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6"/>
  </p:notesMasterIdLst>
  <p:handoutMasterIdLst>
    <p:handoutMasterId r:id="rId57"/>
  </p:handoutMasterIdLst>
  <p:sldIdLst>
    <p:sldId id="256" r:id="rId4"/>
    <p:sldId id="257" r:id="rId5"/>
    <p:sldId id="341" r:id="rId6"/>
    <p:sldId id="313" r:id="rId7"/>
    <p:sldId id="342" r:id="rId8"/>
    <p:sldId id="309" r:id="rId9"/>
    <p:sldId id="348" r:id="rId10"/>
    <p:sldId id="307" r:id="rId11"/>
    <p:sldId id="298" r:id="rId12"/>
    <p:sldId id="349" r:id="rId13"/>
    <p:sldId id="350" r:id="rId14"/>
    <p:sldId id="318" r:id="rId15"/>
    <p:sldId id="311" r:id="rId16"/>
    <p:sldId id="312" r:id="rId17"/>
    <p:sldId id="351" r:id="rId18"/>
    <p:sldId id="316" r:id="rId19"/>
    <p:sldId id="308" r:id="rId20"/>
    <p:sldId id="317" r:id="rId21"/>
    <p:sldId id="310" r:id="rId22"/>
    <p:sldId id="322" r:id="rId23"/>
    <p:sldId id="325" r:id="rId24"/>
    <p:sldId id="315" r:id="rId25"/>
    <p:sldId id="260" r:id="rId26"/>
    <p:sldId id="319" r:id="rId27"/>
    <p:sldId id="323" r:id="rId28"/>
    <p:sldId id="321" r:id="rId29"/>
    <p:sldId id="345" r:id="rId30"/>
    <p:sldId id="324" r:id="rId31"/>
    <p:sldId id="264" r:id="rId32"/>
    <p:sldId id="327" r:id="rId33"/>
    <p:sldId id="328" r:id="rId34"/>
    <p:sldId id="329" r:id="rId35"/>
    <p:sldId id="330" r:id="rId36"/>
    <p:sldId id="333" r:id="rId37"/>
    <p:sldId id="331" r:id="rId38"/>
    <p:sldId id="287" r:id="rId39"/>
    <p:sldId id="334" r:id="rId40"/>
    <p:sldId id="335" r:id="rId41"/>
    <p:sldId id="337" r:id="rId42"/>
    <p:sldId id="344" r:id="rId43"/>
    <p:sldId id="339" r:id="rId44"/>
    <p:sldId id="336" r:id="rId45"/>
    <p:sldId id="340" r:id="rId46"/>
    <p:sldId id="299" r:id="rId47"/>
    <p:sldId id="300" r:id="rId48"/>
    <p:sldId id="301" r:id="rId49"/>
    <p:sldId id="353" r:id="rId50"/>
    <p:sldId id="352" r:id="rId51"/>
    <p:sldId id="355" r:id="rId52"/>
    <p:sldId id="304" r:id="rId53"/>
    <p:sldId id="305" r:id="rId54"/>
    <p:sldId id="306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8A9A"/>
    <a:srgbClr val="EB5C52"/>
    <a:srgbClr val="F7BBC5"/>
    <a:srgbClr val="009FE3"/>
    <a:srgbClr val="125AC4"/>
    <a:srgbClr val="2EC9EE"/>
    <a:srgbClr val="000000"/>
    <a:srgbClr val="1FFBFD"/>
    <a:srgbClr val="0AA6ED"/>
    <a:srgbClr val="0085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94707" autoAdjust="0"/>
  </p:normalViewPr>
  <p:slideViewPr>
    <p:cSldViewPr snapToGrid="0" showGuides="1">
      <p:cViewPr>
        <p:scale>
          <a:sx n="100" d="100"/>
          <a:sy n="100" d="100"/>
        </p:scale>
        <p:origin x="900" y="216"/>
      </p:cViewPr>
      <p:guideLst>
        <p:guide orient="horz" pos="2256"/>
        <p:guide pos="3840"/>
      </p:guideLst>
    </p:cSldViewPr>
  </p:slideViewPr>
  <p:outlineViewPr>
    <p:cViewPr>
      <p:scale>
        <a:sx n="33" d="100"/>
        <a:sy n="33" d="100"/>
      </p:scale>
      <p:origin x="0" y="-460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25</c:v>
                </c:pt>
                <c:pt idx="2">
                  <c:v>20</c:v>
                </c:pt>
                <c:pt idx="3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CB-4DDD-B5B1-7F2B3838C8C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F18A9A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20</c:v>
                </c:pt>
                <c:pt idx="1">
                  <c:v>44</c:v>
                </c:pt>
                <c:pt idx="2">
                  <c:v>18</c:v>
                </c:pt>
                <c:pt idx="3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CB-4DDD-B5B1-7F2B3838C8C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35</c:v>
                </c:pt>
                <c:pt idx="1">
                  <c:v>15</c:v>
                </c:pt>
                <c:pt idx="2">
                  <c:v>30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CB-4DDD-B5B1-7F2B3838C8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14424664"/>
        <c:axId val="314418392"/>
      </c:barChart>
      <c:catAx>
        <c:axId val="31442466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314418392"/>
        <c:crosses val="autoZero"/>
        <c:auto val="1"/>
        <c:lblAlgn val="ctr"/>
        <c:lblOffset val="100"/>
        <c:noMultiLvlLbl val="0"/>
      </c:catAx>
      <c:valAx>
        <c:axId val="31441839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3144246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25</c:v>
                </c:pt>
                <c:pt idx="2">
                  <c:v>20</c:v>
                </c:pt>
                <c:pt idx="3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35-4F18-8019-3042FFDBAA0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F7BBC5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20</c:v>
                </c:pt>
                <c:pt idx="1">
                  <c:v>44</c:v>
                </c:pt>
                <c:pt idx="2">
                  <c:v>18</c:v>
                </c:pt>
                <c:pt idx="3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35-4F18-8019-3042FFDBAA0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35</c:v>
                </c:pt>
                <c:pt idx="1">
                  <c:v>15</c:v>
                </c:pt>
                <c:pt idx="2">
                  <c:v>30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135-4F18-8019-3042FFDBAA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14423880"/>
        <c:axId val="314420352"/>
      </c:barChart>
      <c:catAx>
        <c:axId val="31442388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314420352"/>
        <c:crosses val="autoZero"/>
        <c:auto val="1"/>
        <c:lblAlgn val="ctr"/>
        <c:lblOffset val="100"/>
        <c:noMultiLvlLbl val="0"/>
      </c:catAx>
      <c:valAx>
        <c:axId val="31442035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3144238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18A9A"/>
            </a:solidFill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102-439A-87FE-B0A300A4F1B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102-439A-87FE-B0A300A4F1BF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7102-439A-87FE-B0A300A4F1BF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7102-439A-87FE-B0A300A4F1BF}"/>
              </c:ext>
            </c:extLst>
          </c:dPt>
          <c:cat>
            <c:strRef>
              <c:f>Sheet1!$A$2:$A$7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45</c:v>
                </c:pt>
                <c:pt idx="1">
                  <c:v>50</c:v>
                </c:pt>
                <c:pt idx="2">
                  <c:v>65</c:v>
                </c:pt>
                <c:pt idx="3">
                  <c:v>50</c:v>
                </c:pt>
                <c:pt idx="4">
                  <c:v>35</c:v>
                </c:pt>
                <c:pt idx="5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102-439A-87FE-B0A300A4F1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320352432"/>
        <c:axId val="320352040"/>
      </c:barChart>
      <c:catAx>
        <c:axId val="320352432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320352040"/>
        <c:crosses val="autoZero"/>
        <c:auto val="1"/>
        <c:lblAlgn val="ctr"/>
        <c:lblOffset val="100"/>
        <c:noMultiLvlLbl val="0"/>
      </c:catAx>
      <c:valAx>
        <c:axId val="320352040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32035243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7BBC5"/>
            </a:solidFill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0B3F-4C5E-8101-EEC02FA51C40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B3F-4C5E-8101-EEC02FA51C40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0B3F-4C5E-8101-EEC02FA51C40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0B3F-4C5E-8101-EEC02FA51C40}"/>
              </c:ext>
            </c:extLst>
          </c:dPt>
          <c:cat>
            <c:strRef>
              <c:f>Sheet1!$A$2:$A$7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65</c:v>
                </c:pt>
                <c:pt idx="1">
                  <c:v>55</c:v>
                </c:pt>
                <c:pt idx="2">
                  <c:v>40</c:v>
                </c:pt>
                <c:pt idx="3">
                  <c:v>80</c:v>
                </c:pt>
                <c:pt idx="4">
                  <c:v>40</c:v>
                </c:pt>
                <c:pt idx="5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B3F-4C5E-8101-EEC02FA51C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320352824"/>
        <c:axId val="320350472"/>
      </c:barChart>
      <c:catAx>
        <c:axId val="320352824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320350472"/>
        <c:crosses val="autoZero"/>
        <c:auto val="1"/>
        <c:lblAlgn val="ctr"/>
        <c:lblOffset val="100"/>
        <c:noMultiLvlLbl val="0"/>
      </c:catAx>
      <c:valAx>
        <c:axId val="320350472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320352824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18A9A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23</c:v>
                </c:pt>
                <c:pt idx="1">
                  <c:v>25</c:v>
                </c:pt>
                <c:pt idx="2">
                  <c:v>35</c:v>
                </c:pt>
                <c:pt idx="3">
                  <c:v>45</c:v>
                </c:pt>
                <c:pt idx="4">
                  <c:v>15</c:v>
                </c:pt>
                <c:pt idx="5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0E-42F7-8A4B-3032684F99E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F7BBC5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24</c:v>
                </c:pt>
                <c:pt idx="1">
                  <c:v>44</c:v>
                </c:pt>
                <c:pt idx="2">
                  <c:v>18</c:v>
                </c:pt>
                <c:pt idx="3">
                  <c:v>28</c:v>
                </c:pt>
                <c:pt idx="4">
                  <c:v>34</c:v>
                </c:pt>
                <c:pt idx="5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0E-42F7-8A4B-3032684F99E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EB5C52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42</c:v>
                </c:pt>
                <c:pt idx="1">
                  <c:v>12</c:v>
                </c:pt>
                <c:pt idx="2">
                  <c:v>43</c:v>
                </c:pt>
                <c:pt idx="3">
                  <c:v>35</c:v>
                </c:pt>
                <c:pt idx="4">
                  <c:v>55</c:v>
                </c:pt>
                <c:pt idx="5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50E-42F7-8A4B-3032684F99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0"/>
        <c:axId val="320353216"/>
        <c:axId val="320353608"/>
      </c:barChart>
      <c:catAx>
        <c:axId val="320353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320353608"/>
        <c:crosses val="autoZero"/>
        <c:auto val="1"/>
        <c:lblAlgn val="ctr"/>
        <c:lblOffset val="100"/>
        <c:noMultiLvlLbl val="0"/>
      </c:catAx>
      <c:valAx>
        <c:axId val="32035360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3203532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CC-4C9B-91E1-EB0B65D9A44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2-0FCC-4C9B-91E1-EB0B65D9A445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FCC-4C9B-91E1-EB0B65D9A44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0FCC-4C9B-91E1-EB0B65D9A445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FCC-4C9B-91E1-EB0B65D9A4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9"/>
        <c:axId val="320354784"/>
        <c:axId val="320349688"/>
      </c:barChart>
      <c:catAx>
        <c:axId val="32035478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20349688"/>
        <c:crosses val="autoZero"/>
        <c:auto val="1"/>
        <c:lblAlgn val="ctr"/>
        <c:lblOffset val="100"/>
        <c:noMultiLvlLbl val="0"/>
      </c:catAx>
      <c:valAx>
        <c:axId val="32034968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20354784"/>
        <c:crosses val="autoZero"/>
        <c:crossBetween val="between"/>
      </c:valAx>
      <c:spPr>
        <a:effectLst>
          <a:glow>
            <a:schemeClr val="accent1">
              <a:alpha val="0"/>
            </a:schemeClr>
          </a:glo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1C-4BCA-9407-C2C2CB5CB86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1C-4BCA-9407-C2C2CB5CB86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61C-4BCA-9407-C2C2CB5CB860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61C-4BCA-9407-C2C2CB5CB8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9"/>
        <c:axId val="326205792"/>
        <c:axId val="326206184"/>
      </c:barChart>
      <c:catAx>
        <c:axId val="32620579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26206184"/>
        <c:crosses val="autoZero"/>
        <c:auto val="1"/>
        <c:lblAlgn val="ctr"/>
        <c:lblOffset val="100"/>
        <c:noMultiLvlLbl val="0"/>
      </c:catAx>
      <c:valAx>
        <c:axId val="3262061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26205792"/>
        <c:crosses val="autoZero"/>
        <c:crossBetween val="between"/>
      </c:valAx>
      <c:spPr>
        <a:effectLst>
          <a:glow>
            <a:schemeClr val="accent1">
              <a:alpha val="0"/>
            </a:schemeClr>
          </a:glo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90-4C98-B4F5-833D92A32B2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90-4C98-B4F5-833D92A32B2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490-4C98-B4F5-833D92A32B29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490-4C98-B4F5-833D92A32B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9"/>
        <c:axId val="326207752"/>
        <c:axId val="326212848"/>
      </c:barChart>
      <c:catAx>
        <c:axId val="32620775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26212848"/>
        <c:crosses val="autoZero"/>
        <c:auto val="1"/>
        <c:lblAlgn val="ctr"/>
        <c:lblOffset val="100"/>
        <c:noMultiLvlLbl val="0"/>
      </c:catAx>
      <c:valAx>
        <c:axId val="3262128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26207752"/>
        <c:crosses val="autoZero"/>
        <c:crossBetween val="between"/>
      </c:valAx>
      <c:spPr>
        <a:effectLst>
          <a:glow>
            <a:schemeClr val="accent1">
              <a:alpha val="0"/>
            </a:schemeClr>
          </a:glo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54-47A5-85F3-BE56D897533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54-47A5-85F3-BE56D897533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5E54-47A5-85F3-BE56D8975337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E54-47A5-85F3-BE56D89753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9"/>
        <c:axId val="326211672"/>
        <c:axId val="326207360"/>
      </c:barChart>
      <c:catAx>
        <c:axId val="32621167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26207360"/>
        <c:crosses val="autoZero"/>
        <c:auto val="1"/>
        <c:lblAlgn val="ctr"/>
        <c:lblOffset val="100"/>
        <c:noMultiLvlLbl val="0"/>
      </c:catAx>
      <c:valAx>
        <c:axId val="3262073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26211672"/>
        <c:crosses val="autoZero"/>
        <c:crossBetween val="between"/>
      </c:valAx>
      <c:spPr>
        <a:effectLst>
          <a:glow>
            <a:schemeClr val="accent1">
              <a:alpha val="0"/>
            </a:schemeClr>
          </a:glo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D4ABC6-FD94-46A5-8B09-E7927CB1B8D1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78D265-7E72-4A52-91D2-037EE24E6FD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1001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26717-E6F8-463C-9E7A-79F4D0063E30}" type="datetimeFigureOut">
              <a:rPr lang="es-PE" smtClean="0"/>
              <a:t>19/11/2023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D9D5B5-EAED-4887-8BB5-B829E447409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12907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9D5B5-EAED-4887-8BB5-B829E4474091}" type="slidenum">
              <a:rPr lang="es-PE" smtClean="0"/>
              <a:t>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74015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9D5B5-EAED-4887-8BB5-B829E4474091}" type="slidenum">
              <a:rPr lang="es-PE" smtClean="0"/>
              <a:t>8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30230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9D5B5-EAED-4887-8BB5-B829E4474091}" type="slidenum">
              <a:rPr lang="es-PE" smtClean="0"/>
              <a:t>12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73948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9D5B5-EAED-4887-8BB5-B829E4474091}" type="slidenum">
              <a:rPr lang="es-PE" smtClean="0"/>
              <a:t>13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51613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9D5B5-EAED-4887-8BB5-B829E4474091}" type="slidenum">
              <a:rPr lang="es-PE" smtClean="0"/>
              <a:t>14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30294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9D5B5-EAED-4887-8BB5-B829E4474091}" type="slidenum">
              <a:rPr lang="es-PE" smtClean="0"/>
              <a:t>19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589472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9D5B5-EAED-4887-8BB5-B829E4474091}" type="slidenum">
              <a:rPr lang="es-PE" smtClean="0"/>
              <a:t>21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150064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9D5B5-EAED-4887-8BB5-B829E4474091}" type="slidenum">
              <a:rPr lang="es-PE" smtClean="0"/>
              <a:t>33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39721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/>
          </p:cNvSpPr>
          <p:nvPr userDrawn="1"/>
        </p:nvSpPr>
        <p:spPr bwMode="auto">
          <a:xfrm rot="10800000">
            <a:off x="6350" y="5597525"/>
            <a:ext cx="12185650" cy="1260475"/>
          </a:xfrm>
          <a:custGeom>
            <a:avLst/>
            <a:gdLst>
              <a:gd name="T0" fmla="*/ 3490 w 3490"/>
              <a:gd name="T1" fmla="*/ 0 h 332"/>
              <a:gd name="T2" fmla="*/ 0 w 3490"/>
              <a:gd name="T3" fmla="*/ 0 h 332"/>
              <a:gd name="T4" fmla="*/ 2060 w 3490"/>
              <a:gd name="T5" fmla="*/ 253 h 332"/>
              <a:gd name="T6" fmla="*/ 3490 w 3490"/>
              <a:gd name="T7" fmla="*/ 0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90" h="332">
                <a:moveTo>
                  <a:pt x="349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471" y="332"/>
                  <a:pt x="2060" y="253"/>
                </a:cubicBezTo>
                <a:cubicBezTo>
                  <a:pt x="2060" y="253"/>
                  <a:pt x="3148" y="198"/>
                  <a:pt x="3490" y="0"/>
                </a:cubicBezTo>
                <a:close/>
              </a:path>
            </a:pathLst>
          </a:custGeom>
          <a:solidFill>
            <a:srgbClr val="F7BB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>
              <a:solidFill>
                <a:srgbClr val="F18A9A"/>
              </a:solidFill>
            </a:endParaRPr>
          </a:p>
        </p:txBody>
      </p:sp>
      <p:grpSp>
        <p:nvGrpSpPr>
          <p:cNvPr id="11" name="Grupo 10"/>
          <p:cNvGrpSpPr/>
          <p:nvPr userDrawn="1"/>
        </p:nvGrpSpPr>
        <p:grpSpPr>
          <a:xfrm>
            <a:off x="10758972" y="0"/>
            <a:ext cx="1271588" cy="1277937"/>
            <a:chOff x="5451476" y="2784476"/>
            <a:chExt cx="1271588" cy="1277937"/>
          </a:xfrm>
        </p:grpSpPr>
        <p:sp>
          <p:nvSpPr>
            <p:cNvPr id="6" name="Freeform 5"/>
            <p:cNvSpPr>
              <a:spLocks/>
            </p:cNvSpPr>
            <p:nvPr userDrawn="1"/>
          </p:nvSpPr>
          <p:spPr bwMode="auto">
            <a:xfrm>
              <a:off x="5451476" y="3227388"/>
              <a:ext cx="987425" cy="835025"/>
            </a:xfrm>
            <a:custGeom>
              <a:avLst/>
              <a:gdLst>
                <a:gd name="T0" fmla="*/ 244 w 261"/>
                <a:gd name="T1" fmla="*/ 59 h 221"/>
                <a:gd name="T2" fmla="*/ 222 w 261"/>
                <a:gd name="T3" fmla="*/ 47 h 221"/>
                <a:gd name="T4" fmla="*/ 206 w 261"/>
                <a:gd name="T5" fmla="*/ 67 h 221"/>
                <a:gd name="T6" fmla="*/ 209 w 261"/>
                <a:gd name="T7" fmla="*/ 84 h 221"/>
                <a:gd name="T8" fmla="*/ 209 w 261"/>
                <a:gd name="T9" fmla="*/ 103 h 221"/>
                <a:gd name="T10" fmla="*/ 192 w 261"/>
                <a:gd name="T11" fmla="*/ 91 h 221"/>
                <a:gd name="T12" fmla="*/ 148 w 261"/>
                <a:gd name="T13" fmla="*/ 40 h 221"/>
                <a:gd name="T14" fmla="*/ 44 w 261"/>
                <a:gd name="T15" fmla="*/ 3 h 221"/>
                <a:gd name="T16" fmla="*/ 4 w 261"/>
                <a:gd name="T17" fmla="*/ 34 h 221"/>
                <a:gd name="T18" fmla="*/ 25 w 261"/>
                <a:gd name="T19" fmla="*/ 82 h 221"/>
                <a:gd name="T20" fmla="*/ 77 w 261"/>
                <a:gd name="T21" fmla="*/ 88 h 221"/>
                <a:gd name="T22" fmla="*/ 134 w 261"/>
                <a:gd name="T23" fmla="*/ 82 h 221"/>
                <a:gd name="T24" fmla="*/ 157 w 261"/>
                <a:gd name="T25" fmla="*/ 92 h 221"/>
                <a:gd name="T26" fmla="*/ 160 w 261"/>
                <a:gd name="T27" fmla="*/ 108 h 221"/>
                <a:gd name="T28" fmla="*/ 145 w 261"/>
                <a:gd name="T29" fmla="*/ 110 h 221"/>
                <a:gd name="T30" fmla="*/ 123 w 261"/>
                <a:gd name="T31" fmla="*/ 117 h 221"/>
                <a:gd name="T32" fmla="*/ 138 w 261"/>
                <a:gd name="T33" fmla="*/ 138 h 221"/>
                <a:gd name="T34" fmla="*/ 171 w 261"/>
                <a:gd name="T35" fmla="*/ 145 h 221"/>
                <a:gd name="T36" fmla="*/ 222 w 261"/>
                <a:gd name="T37" fmla="*/ 221 h 221"/>
                <a:gd name="T38" fmla="*/ 251 w 261"/>
                <a:gd name="T39" fmla="*/ 164 h 221"/>
                <a:gd name="T40" fmla="*/ 244 w 261"/>
                <a:gd name="T41" fmla="*/ 59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1" h="221">
                  <a:moveTo>
                    <a:pt x="244" y="59"/>
                  </a:moveTo>
                  <a:cubicBezTo>
                    <a:pt x="240" y="49"/>
                    <a:pt x="232" y="45"/>
                    <a:pt x="222" y="47"/>
                  </a:cubicBezTo>
                  <a:cubicBezTo>
                    <a:pt x="211" y="49"/>
                    <a:pt x="207" y="57"/>
                    <a:pt x="206" y="67"/>
                  </a:cubicBezTo>
                  <a:cubicBezTo>
                    <a:pt x="205" y="73"/>
                    <a:pt x="206" y="79"/>
                    <a:pt x="209" y="84"/>
                  </a:cubicBezTo>
                  <a:cubicBezTo>
                    <a:pt x="211" y="91"/>
                    <a:pt x="219" y="99"/>
                    <a:pt x="209" y="103"/>
                  </a:cubicBezTo>
                  <a:cubicBezTo>
                    <a:pt x="199" y="108"/>
                    <a:pt x="195" y="98"/>
                    <a:pt x="192" y="91"/>
                  </a:cubicBezTo>
                  <a:cubicBezTo>
                    <a:pt x="181" y="71"/>
                    <a:pt x="166" y="54"/>
                    <a:pt x="148" y="40"/>
                  </a:cubicBezTo>
                  <a:cubicBezTo>
                    <a:pt x="118" y="15"/>
                    <a:pt x="84" y="0"/>
                    <a:pt x="44" y="3"/>
                  </a:cubicBezTo>
                  <a:cubicBezTo>
                    <a:pt x="24" y="4"/>
                    <a:pt x="10" y="14"/>
                    <a:pt x="4" y="34"/>
                  </a:cubicBezTo>
                  <a:cubicBezTo>
                    <a:pt x="0" y="51"/>
                    <a:pt x="9" y="72"/>
                    <a:pt x="25" y="82"/>
                  </a:cubicBezTo>
                  <a:cubicBezTo>
                    <a:pt x="41" y="92"/>
                    <a:pt x="59" y="92"/>
                    <a:pt x="77" y="88"/>
                  </a:cubicBezTo>
                  <a:cubicBezTo>
                    <a:pt x="96" y="84"/>
                    <a:pt x="115" y="81"/>
                    <a:pt x="134" y="82"/>
                  </a:cubicBezTo>
                  <a:cubicBezTo>
                    <a:pt x="143" y="82"/>
                    <a:pt x="151" y="84"/>
                    <a:pt x="157" y="92"/>
                  </a:cubicBezTo>
                  <a:cubicBezTo>
                    <a:pt x="161" y="97"/>
                    <a:pt x="164" y="102"/>
                    <a:pt x="160" y="108"/>
                  </a:cubicBezTo>
                  <a:cubicBezTo>
                    <a:pt x="157" y="116"/>
                    <a:pt x="151" y="113"/>
                    <a:pt x="145" y="110"/>
                  </a:cubicBezTo>
                  <a:cubicBezTo>
                    <a:pt x="136" y="107"/>
                    <a:pt x="126" y="103"/>
                    <a:pt x="123" y="117"/>
                  </a:cubicBezTo>
                  <a:cubicBezTo>
                    <a:pt x="120" y="128"/>
                    <a:pt x="126" y="136"/>
                    <a:pt x="138" y="138"/>
                  </a:cubicBezTo>
                  <a:cubicBezTo>
                    <a:pt x="149" y="141"/>
                    <a:pt x="160" y="141"/>
                    <a:pt x="171" y="145"/>
                  </a:cubicBezTo>
                  <a:cubicBezTo>
                    <a:pt x="203" y="157"/>
                    <a:pt x="224" y="179"/>
                    <a:pt x="222" y="221"/>
                  </a:cubicBezTo>
                  <a:cubicBezTo>
                    <a:pt x="241" y="202"/>
                    <a:pt x="246" y="183"/>
                    <a:pt x="251" y="164"/>
                  </a:cubicBezTo>
                  <a:cubicBezTo>
                    <a:pt x="260" y="128"/>
                    <a:pt x="261" y="93"/>
                    <a:pt x="244" y="59"/>
                  </a:cubicBezTo>
                  <a:close/>
                </a:path>
              </a:pathLst>
            </a:custGeom>
            <a:solidFill>
              <a:srgbClr val="F7BB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6305551" y="2962276"/>
              <a:ext cx="417513" cy="941388"/>
            </a:xfrm>
            <a:custGeom>
              <a:avLst/>
              <a:gdLst>
                <a:gd name="T0" fmla="*/ 102 w 110"/>
                <a:gd name="T1" fmla="*/ 127 h 249"/>
                <a:gd name="T2" fmla="*/ 92 w 110"/>
                <a:gd name="T3" fmla="*/ 134 h 249"/>
                <a:gd name="T4" fmla="*/ 89 w 110"/>
                <a:gd name="T5" fmla="*/ 146 h 249"/>
                <a:gd name="T6" fmla="*/ 72 w 110"/>
                <a:gd name="T7" fmla="*/ 159 h 249"/>
                <a:gd name="T8" fmla="*/ 68 w 110"/>
                <a:gd name="T9" fmla="*/ 138 h 249"/>
                <a:gd name="T10" fmla="*/ 90 w 110"/>
                <a:gd name="T11" fmla="*/ 78 h 249"/>
                <a:gd name="T12" fmla="*/ 38 w 110"/>
                <a:gd name="T13" fmla="*/ 1 h 249"/>
                <a:gd name="T14" fmla="*/ 8 w 110"/>
                <a:gd name="T15" fmla="*/ 12 h 249"/>
                <a:gd name="T16" fmla="*/ 12 w 110"/>
                <a:gd name="T17" fmla="*/ 43 h 249"/>
                <a:gd name="T18" fmla="*/ 38 w 110"/>
                <a:gd name="T19" fmla="*/ 105 h 249"/>
                <a:gd name="T20" fmla="*/ 39 w 110"/>
                <a:gd name="T21" fmla="*/ 212 h 249"/>
                <a:gd name="T22" fmla="*/ 36 w 110"/>
                <a:gd name="T23" fmla="*/ 216 h 249"/>
                <a:gd name="T24" fmla="*/ 35 w 110"/>
                <a:gd name="T25" fmla="*/ 233 h 249"/>
                <a:gd name="T26" fmla="*/ 35 w 110"/>
                <a:gd name="T27" fmla="*/ 247 h 249"/>
                <a:gd name="T28" fmla="*/ 46 w 110"/>
                <a:gd name="T29" fmla="*/ 240 h 249"/>
                <a:gd name="T30" fmla="*/ 51 w 110"/>
                <a:gd name="T31" fmla="*/ 232 h 249"/>
                <a:gd name="T32" fmla="*/ 60 w 110"/>
                <a:gd name="T33" fmla="*/ 220 h 249"/>
                <a:gd name="T34" fmla="*/ 63 w 110"/>
                <a:gd name="T35" fmla="*/ 216 h 249"/>
                <a:gd name="T36" fmla="*/ 102 w 110"/>
                <a:gd name="T37" fmla="*/ 160 h 249"/>
                <a:gd name="T38" fmla="*/ 110 w 110"/>
                <a:gd name="T39" fmla="*/ 137 h 249"/>
                <a:gd name="T40" fmla="*/ 102 w 110"/>
                <a:gd name="T41" fmla="*/ 127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0" h="249">
                  <a:moveTo>
                    <a:pt x="102" y="127"/>
                  </a:moveTo>
                  <a:cubicBezTo>
                    <a:pt x="96" y="126"/>
                    <a:pt x="93" y="130"/>
                    <a:pt x="92" y="134"/>
                  </a:cubicBezTo>
                  <a:cubicBezTo>
                    <a:pt x="91" y="138"/>
                    <a:pt x="89" y="142"/>
                    <a:pt x="89" y="146"/>
                  </a:cubicBezTo>
                  <a:cubicBezTo>
                    <a:pt x="87" y="156"/>
                    <a:pt x="83" y="163"/>
                    <a:pt x="72" y="159"/>
                  </a:cubicBezTo>
                  <a:cubicBezTo>
                    <a:pt x="60" y="155"/>
                    <a:pt x="64" y="146"/>
                    <a:pt x="68" y="138"/>
                  </a:cubicBezTo>
                  <a:cubicBezTo>
                    <a:pt x="79" y="119"/>
                    <a:pt x="86" y="99"/>
                    <a:pt x="90" y="78"/>
                  </a:cubicBezTo>
                  <a:cubicBezTo>
                    <a:pt x="96" y="43"/>
                    <a:pt x="70" y="4"/>
                    <a:pt x="38" y="1"/>
                  </a:cubicBezTo>
                  <a:cubicBezTo>
                    <a:pt x="26" y="0"/>
                    <a:pt x="15" y="1"/>
                    <a:pt x="8" y="12"/>
                  </a:cubicBezTo>
                  <a:cubicBezTo>
                    <a:pt x="0" y="23"/>
                    <a:pt x="5" y="33"/>
                    <a:pt x="12" y="43"/>
                  </a:cubicBezTo>
                  <a:cubicBezTo>
                    <a:pt x="25" y="62"/>
                    <a:pt x="32" y="83"/>
                    <a:pt x="38" y="105"/>
                  </a:cubicBezTo>
                  <a:cubicBezTo>
                    <a:pt x="46" y="141"/>
                    <a:pt x="42" y="176"/>
                    <a:pt x="39" y="212"/>
                  </a:cubicBezTo>
                  <a:cubicBezTo>
                    <a:pt x="38" y="213"/>
                    <a:pt x="37" y="215"/>
                    <a:pt x="36" y="216"/>
                  </a:cubicBezTo>
                  <a:cubicBezTo>
                    <a:pt x="36" y="222"/>
                    <a:pt x="35" y="227"/>
                    <a:pt x="35" y="233"/>
                  </a:cubicBezTo>
                  <a:cubicBezTo>
                    <a:pt x="33" y="237"/>
                    <a:pt x="28" y="243"/>
                    <a:pt x="35" y="247"/>
                  </a:cubicBezTo>
                  <a:cubicBezTo>
                    <a:pt x="39" y="249"/>
                    <a:pt x="43" y="243"/>
                    <a:pt x="46" y="240"/>
                  </a:cubicBezTo>
                  <a:cubicBezTo>
                    <a:pt x="48" y="238"/>
                    <a:pt x="49" y="235"/>
                    <a:pt x="51" y="232"/>
                  </a:cubicBezTo>
                  <a:cubicBezTo>
                    <a:pt x="54" y="228"/>
                    <a:pt x="57" y="224"/>
                    <a:pt x="60" y="220"/>
                  </a:cubicBezTo>
                  <a:cubicBezTo>
                    <a:pt x="61" y="219"/>
                    <a:pt x="62" y="218"/>
                    <a:pt x="63" y="216"/>
                  </a:cubicBezTo>
                  <a:cubicBezTo>
                    <a:pt x="76" y="197"/>
                    <a:pt x="89" y="178"/>
                    <a:pt x="102" y="160"/>
                  </a:cubicBezTo>
                  <a:cubicBezTo>
                    <a:pt x="107" y="153"/>
                    <a:pt x="110" y="145"/>
                    <a:pt x="110" y="137"/>
                  </a:cubicBezTo>
                  <a:cubicBezTo>
                    <a:pt x="110" y="132"/>
                    <a:pt x="107" y="128"/>
                    <a:pt x="102" y="127"/>
                  </a:cubicBezTo>
                  <a:close/>
                </a:path>
              </a:pathLst>
            </a:custGeom>
            <a:solidFill>
              <a:srgbClr val="F7BB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5881688" y="3017838"/>
              <a:ext cx="368300" cy="333375"/>
            </a:xfrm>
            <a:custGeom>
              <a:avLst/>
              <a:gdLst>
                <a:gd name="T0" fmla="*/ 12 w 97"/>
                <a:gd name="T1" fmla="*/ 35 h 88"/>
                <a:gd name="T2" fmla="*/ 97 w 97"/>
                <a:gd name="T3" fmla="*/ 88 h 88"/>
                <a:gd name="T4" fmla="*/ 31 w 97"/>
                <a:gd name="T5" fmla="*/ 2 h 88"/>
                <a:gd name="T6" fmla="*/ 11 w 97"/>
                <a:gd name="T7" fmla="*/ 5 h 88"/>
                <a:gd name="T8" fmla="*/ 1 w 97"/>
                <a:gd name="T9" fmla="*/ 23 h 88"/>
                <a:gd name="T10" fmla="*/ 12 w 97"/>
                <a:gd name="T11" fmla="*/ 3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88">
                  <a:moveTo>
                    <a:pt x="12" y="35"/>
                  </a:moveTo>
                  <a:cubicBezTo>
                    <a:pt x="44" y="44"/>
                    <a:pt x="71" y="61"/>
                    <a:pt x="97" y="88"/>
                  </a:cubicBezTo>
                  <a:cubicBezTo>
                    <a:pt x="96" y="49"/>
                    <a:pt x="62" y="8"/>
                    <a:pt x="31" y="2"/>
                  </a:cubicBezTo>
                  <a:cubicBezTo>
                    <a:pt x="24" y="1"/>
                    <a:pt x="17" y="0"/>
                    <a:pt x="11" y="5"/>
                  </a:cubicBezTo>
                  <a:cubicBezTo>
                    <a:pt x="5" y="9"/>
                    <a:pt x="0" y="14"/>
                    <a:pt x="1" y="23"/>
                  </a:cubicBezTo>
                  <a:cubicBezTo>
                    <a:pt x="1" y="30"/>
                    <a:pt x="6" y="33"/>
                    <a:pt x="12" y="35"/>
                  </a:cubicBezTo>
                  <a:close/>
                </a:path>
              </a:pathLst>
            </a:custGeom>
            <a:solidFill>
              <a:srgbClr val="F7BB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>
              <a:off x="6078538" y="2784476"/>
              <a:ext cx="185738" cy="203200"/>
            </a:xfrm>
            <a:custGeom>
              <a:avLst/>
              <a:gdLst>
                <a:gd name="T0" fmla="*/ 49 w 49"/>
                <a:gd name="T1" fmla="*/ 50 h 54"/>
                <a:gd name="T2" fmla="*/ 36 w 49"/>
                <a:gd name="T3" fmla="*/ 18 h 54"/>
                <a:gd name="T4" fmla="*/ 13 w 49"/>
                <a:gd name="T5" fmla="*/ 6 h 54"/>
                <a:gd name="T6" fmla="*/ 10 w 49"/>
                <a:gd name="T7" fmla="*/ 34 h 54"/>
                <a:gd name="T8" fmla="*/ 49 w 49"/>
                <a:gd name="T9" fmla="*/ 5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4">
                  <a:moveTo>
                    <a:pt x="49" y="50"/>
                  </a:moveTo>
                  <a:cubicBezTo>
                    <a:pt x="42" y="40"/>
                    <a:pt x="40" y="29"/>
                    <a:pt x="36" y="18"/>
                  </a:cubicBezTo>
                  <a:cubicBezTo>
                    <a:pt x="32" y="8"/>
                    <a:pt x="25" y="0"/>
                    <a:pt x="13" y="6"/>
                  </a:cubicBezTo>
                  <a:cubicBezTo>
                    <a:pt x="0" y="13"/>
                    <a:pt x="3" y="24"/>
                    <a:pt x="10" y="34"/>
                  </a:cubicBezTo>
                  <a:cubicBezTo>
                    <a:pt x="19" y="46"/>
                    <a:pt x="31" y="54"/>
                    <a:pt x="49" y="50"/>
                  </a:cubicBezTo>
                  <a:close/>
                </a:path>
              </a:pathLst>
            </a:custGeom>
            <a:solidFill>
              <a:srgbClr val="F7BB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23" name="Grupo 22"/>
          <p:cNvGrpSpPr/>
          <p:nvPr userDrawn="1"/>
        </p:nvGrpSpPr>
        <p:grpSpPr>
          <a:xfrm>
            <a:off x="3467100" y="5961063"/>
            <a:ext cx="5280025" cy="896937"/>
            <a:chOff x="3467100" y="5961063"/>
            <a:chExt cx="5280025" cy="896937"/>
          </a:xfrm>
        </p:grpSpPr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3467100" y="5961063"/>
              <a:ext cx="5218113" cy="884237"/>
            </a:xfrm>
            <a:custGeom>
              <a:avLst/>
              <a:gdLst>
                <a:gd name="T0" fmla="*/ 591 w 673"/>
                <a:gd name="T1" fmla="*/ 115 h 207"/>
                <a:gd name="T2" fmla="*/ 605 w 673"/>
                <a:gd name="T3" fmla="*/ 104 h 207"/>
                <a:gd name="T4" fmla="*/ 641 w 673"/>
                <a:gd name="T5" fmla="*/ 79 h 207"/>
                <a:gd name="T6" fmla="*/ 671 w 673"/>
                <a:gd name="T7" fmla="*/ 24 h 207"/>
                <a:gd name="T8" fmla="*/ 652 w 673"/>
                <a:gd name="T9" fmla="*/ 1 h 207"/>
                <a:gd name="T10" fmla="*/ 634 w 673"/>
                <a:gd name="T11" fmla="*/ 19 h 207"/>
                <a:gd name="T12" fmla="*/ 631 w 673"/>
                <a:gd name="T13" fmla="*/ 38 h 207"/>
                <a:gd name="T14" fmla="*/ 602 w 673"/>
                <a:gd name="T15" fmla="*/ 81 h 207"/>
                <a:gd name="T16" fmla="*/ 586 w 673"/>
                <a:gd name="T17" fmla="*/ 73 h 207"/>
                <a:gd name="T18" fmla="*/ 590 w 673"/>
                <a:gd name="T19" fmla="*/ 69 h 207"/>
                <a:gd name="T20" fmla="*/ 601 w 673"/>
                <a:gd name="T21" fmla="*/ 64 h 207"/>
                <a:gd name="T22" fmla="*/ 603 w 673"/>
                <a:gd name="T23" fmla="*/ 46 h 207"/>
                <a:gd name="T24" fmla="*/ 580 w 673"/>
                <a:gd name="T25" fmla="*/ 62 h 207"/>
                <a:gd name="T26" fmla="*/ 578 w 673"/>
                <a:gd name="T27" fmla="*/ 68 h 207"/>
                <a:gd name="T28" fmla="*/ 570 w 673"/>
                <a:gd name="T29" fmla="*/ 89 h 207"/>
                <a:gd name="T30" fmla="*/ 553 w 673"/>
                <a:gd name="T31" fmla="*/ 122 h 207"/>
                <a:gd name="T32" fmla="*/ 516 w 673"/>
                <a:gd name="T33" fmla="*/ 120 h 207"/>
                <a:gd name="T34" fmla="*/ 526 w 673"/>
                <a:gd name="T35" fmla="*/ 91 h 207"/>
                <a:gd name="T36" fmla="*/ 535 w 673"/>
                <a:gd name="T37" fmla="*/ 69 h 207"/>
                <a:gd name="T38" fmla="*/ 522 w 673"/>
                <a:gd name="T39" fmla="*/ 68 h 207"/>
                <a:gd name="T40" fmla="*/ 512 w 673"/>
                <a:gd name="T41" fmla="*/ 80 h 207"/>
                <a:gd name="T42" fmla="*/ 407 w 673"/>
                <a:gd name="T43" fmla="*/ 135 h 207"/>
                <a:gd name="T44" fmla="*/ 288 w 673"/>
                <a:gd name="T45" fmla="*/ 94 h 207"/>
                <a:gd name="T46" fmla="*/ 180 w 673"/>
                <a:gd name="T47" fmla="*/ 65 h 207"/>
                <a:gd name="T48" fmla="*/ 115 w 673"/>
                <a:gd name="T49" fmla="*/ 95 h 207"/>
                <a:gd name="T50" fmla="*/ 112 w 673"/>
                <a:gd name="T51" fmla="*/ 109 h 207"/>
                <a:gd name="T52" fmla="*/ 127 w 673"/>
                <a:gd name="T53" fmla="*/ 111 h 207"/>
                <a:gd name="T54" fmla="*/ 133 w 673"/>
                <a:gd name="T55" fmla="*/ 107 h 207"/>
                <a:gd name="T56" fmla="*/ 145 w 673"/>
                <a:gd name="T57" fmla="*/ 110 h 207"/>
                <a:gd name="T58" fmla="*/ 140 w 673"/>
                <a:gd name="T59" fmla="*/ 119 h 207"/>
                <a:gd name="T60" fmla="*/ 105 w 673"/>
                <a:gd name="T61" fmla="*/ 129 h 207"/>
                <a:gd name="T62" fmla="*/ 28 w 673"/>
                <a:gd name="T63" fmla="*/ 125 h 207"/>
                <a:gd name="T64" fmla="*/ 4 w 673"/>
                <a:gd name="T65" fmla="*/ 132 h 207"/>
                <a:gd name="T66" fmla="*/ 14 w 673"/>
                <a:gd name="T67" fmla="*/ 158 h 207"/>
                <a:gd name="T68" fmla="*/ 56 w 673"/>
                <a:gd name="T69" fmla="*/ 168 h 207"/>
                <a:gd name="T70" fmla="*/ 110 w 673"/>
                <a:gd name="T71" fmla="*/ 150 h 207"/>
                <a:gd name="T72" fmla="*/ 152 w 673"/>
                <a:gd name="T73" fmla="*/ 136 h 207"/>
                <a:gd name="T74" fmla="*/ 171 w 673"/>
                <a:gd name="T75" fmla="*/ 151 h 207"/>
                <a:gd name="T76" fmla="*/ 156 w 673"/>
                <a:gd name="T77" fmla="*/ 168 h 207"/>
                <a:gd name="T78" fmla="*/ 139 w 673"/>
                <a:gd name="T79" fmla="*/ 173 h 207"/>
                <a:gd name="T80" fmla="*/ 132 w 673"/>
                <a:gd name="T81" fmla="*/ 194 h 207"/>
                <a:gd name="T82" fmla="*/ 150 w 673"/>
                <a:gd name="T83" fmla="*/ 197 h 207"/>
                <a:gd name="T84" fmla="*/ 184 w 673"/>
                <a:gd name="T85" fmla="*/ 173 h 207"/>
                <a:gd name="T86" fmla="*/ 256 w 673"/>
                <a:gd name="T87" fmla="*/ 144 h 207"/>
                <a:gd name="T88" fmla="*/ 373 w 673"/>
                <a:gd name="T89" fmla="*/ 169 h 207"/>
                <a:gd name="T90" fmla="*/ 607 w 673"/>
                <a:gd name="T91" fmla="*/ 144 h 207"/>
                <a:gd name="T92" fmla="*/ 610 w 673"/>
                <a:gd name="T93" fmla="*/ 143 h 207"/>
                <a:gd name="T94" fmla="*/ 624 w 673"/>
                <a:gd name="T95" fmla="*/ 116 h 207"/>
                <a:gd name="T96" fmla="*/ 618 w 673"/>
                <a:gd name="T97" fmla="*/ 113 h 207"/>
                <a:gd name="T98" fmla="*/ 602 w 673"/>
                <a:gd name="T99" fmla="*/ 136 h 207"/>
                <a:gd name="T100" fmla="*/ 584 w 673"/>
                <a:gd name="T101" fmla="*/ 130 h 207"/>
                <a:gd name="T102" fmla="*/ 591 w 673"/>
                <a:gd name="T103" fmla="*/ 115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3" h="207">
                  <a:moveTo>
                    <a:pt x="591" y="115"/>
                  </a:moveTo>
                  <a:cubicBezTo>
                    <a:pt x="595" y="111"/>
                    <a:pt x="600" y="107"/>
                    <a:pt x="605" y="104"/>
                  </a:cubicBezTo>
                  <a:cubicBezTo>
                    <a:pt x="617" y="95"/>
                    <a:pt x="629" y="88"/>
                    <a:pt x="641" y="79"/>
                  </a:cubicBezTo>
                  <a:cubicBezTo>
                    <a:pt x="658" y="65"/>
                    <a:pt x="673" y="49"/>
                    <a:pt x="671" y="24"/>
                  </a:cubicBezTo>
                  <a:cubicBezTo>
                    <a:pt x="670" y="12"/>
                    <a:pt x="664" y="3"/>
                    <a:pt x="652" y="1"/>
                  </a:cubicBezTo>
                  <a:cubicBezTo>
                    <a:pt x="640" y="0"/>
                    <a:pt x="637" y="10"/>
                    <a:pt x="634" y="19"/>
                  </a:cubicBezTo>
                  <a:cubicBezTo>
                    <a:pt x="633" y="25"/>
                    <a:pt x="632" y="32"/>
                    <a:pt x="631" y="38"/>
                  </a:cubicBezTo>
                  <a:cubicBezTo>
                    <a:pt x="628" y="57"/>
                    <a:pt x="618" y="71"/>
                    <a:pt x="602" y="81"/>
                  </a:cubicBezTo>
                  <a:cubicBezTo>
                    <a:pt x="591" y="87"/>
                    <a:pt x="587" y="84"/>
                    <a:pt x="586" y="73"/>
                  </a:cubicBezTo>
                  <a:cubicBezTo>
                    <a:pt x="587" y="71"/>
                    <a:pt x="588" y="70"/>
                    <a:pt x="590" y="69"/>
                  </a:cubicBezTo>
                  <a:cubicBezTo>
                    <a:pt x="593" y="67"/>
                    <a:pt x="597" y="66"/>
                    <a:pt x="601" y="64"/>
                  </a:cubicBezTo>
                  <a:cubicBezTo>
                    <a:pt x="612" y="57"/>
                    <a:pt x="613" y="46"/>
                    <a:pt x="603" y="46"/>
                  </a:cubicBezTo>
                  <a:cubicBezTo>
                    <a:pt x="592" y="46"/>
                    <a:pt x="586" y="54"/>
                    <a:pt x="580" y="62"/>
                  </a:cubicBezTo>
                  <a:cubicBezTo>
                    <a:pt x="579" y="64"/>
                    <a:pt x="579" y="66"/>
                    <a:pt x="578" y="68"/>
                  </a:cubicBezTo>
                  <a:cubicBezTo>
                    <a:pt x="571" y="74"/>
                    <a:pt x="571" y="81"/>
                    <a:pt x="570" y="89"/>
                  </a:cubicBezTo>
                  <a:cubicBezTo>
                    <a:pt x="570" y="103"/>
                    <a:pt x="564" y="114"/>
                    <a:pt x="553" y="122"/>
                  </a:cubicBezTo>
                  <a:cubicBezTo>
                    <a:pt x="540" y="131"/>
                    <a:pt x="526" y="133"/>
                    <a:pt x="516" y="120"/>
                  </a:cubicBezTo>
                  <a:cubicBezTo>
                    <a:pt x="505" y="108"/>
                    <a:pt x="518" y="98"/>
                    <a:pt x="526" y="91"/>
                  </a:cubicBezTo>
                  <a:cubicBezTo>
                    <a:pt x="532" y="84"/>
                    <a:pt x="536" y="78"/>
                    <a:pt x="535" y="69"/>
                  </a:cubicBezTo>
                  <a:cubicBezTo>
                    <a:pt x="531" y="58"/>
                    <a:pt x="527" y="59"/>
                    <a:pt x="522" y="68"/>
                  </a:cubicBezTo>
                  <a:cubicBezTo>
                    <a:pt x="516" y="70"/>
                    <a:pt x="514" y="75"/>
                    <a:pt x="512" y="80"/>
                  </a:cubicBezTo>
                  <a:cubicBezTo>
                    <a:pt x="489" y="126"/>
                    <a:pt x="459" y="140"/>
                    <a:pt x="407" y="135"/>
                  </a:cubicBezTo>
                  <a:cubicBezTo>
                    <a:pt x="364" y="130"/>
                    <a:pt x="326" y="113"/>
                    <a:pt x="288" y="94"/>
                  </a:cubicBezTo>
                  <a:cubicBezTo>
                    <a:pt x="254" y="77"/>
                    <a:pt x="219" y="63"/>
                    <a:pt x="180" y="65"/>
                  </a:cubicBezTo>
                  <a:cubicBezTo>
                    <a:pt x="154" y="67"/>
                    <a:pt x="132" y="75"/>
                    <a:pt x="115" y="95"/>
                  </a:cubicBezTo>
                  <a:cubicBezTo>
                    <a:pt x="111" y="99"/>
                    <a:pt x="109" y="105"/>
                    <a:pt x="112" y="109"/>
                  </a:cubicBezTo>
                  <a:cubicBezTo>
                    <a:pt x="116" y="115"/>
                    <a:pt x="122" y="113"/>
                    <a:pt x="127" y="111"/>
                  </a:cubicBezTo>
                  <a:cubicBezTo>
                    <a:pt x="129" y="109"/>
                    <a:pt x="131" y="107"/>
                    <a:pt x="133" y="107"/>
                  </a:cubicBezTo>
                  <a:cubicBezTo>
                    <a:pt x="138" y="105"/>
                    <a:pt x="143" y="104"/>
                    <a:pt x="145" y="110"/>
                  </a:cubicBezTo>
                  <a:cubicBezTo>
                    <a:pt x="147" y="114"/>
                    <a:pt x="143" y="118"/>
                    <a:pt x="140" y="119"/>
                  </a:cubicBezTo>
                  <a:cubicBezTo>
                    <a:pt x="128" y="124"/>
                    <a:pt x="117" y="127"/>
                    <a:pt x="105" y="129"/>
                  </a:cubicBezTo>
                  <a:cubicBezTo>
                    <a:pt x="79" y="133"/>
                    <a:pt x="54" y="131"/>
                    <a:pt x="28" y="125"/>
                  </a:cubicBezTo>
                  <a:cubicBezTo>
                    <a:pt x="20" y="123"/>
                    <a:pt x="8" y="121"/>
                    <a:pt x="4" y="132"/>
                  </a:cubicBezTo>
                  <a:cubicBezTo>
                    <a:pt x="0" y="143"/>
                    <a:pt x="6" y="152"/>
                    <a:pt x="14" y="158"/>
                  </a:cubicBezTo>
                  <a:cubicBezTo>
                    <a:pt x="27" y="168"/>
                    <a:pt x="41" y="171"/>
                    <a:pt x="56" y="168"/>
                  </a:cubicBezTo>
                  <a:cubicBezTo>
                    <a:pt x="75" y="165"/>
                    <a:pt x="93" y="157"/>
                    <a:pt x="110" y="150"/>
                  </a:cubicBezTo>
                  <a:cubicBezTo>
                    <a:pt x="124" y="144"/>
                    <a:pt x="137" y="136"/>
                    <a:pt x="152" y="136"/>
                  </a:cubicBezTo>
                  <a:cubicBezTo>
                    <a:pt x="162" y="137"/>
                    <a:pt x="169" y="141"/>
                    <a:pt x="171" y="151"/>
                  </a:cubicBezTo>
                  <a:cubicBezTo>
                    <a:pt x="173" y="161"/>
                    <a:pt x="165" y="166"/>
                    <a:pt x="156" y="168"/>
                  </a:cubicBezTo>
                  <a:cubicBezTo>
                    <a:pt x="150" y="170"/>
                    <a:pt x="144" y="171"/>
                    <a:pt x="139" y="173"/>
                  </a:cubicBezTo>
                  <a:cubicBezTo>
                    <a:pt x="130" y="178"/>
                    <a:pt x="129" y="186"/>
                    <a:pt x="132" y="194"/>
                  </a:cubicBezTo>
                  <a:cubicBezTo>
                    <a:pt x="136" y="202"/>
                    <a:pt x="143" y="200"/>
                    <a:pt x="150" y="197"/>
                  </a:cubicBezTo>
                  <a:cubicBezTo>
                    <a:pt x="163" y="191"/>
                    <a:pt x="173" y="182"/>
                    <a:pt x="184" y="173"/>
                  </a:cubicBezTo>
                  <a:cubicBezTo>
                    <a:pt x="204" y="154"/>
                    <a:pt x="228" y="146"/>
                    <a:pt x="256" y="144"/>
                  </a:cubicBezTo>
                  <a:cubicBezTo>
                    <a:pt x="298" y="141"/>
                    <a:pt x="335" y="152"/>
                    <a:pt x="373" y="169"/>
                  </a:cubicBezTo>
                  <a:cubicBezTo>
                    <a:pt x="455" y="205"/>
                    <a:pt x="535" y="207"/>
                    <a:pt x="607" y="144"/>
                  </a:cubicBezTo>
                  <a:cubicBezTo>
                    <a:pt x="608" y="144"/>
                    <a:pt x="609" y="143"/>
                    <a:pt x="610" y="143"/>
                  </a:cubicBezTo>
                  <a:cubicBezTo>
                    <a:pt x="618" y="136"/>
                    <a:pt x="624" y="127"/>
                    <a:pt x="624" y="116"/>
                  </a:cubicBezTo>
                  <a:cubicBezTo>
                    <a:pt x="624" y="115"/>
                    <a:pt x="620" y="113"/>
                    <a:pt x="618" y="113"/>
                  </a:cubicBezTo>
                  <a:cubicBezTo>
                    <a:pt x="607" y="116"/>
                    <a:pt x="606" y="127"/>
                    <a:pt x="602" y="136"/>
                  </a:cubicBezTo>
                  <a:cubicBezTo>
                    <a:pt x="595" y="136"/>
                    <a:pt x="588" y="139"/>
                    <a:pt x="584" y="130"/>
                  </a:cubicBezTo>
                  <a:cubicBezTo>
                    <a:pt x="582" y="124"/>
                    <a:pt x="587" y="119"/>
                    <a:pt x="591" y="1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3902075" y="6716713"/>
              <a:ext cx="395288" cy="141287"/>
            </a:xfrm>
            <a:custGeom>
              <a:avLst/>
              <a:gdLst>
                <a:gd name="T0" fmla="*/ 41 w 51"/>
                <a:gd name="T1" fmla="*/ 3 h 33"/>
                <a:gd name="T2" fmla="*/ 13 w 51"/>
                <a:gd name="T3" fmla="*/ 13 h 33"/>
                <a:gd name="T4" fmla="*/ 1 w 51"/>
                <a:gd name="T5" fmla="*/ 24 h 33"/>
                <a:gd name="T6" fmla="*/ 17 w 51"/>
                <a:gd name="T7" fmla="*/ 32 h 33"/>
                <a:gd name="T8" fmla="*/ 50 w 51"/>
                <a:gd name="T9" fmla="*/ 13 h 33"/>
                <a:gd name="T10" fmla="*/ 50 w 51"/>
                <a:gd name="T11" fmla="*/ 4 h 33"/>
                <a:gd name="T12" fmla="*/ 41 w 51"/>
                <a:gd name="T13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33">
                  <a:moveTo>
                    <a:pt x="41" y="3"/>
                  </a:moveTo>
                  <a:cubicBezTo>
                    <a:pt x="32" y="8"/>
                    <a:pt x="23" y="11"/>
                    <a:pt x="13" y="13"/>
                  </a:cubicBezTo>
                  <a:cubicBezTo>
                    <a:pt x="8" y="15"/>
                    <a:pt x="0" y="17"/>
                    <a:pt x="1" y="24"/>
                  </a:cubicBezTo>
                  <a:cubicBezTo>
                    <a:pt x="3" y="33"/>
                    <a:pt x="11" y="32"/>
                    <a:pt x="17" y="32"/>
                  </a:cubicBezTo>
                  <a:cubicBezTo>
                    <a:pt x="32" y="32"/>
                    <a:pt x="42" y="25"/>
                    <a:pt x="50" y="13"/>
                  </a:cubicBezTo>
                  <a:cubicBezTo>
                    <a:pt x="51" y="11"/>
                    <a:pt x="51" y="6"/>
                    <a:pt x="50" y="4"/>
                  </a:cubicBezTo>
                  <a:cubicBezTo>
                    <a:pt x="48" y="0"/>
                    <a:pt x="44" y="2"/>
                    <a:pt x="4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3692525" y="6350000"/>
              <a:ext cx="371475" cy="141287"/>
            </a:xfrm>
            <a:custGeom>
              <a:avLst/>
              <a:gdLst>
                <a:gd name="T0" fmla="*/ 4 w 48"/>
                <a:gd name="T1" fmla="*/ 8 h 33"/>
                <a:gd name="T2" fmla="*/ 10 w 48"/>
                <a:gd name="T3" fmla="*/ 22 h 33"/>
                <a:gd name="T4" fmla="*/ 48 w 48"/>
                <a:gd name="T5" fmla="*/ 25 h 33"/>
                <a:gd name="T6" fmla="*/ 21 w 48"/>
                <a:gd name="T7" fmla="*/ 4 h 33"/>
                <a:gd name="T8" fmla="*/ 4 w 48"/>
                <a:gd name="T9" fmla="*/ 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33">
                  <a:moveTo>
                    <a:pt x="4" y="8"/>
                  </a:moveTo>
                  <a:cubicBezTo>
                    <a:pt x="0" y="14"/>
                    <a:pt x="4" y="20"/>
                    <a:pt x="10" y="22"/>
                  </a:cubicBezTo>
                  <a:cubicBezTo>
                    <a:pt x="22" y="26"/>
                    <a:pt x="33" y="33"/>
                    <a:pt x="48" y="25"/>
                  </a:cubicBezTo>
                  <a:cubicBezTo>
                    <a:pt x="38" y="17"/>
                    <a:pt x="30" y="10"/>
                    <a:pt x="21" y="4"/>
                  </a:cubicBezTo>
                  <a:cubicBezTo>
                    <a:pt x="15" y="0"/>
                    <a:pt x="8" y="0"/>
                    <a:pt x="4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3956050" y="6188075"/>
              <a:ext cx="495300" cy="88900"/>
            </a:xfrm>
            <a:custGeom>
              <a:avLst/>
              <a:gdLst>
                <a:gd name="T0" fmla="*/ 64 w 64"/>
                <a:gd name="T1" fmla="*/ 13 h 21"/>
                <a:gd name="T2" fmla="*/ 16 w 64"/>
                <a:gd name="T3" fmla="*/ 2 h 21"/>
                <a:gd name="T4" fmla="*/ 3 w 64"/>
                <a:gd name="T5" fmla="*/ 6 h 21"/>
                <a:gd name="T6" fmla="*/ 10 w 64"/>
                <a:gd name="T7" fmla="*/ 18 h 21"/>
                <a:gd name="T8" fmla="*/ 64 w 64"/>
                <a:gd name="T9" fmla="*/ 1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21">
                  <a:moveTo>
                    <a:pt x="64" y="13"/>
                  </a:moveTo>
                  <a:cubicBezTo>
                    <a:pt x="44" y="11"/>
                    <a:pt x="29" y="9"/>
                    <a:pt x="16" y="2"/>
                  </a:cubicBezTo>
                  <a:cubicBezTo>
                    <a:pt x="11" y="0"/>
                    <a:pt x="5" y="0"/>
                    <a:pt x="3" y="6"/>
                  </a:cubicBezTo>
                  <a:cubicBezTo>
                    <a:pt x="0" y="12"/>
                    <a:pt x="6" y="17"/>
                    <a:pt x="10" y="18"/>
                  </a:cubicBezTo>
                  <a:cubicBezTo>
                    <a:pt x="27" y="21"/>
                    <a:pt x="43" y="21"/>
                    <a:pt x="64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6"/>
            <p:cNvSpPr>
              <a:spLocks/>
            </p:cNvSpPr>
            <p:nvPr userDrawn="1"/>
          </p:nvSpPr>
          <p:spPr bwMode="auto">
            <a:xfrm>
              <a:off x="8467725" y="6315075"/>
              <a:ext cx="279400" cy="133350"/>
            </a:xfrm>
            <a:custGeom>
              <a:avLst/>
              <a:gdLst>
                <a:gd name="T0" fmla="*/ 29 w 36"/>
                <a:gd name="T1" fmla="*/ 4 h 31"/>
                <a:gd name="T2" fmla="*/ 15 w 36"/>
                <a:gd name="T3" fmla="*/ 8 h 31"/>
                <a:gd name="T4" fmla="*/ 0 w 36"/>
                <a:gd name="T5" fmla="*/ 28 h 31"/>
                <a:gd name="T6" fmla="*/ 26 w 36"/>
                <a:gd name="T7" fmla="*/ 19 h 31"/>
                <a:gd name="T8" fmla="*/ 29 w 36"/>
                <a:gd name="T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29" y="4"/>
                  </a:moveTo>
                  <a:cubicBezTo>
                    <a:pt x="24" y="0"/>
                    <a:pt x="19" y="3"/>
                    <a:pt x="15" y="8"/>
                  </a:cubicBezTo>
                  <a:cubicBezTo>
                    <a:pt x="11" y="14"/>
                    <a:pt x="6" y="20"/>
                    <a:pt x="0" y="28"/>
                  </a:cubicBezTo>
                  <a:cubicBezTo>
                    <a:pt x="12" y="31"/>
                    <a:pt x="19" y="25"/>
                    <a:pt x="26" y="19"/>
                  </a:cubicBezTo>
                  <a:cubicBezTo>
                    <a:pt x="31" y="15"/>
                    <a:pt x="36" y="10"/>
                    <a:pt x="2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17"/>
            <p:cNvSpPr>
              <a:spLocks/>
            </p:cNvSpPr>
            <p:nvPr userDrawn="1"/>
          </p:nvSpPr>
          <p:spPr bwMode="auto">
            <a:xfrm>
              <a:off x="4475163" y="6051550"/>
              <a:ext cx="239713" cy="131762"/>
            </a:xfrm>
            <a:custGeom>
              <a:avLst/>
              <a:gdLst>
                <a:gd name="T0" fmla="*/ 6 w 31"/>
                <a:gd name="T1" fmla="*/ 3 h 31"/>
                <a:gd name="T2" fmla="*/ 4 w 31"/>
                <a:gd name="T3" fmla="*/ 16 h 31"/>
                <a:gd name="T4" fmla="*/ 31 w 31"/>
                <a:gd name="T5" fmla="*/ 31 h 31"/>
                <a:gd name="T6" fmla="*/ 17 w 31"/>
                <a:gd name="T7" fmla="*/ 8 h 31"/>
                <a:gd name="T8" fmla="*/ 6 w 31"/>
                <a:gd name="T9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1">
                  <a:moveTo>
                    <a:pt x="6" y="3"/>
                  </a:moveTo>
                  <a:cubicBezTo>
                    <a:pt x="0" y="6"/>
                    <a:pt x="0" y="11"/>
                    <a:pt x="4" y="16"/>
                  </a:cubicBezTo>
                  <a:cubicBezTo>
                    <a:pt x="10" y="24"/>
                    <a:pt x="17" y="30"/>
                    <a:pt x="31" y="31"/>
                  </a:cubicBezTo>
                  <a:cubicBezTo>
                    <a:pt x="25" y="22"/>
                    <a:pt x="21" y="15"/>
                    <a:pt x="17" y="8"/>
                  </a:cubicBezTo>
                  <a:cubicBezTo>
                    <a:pt x="14" y="4"/>
                    <a:pt x="11" y="0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18"/>
            <p:cNvSpPr>
              <a:spLocks/>
            </p:cNvSpPr>
            <p:nvPr userDrawn="1"/>
          </p:nvSpPr>
          <p:spPr bwMode="auto">
            <a:xfrm>
              <a:off x="7645400" y="6311900"/>
              <a:ext cx="163513" cy="139700"/>
            </a:xfrm>
            <a:custGeom>
              <a:avLst/>
              <a:gdLst>
                <a:gd name="T0" fmla="*/ 17 w 21"/>
                <a:gd name="T1" fmla="*/ 4 h 33"/>
                <a:gd name="T2" fmla="*/ 11 w 21"/>
                <a:gd name="T3" fmla="*/ 0 h 33"/>
                <a:gd name="T4" fmla="*/ 2 w 21"/>
                <a:gd name="T5" fmla="*/ 21 h 33"/>
                <a:gd name="T6" fmla="*/ 1 w 21"/>
                <a:gd name="T7" fmla="*/ 33 h 33"/>
                <a:gd name="T8" fmla="*/ 10 w 21"/>
                <a:gd name="T9" fmla="*/ 25 h 33"/>
                <a:gd name="T10" fmla="*/ 17 w 21"/>
                <a:gd name="T11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33">
                  <a:moveTo>
                    <a:pt x="17" y="4"/>
                  </a:moveTo>
                  <a:cubicBezTo>
                    <a:pt x="16" y="2"/>
                    <a:pt x="13" y="0"/>
                    <a:pt x="11" y="0"/>
                  </a:cubicBezTo>
                  <a:cubicBezTo>
                    <a:pt x="0" y="4"/>
                    <a:pt x="5" y="14"/>
                    <a:pt x="2" y="21"/>
                  </a:cubicBezTo>
                  <a:cubicBezTo>
                    <a:pt x="2" y="23"/>
                    <a:pt x="2" y="25"/>
                    <a:pt x="1" y="33"/>
                  </a:cubicBezTo>
                  <a:cubicBezTo>
                    <a:pt x="6" y="28"/>
                    <a:pt x="9" y="27"/>
                    <a:pt x="10" y="25"/>
                  </a:cubicBezTo>
                  <a:cubicBezTo>
                    <a:pt x="14" y="18"/>
                    <a:pt x="21" y="12"/>
                    <a:pt x="17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215107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/>
          <p:cNvGrpSpPr/>
          <p:nvPr userDrawn="1"/>
        </p:nvGrpSpPr>
        <p:grpSpPr>
          <a:xfrm>
            <a:off x="10758972" y="0"/>
            <a:ext cx="1271588" cy="1277937"/>
            <a:chOff x="5451476" y="2784476"/>
            <a:chExt cx="1271588" cy="1277937"/>
          </a:xfrm>
        </p:grpSpPr>
        <p:sp>
          <p:nvSpPr>
            <p:cNvPr id="6" name="Freeform 5"/>
            <p:cNvSpPr>
              <a:spLocks/>
            </p:cNvSpPr>
            <p:nvPr userDrawn="1"/>
          </p:nvSpPr>
          <p:spPr bwMode="auto">
            <a:xfrm>
              <a:off x="5451476" y="3227388"/>
              <a:ext cx="987425" cy="835025"/>
            </a:xfrm>
            <a:custGeom>
              <a:avLst/>
              <a:gdLst>
                <a:gd name="T0" fmla="*/ 244 w 261"/>
                <a:gd name="T1" fmla="*/ 59 h 221"/>
                <a:gd name="T2" fmla="*/ 222 w 261"/>
                <a:gd name="T3" fmla="*/ 47 h 221"/>
                <a:gd name="T4" fmla="*/ 206 w 261"/>
                <a:gd name="T5" fmla="*/ 67 h 221"/>
                <a:gd name="T6" fmla="*/ 209 w 261"/>
                <a:gd name="T7" fmla="*/ 84 h 221"/>
                <a:gd name="T8" fmla="*/ 209 w 261"/>
                <a:gd name="T9" fmla="*/ 103 h 221"/>
                <a:gd name="T10" fmla="*/ 192 w 261"/>
                <a:gd name="T11" fmla="*/ 91 h 221"/>
                <a:gd name="T12" fmla="*/ 148 w 261"/>
                <a:gd name="T13" fmla="*/ 40 h 221"/>
                <a:gd name="T14" fmla="*/ 44 w 261"/>
                <a:gd name="T15" fmla="*/ 3 h 221"/>
                <a:gd name="T16" fmla="*/ 4 w 261"/>
                <a:gd name="T17" fmla="*/ 34 h 221"/>
                <a:gd name="T18" fmla="*/ 25 w 261"/>
                <a:gd name="T19" fmla="*/ 82 h 221"/>
                <a:gd name="T20" fmla="*/ 77 w 261"/>
                <a:gd name="T21" fmla="*/ 88 h 221"/>
                <a:gd name="T22" fmla="*/ 134 w 261"/>
                <a:gd name="T23" fmla="*/ 82 h 221"/>
                <a:gd name="T24" fmla="*/ 157 w 261"/>
                <a:gd name="T25" fmla="*/ 92 h 221"/>
                <a:gd name="T26" fmla="*/ 160 w 261"/>
                <a:gd name="T27" fmla="*/ 108 h 221"/>
                <a:gd name="T28" fmla="*/ 145 w 261"/>
                <a:gd name="T29" fmla="*/ 110 h 221"/>
                <a:gd name="T30" fmla="*/ 123 w 261"/>
                <a:gd name="T31" fmla="*/ 117 h 221"/>
                <a:gd name="T32" fmla="*/ 138 w 261"/>
                <a:gd name="T33" fmla="*/ 138 h 221"/>
                <a:gd name="T34" fmla="*/ 171 w 261"/>
                <a:gd name="T35" fmla="*/ 145 h 221"/>
                <a:gd name="T36" fmla="*/ 222 w 261"/>
                <a:gd name="T37" fmla="*/ 221 h 221"/>
                <a:gd name="T38" fmla="*/ 251 w 261"/>
                <a:gd name="T39" fmla="*/ 164 h 221"/>
                <a:gd name="T40" fmla="*/ 244 w 261"/>
                <a:gd name="T41" fmla="*/ 59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1" h="221">
                  <a:moveTo>
                    <a:pt x="244" y="59"/>
                  </a:moveTo>
                  <a:cubicBezTo>
                    <a:pt x="240" y="49"/>
                    <a:pt x="232" y="45"/>
                    <a:pt x="222" y="47"/>
                  </a:cubicBezTo>
                  <a:cubicBezTo>
                    <a:pt x="211" y="49"/>
                    <a:pt x="207" y="57"/>
                    <a:pt x="206" y="67"/>
                  </a:cubicBezTo>
                  <a:cubicBezTo>
                    <a:pt x="205" y="73"/>
                    <a:pt x="206" y="79"/>
                    <a:pt x="209" y="84"/>
                  </a:cubicBezTo>
                  <a:cubicBezTo>
                    <a:pt x="211" y="91"/>
                    <a:pt x="219" y="99"/>
                    <a:pt x="209" y="103"/>
                  </a:cubicBezTo>
                  <a:cubicBezTo>
                    <a:pt x="199" y="108"/>
                    <a:pt x="195" y="98"/>
                    <a:pt x="192" y="91"/>
                  </a:cubicBezTo>
                  <a:cubicBezTo>
                    <a:pt x="181" y="71"/>
                    <a:pt x="166" y="54"/>
                    <a:pt x="148" y="40"/>
                  </a:cubicBezTo>
                  <a:cubicBezTo>
                    <a:pt x="118" y="15"/>
                    <a:pt x="84" y="0"/>
                    <a:pt x="44" y="3"/>
                  </a:cubicBezTo>
                  <a:cubicBezTo>
                    <a:pt x="24" y="4"/>
                    <a:pt x="10" y="14"/>
                    <a:pt x="4" y="34"/>
                  </a:cubicBezTo>
                  <a:cubicBezTo>
                    <a:pt x="0" y="51"/>
                    <a:pt x="9" y="72"/>
                    <a:pt x="25" y="82"/>
                  </a:cubicBezTo>
                  <a:cubicBezTo>
                    <a:pt x="41" y="92"/>
                    <a:pt x="59" y="92"/>
                    <a:pt x="77" y="88"/>
                  </a:cubicBezTo>
                  <a:cubicBezTo>
                    <a:pt x="96" y="84"/>
                    <a:pt x="115" y="81"/>
                    <a:pt x="134" y="82"/>
                  </a:cubicBezTo>
                  <a:cubicBezTo>
                    <a:pt x="143" y="82"/>
                    <a:pt x="151" y="84"/>
                    <a:pt x="157" y="92"/>
                  </a:cubicBezTo>
                  <a:cubicBezTo>
                    <a:pt x="161" y="97"/>
                    <a:pt x="164" y="102"/>
                    <a:pt x="160" y="108"/>
                  </a:cubicBezTo>
                  <a:cubicBezTo>
                    <a:pt x="157" y="116"/>
                    <a:pt x="151" y="113"/>
                    <a:pt x="145" y="110"/>
                  </a:cubicBezTo>
                  <a:cubicBezTo>
                    <a:pt x="136" y="107"/>
                    <a:pt x="126" y="103"/>
                    <a:pt x="123" y="117"/>
                  </a:cubicBezTo>
                  <a:cubicBezTo>
                    <a:pt x="120" y="128"/>
                    <a:pt x="126" y="136"/>
                    <a:pt x="138" y="138"/>
                  </a:cubicBezTo>
                  <a:cubicBezTo>
                    <a:pt x="149" y="141"/>
                    <a:pt x="160" y="141"/>
                    <a:pt x="171" y="145"/>
                  </a:cubicBezTo>
                  <a:cubicBezTo>
                    <a:pt x="203" y="157"/>
                    <a:pt x="224" y="179"/>
                    <a:pt x="222" y="221"/>
                  </a:cubicBezTo>
                  <a:cubicBezTo>
                    <a:pt x="241" y="202"/>
                    <a:pt x="246" y="183"/>
                    <a:pt x="251" y="164"/>
                  </a:cubicBezTo>
                  <a:cubicBezTo>
                    <a:pt x="260" y="128"/>
                    <a:pt x="261" y="93"/>
                    <a:pt x="244" y="59"/>
                  </a:cubicBezTo>
                  <a:close/>
                </a:path>
              </a:pathLst>
            </a:custGeom>
            <a:solidFill>
              <a:srgbClr val="F7BB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6305551" y="2962276"/>
              <a:ext cx="417513" cy="941388"/>
            </a:xfrm>
            <a:custGeom>
              <a:avLst/>
              <a:gdLst>
                <a:gd name="T0" fmla="*/ 102 w 110"/>
                <a:gd name="T1" fmla="*/ 127 h 249"/>
                <a:gd name="T2" fmla="*/ 92 w 110"/>
                <a:gd name="T3" fmla="*/ 134 h 249"/>
                <a:gd name="T4" fmla="*/ 89 w 110"/>
                <a:gd name="T5" fmla="*/ 146 h 249"/>
                <a:gd name="T6" fmla="*/ 72 w 110"/>
                <a:gd name="T7" fmla="*/ 159 h 249"/>
                <a:gd name="T8" fmla="*/ 68 w 110"/>
                <a:gd name="T9" fmla="*/ 138 h 249"/>
                <a:gd name="T10" fmla="*/ 90 w 110"/>
                <a:gd name="T11" fmla="*/ 78 h 249"/>
                <a:gd name="T12" fmla="*/ 38 w 110"/>
                <a:gd name="T13" fmla="*/ 1 h 249"/>
                <a:gd name="T14" fmla="*/ 8 w 110"/>
                <a:gd name="T15" fmla="*/ 12 h 249"/>
                <a:gd name="T16" fmla="*/ 12 w 110"/>
                <a:gd name="T17" fmla="*/ 43 h 249"/>
                <a:gd name="T18" fmla="*/ 38 w 110"/>
                <a:gd name="T19" fmla="*/ 105 h 249"/>
                <a:gd name="T20" fmla="*/ 39 w 110"/>
                <a:gd name="T21" fmla="*/ 212 h 249"/>
                <a:gd name="T22" fmla="*/ 36 w 110"/>
                <a:gd name="T23" fmla="*/ 216 h 249"/>
                <a:gd name="T24" fmla="*/ 35 w 110"/>
                <a:gd name="T25" fmla="*/ 233 h 249"/>
                <a:gd name="T26" fmla="*/ 35 w 110"/>
                <a:gd name="T27" fmla="*/ 247 h 249"/>
                <a:gd name="T28" fmla="*/ 46 w 110"/>
                <a:gd name="T29" fmla="*/ 240 h 249"/>
                <a:gd name="T30" fmla="*/ 51 w 110"/>
                <a:gd name="T31" fmla="*/ 232 h 249"/>
                <a:gd name="T32" fmla="*/ 60 w 110"/>
                <a:gd name="T33" fmla="*/ 220 h 249"/>
                <a:gd name="T34" fmla="*/ 63 w 110"/>
                <a:gd name="T35" fmla="*/ 216 h 249"/>
                <a:gd name="T36" fmla="*/ 102 w 110"/>
                <a:gd name="T37" fmla="*/ 160 h 249"/>
                <a:gd name="T38" fmla="*/ 110 w 110"/>
                <a:gd name="T39" fmla="*/ 137 h 249"/>
                <a:gd name="T40" fmla="*/ 102 w 110"/>
                <a:gd name="T41" fmla="*/ 127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0" h="249">
                  <a:moveTo>
                    <a:pt x="102" y="127"/>
                  </a:moveTo>
                  <a:cubicBezTo>
                    <a:pt x="96" y="126"/>
                    <a:pt x="93" y="130"/>
                    <a:pt x="92" y="134"/>
                  </a:cubicBezTo>
                  <a:cubicBezTo>
                    <a:pt x="91" y="138"/>
                    <a:pt x="89" y="142"/>
                    <a:pt x="89" y="146"/>
                  </a:cubicBezTo>
                  <a:cubicBezTo>
                    <a:pt x="87" y="156"/>
                    <a:pt x="83" y="163"/>
                    <a:pt x="72" y="159"/>
                  </a:cubicBezTo>
                  <a:cubicBezTo>
                    <a:pt x="60" y="155"/>
                    <a:pt x="64" y="146"/>
                    <a:pt x="68" y="138"/>
                  </a:cubicBezTo>
                  <a:cubicBezTo>
                    <a:pt x="79" y="119"/>
                    <a:pt x="86" y="99"/>
                    <a:pt x="90" y="78"/>
                  </a:cubicBezTo>
                  <a:cubicBezTo>
                    <a:pt x="96" y="43"/>
                    <a:pt x="70" y="4"/>
                    <a:pt x="38" y="1"/>
                  </a:cubicBezTo>
                  <a:cubicBezTo>
                    <a:pt x="26" y="0"/>
                    <a:pt x="15" y="1"/>
                    <a:pt x="8" y="12"/>
                  </a:cubicBezTo>
                  <a:cubicBezTo>
                    <a:pt x="0" y="23"/>
                    <a:pt x="5" y="33"/>
                    <a:pt x="12" y="43"/>
                  </a:cubicBezTo>
                  <a:cubicBezTo>
                    <a:pt x="25" y="62"/>
                    <a:pt x="32" y="83"/>
                    <a:pt x="38" y="105"/>
                  </a:cubicBezTo>
                  <a:cubicBezTo>
                    <a:pt x="46" y="141"/>
                    <a:pt x="42" y="176"/>
                    <a:pt x="39" y="212"/>
                  </a:cubicBezTo>
                  <a:cubicBezTo>
                    <a:pt x="38" y="213"/>
                    <a:pt x="37" y="215"/>
                    <a:pt x="36" y="216"/>
                  </a:cubicBezTo>
                  <a:cubicBezTo>
                    <a:pt x="36" y="222"/>
                    <a:pt x="35" y="227"/>
                    <a:pt x="35" y="233"/>
                  </a:cubicBezTo>
                  <a:cubicBezTo>
                    <a:pt x="33" y="237"/>
                    <a:pt x="28" y="243"/>
                    <a:pt x="35" y="247"/>
                  </a:cubicBezTo>
                  <a:cubicBezTo>
                    <a:pt x="39" y="249"/>
                    <a:pt x="43" y="243"/>
                    <a:pt x="46" y="240"/>
                  </a:cubicBezTo>
                  <a:cubicBezTo>
                    <a:pt x="48" y="238"/>
                    <a:pt x="49" y="235"/>
                    <a:pt x="51" y="232"/>
                  </a:cubicBezTo>
                  <a:cubicBezTo>
                    <a:pt x="54" y="228"/>
                    <a:pt x="57" y="224"/>
                    <a:pt x="60" y="220"/>
                  </a:cubicBezTo>
                  <a:cubicBezTo>
                    <a:pt x="61" y="219"/>
                    <a:pt x="62" y="218"/>
                    <a:pt x="63" y="216"/>
                  </a:cubicBezTo>
                  <a:cubicBezTo>
                    <a:pt x="76" y="197"/>
                    <a:pt x="89" y="178"/>
                    <a:pt x="102" y="160"/>
                  </a:cubicBezTo>
                  <a:cubicBezTo>
                    <a:pt x="107" y="153"/>
                    <a:pt x="110" y="145"/>
                    <a:pt x="110" y="137"/>
                  </a:cubicBezTo>
                  <a:cubicBezTo>
                    <a:pt x="110" y="132"/>
                    <a:pt x="107" y="128"/>
                    <a:pt x="102" y="127"/>
                  </a:cubicBezTo>
                  <a:close/>
                </a:path>
              </a:pathLst>
            </a:custGeom>
            <a:solidFill>
              <a:srgbClr val="F7BB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5881688" y="3017838"/>
              <a:ext cx="368300" cy="333375"/>
            </a:xfrm>
            <a:custGeom>
              <a:avLst/>
              <a:gdLst>
                <a:gd name="T0" fmla="*/ 12 w 97"/>
                <a:gd name="T1" fmla="*/ 35 h 88"/>
                <a:gd name="T2" fmla="*/ 97 w 97"/>
                <a:gd name="T3" fmla="*/ 88 h 88"/>
                <a:gd name="T4" fmla="*/ 31 w 97"/>
                <a:gd name="T5" fmla="*/ 2 h 88"/>
                <a:gd name="T6" fmla="*/ 11 w 97"/>
                <a:gd name="T7" fmla="*/ 5 h 88"/>
                <a:gd name="T8" fmla="*/ 1 w 97"/>
                <a:gd name="T9" fmla="*/ 23 h 88"/>
                <a:gd name="T10" fmla="*/ 12 w 97"/>
                <a:gd name="T11" fmla="*/ 3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88">
                  <a:moveTo>
                    <a:pt x="12" y="35"/>
                  </a:moveTo>
                  <a:cubicBezTo>
                    <a:pt x="44" y="44"/>
                    <a:pt x="71" y="61"/>
                    <a:pt x="97" y="88"/>
                  </a:cubicBezTo>
                  <a:cubicBezTo>
                    <a:pt x="96" y="49"/>
                    <a:pt x="62" y="8"/>
                    <a:pt x="31" y="2"/>
                  </a:cubicBezTo>
                  <a:cubicBezTo>
                    <a:pt x="24" y="1"/>
                    <a:pt x="17" y="0"/>
                    <a:pt x="11" y="5"/>
                  </a:cubicBezTo>
                  <a:cubicBezTo>
                    <a:pt x="5" y="9"/>
                    <a:pt x="0" y="14"/>
                    <a:pt x="1" y="23"/>
                  </a:cubicBezTo>
                  <a:cubicBezTo>
                    <a:pt x="1" y="30"/>
                    <a:pt x="6" y="33"/>
                    <a:pt x="12" y="35"/>
                  </a:cubicBezTo>
                  <a:close/>
                </a:path>
              </a:pathLst>
            </a:custGeom>
            <a:solidFill>
              <a:srgbClr val="F7BB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>
              <a:off x="6078538" y="2784476"/>
              <a:ext cx="185738" cy="203200"/>
            </a:xfrm>
            <a:custGeom>
              <a:avLst/>
              <a:gdLst>
                <a:gd name="T0" fmla="*/ 49 w 49"/>
                <a:gd name="T1" fmla="*/ 50 h 54"/>
                <a:gd name="T2" fmla="*/ 36 w 49"/>
                <a:gd name="T3" fmla="*/ 18 h 54"/>
                <a:gd name="T4" fmla="*/ 13 w 49"/>
                <a:gd name="T5" fmla="*/ 6 h 54"/>
                <a:gd name="T6" fmla="*/ 10 w 49"/>
                <a:gd name="T7" fmla="*/ 34 h 54"/>
                <a:gd name="T8" fmla="*/ 49 w 49"/>
                <a:gd name="T9" fmla="*/ 5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4">
                  <a:moveTo>
                    <a:pt x="49" y="50"/>
                  </a:moveTo>
                  <a:cubicBezTo>
                    <a:pt x="42" y="40"/>
                    <a:pt x="40" y="29"/>
                    <a:pt x="36" y="18"/>
                  </a:cubicBezTo>
                  <a:cubicBezTo>
                    <a:pt x="32" y="8"/>
                    <a:pt x="25" y="0"/>
                    <a:pt x="13" y="6"/>
                  </a:cubicBezTo>
                  <a:cubicBezTo>
                    <a:pt x="0" y="13"/>
                    <a:pt x="3" y="24"/>
                    <a:pt x="10" y="34"/>
                  </a:cubicBezTo>
                  <a:cubicBezTo>
                    <a:pt x="19" y="46"/>
                    <a:pt x="31" y="54"/>
                    <a:pt x="49" y="50"/>
                  </a:cubicBezTo>
                  <a:close/>
                </a:path>
              </a:pathLst>
            </a:custGeom>
            <a:solidFill>
              <a:srgbClr val="F7BB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23" name="Grupo 22"/>
          <p:cNvGrpSpPr/>
          <p:nvPr userDrawn="1"/>
        </p:nvGrpSpPr>
        <p:grpSpPr>
          <a:xfrm>
            <a:off x="218661" y="4949687"/>
            <a:ext cx="11811899" cy="1669774"/>
            <a:chOff x="3467100" y="5961063"/>
            <a:chExt cx="5280025" cy="896937"/>
          </a:xfrm>
          <a:solidFill>
            <a:srgbClr val="F7BBC5"/>
          </a:solidFill>
        </p:grpSpPr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3467100" y="5961063"/>
              <a:ext cx="5218113" cy="884237"/>
            </a:xfrm>
            <a:custGeom>
              <a:avLst/>
              <a:gdLst>
                <a:gd name="T0" fmla="*/ 591 w 673"/>
                <a:gd name="T1" fmla="*/ 115 h 207"/>
                <a:gd name="T2" fmla="*/ 605 w 673"/>
                <a:gd name="T3" fmla="*/ 104 h 207"/>
                <a:gd name="T4" fmla="*/ 641 w 673"/>
                <a:gd name="T5" fmla="*/ 79 h 207"/>
                <a:gd name="T6" fmla="*/ 671 w 673"/>
                <a:gd name="T7" fmla="*/ 24 h 207"/>
                <a:gd name="T8" fmla="*/ 652 w 673"/>
                <a:gd name="T9" fmla="*/ 1 h 207"/>
                <a:gd name="T10" fmla="*/ 634 w 673"/>
                <a:gd name="T11" fmla="*/ 19 h 207"/>
                <a:gd name="T12" fmla="*/ 631 w 673"/>
                <a:gd name="T13" fmla="*/ 38 h 207"/>
                <a:gd name="T14" fmla="*/ 602 w 673"/>
                <a:gd name="T15" fmla="*/ 81 h 207"/>
                <a:gd name="T16" fmla="*/ 586 w 673"/>
                <a:gd name="T17" fmla="*/ 73 h 207"/>
                <a:gd name="T18" fmla="*/ 590 w 673"/>
                <a:gd name="T19" fmla="*/ 69 h 207"/>
                <a:gd name="T20" fmla="*/ 601 w 673"/>
                <a:gd name="T21" fmla="*/ 64 h 207"/>
                <a:gd name="T22" fmla="*/ 603 w 673"/>
                <a:gd name="T23" fmla="*/ 46 h 207"/>
                <a:gd name="T24" fmla="*/ 580 w 673"/>
                <a:gd name="T25" fmla="*/ 62 h 207"/>
                <a:gd name="T26" fmla="*/ 578 w 673"/>
                <a:gd name="T27" fmla="*/ 68 h 207"/>
                <a:gd name="T28" fmla="*/ 570 w 673"/>
                <a:gd name="T29" fmla="*/ 89 h 207"/>
                <a:gd name="T30" fmla="*/ 553 w 673"/>
                <a:gd name="T31" fmla="*/ 122 h 207"/>
                <a:gd name="T32" fmla="*/ 516 w 673"/>
                <a:gd name="T33" fmla="*/ 120 h 207"/>
                <a:gd name="T34" fmla="*/ 526 w 673"/>
                <a:gd name="T35" fmla="*/ 91 h 207"/>
                <a:gd name="T36" fmla="*/ 535 w 673"/>
                <a:gd name="T37" fmla="*/ 69 h 207"/>
                <a:gd name="T38" fmla="*/ 522 w 673"/>
                <a:gd name="T39" fmla="*/ 68 h 207"/>
                <a:gd name="T40" fmla="*/ 512 w 673"/>
                <a:gd name="T41" fmla="*/ 80 h 207"/>
                <a:gd name="T42" fmla="*/ 407 w 673"/>
                <a:gd name="T43" fmla="*/ 135 h 207"/>
                <a:gd name="T44" fmla="*/ 288 w 673"/>
                <a:gd name="T45" fmla="*/ 94 h 207"/>
                <a:gd name="T46" fmla="*/ 180 w 673"/>
                <a:gd name="T47" fmla="*/ 65 h 207"/>
                <a:gd name="T48" fmla="*/ 115 w 673"/>
                <a:gd name="T49" fmla="*/ 95 h 207"/>
                <a:gd name="T50" fmla="*/ 112 w 673"/>
                <a:gd name="T51" fmla="*/ 109 h 207"/>
                <a:gd name="T52" fmla="*/ 127 w 673"/>
                <a:gd name="T53" fmla="*/ 111 h 207"/>
                <a:gd name="T54" fmla="*/ 133 w 673"/>
                <a:gd name="T55" fmla="*/ 107 h 207"/>
                <a:gd name="T56" fmla="*/ 145 w 673"/>
                <a:gd name="T57" fmla="*/ 110 h 207"/>
                <a:gd name="T58" fmla="*/ 140 w 673"/>
                <a:gd name="T59" fmla="*/ 119 h 207"/>
                <a:gd name="T60" fmla="*/ 105 w 673"/>
                <a:gd name="T61" fmla="*/ 129 h 207"/>
                <a:gd name="T62" fmla="*/ 28 w 673"/>
                <a:gd name="T63" fmla="*/ 125 h 207"/>
                <a:gd name="T64" fmla="*/ 4 w 673"/>
                <a:gd name="T65" fmla="*/ 132 h 207"/>
                <a:gd name="T66" fmla="*/ 14 w 673"/>
                <a:gd name="T67" fmla="*/ 158 h 207"/>
                <a:gd name="T68" fmla="*/ 56 w 673"/>
                <a:gd name="T69" fmla="*/ 168 h 207"/>
                <a:gd name="T70" fmla="*/ 110 w 673"/>
                <a:gd name="T71" fmla="*/ 150 h 207"/>
                <a:gd name="T72" fmla="*/ 152 w 673"/>
                <a:gd name="T73" fmla="*/ 136 h 207"/>
                <a:gd name="T74" fmla="*/ 171 w 673"/>
                <a:gd name="T75" fmla="*/ 151 h 207"/>
                <a:gd name="T76" fmla="*/ 156 w 673"/>
                <a:gd name="T77" fmla="*/ 168 h 207"/>
                <a:gd name="T78" fmla="*/ 139 w 673"/>
                <a:gd name="T79" fmla="*/ 173 h 207"/>
                <a:gd name="T80" fmla="*/ 132 w 673"/>
                <a:gd name="T81" fmla="*/ 194 h 207"/>
                <a:gd name="T82" fmla="*/ 150 w 673"/>
                <a:gd name="T83" fmla="*/ 197 h 207"/>
                <a:gd name="T84" fmla="*/ 184 w 673"/>
                <a:gd name="T85" fmla="*/ 173 h 207"/>
                <a:gd name="T86" fmla="*/ 256 w 673"/>
                <a:gd name="T87" fmla="*/ 144 h 207"/>
                <a:gd name="T88" fmla="*/ 373 w 673"/>
                <a:gd name="T89" fmla="*/ 169 h 207"/>
                <a:gd name="T90" fmla="*/ 607 w 673"/>
                <a:gd name="T91" fmla="*/ 144 h 207"/>
                <a:gd name="T92" fmla="*/ 610 w 673"/>
                <a:gd name="T93" fmla="*/ 143 h 207"/>
                <a:gd name="T94" fmla="*/ 624 w 673"/>
                <a:gd name="T95" fmla="*/ 116 h 207"/>
                <a:gd name="T96" fmla="*/ 618 w 673"/>
                <a:gd name="T97" fmla="*/ 113 h 207"/>
                <a:gd name="T98" fmla="*/ 602 w 673"/>
                <a:gd name="T99" fmla="*/ 136 h 207"/>
                <a:gd name="T100" fmla="*/ 584 w 673"/>
                <a:gd name="T101" fmla="*/ 130 h 207"/>
                <a:gd name="T102" fmla="*/ 591 w 673"/>
                <a:gd name="T103" fmla="*/ 115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3" h="207">
                  <a:moveTo>
                    <a:pt x="591" y="115"/>
                  </a:moveTo>
                  <a:cubicBezTo>
                    <a:pt x="595" y="111"/>
                    <a:pt x="600" y="107"/>
                    <a:pt x="605" y="104"/>
                  </a:cubicBezTo>
                  <a:cubicBezTo>
                    <a:pt x="617" y="95"/>
                    <a:pt x="629" y="88"/>
                    <a:pt x="641" y="79"/>
                  </a:cubicBezTo>
                  <a:cubicBezTo>
                    <a:pt x="658" y="65"/>
                    <a:pt x="673" y="49"/>
                    <a:pt x="671" y="24"/>
                  </a:cubicBezTo>
                  <a:cubicBezTo>
                    <a:pt x="670" y="12"/>
                    <a:pt x="664" y="3"/>
                    <a:pt x="652" y="1"/>
                  </a:cubicBezTo>
                  <a:cubicBezTo>
                    <a:pt x="640" y="0"/>
                    <a:pt x="637" y="10"/>
                    <a:pt x="634" y="19"/>
                  </a:cubicBezTo>
                  <a:cubicBezTo>
                    <a:pt x="633" y="25"/>
                    <a:pt x="632" y="32"/>
                    <a:pt x="631" y="38"/>
                  </a:cubicBezTo>
                  <a:cubicBezTo>
                    <a:pt x="628" y="57"/>
                    <a:pt x="618" y="71"/>
                    <a:pt x="602" y="81"/>
                  </a:cubicBezTo>
                  <a:cubicBezTo>
                    <a:pt x="591" y="87"/>
                    <a:pt x="587" y="84"/>
                    <a:pt x="586" y="73"/>
                  </a:cubicBezTo>
                  <a:cubicBezTo>
                    <a:pt x="587" y="71"/>
                    <a:pt x="588" y="70"/>
                    <a:pt x="590" y="69"/>
                  </a:cubicBezTo>
                  <a:cubicBezTo>
                    <a:pt x="593" y="67"/>
                    <a:pt x="597" y="66"/>
                    <a:pt x="601" y="64"/>
                  </a:cubicBezTo>
                  <a:cubicBezTo>
                    <a:pt x="612" y="57"/>
                    <a:pt x="613" y="46"/>
                    <a:pt x="603" y="46"/>
                  </a:cubicBezTo>
                  <a:cubicBezTo>
                    <a:pt x="592" y="46"/>
                    <a:pt x="586" y="54"/>
                    <a:pt x="580" y="62"/>
                  </a:cubicBezTo>
                  <a:cubicBezTo>
                    <a:pt x="579" y="64"/>
                    <a:pt x="579" y="66"/>
                    <a:pt x="578" y="68"/>
                  </a:cubicBezTo>
                  <a:cubicBezTo>
                    <a:pt x="571" y="74"/>
                    <a:pt x="571" y="81"/>
                    <a:pt x="570" y="89"/>
                  </a:cubicBezTo>
                  <a:cubicBezTo>
                    <a:pt x="570" y="103"/>
                    <a:pt x="564" y="114"/>
                    <a:pt x="553" y="122"/>
                  </a:cubicBezTo>
                  <a:cubicBezTo>
                    <a:pt x="540" y="131"/>
                    <a:pt x="526" y="133"/>
                    <a:pt x="516" y="120"/>
                  </a:cubicBezTo>
                  <a:cubicBezTo>
                    <a:pt x="505" y="108"/>
                    <a:pt x="518" y="98"/>
                    <a:pt x="526" y="91"/>
                  </a:cubicBezTo>
                  <a:cubicBezTo>
                    <a:pt x="532" y="84"/>
                    <a:pt x="536" y="78"/>
                    <a:pt x="535" y="69"/>
                  </a:cubicBezTo>
                  <a:cubicBezTo>
                    <a:pt x="531" y="58"/>
                    <a:pt x="527" y="59"/>
                    <a:pt x="522" y="68"/>
                  </a:cubicBezTo>
                  <a:cubicBezTo>
                    <a:pt x="516" y="70"/>
                    <a:pt x="514" y="75"/>
                    <a:pt x="512" y="80"/>
                  </a:cubicBezTo>
                  <a:cubicBezTo>
                    <a:pt x="489" y="126"/>
                    <a:pt x="459" y="140"/>
                    <a:pt x="407" y="135"/>
                  </a:cubicBezTo>
                  <a:cubicBezTo>
                    <a:pt x="364" y="130"/>
                    <a:pt x="326" y="113"/>
                    <a:pt x="288" y="94"/>
                  </a:cubicBezTo>
                  <a:cubicBezTo>
                    <a:pt x="254" y="77"/>
                    <a:pt x="219" y="63"/>
                    <a:pt x="180" y="65"/>
                  </a:cubicBezTo>
                  <a:cubicBezTo>
                    <a:pt x="154" y="67"/>
                    <a:pt x="132" y="75"/>
                    <a:pt x="115" y="95"/>
                  </a:cubicBezTo>
                  <a:cubicBezTo>
                    <a:pt x="111" y="99"/>
                    <a:pt x="109" y="105"/>
                    <a:pt x="112" y="109"/>
                  </a:cubicBezTo>
                  <a:cubicBezTo>
                    <a:pt x="116" y="115"/>
                    <a:pt x="122" y="113"/>
                    <a:pt x="127" y="111"/>
                  </a:cubicBezTo>
                  <a:cubicBezTo>
                    <a:pt x="129" y="109"/>
                    <a:pt x="131" y="107"/>
                    <a:pt x="133" y="107"/>
                  </a:cubicBezTo>
                  <a:cubicBezTo>
                    <a:pt x="138" y="105"/>
                    <a:pt x="143" y="104"/>
                    <a:pt x="145" y="110"/>
                  </a:cubicBezTo>
                  <a:cubicBezTo>
                    <a:pt x="147" y="114"/>
                    <a:pt x="143" y="118"/>
                    <a:pt x="140" y="119"/>
                  </a:cubicBezTo>
                  <a:cubicBezTo>
                    <a:pt x="128" y="124"/>
                    <a:pt x="117" y="127"/>
                    <a:pt x="105" y="129"/>
                  </a:cubicBezTo>
                  <a:cubicBezTo>
                    <a:pt x="79" y="133"/>
                    <a:pt x="54" y="131"/>
                    <a:pt x="28" y="125"/>
                  </a:cubicBezTo>
                  <a:cubicBezTo>
                    <a:pt x="20" y="123"/>
                    <a:pt x="8" y="121"/>
                    <a:pt x="4" y="132"/>
                  </a:cubicBezTo>
                  <a:cubicBezTo>
                    <a:pt x="0" y="143"/>
                    <a:pt x="6" y="152"/>
                    <a:pt x="14" y="158"/>
                  </a:cubicBezTo>
                  <a:cubicBezTo>
                    <a:pt x="27" y="168"/>
                    <a:pt x="41" y="171"/>
                    <a:pt x="56" y="168"/>
                  </a:cubicBezTo>
                  <a:cubicBezTo>
                    <a:pt x="75" y="165"/>
                    <a:pt x="93" y="157"/>
                    <a:pt x="110" y="150"/>
                  </a:cubicBezTo>
                  <a:cubicBezTo>
                    <a:pt x="124" y="144"/>
                    <a:pt x="137" y="136"/>
                    <a:pt x="152" y="136"/>
                  </a:cubicBezTo>
                  <a:cubicBezTo>
                    <a:pt x="162" y="137"/>
                    <a:pt x="169" y="141"/>
                    <a:pt x="171" y="151"/>
                  </a:cubicBezTo>
                  <a:cubicBezTo>
                    <a:pt x="173" y="161"/>
                    <a:pt x="165" y="166"/>
                    <a:pt x="156" y="168"/>
                  </a:cubicBezTo>
                  <a:cubicBezTo>
                    <a:pt x="150" y="170"/>
                    <a:pt x="144" y="171"/>
                    <a:pt x="139" y="173"/>
                  </a:cubicBezTo>
                  <a:cubicBezTo>
                    <a:pt x="130" y="178"/>
                    <a:pt x="129" y="186"/>
                    <a:pt x="132" y="194"/>
                  </a:cubicBezTo>
                  <a:cubicBezTo>
                    <a:pt x="136" y="202"/>
                    <a:pt x="143" y="200"/>
                    <a:pt x="150" y="197"/>
                  </a:cubicBezTo>
                  <a:cubicBezTo>
                    <a:pt x="163" y="191"/>
                    <a:pt x="173" y="182"/>
                    <a:pt x="184" y="173"/>
                  </a:cubicBezTo>
                  <a:cubicBezTo>
                    <a:pt x="204" y="154"/>
                    <a:pt x="228" y="146"/>
                    <a:pt x="256" y="144"/>
                  </a:cubicBezTo>
                  <a:cubicBezTo>
                    <a:pt x="298" y="141"/>
                    <a:pt x="335" y="152"/>
                    <a:pt x="373" y="169"/>
                  </a:cubicBezTo>
                  <a:cubicBezTo>
                    <a:pt x="455" y="205"/>
                    <a:pt x="535" y="207"/>
                    <a:pt x="607" y="144"/>
                  </a:cubicBezTo>
                  <a:cubicBezTo>
                    <a:pt x="608" y="144"/>
                    <a:pt x="609" y="143"/>
                    <a:pt x="610" y="143"/>
                  </a:cubicBezTo>
                  <a:cubicBezTo>
                    <a:pt x="618" y="136"/>
                    <a:pt x="624" y="127"/>
                    <a:pt x="624" y="116"/>
                  </a:cubicBezTo>
                  <a:cubicBezTo>
                    <a:pt x="624" y="115"/>
                    <a:pt x="620" y="113"/>
                    <a:pt x="618" y="113"/>
                  </a:cubicBezTo>
                  <a:cubicBezTo>
                    <a:pt x="607" y="116"/>
                    <a:pt x="606" y="127"/>
                    <a:pt x="602" y="136"/>
                  </a:cubicBezTo>
                  <a:cubicBezTo>
                    <a:pt x="595" y="136"/>
                    <a:pt x="588" y="139"/>
                    <a:pt x="584" y="130"/>
                  </a:cubicBezTo>
                  <a:cubicBezTo>
                    <a:pt x="582" y="124"/>
                    <a:pt x="587" y="119"/>
                    <a:pt x="591" y="1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3902075" y="6716713"/>
              <a:ext cx="395288" cy="141287"/>
            </a:xfrm>
            <a:custGeom>
              <a:avLst/>
              <a:gdLst>
                <a:gd name="T0" fmla="*/ 41 w 51"/>
                <a:gd name="T1" fmla="*/ 3 h 33"/>
                <a:gd name="T2" fmla="*/ 13 w 51"/>
                <a:gd name="T3" fmla="*/ 13 h 33"/>
                <a:gd name="T4" fmla="*/ 1 w 51"/>
                <a:gd name="T5" fmla="*/ 24 h 33"/>
                <a:gd name="T6" fmla="*/ 17 w 51"/>
                <a:gd name="T7" fmla="*/ 32 h 33"/>
                <a:gd name="T8" fmla="*/ 50 w 51"/>
                <a:gd name="T9" fmla="*/ 13 h 33"/>
                <a:gd name="T10" fmla="*/ 50 w 51"/>
                <a:gd name="T11" fmla="*/ 4 h 33"/>
                <a:gd name="T12" fmla="*/ 41 w 51"/>
                <a:gd name="T13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33">
                  <a:moveTo>
                    <a:pt x="41" y="3"/>
                  </a:moveTo>
                  <a:cubicBezTo>
                    <a:pt x="32" y="8"/>
                    <a:pt x="23" y="11"/>
                    <a:pt x="13" y="13"/>
                  </a:cubicBezTo>
                  <a:cubicBezTo>
                    <a:pt x="8" y="15"/>
                    <a:pt x="0" y="17"/>
                    <a:pt x="1" y="24"/>
                  </a:cubicBezTo>
                  <a:cubicBezTo>
                    <a:pt x="3" y="33"/>
                    <a:pt x="11" y="32"/>
                    <a:pt x="17" y="32"/>
                  </a:cubicBezTo>
                  <a:cubicBezTo>
                    <a:pt x="32" y="32"/>
                    <a:pt x="42" y="25"/>
                    <a:pt x="50" y="13"/>
                  </a:cubicBezTo>
                  <a:cubicBezTo>
                    <a:pt x="51" y="11"/>
                    <a:pt x="51" y="6"/>
                    <a:pt x="50" y="4"/>
                  </a:cubicBezTo>
                  <a:cubicBezTo>
                    <a:pt x="48" y="0"/>
                    <a:pt x="44" y="2"/>
                    <a:pt x="4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3692525" y="6350000"/>
              <a:ext cx="371475" cy="141287"/>
            </a:xfrm>
            <a:custGeom>
              <a:avLst/>
              <a:gdLst>
                <a:gd name="T0" fmla="*/ 4 w 48"/>
                <a:gd name="T1" fmla="*/ 8 h 33"/>
                <a:gd name="T2" fmla="*/ 10 w 48"/>
                <a:gd name="T3" fmla="*/ 22 h 33"/>
                <a:gd name="T4" fmla="*/ 48 w 48"/>
                <a:gd name="T5" fmla="*/ 25 h 33"/>
                <a:gd name="T6" fmla="*/ 21 w 48"/>
                <a:gd name="T7" fmla="*/ 4 h 33"/>
                <a:gd name="T8" fmla="*/ 4 w 48"/>
                <a:gd name="T9" fmla="*/ 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33">
                  <a:moveTo>
                    <a:pt x="4" y="8"/>
                  </a:moveTo>
                  <a:cubicBezTo>
                    <a:pt x="0" y="14"/>
                    <a:pt x="4" y="20"/>
                    <a:pt x="10" y="22"/>
                  </a:cubicBezTo>
                  <a:cubicBezTo>
                    <a:pt x="22" y="26"/>
                    <a:pt x="33" y="33"/>
                    <a:pt x="48" y="25"/>
                  </a:cubicBezTo>
                  <a:cubicBezTo>
                    <a:pt x="38" y="17"/>
                    <a:pt x="30" y="10"/>
                    <a:pt x="21" y="4"/>
                  </a:cubicBezTo>
                  <a:cubicBezTo>
                    <a:pt x="15" y="0"/>
                    <a:pt x="8" y="0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3956050" y="6188075"/>
              <a:ext cx="495300" cy="88900"/>
            </a:xfrm>
            <a:custGeom>
              <a:avLst/>
              <a:gdLst>
                <a:gd name="T0" fmla="*/ 64 w 64"/>
                <a:gd name="T1" fmla="*/ 13 h 21"/>
                <a:gd name="T2" fmla="*/ 16 w 64"/>
                <a:gd name="T3" fmla="*/ 2 h 21"/>
                <a:gd name="T4" fmla="*/ 3 w 64"/>
                <a:gd name="T5" fmla="*/ 6 h 21"/>
                <a:gd name="T6" fmla="*/ 10 w 64"/>
                <a:gd name="T7" fmla="*/ 18 h 21"/>
                <a:gd name="T8" fmla="*/ 64 w 64"/>
                <a:gd name="T9" fmla="*/ 1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21">
                  <a:moveTo>
                    <a:pt x="64" y="13"/>
                  </a:moveTo>
                  <a:cubicBezTo>
                    <a:pt x="44" y="11"/>
                    <a:pt x="29" y="9"/>
                    <a:pt x="16" y="2"/>
                  </a:cubicBezTo>
                  <a:cubicBezTo>
                    <a:pt x="11" y="0"/>
                    <a:pt x="5" y="0"/>
                    <a:pt x="3" y="6"/>
                  </a:cubicBezTo>
                  <a:cubicBezTo>
                    <a:pt x="0" y="12"/>
                    <a:pt x="6" y="17"/>
                    <a:pt x="10" y="18"/>
                  </a:cubicBezTo>
                  <a:cubicBezTo>
                    <a:pt x="27" y="21"/>
                    <a:pt x="43" y="21"/>
                    <a:pt x="64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6"/>
            <p:cNvSpPr>
              <a:spLocks/>
            </p:cNvSpPr>
            <p:nvPr userDrawn="1"/>
          </p:nvSpPr>
          <p:spPr bwMode="auto">
            <a:xfrm>
              <a:off x="8467725" y="6315075"/>
              <a:ext cx="279400" cy="133350"/>
            </a:xfrm>
            <a:custGeom>
              <a:avLst/>
              <a:gdLst>
                <a:gd name="T0" fmla="*/ 29 w 36"/>
                <a:gd name="T1" fmla="*/ 4 h 31"/>
                <a:gd name="T2" fmla="*/ 15 w 36"/>
                <a:gd name="T3" fmla="*/ 8 h 31"/>
                <a:gd name="T4" fmla="*/ 0 w 36"/>
                <a:gd name="T5" fmla="*/ 28 h 31"/>
                <a:gd name="T6" fmla="*/ 26 w 36"/>
                <a:gd name="T7" fmla="*/ 19 h 31"/>
                <a:gd name="T8" fmla="*/ 29 w 36"/>
                <a:gd name="T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29" y="4"/>
                  </a:moveTo>
                  <a:cubicBezTo>
                    <a:pt x="24" y="0"/>
                    <a:pt x="19" y="3"/>
                    <a:pt x="15" y="8"/>
                  </a:cubicBezTo>
                  <a:cubicBezTo>
                    <a:pt x="11" y="14"/>
                    <a:pt x="6" y="20"/>
                    <a:pt x="0" y="28"/>
                  </a:cubicBezTo>
                  <a:cubicBezTo>
                    <a:pt x="12" y="31"/>
                    <a:pt x="19" y="25"/>
                    <a:pt x="26" y="19"/>
                  </a:cubicBezTo>
                  <a:cubicBezTo>
                    <a:pt x="31" y="15"/>
                    <a:pt x="36" y="10"/>
                    <a:pt x="29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17"/>
            <p:cNvSpPr>
              <a:spLocks/>
            </p:cNvSpPr>
            <p:nvPr userDrawn="1"/>
          </p:nvSpPr>
          <p:spPr bwMode="auto">
            <a:xfrm>
              <a:off x="4475163" y="6051550"/>
              <a:ext cx="239713" cy="131762"/>
            </a:xfrm>
            <a:custGeom>
              <a:avLst/>
              <a:gdLst>
                <a:gd name="T0" fmla="*/ 6 w 31"/>
                <a:gd name="T1" fmla="*/ 3 h 31"/>
                <a:gd name="T2" fmla="*/ 4 w 31"/>
                <a:gd name="T3" fmla="*/ 16 h 31"/>
                <a:gd name="T4" fmla="*/ 31 w 31"/>
                <a:gd name="T5" fmla="*/ 31 h 31"/>
                <a:gd name="T6" fmla="*/ 17 w 31"/>
                <a:gd name="T7" fmla="*/ 8 h 31"/>
                <a:gd name="T8" fmla="*/ 6 w 31"/>
                <a:gd name="T9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1">
                  <a:moveTo>
                    <a:pt x="6" y="3"/>
                  </a:moveTo>
                  <a:cubicBezTo>
                    <a:pt x="0" y="6"/>
                    <a:pt x="0" y="11"/>
                    <a:pt x="4" y="16"/>
                  </a:cubicBezTo>
                  <a:cubicBezTo>
                    <a:pt x="10" y="24"/>
                    <a:pt x="17" y="30"/>
                    <a:pt x="31" y="31"/>
                  </a:cubicBezTo>
                  <a:cubicBezTo>
                    <a:pt x="25" y="22"/>
                    <a:pt x="21" y="15"/>
                    <a:pt x="17" y="8"/>
                  </a:cubicBezTo>
                  <a:cubicBezTo>
                    <a:pt x="14" y="4"/>
                    <a:pt x="11" y="0"/>
                    <a:pt x="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18"/>
            <p:cNvSpPr>
              <a:spLocks/>
            </p:cNvSpPr>
            <p:nvPr userDrawn="1"/>
          </p:nvSpPr>
          <p:spPr bwMode="auto">
            <a:xfrm>
              <a:off x="7645400" y="6311900"/>
              <a:ext cx="163513" cy="139700"/>
            </a:xfrm>
            <a:custGeom>
              <a:avLst/>
              <a:gdLst>
                <a:gd name="T0" fmla="*/ 17 w 21"/>
                <a:gd name="T1" fmla="*/ 4 h 33"/>
                <a:gd name="T2" fmla="*/ 11 w 21"/>
                <a:gd name="T3" fmla="*/ 0 h 33"/>
                <a:gd name="T4" fmla="*/ 2 w 21"/>
                <a:gd name="T5" fmla="*/ 21 h 33"/>
                <a:gd name="T6" fmla="*/ 1 w 21"/>
                <a:gd name="T7" fmla="*/ 33 h 33"/>
                <a:gd name="T8" fmla="*/ 10 w 21"/>
                <a:gd name="T9" fmla="*/ 25 h 33"/>
                <a:gd name="T10" fmla="*/ 17 w 21"/>
                <a:gd name="T11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33">
                  <a:moveTo>
                    <a:pt x="17" y="4"/>
                  </a:moveTo>
                  <a:cubicBezTo>
                    <a:pt x="16" y="2"/>
                    <a:pt x="13" y="0"/>
                    <a:pt x="11" y="0"/>
                  </a:cubicBezTo>
                  <a:cubicBezTo>
                    <a:pt x="0" y="4"/>
                    <a:pt x="5" y="14"/>
                    <a:pt x="2" y="21"/>
                  </a:cubicBezTo>
                  <a:cubicBezTo>
                    <a:pt x="2" y="23"/>
                    <a:pt x="2" y="25"/>
                    <a:pt x="1" y="33"/>
                  </a:cubicBezTo>
                  <a:cubicBezTo>
                    <a:pt x="6" y="28"/>
                    <a:pt x="9" y="27"/>
                    <a:pt x="10" y="25"/>
                  </a:cubicBezTo>
                  <a:cubicBezTo>
                    <a:pt x="14" y="18"/>
                    <a:pt x="21" y="12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020499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2465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39803" y="5867365"/>
            <a:ext cx="645368" cy="75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9368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81788" y="5841136"/>
            <a:ext cx="708872" cy="830597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1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8939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70585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43789" y="144365"/>
            <a:ext cx="958399" cy="112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198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70585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43789" y="144365"/>
            <a:ext cx="958399" cy="112297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12172" y="6190547"/>
            <a:ext cx="1367533" cy="5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206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2210" y="202085"/>
            <a:ext cx="608816" cy="71231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0" y="6333344"/>
            <a:ext cx="12192000" cy="52465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71514" y="4437513"/>
            <a:ext cx="3523869" cy="215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1321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93235" y="320109"/>
            <a:ext cx="665628" cy="77878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0" y="6333344"/>
            <a:ext cx="12192000" cy="52465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8474" y="4018465"/>
            <a:ext cx="3044326" cy="257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9296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0" y="6333344"/>
            <a:ext cx="12192000" cy="52465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62577" y="5144422"/>
            <a:ext cx="900000" cy="14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8230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0" y="6333344"/>
            <a:ext cx="12192000" cy="52465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00761" y="5983868"/>
            <a:ext cx="1866518" cy="69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994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3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6606" y="127504"/>
            <a:ext cx="4005000" cy="29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0" y="6333344"/>
            <a:ext cx="12192000" cy="52465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58407" y="314588"/>
            <a:ext cx="1228793" cy="460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5237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2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2125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21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8733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1182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73"/>
          <a:stretch/>
        </p:blipFill>
        <p:spPr>
          <a:xfrm>
            <a:off x="0" y="0"/>
            <a:ext cx="12192000" cy="687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6252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 userDrawn="1"/>
        </p:nvSpPr>
        <p:spPr bwMode="auto">
          <a:xfrm rot="10800000">
            <a:off x="6350" y="5597525"/>
            <a:ext cx="12185650" cy="1260475"/>
          </a:xfrm>
          <a:custGeom>
            <a:avLst/>
            <a:gdLst>
              <a:gd name="T0" fmla="*/ 3490 w 3490"/>
              <a:gd name="T1" fmla="*/ 0 h 332"/>
              <a:gd name="T2" fmla="*/ 0 w 3490"/>
              <a:gd name="T3" fmla="*/ 0 h 332"/>
              <a:gd name="T4" fmla="*/ 2060 w 3490"/>
              <a:gd name="T5" fmla="*/ 253 h 332"/>
              <a:gd name="T6" fmla="*/ 3490 w 3490"/>
              <a:gd name="T7" fmla="*/ 0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90" h="332">
                <a:moveTo>
                  <a:pt x="349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471" y="332"/>
                  <a:pt x="2060" y="253"/>
                </a:cubicBezTo>
                <a:cubicBezTo>
                  <a:pt x="2060" y="253"/>
                  <a:pt x="3148" y="198"/>
                  <a:pt x="3490" y="0"/>
                </a:cubicBezTo>
                <a:close/>
              </a:path>
            </a:pathLst>
          </a:custGeom>
          <a:solidFill>
            <a:srgbClr val="F7BB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>
              <a:solidFill>
                <a:srgbClr val="F18A9A"/>
              </a:solidFill>
            </a:endParaRPr>
          </a:p>
        </p:txBody>
      </p:sp>
      <p:sp>
        <p:nvSpPr>
          <p:cNvPr id="8" name="Freeform 5"/>
          <p:cNvSpPr>
            <a:spLocks/>
          </p:cNvSpPr>
          <p:nvPr userDrawn="1"/>
        </p:nvSpPr>
        <p:spPr bwMode="auto">
          <a:xfrm>
            <a:off x="0" y="0"/>
            <a:ext cx="12185650" cy="1260475"/>
          </a:xfrm>
          <a:custGeom>
            <a:avLst/>
            <a:gdLst>
              <a:gd name="T0" fmla="*/ 3490 w 3490"/>
              <a:gd name="T1" fmla="*/ 0 h 332"/>
              <a:gd name="T2" fmla="*/ 0 w 3490"/>
              <a:gd name="T3" fmla="*/ 0 h 332"/>
              <a:gd name="T4" fmla="*/ 2060 w 3490"/>
              <a:gd name="T5" fmla="*/ 253 h 332"/>
              <a:gd name="T6" fmla="*/ 3490 w 3490"/>
              <a:gd name="T7" fmla="*/ 0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90" h="332">
                <a:moveTo>
                  <a:pt x="349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471" y="332"/>
                  <a:pt x="2060" y="253"/>
                </a:cubicBezTo>
                <a:cubicBezTo>
                  <a:pt x="2060" y="253"/>
                  <a:pt x="3148" y="198"/>
                  <a:pt x="3490" y="0"/>
                </a:cubicBezTo>
                <a:close/>
              </a:path>
            </a:pathLst>
          </a:custGeom>
          <a:solidFill>
            <a:srgbClr val="F7BB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>
              <a:solidFill>
                <a:srgbClr val="F18A9A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52508" y="5894023"/>
            <a:ext cx="1080634" cy="1296761"/>
          </a:xfrm>
          <a:prstGeom prst="rect">
            <a:avLst/>
          </a:prstGeom>
        </p:spPr>
      </p:pic>
      <p:grpSp>
        <p:nvGrpSpPr>
          <p:cNvPr id="22" name="Grupo 21"/>
          <p:cNvGrpSpPr/>
          <p:nvPr userDrawn="1"/>
        </p:nvGrpSpPr>
        <p:grpSpPr>
          <a:xfrm>
            <a:off x="1540755" y="0"/>
            <a:ext cx="1422782" cy="1067791"/>
            <a:chOff x="1276350" y="1246188"/>
            <a:chExt cx="4002088" cy="3003550"/>
          </a:xfrm>
        </p:grpSpPr>
        <p:sp>
          <p:nvSpPr>
            <p:cNvPr id="13" name="Freeform 9"/>
            <p:cNvSpPr>
              <a:spLocks/>
            </p:cNvSpPr>
            <p:nvPr userDrawn="1"/>
          </p:nvSpPr>
          <p:spPr bwMode="auto">
            <a:xfrm>
              <a:off x="1657350" y="1246188"/>
              <a:ext cx="3354388" cy="3003550"/>
            </a:xfrm>
            <a:custGeom>
              <a:avLst/>
              <a:gdLst>
                <a:gd name="T0" fmla="*/ 168 w 892"/>
                <a:gd name="T1" fmla="*/ 656 h 798"/>
                <a:gd name="T2" fmla="*/ 85 w 892"/>
                <a:gd name="T3" fmla="*/ 629 h 798"/>
                <a:gd name="T4" fmla="*/ 128 w 892"/>
                <a:gd name="T5" fmla="*/ 611 h 798"/>
                <a:gd name="T6" fmla="*/ 52 w 892"/>
                <a:gd name="T7" fmla="*/ 490 h 798"/>
                <a:gd name="T8" fmla="*/ 51 w 892"/>
                <a:gd name="T9" fmla="*/ 433 h 798"/>
                <a:gd name="T10" fmla="*/ 74 w 892"/>
                <a:gd name="T11" fmla="*/ 332 h 798"/>
                <a:gd name="T12" fmla="*/ 67 w 892"/>
                <a:gd name="T13" fmla="*/ 249 h 798"/>
                <a:gd name="T14" fmla="*/ 106 w 892"/>
                <a:gd name="T15" fmla="*/ 350 h 798"/>
                <a:gd name="T16" fmla="*/ 149 w 892"/>
                <a:gd name="T17" fmla="*/ 344 h 798"/>
                <a:gd name="T18" fmla="*/ 190 w 892"/>
                <a:gd name="T19" fmla="*/ 295 h 798"/>
                <a:gd name="T20" fmla="*/ 202 w 892"/>
                <a:gd name="T21" fmla="*/ 369 h 798"/>
                <a:gd name="T22" fmla="*/ 233 w 892"/>
                <a:gd name="T23" fmla="*/ 461 h 798"/>
                <a:gd name="T24" fmla="*/ 240 w 892"/>
                <a:gd name="T25" fmla="*/ 253 h 798"/>
                <a:gd name="T26" fmla="*/ 171 w 892"/>
                <a:gd name="T27" fmla="*/ 53 h 798"/>
                <a:gd name="T28" fmla="*/ 258 w 892"/>
                <a:gd name="T29" fmla="*/ 35 h 798"/>
                <a:gd name="T30" fmla="*/ 282 w 892"/>
                <a:gd name="T31" fmla="*/ 256 h 798"/>
                <a:gd name="T32" fmla="*/ 376 w 892"/>
                <a:gd name="T33" fmla="*/ 415 h 798"/>
                <a:gd name="T34" fmla="*/ 424 w 892"/>
                <a:gd name="T35" fmla="*/ 396 h 798"/>
                <a:gd name="T36" fmla="*/ 506 w 892"/>
                <a:gd name="T37" fmla="*/ 297 h 798"/>
                <a:gd name="T38" fmla="*/ 555 w 892"/>
                <a:gd name="T39" fmla="*/ 175 h 798"/>
                <a:gd name="T40" fmla="*/ 552 w 892"/>
                <a:gd name="T41" fmla="*/ 269 h 798"/>
                <a:gd name="T42" fmla="*/ 485 w 892"/>
                <a:gd name="T43" fmla="*/ 400 h 798"/>
                <a:gd name="T44" fmla="*/ 496 w 892"/>
                <a:gd name="T45" fmla="*/ 445 h 798"/>
                <a:gd name="T46" fmla="*/ 530 w 892"/>
                <a:gd name="T47" fmla="*/ 391 h 798"/>
                <a:gd name="T48" fmla="*/ 577 w 892"/>
                <a:gd name="T49" fmla="*/ 323 h 798"/>
                <a:gd name="T50" fmla="*/ 559 w 892"/>
                <a:gd name="T51" fmla="*/ 400 h 798"/>
                <a:gd name="T52" fmla="*/ 545 w 892"/>
                <a:gd name="T53" fmla="*/ 463 h 798"/>
                <a:gd name="T54" fmla="*/ 639 w 892"/>
                <a:gd name="T55" fmla="*/ 387 h 798"/>
                <a:gd name="T56" fmla="*/ 677 w 892"/>
                <a:gd name="T57" fmla="*/ 280 h 798"/>
                <a:gd name="T58" fmla="*/ 712 w 892"/>
                <a:gd name="T59" fmla="*/ 365 h 798"/>
                <a:gd name="T60" fmla="*/ 737 w 892"/>
                <a:gd name="T61" fmla="*/ 333 h 798"/>
                <a:gd name="T62" fmla="*/ 823 w 892"/>
                <a:gd name="T63" fmla="*/ 257 h 798"/>
                <a:gd name="T64" fmla="*/ 877 w 892"/>
                <a:gd name="T65" fmla="*/ 305 h 798"/>
                <a:gd name="T66" fmla="*/ 768 w 892"/>
                <a:gd name="T67" fmla="*/ 370 h 798"/>
                <a:gd name="T68" fmla="*/ 701 w 892"/>
                <a:gd name="T69" fmla="*/ 458 h 798"/>
                <a:gd name="T70" fmla="*/ 732 w 892"/>
                <a:gd name="T71" fmla="*/ 511 h 798"/>
                <a:gd name="T72" fmla="*/ 746 w 892"/>
                <a:gd name="T73" fmla="*/ 524 h 798"/>
                <a:gd name="T74" fmla="*/ 780 w 892"/>
                <a:gd name="T75" fmla="*/ 457 h 798"/>
                <a:gd name="T76" fmla="*/ 806 w 892"/>
                <a:gd name="T77" fmla="*/ 461 h 798"/>
                <a:gd name="T78" fmla="*/ 804 w 892"/>
                <a:gd name="T79" fmla="*/ 520 h 798"/>
                <a:gd name="T80" fmla="*/ 764 w 892"/>
                <a:gd name="T81" fmla="*/ 544 h 798"/>
                <a:gd name="T82" fmla="*/ 795 w 892"/>
                <a:gd name="T83" fmla="*/ 569 h 798"/>
                <a:gd name="T84" fmla="*/ 885 w 892"/>
                <a:gd name="T85" fmla="*/ 577 h 798"/>
                <a:gd name="T86" fmla="*/ 841 w 892"/>
                <a:gd name="T87" fmla="*/ 630 h 798"/>
                <a:gd name="T88" fmla="*/ 724 w 892"/>
                <a:gd name="T89" fmla="*/ 690 h 798"/>
                <a:gd name="T90" fmla="*/ 587 w 892"/>
                <a:gd name="T91" fmla="*/ 718 h 798"/>
                <a:gd name="T92" fmla="*/ 377 w 892"/>
                <a:gd name="T93" fmla="*/ 781 h 798"/>
                <a:gd name="T94" fmla="*/ 184 w 892"/>
                <a:gd name="T95" fmla="*/ 750 h 798"/>
                <a:gd name="T96" fmla="*/ 47 w 892"/>
                <a:gd name="T97" fmla="*/ 749 h 798"/>
                <a:gd name="T98" fmla="*/ 28 w 892"/>
                <a:gd name="T99" fmla="*/ 688 h 798"/>
                <a:gd name="T100" fmla="*/ 153 w 892"/>
                <a:gd name="T101" fmla="*/ 686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92" h="798">
                  <a:moveTo>
                    <a:pt x="214" y="693"/>
                  </a:moveTo>
                  <a:cubicBezTo>
                    <a:pt x="209" y="669"/>
                    <a:pt x="190" y="660"/>
                    <a:pt x="168" y="656"/>
                  </a:cubicBezTo>
                  <a:cubicBezTo>
                    <a:pt x="152" y="652"/>
                    <a:pt x="134" y="652"/>
                    <a:pt x="117" y="647"/>
                  </a:cubicBezTo>
                  <a:cubicBezTo>
                    <a:pt x="106" y="644"/>
                    <a:pt x="96" y="635"/>
                    <a:pt x="85" y="629"/>
                  </a:cubicBezTo>
                  <a:cubicBezTo>
                    <a:pt x="85" y="626"/>
                    <a:pt x="86" y="623"/>
                    <a:pt x="86" y="620"/>
                  </a:cubicBezTo>
                  <a:cubicBezTo>
                    <a:pt x="100" y="617"/>
                    <a:pt x="113" y="614"/>
                    <a:pt x="128" y="611"/>
                  </a:cubicBezTo>
                  <a:cubicBezTo>
                    <a:pt x="94" y="583"/>
                    <a:pt x="102" y="546"/>
                    <a:pt x="110" y="507"/>
                  </a:cubicBezTo>
                  <a:cubicBezTo>
                    <a:pt x="90" y="502"/>
                    <a:pt x="70" y="498"/>
                    <a:pt x="52" y="490"/>
                  </a:cubicBezTo>
                  <a:cubicBezTo>
                    <a:pt x="40" y="485"/>
                    <a:pt x="22" y="475"/>
                    <a:pt x="19" y="464"/>
                  </a:cubicBezTo>
                  <a:cubicBezTo>
                    <a:pt x="15" y="445"/>
                    <a:pt x="36" y="438"/>
                    <a:pt x="51" y="433"/>
                  </a:cubicBezTo>
                  <a:cubicBezTo>
                    <a:pt x="71" y="427"/>
                    <a:pt x="92" y="424"/>
                    <a:pt x="113" y="419"/>
                  </a:cubicBezTo>
                  <a:cubicBezTo>
                    <a:pt x="111" y="386"/>
                    <a:pt x="100" y="355"/>
                    <a:pt x="74" y="332"/>
                  </a:cubicBezTo>
                  <a:cubicBezTo>
                    <a:pt x="53" y="313"/>
                    <a:pt x="44" y="291"/>
                    <a:pt x="53" y="264"/>
                  </a:cubicBezTo>
                  <a:cubicBezTo>
                    <a:pt x="55" y="257"/>
                    <a:pt x="63" y="249"/>
                    <a:pt x="67" y="249"/>
                  </a:cubicBezTo>
                  <a:cubicBezTo>
                    <a:pt x="73" y="249"/>
                    <a:pt x="83" y="256"/>
                    <a:pt x="84" y="261"/>
                  </a:cubicBezTo>
                  <a:cubicBezTo>
                    <a:pt x="93" y="291"/>
                    <a:pt x="100" y="320"/>
                    <a:pt x="106" y="350"/>
                  </a:cubicBezTo>
                  <a:cubicBezTo>
                    <a:pt x="113" y="390"/>
                    <a:pt x="142" y="412"/>
                    <a:pt x="170" y="437"/>
                  </a:cubicBezTo>
                  <a:cubicBezTo>
                    <a:pt x="163" y="405"/>
                    <a:pt x="172" y="371"/>
                    <a:pt x="149" y="344"/>
                  </a:cubicBezTo>
                  <a:cubicBezTo>
                    <a:pt x="144" y="338"/>
                    <a:pt x="143" y="323"/>
                    <a:pt x="147" y="318"/>
                  </a:cubicBezTo>
                  <a:cubicBezTo>
                    <a:pt x="157" y="303"/>
                    <a:pt x="171" y="290"/>
                    <a:pt x="190" y="295"/>
                  </a:cubicBezTo>
                  <a:cubicBezTo>
                    <a:pt x="198" y="297"/>
                    <a:pt x="208" y="310"/>
                    <a:pt x="209" y="319"/>
                  </a:cubicBezTo>
                  <a:cubicBezTo>
                    <a:pt x="210" y="336"/>
                    <a:pt x="207" y="353"/>
                    <a:pt x="202" y="369"/>
                  </a:cubicBezTo>
                  <a:cubicBezTo>
                    <a:pt x="195" y="392"/>
                    <a:pt x="200" y="413"/>
                    <a:pt x="216" y="429"/>
                  </a:cubicBezTo>
                  <a:cubicBezTo>
                    <a:pt x="224" y="437"/>
                    <a:pt x="227" y="449"/>
                    <a:pt x="233" y="461"/>
                  </a:cubicBezTo>
                  <a:cubicBezTo>
                    <a:pt x="267" y="466"/>
                    <a:pt x="298" y="426"/>
                    <a:pt x="293" y="381"/>
                  </a:cubicBezTo>
                  <a:cubicBezTo>
                    <a:pt x="286" y="333"/>
                    <a:pt x="266" y="292"/>
                    <a:pt x="240" y="253"/>
                  </a:cubicBezTo>
                  <a:cubicBezTo>
                    <a:pt x="209" y="207"/>
                    <a:pt x="188" y="157"/>
                    <a:pt x="177" y="103"/>
                  </a:cubicBezTo>
                  <a:cubicBezTo>
                    <a:pt x="173" y="87"/>
                    <a:pt x="171" y="70"/>
                    <a:pt x="171" y="53"/>
                  </a:cubicBezTo>
                  <a:cubicBezTo>
                    <a:pt x="171" y="26"/>
                    <a:pt x="182" y="10"/>
                    <a:pt x="201" y="5"/>
                  </a:cubicBezTo>
                  <a:cubicBezTo>
                    <a:pt x="223" y="0"/>
                    <a:pt x="249" y="11"/>
                    <a:pt x="258" y="35"/>
                  </a:cubicBezTo>
                  <a:cubicBezTo>
                    <a:pt x="266" y="54"/>
                    <a:pt x="272" y="76"/>
                    <a:pt x="274" y="96"/>
                  </a:cubicBezTo>
                  <a:cubicBezTo>
                    <a:pt x="278" y="150"/>
                    <a:pt x="280" y="203"/>
                    <a:pt x="282" y="256"/>
                  </a:cubicBezTo>
                  <a:cubicBezTo>
                    <a:pt x="285" y="326"/>
                    <a:pt x="319" y="378"/>
                    <a:pt x="375" y="418"/>
                  </a:cubicBezTo>
                  <a:cubicBezTo>
                    <a:pt x="375" y="417"/>
                    <a:pt x="376" y="416"/>
                    <a:pt x="376" y="415"/>
                  </a:cubicBezTo>
                  <a:cubicBezTo>
                    <a:pt x="369" y="398"/>
                    <a:pt x="368" y="383"/>
                    <a:pt x="387" y="374"/>
                  </a:cubicBezTo>
                  <a:cubicBezTo>
                    <a:pt x="400" y="368"/>
                    <a:pt x="414" y="376"/>
                    <a:pt x="424" y="396"/>
                  </a:cubicBezTo>
                  <a:cubicBezTo>
                    <a:pt x="428" y="406"/>
                    <a:pt x="431" y="416"/>
                    <a:pt x="435" y="427"/>
                  </a:cubicBezTo>
                  <a:cubicBezTo>
                    <a:pt x="474" y="391"/>
                    <a:pt x="499" y="349"/>
                    <a:pt x="506" y="297"/>
                  </a:cubicBezTo>
                  <a:cubicBezTo>
                    <a:pt x="511" y="266"/>
                    <a:pt x="516" y="235"/>
                    <a:pt x="524" y="205"/>
                  </a:cubicBezTo>
                  <a:cubicBezTo>
                    <a:pt x="527" y="191"/>
                    <a:pt x="534" y="172"/>
                    <a:pt x="555" y="175"/>
                  </a:cubicBezTo>
                  <a:cubicBezTo>
                    <a:pt x="570" y="178"/>
                    <a:pt x="580" y="199"/>
                    <a:pt x="574" y="220"/>
                  </a:cubicBezTo>
                  <a:cubicBezTo>
                    <a:pt x="569" y="237"/>
                    <a:pt x="560" y="253"/>
                    <a:pt x="552" y="269"/>
                  </a:cubicBezTo>
                  <a:cubicBezTo>
                    <a:pt x="540" y="292"/>
                    <a:pt x="526" y="314"/>
                    <a:pt x="515" y="337"/>
                  </a:cubicBezTo>
                  <a:cubicBezTo>
                    <a:pt x="504" y="358"/>
                    <a:pt x="495" y="379"/>
                    <a:pt x="485" y="400"/>
                  </a:cubicBezTo>
                  <a:cubicBezTo>
                    <a:pt x="482" y="406"/>
                    <a:pt x="477" y="414"/>
                    <a:pt x="479" y="419"/>
                  </a:cubicBezTo>
                  <a:cubicBezTo>
                    <a:pt x="482" y="429"/>
                    <a:pt x="488" y="439"/>
                    <a:pt x="496" y="445"/>
                  </a:cubicBezTo>
                  <a:cubicBezTo>
                    <a:pt x="498" y="447"/>
                    <a:pt x="513" y="440"/>
                    <a:pt x="517" y="434"/>
                  </a:cubicBezTo>
                  <a:cubicBezTo>
                    <a:pt x="523" y="420"/>
                    <a:pt x="527" y="405"/>
                    <a:pt x="530" y="391"/>
                  </a:cubicBezTo>
                  <a:cubicBezTo>
                    <a:pt x="534" y="374"/>
                    <a:pt x="534" y="357"/>
                    <a:pt x="539" y="342"/>
                  </a:cubicBezTo>
                  <a:cubicBezTo>
                    <a:pt x="545" y="324"/>
                    <a:pt x="563" y="317"/>
                    <a:pt x="577" y="323"/>
                  </a:cubicBezTo>
                  <a:cubicBezTo>
                    <a:pt x="591" y="330"/>
                    <a:pt x="595" y="345"/>
                    <a:pt x="585" y="363"/>
                  </a:cubicBezTo>
                  <a:cubicBezTo>
                    <a:pt x="578" y="376"/>
                    <a:pt x="567" y="388"/>
                    <a:pt x="559" y="400"/>
                  </a:cubicBezTo>
                  <a:cubicBezTo>
                    <a:pt x="554" y="408"/>
                    <a:pt x="547" y="415"/>
                    <a:pt x="545" y="422"/>
                  </a:cubicBezTo>
                  <a:cubicBezTo>
                    <a:pt x="543" y="435"/>
                    <a:pt x="545" y="449"/>
                    <a:pt x="545" y="463"/>
                  </a:cubicBezTo>
                  <a:cubicBezTo>
                    <a:pt x="556" y="462"/>
                    <a:pt x="567" y="463"/>
                    <a:pt x="577" y="461"/>
                  </a:cubicBezTo>
                  <a:cubicBezTo>
                    <a:pt x="638" y="448"/>
                    <a:pt x="637" y="447"/>
                    <a:pt x="639" y="387"/>
                  </a:cubicBezTo>
                  <a:cubicBezTo>
                    <a:pt x="640" y="363"/>
                    <a:pt x="643" y="338"/>
                    <a:pt x="647" y="314"/>
                  </a:cubicBezTo>
                  <a:cubicBezTo>
                    <a:pt x="650" y="298"/>
                    <a:pt x="659" y="284"/>
                    <a:pt x="677" y="280"/>
                  </a:cubicBezTo>
                  <a:cubicBezTo>
                    <a:pt x="705" y="274"/>
                    <a:pt x="725" y="293"/>
                    <a:pt x="721" y="325"/>
                  </a:cubicBezTo>
                  <a:cubicBezTo>
                    <a:pt x="720" y="338"/>
                    <a:pt x="716" y="352"/>
                    <a:pt x="712" y="365"/>
                  </a:cubicBezTo>
                  <a:cubicBezTo>
                    <a:pt x="707" y="378"/>
                    <a:pt x="701" y="391"/>
                    <a:pt x="697" y="404"/>
                  </a:cubicBezTo>
                  <a:cubicBezTo>
                    <a:pt x="717" y="384"/>
                    <a:pt x="729" y="360"/>
                    <a:pt x="737" y="333"/>
                  </a:cubicBezTo>
                  <a:cubicBezTo>
                    <a:pt x="740" y="323"/>
                    <a:pt x="741" y="313"/>
                    <a:pt x="744" y="304"/>
                  </a:cubicBezTo>
                  <a:cubicBezTo>
                    <a:pt x="753" y="266"/>
                    <a:pt x="785" y="248"/>
                    <a:pt x="823" y="257"/>
                  </a:cubicBezTo>
                  <a:cubicBezTo>
                    <a:pt x="829" y="259"/>
                    <a:pt x="836" y="261"/>
                    <a:pt x="841" y="264"/>
                  </a:cubicBezTo>
                  <a:cubicBezTo>
                    <a:pt x="859" y="273"/>
                    <a:pt x="877" y="283"/>
                    <a:pt x="877" y="305"/>
                  </a:cubicBezTo>
                  <a:cubicBezTo>
                    <a:pt x="878" y="328"/>
                    <a:pt x="858" y="335"/>
                    <a:pt x="840" y="342"/>
                  </a:cubicBezTo>
                  <a:cubicBezTo>
                    <a:pt x="816" y="352"/>
                    <a:pt x="792" y="362"/>
                    <a:pt x="768" y="370"/>
                  </a:cubicBezTo>
                  <a:cubicBezTo>
                    <a:pt x="741" y="380"/>
                    <a:pt x="721" y="398"/>
                    <a:pt x="707" y="423"/>
                  </a:cubicBezTo>
                  <a:cubicBezTo>
                    <a:pt x="702" y="432"/>
                    <a:pt x="701" y="446"/>
                    <a:pt x="701" y="458"/>
                  </a:cubicBezTo>
                  <a:cubicBezTo>
                    <a:pt x="701" y="462"/>
                    <a:pt x="709" y="468"/>
                    <a:pt x="714" y="470"/>
                  </a:cubicBezTo>
                  <a:cubicBezTo>
                    <a:pt x="741" y="479"/>
                    <a:pt x="745" y="487"/>
                    <a:pt x="732" y="511"/>
                  </a:cubicBezTo>
                  <a:cubicBezTo>
                    <a:pt x="730" y="514"/>
                    <a:pt x="730" y="522"/>
                    <a:pt x="732" y="524"/>
                  </a:cubicBezTo>
                  <a:cubicBezTo>
                    <a:pt x="735" y="526"/>
                    <a:pt x="744" y="527"/>
                    <a:pt x="746" y="524"/>
                  </a:cubicBezTo>
                  <a:cubicBezTo>
                    <a:pt x="755" y="513"/>
                    <a:pt x="763" y="502"/>
                    <a:pt x="770" y="489"/>
                  </a:cubicBezTo>
                  <a:cubicBezTo>
                    <a:pt x="775" y="480"/>
                    <a:pt x="775" y="467"/>
                    <a:pt x="780" y="457"/>
                  </a:cubicBezTo>
                  <a:cubicBezTo>
                    <a:pt x="783" y="452"/>
                    <a:pt x="790" y="448"/>
                    <a:pt x="795" y="444"/>
                  </a:cubicBezTo>
                  <a:cubicBezTo>
                    <a:pt x="799" y="450"/>
                    <a:pt x="804" y="455"/>
                    <a:pt x="806" y="461"/>
                  </a:cubicBezTo>
                  <a:cubicBezTo>
                    <a:pt x="808" y="466"/>
                    <a:pt x="806" y="472"/>
                    <a:pt x="806" y="477"/>
                  </a:cubicBezTo>
                  <a:cubicBezTo>
                    <a:pt x="830" y="491"/>
                    <a:pt x="830" y="505"/>
                    <a:pt x="804" y="520"/>
                  </a:cubicBezTo>
                  <a:cubicBezTo>
                    <a:pt x="797" y="524"/>
                    <a:pt x="787" y="525"/>
                    <a:pt x="779" y="529"/>
                  </a:cubicBezTo>
                  <a:cubicBezTo>
                    <a:pt x="773" y="533"/>
                    <a:pt x="766" y="538"/>
                    <a:pt x="764" y="544"/>
                  </a:cubicBezTo>
                  <a:cubicBezTo>
                    <a:pt x="762" y="552"/>
                    <a:pt x="763" y="565"/>
                    <a:pt x="767" y="567"/>
                  </a:cubicBezTo>
                  <a:cubicBezTo>
                    <a:pt x="774" y="571"/>
                    <a:pt x="786" y="570"/>
                    <a:pt x="795" y="569"/>
                  </a:cubicBezTo>
                  <a:cubicBezTo>
                    <a:pt x="815" y="566"/>
                    <a:pt x="835" y="558"/>
                    <a:pt x="855" y="558"/>
                  </a:cubicBezTo>
                  <a:cubicBezTo>
                    <a:pt x="865" y="557"/>
                    <a:pt x="880" y="568"/>
                    <a:pt x="885" y="577"/>
                  </a:cubicBezTo>
                  <a:cubicBezTo>
                    <a:pt x="892" y="594"/>
                    <a:pt x="889" y="613"/>
                    <a:pt x="876" y="628"/>
                  </a:cubicBezTo>
                  <a:cubicBezTo>
                    <a:pt x="865" y="639"/>
                    <a:pt x="852" y="638"/>
                    <a:pt x="841" y="630"/>
                  </a:cubicBezTo>
                  <a:cubicBezTo>
                    <a:pt x="819" y="615"/>
                    <a:pt x="796" y="613"/>
                    <a:pt x="770" y="625"/>
                  </a:cubicBezTo>
                  <a:cubicBezTo>
                    <a:pt x="776" y="660"/>
                    <a:pt x="752" y="678"/>
                    <a:pt x="724" y="690"/>
                  </a:cubicBezTo>
                  <a:cubicBezTo>
                    <a:pt x="699" y="701"/>
                    <a:pt x="673" y="712"/>
                    <a:pt x="646" y="718"/>
                  </a:cubicBezTo>
                  <a:cubicBezTo>
                    <a:pt x="627" y="723"/>
                    <a:pt x="606" y="722"/>
                    <a:pt x="587" y="718"/>
                  </a:cubicBezTo>
                  <a:cubicBezTo>
                    <a:pt x="564" y="712"/>
                    <a:pt x="544" y="714"/>
                    <a:pt x="523" y="723"/>
                  </a:cubicBezTo>
                  <a:cubicBezTo>
                    <a:pt x="474" y="742"/>
                    <a:pt x="425" y="761"/>
                    <a:pt x="377" y="781"/>
                  </a:cubicBezTo>
                  <a:cubicBezTo>
                    <a:pt x="337" y="798"/>
                    <a:pt x="295" y="798"/>
                    <a:pt x="255" y="790"/>
                  </a:cubicBezTo>
                  <a:cubicBezTo>
                    <a:pt x="230" y="784"/>
                    <a:pt x="205" y="767"/>
                    <a:pt x="184" y="750"/>
                  </a:cubicBezTo>
                  <a:cubicBezTo>
                    <a:pt x="163" y="733"/>
                    <a:pt x="121" y="721"/>
                    <a:pt x="95" y="732"/>
                  </a:cubicBezTo>
                  <a:cubicBezTo>
                    <a:pt x="80" y="738"/>
                    <a:pt x="63" y="745"/>
                    <a:pt x="47" y="749"/>
                  </a:cubicBezTo>
                  <a:cubicBezTo>
                    <a:pt x="28" y="754"/>
                    <a:pt x="11" y="744"/>
                    <a:pt x="6" y="727"/>
                  </a:cubicBezTo>
                  <a:cubicBezTo>
                    <a:pt x="0" y="706"/>
                    <a:pt x="5" y="692"/>
                    <a:pt x="28" y="688"/>
                  </a:cubicBezTo>
                  <a:cubicBezTo>
                    <a:pt x="57" y="683"/>
                    <a:pt x="87" y="685"/>
                    <a:pt x="116" y="685"/>
                  </a:cubicBezTo>
                  <a:cubicBezTo>
                    <a:pt x="128" y="685"/>
                    <a:pt x="143" y="691"/>
                    <a:pt x="153" y="686"/>
                  </a:cubicBezTo>
                  <a:cubicBezTo>
                    <a:pt x="176" y="676"/>
                    <a:pt x="194" y="680"/>
                    <a:pt x="214" y="69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1347788" y="3289300"/>
              <a:ext cx="617538" cy="293688"/>
            </a:xfrm>
            <a:custGeom>
              <a:avLst/>
              <a:gdLst>
                <a:gd name="T0" fmla="*/ 134 w 164"/>
                <a:gd name="T1" fmla="*/ 78 h 78"/>
                <a:gd name="T2" fmla="*/ 116 w 164"/>
                <a:gd name="T3" fmla="*/ 70 h 78"/>
                <a:gd name="T4" fmla="*/ 49 w 164"/>
                <a:gd name="T5" fmla="*/ 51 h 78"/>
                <a:gd name="T6" fmla="*/ 11 w 164"/>
                <a:gd name="T7" fmla="*/ 42 h 78"/>
                <a:gd name="T8" fmla="*/ 8 w 164"/>
                <a:gd name="T9" fmla="*/ 21 h 78"/>
                <a:gd name="T10" fmla="*/ 70 w 164"/>
                <a:gd name="T11" fmla="*/ 16 h 78"/>
                <a:gd name="T12" fmla="*/ 104 w 164"/>
                <a:gd name="T13" fmla="*/ 29 h 78"/>
                <a:gd name="T14" fmla="*/ 133 w 164"/>
                <a:gd name="T15" fmla="*/ 43 h 78"/>
                <a:gd name="T16" fmla="*/ 148 w 164"/>
                <a:gd name="T17" fmla="*/ 51 h 78"/>
                <a:gd name="T18" fmla="*/ 164 w 164"/>
                <a:gd name="T19" fmla="*/ 62 h 78"/>
                <a:gd name="T20" fmla="*/ 147 w 164"/>
                <a:gd name="T21" fmla="*/ 76 h 78"/>
                <a:gd name="T22" fmla="*/ 134 w 164"/>
                <a:gd name="T23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4" h="78">
                  <a:moveTo>
                    <a:pt x="134" y="78"/>
                  </a:moveTo>
                  <a:cubicBezTo>
                    <a:pt x="130" y="76"/>
                    <a:pt x="120" y="75"/>
                    <a:pt x="116" y="70"/>
                  </a:cubicBezTo>
                  <a:cubicBezTo>
                    <a:pt x="97" y="49"/>
                    <a:pt x="74" y="50"/>
                    <a:pt x="49" y="51"/>
                  </a:cubicBezTo>
                  <a:cubicBezTo>
                    <a:pt x="37" y="51"/>
                    <a:pt x="23" y="46"/>
                    <a:pt x="11" y="42"/>
                  </a:cubicBezTo>
                  <a:cubicBezTo>
                    <a:pt x="1" y="38"/>
                    <a:pt x="0" y="29"/>
                    <a:pt x="8" y="21"/>
                  </a:cubicBezTo>
                  <a:cubicBezTo>
                    <a:pt x="29" y="0"/>
                    <a:pt x="44" y="0"/>
                    <a:pt x="70" y="16"/>
                  </a:cubicBezTo>
                  <a:cubicBezTo>
                    <a:pt x="80" y="22"/>
                    <a:pt x="93" y="24"/>
                    <a:pt x="104" y="29"/>
                  </a:cubicBezTo>
                  <a:cubicBezTo>
                    <a:pt x="114" y="33"/>
                    <a:pt x="123" y="38"/>
                    <a:pt x="133" y="43"/>
                  </a:cubicBezTo>
                  <a:cubicBezTo>
                    <a:pt x="138" y="45"/>
                    <a:pt x="143" y="48"/>
                    <a:pt x="148" y="51"/>
                  </a:cubicBezTo>
                  <a:cubicBezTo>
                    <a:pt x="153" y="55"/>
                    <a:pt x="159" y="58"/>
                    <a:pt x="164" y="62"/>
                  </a:cubicBezTo>
                  <a:cubicBezTo>
                    <a:pt x="159" y="66"/>
                    <a:pt x="153" y="72"/>
                    <a:pt x="147" y="76"/>
                  </a:cubicBezTo>
                  <a:cubicBezTo>
                    <a:pt x="145" y="77"/>
                    <a:pt x="141" y="77"/>
                    <a:pt x="134" y="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1276350" y="2581275"/>
              <a:ext cx="376238" cy="282575"/>
            </a:xfrm>
            <a:custGeom>
              <a:avLst/>
              <a:gdLst>
                <a:gd name="T0" fmla="*/ 53 w 100"/>
                <a:gd name="T1" fmla="*/ 20 h 75"/>
                <a:gd name="T2" fmla="*/ 62 w 100"/>
                <a:gd name="T3" fmla="*/ 8 h 75"/>
                <a:gd name="T4" fmla="*/ 90 w 100"/>
                <a:gd name="T5" fmla="*/ 4 h 75"/>
                <a:gd name="T6" fmla="*/ 98 w 100"/>
                <a:gd name="T7" fmla="*/ 31 h 75"/>
                <a:gd name="T8" fmla="*/ 36 w 100"/>
                <a:gd name="T9" fmla="*/ 75 h 75"/>
                <a:gd name="T10" fmla="*/ 0 w 100"/>
                <a:gd name="T11" fmla="*/ 42 h 75"/>
                <a:gd name="T12" fmla="*/ 10 w 100"/>
                <a:gd name="T13" fmla="*/ 28 h 75"/>
                <a:gd name="T14" fmla="*/ 53 w 100"/>
                <a:gd name="T15" fmla="*/ 2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75">
                  <a:moveTo>
                    <a:pt x="53" y="20"/>
                  </a:moveTo>
                  <a:cubicBezTo>
                    <a:pt x="54" y="18"/>
                    <a:pt x="57" y="10"/>
                    <a:pt x="62" y="8"/>
                  </a:cubicBezTo>
                  <a:cubicBezTo>
                    <a:pt x="71" y="4"/>
                    <a:pt x="84" y="0"/>
                    <a:pt x="90" y="4"/>
                  </a:cubicBezTo>
                  <a:cubicBezTo>
                    <a:pt x="96" y="9"/>
                    <a:pt x="100" y="23"/>
                    <a:pt x="98" y="31"/>
                  </a:cubicBezTo>
                  <a:cubicBezTo>
                    <a:pt x="92" y="53"/>
                    <a:pt x="59" y="75"/>
                    <a:pt x="36" y="75"/>
                  </a:cubicBezTo>
                  <a:cubicBezTo>
                    <a:pt x="19" y="75"/>
                    <a:pt x="0" y="59"/>
                    <a:pt x="0" y="42"/>
                  </a:cubicBezTo>
                  <a:cubicBezTo>
                    <a:pt x="0" y="37"/>
                    <a:pt x="5" y="29"/>
                    <a:pt x="10" y="28"/>
                  </a:cubicBezTo>
                  <a:cubicBezTo>
                    <a:pt x="22" y="24"/>
                    <a:pt x="35" y="23"/>
                    <a:pt x="53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4775200" y="2747963"/>
              <a:ext cx="442913" cy="346075"/>
            </a:xfrm>
            <a:custGeom>
              <a:avLst/>
              <a:gdLst>
                <a:gd name="T0" fmla="*/ 96 w 118"/>
                <a:gd name="T1" fmla="*/ 0 h 92"/>
                <a:gd name="T2" fmla="*/ 116 w 118"/>
                <a:gd name="T3" fmla="*/ 27 h 92"/>
                <a:gd name="T4" fmla="*/ 104 w 118"/>
                <a:gd name="T5" fmla="*/ 47 h 92"/>
                <a:gd name="T6" fmla="*/ 64 w 118"/>
                <a:gd name="T7" fmla="*/ 56 h 92"/>
                <a:gd name="T8" fmla="*/ 42 w 118"/>
                <a:gd name="T9" fmla="*/ 71 h 92"/>
                <a:gd name="T10" fmla="*/ 9 w 118"/>
                <a:gd name="T11" fmla="*/ 84 h 92"/>
                <a:gd name="T12" fmla="*/ 0 w 118"/>
                <a:gd name="T13" fmla="*/ 70 h 92"/>
                <a:gd name="T14" fmla="*/ 8 w 118"/>
                <a:gd name="T15" fmla="*/ 58 h 92"/>
                <a:gd name="T16" fmla="*/ 27 w 118"/>
                <a:gd name="T17" fmla="*/ 43 h 92"/>
                <a:gd name="T18" fmla="*/ 96 w 118"/>
                <a:gd name="T1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92">
                  <a:moveTo>
                    <a:pt x="96" y="0"/>
                  </a:moveTo>
                  <a:cubicBezTo>
                    <a:pt x="102" y="8"/>
                    <a:pt x="112" y="16"/>
                    <a:pt x="116" y="27"/>
                  </a:cubicBezTo>
                  <a:cubicBezTo>
                    <a:pt x="118" y="31"/>
                    <a:pt x="110" y="44"/>
                    <a:pt x="104" y="47"/>
                  </a:cubicBezTo>
                  <a:cubicBezTo>
                    <a:pt x="92" y="52"/>
                    <a:pt x="78" y="55"/>
                    <a:pt x="64" y="56"/>
                  </a:cubicBezTo>
                  <a:cubicBezTo>
                    <a:pt x="52" y="56"/>
                    <a:pt x="47" y="62"/>
                    <a:pt x="42" y="71"/>
                  </a:cubicBezTo>
                  <a:cubicBezTo>
                    <a:pt x="35" y="84"/>
                    <a:pt x="24" y="92"/>
                    <a:pt x="9" y="84"/>
                  </a:cubicBezTo>
                  <a:cubicBezTo>
                    <a:pt x="5" y="82"/>
                    <a:pt x="1" y="75"/>
                    <a:pt x="0" y="70"/>
                  </a:cubicBezTo>
                  <a:cubicBezTo>
                    <a:pt x="0" y="66"/>
                    <a:pt x="5" y="62"/>
                    <a:pt x="8" y="58"/>
                  </a:cubicBezTo>
                  <a:cubicBezTo>
                    <a:pt x="14" y="52"/>
                    <a:pt x="20" y="47"/>
                    <a:pt x="27" y="43"/>
                  </a:cubicBezTo>
                  <a:cubicBezTo>
                    <a:pt x="48" y="29"/>
                    <a:pt x="70" y="16"/>
                    <a:pt x="9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5067300" y="2035175"/>
              <a:ext cx="211138" cy="233363"/>
            </a:xfrm>
            <a:custGeom>
              <a:avLst/>
              <a:gdLst>
                <a:gd name="T0" fmla="*/ 55 w 56"/>
                <a:gd name="T1" fmla="*/ 26 h 62"/>
                <a:gd name="T2" fmla="*/ 31 w 56"/>
                <a:gd name="T3" fmla="*/ 61 h 62"/>
                <a:gd name="T4" fmla="*/ 1 w 56"/>
                <a:gd name="T5" fmla="*/ 37 h 62"/>
                <a:gd name="T6" fmla="*/ 32 w 56"/>
                <a:gd name="T7" fmla="*/ 3 h 62"/>
                <a:gd name="T8" fmla="*/ 55 w 56"/>
                <a:gd name="T9" fmla="*/ 2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62">
                  <a:moveTo>
                    <a:pt x="55" y="26"/>
                  </a:moveTo>
                  <a:cubicBezTo>
                    <a:pt x="55" y="45"/>
                    <a:pt x="43" y="62"/>
                    <a:pt x="31" y="61"/>
                  </a:cubicBezTo>
                  <a:cubicBezTo>
                    <a:pt x="17" y="61"/>
                    <a:pt x="0" y="46"/>
                    <a:pt x="1" y="37"/>
                  </a:cubicBezTo>
                  <a:cubicBezTo>
                    <a:pt x="1" y="22"/>
                    <a:pt x="21" y="0"/>
                    <a:pt x="32" y="3"/>
                  </a:cubicBezTo>
                  <a:cubicBezTo>
                    <a:pt x="44" y="5"/>
                    <a:pt x="56" y="10"/>
                    <a:pt x="55" y="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1503363" y="2897188"/>
              <a:ext cx="168275" cy="125413"/>
            </a:xfrm>
            <a:custGeom>
              <a:avLst/>
              <a:gdLst>
                <a:gd name="T0" fmla="*/ 22 w 45"/>
                <a:gd name="T1" fmla="*/ 33 h 33"/>
                <a:gd name="T2" fmla="*/ 0 w 45"/>
                <a:gd name="T3" fmla="*/ 13 h 33"/>
                <a:gd name="T4" fmla="*/ 19 w 45"/>
                <a:gd name="T5" fmla="*/ 1 h 33"/>
                <a:gd name="T6" fmla="*/ 45 w 45"/>
                <a:gd name="T7" fmla="*/ 13 h 33"/>
                <a:gd name="T8" fmla="*/ 22 w 45"/>
                <a:gd name="T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33">
                  <a:moveTo>
                    <a:pt x="22" y="33"/>
                  </a:moveTo>
                  <a:cubicBezTo>
                    <a:pt x="13" y="25"/>
                    <a:pt x="6" y="19"/>
                    <a:pt x="0" y="13"/>
                  </a:cubicBezTo>
                  <a:cubicBezTo>
                    <a:pt x="6" y="8"/>
                    <a:pt x="13" y="0"/>
                    <a:pt x="19" y="1"/>
                  </a:cubicBezTo>
                  <a:cubicBezTo>
                    <a:pt x="28" y="2"/>
                    <a:pt x="36" y="9"/>
                    <a:pt x="45" y="13"/>
                  </a:cubicBezTo>
                  <a:cubicBezTo>
                    <a:pt x="38" y="19"/>
                    <a:pt x="31" y="25"/>
                    <a:pt x="22" y="3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1668463" y="1993900"/>
              <a:ext cx="153988" cy="117475"/>
            </a:xfrm>
            <a:custGeom>
              <a:avLst/>
              <a:gdLst>
                <a:gd name="T0" fmla="*/ 41 w 41"/>
                <a:gd name="T1" fmla="*/ 15 h 31"/>
                <a:gd name="T2" fmla="*/ 20 w 41"/>
                <a:gd name="T3" fmla="*/ 30 h 31"/>
                <a:gd name="T4" fmla="*/ 0 w 41"/>
                <a:gd name="T5" fmla="*/ 15 h 31"/>
                <a:gd name="T6" fmla="*/ 17 w 41"/>
                <a:gd name="T7" fmla="*/ 1 h 31"/>
                <a:gd name="T8" fmla="*/ 41 w 41"/>
                <a:gd name="T9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1">
                  <a:moveTo>
                    <a:pt x="41" y="15"/>
                  </a:moveTo>
                  <a:cubicBezTo>
                    <a:pt x="31" y="22"/>
                    <a:pt x="24" y="31"/>
                    <a:pt x="20" y="30"/>
                  </a:cubicBezTo>
                  <a:cubicBezTo>
                    <a:pt x="13" y="28"/>
                    <a:pt x="6" y="20"/>
                    <a:pt x="0" y="15"/>
                  </a:cubicBezTo>
                  <a:cubicBezTo>
                    <a:pt x="5" y="10"/>
                    <a:pt x="11" y="2"/>
                    <a:pt x="17" y="1"/>
                  </a:cubicBezTo>
                  <a:cubicBezTo>
                    <a:pt x="23" y="0"/>
                    <a:pt x="30" y="8"/>
                    <a:pt x="41" y="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6"/>
            <p:cNvSpPr>
              <a:spLocks/>
            </p:cNvSpPr>
            <p:nvPr userDrawn="1"/>
          </p:nvSpPr>
          <p:spPr bwMode="auto">
            <a:xfrm>
              <a:off x="4995863" y="2273300"/>
              <a:ext cx="125413" cy="139700"/>
            </a:xfrm>
            <a:custGeom>
              <a:avLst/>
              <a:gdLst>
                <a:gd name="T0" fmla="*/ 19 w 33"/>
                <a:gd name="T1" fmla="*/ 0 h 37"/>
                <a:gd name="T2" fmla="*/ 32 w 33"/>
                <a:gd name="T3" fmla="*/ 22 h 37"/>
                <a:gd name="T4" fmla="*/ 17 w 33"/>
                <a:gd name="T5" fmla="*/ 36 h 37"/>
                <a:gd name="T6" fmla="*/ 1 w 33"/>
                <a:gd name="T7" fmla="*/ 22 h 37"/>
                <a:gd name="T8" fmla="*/ 19 w 33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19" y="0"/>
                  </a:moveTo>
                  <a:cubicBezTo>
                    <a:pt x="25" y="10"/>
                    <a:pt x="33" y="17"/>
                    <a:pt x="32" y="22"/>
                  </a:cubicBezTo>
                  <a:cubicBezTo>
                    <a:pt x="31" y="27"/>
                    <a:pt x="22" y="37"/>
                    <a:pt x="17" y="36"/>
                  </a:cubicBezTo>
                  <a:cubicBezTo>
                    <a:pt x="11" y="35"/>
                    <a:pt x="1" y="27"/>
                    <a:pt x="1" y="22"/>
                  </a:cubicBezTo>
                  <a:cubicBezTo>
                    <a:pt x="0" y="16"/>
                    <a:pt x="10" y="10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17"/>
            <p:cNvSpPr>
              <a:spLocks/>
            </p:cNvSpPr>
            <p:nvPr userDrawn="1"/>
          </p:nvSpPr>
          <p:spPr bwMode="auto">
            <a:xfrm>
              <a:off x="4811713" y="3168650"/>
              <a:ext cx="153988" cy="123825"/>
            </a:xfrm>
            <a:custGeom>
              <a:avLst/>
              <a:gdLst>
                <a:gd name="T0" fmla="*/ 41 w 41"/>
                <a:gd name="T1" fmla="*/ 20 h 33"/>
                <a:gd name="T2" fmla="*/ 19 w 41"/>
                <a:gd name="T3" fmla="*/ 31 h 33"/>
                <a:gd name="T4" fmla="*/ 0 w 41"/>
                <a:gd name="T5" fmla="*/ 13 h 33"/>
                <a:gd name="T6" fmla="*/ 14 w 41"/>
                <a:gd name="T7" fmla="*/ 1 h 33"/>
                <a:gd name="T8" fmla="*/ 41 w 41"/>
                <a:gd name="T9" fmla="*/ 2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3">
                  <a:moveTo>
                    <a:pt x="41" y="20"/>
                  </a:moveTo>
                  <a:cubicBezTo>
                    <a:pt x="30" y="25"/>
                    <a:pt x="23" y="33"/>
                    <a:pt x="19" y="31"/>
                  </a:cubicBezTo>
                  <a:cubicBezTo>
                    <a:pt x="12" y="28"/>
                    <a:pt x="6" y="20"/>
                    <a:pt x="0" y="13"/>
                  </a:cubicBezTo>
                  <a:cubicBezTo>
                    <a:pt x="5" y="9"/>
                    <a:pt x="12" y="0"/>
                    <a:pt x="14" y="1"/>
                  </a:cubicBezTo>
                  <a:cubicBezTo>
                    <a:pt x="23" y="4"/>
                    <a:pt x="29" y="11"/>
                    <a:pt x="41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23" name="Grupo 22"/>
          <p:cNvGrpSpPr/>
          <p:nvPr userDrawn="1"/>
        </p:nvGrpSpPr>
        <p:grpSpPr>
          <a:xfrm flipH="1">
            <a:off x="8658585" y="0"/>
            <a:ext cx="1605692" cy="1205064"/>
            <a:chOff x="1276350" y="1246188"/>
            <a:chExt cx="4002088" cy="3003550"/>
          </a:xfrm>
        </p:grpSpPr>
        <p:sp>
          <p:nvSpPr>
            <p:cNvPr id="24" name="Freeform 9"/>
            <p:cNvSpPr>
              <a:spLocks/>
            </p:cNvSpPr>
            <p:nvPr userDrawn="1"/>
          </p:nvSpPr>
          <p:spPr bwMode="auto">
            <a:xfrm>
              <a:off x="1657350" y="1246188"/>
              <a:ext cx="3354388" cy="3003550"/>
            </a:xfrm>
            <a:custGeom>
              <a:avLst/>
              <a:gdLst>
                <a:gd name="T0" fmla="*/ 168 w 892"/>
                <a:gd name="T1" fmla="*/ 656 h 798"/>
                <a:gd name="T2" fmla="*/ 85 w 892"/>
                <a:gd name="T3" fmla="*/ 629 h 798"/>
                <a:gd name="T4" fmla="*/ 128 w 892"/>
                <a:gd name="T5" fmla="*/ 611 h 798"/>
                <a:gd name="T6" fmla="*/ 52 w 892"/>
                <a:gd name="T7" fmla="*/ 490 h 798"/>
                <a:gd name="T8" fmla="*/ 51 w 892"/>
                <a:gd name="T9" fmla="*/ 433 h 798"/>
                <a:gd name="T10" fmla="*/ 74 w 892"/>
                <a:gd name="T11" fmla="*/ 332 h 798"/>
                <a:gd name="T12" fmla="*/ 67 w 892"/>
                <a:gd name="T13" fmla="*/ 249 h 798"/>
                <a:gd name="T14" fmla="*/ 106 w 892"/>
                <a:gd name="T15" fmla="*/ 350 h 798"/>
                <a:gd name="T16" fmla="*/ 149 w 892"/>
                <a:gd name="T17" fmla="*/ 344 h 798"/>
                <a:gd name="T18" fmla="*/ 190 w 892"/>
                <a:gd name="T19" fmla="*/ 295 h 798"/>
                <a:gd name="T20" fmla="*/ 202 w 892"/>
                <a:gd name="T21" fmla="*/ 369 h 798"/>
                <a:gd name="T22" fmla="*/ 233 w 892"/>
                <a:gd name="T23" fmla="*/ 461 h 798"/>
                <a:gd name="T24" fmla="*/ 240 w 892"/>
                <a:gd name="T25" fmla="*/ 253 h 798"/>
                <a:gd name="T26" fmla="*/ 171 w 892"/>
                <a:gd name="T27" fmla="*/ 53 h 798"/>
                <a:gd name="T28" fmla="*/ 258 w 892"/>
                <a:gd name="T29" fmla="*/ 35 h 798"/>
                <a:gd name="T30" fmla="*/ 282 w 892"/>
                <a:gd name="T31" fmla="*/ 256 h 798"/>
                <a:gd name="T32" fmla="*/ 376 w 892"/>
                <a:gd name="T33" fmla="*/ 415 h 798"/>
                <a:gd name="T34" fmla="*/ 424 w 892"/>
                <a:gd name="T35" fmla="*/ 396 h 798"/>
                <a:gd name="T36" fmla="*/ 506 w 892"/>
                <a:gd name="T37" fmla="*/ 297 h 798"/>
                <a:gd name="T38" fmla="*/ 555 w 892"/>
                <a:gd name="T39" fmla="*/ 175 h 798"/>
                <a:gd name="T40" fmla="*/ 552 w 892"/>
                <a:gd name="T41" fmla="*/ 269 h 798"/>
                <a:gd name="T42" fmla="*/ 485 w 892"/>
                <a:gd name="T43" fmla="*/ 400 h 798"/>
                <a:gd name="T44" fmla="*/ 496 w 892"/>
                <a:gd name="T45" fmla="*/ 445 h 798"/>
                <a:gd name="T46" fmla="*/ 530 w 892"/>
                <a:gd name="T47" fmla="*/ 391 h 798"/>
                <a:gd name="T48" fmla="*/ 577 w 892"/>
                <a:gd name="T49" fmla="*/ 323 h 798"/>
                <a:gd name="T50" fmla="*/ 559 w 892"/>
                <a:gd name="T51" fmla="*/ 400 h 798"/>
                <a:gd name="T52" fmla="*/ 545 w 892"/>
                <a:gd name="T53" fmla="*/ 463 h 798"/>
                <a:gd name="T54" fmla="*/ 639 w 892"/>
                <a:gd name="T55" fmla="*/ 387 h 798"/>
                <a:gd name="T56" fmla="*/ 677 w 892"/>
                <a:gd name="T57" fmla="*/ 280 h 798"/>
                <a:gd name="T58" fmla="*/ 712 w 892"/>
                <a:gd name="T59" fmla="*/ 365 h 798"/>
                <a:gd name="T60" fmla="*/ 737 w 892"/>
                <a:gd name="T61" fmla="*/ 333 h 798"/>
                <a:gd name="T62" fmla="*/ 823 w 892"/>
                <a:gd name="T63" fmla="*/ 257 h 798"/>
                <a:gd name="T64" fmla="*/ 877 w 892"/>
                <a:gd name="T65" fmla="*/ 305 h 798"/>
                <a:gd name="T66" fmla="*/ 768 w 892"/>
                <a:gd name="T67" fmla="*/ 370 h 798"/>
                <a:gd name="T68" fmla="*/ 701 w 892"/>
                <a:gd name="T69" fmla="*/ 458 h 798"/>
                <a:gd name="T70" fmla="*/ 732 w 892"/>
                <a:gd name="T71" fmla="*/ 511 h 798"/>
                <a:gd name="T72" fmla="*/ 746 w 892"/>
                <a:gd name="T73" fmla="*/ 524 h 798"/>
                <a:gd name="T74" fmla="*/ 780 w 892"/>
                <a:gd name="T75" fmla="*/ 457 h 798"/>
                <a:gd name="T76" fmla="*/ 806 w 892"/>
                <a:gd name="T77" fmla="*/ 461 h 798"/>
                <a:gd name="T78" fmla="*/ 804 w 892"/>
                <a:gd name="T79" fmla="*/ 520 h 798"/>
                <a:gd name="T80" fmla="*/ 764 w 892"/>
                <a:gd name="T81" fmla="*/ 544 h 798"/>
                <a:gd name="T82" fmla="*/ 795 w 892"/>
                <a:gd name="T83" fmla="*/ 569 h 798"/>
                <a:gd name="T84" fmla="*/ 885 w 892"/>
                <a:gd name="T85" fmla="*/ 577 h 798"/>
                <a:gd name="T86" fmla="*/ 841 w 892"/>
                <a:gd name="T87" fmla="*/ 630 h 798"/>
                <a:gd name="T88" fmla="*/ 724 w 892"/>
                <a:gd name="T89" fmla="*/ 690 h 798"/>
                <a:gd name="T90" fmla="*/ 587 w 892"/>
                <a:gd name="T91" fmla="*/ 718 h 798"/>
                <a:gd name="T92" fmla="*/ 377 w 892"/>
                <a:gd name="T93" fmla="*/ 781 h 798"/>
                <a:gd name="T94" fmla="*/ 184 w 892"/>
                <a:gd name="T95" fmla="*/ 750 h 798"/>
                <a:gd name="T96" fmla="*/ 47 w 892"/>
                <a:gd name="T97" fmla="*/ 749 h 798"/>
                <a:gd name="T98" fmla="*/ 28 w 892"/>
                <a:gd name="T99" fmla="*/ 688 h 798"/>
                <a:gd name="T100" fmla="*/ 153 w 892"/>
                <a:gd name="T101" fmla="*/ 686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92" h="798">
                  <a:moveTo>
                    <a:pt x="214" y="693"/>
                  </a:moveTo>
                  <a:cubicBezTo>
                    <a:pt x="209" y="669"/>
                    <a:pt x="190" y="660"/>
                    <a:pt x="168" y="656"/>
                  </a:cubicBezTo>
                  <a:cubicBezTo>
                    <a:pt x="152" y="652"/>
                    <a:pt x="134" y="652"/>
                    <a:pt x="117" y="647"/>
                  </a:cubicBezTo>
                  <a:cubicBezTo>
                    <a:pt x="106" y="644"/>
                    <a:pt x="96" y="635"/>
                    <a:pt x="85" y="629"/>
                  </a:cubicBezTo>
                  <a:cubicBezTo>
                    <a:pt x="85" y="626"/>
                    <a:pt x="86" y="623"/>
                    <a:pt x="86" y="620"/>
                  </a:cubicBezTo>
                  <a:cubicBezTo>
                    <a:pt x="100" y="617"/>
                    <a:pt x="113" y="614"/>
                    <a:pt x="128" y="611"/>
                  </a:cubicBezTo>
                  <a:cubicBezTo>
                    <a:pt x="94" y="583"/>
                    <a:pt x="102" y="546"/>
                    <a:pt x="110" y="507"/>
                  </a:cubicBezTo>
                  <a:cubicBezTo>
                    <a:pt x="90" y="502"/>
                    <a:pt x="70" y="498"/>
                    <a:pt x="52" y="490"/>
                  </a:cubicBezTo>
                  <a:cubicBezTo>
                    <a:pt x="40" y="485"/>
                    <a:pt x="22" y="475"/>
                    <a:pt x="19" y="464"/>
                  </a:cubicBezTo>
                  <a:cubicBezTo>
                    <a:pt x="15" y="445"/>
                    <a:pt x="36" y="438"/>
                    <a:pt x="51" y="433"/>
                  </a:cubicBezTo>
                  <a:cubicBezTo>
                    <a:pt x="71" y="427"/>
                    <a:pt x="92" y="424"/>
                    <a:pt x="113" y="419"/>
                  </a:cubicBezTo>
                  <a:cubicBezTo>
                    <a:pt x="111" y="386"/>
                    <a:pt x="100" y="355"/>
                    <a:pt x="74" y="332"/>
                  </a:cubicBezTo>
                  <a:cubicBezTo>
                    <a:pt x="53" y="313"/>
                    <a:pt x="44" y="291"/>
                    <a:pt x="53" y="264"/>
                  </a:cubicBezTo>
                  <a:cubicBezTo>
                    <a:pt x="55" y="257"/>
                    <a:pt x="63" y="249"/>
                    <a:pt x="67" y="249"/>
                  </a:cubicBezTo>
                  <a:cubicBezTo>
                    <a:pt x="73" y="249"/>
                    <a:pt x="83" y="256"/>
                    <a:pt x="84" y="261"/>
                  </a:cubicBezTo>
                  <a:cubicBezTo>
                    <a:pt x="93" y="291"/>
                    <a:pt x="100" y="320"/>
                    <a:pt x="106" y="350"/>
                  </a:cubicBezTo>
                  <a:cubicBezTo>
                    <a:pt x="113" y="390"/>
                    <a:pt x="142" y="412"/>
                    <a:pt x="170" y="437"/>
                  </a:cubicBezTo>
                  <a:cubicBezTo>
                    <a:pt x="163" y="405"/>
                    <a:pt x="172" y="371"/>
                    <a:pt x="149" y="344"/>
                  </a:cubicBezTo>
                  <a:cubicBezTo>
                    <a:pt x="144" y="338"/>
                    <a:pt x="143" y="323"/>
                    <a:pt x="147" y="318"/>
                  </a:cubicBezTo>
                  <a:cubicBezTo>
                    <a:pt x="157" y="303"/>
                    <a:pt x="171" y="290"/>
                    <a:pt x="190" y="295"/>
                  </a:cubicBezTo>
                  <a:cubicBezTo>
                    <a:pt x="198" y="297"/>
                    <a:pt x="208" y="310"/>
                    <a:pt x="209" y="319"/>
                  </a:cubicBezTo>
                  <a:cubicBezTo>
                    <a:pt x="210" y="336"/>
                    <a:pt x="207" y="353"/>
                    <a:pt x="202" y="369"/>
                  </a:cubicBezTo>
                  <a:cubicBezTo>
                    <a:pt x="195" y="392"/>
                    <a:pt x="200" y="413"/>
                    <a:pt x="216" y="429"/>
                  </a:cubicBezTo>
                  <a:cubicBezTo>
                    <a:pt x="224" y="437"/>
                    <a:pt x="227" y="449"/>
                    <a:pt x="233" y="461"/>
                  </a:cubicBezTo>
                  <a:cubicBezTo>
                    <a:pt x="267" y="466"/>
                    <a:pt x="298" y="426"/>
                    <a:pt x="293" y="381"/>
                  </a:cubicBezTo>
                  <a:cubicBezTo>
                    <a:pt x="286" y="333"/>
                    <a:pt x="266" y="292"/>
                    <a:pt x="240" y="253"/>
                  </a:cubicBezTo>
                  <a:cubicBezTo>
                    <a:pt x="209" y="207"/>
                    <a:pt x="188" y="157"/>
                    <a:pt x="177" y="103"/>
                  </a:cubicBezTo>
                  <a:cubicBezTo>
                    <a:pt x="173" y="87"/>
                    <a:pt x="171" y="70"/>
                    <a:pt x="171" y="53"/>
                  </a:cubicBezTo>
                  <a:cubicBezTo>
                    <a:pt x="171" y="26"/>
                    <a:pt x="182" y="10"/>
                    <a:pt x="201" y="5"/>
                  </a:cubicBezTo>
                  <a:cubicBezTo>
                    <a:pt x="223" y="0"/>
                    <a:pt x="249" y="11"/>
                    <a:pt x="258" y="35"/>
                  </a:cubicBezTo>
                  <a:cubicBezTo>
                    <a:pt x="266" y="54"/>
                    <a:pt x="272" y="76"/>
                    <a:pt x="274" y="96"/>
                  </a:cubicBezTo>
                  <a:cubicBezTo>
                    <a:pt x="278" y="150"/>
                    <a:pt x="280" y="203"/>
                    <a:pt x="282" y="256"/>
                  </a:cubicBezTo>
                  <a:cubicBezTo>
                    <a:pt x="285" y="326"/>
                    <a:pt x="319" y="378"/>
                    <a:pt x="375" y="418"/>
                  </a:cubicBezTo>
                  <a:cubicBezTo>
                    <a:pt x="375" y="417"/>
                    <a:pt x="376" y="416"/>
                    <a:pt x="376" y="415"/>
                  </a:cubicBezTo>
                  <a:cubicBezTo>
                    <a:pt x="369" y="398"/>
                    <a:pt x="368" y="383"/>
                    <a:pt x="387" y="374"/>
                  </a:cubicBezTo>
                  <a:cubicBezTo>
                    <a:pt x="400" y="368"/>
                    <a:pt x="414" y="376"/>
                    <a:pt x="424" y="396"/>
                  </a:cubicBezTo>
                  <a:cubicBezTo>
                    <a:pt x="428" y="406"/>
                    <a:pt x="431" y="416"/>
                    <a:pt x="435" y="427"/>
                  </a:cubicBezTo>
                  <a:cubicBezTo>
                    <a:pt x="474" y="391"/>
                    <a:pt x="499" y="349"/>
                    <a:pt x="506" y="297"/>
                  </a:cubicBezTo>
                  <a:cubicBezTo>
                    <a:pt x="511" y="266"/>
                    <a:pt x="516" y="235"/>
                    <a:pt x="524" y="205"/>
                  </a:cubicBezTo>
                  <a:cubicBezTo>
                    <a:pt x="527" y="191"/>
                    <a:pt x="534" y="172"/>
                    <a:pt x="555" y="175"/>
                  </a:cubicBezTo>
                  <a:cubicBezTo>
                    <a:pt x="570" y="178"/>
                    <a:pt x="580" y="199"/>
                    <a:pt x="574" y="220"/>
                  </a:cubicBezTo>
                  <a:cubicBezTo>
                    <a:pt x="569" y="237"/>
                    <a:pt x="560" y="253"/>
                    <a:pt x="552" y="269"/>
                  </a:cubicBezTo>
                  <a:cubicBezTo>
                    <a:pt x="540" y="292"/>
                    <a:pt x="526" y="314"/>
                    <a:pt x="515" y="337"/>
                  </a:cubicBezTo>
                  <a:cubicBezTo>
                    <a:pt x="504" y="358"/>
                    <a:pt x="495" y="379"/>
                    <a:pt x="485" y="400"/>
                  </a:cubicBezTo>
                  <a:cubicBezTo>
                    <a:pt x="482" y="406"/>
                    <a:pt x="477" y="414"/>
                    <a:pt x="479" y="419"/>
                  </a:cubicBezTo>
                  <a:cubicBezTo>
                    <a:pt x="482" y="429"/>
                    <a:pt x="488" y="439"/>
                    <a:pt x="496" y="445"/>
                  </a:cubicBezTo>
                  <a:cubicBezTo>
                    <a:pt x="498" y="447"/>
                    <a:pt x="513" y="440"/>
                    <a:pt x="517" y="434"/>
                  </a:cubicBezTo>
                  <a:cubicBezTo>
                    <a:pt x="523" y="420"/>
                    <a:pt x="527" y="405"/>
                    <a:pt x="530" y="391"/>
                  </a:cubicBezTo>
                  <a:cubicBezTo>
                    <a:pt x="534" y="374"/>
                    <a:pt x="534" y="357"/>
                    <a:pt x="539" y="342"/>
                  </a:cubicBezTo>
                  <a:cubicBezTo>
                    <a:pt x="545" y="324"/>
                    <a:pt x="563" y="317"/>
                    <a:pt x="577" y="323"/>
                  </a:cubicBezTo>
                  <a:cubicBezTo>
                    <a:pt x="591" y="330"/>
                    <a:pt x="595" y="345"/>
                    <a:pt x="585" y="363"/>
                  </a:cubicBezTo>
                  <a:cubicBezTo>
                    <a:pt x="578" y="376"/>
                    <a:pt x="567" y="388"/>
                    <a:pt x="559" y="400"/>
                  </a:cubicBezTo>
                  <a:cubicBezTo>
                    <a:pt x="554" y="408"/>
                    <a:pt x="547" y="415"/>
                    <a:pt x="545" y="422"/>
                  </a:cubicBezTo>
                  <a:cubicBezTo>
                    <a:pt x="543" y="435"/>
                    <a:pt x="545" y="449"/>
                    <a:pt x="545" y="463"/>
                  </a:cubicBezTo>
                  <a:cubicBezTo>
                    <a:pt x="556" y="462"/>
                    <a:pt x="567" y="463"/>
                    <a:pt x="577" y="461"/>
                  </a:cubicBezTo>
                  <a:cubicBezTo>
                    <a:pt x="638" y="448"/>
                    <a:pt x="637" y="447"/>
                    <a:pt x="639" y="387"/>
                  </a:cubicBezTo>
                  <a:cubicBezTo>
                    <a:pt x="640" y="363"/>
                    <a:pt x="643" y="338"/>
                    <a:pt x="647" y="314"/>
                  </a:cubicBezTo>
                  <a:cubicBezTo>
                    <a:pt x="650" y="298"/>
                    <a:pt x="659" y="284"/>
                    <a:pt x="677" y="280"/>
                  </a:cubicBezTo>
                  <a:cubicBezTo>
                    <a:pt x="705" y="274"/>
                    <a:pt x="725" y="293"/>
                    <a:pt x="721" y="325"/>
                  </a:cubicBezTo>
                  <a:cubicBezTo>
                    <a:pt x="720" y="338"/>
                    <a:pt x="716" y="352"/>
                    <a:pt x="712" y="365"/>
                  </a:cubicBezTo>
                  <a:cubicBezTo>
                    <a:pt x="707" y="378"/>
                    <a:pt x="701" y="391"/>
                    <a:pt x="697" y="404"/>
                  </a:cubicBezTo>
                  <a:cubicBezTo>
                    <a:pt x="717" y="384"/>
                    <a:pt x="729" y="360"/>
                    <a:pt x="737" y="333"/>
                  </a:cubicBezTo>
                  <a:cubicBezTo>
                    <a:pt x="740" y="323"/>
                    <a:pt x="741" y="313"/>
                    <a:pt x="744" y="304"/>
                  </a:cubicBezTo>
                  <a:cubicBezTo>
                    <a:pt x="753" y="266"/>
                    <a:pt x="785" y="248"/>
                    <a:pt x="823" y="257"/>
                  </a:cubicBezTo>
                  <a:cubicBezTo>
                    <a:pt x="829" y="259"/>
                    <a:pt x="836" y="261"/>
                    <a:pt x="841" y="264"/>
                  </a:cubicBezTo>
                  <a:cubicBezTo>
                    <a:pt x="859" y="273"/>
                    <a:pt x="877" y="283"/>
                    <a:pt x="877" y="305"/>
                  </a:cubicBezTo>
                  <a:cubicBezTo>
                    <a:pt x="878" y="328"/>
                    <a:pt x="858" y="335"/>
                    <a:pt x="840" y="342"/>
                  </a:cubicBezTo>
                  <a:cubicBezTo>
                    <a:pt x="816" y="352"/>
                    <a:pt x="792" y="362"/>
                    <a:pt x="768" y="370"/>
                  </a:cubicBezTo>
                  <a:cubicBezTo>
                    <a:pt x="741" y="380"/>
                    <a:pt x="721" y="398"/>
                    <a:pt x="707" y="423"/>
                  </a:cubicBezTo>
                  <a:cubicBezTo>
                    <a:pt x="702" y="432"/>
                    <a:pt x="701" y="446"/>
                    <a:pt x="701" y="458"/>
                  </a:cubicBezTo>
                  <a:cubicBezTo>
                    <a:pt x="701" y="462"/>
                    <a:pt x="709" y="468"/>
                    <a:pt x="714" y="470"/>
                  </a:cubicBezTo>
                  <a:cubicBezTo>
                    <a:pt x="741" y="479"/>
                    <a:pt x="745" y="487"/>
                    <a:pt x="732" y="511"/>
                  </a:cubicBezTo>
                  <a:cubicBezTo>
                    <a:pt x="730" y="514"/>
                    <a:pt x="730" y="522"/>
                    <a:pt x="732" y="524"/>
                  </a:cubicBezTo>
                  <a:cubicBezTo>
                    <a:pt x="735" y="526"/>
                    <a:pt x="744" y="527"/>
                    <a:pt x="746" y="524"/>
                  </a:cubicBezTo>
                  <a:cubicBezTo>
                    <a:pt x="755" y="513"/>
                    <a:pt x="763" y="502"/>
                    <a:pt x="770" y="489"/>
                  </a:cubicBezTo>
                  <a:cubicBezTo>
                    <a:pt x="775" y="480"/>
                    <a:pt x="775" y="467"/>
                    <a:pt x="780" y="457"/>
                  </a:cubicBezTo>
                  <a:cubicBezTo>
                    <a:pt x="783" y="452"/>
                    <a:pt x="790" y="448"/>
                    <a:pt x="795" y="444"/>
                  </a:cubicBezTo>
                  <a:cubicBezTo>
                    <a:pt x="799" y="450"/>
                    <a:pt x="804" y="455"/>
                    <a:pt x="806" y="461"/>
                  </a:cubicBezTo>
                  <a:cubicBezTo>
                    <a:pt x="808" y="466"/>
                    <a:pt x="806" y="472"/>
                    <a:pt x="806" y="477"/>
                  </a:cubicBezTo>
                  <a:cubicBezTo>
                    <a:pt x="830" y="491"/>
                    <a:pt x="830" y="505"/>
                    <a:pt x="804" y="520"/>
                  </a:cubicBezTo>
                  <a:cubicBezTo>
                    <a:pt x="797" y="524"/>
                    <a:pt x="787" y="525"/>
                    <a:pt x="779" y="529"/>
                  </a:cubicBezTo>
                  <a:cubicBezTo>
                    <a:pt x="773" y="533"/>
                    <a:pt x="766" y="538"/>
                    <a:pt x="764" y="544"/>
                  </a:cubicBezTo>
                  <a:cubicBezTo>
                    <a:pt x="762" y="552"/>
                    <a:pt x="763" y="565"/>
                    <a:pt x="767" y="567"/>
                  </a:cubicBezTo>
                  <a:cubicBezTo>
                    <a:pt x="774" y="571"/>
                    <a:pt x="786" y="570"/>
                    <a:pt x="795" y="569"/>
                  </a:cubicBezTo>
                  <a:cubicBezTo>
                    <a:pt x="815" y="566"/>
                    <a:pt x="835" y="558"/>
                    <a:pt x="855" y="558"/>
                  </a:cubicBezTo>
                  <a:cubicBezTo>
                    <a:pt x="865" y="557"/>
                    <a:pt x="880" y="568"/>
                    <a:pt x="885" y="577"/>
                  </a:cubicBezTo>
                  <a:cubicBezTo>
                    <a:pt x="892" y="594"/>
                    <a:pt x="889" y="613"/>
                    <a:pt x="876" y="628"/>
                  </a:cubicBezTo>
                  <a:cubicBezTo>
                    <a:pt x="865" y="639"/>
                    <a:pt x="852" y="638"/>
                    <a:pt x="841" y="630"/>
                  </a:cubicBezTo>
                  <a:cubicBezTo>
                    <a:pt x="819" y="615"/>
                    <a:pt x="796" y="613"/>
                    <a:pt x="770" y="625"/>
                  </a:cubicBezTo>
                  <a:cubicBezTo>
                    <a:pt x="776" y="660"/>
                    <a:pt x="752" y="678"/>
                    <a:pt x="724" y="690"/>
                  </a:cubicBezTo>
                  <a:cubicBezTo>
                    <a:pt x="699" y="701"/>
                    <a:pt x="673" y="712"/>
                    <a:pt x="646" y="718"/>
                  </a:cubicBezTo>
                  <a:cubicBezTo>
                    <a:pt x="627" y="723"/>
                    <a:pt x="606" y="722"/>
                    <a:pt x="587" y="718"/>
                  </a:cubicBezTo>
                  <a:cubicBezTo>
                    <a:pt x="564" y="712"/>
                    <a:pt x="544" y="714"/>
                    <a:pt x="523" y="723"/>
                  </a:cubicBezTo>
                  <a:cubicBezTo>
                    <a:pt x="474" y="742"/>
                    <a:pt x="425" y="761"/>
                    <a:pt x="377" y="781"/>
                  </a:cubicBezTo>
                  <a:cubicBezTo>
                    <a:pt x="337" y="798"/>
                    <a:pt x="295" y="798"/>
                    <a:pt x="255" y="790"/>
                  </a:cubicBezTo>
                  <a:cubicBezTo>
                    <a:pt x="230" y="784"/>
                    <a:pt x="205" y="767"/>
                    <a:pt x="184" y="750"/>
                  </a:cubicBezTo>
                  <a:cubicBezTo>
                    <a:pt x="163" y="733"/>
                    <a:pt x="121" y="721"/>
                    <a:pt x="95" y="732"/>
                  </a:cubicBezTo>
                  <a:cubicBezTo>
                    <a:pt x="80" y="738"/>
                    <a:pt x="63" y="745"/>
                    <a:pt x="47" y="749"/>
                  </a:cubicBezTo>
                  <a:cubicBezTo>
                    <a:pt x="28" y="754"/>
                    <a:pt x="11" y="744"/>
                    <a:pt x="6" y="727"/>
                  </a:cubicBezTo>
                  <a:cubicBezTo>
                    <a:pt x="0" y="706"/>
                    <a:pt x="5" y="692"/>
                    <a:pt x="28" y="688"/>
                  </a:cubicBezTo>
                  <a:cubicBezTo>
                    <a:pt x="57" y="683"/>
                    <a:pt x="87" y="685"/>
                    <a:pt x="116" y="685"/>
                  </a:cubicBezTo>
                  <a:cubicBezTo>
                    <a:pt x="128" y="685"/>
                    <a:pt x="143" y="691"/>
                    <a:pt x="153" y="686"/>
                  </a:cubicBezTo>
                  <a:cubicBezTo>
                    <a:pt x="176" y="676"/>
                    <a:pt x="194" y="680"/>
                    <a:pt x="214" y="69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10"/>
            <p:cNvSpPr>
              <a:spLocks/>
            </p:cNvSpPr>
            <p:nvPr userDrawn="1"/>
          </p:nvSpPr>
          <p:spPr bwMode="auto">
            <a:xfrm>
              <a:off x="1347788" y="3289300"/>
              <a:ext cx="617538" cy="293688"/>
            </a:xfrm>
            <a:custGeom>
              <a:avLst/>
              <a:gdLst>
                <a:gd name="T0" fmla="*/ 134 w 164"/>
                <a:gd name="T1" fmla="*/ 78 h 78"/>
                <a:gd name="T2" fmla="*/ 116 w 164"/>
                <a:gd name="T3" fmla="*/ 70 h 78"/>
                <a:gd name="T4" fmla="*/ 49 w 164"/>
                <a:gd name="T5" fmla="*/ 51 h 78"/>
                <a:gd name="T6" fmla="*/ 11 w 164"/>
                <a:gd name="T7" fmla="*/ 42 h 78"/>
                <a:gd name="T8" fmla="*/ 8 w 164"/>
                <a:gd name="T9" fmla="*/ 21 h 78"/>
                <a:gd name="T10" fmla="*/ 70 w 164"/>
                <a:gd name="T11" fmla="*/ 16 h 78"/>
                <a:gd name="T12" fmla="*/ 104 w 164"/>
                <a:gd name="T13" fmla="*/ 29 h 78"/>
                <a:gd name="T14" fmla="*/ 133 w 164"/>
                <a:gd name="T15" fmla="*/ 43 h 78"/>
                <a:gd name="T16" fmla="*/ 148 w 164"/>
                <a:gd name="T17" fmla="*/ 51 h 78"/>
                <a:gd name="T18" fmla="*/ 164 w 164"/>
                <a:gd name="T19" fmla="*/ 62 h 78"/>
                <a:gd name="T20" fmla="*/ 147 w 164"/>
                <a:gd name="T21" fmla="*/ 76 h 78"/>
                <a:gd name="T22" fmla="*/ 134 w 164"/>
                <a:gd name="T23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4" h="78">
                  <a:moveTo>
                    <a:pt x="134" y="78"/>
                  </a:moveTo>
                  <a:cubicBezTo>
                    <a:pt x="130" y="76"/>
                    <a:pt x="120" y="75"/>
                    <a:pt x="116" y="70"/>
                  </a:cubicBezTo>
                  <a:cubicBezTo>
                    <a:pt x="97" y="49"/>
                    <a:pt x="74" y="50"/>
                    <a:pt x="49" y="51"/>
                  </a:cubicBezTo>
                  <a:cubicBezTo>
                    <a:pt x="37" y="51"/>
                    <a:pt x="23" y="46"/>
                    <a:pt x="11" y="42"/>
                  </a:cubicBezTo>
                  <a:cubicBezTo>
                    <a:pt x="1" y="38"/>
                    <a:pt x="0" y="29"/>
                    <a:pt x="8" y="21"/>
                  </a:cubicBezTo>
                  <a:cubicBezTo>
                    <a:pt x="29" y="0"/>
                    <a:pt x="44" y="0"/>
                    <a:pt x="70" y="16"/>
                  </a:cubicBezTo>
                  <a:cubicBezTo>
                    <a:pt x="80" y="22"/>
                    <a:pt x="93" y="24"/>
                    <a:pt x="104" y="29"/>
                  </a:cubicBezTo>
                  <a:cubicBezTo>
                    <a:pt x="114" y="33"/>
                    <a:pt x="123" y="38"/>
                    <a:pt x="133" y="43"/>
                  </a:cubicBezTo>
                  <a:cubicBezTo>
                    <a:pt x="138" y="45"/>
                    <a:pt x="143" y="48"/>
                    <a:pt x="148" y="51"/>
                  </a:cubicBezTo>
                  <a:cubicBezTo>
                    <a:pt x="153" y="55"/>
                    <a:pt x="159" y="58"/>
                    <a:pt x="164" y="62"/>
                  </a:cubicBezTo>
                  <a:cubicBezTo>
                    <a:pt x="159" y="66"/>
                    <a:pt x="153" y="72"/>
                    <a:pt x="147" y="76"/>
                  </a:cubicBezTo>
                  <a:cubicBezTo>
                    <a:pt x="145" y="77"/>
                    <a:pt x="141" y="77"/>
                    <a:pt x="134" y="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11"/>
            <p:cNvSpPr>
              <a:spLocks/>
            </p:cNvSpPr>
            <p:nvPr userDrawn="1"/>
          </p:nvSpPr>
          <p:spPr bwMode="auto">
            <a:xfrm>
              <a:off x="1276350" y="2581275"/>
              <a:ext cx="376238" cy="282575"/>
            </a:xfrm>
            <a:custGeom>
              <a:avLst/>
              <a:gdLst>
                <a:gd name="T0" fmla="*/ 53 w 100"/>
                <a:gd name="T1" fmla="*/ 20 h 75"/>
                <a:gd name="T2" fmla="*/ 62 w 100"/>
                <a:gd name="T3" fmla="*/ 8 h 75"/>
                <a:gd name="T4" fmla="*/ 90 w 100"/>
                <a:gd name="T5" fmla="*/ 4 h 75"/>
                <a:gd name="T6" fmla="*/ 98 w 100"/>
                <a:gd name="T7" fmla="*/ 31 h 75"/>
                <a:gd name="T8" fmla="*/ 36 w 100"/>
                <a:gd name="T9" fmla="*/ 75 h 75"/>
                <a:gd name="T10" fmla="*/ 0 w 100"/>
                <a:gd name="T11" fmla="*/ 42 h 75"/>
                <a:gd name="T12" fmla="*/ 10 w 100"/>
                <a:gd name="T13" fmla="*/ 28 h 75"/>
                <a:gd name="T14" fmla="*/ 53 w 100"/>
                <a:gd name="T15" fmla="*/ 2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75">
                  <a:moveTo>
                    <a:pt x="53" y="20"/>
                  </a:moveTo>
                  <a:cubicBezTo>
                    <a:pt x="54" y="18"/>
                    <a:pt x="57" y="10"/>
                    <a:pt x="62" y="8"/>
                  </a:cubicBezTo>
                  <a:cubicBezTo>
                    <a:pt x="71" y="4"/>
                    <a:pt x="84" y="0"/>
                    <a:pt x="90" y="4"/>
                  </a:cubicBezTo>
                  <a:cubicBezTo>
                    <a:pt x="96" y="9"/>
                    <a:pt x="100" y="23"/>
                    <a:pt x="98" y="31"/>
                  </a:cubicBezTo>
                  <a:cubicBezTo>
                    <a:pt x="92" y="53"/>
                    <a:pt x="59" y="75"/>
                    <a:pt x="36" y="75"/>
                  </a:cubicBezTo>
                  <a:cubicBezTo>
                    <a:pt x="19" y="75"/>
                    <a:pt x="0" y="59"/>
                    <a:pt x="0" y="42"/>
                  </a:cubicBezTo>
                  <a:cubicBezTo>
                    <a:pt x="0" y="37"/>
                    <a:pt x="5" y="29"/>
                    <a:pt x="10" y="28"/>
                  </a:cubicBezTo>
                  <a:cubicBezTo>
                    <a:pt x="22" y="24"/>
                    <a:pt x="35" y="23"/>
                    <a:pt x="53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12"/>
            <p:cNvSpPr>
              <a:spLocks/>
            </p:cNvSpPr>
            <p:nvPr userDrawn="1"/>
          </p:nvSpPr>
          <p:spPr bwMode="auto">
            <a:xfrm>
              <a:off x="4775200" y="2747963"/>
              <a:ext cx="442913" cy="346075"/>
            </a:xfrm>
            <a:custGeom>
              <a:avLst/>
              <a:gdLst>
                <a:gd name="T0" fmla="*/ 96 w 118"/>
                <a:gd name="T1" fmla="*/ 0 h 92"/>
                <a:gd name="T2" fmla="*/ 116 w 118"/>
                <a:gd name="T3" fmla="*/ 27 h 92"/>
                <a:gd name="T4" fmla="*/ 104 w 118"/>
                <a:gd name="T5" fmla="*/ 47 h 92"/>
                <a:gd name="T6" fmla="*/ 64 w 118"/>
                <a:gd name="T7" fmla="*/ 56 h 92"/>
                <a:gd name="T8" fmla="*/ 42 w 118"/>
                <a:gd name="T9" fmla="*/ 71 h 92"/>
                <a:gd name="T10" fmla="*/ 9 w 118"/>
                <a:gd name="T11" fmla="*/ 84 h 92"/>
                <a:gd name="T12" fmla="*/ 0 w 118"/>
                <a:gd name="T13" fmla="*/ 70 h 92"/>
                <a:gd name="T14" fmla="*/ 8 w 118"/>
                <a:gd name="T15" fmla="*/ 58 h 92"/>
                <a:gd name="T16" fmla="*/ 27 w 118"/>
                <a:gd name="T17" fmla="*/ 43 h 92"/>
                <a:gd name="T18" fmla="*/ 96 w 118"/>
                <a:gd name="T1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92">
                  <a:moveTo>
                    <a:pt x="96" y="0"/>
                  </a:moveTo>
                  <a:cubicBezTo>
                    <a:pt x="102" y="8"/>
                    <a:pt x="112" y="16"/>
                    <a:pt x="116" y="27"/>
                  </a:cubicBezTo>
                  <a:cubicBezTo>
                    <a:pt x="118" y="31"/>
                    <a:pt x="110" y="44"/>
                    <a:pt x="104" y="47"/>
                  </a:cubicBezTo>
                  <a:cubicBezTo>
                    <a:pt x="92" y="52"/>
                    <a:pt x="78" y="55"/>
                    <a:pt x="64" y="56"/>
                  </a:cubicBezTo>
                  <a:cubicBezTo>
                    <a:pt x="52" y="56"/>
                    <a:pt x="47" y="62"/>
                    <a:pt x="42" y="71"/>
                  </a:cubicBezTo>
                  <a:cubicBezTo>
                    <a:pt x="35" y="84"/>
                    <a:pt x="24" y="92"/>
                    <a:pt x="9" y="84"/>
                  </a:cubicBezTo>
                  <a:cubicBezTo>
                    <a:pt x="5" y="82"/>
                    <a:pt x="1" y="75"/>
                    <a:pt x="0" y="70"/>
                  </a:cubicBezTo>
                  <a:cubicBezTo>
                    <a:pt x="0" y="66"/>
                    <a:pt x="5" y="62"/>
                    <a:pt x="8" y="58"/>
                  </a:cubicBezTo>
                  <a:cubicBezTo>
                    <a:pt x="14" y="52"/>
                    <a:pt x="20" y="47"/>
                    <a:pt x="27" y="43"/>
                  </a:cubicBezTo>
                  <a:cubicBezTo>
                    <a:pt x="48" y="29"/>
                    <a:pt x="70" y="16"/>
                    <a:pt x="9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13"/>
            <p:cNvSpPr>
              <a:spLocks/>
            </p:cNvSpPr>
            <p:nvPr userDrawn="1"/>
          </p:nvSpPr>
          <p:spPr bwMode="auto">
            <a:xfrm>
              <a:off x="5067300" y="2035175"/>
              <a:ext cx="211138" cy="233363"/>
            </a:xfrm>
            <a:custGeom>
              <a:avLst/>
              <a:gdLst>
                <a:gd name="T0" fmla="*/ 55 w 56"/>
                <a:gd name="T1" fmla="*/ 26 h 62"/>
                <a:gd name="T2" fmla="*/ 31 w 56"/>
                <a:gd name="T3" fmla="*/ 61 h 62"/>
                <a:gd name="T4" fmla="*/ 1 w 56"/>
                <a:gd name="T5" fmla="*/ 37 h 62"/>
                <a:gd name="T6" fmla="*/ 32 w 56"/>
                <a:gd name="T7" fmla="*/ 3 h 62"/>
                <a:gd name="T8" fmla="*/ 55 w 56"/>
                <a:gd name="T9" fmla="*/ 2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62">
                  <a:moveTo>
                    <a:pt x="55" y="26"/>
                  </a:moveTo>
                  <a:cubicBezTo>
                    <a:pt x="55" y="45"/>
                    <a:pt x="43" y="62"/>
                    <a:pt x="31" y="61"/>
                  </a:cubicBezTo>
                  <a:cubicBezTo>
                    <a:pt x="17" y="61"/>
                    <a:pt x="0" y="46"/>
                    <a:pt x="1" y="37"/>
                  </a:cubicBezTo>
                  <a:cubicBezTo>
                    <a:pt x="1" y="22"/>
                    <a:pt x="21" y="0"/>
                    <a:pt x="32" y="3"/>
                  </a:cubicBezTo>
                  <a:cubicBezTo>
                    <a:pt x="44" y="5"/>
                    <a:pt x="56" y="10"/>
                    <a:pt x="55" y="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14"/>
            <p:cNvSpPr>
              <a:spLocks/>
            </p:cNvSpPr>
            <p:nvPr userDrawn="1"/>
          </p:nvSpPr>
          <p:spPr bwMode="auto">
            <a:xfrm>
              <a:off x="1503363" y="2897188"/>
              <a:ext cx="168275" cy="125413"/>
            </a:xfrm>
            <a:custGeom>
              <a:avLst/>
              <a:gdLst>
                <a:gd name="T0" fmla="*/ 22 w 45"/>
                <a:gd name="T1" fmla="*/ 33 h 33"/>
                <a:gd name="T2" fmla="*/ 0 w 45"/>
                <a:gd name="T3" fmla="*/ 13 h 33"/>
                <a:gd name="T4" fmla="*/ 19 w 45"/>
                <a:gd name="T5" fmla="*/ 1 h 33"/>
                <a:gd name="T6" fmla="*/ 45 w 45"/>
                <a:gd name="T7" fmla="*/ 13 h 33"/>
                <a:gd name="T8" fmla="*/ 22 w 45"/>
                <a:gd name="T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33">
                  <a:moveTo>
                    <a:pt x="22" y="33"/>
                  </a:moveTo>
                  <a:cubicBezTo>
                    <a:pt x="13" y="25"/>
                    <a:pt x="6" y="19"/>
                    <a:pt x="0" y="13"/>
                  </a:cubicBezTo>
                  <a:cubicBezTo>
                    <a:pt x="6" y="8"/>
                    <a:pt x="13" y="0"/>
                    <a:pt x="19" y="1"/>
                  </a:cubicBezTo>
                  <a:cubicBezTo>
                    <a:pt x="28" y="2"/>
                    <a:pt x="36" y="9"/>
                    <a:pt x="45" y="13"/>
                  </a:cubicBezTo>
                  <a:cubicBezTo>
                    <a:pt x="38" y="19"/>
                    <a:pt x="31" y="25"/>
                    <a:pt x="22" y="3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15"/>
            <p:cNvSpPr>
              <a:spLocks/>
            </p:cNvSpPr>
            <p:nvPr userDrawn="1"/>
          </p:nvSpPr>
          <p:spPr bwMode="auto">
            <a:xfrm>
              <a:off x="1668463" y="1993900"/>
              <a:ext cx="153988" cy="117475"/>
            </a:xfrm>
            <a:custGeom>
              <a:avLst/>
              <a:gdLst>
                <a:gd name="T0" fmla="*/ 41 w 41"/>
                <a:gd name="T1" fmla="*/ 15 h 31"/>
                <a:gd name="T2" fmla="*/ 20 w 41"/>
                <a:gd name="T3" fmla="*/ 30 h 31"/>
                <a:gd name="T4" fmla="*/ 0 w 41"/>
                <a:gd name="T5" fmla="*/ 15 h 31"/>
                <a:gd name="T6" fmla="*/ 17 w 41"/>
                <a:gd name="T7" fmla="*/ 1 h 31"/>
                <a:gd name="T8" fmla="*/ 41 w 41"/>
                <a:gd name="T9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1">
                  <a:moveTo>
                    <a:pt x="41" y="15"/>
                  </a:moveTo>
                  <a:cubicBezTo>
                    <a:pt x="31" y="22"/>
                    <a:pt x="24" y="31"/>
                    <a:pt x="20" y="30"/>
                  </a:cubicBezTo>
                  <a:cubicBezTo>
                    <a:pt x="13" y="28"/>
                    <a:pt x="6" y="20"/>
                    <a:pt x="0" y="15"/>
                  </a:cubicBezTo>
                  <a:cubicBezTo>
                    <a:pt x="5" y="10"/>
                    <a:pt x="11" y="2"/>
                    <a:pt x="17" y="1"/>
                  </a:cubicBezTo>
                  <a:cubicBezTo>
                    <a:pt x="23" y="0"/>
                    <a:pt x="30" y="8"/>
                    <a:pt x="41" y="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16"/>
            <p:cNvSpPr>
              <a:spLocks/>
            </p:cNvSpPr>
            <p:nvPr userDrawn="1"/>
          </p:nvSpPr>
          <p:spPr bwMode="auto">
            <a:xfrm>
              <a:off x="4995863" y="2273300"/>
              <a:ext cx="125413" cy="139700"/>
            </a:xfrm>
            <a:custGeom>
              <a:avLst/>
              <a:gdLst>
                <a:gd name="T0" fmla="*/ 19 w 33"/>
                <a:gd name="T1" fmla="*/ 0 h 37"/>
                <a:gd name="T2" fmla="*/ 32 w 33"/>
                <a:gd name="T3" fmla="*/ 22 h 37"/>
                <a:gd name="T4" fmla="*/ 17 w 33"/>
                <a:gd name="T5" fmla="*/ 36 h 37"/>
                <a:gd name="T6" fmla="*/ 1 w 33"/>
                <a:gd name="T7" fmla="*/ 22 h 37"/>
                <a:gd name="T8" fmla="*/ 19 w 33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19" y="0"/>
                  </a:moveTo>
                  <a:cubicBezTo>
                    <a:pt x="25" y="10"/>
                    <a:pt x="33" y="17"/>
                    <a:pt x="32" y="22"/>
                  </a:cubicBezTo>
                  <a:cubicBezTo>
                    <a:pt x="31" y="27"/>
                    <a:pt x="22" y="37"/>
                    <a:pt x="17" y="36"/>
                  </a:cubicBezTo>
                  <a:cubicBezTo>
                    <a:pt x="11" y="35"/>
                    <a:pt x="1" y="27"/>
                    <a:pt x="1" y="22"/>
                  </a:cubicBezTo>
                  <a:cubicBezTo>
                    <a:pt x="0" y="16"/>
                    <a:pt x="10" y="10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17"/>
            <p:cNvSpPr>
              <a:spLocks/>
            </p:cNvSpPr>
            <p:nvPr userDrawn="1"/>
          </p:nvSpPr>
          <p:spPr bwMode="auto">
            <a:xfrm>
              <a:off x="4811713" y="3168650"/>
              <a:ext cx="153988" cy="123825"/>
            </a:xfrm>
            <a:custGeom>
              <a:avLst/>
              <a:gdLst>
                <a:gd name="T0" fmla="*/ 41 w 41"/>
                <a:gd name="T1" fmla="*/ 20 h 33"/>
                <a:gd name="T2" fmla="*/ 19 w 41"/>
                <a:gd name="T3" fmla="*/ 31 h 33"/>
                <a:gd name="T4" fmla="*/ 0 w 41"/>
                <a:gd name="T5" fmla="*/ 13 h 33"/>
                <a:gd name="T6" fmla="*/ 14 w 41"/>
                <a:gd name="T7" fmla="*/ 1 h 33"/>
                <a:gd name="T8" fmla="*/ 41 w 41"/>
                <a:gd name="T9" fmla="*/ 2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3">
                  <a:moveTo>
                    <a:pt x="41" y="20"/>
                  </a:moveTo>
                  <a:cubicBezTo>
                    <a:pt x="30" y="25"/>
                    <a:pt x="23" y="33"/>
                    <a:pt x="19" y="31"/>
                  </a:cubicBezTo>
                  <a:cubicBezTo>
                    <a:pt x="12" y="28"/>
                    <a:pt x="6" y="20"/>
                    <a:pt x="0" y="13"/>
                  </a:cubicBezTo>
                  <a:cubicBezTo>
                    <a:pt x="5" y="9"/>
                    <a:pt x="12" y="0"/>
                    <a:pt x="14" y="1"/>
                  </a:cubicBezTo>
                  <a:cubicBezTo>
                    <a:pt x="23" y="4"/>
                    <a:pt x="29" y="11"/>
                    <a:pt x="41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2496816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/>
          </p:cNvSpPr>
          <p:nvPr userDrawn="1"/>
        </p:nvSpPr>
        <p:spPr bwMode="auto">
          <a:xfrm>
            <a:off x="0" y="5029200"/>
            <a:ext cx="14173200" cy="1875741"/>
          </a:xfrm>
          <a:custGeom>
            <a:avLst/>
            <a:gdLst>
              <a:gd name="T0" fmla="*/ 0 w 3529"/>
              <a:gd name="T1" fmla="*/ 367 h 367"/>
              <a:gd name="T2" fmla="*/ 3529 w 3529"/>
              <a:gd name="T3" fmla="*/ 367 h 367"/>
              <a:gd name="T4" fmla="*/ 2816 w 3529"/>
              <a:gd name="T5" fmla="*/ 99 h 367"/>
              <a:gd name="T6" fmla="*/ 2667 w 3529"/>
              <a:gd name="T7" fmla="*/ 116 h 367"/>
              <a:gd name="T8" fmla="*/ 0 w 3529"/>
              <a:gd name="T9" fmla="*/ 367 h 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29" h="367">
                <a:moveTo>
                  <a:pt x="0" y="367"/>
                </a:moveTo>
                <a:cubicBezTo>
                  <a:pt x="3529" y="367"/>
                  <a:pt x="3529" y="367"/>
                  <a:pt x="3529" y="367"/>
                </a:cubicBezTo>
                <a:cubicBezTo>
                  <a:pt x="3529" y="367"/>
                  <a:pt x="3405" y="0"/>
                  <a:pt x="2816" y="99"/>
                </a:cubicBezTo>
                <a:cubicBezTo>
                  <a:pt x="2767" y="107"/>
                  <a:pt x="2717" y="113"/>
                  <a:pt x="2667" y="116"/>
                </a:cubicBezTo>
                <a:cubicBezTo>
                  <a:pt x="2407" y="133"/>
                  <a:pt x="1560" y="195"/>
                  <a:pt x="0" y="367"/>
                </a:cubicBezTo>
                <a:close/>
              </a:path>
            </a:pathLst>
          </a:custGeom>
          <a:solidFill>
            <a:srgbClr val="F7BB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" name="Freeform 5"/>
          <p:cNvSpPr>
            <a:spLocks/>
          </p:cNvSpPr>
          <p:nvPr userDrawn="1"/>
        </p:nvSpPr>
        <p:spPr bwMode="auto">
          <a:xfrm>
            <a:off x="0" y="0"/>
            <a:ext cx="12185650" cy="1260475"/>
          </a:xfrm>
          <a:custGeom>
            <a:avLst/>
            <a:gdLst>
              <a:gd name="T0" fmla="*/ 3490 w 3490"/>
              <a:gd name="T1" fmla="*/ 0 h 332"/>
              <a:gd name="T2" fmla="*/ 0 w 3490"/>
              <a:gd name="T3" fmla="*/ 0 h 332"/>
              <a:gd name="T4" fmla="*/ 2060 w 3490"/>
              <a:gd name="T5" fmla="*/ 253 h 332"/>
              <a:gd name="T6" fmla="*/ 3490 w 3490"/>
              <a:gd name="T7" fmla="*/ 0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90" h="332">
                <a:moveTo>
                  <a:pt x="349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471" y="332"/>
                  <a:pt x="2060" y="253"/>
                </a:cubicBezTo>
                <a:cubicBezTo>
                  <a:pt x="2060" y="253"/>
                  <a:pt x="3148" y="198"/>
                  <a:pt x="3490" y="0"/>
                </a:cubicBezTo>
                <a:close/>
              </a:path>
            </a:pathLst>
          </a:custGeom>
          <a:solidFill>
            <a:srgbClr val="F7BB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>
              <a:solidFill>
                <a:srgbClr val="F18A9A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42007" y="5561239"/>
            <a:ext cx="1080634" cy="1296761"/>
          </a:xfrm>
          <a:prstGeom prst="rect">
            <a:avLst/>
          </a:prstGeom>
        </p:spPr>
      </p:pic>
      <p:grpSp>
        <p:nvGrpSpPr>
          <p:cNvPr id="22" name="Grupo 21"/>
          <p:cNvGrpSpPr/>
          <p:nvPr userDrawn="1"/>
        </p:nvGrpSpPr>
        <p:grpSpPr>
          <a:xfrm>
            <a:off x="1540755" y="0"/>
            <a:ext cx="1422782" cy="1067791"/>
            <a:chOff x="1276350" y="1246188"/>
            <a:chExt cx="4002088" cy="3003550"/>
          </a:xfrm>
        </p:grpSpPr>
        <p:sp>
          <p:nvSpPr>
            <p:cNvPr id="13" name="Freeform 9"/>
            <p:cNvSpPr>
              <a:spLocks/>
            </p:cNvSpPr>
            <p:nvPr userDrawn="1"/>
          </p:nvSpPr>
          <p:spPr bwMode="auto">
            <a:xfrm>
              <a:off x="1657350" y="1246188"/>
              <a:ext cx="3354388" cy="3003550"/>
            </a:xfrm>
            <a:custGeom>
              <a:avLst/>
              <a:gdLst>
                <a:gd name="T0" fmla="*/ 168 w 892"/>
                <a:gd name="T1" fmla="*/ 656 h 798"/>
                <a:gd name="T2" fmla="*/ 85 w 892"/>
                <a:gd name="T3" fmla="*/ 629 h 798"/>
                <a:gd name="T4" fmla="*/ 128 w 892"/>
                <a:gd name="T5" fmla="*/ 611 h 798"/>
                <a:gd name="T6" fmla="*/ 52 w 892"/>
                <a:gd name="T7" fmla="*/ 490 h 798"/>
                <a:gd name="T8" fmla="*/ 51 w 892"/>
                <a:gd name="T9" fmla="*/ 433 h 798"/>
                <a:gd name="T10" fmla="*/ 74 w 892"/>
                <a:gd name="T11" fmla="*/ 332 h 798"/>
                <a:gd name="T12" fmla="*/ 67 w 892"/>
                <a:gd name="T13" fmla="*/ 249 h 798"/>
                <a:gd name="T14" fmla="*/ 106 w 892"/>
                <a:gd name="T15" fmla="*/ 350 h 798"/>
                <a:gd name="T16" fmla="*/ 149 w 892"/>
                <a:gd name="T17" fmla="*/ 344 h 798"/>
                <a:gd name="T18" fmla="*/ 190 w 892"/>
                <a:gd name="T19" fmla="*/ 295 h 798"/>
                <a:gd name="T20" fmla="*/ 202 w 892"/>
                <a:gd name="T21" fmla="*/ 369 h 798"/>
                <a:gd name="T22" fmla="*/ 233 w 892"/>
                <a:gd name="T23" fmla="*/ 461 h 798"/>
                <a:gd name="T24" fmla="*/ 240 w 892"/>
                <a:gd name="T25" fmla="*/ 253 h 798"/>
                <a:gd name="T26" fmla="*/ 171 w 892"/>
                <a:gd name="T27" fmla="*/ 53 h 798"/>
                <a:gd name="T28" fmla="*/ 258 w 892"/>
                <a:gd name="T29" fmla="*/ 35 h 798"/>
                <a:gd name="T30" fmla="*/ 282 w 892"/>
                <a:gd name="T31" fmla="*/ 256 h 798"/>
                <a:gd name="T32" fmla="*/ 376 w 892"/>
                <a:gd name="T33" fmla="*/ 415 h 798"/>
                <a:gd name="T34" fmla="*/ 424 w 892"/>
                <a:gd name="T35" fmla="*/ 396 h 798"/>
                <a:gd name="T36" fmla="*/ 506 w 892"/>
                <a:gd name="T37" fmla="*/ 297 h 798"/>
                <a:gd name="T38" fmla="*/ 555 w 892"/>
                <a:gd name="T39" fmla="*/ 175 h 798"/>
                <a:gd name="T40" fmla="*/ 552 w 892"/>
                <a:gd name="T41" fmla="*/ 269 h 798"/>
                <a:gd name="T42" fmla="*/ 485 w 892"/>
                <a:gd name="T43" fmla="*/ 400 h 798"/>
                <a:gd name="T44" fmla="*/ 496 w 892"/>
                <a:gd name="T45" fmla="*/ 445 h 798"/>
                <a:gd name="T46" fmla="*/ 530 w 892"/>
                <a:gd name="T47" fmla="*/ 391 h 798"/>
                <a:gd name="T48" fmla="*/ 577 w 892"/>
                <a:gd name="T49" fmla="*/ 323 h 798"/>
                <a:gd name="T50" fmla="*/ 559 w 892"/>
                <a:gd name="T51" fmla="*/ 400 h 798"/>
                <a:gd name="T52" fmla="*/ 545 w 892"/>
                <a:gd name="T53" fmla="*/ 463 h 798"/>
                <a:gd name="T54" fmla="*/ 639 w 892"/>
                <a:gd name="T55" fmla="*/ 387 h 798"/>
                <a:gd name="T56" fmla="*/ 677 w 892"/>
                <a:gd name="T57" fmla="*/ 280 h 798"/>
                <a:gd name="T58" fmla="*/ 712 w 892"/>
                <a:gd name="T59" fmla="*/ 365 h 798"/>
                <a:gd name="T60" fmla="*/ 737 w 892"/>
                <a:gd name="T61" fmla="*/ 333 h 798"/>
                <a:gd name="T62" fmla="*/ 823 w 892"/>
                <a:gd name="T63" fmla="*/ 257 h 798"/>
                <a:gd name="T64" fmla="*/ 877 w 892"/>
                <a:gd name="T65" fmla="*/ 305 h 798"/>
                <a:gd name="T66" fmla="*/ 768 w 892"/>
                <a:gd name="T67" fmla="*/ 370 h 798"/>
                <a:gd name="T68" fmla="*/ 701 w 892"/>
                <a:gd name="T69" fmla="*/ 458 h 798"/>
                <a:gd name="T70" fmla="*/ 732 w 892"/>
                <a:gd name="T71" fmla="*/ 511 h 798"/>
                <a:gd name="T72" fmla="*/ 746 w 892"/>
                <a:gd name="T73" fmla="*/ 524 h 798"/>
                <a:gd name="T74" fmla="*/ 780 w 892"/>
                <a:gd name="T75" fmla="*/ 457 h 798"/>
                <a:gd name="T76" fmla="*/ 806 w 892"/>
                <a:gd name="T77" fmla="*/ 461 h 798"/>
                <a:gd name="T78" fmla="*/ 804 w 892"/>
                <a:gd name="T79" fmla="*/ 520 h 798"/>
                <a:gd name="T80" fmla="*/ 764 w 892"/>
                <a:gd name="T81" fmla="*/ 544 h 798"/>
                <a:gd name="T82" fmla="*/ 795 w 892"/>
                <a:gd name="T83" fmla="*/ 569 h 798"/>
                <a:gd name="T84" fmla="*/ 885 w 892"/>
                <a:gd name="T85" fmla="*/ 577 h 798"/>
                <a:gd name="T86" fmla="*/ 841 w 892"/>
                <a:gd name="T87" fmla="*/ 630 h 798"/>
                <a:gd name="T88" fmla="*/ 724 w 892"/>
                <a:gd name="T89" fmla="*/ 690 h 798"/>
                <a:gd name="T90" fmla="*/ 587 w 892"/>
                <a:gd name="T91" fmla="*/ 718 h 798"/>
                <a:gd name="T92" fmla="*/ 377 w 892"/>
                <a:gd name="T93" fmla="*/ 781 h 798"/>
                <a:gd name="T94" fmla="*/ 184 w 892"/>
                <a:gd name="T95" fmla="*/ 750 h 798"/>
                <a:gd name="T96" fmla="*/ 47 w 892"/>
                <a:gd name="T97" fmla="*/ 749 h 798"/>
                <a:gd name="T98" fmla="*/ 28 w 892"/>
                <a:gd name="T99" fmla="*/ 688 h 798"/>
                <a:gd name="T100" fmla="*/ 153 w 892"/>
                <a:gd name="T101" fmla="*/ 686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92" h="798">
                  <a:moveTo>
                    <a:pt x="214" y="693"/>
                  </a:moveTo>
                  <a:cubicBezTo>
                    <a:pt x="209" y="669"/>
                    <a:pt x="190" y="660"/>
                    <a:pt x="168" y="656"/>
                  </a:cubicBezTo>
                  <a:cubicBezTo>
                    <a:pt x="152" y="652"/>
                    <a:pt x="134" y="652"/>
                    <a:pt x="117" y="647"/>
                  </a:cubicBezTo>
                  <a:cubicBezTo>
                    <a:pt x="106" y="644"/>
                    <a:pt x="96" y="635"/>
                    <a:pt x="85" y="629"/>
                  </a:cubicBezTo>
                  <a:cubicBezTo>
                    <a:pt x="85" y="626"/>
                    <a:pt x="86" y="623"/>
                    <a:pt x="86" y="620"/>
                  </a:cubicBezTo>
                  <a:cubicBezTo>
                    <a:pt x="100" y="617"/>
                    <a:pt x="113" y="614"/>
                    <a:pt x="128" y="611"/>
                  </a:cubicBezTo>
                  <a:cubicBezTo>
                    <a:pt x="94" y="583"/>
                    <a:pt x="102" y="546"/>
                    <a:pt x="110" y="507"/>
                  </a:cubicBezTo>
                  <a:cubicBezTo>
                    <a:pt x="90" y="502"/>
                    <a:pt x="70" y="498"/>
                    <a:pt x="52" y="490"/>
                  </a:cubicBezTo>
                  <a:cubicBezTo>
                    <a:pt x="40" y="485"/>
                    <a:pt x="22" y="475"/>
                    <a:pt x="19" y="464"/>
                  </a:cubicBezTo>
                  <a:cubicBezTo>
                    <a:pt x="15" y="445"/>
                    <a:pt x="36" y="438"/>
                    <a:pt x="51" y="433"/>
                  </a:cubicBezTo>
                  <a:cubicBezTo>
                    <a:pt x="71" y="427"/>
                    <a:pt x="92" y="424"/>
                    <a:pt x="113" y="419"/>
                  </a:cubicBezTo>
                  <a:cubicBezTo>
                    <a:pt x="111" y="386"/>
                    <a:pt x="100" y="355"/>
                    <a:pt x="74" y="332"/>
                  </a:cubicBezTo>
                  <a:cubicBezTo>
                    <a:pt x="53" y="313"/>
                    <a:pt x="44" y="291"/>
                    <a:pt x="53" y="264"/>
                  </a:cubicBezTo>
                  <a:cubicBezTo>
                    <a:pt x="55" y="257"/>
                    <a:pt x="63" y="249"/>
                    <a:pt x="67" y="249"/>
                  </a:cubicBezTo>
                  <a:cubicBezTo>
                    <a:pt x="73" y="249"/>
                    <a:pt x="83" y="256"/>
                    <a:pt x="84" y="261"/>
                  </a:cubicBezTo>
                  <a:cubicBezTo>
                    <a:pt x="93" y="291"/>
                    <a:pt x="100" y="320"/>
                    <a:pt x="106" y="350"/>
                  </a:cubicBezTo>
                  <a:cubicBezTo>
                    <a:pt x="113" y="390"/>
                    <a:pt x="142" y="412"/>
                    <a:pt x="170" y="437"/>
                  </a:cubicBezTo>
                  <a:cubicBezTo>
                    <a:pt x="163" y="405"/>
                    <a:pt x="172" y="371"/>
                    <a:pt x="149" y="344"/>
                  </a:cubicBezTo>
                  <a:cubicBezTo>
                    <a:pt x="144" y="338"/>
                    <a:pt x="143" y="323"/>
                    <a:pt x="147" y="318"/>
                  </a:cubicBezTo>
                  <a:cubicBezTo>
                    <a:pt x="157" y="303"/>
                    <a:pt x="171" y="290"/>
                    <a:pt x="190" y="295"/>
                  </a:cubicBezTo>
                  <a:cubicBezTo>
                    <a:pt x="198" y="297"/>
                    <a:pt x="208" y="310"/>
                    <a:pt x="209" y="319"/>
                  </a:cubicBezTo>
                  <a:cubicBezTo>
                    <a:pt x="210" y="336"/>
                    <a:pt x="207" y="353"/>
                    <a:pt x="202" y="369"/>
                  </a:cubicBezTo>
                  <a:cubicBezTo>
                    <a:pt x="195" y="392"/>
                    <a:pt x="200" y="413"/>
                    <a:pt x="216" y="429"/>
                  </a:cubicBezTo>
                  <a:cubicBezTo>
                    <a:pt x="224" y="437"/>
                    <a:pt x="227" y="449"/>
                    <a:pt x="233" y="461"/>
                  </a:cubicBezTo>
                  <a:cubicBezTo>
                    <a:pt x="267" y="466"/>
                    <a:pt x="298" y="426"/>
                    <a:pt x="293" y="381"/>
                  </a:cubicBezTo>
                  <a:cubicBezTo>
                    <a:pt x="286" y="333"/>
                    <a:pt x="266" y="292"/>
                    <a:pt x="240" y="253"/>
                  </a:cubicBezTo>
                  <a:cubicBezTo>
                    <a:pt x="209" y="207"/>
                    <a:pt x="188" y="157"/>
                    <a:pt x="177" y="103"/>
                  </a:cubicBezTo>
                  <a:cubicBezTo>
                    <a:pt x="173" y="87"/>
                    <a:pt x="171" y="70"/>
                    <a:pt x="171" y="53"/>
                  </a:cubicBezTo>
                  <a:cubicBezTo>
                    <a:pt x="171" y="26"/>
                    <a:pt x="182" y="10"/>
                    <a:pt x="201" y="5"/>
                  </a:cubicBezTo>
                  <a:cubicBezTo>
                    <a:pt x="223" y="0"/>
                    <a:pt x="249" y="11"/>
                    <a:pt x="258" y="35"/>
                  </a:cubicBezTo>
                  <a:cubicBezTo>
                    <a:pt x="266" y="54"/>
                    <a:pt x="272" y="76"/>
                    <a:pt x="274" y="96"/>
                  </a:cubicBezTo>
                  <a:cubicBezTo>
                    <a:pt x="278" y="150"/>
                    <a:pt x="280" y="203"/>
                    <a:pt x="282" y="256"/>
                  </a:cubicBezTo>
                  <a:cubicBezTo>
                    <a:pt x="285" y="326"/>
                    <a:pt x="319" y="378"/>
                    <a:pt x="375" y="418"/>
                  </a:cubicBezTo>
                  <a:cubicBezTo>
                    <a:pt x="375" y="417"/>
                    <a:pt x="376" y="416"/>
                    <a:pt x="376" y="415"/>
                  </a:cubicBezTo>
                  <a:cubicBezTo>
                    <a:pt x="369" y="398"/>
                    <a:pt x="368" y="383"/>
                    <a:pt x="387" y="374"/>
                  </a:cubicBezTo>
                  <a:cubicBezTo>
                    <a:pt x="400" y="368"/>
                    <a:pt x="414" y="376"/>
                    <a:pt x="424" y="396"/>
                  </a:cubicBezTo>
                  <a:cubicBezTo>
                    <a:pt x="428" y="406"/>
                    <a:pt x="431" y="416"/>
                    <a:pt x="435" y="427"/>
                  </a:cubicBezTo>
                  <a:cubicBezTo>
                    <a:pt x="474" y="391"/>
                    <a:pt x="499" y="349"/>
                    <a:pt x="506" y="297"/>
                  </a:cubicBezTo>
                  <a:cubicBezTo>
                    <a:pt x="511" y="266"/>
                    <a:pt x="516" y="235"/>
                    <a:pt x="524" y="205"/>
                  </a:cubicBezTo>
                  <a:cubicBezTo>
                    <a:pt x="527" y="191"/>
                    <a:pt x="534" y="172"/>
                    <a:pt x="555" y="175"/>
                  </a:cubicBezTo>
                  <a:cubicBezTo>
                    <a:pt x="570" y="178"/>
                    <a:pt x="580" y="199"/>
                    <a:pt x="574" y="220"/>
                  </a:cubicBezTo>
                  <a:cubicBezTo>
                    <a:pt x="569" y="237"/>
                    <a:pt x="560" y="253"/>
                    <a:pt x="552" y="269"/>
                  </a:cubicBezTo>
                  <a:cubicBezTo>
                    <a:pt x="540" y="292"/>
                    <a:pt x="526" y="314"/>
                    <a:pt x="515" y="337"/>
                  </a:cubicBezTo>
                  <a:cubicBezTo>
                    <a:pt x="504" y="358"/>
                    <a:pt x="495" y="379"/>
                    <a:pt x="485" y="400"/>
                  </a:cubicBezTo>
                  <a:cubicBezTo>
                    <a:pt x="482" y="406"/>
                    <a:pt x="477" y="414"/>
                    <a:pt x="479" y="419"/>
                  </a:cubicBezTo>
                  <a:cubicBezTo>
                    <a:pt x="482" y="429"/>
                    <a:pt x="488" y="439"/>
                    <a:pt x="496" y="445"/>
                  </a:cubicBezTo>
                  <a:cubicBezTo>
                    <a:pt x="498" y="447"/>
                    <a:pt x="513" y="440"/>
                    <a:pt x="517" y="434"/>
                  </a:cubicBezTo>
                  <a:cubicBezTo>
                    <a:pt x="523" y="420"/>
                    <a:pt x="527" y="405"/>
                    <a:pt x="530" y="391"/>
                  </a:cubicBezTo>
                  <a:cubicBezTo>
                    <a:pt x="534" y="374"/>
                    <a:pt x="534" y="357"/>
                    <a:pt x="539" y="342"/>
                  </a:cubicBezTo>
                  <a:cubicBezTo>
                    <a:pt x="545" y="324"/>
                    <a:pt x="563" y="317"/>
                    <a:pt x="577" y="323"/>
                  </a:cubicBezTo>
                  <a:cubicBezTo>
                    <a:pt x="591" y="330"/>
                    <a:pt x="595" y="345"/>
                    <a:pt x="585" y="363"/>
                  </a:cubicBezTo>
                  <a:cubicBezTo>
                    <a:pt x="578" y="376"/>
                    <a:pt x="567" y="388"/>
                    <a:pt x="559" y="400"/>
                  </a:cubicBezTo>
                  <a:cubicBezTo>
                    <a:pt x="554" y="408"/>
                    <a:pt x="547" y="415"/>
                    <a:pt x="545" y="422"/>
                  </a:cubicBezTo>
                  <a:cubicBezTo>
                    <a:pt x="543" y="435"/>
                    <a:pt x="545" y="449"/>
                    <a:pt x="545" y="463"/>
                  </a:cubicBezTo>
                  <a:cubicBezTo>
                    <a:pt x="556" y="462"/>
                    <a:pt x="567" y="463"/>
                    <a:pt x="577" y="461"/>
                  </a:cubicBezTo>
                  <a:cubicBezTo>
                    <a:pt x="638" y="448"/>
                    <a:pt x="637" y="447"/>
                    <a:pt x="639" y="387"/>
                  </a:cubicBezTo>
                  <a:cubicBezTo>
                    <a:pt x="640" y="363"/>
                    <a:pt x="643" y="338"/>
                    <a:pt x="647" y="314"/>
                  </a:cubicBezTo>
                  <a:cubicBezTo>
                    <a:pt x="650" y="298"/>
                    <a:pt x="659" y="284"/>
                    <a:pt x="677" y="280"/>
                  </a:cubicBezTo>
                  <a:cubicBezTo>
                    <a:pt x="705" y="274"/>
                    <a:pt x="725" y="293"/>
                    <a:pt x="721" y="325"/>
                  </a:cubicBezTo>
                  <a:cubicBezTo>
                    <a:pt x="720" y="338"/>
                    <a:pt x="716" y="352"/>
                    <a:pt x="712" y="365"/>
                  </a:cubicBezTo>
                  <a:cubicBezTo>
                    <a:pt x="707" y="378"/>
                    <a:pt x="701" y="391"/>
                    <a:pt x="697" y="404"/>
                  </a:cubicBezTo>
                  <a:cubicBezTo>
                    <a:pt x="717" y="384"/>
                    <a:pt x="729" y="360"/>
                    <a:pt x="737" y="333"/>
                  </a:cubicBezTo>
                  <a:cubicBezTo>
                    <a:pt x="740" y="323"/>
                    <a:pt x="741" y="313"/>
                    <a:pt x="744" y="304"/>
                  </a:cubicBezTo>
                  <a:cubicBezTo>
                    <a:pt x="753" y="266"/>
                    <a:pt x="785" y="248"/>
                    <a:pt x="823" y="257"/>
                  </a:cubicBezTo>
                  <a:cubicBezTo>
                    <a:pt x="829" y="259"/>
                    <a:pt x="836" y="261"/>
                    <a:pt x="841" y="264"/>
                  </a:cubicBezTo>
                  <a:cubicBezTo>
                    <a:pt x="859" y="273"/>
                    <a:pt x="877" y="283"/>
                    <a:pt x="877" y="305"/>
                  </a:cubicBezTo>
                  <a:cubicBezTo>
                    <a:pt x="878" y="328"/>
                    <a:pt x="858" y="335"/>
                    <a:pt x="840" y="342"/>
                  </a:cubicBezTo>
                  <a:cubicBezTo>
                    <a:pt x="816" y="352"/>
                    <a:pt x="792" y="362"/>
                    <a:pt x="768" y="370"/>
                  </a:cubicBezTo>
                  <a:cubicBezTo>
                    <a:pt x="741" y="380"/>
                    <a:pt x="721" y="398"/>
                    <a:pt x="707" y="423"/>
                  </a:cubicBezTo>
                  <a:cubicBezTo>
                    <a:pt x="702" y="432"/>
                    <a:pt x="701" y="446"/>
                    <a:pt x="701" y="458"/>
                  </a:cubicBezTo>
                  <a:cubicBezTo>
                    <a:pt x="701" y="462"/>
                    <a:pt x="709" y="468"/>
                    <a:pt x="714" y="470"/>
                  </a:cubicBezTo>
                  <a:cubicBezTo>
                    <a:pt x="741" y="479"/>
                    <a:pt x="745" y="487"/>
                    <a:pt x="732" y="511"/>
                  </a:cubicBezTo>
                  <a:cubicBezTo>
                    <a:pt x="730" y="514"/>
                    <a:pt x="730" y="522"/>
                    <a:pt x="732" y="524"/>
                  </a:cubicBezTo>
                  <a:cubicBezTo>
                    <a:pt x="735" y="526"/>
                    <a:pt x="744" y="527"/>
                    <a:pt x="746" y="524"/>
                  </a:cubicBezTo>
                  <a:cubicBezTo>
                    <a:pt x="755" y="513"/>
                    <a:pt x="763" y="502"/>
                    <a:pt x="770" y="489"/>
                  </a:cubicBezTo>
                  <a:cubicBezTo>
                    <a:pt x="775" y="480"/>
                    <a:pt x="775" y="467"/>
                    <a:pt x="780" y="457"/>
                  </a:cubicBezTo>
                  <a:cubicBezTo>
                    <a:pt x="783" y="452"/>
                    <a:pt x="790" y="448"/>
                    <a:pt x="795" y="444"/>
                  </a:cubicBezTo>
                  <a:cubicBezTo>
                    <a:pt x="799" y="450"/>
                    <a:pt x="804" y="455"/>
                    <a:pt x="806" y="461"/>
                  </a:cubicBezTo>
                  <a:cubicBezTo>
                    <a:pt x="808" y="466"/>
                    <a:pt x="806" y="472"/>
                    <a:pt x="806" y="477"/>
                  </a:cubicBezTo>
                  <a:cubicBezTo>
                    <a:pt x="830" y="491"/>
                    <a:pt x="830" y="505"/>
                    <a:pt x="804" y="520"/>
                  </a:cubicBezTo>
                  <a:cubicBezTo>
                    <a:pt x="797" y="524"/>
                    <a:pt x="787" y="525"/>
                    <a:pt x="779" y="529"/>
                  </a:cubicBezTo>
                  <a:cubicBezTo>
                    <a:pt x="773" y="533"/>
                    <a:pt x="766" y="538"/>
                    <a:pt x="764" y="544"/>
                  </a:cubicBezTo>
                  <a:cubicBezTo>
                    <a:pt x="762" y="552"/>
                    <a:pt x="763" y="565"/>
                    <a:pt x="767" y="567"/>
                  </a:cubicBezTo>
                  <a:cubicBezTo>
                    <a:pt x="774" y="571"/>
                    <a:pt x="786" y="570"/>
                    <a:pt x="795" y="569"/>
                  </a:cubicBezTo>
                  <a:cubicBezTo>
                    <a:pt x="815" y="566"/>
                    <a:pt x="835" y="558"/>
                    <a:pt x="855" y="558"/>
                  </a:cubicBezTo>
                  <a:cubicBezTo>
                    <a:pt x="865" y="557"/>
                    <a:pt x="880" y="568"/>
                    <a:pt x="885" y="577"/>
                  </a:cubicBezTo>
                  <a:cubicBezTo>
                    <a:pt x="892" y="594"/>
                    <a:pt x="889" y="613"/>
                    <a:pt x="876" y="628"/>
                  </a:cubicBezTo>
                  <a:cubicBezTo>
                    <a:pt x="865" y="639"/>
                    <a:pt x="852" y="638"/>
                    <a:pt x="841" y="630"/>
                  </a:cubicBezTo>
                  <a:cubicBezTo>
                    <a:pt x="819" y="615"/>
                    <a:pt x="796" y="613"/>
                    <a:pt x="770" y="625"/>
                  </a:cubicBezTo>
                  <a:cubicBezTo>
                    <a:pt x="776" y="660"/>
                    <a:pt x="752" y="678"/>
                    <a:pt x="724" y="690"/>
                  </a:cubicBezTo>
                  <a:cubicBezTo>
                    <a:pt x="699" y="701"/>
                    <a:pt x="673" y="712"/>
                    <a:pt x="646" y="718"/>
                  </a:cubicBezTo>
                  <a:cubicBezTo>
                    <a:pt x="627" y="723"/>
                    <a:pt x="606" y="722"/>
                    <a:pt x="587" y="718"/>
                  </a:cubicBezTo>
                  <a:cubicBezTo>
                    <a:pt x="564" y="712"/>
                    <a:pt x="544" y="714"/>
                    <a:pt x="523" y="723"/>
                  </a:cubicBezTo>
                  <a:cubicBezTo>
                    <a:pt x="474" y="742"/>
                    <a:pt x="425" y="761"/>
                    <a:pt x="377" y="781"/>
                  </a:cubicBezTo>
                  <a:cubicBezTo>
                    <a:pt x="337" y="798"/>
                    <a:pt x="295" y="798"/>
                    <a:pt x="255" y="790"/>
                  </a:cubicBezTo>
                  <a:cubicBezTo>
                    <a:pt x="230" y="784"/>
                    <a:pt x="205" y="767"/>
                    <a:pt x="184" y="750"/>
                  </a:cubicBezTo>
                  <a:cubicBezTo>
                    <a:pt x="163" y="733"/>
                    <a:pt x="121" y="721"/>
                    <a:pt x="95" y="732"/>
                  </a:cubicBezTo>
                  <a:cubicBezTo>
                    <a:pt x="80" y="738"/>
                    <a:pt x="63" y="745"/>
                    <a:pt x="47" y="749"/>
                  </a:cubicBezTo>
                  <a:cubicBezTo>
                    <a:pt x="28" y="754"/>
                    <a:pt x="11" y="744"/>
                    <a:pt x="6" y="727"/>
                  </a:cubicBezTo>
                  <a:cubicBezTo>
                    <a:pt x="0" y="706"/>
                    <a:pt x="5" y="692"/>
                    <a:pt x="28" y="688"/>
                  </a:cubicBezTo>
                  <a:cubicBezTo>
                    <a:pt x="57" y="683"/>
                    <a:pt x="87" y="685"/>
                    <a:pt x="116" y="685"/>
                  </a:cubicBezTo>
                  <a:cubicBezTo>
                    <a:pt x="128" y="685"/>
                    <a:pt x="143" y="691"/>
                    <a:pt x="153" y="686"/>
                  </a:cubicBezTo>
                  <a:cubicBezTo>
                    <a:pt x="176" y="676"/>
                    <a:pt x="194" y="680"/>
                    <a:pt x="214" y="69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1347788" y="3289300"/>
              <a:ext cx="617538" cy="293688"/>
            </a:xfrm>
            <a:custGeom>
              <a:avLst/>
              <a:gdLst>
                <a:gd name="T0" fmla="*/ 134 w 164"/>
                <a:gd name="T1" fmla="*/ 78 h 78"/>
                <a:gd name="T2" fmla="*/ 116 w 164"/>
                <a:gd name="T3" fmla="*/ 70 h 78"/>
                <a:gd name="T4" fmla="*/ 49 w 164"/>
                <a:gd name="T5" fmla="*/ 51 h 78"/>
                <a:gd name="T6" fmla="*/ 11 w 164"/>
                <a:gd name="T7" fmla="*/ 42 h 78"/>
                <a:gd name="T8" fmla="*/ 8 w 164"/>
                <a:gd name="T9" fmla="*/ 21 h 78"/>
                <a:gd name="T10" fmla="*/ 70 w 164"/>
                <a:gd name="T11" fmla="*/ 16 h 78"/>
                <a:gd name="T12" fmla="*/ 104 w 164"/>
                <a:gd name="T13" fmla="*/ 29 h 78"/>
                <a:gd name="T14" fmla="*/ 133 w 164"/>
                <a:gd name="T15" fmla="*/ 43 h 78"/>
                <a:gd name="T16" fmla="*/ 148 w 164"/>
                <a:gd name="T17" fmla="*/ 51 h 78"/>
                <a:gd name="T18" fmla="*/ 164 w 164"/>
                <a:gd name="T19" fmla="*/ 62 h 78"/>
                <a:gd name="T20" fmla="*/ 147 w 164"/>
                <a:gd name="T21" fmla="*/ 76 h 78"/>
                <a:gd name="T22" fmla="*/ 134 w 164"/>
                <a:gd name="T23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4" h="78">
                  <a:moveTo>
                    <a:pt x="134" y="78"/>
                  </a:moveTo>
                  <a:cubicBezTo>
                    <a:pt x="130" y="76"/>
                    <a:pt x="120" y="75"/>
                    <a:pt x="116" y="70"/>
                  </a:cubicBezTo>
                  <a:cubicBezTo>
                    <a:pt x="97" y="49"/>
                    <a:pt x="74" y="50"/>
                    <a:pt x="49" y="51"/>
                  </a:cubicBezTo>
                  <a:cubicBezTo>
                    <a:pt x="37" y="51"/>
                    <a:pt x="23" y="46"/>
                    <a:pt x="11" y="42"/>
                  </a:cubicBezTo>
                  <a:cubicBezTo>
                    <a:pt x="1" y="38"/>
                    <a:pt x="0" y="29"/>
                    <a:pt x="8" y="21"/>
                  </a:cubicBezTo>
                  <a:cubicBezTo>
                    <a:pt x="29" y="0"/>
                    <a:pt x="44" y="0"/>
                    <a:pt x="70" y="16"/>
                  </a:cubicBezTo>
                  <a:cubicBezTo>
                    <a:pt x="80" y="22"/>
                    <a:pt x="93" y="24"/>
                    <a:pt x="104" y="29"/>
                  </a:cubicBezTo>
                  <a:cubicBezTo>
                    <a:pt x="114" y="33"/>
                    <a:pt x="123" y="38"/>
                    <a:pt x="133" y="43"/>
                  </a:cubicBezTo>
                  <a:cubicBezTo>
                    <a:pt x="138" y="45"/>
                    <a:pt x="143" y="48"/>
                    <a:pt x="148" y="51"/>
                  </a:cubicBezTo>
                  <a:cubicBezTo>
                    <a:pt x="153" y="55"/>
                    <a:pt x="159" y="58"/>
                    <a:pt x="164" y="62"/>
                  </a:cubicBezTo>
                  <a:cubicBezTo>
                    <a:pt x="159" y="66"/>
                    <a:pt x="153" y="72"/>
                    <a:pt x="147" y="76"/>
                  </a:cubicBezTo>
                  <a:cubicBezTo>
                    <a:pt x="145" y="77"/>
                    <a:pt x="141" y="77"/>
                    <a:pt x="134" y="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1276350" y="2581275"/>
              <a:ext cx="376238" cy="282575"/>
            </a:xfrm>
            <a:custGeom>
              <a:avLst/>
              <a:gdLst>
                <a:gd name="T0" fmla="*/ 53 w 100"/>
                <a:gd name="T1" fmla="*/ 20 h 75"/>
                <a:gd name="T2" fmla="*/ 62 w 100"/>
                <a:gd name="T3" fmla="*/ 8 h 75"/>
                <a:gd name="T4" fmla="*/ 90 w 100"/>
                <a:gd name="T5" fmla="*/ 4 h 75"/>
                <a:gd name="T6" fmla="*/ 98 w 100"/>
                <a:gd name="T7" fmla="*/ 31 h 75"/>
                <a:gd name="T8" fmla="*/ 36 w 100"/>
                <a:gd name="T9" fmla="*/ 75 h 75"/>
                <a:gd name="T10" fmla="*/ 0 w 100"/>
                <a:gd name="T11" fmla="*/ 42 h 75"/>
                <a:gd name="T12" fmla="*/ 10 w 100"/>
                <a:gd name="T13" fmla="*/ 28 h 75"/>
                <a:gd name="T14" fmla="*/ 53 w 100"/>
                <a:gd name="T15" fmla="*/ 2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75">
                  <a:moveTo>
                    <a:pt x="53" y="20"/>
                  </a:moveTo>
                  <a:cubicBezTo>
                    <a:pt x="54" y="18"/>
                    <a:pt x="57" y="10"/>
                    <a:pt x="62" y="8"/>
                  </a:cubicBezTo>
                  <a:cubicBezTo>
                    <a:pt x="71" y="4"/>
                    <a:pt x="84" y="0"/>
                    <a:pt x="90" y="4"/>
                  </a:cubicBezTo>
                  <a:cubicBezTo>
                    <a:pt x="96" y="9"/>
                    <a:pt x="100" y="23"/>
                    <a:pt x="98" y="31"/>
                  </a:cubicBezTo>
                  <a:cubicBezTo>
                    <a:pt x="92" y="53"/>
                    <a:pt x="59" y="75"/>
                    <a:pt x="36" y="75"/>
                  </a:cubicBezTo>
                  <a:cubicBezTo>
                    <a:pt x="19" y="75"/>
                    <a:pt x="0" y="59"/>
                    <a:pt x="0" y="42"/>
                  </a:cubicBezTo>
                  <a:cubicBezTo>
                    <a:pt x="0" y="37"/>
                    <a:pt x="5" y="29"/>
                    <a:pt x="10" y="28"/>
                  </a:cubicBezTo>
                  <a:cubicBezTo>
                    <a:pt x="22" y="24"/>
                    <a:pt x="35" y="23"/>
                    <a:pt x="53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4775200" y="2747963"/>
              <a:ext cx="442913" cy="346075"/>
            </a:xfrm>
            <a:custGeom>
              <a:avLst/>
              <a:gdLst>
                <a:gd name="T0" fmla="*/ 96 w 118"/>
                <a:gd name="T1" fmla="*/ 0 h 92"/>
                <a:gd name="T2" fmla="*/ 116 w 118"/>
                <a:gd name="T3" fmla="*/ 27 h 92"/>
                <a:gd name="T4" fmla="*/ 104 w 118"/>
                <a:gd name="T5" fmla="*/ 47 h 92"/>
                <a:gd name="T6" fmla="*/ 64 w 118"/>
                <a:gd name="T7" fmla="*/ 56 h 92"/>
                <a:gd name="T8" fmla="*/ 42 w 118"/>
                <a:gd name="T9" fmla="*/ 71 h 92"/>
                <a:gd name="T10" fmla="*/ 9 w 118"/>
                <a:gd name="T11" fmla="*/ 84 h 92"/>
                <a:gd name="T12" fmla="*/ 0 w 118"/>
                <a:gd name="T13" fmla="*/ 70 h 92"/>
                <a:gd name="T14" fmla="*/ 8 w 118"/>
                <a:gd name="T15" fmla="*/ 58 h 92"/>
                <a:gd name="T16" fmla="*/ 27 w 118"/>
                <a:gd name="T17" fmla="*/ 43 h 92"/>
                <a:gd name="T18" fmla="*/ 96 w 118"/>
                <a:gd name="T1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92">
                  <a:moveTo>
                    <a:pt x="96" y="0"/>
                  </a:moveTo>
                  <a:cubicBezTo>
                    <a:pt x="102" y="8"/>
                    <a:pt x="112" y="16"/>
                    <a:pt x="116" y="27"/>
                  </a:cubicBezTo>
                  <a:cubicBezTo>
                    <a:pt x="118" y="31"/>
                    <a:pt x="110" y="44"/>
                    <a:pt x="104" y="47"/>
                  </a:cubicBezTo>
                  <a:cubicBezTo>
                    <a:pt x="92" y="52"/>
                    <a:pt x="78" y="55"/>
                    <a:pt x="64" y="56"/>
                  </a:cubicBezTo>
                  <a:cubicBezTo>
                    <a:pt x="52" y="56"/>
                    <a:pt x="47" y="62"/>
                    <a:pt x="42" y="71"/>
                  </a:cubicBezTo>
                  <a:cubicBezTo>
                    <a:pt x="35" y="84"/>
                    <a:pt x="24" y="92"/>
                    <a:pt x="9" y="84"/>
                  </a:cubicBezTo>
                  <a:cubicBezTo>
                    <a:pt x="5" y="82"/>
                    <a:pt x="1" y="75"/>
                    <a:pt x="0" y="70"/>
                  </a:cubicBezTo>
                  <a:cubicBezTo>
                    <a:pt x="0" y="66"/>
                    <a:pt x="5" y="62"/>
                    <a:pt x="8" y="58"/>
                  </a:cubicBezTo>
                  <a:cubicBezTo>
                    <a:pt x="14" y="52"/>
                    <a:pt x="20" y="47"/>
                    <a:pt x="27" y="43"/>
                  </a:cubicBezTo>
                  <a:cubicBezTo>
                    <a:pt x="48" y="29"/>
                    <a:pt x="70" y="16"/>
                    <a:pt x="9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5067300" y="2035175"/>
              <a:ext cx="211138" cy="233363"/>
            </a:xfrm>
            <a:custGeom>
              <a:avLst/>
              <a:gdLst>
                <a:gd name="T0" fmla="*/ 55 w 56"/>
                <a:gd name="T1" fmla="*/ 26 h 62"/>
                <a:gd name="T2" fmla="*/ 31 w 56"/>
                <a:gd name="T3" fmla="*/ 61 h 62"/>
                <a:gd name="T4" fmla="*/ 1 w 56"/>
                <a:gd name="T5" fmla="*/ 37 h 62"/>
                <a:gd name="T6" fmla="*/ 32 w 56"/>
                <a:gd name="T7" fmla="*/ 3 h 62"/>
                <a:gd name="T8" fmla="*/ 55 w 56"/>
                <a:gd name="T9" fmla="*/ 2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62">
                  <a:moveTo>
                    <a:pt x="55" y="26"/>
                  </a:moveTo>
                  <a:cubicBezTo>
                    <a:pt x="55" y="45"/>
                    <a:pt x="43" y="62"/>
                    <a:pt x="31" y="61"/>
                  </a:cubicBezTo>
                  <a:cubicBezTo>
                    <a:pt x="17" y="61"/>
                    <a:pt x="0" y="46"/>
                    <a:pt x="1" y="37"/>
                  </a:cubicBezTo>
                  <a:cubicBezTo>
                    <a:pt x="1" y="22"/>
                    <a:pt x="21" y="0"/>
                    <a:pt x="32" y="3"/>
                  </a:cubicBezTo>
                  <a:cubicBezTo>
                    <a:pt x="44" y="5"/>
                    <a:pt x="56" y="10"/>
                    <a:pt x="55" y="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1503363" y="2897188"/>
              <a:ext cx="168275" cy="125413"/>
            </a:xfrm>
            <a:custGeom>
              <a:avLst/>
              <a:gdLst>
                <a:gd name="T0" fmla="*/ 22 w 45"/>
                <a:gd name="T1" fmla="*/ 33 h 33"/>
                <a:gd name="T2" fmla="*/ 0 w 45"/>
                <a:gd name="T3" fmla="*/ 13 h 33"/>
                <a:gd name="T4" fmla="*/ 19 w 45"/>
                <a:gd name="T5" fmla="*/ 1 h 33"/>
                <a:gd name="T6" fmla="*/ 45 w 45"/>
                <a:gd name="T7" fmla="*/ 13 h 33"/>
                <a:gd name="T8" fmla="*/ 22 w 45"/>
                <a:gd name="T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33">
                  <a:moveTo>
                    <a:pt x="22" y="33"/>
                  </a:moveTo>
                  <a:cubicBezTo>
                    <a:pt x="13" y="25"/>
                    <a:pt x="6" y="19"/>
                    <a:pt x="0" y="13"/>
                  </a:cubicBezTo>
                  <a:cubicBezTo>
                    <a:pt x="6" y="8"/>
                    <a:pt x="13" y="0"/>
                    <a:pt x="19" y="1"/>
                  </a:cubicBezTo>
                  <a:cubicBezTo>
                    <a:pt x="28" y="2"/>
                    <a:pt x="36" y="9"/>
                    <a:pt x="45" y="13"/>
                  </a:cubicBezTo>
                  <a:cubicBezTo>
                    <a:pt x="38" y="19"/>
                    <a:pt x="31" y="25"/>
                    <a:pt x="22" y="3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1668463" y="1993900"/>
              <a:ext cx="153988" cy="117475"/>
            </a:xfrm>
            <a:custGeom>
              <a:avLst/>
              <a:gdLst>
                <a:gd name="T0" fmla="*/ 41 w 41"/>
                <a:gd name="T1" fmla="*/ 15 h 31"/>
                <a:gd name="T2" fmla="*/ 20 w 41"/>
                <a:gd name="T3" fmla="*/ 30 h 31"/>
                <a:gd name="T4" fmla="*/ 0 w 41"/>
                <a:gd name="T5" fmla="*/ 15 h 31"/>
                <a:gd name="T6" fmla="*/ 17 w 41"/>
                <a:gd name="T7" fmla="*/ 1 h 31"/>
                <a:gd name="T8" fmla="*/ 41 w 41"/>
                <a:gd name="T9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1">
                  <a:moveTo>
                    <a:pt x="41" y="15"/>
                  </a:moveTo>
                  <a:cubicBezTo>
                    <a:pt x="31" y="22"/>
                    <a:pt x="24" y="31"/>
                    <a:pt x="20" y="30"/>
                  </a:cubicBezTo>
                  <a:cubicBezTo>
                    <a:pt x="13" y="28"/>
                    <a:pt x="6" y="20"/>
                    <a:pt x="0" y="15"/>
                  </a:cubicBezTo>
                  <a:cubicBezTo>
                    <a:pt x="5" y="10"/>
                    <a:pt x="11" y="2"/>
                    <a:pt x="17" y="1"/>
                  </a:cubicBezTo>
                  <a:cubicBezTo>
                    <a:pt x="23" y="0"/>
                    <a:pt x="30" y="8"/>
                    <a:pt x="41" y="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6"/>
            <p:cNvSpPr>
              <a:spLocks/>
            </p:cNvSpPr>
            <p:nvPr userDrawn="1"/>
          </p:nvSpPr>
          <p:spPr bwMode="auto">
            <a:xfrm>
              <a:off x="4995863" y="2273300"/>
              <a:ext cx="125413" cy="139700"/>
            </a:xfrm>
            <a:custGeom>
              <a:avLst/>
              <a:gdLst>
                <a:gd name="T0" fmla="*/ 19 w 33"/>
                <a:gd name="T1" fmla="*/ 0 h 37"/>
                <a:gd name="T2" fmla="*/ 32 w 33"/>
                <a:gd name="T3" fmla="*/ 22 h 37"/>
                <a:gd name="T4" fmla="*/ 17 w 33"/>
                <a:gd name="T5" fmla="*/ 36 h 37"/>
                <a:gd name="T6" fmla="*/ 1 w 33"/>
                <a:gd name="T7" fmla="*/ 22 h 37"/>
                <a:gd name="T8" fmla="*/ 19 w 33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19" y="0"/>
                  </a:moveTo>
                  <a:cubicBezTo>
                    <a:pt x="25" y="10"/>
                    <a:pt x="33" y="17"/>
                    <a:pt x="32" y="22"/>
                  </a:cubicBezTo>
                  <a:cubicBezTo>
                    <a:pt x="31" y="27"/>
                    <a:pt x="22" y="37"/>
                    <a:pt x="17" y="36"/>
                  </a:cubicBezTo>
                  <a:cubicBezTo>
                    <a:pt x="11" y="35"/>
                    <a:pt x="1" y="27"/>
                    <a:pt x="1" y="22"/>
                  </a:cubicBezTo>
                  <a:cubicBezTo>
                    <a:pt x="0" y="16"/>
                    <a:pt x="10" y="10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17"/>
            <p:cNvSpPr>
              <a:spLocks/>
            </p:cNvSpPr>
            <p:nvPr userDrawn="1"/>
          </p:nvSpPr>
          <p:spPr bwMode="auto">
            <a:xfrm>
              <a:off x="4811713" y="3168650"/>
              <a:ext cx="153988" cy="123825"/>
            </a:xfrm>
            <a:custGeom>
              <a:avLst/>
              <a:gdLst>
                <a:gd name="T0" fmla="*/ 41 w 41"/>
                <a:gd name="T1" fmla="*/ 20 h 33"/>
                <a:gd name="T2" fmla="*/ 19 w 41"/>
                <a:gd name="T3" fmla="*/ 31 h 33"/>
                <a:gd name="T4" fmla="*/ 0 w 41"/>
                <a:gd name="T5" fmla="*/ 13 h 33"/>
                <a:gd name="T6" fmla="*/ 14 w 41"/>
                <a:gd name="T7" fmla="*/ 1 h 33"/>
                <a:gd name="T8" fmla="*/ 41 w 41"/>
                <a:gd name="T9" fmla="*/ 2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3">
                  <a:moveTo>
                    <a:pt x="41" y="20"/>
                  </a:moveTo>
                  <a:cubicBezTo>
                    <a:pt x="30" y="25"/>
                    <a:pt x="23" y="33"/>
                    <a:pt x="19" y="31"/>
                  </a:cubicBezTo>
                  <a:cubicBezTo>
                    <a:pt x="12" y="28"/>
                    <a:pt x="6" y="20"/>
                    <a:pt x="0" y="13"/>
                  </a:cubicBezTo>
                  <a:cubicBezTo>
                    <a:pt x="5" y="9"/>
                    <a:pt x="12" y="0"/>
                    <a:pt x="14" y="1"/>
                  </a:cubicBezTo>
                  <a:cubicBezTo>
                    <a:pt x="23" y="4"/>
                    <a:pt x="29" y="11"/>
                    <a:pt x="41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23" name="Grupo 22"/>
          <p:cNvGrpSpPr/>
          <p:nvPr userDrawn="1"/>
        </p:nvGrpSpPr>
        <p:grpSpPr>
          <a:xfrm flipH="1">
            <a:off x="8658585" y="0"/>
            <a:ext cx="1605692" cy="1205064"/>
            <a:chOff x="1276350" y="1246188"/>
            <a:chExt cx="4002088" cy="3003550"/>
          </a:xfrm>
        </p:grpSpPr>
        <p:sp>
          <p:nvSpPr>
            <p:cNvPr id="24" name="Freeform 9"/>
            <p:cNvSpPr>
              <a:spLocks/>
            </p:cNvSpPr>
            <p:nvPr userDrawn="1"/>
          </p:nvSpPr>
          <p:spPr bwMode="auto">
            <a:xfrm>
              <a:off x="1657350" y="1246188"/>
              <a:ext cx="3354388" cy="3003550"/>
            </a:xfrm>
            <a:custGeom>
              <a:avLst/>
              <a:gdLst>
                <a:gd name="T0" fmla="*/ 168 w 892"/>
                <a:gd name="T1" fmla="*/ 656 h 798"/>
                <a:gd name="T2" fmla="*/ 85 w 892"/>
                <a:gd name="T3" fmla="*/ 629 h 798"/>
                <a:gd name="T4" fmla="*/ 128 w 892"/>
                <a:gd name="T5" fmla="*/ 611 h 798"/>
                <a:gd name="T6" fmla="*/ 52 w 892"/>
                <a:gd name="T7" fmla="*/ 490 h 798"/>
                <a:gd name="T8" fmla="*/ 51 w 892"/>
                <a:gd name="T9" fmla="*/ 433 h 798"/>
                <a:gd name="T10" fmla="*/ 74 w 892"/>
                <a:gd name="T11" fmla="*/ 332 h 798"/>
                <a:gd name="T12" fmla="*/ 67 w 892"/>
                <a:gd name="T13" fmla="*/ 249 h 798"/>
                <a:gd name="T14" fmla="*/ 106 w 892"/>
                <a:gd name="T15" fmla="*/ 350 h 798"/>
                <a:gd name="T16" fmla="*/ 149 w 892"/>
                <a:gd name="T17" fmla="*/ 344 h 798"/>
                <a:gd name="T18" fmla="*/ 190 w 892"/>
                <a:gd name="T19" fmla="*/ 295 h 798"/>
                <a:gd name="T20" fmla="*/ 202 w 892"/>
                <a:gd name="T21" fmla="*/ 369 h 798"/>
                <a:gd name="T22" fmla="*/ 233 w 892"/>
                <a:gd name="T23" fmla="*/ 461 h 798"/>
                <a:gd name="T24" fmla="*/ 240 w 892"/>
                <a:gd name="T25" fmla="*/ 253 h 798"/>
                <a:gd name="T26" fmla="*/ 171 w 892"/>
                <a:gd name="T27" fmla="*/ 53 h 798"/>
                <a:gd name="T28" fmla="*/ 258 w 892"/>
                <a:gd name="T29" fmla="*/ 35 h 798"/>
                <a:gd name="T30" fmla="*/ 282 w 892"/>
                <a:gd name="T31" fmla="*/ 256 h 798"/>
                <a:gd name="T32" fmla="*/ 376 w 892"/>
                <a:gd name="T33" fmla="*/ 415 h 798"/>
                <a:gd name="T34" fmla="*/ 424 w 892"/>
                <a:gd name="T35" fmla="*/ 396 h 798"/>
                <a:gd name="T36" fmla="*/ 506 w 892"/>
                <a:gd name="T37" fmla="*/ 297 h 798"/>
                <a:gd name="T38" fmla="*/ 555 w 892"/>
                <a:gd name="T39" fmla="*/ 175 h 798"/>
                <a:gd name="T40" fmla="*/ 552 w 892"/>
                <a:gd name="T41" fmla="*/ 269 h 798"/>
                <a:gd name="T42" fmla="*/ 485 w 892"/>
                <a:gd name="T43" fmla="*/ 400 h 798"/>
                <a:gd name="T44" fmla="*/ 496 w 892"/>
                <a:gd name="T45" fmla="*/ 445 h 798"/>
                <a:gd name="T46" fmla="*/ 530 w 892"/>
                <a:gd name="T47" fmla="*/ 391 h 798"/>
                <a:gd name="T48" fmla="*/ 577 w 892"/>
                <a:gd name="T49" fmla="*/ 323 h 798"/>
                <a:gd name="T50" fmla="*/ 559 w 892"/>
                <a:gd name="T51" fmla="*/ 400 h 798"/>
                <a:gd name="T52" fmla="*/ 545 w 892"/>
                <a:gd name="T53" fmla="*/ 463 h 798"/>
                <a:gd name="T54" fmla="*/ 639 w 892"/>
                <a:gd name="T55" fmla="*/ 387 h 798"/>
                <a:gd name="T56" fmla="*/ 677 w 892"/>
                <a:gd name="T57" fmla="*/ 280 h 798"/>
                <a:gd name="T58" fmla="*/ 712 w 892"/>
                <a:gd name="T59" fmla="*/ 365 h 798"/>
                <a:gd name="T60" fmla="*/ 737 w 892"/>
                <a:gd name="T61" fmla="*/ 333 h 798"/>
                <a:gd name="T62" fmla="*/ 823 w 892"/>
                <a:gd name="T63" fmla="*/ 257 h 798"/>
                <a:gd name="T64" fmla="*/ 877 w 892"/>
                <a:gd name="T65" fmla="*/ 305 h 798"/>
                <a:gd name="T66" fmla="*/ 768 w 892"/>
                <a:gd name="T67" fmla="*/ 370 h 798"/>
                <a:gd name="T68" fmla="*/ 701 w 892"/>
                <a:gd name="T69" fmla="*/ 458 h 798"/>
                <a:gd name="T70" fmla="*/ 732 w 892"/>
                <a:gd name="T71" fmla="*/ 511 h 798"/>
                <a:gd name="T72" fmla="*/ 746 w 892"/>
                <a:gd name="T73" fmla="*/ 524 h 798"/>
                <a:gd name="T74" fmla="*/ 780 w 892"/>
                <a:gd name="T75" fmla="*/ 457 h 798"/>
                <a:gd name="T76" fmla="*/ 806 w 892"/>
                <a:gd name="T77" fmla="*/ 461 h 798"/>
                <a:gd name="T78" fmla="*/ 804 w 892"/>
                <a:gd name="T79" fmla="*/ 520 h 798"/>
                <a:gd name="T80" fmla="*/ 764 w 892"/>
                <a:gd name="T81" fmla="*/ 544 h 798"/>
                <a:gd name="T82" fmla="*/ 795 w 892"/>
                <a:gd name="T83" fmla="*/ 569 h 798"/>
                <a:gd name="T84" fmla="*/ 885 w 892"/>
                <a:gd name="T85" fmla="*/ 577 h 798"/>
                <a:gd name="T86" fmla="*/ 841 w 892"/>
                <a:gd name="T87" fmla="*/ 630 h 798"/>
                <a:gd name="T88" fmla="*/ 724 w 892"/>
                <a:gd name="T89" fmla="*/ 690 h 798"/>
                <a:gd name="T90" fmla="*/ 587 w 892"/>
                <a:gd name="T91" fmla="*/ 718 h 798"/>
                <a:gd name="T92" fmla="*/ 377 w 892"/>
                <a:gd name="T93" fmla="*/ 781 h 798"/>
                <a:gd name="T94" fmla="*/ 184 w 892"/>
                <a:gd name="T95" fmla="*/ 750 h 798"/>
                <a:gd name="T96" fmla="*/ 47 w 892"/>
                <a:gd name="T97" fmla="*/ 749 h 798"/>
                <a:gd name="T98" fmla="*/ 28 w 892"/>
                <a:gd name="T99" fmla="*/ 688 h 798"/>
                <a:gd name="T100" fmla="*/ 153 w 892"/>
                <a:gd name="T101" fmla="*/ 686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92" h="798">
                  <a:moveTo>
                    <a:pt x="214" y="693"/>
                  </a:moveTo>
                  <a:cubicBezTo>
                    <a:pt x="209" y="669"/>
                    <a:pt x="190" y="660"/>
                    <a:pt x="168" y="656"/>
                  </a:cubicBezTo>
                  <a:cubicBezTo>
                    <a:pt x="152" y="652"/>
                    <a:pt x="134" y="652"/>
                    <a:pt x="117" y="647"/>
                  </a:cubicBezTo>
                  <a:cubicBezTo>
                    <a:pt x="106" y="644"/>
                    <a:pt x="96" y="635"/>
                    <a:pt x="85" y="629"/>
                  </a:cubicBezTo>
                  <a:cubicBezTo>
                    <a:pt x="85" y="626"/>
                    <a:pt x="86" y="623"/>
                    <a:pt x="86" y="620"/>
                  </a:cubicBezTo>
                  <a:cubicBezTo>
                    <a:pt x="100" y="617"/>
                    <a:pt x="113" y="614"/>
                    <a:pt x="128" y="611"/>
                  </a:cubicBezTo>
                  <a:cubicBezTo>
                    <a:pt x="94" y="583"/>
                    <a:pt x="102" y="546"/>
                    <a:pt x="110" y="507"/>
                  </a:cubicBezTo>
                  <a:cubicBezTo>
                    <a:pt x="90" y="502"/>
                    <a:pt x="70" y="498"/>
                    <a:pt x="52" y="490"/>
                  </a:cubicBezTo>
                  <a:cubicBezTo>
                    <a:pt x="40" y="485"/>
                    <a:pt x="22" y="475"/>
                    <a:pt x="19" y="464"/>
                  </a:cubicBezTo>
                  <a:cubicBezTo>
                    <a:pt x="15" y="445"/>
                    <a:pt x="36" y="438"/>
                    <a:pt x="51" y="433"/>
                  </a:cubicBezTo>
                  <a:cubicBezTo>
                    <a:pt x="71" y="427"/>
                    <a:pt x="92" y="424"/>
                    <a:pt x="113" y="419"/>
                  </a:cubicBezTo>
                  <a:cubicBezTo>
                    <a:pt x="111" y="386"/>
                    <a:pt x="100" y="355"/>
                    <a:pt x="74" y="332"/>
                  </a:cubicBezTo>
                  <a:cubicBezTo>
                    <a:pt x="53" y="313"/>
                    <a:pt x="44" y="291"/>
                    <a:pt x="53" y="264"/>
                  </a:cubicBezTo>
                  <a:cubicBezTo>
                    <a:pt x="55" y="257"/>
                    <a:pt x="63" y="249"/>
                    <a:pt x="67" y="249"/>
                  </a:cubicBezTo>
                  <a:cubicBezTo>
                    <a:pt x="73" y="249"/>
                    <a:pt x="83" y="256"/>
                    <a:pt x="84" y="261"/>
                  </a:cubicBezTo>
                  <a:cubicBezTo>
                    <a:pt x="93" y="291"/>
                    <a:pt x="100" y="320"/>
                    <a:pt x="106" y="350"/>
                  </a:cubicBezTo>
                  <a:cubicBezTo>
                    <a:pt x="113" y="390"/>
                    <a:pt x="142" y="412"/>
                    <a:pt x="170" y="437"/>
                  </a:cubicBezTo>
                  <a:cubicBezTo>
                    <a:pt x="163" y="405"/>
                    <a:pt x="172" y="371"/>
                    <a:pt x="149" y="344"/>
                  </a:cubicBezTo>
                  <a:cubicBezTo>
                    <a:pt x="144" y="338"/>
                    <a:pt x="143" y="323"/>
                    <a:pt x="147" y="318"/>
                  </a:cubicBezTo>
                  <a:cubicBezTo>
                    <a:pt x="157" y="303"/>
                    <a:pt x="171" y="290"/>
                    <a:pt x="190" y="295"/>
                  </a:cubicBezTo>
                  <a:cubicBezTo>
                    <a:pt x="198" y="297"/>
                    <a:pt x="208" y="310"/>
                    <a:pt x="209" y="319"/>
                  </a:cubicBezTo>
                  <a:cubicBezTo>
                    <a:pt x="210" y="336"/>
                    <a:pt x="207" y="353"/>
                    <a:pt x="202" y="369"/>
                  </a:cubicBezTo>
                  <a:cubicBezTo>
                    <a:pt x="195" y="392"/>
                    <a:pt x="200" y="413"/>
                    <a:pt x="216" y="429"/>
                  </a:cubicBezTo>
                  <a:cubicBezTo>
                    <a:pt x="224" y="437"/>
                    <a:pt x="227" y="449"/>
                    <a:pt x="233" y="461"/>
                  </a:cubicBezTo>
                  <a:cubicBezTo>
                    <a:pt x="267" y="466"/>
                    <a:pt x="298" y="426"/>
                    <a:pt x="293" y="381"/>
                  </a:cubicBezTo>
                  <a:cubicBezTo>
                    <a:pt x="286" y="333"/>
                    <a:pt x="266" y="292"/>
                    <a:pt x="240" y="253"/>
                  </a:cubicBezTo>
                  <a:cubicBezTo>
                    <a:pt x="209" y="207"/>
                    <a:pt x="188" y="157"/>
                    <a:pt x="177" y="103"/>
                  </a:cubicBezTo>
                  <a:cubicBezTo>
                    <a:pt x="173" y="87"/>
                    <a:pt x="171" y="70"/>
                    <a:pt x="171" y="53"/>
                  </a:cubicBezTo>
                  <a:cubicBezTo>
                    <a:pt x="171" y="26"/>
                    <a:pt x="182" y="10"/>
                    <a:pt x="201" y="5"/>
                  </a:cubicBezTo>
                  <a:cubicBezTo>
                    <a:pt x="223" y="0"/>
                    <a:pt x="249" y="11"/>
                    <a:pt x="258" y="35"/>
                  </a:cubicBezTo>
                  <a:cubicBezTo>
                    <a:pt x="266" y="54"/>
                    <a:pt x="272" y="76"/>
                    <a:pt x="274" y="96"/>
                  </a:cubicBezTo>
                  <a:cubicBezTo>
                    <a:pt x="278" y="150"/>
                    <a:pt x="280" y="203"/>
                    <a:pt x="282" y="256"/>
                  </a:cubicBezTo>
                  <a:cubicBezTo>
                    <a:pt x="285" y="326"/>
                    <a:pt x="319" y="378"/>
                    <a:pt x="375" y="418"/>
                  </a:cubicBezTo>
                  <a:cubicBezTo>
                    <a:pt x="375" y="417"/>
                    <a:pt x="376" y="416"/>
                    <a:pt x="376" y="415"/>
                  </a:cubicBezTo>
                  <a:cubicBezTo>
                    <a:pt x="369" y="398"/>
                    <a:pt x="368" y="383"/>
                    <a:pt x="387" y="374"/>
                  </a:cubicBezTo>
                  <a:cubicBezTo>
                    <a:pt x="400" y="368"/>
                    <a:pt x="414" y="376"/>
                    <a:pt x="424" y="396"/>
                  </a:cubicBezTo>
                  <a:cubicBezTo>
                    <a:pt x="428" y="406"/>
                    <a:pt x="431" y="416"/>
                    <a:pt x="435" y="427"/>
                  </a:cubicBezTo>
                  <a:cubicBezTo>
                    <a:pt x="474" y="391"/>
                    <a:pt x="499" y="349"/>
                    <a:pt x="506" y="297"/>
                  </a:cubicBezTo>
                  <a:cubicBezTo>
                    <a:pt x="511" y="266"/>
                    <a:pt x="516" y="235"/>
                    <a:pt x="524" y="205"/>
                  </a:cubicBezTo>
                  <a:cubicBezTo>
                    <a:pt x="527" y="191"/>
                    <a:pt x="534" y="172"/>
                    <a:pt x="555" y="175"/>
                  </a:cubicBezTo>
                  <a:cubicBezTo>
                    <a:pt x="570" y="178"/>
                    <a:pt x="580" y="199"/>
                    <a:pt x="574" y="220"/>
                  </a:cubicBezTo>
                  <a:cubicBezTo>
                    <a:pt x="569" y="237"/>
                    <a:pt x="560" y="253"/>
                    <a:pt x="552" y="269"/>
                  </a:cubicBezTo>
                  <a:cubicBezTo>
                    <a:pt x="540" y="292"/>
                    <a:pt x="526" y="314"/>
                    <a:pt x="515" y="337"/>
                  </a:cubicBezTo>
                  <a:cubicBezTo>
                    <a:pt x="504" y="358"/>
                    <a:pt x="495" y="379"/>
                    <a:pt x="485" y="400"/>
                  </a:cubicBezTo>
                  <a:cubicBezTo>
                    <a:pt x="482" y="406"/>
                    <a:pt x="477" y="414"/>
                    <a:pt x="479" y="419"/>
                  </a:cubicBezTo>
                  <a:cubicBezTo>
                    <a:pt x="482" y="429"/>
                    <a:pt x="488" y="439"/>
                    <a:pt x="496" y="445"/>
                  </a:cubicBezTo>
                  <a:cubicBezTo>
                    <a:pt x="498" y="447"/>
                    <a:pt x="513" y="440"/>
                    <a:pt x="517" y="434"/>
                  </a:cubicBezTo>
                  <a:cubicBezTo>
                    <a:pt x="523" y="420"/>
                    <a:pt x="527" y="405"/>
                    <a:pt x="530" y="391"/>
                  </a:cubicBezTo>
                  <a:cubicBezTo>
                    <a:pt x="534" y="374"/>
                    <a:pt x="534" y="357"/>
                    <a:pt x="539" y="342"/>
                  </a:cubicBezTo>
                  <a:cubicBezTo>
                    <a:pt x="545" y="324"/>
                    <a:pt x="563" y="317"/>
                    <a:pt x="577" y="323"/>
                  </a:cubicBezTo>
                  <a:cubicBezTo>
                    <a:pt x="591" y="330"/>
                    <a:pt x="595" y="345"/>
                    <a:pt x="585" y="363"/>
                  </a:cubicBezTo>
                  <a:cubicBezTo>
                    <a:pt x="578" y="376"/>
                    <a:pt x="567" y="388"/>
                    <a:pt x="559" y="400"/>
                  </a:cubicBezTo>
                  <a:cubicBezTo>
                    <a:pt x="554" y="408"/>
                    <a:pt x="547" y="415"/>
                    <a:pt x="545" y="422"/>
                  </a:cubicBezTo>
                  <a:cubicBezTo>
                    <a:pt x="543" y="435"/>
                    <a:pt x="545" y="449"/>
                    <a:pt x="545" y="463"/>
                  </a:cubicBezTo>
                  <a:cubicBezTo>
                    <a:pt x="556" y="462"/>
                    <a:pt x="567" y="463"/>
                    <a:pt x="577" y="461"/>
                  </a:cubicBezTo>
                  <a:cubicBezTo>
                    <a:pt x="638" y="448"/>
                    <a:pt x="637" y="447"/>
                    <a:pt x="639" y="387"/>
                  </a:cubicBezTo>
                  <a:cubicBezTo>
                    <a:pt x="640" y="363"/>
                    <a:pt x="643" y="338"/>
                    <a:pt x="647" y="314"/>
                  </a:cubicBezTo>
                  <a:cubicBezTo>
                    <a:pt x="650" y="298"/>
                    <a:pt x="659" y="284"/>
                    <a:pt x="677" y="280"/>
                  </a:cubicBezTo>
                  <a:cubicBezTo>
                    <a:pt x="705" y="274"/>
                    <a:pt x="725" y="293"/>
                    <a:pt x="721" y="325"/>
                  </a:cubicBezTo>
                  <a:cubicBezTo>
                    <a:pt x="720" y="338"/>
                    <a:pt x="716" y="352"/>
                    <a:pt x="712" y="365"/>
                  </a:cubicBezTo>
                  <a:cubicBezTo>
                    <a:pt x="707" y="378"/>
                    <a:pt x="701" y="391"/>
                    <a:pt x="697" y="404"/>
                  </a:cubicBezTo>
                  <a:cubicBezTo>
                    <a:pt x="717" y="384"/>
                    <a:pt x="729" y="360"/>
                    <a:pt x="737" y="333"/>
                  </a:cubicBezTo>
                  <a:cubicBezTo>
                    <a:pt x="740" y="323"/>
                    <a:pt x="741" y="313"/>
                    <a:pt x="744" y="304"/>
                  </a:cubicBezTo>
                  <a:cubicBezTo>
                    <a:pt x="753" y="266"/>
                    <a:pt x="785" y="248"/>
                    <a:pt x="823" y="257"/>
                  </a:cubicBezTo>
                  <a:cubicBezTo>
                    <a:pt x="829" y="259"/>
                    <a:pt x="836" y="261"/>
                    <a:pt x="841" y="264"/>
                  </a:cubicBezTo>
                  <a:cubicBezTo>
                    <a:pt x="859" y="273"/>
                    <a:pt x="877" y="283"/>
                    <a:pt x="877" y="305"/>
                  </a:cubicBezTo>
                  <a:cubicBezTo>
                    <a:pt x="878" y="328"/>
                    <a:pt x="858" y="335"/>
                    <a:pt x="840" y="342"/>
                  </a:cubicBezTo>
                  <a:cubicBezTo>
                    <a:pt x="816" y="352"/>
                    <a:pt x="792" y="362"/>
                    <a:pt x="768" y="370"/>
                  </a:cubicBezTo>
                  <a:cubicBezTo>
                    <a:pt x="741" y="380"/>
                    <a:pt x="721" y="398"/>
                    <a:pt x="707" y="423"/>
                  </a:cubicBezTo>
                  <a:cubicBezTo>
                    <a:pt x="702" y="432"/>
                    <a:pt x="701" y="446"/>
                    <a:pt x="701" y="458"/>
                  </a:cubicBezTo>
                  <a:cubicBezTo>
                    <a:pt x="701" y="462"/>
                    <a:pt x="709" y="468"/>
                    <a:pt x="714" y="470"/>
                  </a:cubicBezTo>
                  <a:cubicBezTo>
                    <a:pt x="741" y="479"/>
                    <a:pt x="745" y="487"/>
                    <a:pt x="732" y="511"/>
                  </a:cubicBezTo>
                  <a:cubicBezTo>
                    <a:pt x="730" y="514"/>
                    <a:pt x="730" y="522"/>
                    <a:pt x="732" y="524"/>
                  </a:cubicBezTo>
                  <a:cubicBezTo>
                    <a:pt x="735" y="526"/>
                    <a:pt x="744" y="527"/>
                    <a:pt x="746" y="524"/>
                  </a:cubicBezTo>
                  <a:cubicBezTo>
                    <a:pt x="755" y="513"/>
                    <a:pt x="763" y="502"/>
                    <a:pt x="770" y="489"/>
                  </a:cubicBezTo>
                  <a:cubicBezTo>
                    <a:pt x="775" y="480"/>
                    <a:pt x="775" y="467"/>
                    <a:pt x="780" y="457"/>
                  </a:cubicBezTo>
                  <a:cubicBezTo>
                    <a:pt x="783" y="452"/>
                    <a:pt x="790" y="448"/>
                    <a:pt x="795" y="444"/>
                  </a:cubicBezTo>
                  <a:cubicBezTo>
                    <a:pt x="799" y="450"/>
                    <a:pt x="804" y="455"/>
                    <a:pt x="806" y="461"/>
                  </a:cubicBezTo>
                  <a:cubicBezTo>
                    <a:pt x="808" y="466"/>
                    <a:pt x="806" y="472"/>
                    <a:pt x="806" y="477"/>
                  </a:cubicBezTo>
                  <a:cubicBezTo>
                    <a:pt x="830" y="491"/>
                    <a:pt x="830" y="505"/>
                    <a:pt x="804" y="520"/>
                  </a:cubicBezTo>
                  <a:cubicBezTo>
                    <a:pt x="797" y="524"/>
                    <a:pt x="787" y="525"/>
                    <a:pt x="779" y="529"/>
                  </a:cubicBezTo>
                  <a:cubicBezTo>
                    <a:pt x="773" y="533"/>
                    <a:pt x="766" y="538"/>
                    <a:pt x="764" y="544"/>
                  </a:cubicBezTo>
                  <a:cubicBezTo>
                    <a:pt x="762" y="552"/>
                    <a:pt x="763" y="565"/>
                    <a:pt x="767" y="567"/>
                  </a:cubicBezTo>
                  <a:cubicBezTo>
                    <a:pt x="774" y="571"/>
                    <a:pt x="786" y="570"/>
                    <a:pt x="795" y="569"/>
                  </a:cubicBezTo>
                  <a:cubicBezTo>
                    <a:pt x="815" y="566"/>
                    <a:pt x="835" y="558"/>
                    <a:pt x="855" y="558"/>
                  </a:cubicBezTo>
                  <a:cubicBezTo>
                    <a:pt x="865" y="557"/>
                    <a:pt x="880" y="568"/>
                    <a:pt x="885" y="577"/>
                  </a:cubicBezTo>
                  <a:cubicBezTo>
                    <a:pt x="892" y="594"/>
                    <a:pt x="889" y="613"/>
                    <a:pt x="876" y="628"/>
                  </a:cubicBezTo>
                  <a:cubicBezTo>
                    <a:pt x="865" y="639"/>
                    <a:pt x="852" y="638"/>
                    <a:pt x="841" y="630"/>
                  </a:cubicBezTo>
                  <a:cubicBezTo>
                    <a:pt x="819" y="615"/>
                    <a:pt x="796" y="613"/>
                    <a:pt x="770" y="625"/>
                  </a:cubicBezTo>
                  <a:cubicBezTo>
                    <a:pt x="776" y="660"/>
                    <a:pt x="752" y="678"/>
                    <a:pt x="724" y="690"/>
                  </a:cubicBezTo>
                  <a:cubicBezTo>
                    <a:pt x="699" y="701"/>
                    <a:pt x="673" y="712"/>
                    <a:pt x="646" y="718"/>
                  </a:cubicBezTo>
                  <a:cubicBezTo>
                    <a:pt x="627" y="723"/>
                    <a:pt x="606" y="722"/>
                    <a:pt x="587" y="718"/>
                  </a:cubicBezTo>
                  <a:cubicBezTo>
                    <a:pt x="564" y="712"/>
                    <a:pt x="544" y="714"/>
                    <a:pt x="523" y="723"/>
                  </a:cubicBezTo>
                  <a:cubicBezTo>
                    <a:pt x="474" y="742"/>
                    <a:pt x="425" y="761"/>
                    <a:pt x="377" y="781"/>
                  </a:cubicBezTo>
                  <a:cubicBezTo>
                    <a:pt x="337" y="798"/>
                    <a:pt x="295" y="798"/>
                    <a:pt x="255" y="790"/>
                  </a:cubicBezTo>
                  <a:cubicBezTo>
                    <a:pt x="230" y="784"/>
                    <a:pt x="205" y="767"/>
                    <a:pt x="184" y="750"/>
                  </a:cubicBezTo>
                  <a:cubicBezTo>
                    <a:pt x="163" y="733"/>
                    <a:pt x="121" y="721"/>
                    <a:pt x="95" y="732"/>
                  </a:cubicBezTo>
                  <a:cubicBezTo>
                    <a:pt x="80" y="738"/>
                    <a:pt x="63" y="745"/>
                    <a:pt x="47" y="749"/>
                  </a:cubicBezTo>
                  <a:cubicBezTo>
                    <a:pt x="28" y="754"/>
                    <a:pt x="11" y="744"/>
                    <a:pt x="6" y="727"/>
                  </a:cubicBezTo>
                  <a:cubicBezTo>
                    <a:pt x="0" y="706"/>
                    <a:pt x="5" y="692"/>
                    <a:pt x="28" y="688"/>
                  </a:cubicBezTo>
                  <a:cubicBezTo>
                    <a:pt x="57" y="683"/>
                    <a:pt x="87" y="685"/>
                    <a:pt x="116" y="685"/>
                  </a:cubicBezTo>
                  <a:cubicBezTo>
                    <a:pt x="128" y="685"/>
                    <a:pt x="143" y="691"/>
                    <a:pt x="153" y="686"/>
                  </a:cubicBezTo>
                  <a:cubicBezTo>
                    <a:pt x="176" y="676"/>
                    <a:pt x="194" y="680"/>
                    <a:pt x="214" y="69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10"/>
            <p:cNvSpPr>
              <a:spLocks/>
            </p:cNvSpPr>
            <p:nvPr userDrawn="1"/>
          </p:nvSpPr>
          <p:spPr bwMode="auto">
            <a:xfrm>
              <a:off x="1347788" y="3289300"/>
              <a:ext cx="617538" cy="293688"/>
            </a:xfrm>
            <a:custGeom>
              <a:avLst/>
              <a:gdLst>
                <a:gd name="T0" fmla="*/ 134 w 164"/>
                <a:gd name="T1" fmla="*/ 78 h 78"/>
                <a:gd name="T2" fmla="*/ 116 w 164"/>
                <a:gd name="T3" fmla="*/ 70 h 78"/>
                <a:gd name="T4" fmla="*/ 49 w 164"/>
                <a:gd name="T5" fmla="*/ 51 h 78"/>
                <a:gd name="T6" fmla="*/ 11 w 164"/>
                <a:gd name="T7" fmla="*/ 42 h 78"/>
                <a:gd name="T8" fmla="*/ 8 w 164"/>
                <a:gd name="T9" fmla="*/ 21 h 78"/>
                <a:gd name="T10" fmla="*/ 70 w 164"/>
                <a:gd name="T11" fmla="*/ 16 h 78"/>
                <a:gd name="T12" fmla="*/ 104 w 164"/>
                <a:gd name="T13" fmla="*/ 29 h 78"/>
                <a:gd name="T14" fmla="*/ 133 w 164"/>
                <a:gd name="T15" fmla="*/ 43 h 78"/>
                <a:gd name="T16" fmla="*/ 148 w 164"/>
                <a:gd name="T17" fmla="*/ 51 h 78"/>
                <a:gd name="T18" fmla="*/ 164 w 164"/>
                <a:gd name="T19" fmla="*/ 62 h 78"/>
                <a:gd name="T20" fmla="*/ 147 w 164"/>
                <a:gd name="T21" fmla="*/ 76 h 78"/>
                <a:gd name="T22" fmla="*/ 134 w 164"/>
                <a:gd name="T23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4" h="78">
                  <a:moveTo>
                    <a:pt x="134" y="78"/>
                  </a:moveTo>
                  <a:cubicBezTo>
                    <a:pt x="130" y="76"/>
                    <a:pt x="120" y="75"/>
                    <a:pt x="116" y="70"/>
                  </a:cubicBezTo>
                  <a:cubicBezTo>
                    <a:pt x="97" y="49"/>
                    <a:pt x="74" y="50"/>
                    <a:pt x="49" y="51"/>
                  </a:cubicBezTo>
                  <a:cubicBezTo>
                    <a:pt x="37" y="51"/>
                    <a:pt x="23" y="46"/>
                    <a:pt x="11" y="42"/>
                  </a:cubicBezTo>
                  <a:cubicBezTo>
                    <a:pt x="1" y="38"/>
                    <a:pt x="0" y="29"/>
                    <a:pt x="8" y="21"/>
                  </a:cubicBezTo>
                  <a:cubicBezTo>
                    <a:pt x="29" y="0"/>
                    <a:pt x="44" y="0"/>
                    <a:pt x="70" y="16"/>
                  </a:cubicBezTo>
                  <a:cubicBezTo>
                    <a:pt x="80" y="22"/>
                    <a:pt x="93" y="24"/>
                    <a:pt x="104" y="29"/>
                  </a:cubicBezTo>
                  <a:cubicBezTo>
                    <a:pt x="114" y="33"/>
                    <a:pt x="123" y="38"/>
                    <a:pt x="133" y="43"/>
                  </a:cubicBezTo>
                  <a:cubicBezTo>
                    <a:pt x="138" y="45"/>
                    <a:pt x="143" y="48"/>
                    <a:pt x="148" y="51"/>
                  </a:cubicBezTo>
                  <a:cubicBezTo>
                    <a:pt x="153" y="55"/>
                    <a:pt x="159" y="58"/>
                    <a:pt x="164" y="62"/>
                  </a:cubicBezTo>
                  <a:cubicBezTo>
                    <a:pt x="159" y="66"/>
                    <a:pt x="153" y="72"/>
                    <a:pt x="147" y="76"/>
                  </a:cubicBezTo>
                  <a:cubicBezTo>
                    <a:pt x="145" y="77"/>
                    <a:pt x="141" y="77"/>
                    <a:pt x="134" y="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11"/>
            <p:cNvSpPr>
              <a:spLocks/>
            </p:cNvSpPr>
            <p:nvPr userDrawn="1"/>
          </p:nvSpPr>
          <p:spPr bwMode="auto">
            <a:xfrm>
              <a:off x="1276350" y="2581275"/>
              <a:ext cx="376238" cy="282575"/>
            </a:xfrm>
            <a:custGeom>
              <a:avLst/>
              <a:gdLst>
                <a:gd name="T0" fmla="*/ 53 w 100"/>
                <a:gd name="T1" fmla="*/ 20 h 75"/>
                <a:gd name="T2" fmla="*/ 62 w 100"/>
                <a:gd name="T3" fmla="*/ 8 h 75"/>
                <a:gd name="T4" fmla="*/ 90 w 100"/>
                <a:gd name="T5" fmla="*/ 4 h 75"/>
                <a:gd name="T6" fmla="*/ 98 w 100"/>
                <a:gd name="T7" fmla="*/ 31 h 75"/>
                <a:gd name="T8" fmla="*/ 36 w 100"/>
                <a:gd name="T9" fmla="*/ 75 h 75"/>
                <a:gd name="T10" fmla="*/ 0 w 100"/>
                <a:gd name="T11" fmla="*/ 42 h 75"/>
                <a:gd name="T12" fmla="*/ 10 w 100"/>
                <a:gd name="T13" fmla="*/ 28 h 75"/>
                <a:gd name="T14" fmla="*/ 53 w 100"/>
                <a:gd name="T15" fmla="*/ 2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75">
                  <a:moveTo>
                    <a:pt x="53" y="20"/>
                  </a:moveTo>
                  <a:cubicBezTo>
                    <a:pt x="54" y="18"/>
                    <a:pt x="57" y="10"/>
                    <a:pt x="62" y="8"/>
                  </a:cubicBezTo>
                  <a:cubicBezTo>
                    <a:pt x="71" y="4"/>
                    <a:pt x="84" y="0"/>
                    <a:pt x="90" y="4"/>
                  </a:cubicBezTo>
                  <a:cubicBezTo>
                    <a:pt x="96" y="9"/>
                    <a:pt x="100" y="23"/>
                    <a:pt x="98" y="31"/>
                  </a:cubicBezTo>
                  <a:cubicBezTo>
                    <a:pt x="92" y="53"/>
                    <a:pt x="59" y="75"/>
                    <a:pt x="36" y="75"/>
                  </a:cubicBezTo>
                  <a:cubicBezTo>
                    <a:pt x="19" y="75"/>
                    <a:pt x="0" y="59"/>
                    <a:pt x="0" y="42"/>
                  </a:cubicBezTo>
                  <a:cubicBezTo>
                    <a:pt x="0" y="37"/>
                    <a:pt x="5" y="29"/>
                    <a:pt x="10" y="28"/>
                  </a:cubicBezTo>
                  <a:cubicBezTo>
                    <a:pt x="22" y="24"/>
                    <a:pt x="35" y="23"/>
                    <a:pt x="53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12"/>
            <p:cNvSpPr>
              <a:spLocks/>
            </p:cNvSpPr>
            <p:nvPr userDrawn="1"/>
          </p:nvSpPr>
          <p:spPr bwMode="auto">
            <a:xfrm>
              <a:off x="4775200" y="2747963"/>
              <a:ext cx="442913" cy="346075"/>
            </a:xfrm>
            <a:custGeom>
              <a:avLst/>
              <a:gdLst>
                <a:gd name="T0" fmla="*/ 96 w 118"/>
                <a:gd name="T1" fmla="*/ 0 h 92"/>
                <a:gd name="T2" fmla="*/ 116 w 118"/>
                <a:gd name="T3" fmla="*/ 27 h 92"/>
                <a:gd name="T4" fmla="*/ 104 w 118"/>
                <a:gd name="T5" fmla="*/ 47 h 92"/>
                <a:gd name="T6" fmla="*/ 64 w 118"/>
                <a:gd name="T7" fmla="*/ 56 h 92"/>
                <a:gd name="T8" fmla="*/ 42 w 118"/>
                <a:gd name="T9" fmla="*/ 71 h 92"/>
                <a:gd name="T10" fmla="*/ 9 w 118"/>
                <a:gd name="T11" fmla="*/ 84 h 92"/>
                <a:gd name="T12" fmla="*/ 0 w 118"/>
                <a:gd name="T13" fmla="*/ 70 h 92"/>
                <a:gd name="T14" fmla="*/ 8 w 118"/>
                <a:gd name="T15" fmla="*/ 58 h 92"/>
                <a:gd name="T16" fmla="*/ 27 w 118"/>
                <a:gd name="T17" fmla="*/ 43 h 92"/>
                <a:gd name="T18" fmla="*/ 96 w 118"/>
                <a:gd name="T1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92">
                  <a:moveTo>
                    <a:pt x="96" y="0"/>
                  </a:moveTo>
                  <a:cubicBezTo>
                    <a:pt x="102" y="8"/>
                    <a:pt x="112" y="16"/>
                    <a:pt x="116" y="27"/>
                  </a:cubicBezTo>
                  <a:cubicBezTo>
                    <a:pt x="118" y="31"/>
                    <a:pt x="110" y="44"/>
                    <a:pt x="104" y="47"/>
                  </a:cubicBezTo>
                  <a:cubicBezTo>
                    <a:pt x="92" y="52"/>
                    <a:pt x="78" y="55"/>
                    <a:pt x="64" y="56"/>
                  </a:cubicBezTo>
                  <a:cubicBezTo>
                    <a:pt x="52" y="56"/>
                    <a:pt x="47" y="62"/>
                    <a:pt x="42" y="71"/>
                  </a:cubicBezTo>
                  <a:cubicBezTo>
                    <a:pt x="35" y="84"/>
                    <a:pt x="24" y="92"/>
                    <a:pt x="9" y="84"/>
                  </a:cubicBezTo>
                  <a:cubicBezTo>
                    <a:pt x="5" y="82"/>
                    <a:pt x="1" y="75"/>
                    <a:pt x="0" y="70"/>
                  </a:cubicBezTo>
                  <a:cubicBezTo>
                    <a:pt x="0" y="66"/>
                    <a:pt x="5" y="62"/>
                    <a:pt x="8" y="58"/>
                  </a:cubicBezTo>
                  <a:cubicBezTo>
                    <a:pt x="14" y="52"/>
                    <a:pt x="20" y="47"/>
                    <a:pt x="27" y="43"/>
                  </a:cubicBezTo>
                  <a:cubicBezTo>
                    <a:pt x="48" y="29"/>
                    <a:pt x="70" y="16"/>
                    <a:pt x="9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13"/>
            <p:cNvSpPr>
              <a:spLocks/>
            </p:cNvSpPr>
            <p:nvPr userDrawn="1"/>
          </p:nvSpPr>
          <p:spPr bwMode="auto">
            <a:xfrm>
              <a:off x="5067300" y="2035175"/>
              <a:ext cx="211138" cy="233363"/>
            </a:xfrm>
            <a:custGeom>
              <a:avLst/>
              <a:gdLst>
                <a:gd name="T0" fmla="*/ 55 w 56"/>
                <a:gd name="T1" fmla="*/ 26 h 62"/>
                <a:gd name="T2" fmla="*/ 31 w 56"/>
                <a:gd name="T3" fmla="*/ 61 h 62"/>
                <a:gd name="T4" fmla="*/ 1 w 56"/>
                <a:gd name="T5" fmla="*/ 37 h 62"/>
                <a:gd name="T6" fmla="*/ 32 w 56"/>
                <a:gd name="T7" fmla="*/ 3 h 62"/>
                <a:gd name="T8" fmla="*/ 55 w 56"/>
                <a:gd name="T9" fmla="*/ 2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62">
                  <a:moveTo>
                    <a:pt x="55" y="26"/>
                  </a:moveTo>
                  <a:cubicBezTo>
                    <a:pt x="55" y="45"/>
                    <a:pt x="43" y="62"/>
                    <a:pt x="31" y="61"/>
                  </a:cubicBezTo>
                  <a:cubicBezTo>
                    <a:pt x="17" y="61"/>
                    <a:pt x="0" y="46"/>
                    <a:pt x="1" y="37"/>
                  </a:cubicBezTo>
                  <a:cubicBezTo>
                    <a:pt x="1" y="22"/>
                    <a:pt x="21" y="0"/>
                    <a:pt x="32" y="3"/>
                  </a:cubicBezTo>
                  <a:cubicBezTo>
                    <a:pt x="44" y="5"/>
                    <a:pt x="56" y="10"/>
                    <a:pt x="55" y="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14"/>
            <p:cNvSpPr>
              <a:spLocks/>
            </p:cNvSpPr>
            <p:nvPr userDrawn="1"/>
          </p:nvSpPr>
          <p:spPr bwMode="auto">
            <a:xfrm>
              <a:off x="1503363" y="2897188"/>
              <a:ext cx="168275" cy="125413"/>
            </a:xfrm>
            <a:custGeom>
              <a:avLst/>
              <a:gdLst>
                <a:gd name="T0" fmla="*/ 22 w 45"/>
                <a:gd name="T1" fmla="*/ 33 h 33"/>
                <a:gd name="T2" fmla="*/ 0 w 45"/>
                <a:gd name="T3" fmla="*/ 13 h 33"/>
                <a:gd name="T4" fmla="*/ 19 w 45"/>
                <a:gd name="T5" fmla="*/ 1 h 33"/>
                <a:gd name="T6" fmla="*/ 45 w 45"/>
                <a:gd name="T7" fmla="*/ 13 h 33"/>
                <a:gd name="T8" fmla="*/ 22 w 45"/>
                <a:gd name="T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33">
                  <a:moveTo>
                    <a:pt x="22" y="33"/>
                  </a:moveTo>
                  <a:cubicBezTo>
                    <a:pt x="13" y="25"/>
                    <a:pt x="6" y="19"/>
                    <a:pt x="0" y="13"/>
                  </a:cubicBezTo>
                  <a:cubicBezTo>
                    <a:pt x="6" y="8"/>
                    <a:pt x="13" y="0"/>
                    <a:pt x="19" y="1"/>
                  </a:cubicBezTo>
                  <a:cubicBezTo>
                    <a:pt x="28" y="2"/>
                    <a:pt x="36" y="9"/>
                    <a:pt x="45" y="13"/>
                  </a:cubicBezTo>
                  <a:cubicBezTo>
                    <a:pt x="38" y="19"/>
                    <a:pt x="31" y="25"/>
                    <a:pt x="22" y="3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15"/>
            <p:cNvSpPr>
              <a:spLocks/>
            </p:cNvSpPr>
            <p:nvPr userDrawn="1"/>
          </p:nvSpPr>
          <p:spPr bwMode="auto">
            <a:xfrm>
              <a:off x="1668463" y="1993900"/>
              <a:ext cx="153988" cy="117475"/>
            </a:xfrm>
            <a:custGeom>
              <a:avLst/>
              <a:gdLst>
                <a:gd name="T0" fmla="*/ 41 w 41"/>
                <a:gd name="T1" fmla="*/ 15 h 31"/>
                <a:gd name="T2" fmla="*/ 20 w 41"/>
                <a:gd name="T3" fmla="*/ 30 h 31"/>
                <a:gd name="T4" fmla="*/ 0 w 41"/>
                <a:gd name="T5" fmla="*/ 15 h 31"/>
                <a:gd name="T6" fmla="*/ 17 w 41"/>
                <a:gd name="T7" fmla="*/ 1 h 31"/>
                <a:gd name="T8" fmla="*/ 41 w 41"/>
                <a:gd name="T9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1">
                  <a:moveTo>
                    <a:pt x="41" y="15"/>
                  </a:moveTo>
                  <a:cubicBezTo>
                    <a:pt x="31" y="22"/>
                    <a:pt x="24" y="31"/>
                    <a:pt x="20" y="30"/>
                  </a:cubicBezTo>
                  <a:cubicBezTo>
                    <a:pt x="13" y="28"/>
                    <a:pt x="6" y="20"/>
                    <a:pt x="0" y="15"/>
                  </a:cubicBezTo>
                  <a:cubicBezTo>
                    <a:pt x="5" y="10"/>
                    <a:pt x="11" y="2"/>
                    <a:pt x="17" y="1"/>
                  </a:cubicBezTo>
                  <a:cubicBezTo>
                    <a:pt x="23" y="0"/>
                    <a:pt x="30" y="8"/>
                    <a:pt x="41" y="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16"/>
            <p:cNvSpPr>
              <a:spLocks/>
            </p:cNvSpPr>
            <p:nvPr userDrawn="1"/>
          </p:nvSpPr>
          <p:spPr bwMode="auto">
            <a:xfrm>
              <a:off x="4995863" y="2273300"/>
              <a:ext cx="125413" cy="139700"/>
            </a:xfrm>
            <a:custGeom>
              <a:avLst/>
              <a:gdLst>
                <a:gd name="T0" fmla="*/ 19 w 33"/>
                <a:gd name="T1" fmla="*/ 0 h 37"/>
                <a:gd name="T2" fmla="*/ 32 w 33"/>
                <a:gd name="T3" fmla="*/ 22 h 37"/>
                <a:gd name="T4" fmla="*/ 17 w 33"/>
                <a:gd name="T5" fmla="*/ 36 h 37"/>
                <a:gd name="T6" fmla="*/ 1 w 33"/>
                <a:gd name="T7" fmla="*/ 22 h 37"/>
                <a:gd name="T8" fmla="*/ 19 w 33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19" y="0"/>
                  </a:moveTo>
                  <a:cubicBezTo>
                    <a:pt x="25" y="10"/>
                    <a:pt x="33" y="17"/>
                    <a:pt x="32" y="22"/>
                  </a:cubicBezTo>
                  <a:cubicBezTo>
                    <a:pt x="31" y="27"/>
                    <a:pt x="22" y="37"/>
                    <a:pt x="17" y="36"/>
                  </a:cubicBezTo>
                  <a:cubicBezTo>
                    <a:pt x="11" y="35"/>
                    <a:pt x="1" y="27"/>
                    <a:pt x="1" y="22"/>
                  </a:cubicBezTo>
                  <a:cubicBezTo>
                    <a:pt x="0" y="16"/>
                    <a:pt x="10" y="10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17"/>
            <p:cNvSpPr>
              <a:spLocks/>
            </p:cNvSpPr>
            <p:nvPr userDrawn="1"/>
          </p:nvSpPr>
          <p:spPr bwMode="auto">
            <a:xfrm>
              <a:off x="4811713" y="3168650"/>
              <a:ext cx="153988" cy="123825"/>
            </a:xfrm>
            <a:custGeom>
              <a:avLst/>
              <a:gdLst>
                <a:gd name="T0" fmla="*/ 41 w 41"/>
                <a:gd name="T1" fmla="*/ 20 h 33"/>
                <a:gd name="T2" fmla="*/ 19 w 41"/>
                <a:gd name="T3" fmla="*/ 31 h 33"/>
                <a:gd name="T4" fmla="*/ 0 w 41"/>
                <a:gd name="T5" fmla="*/ 13 h 33"/>
                <a:gd name="T6" fmla="*/ 14 w 41"/>
                <a:gd name="T7" fmla="*/ 1 h 33"/>
                <a:gd name="T8" fmla="*/ 41 w 41"/>
                <a:gd name="T9" fmla="*/ 2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3">
                  <a:moveTo>
                    <a:pt x="41" y="20"/>
                  </a:moveTo>
                  <a:cubicBezTo>
                    <a:pt x="30" y="25"/>
                    <a:pt x="23" y="33"/>
                    <a:pt x="19" y="31"/>
                  </a:cubicBezTo>
                  <a:cubicBezTo>
                    <a:pt x="12" y="28"/>
                    <a:pt x="6" y="20"/>
                    <a:pt x="0" y="13"/>
                  </a:cubicBezTo>
                  <a:cubicBezTo>
                    <a:pt x="5" y="9"/>
                    <a:pt x="12" y="0"/>
                    <a:pt x="14" y="1"/>
                  </a:cubicBezTo>
                  <a:cubicBezTo>
                    <a:pt x="23" y="4"/>
                    <a:pt x="29" y="11"/>
                    <a:pt x="41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40809930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 userDrawn="1"/>
        </p:nvSpPr>
        <p:spPr bwMode="auto">
          <a:xfrm>
            <a:off x="-133350" y="5792787"/>
            <a:ext cx="12363450" cy="1065213"/>
          </a:xfrm>
          <a:custGeom>
            <a:avLst/>
            <a:gdLst>
              <a:gd name="T0" fmla="*/ 0 w 3974"/>
              <a:gd name="T1" fmla="*/ 281 h 281"/>
              <a:gd name="T2" fmla="*/ 3974 w 3974"/>
              <a:gd name="T3" fmla="*/ 281 h 281"/>
              <a:gd name="T4" fmla="*/ 3863 w 3974"/>
              <a:gd name="T5" fmla="*/ 214 h 281"/>
              <a:gd name="T6" fmla="*/ 3826 w 3974"/>
              <a:gd name="T7" fmla="*/ 213 h 281"/>
              <a:gd name="T8" fmla="*/ 2907 w 3974"/>
              <a:gd name="T9" fmla="*/ 183 h 281"/>
              <a:gd name="T10" fmla="*/ 2842 w 3974"/>
              <a:gd name="T11" fmla="*/ 176 h 281"/>
              <a:gd name="T12" fmla="*/ 2141 w 3974"/>
              <a:gd name="T13" fmla="*/ 114 h 281"/>
              <a:gd name="T14" fmla="*/ 1555 w 3974"/>
              <a:gd name="T15" fmla="*/ 145 h 281"/>
              <a:gd name="T16" fmla="*/ 855 w 3974"/>
              <a:gd name="T17" fmla="*/ 124 h 281"/>
              <a:gd name="T18" fmla="*/ 830 w 3974"/>
              <a:gd name="T19" fmla="*/ 119 h 281"/>
              <a:gd name="T20" fmla="*/ 414 w 3974"/>
              <a:gd name="T21" fmla="*/ 19 h 281"/>
              <a:gd name="T22" fmla="*/ 5 w 3974"/>
              <a:gd name="T23" fmla="*/ 106 h 281"/>
              <a:gd name="T24" fmla="*/ 16 w 3974"/>
              <a:gd name="T25" fmla="*/ 106 h 281"/>
              <a:gd name="T26" fmla="*/ 0 w 3974"/>
              <a:gd name="T27" fmla="*/ 281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974" h="281">
                <a:moveTo>
                  <a:pt x="0" y="281"/>
                </a:moveTo>
                <a:cubicBezTo>
                  <a:pt x="3974" y="281"/>
                  <a:pt x="3974" y="281"/>
                  <a:pt x="3974" y="281"/>
                </a:cubicBezTo>
                <a:cubicBezTo>
                  <a:pt x="3947" y="244"/>
                  <a:pt x="3908" y="217"/>
                  <a:pt x="3863" y="214"/>
                </a:cubicBezTo>
                <a:cubicBezTo>
                  <a:pt x="3826" y="213"/>
                  <a:pt x="3826" y="213"/>
                  <a:pt x="3826" y="213"/>
                </a:cubicBezTo>
                <a:cubicBezTo>
                  <a:pt x="3847" y="211"/>
                  <a:pt x="2907" y="183"/>
                  <a:pt x="2907" y="183"/>
                </a:cubicBezTo>
                <a:cubicBezTo>
                  <a:pt x="2885" y="180"/>
                  <a:pt x="2864" y="178"/>
                  <a:pt x="2842" y="176"/>
                </a:cubicBezTo>
                <a:cubicBezTo>
                  <a:pt x="2609" y="150"/>
                  <a:pt x="2375" y="117"/>
                  <a:pt x="2141" y="114"/>
                </a:cubicBezTo>
                <a:cubicBezTo>
                  <a:pt x="1946" y="112"/>
                  <a:pt x="1750" y="131"/>
                  <a:pt x="1555" y="145"/>
                </a:cubicBezTo>
                <a:cubicBezTo>
                  <a:pt x="855" y="124"/>
                  <a:pt x="855" y="124"/>
                  <a:pt x="855" y="124"/>
                </a:cubicBezTo>
                <a:cubicBezTo>
                  <a:pt x="847" y="123"/>
                  <a:pt x="838" y="121"/>
                  <a:pt x="830" y="119"/>
                </a:cubicBezTo>
                <a:cubicBezTo>
                  <a:pt x="691" y="89"/>
                  <a:pt x="555" y="38"/>
                  <a:pt x="414" y="19"/>
                </a:cubicBezTo>
                <a:cubicBezTo>
                  <a:pt x="274" y="0"/>
                  <a:pt x="124" y="15"/>
                  <a:pt x="5" y="106"/>
                </a:cubicBezTo>
                <a:cubicBezTo>
                  <a:pt x="16" y="106"/>
                  <a:pt x="16" y="106"/>
                  <a:pt x="16" y="106"/>
                </a:cubicBezTo>
                <a:cubicBezTo>
                  <a:pt x="11" y="164"/>
                  <a:pt x="5" y="223"/>
                  <a:pt x="0" y="281"/>
                </a:cubicBezTo>
                <a:close/>
              </a:path>
            </a:pathLst>
          </a:custGeom>
          <a:solidFill>
            <a:srgbClr val="F7BB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" name="Freeform 5"/>
          <p:cNvSpPr>
            <a:spLocks/>
          </p:cNvSpPr>
          <p:nvPr userDrawn="1"/>
        </p:nvSpPr>
        <p:spPr bwMode="auto">
          <a:xfrm>
            <a:off x="0" y="0"/>
            <a:ext cx="12185650" cy="1260475"/>
          </a:xfrm>
          <a:custGeom>
            <a:avLst/>
            <a:gdLst>
              <a:gd name="T0" fmla="*/ 3490 w 3490"/>
              <a:gd name="T1" fmla="*/ 0 h 332"/>
              <a:gd name="T2" fmla="*/ 0 w 3490"/>
              <a:gd name="T3" fmla="*/ 0 h 332"/>
              <a:gd name="T4" fmla="*/ 2060 w 3490"/>
              <a:gd name="T5" fmla="*/ 253 h 332"/>
              <a:gd name="T6" fmla="*/ 3490 w 3490"/>
              <a:gd name="T7" fmla="*/ 0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90" h="332">
                <a:moveTo>
                  <a:pt x="349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471" y="332"/>
                  <a:pt x="2060" y="253"/>
                </a:cubicBezTo>
                <a:cubicBezTo>
                  <a:pt x="2060" y="253"/>
                  <a:pt x="3148" y="198"/>
                  <a:pt x="3490" y="0"/>
                </a:cubicBezTo>
                <a:close/>
              </a:path>
            </a:pathLst>
          </a:custGeom>
          <a:solidFill>
            <a:srgbClr val="F7BB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>
              <a:solidFill>
                <a:srgbClr val="F18A9A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5907" y="5942239"/>
            <a:ext cx="1080634" cy="1296761"/>
          </a:xfrm>
          <a:prstGeom prst="rect">
            <a:avLst/>
          </a:prstGeom>
        </p:spPr>
      </p:pic>
      <p:grpSp>
        <p:nvGrpSpPr>
          <p:cNvPr id="22" name="Grupo 21"/>
          <p:cNvGrpSpPr/>
          <p:nvPr userDrawn="1"/>
        </p:nvGrpSpPr>
        <p:grpSpPr>
          <a:xfrm>
            <a:off x="1540755" y="0"/>
            <a:ext cx="1422782" cy="1067791"/>
            <a:chOff x="1276350" y="1246188"/>
            <a:chExt cx="4002088" cy="3003550"/>
          </a:xfrm>
        </p:grpSpPr>
        <p:sp>
          <p:nvSpPr>
            <p:cNvPr id="13" name="Freeform 9"/>
            <p:cNvSpPr>
              <a:spLocks/>
            </p:cNvSpPr>
            <p:nvPr userDrawn="1"/>
          </p:nvSpPr>
          <p:spPr bwMode="auto">
            <a:xfrm>
              <a:off x="1657350" y="1246188"/>
              <a:ext cx="3354388" cy="3003550"/>
            </a:xfrm>
            <a:custGeom>
              <a:avLst/>
              <a:gdLst>
                <a:gd name="T0" fmla="*/ 168 w 892"/>
                <a:gd name="T1" fmla="*/ 656 h 798"/>
                <a:gd name="T2" fmla="*/ 85 w 892"/>
                <a:gd name="T3" fmla="*/ 629 h 798"/>
                <a:gd name="T4" fmla="*/ 128 w 892"/>
                <a:gd name="T5" fmla="*/ 611 h 798"/>
                <a:gd name="T6" fmla="*/ 52 w 892"/>
                <a:gd name="T7" fmla="*/ 490 h 798"/>
                <a:gd name="T8" fmla="*/ 51 w 892"/>
                <a:gd name="T9" fmla="*/ 433 h 798"/>
                <a:gd name="T10" fmla="*/ 74 w 892"/>
                <a:gd name="T11" fmla="*/ 332 h 798"/>
                <a:gd name="T12" fmla="*/ 67 w 892"/>
                <a:gd name="T13" fmla="*/ 249 h 798"/>
                <a:gd name="T14" fmla="*/ 106 w 892"/>
                <a:gd name="T15" fmla="*/ 350 h 798"/>
                <a:gd name="T16" fmla="*/ 149 w 892"/>
                <a:gd name="T17" fmla="*/ 344 h 798"/>
                <a:gd name="T18" fmla="*/ 190 w 892"/>
                <a:gd name="T19" fmla="*/ 295 h 798"/>
                <a:gd name="T20" fmla="*/ 202 w 892"/>
                <a:gd name="T21" fmla="*/ 369 h 798"/>
                <a:gd name="T22" fmla="*/ 233 w 892"/>
                <a:gd name="T23" fmla="*/ 461 h 798"/>
                <a:gd name="T24" fmla="*/ 240 w 892"/>
                <a:gd name="T25" fmla="*/ 253 h 798"/>
                <a:gd name="T26" fmla="*/ 171 w 892"/>
                <a:gd name="T27" fmla="*/ 53 h 798"/>
                <a:gd name="T28" fmla="*/ 258 w 892"/>
                <a:gd name="T29" fmla="*/ 35 h 798"/>
                <a:gd name="T30" fmla="*/ 282 w 892"/>
                <a:gd name="T31" fmla="*/ 256 h 798"/>
                <a:gd name="T32" fmla="*/ 376 w 892"/>
                <a:gd name="T33" fmla="*/ 415 h 798"/>
                <a:gd name="T34" fmla="*/ 424 w 892"/>
                <a:gd name="T35" fmla="*/ 396 h 798"/>
                <a:gd name="T36" fmla="*/ 506 w 892"/>
                <a:gd name="T37" fmla="*/ 297 h 798"/>
                <a:gd name="T38" fmla="*/ 555 w 892"/>
                <a:gd name="T39" fmla="*/ 175 h 798"/>
                <a:gd name="T40" fmla="*/ 552 w 892"/>
                <a:gd name="T41" fmla="*/ 269 h 798"/>
                <a:gd name="T42" fmla="*/ 485 w 892"/>
                <a:gd name="T43" fmla="*/ 400 h 798"/>
                <a:gd name="T44" fmla="*/ 496 w 892"/>
                <a:gd name="T45" fmla="*/ 445 h 798"/>
                <a:gd name="T46" fmla="*/ 530 w 892"/>
                <a:gd name="T47" fmla="*/ 391 h 798"/>
                <a:gd name="T48" fmla="*/ 577 w 892"/>
                <a:gd name="T49" fmla="*/ 323 h 798"/>
                <a:gd name="T50" fmla="*/ 559 w 892"/>
                <a:gd name="T51" fmla="*/ 400 h 798"/>
                <a:gd name="T52" fmla="*/ 545 w 892"/>
                <a:gd name="T53" fmla="*/ 463 h 798"/>
                <a:gd name="T54" fmla="*/ 639 w 892"/>
                <a:gd name="T55" fmla="*/ 387 h 798"/>
                <a:gd name="T56" fmla="*/ 677 w 892"/>
                <a:gd name="T57" fmla="*/ 280 h 798"/>
                <a:gd name="T58" fmla="*/ 712 w 892"/>
                <a:gd name="T59" fmla="*/ 365 h 798"/>
                <a:gd name="T60" fmla="*/ 737 w 892"/>
                <a:gd name="T61" fmla="*/ 333 h 798"/>
                <a:gd name="T62" fmla="*/ 823 w 892"/>
                <a:gd name="T63" fmla="*/ 257 h 798"/>
                <a:gd name="T64" fmla="*/ 877 w 892"/>
                <a:gd name="T65" fmla="*/ 305 h 798"/>
                <a:gd name="T66" fmla="*/ 768 w 892"/>
                <a:gd name="T67" fmla="*/ 370 h 798"/>
                <a:gd name="T68" fmla="*/ 701 w 892"/>
                <a:gd name="T69" fmla="*/ 458 h 798"/>
                <a:gd name="T70" fmla="*/ 732 w 892"/>
                <a:gd name="T71" fmla="*/ 511 h 798"/>
                <a:gd name="T72" fmla="*/ 746 w 892"/>
                <a:gd name="T73" fmla="*/ 524 h 798"/>
                <a:gd name="T74" fmla="*/ 780 w 892"/>
                <a:gd name="T75" fmla="*/ 457 h 798"/>
                <a:gd name="T76" fmla="*/ 806 w 892"/>
                <a:gd name="T77" fmla="*/ 461 h 798"/>
                <a:gd name="T78" fmla="*/ 804 w 892"/>
                <a:gd name="T79" fmla="*/ 520 h 798"/>
                <a:gd name="T80" fmla="*/ 764 w 892"/>
                <a:gd name="T81" fmla="*/ 544 h 798"/>
                <a:gd name="T82" fmla="*/ 795 w 892"/>
                <a:gd name="T83" fmla="*/ 569 h 798"/>
                <a:gd name="T84" fmla="*/ 885 w 892"/>
                <a:gd name="T85" fmla="*/ 577 h 798"/>
                <a:gd name="T86" fmla="*/ 841 w 892"/>
                <a:gd name="T87" fmla="*/ 630 h 798"/>
                <a:gd name="T88" fmla="*/ 724 w 892"/>
                <a:gd name="T89" fmla="*/ 690 h 798"/>
                <a:gd name="T90" fmla="*/ 587 w 892"/>
                <a:gd name="T91" fmla="*/ 718 h 798"/>
                <a:gd name="T92" fmla="*/ 377 w 892"/>
                <a:gd name="T93" fmla="*/ 781 h 798"/>
                <a:gd name="T94" fmla="*/ 184 w 892"/>
                <a:gd name="T95" fmla="*/ 750 h 798"/>
                <a:gd name="T96" fmla="*/ 47 w 892"/>
                <a:gd name="T97" fmla="*/ 749 h 798"/>
                <a:gd name="T98" fmla="*/ 28 w 892"/>
                <a:gd name="T99" fmla="*/ 688 h 798"/>
                <a:gd name="T100" fmla="*/ 153 w 892"/>
                <a:gd name="T101" fmla="*/ 686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92" h="798">
                  <a:moveTo>
                    <a:pt x="214" y="693"/>
                  </a:moveTo>
                  <a:cubicBezTo>
                    <a:pt x="209" y="669"/>
                    <a:pt x="190" y="660"/>
                    <a:pt x="168" y="656"/>
                  </a:cubicBezTo>
                  <a:cubicBezTo>
                    <a:pt x="152" y="652"/>
                    <a:pt x="134" y="652"/>
                    <a:pt x="117" y="647"/>
                  </a:cubicBezTo>
                  <a:cubicBezTo>
                    <a:pt x="106" y="644"/>
                    <a:pt x="96" y="635"/>
                    <a:pt x="85" y="629"/>
                  </a:cubicBezTo>
                  <a:cubicBezTo>
                    <a:pt x="85" y="626"/>
                    <a:pt x="86" y="623"/>
                    <a:pt x="86" y="620"/>
                  </a:cubicBezTo>
                  <a:cubicBezTo>
                    <a:pt x="100" y="617"/>
                    <a:pt x="113" y="614"/>
                    <a:pt x="128" y="611"/>
                  </a:cubicBezTo>
                  <a:cubicBezTo>
                    <a:pt x="94" y="583"/>
                    <a:pt x="102" y="546"/>
                    <a:pt x="110" y="507"/>
                  </a:cubicBezTo>
                  <a:cubicBezTo>
                    <a:pt x="90" y="502"/>
                    <a:pt x="70" y="498"/>
                    <a:pt x="52" y="490"/>
                  </a:cubicBezTo>
                  <a:cubicBezTo>
                    <a:pt x="40" y="485"/>
                    <a:pt x="22" y="475"/>
                    <a:pt x="19" y="464"/>
                  </a:cubicBezTo>
                  <a:cubicBezTo>
                    <a:pt x="15" y="445"/>
                    <a:pt x="36" y="438"/>
                    <a:pt x="51" y="433"/>
                  </a:cubicBezTo>
                  <a:cubicBezTo>
                    <a:pt x="71" y="427"/>
                    <a:pt x="92" y="424"/>
                    <a:pt x="113" y="419"/>
                  </a:cubicBezTo>
                  <a:cubicBezTo>
                    <a:pt x="111" y="386"/>
                    <a:pt x="100" y="355"/>
                    <a:pt x="74" y="332"/>
                  </a:cubicBezTo>
                  <a:cubicBezTo>
                    <a:pt x="53" y="313"/>
                    <a:pt x="44" y="291"/>
                    <a:pt x="53" y="264"/>
                  </a:cubicBezTo>
                  <a:cubicBezTo>
                    <a:pt x="55" y="257"/>
                    <a:pt x="63" y="249"/>
                    <a:pt x="67" y="249"/>
                  </a:cubicBezTo>
                  <a:cubicBezTo>
                    <a:pt x="73" y="249"/>
                    <a:pt x="83" y="256"/>
                    <a:pt x="84" y="261"/>
                  </a:cubicBezTo>
                  <a:cubicBezTo>
                    <a:pt x="93" y="291"/>
                    <a:pt x="100" y="320"/>
                    <a:pt x="106" y="350"/>
                  </a:cubicBezTo>
                  <a:cubicBezTo>
                    <a:pt x="113" y="390"/>
                    <a:pt x="142" y="412"/>
                    <a:pt x="170" y="437"/>
                  </a:cubicBezTo>
                  <a:cubicBezTo>
                    <a:pt x="163" y="405"/>
                    <a:pt x="172" y="371"/>
                    <a:pt x="149" y="344"/>
                  </a:cubicBezTo>
                  <a:cubicBezTo>
                    <a:pt x="144" y="338"/>
                    <a:pt x="143" y="323"/>
                    <a:pt x="147" y="318"/>
                  </a:cubicBezTo>
                  <a:cubicBezTo>
                    <a:pt x="157" y="303"/>
                    <a:pt x="171" y="290"/>
                    <a:pt x="190" y="295"/>
                  </a:cubicBezTo>
                  <a:cubicBezTo>
                    <a:pt x="198" y="297"/>
                    <a:pt x="208" y="310"/>
                    <a:pt x="209" y="319"/>
                  </a:cubicBezTo>
                  <a:cubicBezTo>
                    <a:pt x="210" y="336"/>
                    <a:pt x="207" y="353"/>
                    <a:pt x="202" y="369"/>
                  </a:cubicBezTo>
                  <a:cubicBezTo>
                    <a:pt x="195" y="392"/>
                    <a:pt x="200" y="413"/>
                    <a:pt x="216" y="429"/>
                  </a:cubicBezTo>
                  <a:cubicBezTo>
                    <a:pt x="224" y="437"/>
                    <a:pt x="227" y="449"/>
                    <a:pt x="233" y="461"/>
                  </a:cubicBezTo>
                  <a:cubicBezTo>
                    <a:pt x="267" y="466"/>
                    <a:pt x="298" y="426"/>
                    <a:pt x="293" y="381"/>
                  </a:cubicBezTo>
                  <a:cubicBezTo>
                    <a:pt x="286" y="333"/>
                    <a:pt x="266" y="292"/>
                    <a:pt x="240" y="253"/>
                  </a:cubicBezTo>
                  <a:cubicBezTo>
                    <a:pt x="209" y="207"/>
                    <a:pt x="188" y="157"/>
                    <a:pt x="177" y="103"/>
                  </a:cubicBezTo>
                  <a:cubicBezTo>
                    <a:pt x="173" y="87"/>
                    <a:pt x="171" y="70"/>
                    <a:pt x="171" y="53"/>
                  </a:cubicBezTo>
                  <a:cubicBezTo>
                    <a:pt x="171" y="26"/>
                    <a:pt x="182" y="10"/>
                    <a:pt x="201" y="5"/>
                  </a:cubicBezTo>
                  <a:cubicBezTo>
                    <a:pt x="223" y="0"/>
                    <a:pt x="249" y="11"/>
                    <a:pt x="258" y="35"/>
                  </a:cubicBezTo>
                  <a:cubicBezTo>
                    <a:pt x="266" y="54"/>
                    <a:pt x="272" y="76"/>
                    <a:pt x="274" y="96"/>
                  </a:cubicBezTo>
                  <a:cubicBezTo>
                    <a:pt x="278" y="150"/>
                    <a:pt x="280" y="203"/>
                    <a:pt x="282" y="256"/>
                  </a:cubicBezTo>
                  <a:cubicBezTo>
                    <a:pt x="285" y="326"/>
                    <a:pt x="319" y="378"/>
                    <a:pt x="375" y="418"/>
                  </a:cubicBezTo>
                  <a:cubicBezTo>
                    <a:pt x="375" y="417"/>
                    <a:pt x="376" y="416"/>
                    <a:pt x="376" y="415"/>
                  </a:cubicBezTo>
                  <a:cubicBezTo>
                    <a:pt x="369" y="398"/>
                    <a:pt x="368" y="383"/>
                    <a:pt x="387" y="374"/>
                  </a:cubicBezTo>
                  <a:cubicBezTo>
                    <a:pt x="400" y="368"/>
                    <a:pt x="414" y="376"/>
                    <a:pt x="424" y="396"/>
                  </a:cubicBezTo>
                  <a:cubicBezTo>
                    <a:pt x="428" y="406"/>
                    <a:pt x="431" y="416"/>
                    <a:pt x="435" y="427"/>
                  </a:cubicBezTo>
                  <a:cubicBezTo>
                    <a:pt x="474" y="391"/>
                    <a:pt x="499" y="349"/>
                    <a:pt x="506" y="297"/>
                  </a:cubicBezTo>
                  <a:cubicBezTo>
                    <a:pt x="511" y="266"/>
                    <a:pt x="516" y="235"/>
                    <a:pt x="524" y="205"/>
                  </a:cubicBezTo>
                  <a:cubicBezTo>
                    <a:pt x="527" y="191"/>
                    <a:pt x="534" y="172"/>
                    <a:pt x="555" y="175"/>
                  </a:cubicBezTo>
                  <a:cubicBezTo>
                    <a:pt x="570" y="178"/>
                    <a:pt x="580" y="199"/>
                    <a:pt x="574" y="220"/>
                  </a:cubicBezTo>
                  <a:cubicBezTo>
                    <a:pt x="569" y="237"/>
                    <a:pt x="560" y="253"/>
                    <a:pt x="552" y="269"/>
                  </a:cubicBezTo>
                  <a:cubicBezTo>
                    <a:pt x="540" y="292"/>
                    <a:pt x="526" y="314"/>
                    <a:pt x="515" y="337"/>
                  </a:cubicBezTo>
                  <a:cubicBezTo>
                    <a:pt x="504" y="358"/>
                    <a:pt x="495" y="379"/>
                    <a:pt x="485" y="400"/>
                  </a:cubicBezTo>
                  <a:cubicBezTo>
                    <a:pt x="482" y="406"/>
                    <a:pt x="477" y="414"/>
                    <a:pt x="479" y="419"/>
                  </a:cubicBezTo>
                  <a:cubicBezTo>
                    <a:pt x="482" y="429"/>
                    <a:pt x="488" y="439"/>
                    <a:pt x="496" y="445"/>
                  </a:cubicBezTo>
                  <a:cubicBezTo>
                    <a:pt x="498" y="447"/>
                    <a:pt x="513" y="440"/>
                    <a:pt x="517" y="434"/>
                  </a:cubicBezTo>
                  <a:cubicBezTo>
                    <a:pt x="523" y="420"/>
                    <a:pt x="527" y="405"/>
                    <a:pt x="530" y="391"/>
                  </a:cubicBezTo>
                  <a:cubicBezTo>
                    <a:pt x="534" y="374"/>
                    <a:pt x="534" y="357"/>
                    <a:pt x="539" y="342"/>
                  </a:cubicBezTo>
                  <a:cubicBezTo>
                    <a:pt x="545" y="324"/>
                    <a:pt x="563" y="317"/>
                    <a:pt x="577" y="323"/>
                  </a:cubicBezTo>
                  <a:cubicBezTo>
                    <a:pt x="591" y="330"/>
                    <a:pt x="595" y="345"/>
                    <a:pt x="585" y="363"/>
                  </a:cubicBezTo>
                  <a:cubicBezTo>
                    <a:pt x="578" y="376"/>
                    <a:pt x="567" y="388"/>
                    <a:pt x="559" y="400"/>
                  </a:cubicBezTo>
                  <a:cubicBezTo>
                    <a:pt x="554" y="408"/>
                    <a:pt x="547" y="415"/>
                    <a:pt x="545" y="422"/>
                  </a:cubicBezTo>
                  <a:cubicBezTo>
                    <a:pt x="543" y="435"/>
                    <a:pt x="545" y="449"/>
                    <a:pt x="545" y="463"/>
                  </a:cubicBezTo>
                  <a:cubicBezTo>
                    <a:pt x="556" y="462"/>
                    <a:pt x="567" y="463"/>
                    <a:pt x="577" y="461"/>
                  </a:cubicBezTo>
                  <a:cubicBezTo>
                    <a:pt x="638" y="448"/>
                    <a:pt x="637" y="447"/>
                    <a:pt x="639" y="387"/>
                  </a:cubicBezTo>
                  <a:cubicBezTo>
                    <a:pt x="640" y="363"/>
                    <a:pt x="643" y="338"/>
                    <a:pt x="647" y="314"/>
                  </a:cubicBezTo>
                  <a:cubicBezTo>
                    <a:pt x="650" y="298"/>
                    <a:pt x="659" y="284"/>
                    <a:pt x="677" y="280"/>
                  </a:cubicBezTo>
                  <a:cubicBezTo>
                    <a:pt x="705" y="274"/>
                    <a:pt x="725" y="293"/>
                    <a:pt x="721" y="325"/>
                  </a:cubicBezTo>
                  <a:cubicBezTo>
                    <a:pt x="720" y="338"/>
                    <a:pt x="716" y="352"/>
                    <a:pt x="712" y="365"/>
                  </a:cubicBezTo>
                  <a:cubicBezTo>
                    <a:pt x="707" y="378"/>
                    <a:pt x="701" y="391"/>
                    <a:pt x="697" y="404"/>
                  </a:cubicBezTo>
                  <a:cubicBezTo>
                    <a:pt x="717" y="384"/>
                    <a:pt x="729" y="360"/>
                    <a:pt x="737" y="333"/>
                  </a:cubicBezTo>
                  <a:cubicBezTo>
                    <a:pt x="740" y="323"/>
                    <a:pt x="741" y="313"/>
                    <a:pt x="744" y="304"/>
                  </a:cubicBezTo>
                  <a:cubicBezTo>
                    <a:pt x="753" y="266"/>
                    <a:pt x="785" y="248"/>
                    <a:pt x="823" y="257"/>
                  </a:cubicBezTo>
                  <a:cubicBezTo>
                    <a:pt x="829" y="259"/>
                    <a:pt x="836" y="261"/>
                    <a:pt x="841" y="264"/>
                  </a:cubicBezTo>
                  <a:cubicBezTo>
                    <a:pt x="859" y="273"/>
                    <a:pt x="877" y="283"/>
                    <a:pt x="877" y="305"/>
                  </a:cubicBezTo>
                  <a:cubicBezTo>
                    <a:pt x="878" y="328"/>
                    <a:pt x="858" y="335"/>
                    <a:pt x="840" y="342"/>
                  </a:cubicBezTo>
                  <a:cubicBezTo>
                    <a:pt x="816" y="352"/>
                    <a:pt x="792" y="362"/>
                    <a:pt x="768" y="370"/>
                  </a:cubicBezTo>
                  <a:cubicBezTo>
                    <a:pt x="741" y="380"/>
                    <a:pt x="721" y="398"/>
                    <a:pt x="707" y="423"/>
                  </a:cubicBezTo>
                  <a:cubicBezTo>
                    <a:pt x="702" y="432"/>
                    <a:pt x="701" y="446"/>
                    <a:pt x="701" y="458"/>
                  </a:cubicBezTo>
                  <a:cubicBezTo>
                    <a:pt x="701" y="462"/>
                    <a:pt x="709" y="468"/>
                    <a:pt x="714" y="470"/>
                  </a:cubicBezTo>
                  <a:cubicBezTo>
                    <a:pt x="741" y="479"/>
                    <a:pt x="745" y="487"/>
                    <a:pt x="732" y="511"/>
                  </a:cubicBezTo>
                  <a:cubicBezTo>
                    <a:pt x="730" y="514"/>
                    <a:pt x="730" y="522"/>
                    <a:pt x="732" y="524"/>
                  </a:cubicBezTo>
                  <a:cubicBezTo>
                    <a:pt x="735" y="526"/>
                    <a:pt x="744" y="527"/>
                    <a:pt x="746" y="524"/>
                  </a:cubicBezTo>
                  <a:cubicBezTo>
                    <a:pt x="755" y="513"/>
                    <a:pt x="763" y="502"/>
                    <a:pt x="770" y="489"/>
                  </a:cubicBezTo>
                  <a:cubicBezTo>
                    <a:pt x="775" y="480"/>
                    <a:pt x="775" y="467"/>
                    <a:pt x="780" y="457"/>
                  </a:cubicBezTo>
                  <a:cubicBezTo>
                    <a:pt x="783" y="452"/>
                    <a:pt x="790" y="448"/>
                    <a:pt x="795" y="444"/>
                  </a:cubicBezTo>
                  <a:cubicBezTo>
                    <a:pt x="799" y="450"/>
                    <a:pt x="804" y="455"/>
                    <a:pt x="806" y="461"/>
                  </a:cubicBezTo>
                  <a:cubicBezTo>
                    <a:pt x="808" y="466"/>
                    <a:pt x="806" y="472"/>
                    <a:pt x="806" y="477"/>
                  </a:cubicBezTo>
                  <a:cubicBezTo>
                    <a:pt x="830" y="491"/>
                    <a:pt x="830" y="505"/>
                    <a:pt x="804" y="520"/>
                  </a:cubicBezTo>
                  <a:cubicBezTo>
                    <a:pt x="797" y="524"/>
                    <a:pt x="787" y="525"/>
                    <a:pt x="779" y="529"/>
                  </a:cubicBezTo>
                  <a:cubicBezTo>
                    <a:pt x="773" y="533"/>
                    <a:pt x="766" y="538"/>
                    <a:pt x="764" y="544"/>
                  </a:cubicBezTo>
                  <a:cubicBezTo>
                    <a:pt x="762" y="552"/>
                    <a:pt x="763" y="565"/>
                    <a:pt x="767" y="567"/>
                  </a:cubicBezTo>
                  <a:cubicBezTo>
                    <a:pt x="774" y="571"/>
                    <a:pt x="786" y="570"/>
                    <a:pt x="795" y="569"/>
                  </a:cubicBezTo>
                  <a:cubicBezTo>
                    <a:pt x="815" y="566"/>
                    <a:pt x="835" y="558"/>
                    <a:pt x="855" y="558"/>
                  </a:cubicBezTo>
                  <a:cubicBezTo>
                    <a:pt x="865" y="557"/>
                    <a:pt x="880" y="568"/>
                    <a:pt x="885" y="577"/>
                  </a:cubicBezTo>
                  <a:cubicBezTo>
                    <a:pt x="892" y="594"/>
                    <a:pt x="889" y="613"/>
                    <a:pt x="876" y="628"/>
                  </a:cubicBezTo>
                  <a:cubicBezTo>
                    <a:pt x="865" y="639"/>
                    <a:pt x="852" y="638"/>
                    <a:pt x="841" y="630"/>
                  </a:cubicBezTo>
                  <a:cubicBezTo>
                    <a:pt x="819" y="615"/>
                    <a:pt x="796" y="613"/>
                    <a:pt x="770" y="625"/>
                  </a:cubicBezTo>
                  <a:cubicBezTo>
                    <a:pt x="776" y="660"/>
                    <a:pt x="752" y="678"/>
                    <a:pt x="724" y="690"/>
                  </a:cubicBezTo>
                  <a:cubicBezTo>
                    <a:pt x="699" y="701"/>
                    <a:pt x="673" y="712"/>
                    <a:pt x="646" y="718"/>
                  </a:cubicBezTo>
                  <a:cubicBezTo>
                    <a:pt x="627" y="723"/>
                    <a:pt x="606" y="722"/>
                    <a:pt x="587" y="718"/>
                  </a:cubicBezTo>
                  <a:cubicBezTo>
                    <a:pt x="564" y="712"/>
                    <a:pt x="544" y="714"/>
                    <a:pt x="523" y="723"/>
                  </a:cubicBezTo>
                  <a:cubicBezTo>
                    <a:pt x="474" y="742"/>
                    <a:pt x="425" y="761"/>
                    <a:pt x="377" y="781"/>
                  </a:cubicBezTo>
                  <a:cubicBezTo>
                    <a:pt x="337" y="798"/>
                    <a:pt x="295" y="798"/>
                    <a:pt x="255" y="790"/>
                  </a:cubicBezTo>
                  <a:cubicBezTo>
                    <a:pt x="230" y="784"/>
                    <a:pt x="205" y="767"/>
                    <a:pt x="184" y="750"/>
                  </a:cubicBezTo>
                  <a:cubicBezTo>
                    <a:pt x="163" y="733"/>
                    <a:pt x="121" y="721"/>
                    <a:pt x="95" y="732"/>
                  </a:cubicBezTo>
                  <a:cubicBezTo>
                    <a:pt x="80" y="738"/>
                    <a:pt x="63" y="745"/>
                    <a:pt x="47" y="749"/>
                  </a:cubicBezTo>
                  <a:cubicBezTo>
                    <a:pt x="28" y="754"/>
                    <a:pt x="11" y="744"/>
                    <a:pt x="6" y="727"/>
                  </a:cubicBezTo>
                  <a:cubicBezTo>
                    <a:pt x="0" y="706"/>
                    <a:pt x="5" y="692"/>
                    <a:pt x="28" y="688"/>
                  </a:cubicBezTo>
                  <a:cubicBezTo>
                    <a:pt x="57" y="683"/>
                    <a:pt x="87" y="685"/>
                    <a:pt x="116" y="685"/>
                  </a:cubicBezTo>
                  <a:cubicBezTo>
                    <a:pt x="128" y="685"/>
                    <a:pt x="143" y="691"/>
                    <a:pt x="153" y="686"/>
                  </a:cubicBezTo>
                  <a:cubicBezTo>
                    <a:pt x="176" y="676"/>
                    <a:pt x="194" y="680"/>
                    <a:pt x="214" y="69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1347788" y="3289300"/>
              <a:ext cx="617538" cy="293688"/>
            </a:xfrm>
            <a:custGeom>
              <a:avLst/>
              <a:gdLst>
                <a:gd name="T0" fmla="*/ 134 w 164"/>
                <a:gd name="T1" fmla="*/ 78 h 78"/>
                <a:gd name="T2" fmla="*/ 116 w 164"/>
                <a:gd name="T3" fmla="*/ 70 h 78"/>
                <a:gd name="T4" fmla="*/ 49 w 164"/>
                <a:gd name="T5" fmla="*/ 51 h 78"/>
                <a:gd name="T6" fmla="*/ 11 w 164"/>
                <a:gd name="T7" fmla="*/ 42 h 78"/>
                <a:gd name="T8" fmla="*/ 8 w 164"/>
                <a:gd name="T9" fmla="*/ 21 h 78"/>
                <a:gd name="T10" fmla="*/ 70 w 164"/>
                <a:gd name="T11" fmla="*/ 16 h 78"/>
                <a:gd name="T12" fmla="*/ 104 w 164"/>
                <a:gd name="T13" fmla="*/ 29 h 78"/>
                <a:gd name="T14" fmla="*/ 133 w 164"/>
                <a:gd name="T15" fmla="*/ 43 h 78"/>
                <a:gd name="T16" fmla="*/ 148 w 164"/>
                <a:gd name="T17" fmla="*/ 51 h 78"/>
                <a:gd name="T18" fmla="*/ 164 w 164"/>
                <a:gd name="T19" fmla="*/ 62 h 78"/>
                <a:gd name="T20" fmla="*/ 147 w 164"/>
                <a:gd name="T21" fmla="*/ 76 h 78"/>
                <a:gd name="T22" fmla="*/ 134 w 164"/>
                <a:gd name="T23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4" h="78">
                  <a:moveTo>
                    <a:pt x="134" y="78"/>
                  </a:moveTo>
                  <a:cubicBezTo>
                    <a:pt x="130" y="76"/>
                    <a:pt x="120" y="75"/>
                    <a:pt x="116" y="70"/>
                  </a:cubicBezTo>
                  <a:cubicBezTo>
                    <a:pt x="97" y="49"/>
                    <a:pt x="74" y="50"/>
                    <a:pt x="49" y="51"/>
                  </a:cubicBezTo>
                  <a:cubicBezTo>
                    <a:pt x="37" y="51"/>
                    <a:pt x="23" y="46"/>
                    <a:pt x="11" y="42"/>
                  </a:cubicBezTo>
                  <a:cubicBezTo>
                    <a:pt x="1" y="38"/>
                    <a:pt x="0" y="29"/>
                    <a:pt x="8" y="21"/>
                  </a:cubicBezTo>
                  <a:cubicBezTo>
                    <a:pt x="29" y="0"/>
                    <a:pt x="44" y="0"/>
                    <a:pt x="70" y="16"/>
                  </a:cubicBezTo>
                  <a:cubicBezTo>
                    <a:pt x="80" y="22"/>
                    <a:pt x="93" y="24"/>
                    <a:pt x="104" y="29"/>
                  </a:cubicBezTo>
                  <a:cubicBezTo>
                    <a:pt x="114" y="33"/>
                    <a:pt x="123" y="38"/>
                    <a:pt x="133" y="43"/>
                  </a:cubicBezTo>
                  <a:cubicBezTo>
                    <a:pt x="138" y="45"/>
                    <a:pt x="143" y="48"/>
                    <a:pt x="148" y="51"/>
                  </a:cubicBezTo>
                  <a:cubicBezTo>
                    <a:pt x="153" y="55"/>
                    <a:pt x="159" y="58"/>
                    <a:pt x="164" y="62"/>
                  </a:cubicBezTo>
                  <a:cubicBezTo>
                    <a:pt x="159" y="66"/>
                    <a:pt x="153" y="72"/>
                    <a:pt x="147" y="76"/>
                  </a:cubicBezTo>
                  <a:cubicBezTo>
                    <a:pt x="145" y="77"/>
                    <a:pt x="141" y="77"/>
                    <a:pt x="134" y="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1276350" y="2581275"/>
              <a:ext cx="376238" cy="282575"/>
            </a:xfrm>
            <a:custGeom>
              <a:avLst/>
              <a:gdLst>
                <a:gd name="T0" fmla="*/ 53 w 100"/>
                <a:gd name="T1" fmla="*/ 20 h 75"/>
                <a:gd name="T2" fmla="*/ 62 w 100"/>
                <a:gd name="T3" fmla="*/ 8 h 75"/>
                <a:gd name="T4" fmla="*/ 90 w 100"/>
                <a:gd name="T5" fmla="*/ 4 h 75"/>
                <a:gd name="T6" fmla="*/ 98 w 100"/>
                <a:gd name="T7" fmla="*/ 31 h 75"/>
                <a:gd name="T8" fmla="*/ 36 w 100"/>
                <a:gd name="T9" fmla="*/ 75 h 75"/>
                <a:gd name="T10" fmla="*/ 0 w 100"/>
                <a:gd name="T11" fmla="*/ 42 h 75"/>
                <a:gd name="T12" fmla="*/ 10 w 100"/>
                <a:gd name="T13" fmla="*/ 28 h 75"/>
                <a:gd name="T14" fmla="*/ 53 w 100"/>
                <a:gd name="T15" fmla="*/ 2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75">
                  <a:moveTo>
                    <a:pt x="53" y="20"/>
                  </a:moveTo>
                  <a:cubicBezTo>
                    <a:pt x="54" y="18"/>
                    <a:pt x="57" y="10"/>
                    <a:pt x="62" y="8"/>
                  </a:cubicBezTo>
                  <a:cubicBezTo>
                    <a:pt x="71" y="4"/>
                    <a:pt x="84" y="0"/>
                    <a:pt x="90" y="4"/>
                  </a:cubicBezTo>
                  <a:cubicBezTo>
                    <a:pt x="96" y="9"/>
                    <a:pt x="100" y="23"/>
                    <a:pt x="98" y="31"/>
                  </a:cubicBezTo>
                  <a:cubicBezTo>
                    <a:pt x="92" y="53"/>
                    <a:pt x="59" y="75"/>
                    <a:pt x="36" y="75"/>
                  </a:cubicBezTo>
                  <a:cubicBezTo>
                    <a:pt x="19" y="75"/>
                    <a:pt x="0" y="59"/>
                    <a:pt x="0" y="42"/>
                  </a:cubicBezTo>
                  <a:cubicBezTo>
                    <a:pt x="0" y="37"/>
                    <a:pt x="5" y="29"/>
                    <a:pt x="10" y="28"/>
                  </a:cubicBezTo>
                  <a:cubicBezTo>
                    <a:pt x="22" y="24"/>
                    <a:pt x="35" y="23"/>
                    <a:pt x="53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4775200" y="2747963"/>
              <a:ext cx="442913" cy="346075"/>
            </a:xfrm>
            <a:custGeom>
              <a:avLst/>
              <a:gdLst>
                <a:gd name="T0" fmla="*/ 96 w 118"/>
                <a:gd name="T1" fmla="*/ 0 h 92"/>
                <a:gd name="T2" fmla="*/ 116 w 118"/>
                <a:gd name="T3" fmla="*/ 27 h 92"/>
                <a:gd name="T4" fmla="*/ 104 w 118"/>
                <a:gd name="T5" fmla="*/ 47 h 92"/>
                <a:gd name="T6" fmla="*/ 64 w 118"/>
                <a:gd name="T7" fmla="*/ 56 h 92"/>
                <a:gd name="T8" fmla="*/ 42 w 118"/>
                <a:gd name="T9" fmla="*/ 71 h 92"/>
                <a:gd name="T10" fmla="*/ 9 w 118"/>
                <a:gd name="T11" fmla="*/ 84 h 92"/>
                <a:gd name="T12" fmla="*/ 0 w 118"/>
                <a:gd name="T13" fmla="*/ 70 h 92"/>
                <a:gd name="T14" fmla="*/ 8 w 118"/>
                <a:gd name="T15" fmla="*/ 58 h 92"/>
                <a:gd name="T16" fmla="*/ 27 w 118"/>
                <a:gd name="T17" fmla="*/ 43 h 92"/>
                <a:gd name="T18" fmla="*/ 96 w 118"/>
                <a:gd name="T1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92">
                  <a:moveTo>
                    <a:pt x="96" y="0"/>
                  </a:moveTo>
                  <a:cubicBezTo>
                    <a:pt x="102" y="8"/>
                    <a:pt x="112" y="16"/>
                    <a:pt x="116" y="27"/>
                  </a:cubicBezTo>
                  <a:cubicBezTo>
                    <a:pt x="118" y="31"/>
                    <a:pt x="110" y="44"/>
                    <a:pt x="104" y="47"/>
                  </a:cubicBezTo>
                  <a:cubicBezTo>
                    <a:pt x="92" y="52"/>
                    <a:pt x="78" y="55"/>
                    <a:pt x="64" y="56"/>
                  </a:cubicBezTo>
                  <a:cubicBezTo>
                    <a:pt x="52" y="56"/>
                    <a:pt x="47" y="62"/>
                    <a:pt x="42" y="71"/>
                  </a:cubicBezTo>
                  <a:cubicBezTo>
                    <a:pt x="35" y="84"/>
                    <a:pt x="24" y="92"/>
                    <a:pt x="9" y="84"/>
                  </a:cubicBezTo>
                  <a:cubicBezTo>
                    <a:pt x="5" y="82"/>
                    <a:pt x="1" y="75"/>
                    <a:pt x="0" y="70"/>
                  </a:cubicBezTo>
                  <a:cubicBezTo>
                    <a:pt x="0" y="66"/>
                    <a:pt x="5" y="62"/>
                    <a:pt x="8" y="58"/>
                  </a:cubicBezTo>
                  <a:cubicBezTo>
                    <a:pt x="14" y="52"/>
                    <a:pt x="20" y="47"/>
                    <a:pt x="27" y="43"/>
                  </a:cubicBezTo>
                  <a:cubicBezTo>
                    <a:pt x="48" y="29"/>
                    <a:pt x="70" y="16"/>
                    <a:pt x="9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5067300" y="2035175"/>
              <a:ext cx="211138" cy="233363"/>
            </a:xfrm>
            <a:custGeom>
              <a:avLst/>
              <a:gdLst>
                <a:gd name="T0" fmla="*/ 55 w 56"/>
                <a:gd name="T1" fmla="*/ 26 h 62"/>
                <a:gd name="T2" fmla="*/ 31 w 56"/>
                <a:gd name="T3" fmla="*/ 61 h 62"/>
                <a:gd name="T4" fmla="*/ 1 w 56"/>
                <a:gd name="T5" fmla="*/ 37 h 62"/>
                <a:gd name="T6" fmla="*/ 32 w 56"/>
                <a:gd name="T7" fmla="*/ 3 h 62"/>
                <a:gd name="T8" fmla="*/ 55 w 56"/>
                <a:gd name="T9" fmla="*/ 2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62">
                  <a:moveTo>
                    <a:pt x="55" y="26"/>
                  </a:moveTo>
                  <a:cubicBezTo>
                    <a:pt x="55" y="45"/>
                    <a:pt x="43" y="62"/>
                    <a:pt x="31" y="61"/>
                  </a:cubicBezTo>
                  <a:cubicBezTo>
                    <a:pt x="17" y="61"/>
                    <a:pt x="0" y="46"/>
                    <a:pt x="1" y="37"/>
                  </a:cubicBezTo>
                  <a:cubicBezTo>
                    <a:pt x="1" y="22"/>
                    <a:pt x="21" y="0"/>
                    <a:pt x="32" y="3"/>
                  </a:cubicBezTo>
                  <a:cubicBezTo>
                    <a:pt x="44" y="5"/>
                    <a:pt x="56" y="10"/>
                    <a:pt x="55" y="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1503363" y="2897188"/>
              <a:ext cx="168275" cy="125413"/>
            </a:xfrm>
            <a:custGeom>
              <a:avLst/>
              <a:gdLst>
                <a:gd name="T0" fmla="*/ 22 w 45"/>
                <a:gd name="T1" fmla="*/ 33 h 33"/>
                <a:gd name="T2" fmla="*/ 0 w 45"/>
                <a:gd name="T3" fmla="*/ 13 h 33"/>
                <a:gd name="T4" fmla="*/ 19 w 45"/>
                <a:gd name="T5" fmla="*/ 1 h 33"/>
                <a:gd name="T6" fmla="*/ 45 w 45"/>
                <a:gd name="T7" fmla="*/ 13 h 33"/>
                <a:gd name="T8" fmla="*/ 22 w 45"/>
                <a:gd name="T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33">
                  <a:moveTo>
                    <a:pt x="22" y="33"/>
                  </a:moveTo>
                  <a:cubicBezTo>
                    <a:pt x="13" y="25"/>
                    <a:pt x="6" y="19"/>
                    <a:pt x="0" y="13"/>
                  </a:cubicBezTo>
                  <a:cubicBezTo>
                    <a:pt x="6" y="8"/>
                    <a:pt x="13" y="0"/>
                    <a:pt x="19" y="1"/>
                  </a:cubicBezTo>
                  <a:cubicBezTo>
                    <a:pt x="28" y="2"/>
                    <a:pt x="36" y="9"/>
                    <a:pt x="45" y="13"/>
                  </a:cubicBezTo>
                  <a:cubicBezTo>
                    <a:pt x="38" y="19"/>
                    <a:pt x="31" y="25"/>
                    <a:pt x="22" y="3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1668463" y="1993900"/>
              <a:ext cx="153988" cy="117475"/>
            </a:xfrm>
            <a:custGeom>
              <a:avLst/>
              <a:gdLst>
                <a:gd name="T0" fmla="*/ 41 w 41"/>
                <a:gd name="T1" fmla="*/ 15 h 31"/>
                <a:gd name="T2" fmla="*/ 20 w 41"/>
                <a:gd name="T3" fmla="*/ 30 h 31"/>
                <a:gd name="T4" fmla="*/ 0 w 41"/>
                <a:gd name="T5" fmla="*/ 15 h 31"/>
                <a:gd name="T6" fmla="*/ 17 w 41"/>
                <a:gd name="T7" fmla="*/ 1 h 31"/>
                <a:gd name="T8" fmla="*/ 41 w 41"/>
                <a:gd name="T9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1">
                  <a:moveTo>
                    <a:pt x="41" y="15"/>
                  </a:moveTo>
                  <a:cubicBezTo>
                    <a:pt x="31" y="22"/>
                    <a:pt x="24" y="31"/>
                    <a:pt x="20" y="30"/>
                  </a:cubicBezTo>
                  <a:cubicBezTo>
                    <a:pt x="13" y="28"/>
                    <a:pt x="6" y="20"/>
                    <a:pt x="0" y="15"/>
                  </a:cubicBezTo>
                  <a:cubicBezTo>
                    <a:pt x="5" y="10"/>
                    <a:pt x="11" y="2"/>
                    <a:pt x="17" y="1"/>
                  </a:cubicBezTo>
                  <a:cubicBezTo>
                    <a:pt x="23" y="0"/>
                    <a:pt x="30" y="8"/>
                    <a:pt x="41" y="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6"/>
            <p:cNvSpPr>
              <a:spLocks/>
            </p:cNvSpPr>
            <p:nvPr userDrawn="1"/>
          </p:nvSpPr>
          <p:spPr bwMode="auto">
            <a:xfrm>
              <a:off x="4995863" y="2273300"/>
              <a:ext cx="125413" cy="139700"/>
            </a:xfrm>
            <a:custGeom>
              <a:avLst/>
              <a:gdLst>
                <a:gd name="T0" fmla="*/ 19 w 33"/>
                <a:gd name="T1" fmla="*/ 0 h 37"/>
                <a:gd name="T2" fmla="*/ 32 w 33"/>
                <a:gd name="T3" fmla="*/ 22 h 37"/>
                <a:gd name="T4" fmla="*/ 17 w 33"/>
                <a:gd name="T5" fmla="*/ 36 h 37"/>
                <a:gd name="T6" fmla="*/ 1 w 33"/>
                <a:gd name="T7" fmla="*/ 22 h 37"/>
                <a:gd name="T8" fmla="*/ 19 w 33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19" y="0"/>
                  </a:moveTo>
                  <a:cubicBezTo>
                    <a:pt x="25" y="10"/>
                    <a:pt x="33" y="17"/>
                    <a:pt x="32" y="22"/>
                  </a:cubicBezTo>
                  <a:cubicBezTo>
                    <a:pt x="31" y="27"/>
                    <a:pt x="22" y="37"/>
                    <a:pt x="17" y="36"/>
                  </a:cubicBezTo>
                  <a:cubicBezTo>
                    <a:pt x="11" y="35"/>
                    <a:pt x="1" y="27"/>
                    <a:pt x="1" y="22"/>
                  </a:cubicBezTo>
                  <a:cubicBezTo>
                    <a:pt x="0" y="16"/>
                    <a:pt x="10" y="10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17"/>
            <p:cNvSpPr>
              <a:spLocks/>
            </p:cNvSpPr>
            <p:nvPr userDrawn="1"/>
          </p:nvSpPr>
          <p:spPr bwMode="auto">
            <a:xfrm>
              <a:off x="4811713" y="3168650"/>
              <a:ext cx="153988" cy="123825"/>
            </a:xfrm>
            <a:custGeom>
              <a:avLst/>
              <a:gdLst>
                <a:gd name="T0" fmla="*/ 41 w 41"/>
                <a:gd name="T1" fmla="*/ 20 h 33"/>
                <a:gd name="T2" fmla="*/ 19 w 41"/>
                <a:gd name="T3" fmla="*/ 31 h 33"/>
                <a:gd name="T4" fmla="*/ 0 w 41"/>
                <a:gd name="T5" fmla="*/ 13 h 33"/>
                <a:gd name="T6" fmla="*/ 14 w 41"/>
                <a:gd name="T7" fmla="*/ 1 h 33"/>
                <a:gd name="T8" fmla="*/ 41 w 41"/>
                <a:gd name="T9" fmla="*/ 2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3">
                  <a:moveTo>
                    <a:pt x="41" y="20"/>
                  </a:moveTo>
                  <a:cubicBezTo>
                    <a:pt x="30" y="25"/>
                    <a:pt x="23" y="33"/>
                    <a:pt x="19" y="31"/>
                  </a:cubicBezTo>
                  <a:cubicBezTo>
                    <a:pt x="12" y="28"/>
                    <a:pt x="6" y="20"/>
                    <a:pt x="0" y="13"/>
                  </a:cubicBezTo>
                  <a:cubicBezTo>
                    <a:pt x="5" y="9"/>
                    <a:pt x="12" y="0"/>
                    <a:pt x="14" y="1"/>
                  </a:cubicBezTo>
                  <a:cubicBezTo>
                    <a:pt x="23" y="4"/>
                    <a:pt x="29" y="11"/>
                    <a:pt x="41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23" name="Grupo 22"/>
          <p:cNvGrpSpPr/>
          <p:nvPr userDrawn="1"/>
        </p:nvGrpSpPr>
        <p:grpSpPr>
          <a:xfrm flipH="1">
            <a:off x="8658585" y="0"/>
            <a:ext cx="1605692" cy="1205064"/>
            <a:chOff x="1276350" y="1246188"/>
            <a:chExt cx="4002088" cy="3003550"/>
          </a:xfrm>
        </p:grpSpPr>
        <p:sp>
          <p:nvSpPr>
            <p:cNvPr id="24" name="Freeform 9"/>
            <p:cNvSpPr>
              <a:spLocks/>
            </p:cNvSpPr>
            <p:nvPr userDrawn="1"/>
          </p:nvSpPr>
          <p:spPr bwMode="auto">
            <a:xfrm>
              <a:off x="1657350" y="1246188"/>
              <a:ext cx="3354388" cy="3003550"/>
            </a:xfrm>
            <a:custGeom>
              <a:avLst/>
              <a:gdLst>
                <a:gd name="T0" fmla="*/ 168 w 892"/>
                <a:gd name="T1" fmla="*/ 656 h 798"/>
                <a:gd name="T2" fmla="*/ 85 w 892"/>
                <a:gd name="T3" fmla="*/ 629 h 798"/>
                <a:gd name="T4" fmla="*/ 128 w 892"/>
                <a:gd name="T5" fmla="*/ 611 h 798"/>
                <a:gd name="T6" fmla="*/ 52 w 892"/>
                <a:gd name="T7" fmla="*/ 490 h 798"/>
                <a:gd name="T8" fmla="*/ 51 w 892"/>
                <a:gd name="T9" fmla="*/ 433 h 798"/>
                <a:gd name="T10" fmla="*/ 74 w 892"/>
                <a:gd name="T11" fmla="*/ 332 h 798"/>
                <a:gd name="T12" fmla="*/ 67 w 892"/>
                <a:gd name="T13" fmla="*/ 249 h 798"/>
                <a:gd name="T14" fmla="*/ 106 w 892"/>
                <a:gd name="T15" fmla="*/ 350 h 798"/>
                <a:gd name="T16" fmla="*/ 149 w 892"/>
                <a:gd name="T17" fmla="*/ 344 h 798"/>
                <a:gd name="T18" fmla="*/ 190 w 892"/>
                <a:gd name="T19" fmla="*/ 295 h 798"/>
                <a:gd name="T20" fmla="*/ 202 w 892"/>
                <a:gd name="T21" fmla="*/ 369 h 798"/>
                <a:gd name="T22" fmla="*/ 233 w 892"/>
                <a:gd name="T23" fmla="*/ 461 h 798"/>
                <a:gd name="T24" fmla="*/ 240 w 892"/>
                <a:gd name="T25" fmla="*/ 253 h 798"/>
                <a:gd name="T26" fmla="*/ 171 w 892"/>
                <a:gd name="T27" fmla="*/ 53 h 798"/>
                <a:gd name="T28" fmla="*/ 258 w 892"/>
                <a:gd name="T29" fmla="*/ 35 h 798"/>
                <a:gd name="T30" fmla="*/ 282 w 892"/>
                <a:gd name="T31" fmla="*/ 256 h 798"/>
                <a:gd name="T32" fmla="*/ 376 w 892"/>
                <a:gd name="T33" fmla="*/ 415 h 798"/>
                <a:gd name="T34" fmla="*/ 424 w 892"/>
                <a:gd name="T35" fmla="*/ 396 h 798"/>
                <a:gd name="T36" fmla="*/ 506 w 892"/>
                <a:gd name="T37" fmla="*/ 297 h 798"/>
                <a:gd name="T38" fmla="*/ 555 w 892"/>
                <a:gd name="T39" fmla="*/ 175 h 798"/>
                <a:gd name="T40" fmla="*/ 552 w 892"/>
                <a:gd name="T41" fmla="*/ 269 h 798"/>
                <a:gd name="T42" fmla="*/ 485 w 892"/>
                <a:gd name="T43" fmla="*/ 400 h 798"/>
                <a:gd name="T44" fmla="*/ 496 w 892"/>
                <a:gd name="T45" fmla="*/ 445 h 798"/>
                <a:gd name="T46" fmla="*/ 530 w 892"/>
                <a:gd name="T47" fmla="*/ 391 h 798"/>
                <a:gd name="T48" fmla="*/ 577 w 892"/>
                <a:gd name="T49" fmla="*/ 323 h 798"/>
                <a:gd name="T50" fmla="*/ 559 w 892"/>
                <a:gd name="T51" fmla="*/ 400 h 798"/>
                <a:gd name="T52" fmla="*/ 545 w 892"/>
                <a:gd name="T53" fmla="*/ 463 h 798"/>
                <a:gd name="T54" fmla="*/ 639 w 892"/>
                <a:gd name="T55" fmla="*/ 387 h 798"/>
                <a:gd name="T56" fmla="*/ 677 w 892"/>
                <a:gd name="T57" fmla="*/ 280 h 798"/>
                <a:gd name="T58" fmla="*/ 712 w 892"/>
                <a:gd name="T59" fmla="*/ 365 h 798"/>
                <a:gd name="T60" fmla="*/ 737 w 892"/>
                <a:gd name="T61" fmla="*/ 333 h 798"/>
                <a:gd name="T62" fmla="*/ 823 w 892"/>
                <a:gd name="T63" fmla="*/ 257 h 798"/>
                <a:gd name="T64" fmla="*/ 877 w 892"/>
                <a:gd name="T65" fmla="*/ 305 h 798"/>
                <a:gd name="T66" fmla="*/ 768 w 892"/>
                <a:gd name="T67" fmla="*/ 370 h 798"/>
                <a:gd name="T68" fmla="*/ 701 w 892"/>
                <a:gd name="T69" fmla="*/ 458 h 798"/>
                <a:gd name="T70" fmla="*/ 732 w 892"/>
                <a:gd name="T71" fmla="*/ 511 h 798"/>
                <a:gd name="T72" fmla="*/ 746 w 892"/>
                <a:gd name="T73" fmla="*/ 524 h 798"/>
                <a:gd name="T74" fmla="*/ 780 w 892"/>
                <a:gd name="T75" fmla="*/ 457 h 798"/>
                <a:gd name="T76" fmla="*/ 806 w 892"/>
                <a:gd name="T77" fmla="*/ 461 h 798"/>
                <a:gd name="T78" fmla="*/ 804 w 892"/>
                <a:gd name="T79" fmla="*/ 520 h 798"/>
                <a:gd name="T80" fmla="*/ 764 w 892"/>
                <a:gd name="T81" fmla="*/ 544 h 798"/>
                <a:gd name="T82" fmla="*/ 795 w 892"/>
                <a:gd name="T83" fmla="*/ 569 h 798"/>
                <a:gd name="T84" fmla="*/ 885 w 892"/>
                <a:gd name="T85" fmla="*/ 577 h 798"/>
                <a:gd name="T86" fmla="*/ 841 w 892"/>
                <a:gd name="T87" fmla="*/ 630 h 798"/>
                <a:gd name="T88" fmla="*/ 724 w 892"/>
                <a:gd name="T89" fmla="*/ 690 h 798"/>
                <a:gd name="T90" fmla="*/ 587 w 892"/>
                <a:gd name="T91" fmla="*/ 718 h 798"/>
                <a:gd name="T92" fmla="*/ 377 w 892"/>
                <a:gd name="T93" fmla="*/ 781 h 798"/>
                <a:gd name="T94" fmla="*/ 184 w 892"/>
                <a:gd name="T95" fmla="*/ 750 h 798"/>
                <a:gd name="T96" fmla="*/ 47 w 892"/>
                <a:gd name="T97" fmla="*/ 749 h 798"/>
                <a:gd name="T98" fmla="*/ 28 w 892"/>
                <a:gd name="T99" fmla="*/ 688 h 798"/>
                <a:gd name="T100" fmla="*/ 153 w 892"/>
                <a:gd name="T101" fmla="*/ 686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92" h="798">
                  <a:moveTo>
                    <a:pt x="214" y="693"/>
                  </a:moveTo>
                  <a:cubicBezTo>
                    <a:pt x="209" y="669"/>
                    <a:pt x="190" y="660"/>
                    <a:pt x="168" y="656"/>
                  </a:cubicBezTo>
                  <a:cubicBezTo>
                    <a:pt x="152" y="652"/>
                    <a:pt x="134" y="652"/>
                    <a:pt x="117" y="647"/>
                  </a:cubicBezTo>
                  <a:cubicBezTo>
                    <a:pt x="106" y="644"/>
                    <a:pt x="96" y="635"/>
                    <a:pt x="85" y="629"/>
                  </a:cubicBezTo>
                  <a:cubicBezTo>
                    <a:pt x="85" y="626"/>
                    <a:pt x="86" y="623"/>
                    <a:pt x="86" y="620"/>
                  </a:cubicBezTo>
                  <a:cubicBezTo>
                    <a:pt x="100" y="617"/>
                    <a:pt x="113" y="614"/>
                    <a:pt x="128" y="611"/>
                  </a:cubicBezTo>
                  <a:cubicBezTo>
                    <a:pt x="94" y="583"/>
                    <a:pt x="102" y="546"/>
                    <a:pt x="110" y="507"/>
                  </a:cubicBezTo>
                  <a:cubicBezTo>
                    <a:pt x="90" y="502"/>
                    <a:pt x="70" y="498"/>
                    <a:pt x="52" y="490"/>
                  </a:cubicBezTo>
                  <a:cubicBezTo>
                    <a:pt x="40" y="485"/>
                    <a:pt x="22" y="475"/>
                    <a:pt x="19" y="464"/>
                  </a:cubicBezTo>
                  <a:cubicBezTo>
                    <a:pt x="15" y="445"/>
                    <a:pt x="36" y="438"/>
                    <a:pt x="51" y="433"/>
                  </a:cubicBezTo>
                  <a:cubicBezTo>
                    <a:pt x="71" y="427"/>
                    <a:pt x="92" y="424"/>
                    <a:pt x="113" y="419"/>
                  </a:cubicBezTo>
                  <a:cubicBezTo>
                    <a:pt x="111" y="386"/>
                    <a:pt x="100" y="355"/>
                    <a:pt x="74" y="332"/>
                  </a:cubicBezTo>
                  <a:cubicBezTo>
                    <a:pt x="53" y="313"/>
                    <a:pt x="44" y="291"/>
                    <a:pt x="53" y="264"/>
                  </a:cubicBezTo>
                  <a:cubicBezTo>
                    <a:pt x="55" y="257"/>
                    <a:pt x="63" y="249"/>
                    <a:pt x="67" y="249"/>
                  </a:cubicBezTo>
                  <a:cubicBezTo>
                    <a:pt x="73" y="249"/>
                    <a:pt x="83" y="256"/>
                    <a:pt x="84" y="261"/>
                  </a:cubicBezTo>
                  <a:cubicBezTo>
                    <a:pt x="93" y="291"/>
                    <a:pt x="100" y="320"/>
                    <a:pt x="106" y="350"/>
                  </a:cubicBezTo>
                  <a:cubicBezTo>
                    <a:pt x="113" y="390"/>
                    <a:pt x="142" y="412"/>
                    <a:pt x="170" y="437"/>
                  </a:cubicBezTo>
                  <a:cubicBezTo>
                    <a:pt x="163" y="405"/>
                    <a:pt x="172" y="371"/>
                    <a:pt x="149" y="344"/>
                  </a:cubicBezTo>
                  <a:cubicBezTo>
                    <a:pt x="144" y="338"/>
                    <a:pt x="143" y="323"/>
                    <a:pt x="147" y="318"/>
                  </a:cubicBezTo>
                  <a:cubicBezTo>
                    <a:pt x="157" y="303"/>
                    <a:pt x="171" y="290"/>
                    <a:pt x="190" y="295"/>
                  </a:cubicBezTo>
                  <a:cubicBezTo>
                    <a:pt x="198" y="297"/>
                    <a:pt x="208" y="310"/>
                    <a:pt x="209" y="319"/>
                  </a:cubicBezTo>
                  <a:cubicBezTo>
                    <a:pt x="210" y="336"/>
                    <a:pt x="207" y="353"/>
                    <a:pt x="202" y="369"/>
                  </a:cubicBezTo>
                  <a:cubicBezTo>
                    <a:pt x="195" y="392"/>
                    <a:pt x="200" y="413"/>
                    <a:pt x="216" y="429"/>
                  </a:cubicBezTo>
                  <a:cubicBezTo>
                    <a:pt x="224" y="437"/>
                    <a:pt x="227" y="449"/>
                    <a:pt x="233" y="461"/>
                  </a:cubicBezTo>
                  <a:cubicBezTo>
                    <a:pt x="267" y="466"/>
                    <a:pt x="298" y="426"/>
                    <a:pt x="293" y="381"/>
                  </a:cubicBezTo>
                  <a:cubicBezTo>
                    <a:pt x="286" y="333"/>
                    <a:pt x="266" y="292"/>
                    <a:pt x="240" y="253"/>
                  </a:cubicBezTo>
                  <a:cubicBezTo>
                    <a:pt x="209" y="207"/>
                    <a:pt x="188" y="157"/>
                    <a:pt x="177" y="103"/>
                  </a:cubicBezTo>
                  <a:cubicBezTo>
                    <a:pt x="173" y="87"/>
                    <a:pt x="171" y="70"/>
                    <a:pt x="171" y="53"/>
                  </a:cubicBezTo>
                  <a:cubicBezTo>
                    <a:pt x="171" y="26"/>
                    <a:pt x="182" y="10"/>
                    <a:pt x="201" y="5"/>
                  </a:cubicBezTo>
                  <a:cubicBezTo>
                    <a:pt x="223" y="0"/>
                    <a:pt x="249" y="11"/>
                    <a:pt x="258" y="35"/>
                  </a:cubicBezTo>
                  <a:cubicBezTo>
                    <a:pt x="266" y="54"/>
                    <a:pt x="272" y="76"/>
                    <a:pt x="274" y="96"/>
                  </a:cubicBezTo>
                  <a:cubicBezTo>
                    <a:pt x="278" y="150"/>
                    <a:pt x="280" y="203"/>
                    <a:pt x="282" y="256"/>
                  </a:cubicBezTo>
                  <a:cubicBezTo>
                    <a:pt x="285" y="326"/>
                    <a:pt x="319" y="378"/>
                    <a:pt x="375" y="418"/>
                  </a:cubicBezTo>
                  <a:cubicBezTo>
                    <a:pt x="375" y="417"/>
                    <a:pt x="376" y="416"/>
                    <a:pt x="376" y="415"/>
                  </a:cubicBezTo>
                  <a:cubicBezTo>
                    <a:pt x="369" y="398"/>
                    <a:pt x="368" y="383"/>
                    <a:pt x="387" y="374"/>
                  </a:cubicBezTo>
                  <a:cubicBezTo>
                    <a:pt x="400" y="368"/>
                    <a:pt x="414" y="376"/>
                    <a:pt x="424" y="396"/>
                  </a:cubicBezTo>
                  <a:cubicBezTo>
                    <a:pt x="428" y="406"/>
                    <a:pt x="431" y="416"/>
                    <a:pt x="435" y="427"/>
                  </a:cubicBezTo>
                  <a:cubicBezTo>
                    <a:pt x="474" y="391"/>
                    <a:pt x="499" y="349"/>
                    <a:pt x="506" y="297"/>
                  </a:cubicBezTo>
                  <a:cubicBezTo>
                    <a:pt x="511" y="266"/>
                    <a:pt x="516" y="235"/>
                    <a:pt x="524" y="205"/>
                  </a:cubicBezTo>
                  <a:cubicBezTo>
                    <a:pt x="527" y="191"/>
                    <a:pt x="534" y="172"/>
                    <a:pt x="555" y="175"/>
                  </a:cubicBezTo>
                  <a:cubicBezTo>
                    <a:pt x="570" y="178"/>
                    <a:pt x="580" y="199"/>
                    <a:pt x="574" y="220"/>
                  </a:cubicBezTo>
                  <a:cubicBezTo>
                    <a:pt x="569" y="237"/>
                    <a:pt x="560" y="253"/>
                    <a:pt x="552" y="269"/>
                  </a:cubicBezTo>
                  <a:cubicBezTo>
                    <a:pt x="540" y="292"/>
                    <a:pt x="526" y="314"/>
                    <a:pt x="515" y="337"/>
                  </a:cubicBezTo>
                  <a:cubicBezTo>
                    <a:pt x="504" y="358"/>
                    <a:pt x="495" y="379"/>
                    <a:pt x="485" y="400"/>
                  </a:cubicBezTo>
                  <a:cubicBezTo>
                    <a:pt x="482" y="406"/>
                    <a:pt x="477" y="414"/>
                    <a:pt x="479" y="419"/>
                  </a:cubicBezTo>
                  <a:cubicBezTo>
                    <a:pt x="482" y="429"/>
                    <a:pt x="488" y="439"/>
                    <a:pt x="496" y="445"/>
                  </a:cubicBezTo>
                  <a:cubicBezTo>
                    <a:pt x="498" y="447"/>
                    <a:pt x="513" y="440"/>
                    <a:pt x="517" y="434"/>
                  </a:cubicBezTo>
                  <a:cubicBezTo>
                    <a:pt x="523" y="420"/>
                    <a:pt x="527" y="405"/>
                    <a:pt x="530" y="391"/>
                  </a:cubicBezTo>
                  <a:cubicBezTo>
                    <a:pt x="534" y="374"/>
                    <a:pt x="534" y="357"/>
                    <a:pt x="539" y="342"/>
                  </a:cubicBezTo>
                  <a:cubicBezTo>
                    <a:pt x="545" y="324"/>
                    <a:pt x="563" y="317"/>
                    <a:pt x="577" y="323"/>
                  </a:cubicBezTo>
                  <a:cubicBezTo>
                    <a:pt x="591" y="330"/>
                    <a:pt x="595" y="345"/>
                    <a:pt x="585" y="363"/>
                  </a:cubicBezTo>
                  <a:cubicBezTo>
                    <a:pt x="578" y="376"/>
                    <a:pt x="567" y="388"/>
                    <a:pt x="559" y="400"/>
                  </a:cubicBezTo>
                  <a:cubicBezTo>
                    <a:pt x="554" y="408"/>
                    <a:pt x="547" y="415"/>
                    <a:pt x="545" y="422"/>
                  </a:cubicBezTo>
                  <a:cubicBezTo>
                    <a:pt x="543" y="435"/>
                    <a:pt x="545" y="449"/>
                    <a:pt x="545" y="463"/>
                  </a:cubicBezTo>
                  <a:cubicBezTo>
                    <a:pt x="556" y="462"/>
                    <a:pt x="567" y="463"/>
                    <a:pt x="577" y="461"/>
                  </a:cubicBezTo>
                  <a:cubicBezTo>
                    <a:pt x="638" y="448"/>
                    <a:pt x="637" y="447"/>
                    <a:pt x="639" y="387"/>
                  </a:cubicBezTo>
                  <a:cubicBezTo>
                    <a:pt x="640" y="363"/>
                    <a:pt x="643" y="338"/>
                    <a:pt x="647" y="314"/>
                  </a:cubicBezTo>
                  <a:cubicBezTo>
                    <a:pt x="650" y="298"/>
                    <a:pt x="659" y="284"/>
                    <a:pt x="677" y="280"/>
                  </a:cubicBezTo>
                  <a:cubicBezTo>
                    <a:pt x="705" y="274"/>
                    <a:pt x="725" y="293"/>
                    <a:pt x="721" y="325"/>
                  </a:cubicBezTo>
                  <a:cubicBezTo>
                    <a:pt x="720" y="338"/>
                    <a:pt x="716" y="352"/>
                    <a:pt x="712" y="365"/>
                  </a:cubicBezTo>
                  <a:cubicBezTo>
                    <a:pt x="707" y="378"/>
                    <a:pt x="701" y="391"/>
                    <a:pt x="697" y="404"/>
                  </a:cubicBezTo>
                  <a:cubicBezTo>
                    <a:pt x="717" y="384"/>
                    <a:pt x="729" y="360"/>
                    <a:pt x="737" y="333"/>
                  </a:cubicBezTo>
                  <a:cubicBezTo>
                    <a:pt x="740" y="323"/>
                    <a:pt x="741" y="313"/>
                    <a:pt x="744" y="304"/>
                  </a:cubicBezTo>
                  <a:cubicBezTo>
                    <a:pt x="753" y="266"/>
                    <a:pt x="785" y="248"/>
                    <a:pt x="823" y="257"/>
                  </a:cubicBezTo>
                  <a:cubicBezTo>
                    <a:pt x="829" y="259"/>
                    <a:pt x="836" y="261"/>
                    <a:pt x="841" y="264"/>
                  </a:cubicBezTo>
                  <a:cubicBezTo>
                    <a:pt x="859" y="273"/>
                    <a:pt x="877" y="283"/>
                    <a:pt x="877" y="305"/>
                  </a:cubicBezTo>
                  <a:cubicBezTo>
                    <a:pt x="878" y="328"/>
                    <a:pt x="858" y="335"/>
                    <a:pt x="840" y="342"/>
                  </a:cubicBezTo>
                  <a:cubicBezTo>
                    <a:pt x="816" y="352"/>
                    <a:pt x="792" y="362"/>
                    <a:pt x="768" y="370"/>
                  </a:cubicBezTo>
                  <a:cubicBezTo>
                    <a:pt x="741" y="380"/>
                    <a:pt x="721" y="398"/>
                    <a:pt x="707" y="423"/>
                  </a:cubicBezTo>
                  <a:cubicBezTo>
                    <a:pt x="702" y="432"/>
                    <a:pt x="701" y="446"/>
                    <a:pt x="701" y="458"/>
                  </a:cubicBezTo>
                  <a:cubicBezTo>
                    <a:pt x="701" y="462"/>
                    <a:pt x="709" y="468"/>
                    <a:pt x="714" y="470"/>
                  </a:cubicBezTo>
                  <a:cubicBezTo>
                    <a:pt x="741" y="479"/>
                    <a:pt x="745" y="487"/>
                    <a:pt x="732" y="511"/>
                  </a:cubicBezTo>
                  <a:cubicBezTo>
                    <a:pt x="730" y="514"/>
                    <a:pt x="730" y="522"/>
                    <a:pt x="732" y="524"/>
                  </a:cubicBezTo>
                  <a:cubicBezTo>
                    <a:pt x="735" y="526"/>
                    <a:pt x="744" y="527"/>
                    <a:pt x="746" y="524"/>
                  </a:cubicBezTo>
                  <a:cubicBezTo>
                    <a:pt x="755" y="513"/>
                    <a:pt x="763" y="502"/>
                    <a:pt x="770" y="489"/>
                  </a:cubicBezTo>
                  <a:cubicBezTo>
                    <a:pt x="775" y="480"/>
                    <a:pt x="775" y="467"/>
                    <a:pt x="780" y="457"/>
                  </a:cubicBezTo>
                  <a:cubicBezTo>
                    <a:pt x="783" y="452"/>
                    <a:pt x="790" y="448"/>
                    <a:pt x="795" y="444"/>
                  </a:cubicBezTo>
                  <a:cubicBezTo>
                    <a:pt x="799" y="450"/>
                    <a:pt x="804" y="455"/>
                    <a:pt x="806" y="461"/>
                  </a:cubicBezTo>
                  <a:cubicBezTo>
                    <a:pt x="808" y="466"/>
                    <a:pt x="806" y="472"/>
                    <a:pt x="806" y="477"/>
                  </a:cubicBezTo>
                  <a:cubicBezTo>
                    <a:pt x="830" y="491"/>
                    <a:pt x="830" y="505"/>
                    <a:pt x="804" y="520"/>
                  </a:cubicBezTo>
                  <a:cubicBezTo>
                    <a:pt x="797" y="524"/>
                    <a:pt x="787" y="525"/>
                    <a:pt x="779" y="529"/>
                  </a:cubicBezTo>
                  <a:cubicBezTo>
                    <a:pt x="773" y="533"/>
                    <a:pt x="766" y="538"/>
                    <a:pt x="764" y="544"/>
                  </a:cubicBezTo>
                  <a:cubicBezTo>
                    <a:pt x="762" y="552"/>
                    <a:pt x="763" y="565"/>
                    <a:pt x="767" y="567"/>
                  </a:cubicBezTo>
                  <a:cubicBezTo>
                    <a:pt x="774" y="571"/>
                    <a:pt x="786" y="570"/>
                    <a:pt x="795" y="569"/>
                  </a:cubicBezTo>
                  <a:cubicBezTo>
                    <a:pt x="815" y="566"/>
                    <a:pt x="835" y="558"/>
                    <a:pt x="855" y="558"/>
                  </a:cubicBezTo>
                  <a:cubicBezTo>
                    <a:pt x="865" y="557"/>
                    <a:pt x="880" y="568"/>
                    <a:pt x="885" y="577"/>
                  </a:cubicBezTo>
                  <a:cubicBezTo>
                    <a:pt x="892" y="594"/>
                    <a:pt x="889" y="613"/>
                    <a:pt x="876" y="628"/>
                  </a:cubicBezTo>
                  <a:cubicBezTo>
                    <a:pt x="865" y="639"/>
                    <a:pt x="852" y="638"/>
                    <a:pt x="841" y="630"/>
                  </a:cubicBezTo>
                  <a:cubicBezTo>
                    <a:pt x="819" y="615"/>
                    <a:pt x="796" y="613"/>
                    <a:pt x="770" y="625"/>
                  </a:cubicBezTo>
                  <a:cubicBezTo>
                    <a:pt x="776" y="660"/>
                    <a:pt x="752" y="678"/>
                    <a:pt x="724" y="690"/>
                  </a:cubicBezTo>
                  <a:cubicBezTo>
                    <a:pt x="699" y="701"/>
                    <a:pt x="673" y="712"/>
                    <a:pt x="646" y="718"/>
                  </a:cubicBezTo>
                  <a:cubicBezTo>
                    <a:pt x="627" y="723"/>
                    <a:pt x="606" y="722"/>
                    <a:pt x="587" y="718"/>
                  </a:cubicBezTo>
                  <a:cubicBezTo>
                    <a:pt x="564" y="712"/>
                    <a:pt x="544" y="714"/>
                    <a:pt x="523" y="723"/>
                  </a:cubicBezTo>
                  <a:cubicBezTo>
                    <a:pt x="474" y="742"/>
                    <a:pt x="425" y="761"/>
                    <a:pt x="377" y="781"/>
                  </a:cubicBezTo>
                  <a:cubicBezTo>
                    <a:pt x="337" y="798"/>
                    <a:pt x="295" y="798"/>
                    <a:pt x="255" y="790"/>
                  </a:cubicBezTo>
                  <a:cubicBezTo>
                    <a:pt x="230" y="784"/>
                    <a:pt x="205" y="767"/>
                    <a:pt x="184" y="750"/>
                  </a:cubicBezTo>
                  <a:cubicBezTo>
                    <a:pt x="163" y="733"/>
                    <a:pt x="121" y="721"/>
                    <a:pt x="95" y="732"/>
                  </a:cubicBezTo>
                  <a:cubicBezTo>
                    <a:pt x="80" y="738"/>
                    <a:pt x="63" y="745"/>
                    <a:pt x="47" y="749"/>
                  </a:cubicBezTo>
                  <a:cubicBezTo>
                    <a:pt x="28" y="754"/>
                    <a:pt x="11" y="744"/>
                    <a:pt x="6" y="727"/>
                  </a:cubicBezTo>
                  <a:cubicBezTo>
                    <a:pt x="0" y="706"/>
                    <a:pt x="5" y="692"/>
                    <a:pt x="28" y="688"/>
                  </a:cubicBezTo>
                  <a:cubicBezTo>
                    <a:pt x="57" y="683"/>
                    <a:pt x="87" y="685"/>
                    <a:pt x="116" y="685"/>
                  </a:cubicBezTo>
                  <a:cubicBezTo>
                    <a:pt x="128" y="685"/>
                    <a:pt x="143" y="691"/>
                    <a:pt x="153" y="686"/>
                  </a:cubicBezTo>
                  <a:cubicBezTo>
                    <a:pt x="176" y="676"/>
                    <a:pt x="194" y="680"/>
                    <a:pt x="214" y="69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10"/>
            <p:cNvSpPr>
              <a:spLocks/>
            </p:cNvSpPr>
            <p:nvPr userDrawn="1"/>
          </p:nvSpPr>
          <p:spPr bwMode="auto">
            <a:xfrm>
              <a:off x="1347788" y="3289300"/>
              <a:ext cx="617538" cy="293688"/>
            </a:xfrm>
            <a:custGeom>
              <a:avLst/>
              <a:gdLst>
                <a:gd name="T0" fmla="*/ 134 w 164"/>
                <a:gd name="T1" fmla="*/ 78 h 78"/>
                <a:gd name="T2" fmla="*/ 116 w 164"/>
                <a:gd name="T3" fmla="*/ 70 h 78"/>
                <a:gd name="T4" fmla="*/ 49 w 164"/>
                <a:gd name="T5" fmla="*/ 51 h 78"/>
                <a:gd name="T6" fmla="*/ 11 w 164"/>
                <a:gd name="T7" fmla="*/ 42 h 78"/>
                <a:gd name="T8" fmla="*/ 8 w 164"/>
                <a:gd name="T9" fmla="*/ 21 h 78"/>
                <a:gd name="T10" fmla="*/ 70 w 164"/>
                <a:gd name="T11" fmla="*/ 16 h 78"/>
                <a:gd name="T12" fmla="*/ 104 w 164"/>
                <a:gd name="T13" fmla="*/ 29 h 78"/>
                <a:gd name="T14" fmla="*/ 133 w 164"/>
                <a:gd name="T15" fmla="*/ 43 h 78"/>
                <a:gd name="T16" fmla="*/ 148 w 164"/>
                <a:gd name="T17" fmla="*/ 51 h 78"/>
                <a:gd name="T18" fmla="*/ 164 w 164"/>
                <a:gd name="T19" fmla="*/ 62 h 78"/>
                <a:gd name="T20" fmla="*/ 147 w 164"/>
                <a:gd name="T21" fmla="*/ 76 h 78"/>
                <a:gd name="T22" fmla="*/ 134 w 164"/>
                <a:gd name="T23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4" h="78">
                  <a:moveTo>
                    <a:pt x="134" y="78"/>
                  </a:moveTo>
                  <a:cubicBezTo>
                    <a:pt x="130" y="76"/>
                    <a:pt x="120" y="75"/>
                    <a:pt x="116" y="70"/>
                  </a:cubicBezTo>
                  <a:cubicBezTo>
                    <a:pt x="97" y="49"/>
                    <a:pt x="74" y="50"/>
                    <a:pt x="49" y="51"/>
                  </a:cubicBezTo>
                  <a:cubicBezTo>
                    <a:pt x="37" y="51"/>
                    <a:pt x="23" y="46"/>
                    <a:pt x="11" y="42"/>
                  </a:cubicBezTo>
                  <a:cubicBezTo>
                    <a:pt x="1" y="38"/>
                    <a:pt x="0" y="29"/>
                    <a:pt x="8" y="21"/>
                  </a:cubicBezTo>
                  <a:cubicBezTo>
                    <a:pt x="29" y="0"/>
                    <a:pt x="44" y="0"/>
                    <a:pt x="70" y="16"/>
                  </a:cubicBezTo>
                  <a:cubicBezTo>
                    <a:pt x="80" y="22"/>
                    <a:pt x="93" y="24"/>
                    <a:pt x="104" y="29"/>
                  </a:cubicBezTo>
                  <a:cubicBezTo>
                    <a:pt x="114" y="33"/>
                    <a:pt x="123" y="38"/>
                    <a:pt x="133" y="43"/>
                  </a:cubicBezTo>
                  <a:cubicBezTo>
                    <a:pt x="138" y="45"/>
                    <a:pt x="143" y="48"/>
                    <a:pt x="148" y="51"/>
                  </a:cubicBezTo>
                  <a:cubicBezTo>
                    <a:pt x="153" y="55"/>
                    <a:pt x="159" y="58"/>
                    <a:pt x="164" y="62"/>
                  </a:cubicBezTo>
                  <a:cubicBezTo>
                    <a:pt x="159" y="66"/>
                    <a:pt x="153" y="72"/>
                    <a:pt x="147" y="76"/>
                  </a:cubicBezTo>
                  <a:cubicBezTo>
                    <a:pt x="145" y="77"/>
                    <a:pt x="141" y="77"/>
                    <a:pt x="134" y="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11"/>
            <p:cNvSpPr>
              <a:spLocks/>
            </p:cNvSpPr>
            <p:nvPr userDrawn="1"/>
          </p:nvSpPr>
          <p:spPr bwMode="auto">
            <a:xfrm>
              <a:off x="1276350" y="2581275"/>
              <a:ext cx="376238" cy="282575"/>
            </a:xfrm>
            <a:custGeom>
              <a:avLst/>
              <a:gdLst>
                <a:gd name="T0" fmla="*/ 53 w 100"/>
                <a:gd name="T1" fmla="*/ 20 h 75"/>
                <a:gd name="T2" fmla="*/ 62 w 100"/>
                <a:gd name="T3" fmla="*/ 8 h 75"/>
                <a:gd name="T4" fmla="*/ 90 w 100"/>
                <a:gd name="T5" fmla="*/ 4 h 75"/>
                <a:gd name="T6" fmla="*/ 98 w 100"/>
                <a:gd name="T7" fmla="*/ 31 h 75"/>
                <a:gd name="T8" fmla="*/ 36 w 100"/>
                <a:gd name="T9" fmla="*/ 75 h 75"/>
                <a:gd name="T10" fmla="*/ 0 w 100"/>
                <a:gd name="T11" fmla="*/ 42 h 75"/>
                <a:gd name="T12" fmla="*/ 10 w 100"/>
                <a:gd name="T13" fmla="*/ 28 h 75"/>
                <a:gd name="T14" fmla="*/ 53 w 100"/>
                <a:gd name="T15" fmla="*/ 2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75">
                  <a:moveTo>
                    <a:pt x="53" y="20"/>
                  </a:moveTo>
                  <a:cubicBezTo>
                    <a:pt x="54" y="18"/>
                    <a:pt x="57" y="10"/>
                    <a:pt x="62" y="8"/>
                  </a:cubicBezTo>
                  <a:cubicBezTo>
                    <a:pt x="71" y="4"/>
                    <a:pt x="84" y="0"/>
                    <a:pt x="90" y="4"/>
                  </a:cubicBezTo>
                  <a:cubicBezTo>
                    <a:pt x="96" y="9"/>
                    <a:pt x="100" y="23"/>
                    <a:pt x="98" y="31"/>
                  </a:cubicBezTo>
                  <a:cubicBezTo>
                    <a:pt x="92" y="53"/>
                    <a:pt x="59" y="75"/>
                    <a:pt x="36" y="75"/>
                  </a:cubicBezTo>
                  <a:cubicBezTo>
                    <a:pt x="19" y="75"/>
                    <a:pt x="0" y="59"/>
                    <a:pt x="0" y="42"/>
                  </a:cubicBezTo>
                  <a:cubicBezTo>
                    <a:pt x="0" y="37"/>
                    <a:pt x="5" y="29"/>
                    <a:pt x="10" y="28"/>
                  </a:cubicBezTo>
                  <a:cubicBezTo>
                    <a:pt x="22" y="24"/>
                    <a:pt x="35" y="23"/>
                    <a:pt x="53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12"/>
            <p:cNvSpPr>
              <a:spLocks/>
            </p:cNvSpPr>
            <p:nvPr userDrawn="1"/>
          </p:nvSpPr>
          <p:spPr bwMode="auto">
            <a:xfrm>
              <a:off x="4775200" y="2747963"/>
              <a:ext cx="442913" cy="346075"/>
            </a:xfrm>
            <a:custGeom>
              <a:avLst/>
              <a:gdLst>
                <a:gd name="T0" fmla="*/ 96 w 118"/>
                <a:gd name="T1" fmla="*/ 0 h 92"/>
                <a:gd name="T2" fmla="*/ 116 w 118"/>
                <a:gd name="T3" fmla="*/ 27 h 92"/>
                <a:gd name="T4" fmla="*/ 104 w 118"/>
                <a:gd name="T5" fmla="*/ 47 h 92"/>
                <a:gd name="T6" fmla="*/ 64 w 118"/>
                <a:gd name="T7" fmla="*/ 56 h 92"/>
                <a:gd name="T8" fmla="*/ 42 w 118"/>
                <a:gd name="T9" fmla="*/ 71 h 92"/>
                <a:gd name="T10" fmla="*/ 9 w 118"/>
                <a:gd name="T11" fmla="*/ 84 h 92"/>
                <a:gd name="T12" fmla="*/ 0 w 118"/>
                <a:gd name="T13" fmla="*/ 70 h 92"/>
                <a:gd name="T14" fmla="*/ 8 w 118"/>
                <a:gd name="T15" fmla="*/ 58 h 92"/>
                <a:gd name="T16" fmla="*/ 27 w 118"/>
                <a:gd name="T17" fmla="*/ 43 h 92"/>
                <a:gd name="T18" fmla="*/ 96 w 118"/>
                <a:gd name="T1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92">
                  <a:moveTo>
                    <a:pt x="96" y="0"/>
                  </a:moveTo>
                  <a:cubicBezTo>
                    <a:pt x="102" y="8"/>
                    <a:pt x="112" y="16"/>
                    <a:pt x="116" y="27"/>
                  </a:cubicBezTo>
                  <a:cubicBezTo>
                    <a:pt x="118" y="31"/>
                    <a:pt x="110" y="44"/>
                    <a:pt x="104" y="47"/>
                  </a:cubicBezTo>
                  <a:cubicBezTo>
                    <a:pt x="92" y="52"/>
                    <a:pt x="78" y="55"/>
                    <a:pt x="64" y="56"/>
                  </a:cubicBezTo>
                  <a:cubicBezTo>
                    <a:pt x="52" y="56"/>
                    <a:pt x="47" y="62"/>
                    <a:pt x="42" y="71"/>
                  </a:cubicBezTo>
                  <a:cubicBezTo>
                    <a:pt x="35" y="84"/>
                    <a:pt x="24" y="92"/>
                    <a:pt x="9" y="84"/>
                  </a:cubicBezTo>
                  <a:cubicBezTo>
                    <a:pt x="5" y="82"/>
                    <a:pt x="1" y="75"/>
                    <a:pt x="0" y="70"/>
                  </a:cubicBezTo>
                  <a:cubicBezTo>
                    <a:pt x="0" y="66"/>
                    <a:pt x="5" y="62"/>
                    <a:pt x="8" y="58"/>
                  </a:cubicBezTo>
                  <a:cubicBezTo>
                    <a:pt x="14" y="52"/>
                    <a:pt x="20" y="47"/>
                    <a:pt x="27" y="43"/>
                  </a:cubicBezTo>
                  <a:cubicBezTo>
                    <a:pt x="48" y="29"/>
                    <a:pt x="70" y="16"/>
                    <a:pt x="9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13"/>
            <p:cNvSpPr>
              <a:spLocks/>
            </p:cNvSpPr>
            <p:nvPr userDrawn="1"/>
          </p:nvSpPr>
          <p:spPr bwMode="auto">
            <a:xfrm>
              <a:off x="5067300" y="2035175"/>
              <a:ext cx="211138" cy="233363"/>
            </a:xfrm>
            <a:custGeom>
              <a:avLst/>
              <a:gdLst>
                <a:gd name="T0" fmla="*/ 55 w 56"/>
                <a:gd name="T1" fmla="*/ 26 h 62"/>
                <a:gd name="T2" fmla="*/ 31 w 56"/>
                <a:gd name="T3" fmla="*/ 61 h 62"/>
                <a:gd name="T4" fmla="*/ 1 w 56"/>
                <a:gd name="T5" fmla="*/ 37 h 62"/>
                <a:gd name="T6" fmla="*/ 32 w 56"/>
                <a:gd name="T7" fmla="*/ 3 h 62"/>
                <a:gd name="T8" fmla="*/ 55 w 56"/>
                <a:gd name="T9" fmla="*/ 2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62">
                  <a:moveTo>
                    <a:pt x="55" y="26"/>
                  </a:moveTo>
                  <a:cubicBezTo>
                    <a:pt x="55" y="45"/>
                    <a:pt x="43" y="62"/>
                    <a:pt x="31" y="61"/>
                  </a:cubicBezTo>
                  <a:cubicBezTo>
                    <a:pt x="17" y="61"/>
                    <a:pt x="0" y="46"/>
                    <a:pt x="1" y="37"/>
                  </a:cubicBezTo>
                  <a:cubicBezTo>
                    <a:pt x="1" y="22"/>
                    <a:pt x="21" y="0"/>
                    <a:pt x="32" y="3"/>
                  </a:cubicBezTo>
                  <a:cubicBezTo>
                    <a:pt x="44" y="5"/>
                    <a:pt x="56" y="10"/>
                    <a:pt x="55" y="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14"/>
            <p:cNvSpPr>
              <a:spLocks/>
            </p:cNvSpPr>
            <p:nvPr userDrawn="1"/>
          </p:nvSpPr>
          <p:spPr bwMode="auto">
            <a:xfrm>
              <a:off x="1503363" y="2897188"/>
              <a:ext cx="168275" cy="125413"/>
            </a:xfrm>
            <a:custGeom>
              <a:avLst/>
              <a:gdLst>
                <a:gd name="T0" fmla="*/ 22 w 45"/>
                <a:gd name="T1" fmla="*/ 33 h 33"/>
                <a:gd name="T2" fmla="*/ 0 w 45"/>
                <a:gd name="T3" fmla="*/ 13 h 33"/>
                <a:gd name="T4" fmla="*/ 19 w 45"/>
                <a:gd name="T5" fmla="*/ 1 h 33"/>
                <a:gd name="T6" fmla="*/ 45 w 45"/>
                <a:gd name="T7" fmla="*/ 13 h 33"/>
                <a:gd name="T8" fmla="*/ 22 w 45"/>
                <a:gd name="T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33">
                  <a:moveTo>
                    <a:pt x="22" y="33"/>
                  </a:moveTo>
                  <a:cubicBezTo>
                    <a:pt x="13" y="25"/>
                    <a:pt x="6" y="19"/>
                    <a:pt x="0" y="13"/>
                  </a:cubicBezTo>
                  <a:cubicBezTo>
                    <a:pt x="6" y="8"/>
                    <a:pt x="13" y="0"/>
                    <a:pt x="19" y="1"/>
                  </a:cubicBezTo>
                  <a:cubicBezTo>
                    <a:pt x="28" y="2"/>
                    <a:pt x="36" y="9"/>
                    <a:pt x="45" y="13"/>
                  </a:cubicBezTo>
                  <a:cubicBezTo>
                    <a:pt x="38" y="19"/>
                    <a:pt x="31" y="25"/>
                    <a:pt x="22" y="3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15"/>
            <p:cNvSpPr>
              <a:spLocks/>
            </p:cNvSpPr>
            <p:nvPr userDrawn="1"/>
          </p:nvSpPr>
          <p:spPr bwMode="auto">
            <a:xfrm>
              <a:off x="1668463" y="1993900"/>
              <a:ext cx="153988" cy="117475"/>
            </a:xfrm>
            <a:custGeom>
              <a:avLst/>
              <a:gdLst>
                <a:gd name="T0" fmla="*/ 41 w 41"/>
                <a:gd name="T1" fmla="*/ 15 h 31"/>
                <a:gd name="T2" fmla="*/ 20 w 41"/>
                <a:gd name="T3" fmla="*/ 30 h 31"/>
                <a:gd name="T4" fmla="*/ 0 w 41"/>
                <a:gd name="T5" fmla="*/ 15 h 31"/>
                <a:gd name="T6" fmla="*/ 17 w 41"/>
                <a:gd name="T7" fmla="*/ 1 h 31"/>
                <a:gd name="T8" fmla="*/ 41 w 41"/>
                <a:gd name="T9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1">
                  <a:moveTo>
                    <a:pt x="41" y="15"/>
                  </a:moveTo>
                  <a:cubicBezTo>
                    <a:pt x="31" y="22"/>
                    <a:pt x="24" y="31"/>
                    <a:pt x="20" y="30"/>
                  </a:cubicBezTo>
                  <a:cubicBezTo>
                    <a:pt x="13" y="28"/>
                    <a:pt x="6" y="20"/>
                    <a:pt x="0" y="15"/>
                  </a:cubicBezTo>
                  <a:cubicBezTo>
                    <a:pt x="5" y="10"/>
                    <a:pt x="11" y="2"/>
                    <a:pt x="17" y="1"/>
                  </a:cubicBezTo>
                  <a:cubicBezTo>
                    <a:pt x="23" y="0"/>
                    <a:pt x="30" y="8"/>
                    <a:pt x="41" y="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16"/>
            <p:cNvSpPr>
              <a:spLocks/>
            </p:cNvSpPr>
            <p:nvPr userDrawn="1"/>
          </p:nvSpPr>
          <p:spPr bwMode="auto">
            <a:xfrm>
              <a:off x="4995863" y="2273300"/>
              <a:ext cx="125413" cy="139700"/>
            </a:xfrm>
            <a:custGeom>
              <a:avLst/>
              <a:gdLst>
                <a:gd name="T0" fmla="*/ 19 w 33"/>
                <a:gd name="T1" fmla="*/ 0 h 37"/>
                <a:gd name="T2" fmla="*/ 32 w 33"/>
                <a:gd name="T3" fmla="*/ 22 h 37"/>
                <a:gd name="T4" fmla="*/ 17 w 33"/>
                <a:gd name="T5" fmla="*/ 36 h 37"/>
                <a:gd name="T6" fmla="*/ 1 w 33"/>
                <a:gd name="T7" fmla="*/ 22 h 37"/>
                <a:gd name="T8" fmla="*/ 19 w 33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19" y="0"/>
                  </a:moveTo>
                  <a:cubicBezTo>
                    <a:pt x="25" y="10"/>
                    <a:pt x="33" y="17"/>
                    <a:pt x="32" y="22"/>
                  </a:cubicBezTo>
                  <a:cubicBezTo>
                    <a:pt x="31" y="27"/>
                    <a:pt x="22" y="37"/>
                    <a:pt x="17" y="36"/>
                  </a:cubicBezTo>
                  <a:cubicBezTo>
                    <a:pt x="11" y="35"/>
                    <a:pt x="1" y="27"/>
                    <a:pt x="1" y="22"/>
                  </a:cubicBezTo>
                  <a:cubicBezTo>
                    <a:pt x="0" y="16"/>
                    <a:pt x="10" y="10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17"/>
            <p:cNvSpPr>
              <a:spLocks/>
            </p:cNvSpPr>
            <p:nvPr userDrawn="1"/>
          </p:nvSpPr>
          <p:spPr bwMode="auto">
            <a:xfrm>
              <a:off x="4811713" y="3168650"/>
              <a:ext cx="153988" cy="123825"/>
            </a:xfrm>
            <a:custGeom>
              <a:avLst/>
              <a:gdLst>
                <a:gd name="T0" fmla="*/ 41 w 41"/>
                <a:gd name="T1" fmla="*/ 20 h 33"/>
                <a:gd name="T2" fmla="*/ 19 w 41"/>
                <a:gd name="T3" fmla="*/ 31 h 33"/>
                <a:gd name="T4" fmla="*/ 0 w 41"/>
                <a:gd name="T5" fmla="*/ 13 h 33"/>
                <a:gd name="T6" fmla="*/ 14 w 41"/>
                <a:gd name="T7" fmla="*/ 1 h 33"/>
                <a:gd name="T8" fmla="*/ 41 w 41"/>
                <a:gd name="T9" fmla="*/ 2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3">
                  <a:moveTo>
                    <a:pt x="41" y="20"/>
                  </a:moveTo>
                  <a:cubicBezTo>
                    <a:pt x="30" y="25"/>
                    <a:pt x="23" y="33"/>
                    <a:pt x="19" y="31"/>
                  </a:cubicBezTo>
                  <a:cubicBezTo>
                    <a:pt x="12" y="28"/>
                    <a:pt x="6" y="20"/>
                    <a:pt x="0" y="13"/>
                  </a:cubicBezTo>
                  <a:cubicBezTo>
                    <a:pt x="5" y="9"/>
                    <a:pt x="12" y="0"/>
                    <a:pt x="14" y="1"/>
                  </a:cubicBezTo>
                  <a:cubicBezTo>
                    <a:pt x="23" y="4"/>
                    <a:pt x="29" y="11"/>
                    <a:pt x="41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0664142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 userDrawn="1"/>
        </p:nvSpPr>
        <p:spPr bwMode="auto">
          <a:xfrm rot="16200000">
            <a:off x="-2811777" y="2811781"/>
            <a:ext cx="6858000" cy="1234441"/>
          </a:xfrm>
          <a:custGeom>
            <a:avLst/>
            <a:gdLst>
              <a:gd name="T0" fmla="*/ 3490 w 3490"/>
              <a:gd name="T1" fmla="*/ 0 h 332"/>
              <a:gd name="T2" fmla="*/ 0 w 3490"/>
              <a:gd name="T3" fmla="*/ 0 h 332"/>
              <a:gd name="T4" fmla="*/ 2060 w 3490"/>
              <a:gd name="T5" fmla="*/ 253 h 332"/>
              <a:gd name="T6" fmla="*/ 3490 w 3490"/>
              <a:gd name="T7" fmla="*/ 0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90" h="332">
                <a:moveTo>
                  <a:pt x="349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471" y="332"/>
                  <a:pt x="2060" y="253"/>
                </a:cubicBezTo>
                <a:cubicBezTo>
                  <a:pt x="2060" y="253"/>
                  <a:pt x="3148" y="198"/>
                  <a:pt x="3490" y="0"/>
                </a:cubicBezTo>
                <a:close/>
              </a:path>
            </a:pathLst>
          </a:custGeom>
          <a:solidFill>
            <a:srgbClr val="F7BB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>
              <a:solidFill>
                <a:srgbClr val="F18A9A"/>
              </a:solidFill>
            </a:endParaRPr>
          </a:p>
        </p:txBody>
      </p:sp>
      <p:sp>
        <p:nvSpPr>
          <p:cNvPr id="4" name="Freeform 5"/>
          <p:cNvSpPr>
            <a:spLocks/>
          </p:cNvSpPr>
          <p:nvPr userDrawn="1"/>
        </p:nvSpPr>
        <p:spPr bwMode="auto">
          <a:xfrm rot="5400000">
            <a:off x="8145781" y="2811779"/>
            <a:ext cx="6858000" cy="1234441"/>
          </a:xfrm>
          <a:custGeom>
            <a:avLst/>
            <a:gdLst>
              <a:gd name="T0" fmla="*/ 3490 w 3490"/>
              <a:gd name="T1" fmla="*/ 0 h 332"/>
              <a:gd name="T2" fmla="*/ 0 w 3490"/>
              <a:gd name="T3" fmla="*/ 0 h 332"/>
              <a:gd name="T4" fmla="*/ 2060 w 3490"/>
              <a:gd name="T5" fmla="*/ 253 h 332"/>
              <a:gd name="T6" fmla="*/ 3490 w 3490"/>
              <a:gd name="T7" fmla="*/ 0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90" h="332">
                <a:moveTo>
                  <a:pt x="349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471" y="332"/>
                  <a:pt x="2060" y="253"/>
                </a:cubicBezTo>
                <a:cubicBezTo>
                  <a:pt x="2060" y="253"/>
                  <a:pt x="3148" y="198"/>
                  <a:pt x="3490" y="0"/>
                </a:cubicBezTo>
                <a:close/>
              </a:path>
            </a:pathLst>
          </a:custGeom>
          <a:solidFill>
            <a:srgbClr val="F7BB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>
              <a:solidFill>
                <a:srgbClr val="F18A9A"/>
              </a:solidFill>
            </a:endParaRPr>
          </a:p>
        </p:txBody>
      </p:sp>
      <p:grpSp>
        <p:nvGrpSpPr>
          <p:cNvPr id="14" name="Grupo 13"/>
          <p:cNvGrpSpPr/>
          <p:nvPr userDrawn="1"/>
        </p:nvGrpSpPr>
        <p:grpSpPr>
          <a:xfrm rot="5400000">
            <a:off x="-1843087" y="2329899"/>
            <a:ext cx="3043238" cy="2481263"/>
            <a:chOff x="4557713" y="2190750"/>
            <a:chExt cx="3043238" cy="2481263"/>
          </a:xfrm>
          <a:solidFill>
            <a:schemeClr val="bg1"/>
          </a:solidFill>
        </p:grpSpPr>
        <p:sp>
          <p:nvSpPr>
            <p:cNvPr id="6" name="Freeform 5"/>
            <p:cNvSpPr>
              <a:spLocks/>
            </p:cNvSpPr>
            <p:nvPr userDrawn="1"/>
          </p:nvSpPr>
          <p:spPr bwMode="auto">
            <a:xfrm>
              <a:off x="4557713" y="2281238"/>
              <a:ext cx="3043238" cy="2390775"/>
            </a:xfrm>
            <a:custGeom>
              <a:avLst/>
              <a:gdLst>
                <a:gd name="T0" fmla="*/ 659 w 808"/>
                <a:gd name="T1" fmla="*/ 52 h 634"/>
                <a:gd name="T2" fmla="*/ 665 w 808"/>
                <a:gd name="T3" fmla="*/ 120 h 634"/>
                <a:gd name="T4" fmla="*/ 695 w 808"/>
                <a:gd name="T5" fmla="*/ 110 h 634"/>
                <a:gd name="T6" fmla="*/ 693 w 808"/>
                <a:gd name="T7" fmla="*/ 99 h 634"/>
                <a:gd name="T8" fmla="*/ 723 w 808"/>
                <a:gd name="T9" fmla="*/ 38 h 634"/>
                <a:gd name="T10" fmla="*/ 732 w 808"/>
                <a:gd name="T11" fmla="*/ 63 h 634"/>
                <a:gd name="T12" fmla="*/ 755 w 808"/>
                <a:gd name="T13" fmla="*/ 5 h 634"/>
                <a:gd name="T14" fmla="*/ 742 w 808"/>
                <a:gd name="T15" fmla="*/ 61 h 634"/>
                <a:gd name="T16" fmla="*/ 707 w 808"/>
                <a:gd name="T17" fmla="*/ 98 h 634"/>
                <a:gd name="T18" fmla="*/ 785 w 808"/>
                <a:gd name="T19" fmla="*/ 81 h 634"/>
                <a:gd name="T20" fmla="*/ 780 w 808"/>
                <a:gd name="T21" fmla="*/ 103 h 634"/>
                <a:gd name="T22" fmla="*/ 674 w 808"/>
                <a:gd name="T23" fmla="*/ 154 h 634"/>
                <a:gd name="T24" fmla="*/ 717 w 808"/>
                <a:gd name="T25" fmla="*/ 160 h 634"/>
                <a:gd name="T26" fmla="*/ 729 w 808"/>
                <a:gd name="T27" fmla="*/ 141 h 634"/>
                <a:gd name="T28" fmla="*/ 768 w 808"/>
                <a:gd name="T29" fmla="*/ 145 h 634"/>
                <a:gd name="T30" fmla="*/ 741 w 808"/>
                <a:gd name="T31" fmla="*/ 159 h 634"/>
                <a:gd name="T32" fmla="*/ 744 w 808"/>
                <a:gd name="T33" fmla="*/ 196 h 634"/>
                <a:gd name="T34" fmla="*/ 728 w 808"/>
                <a:gd name="T35" fmla="*/ 269 h 634"/>
                <a:gd name="T36" fmla="*/ 753 w 808"/>
                <a:gd name="T37" fmla="*/ 388 h 634"/>
                <a:gd name="T38" fmla="*/ 681 w 808"/>
                <a:gd name="T39" fmla="*/ 537 h 634"/>
                <a:gd name="T40" fmla="*/ 382 w 808"/>
                <a:gd name="T41" fmla="*/ 633 h 634"/>
                <a:gd name="T42" fmla="*/ 145 w 808"/>
                <a:gd name="T43" fmla="*/ 535 h 634"/>
                <a:gd name="T44" fmla="*/ 107 w 808"/>
                <a:gd name="T45" fmla="*/ 473 h 634"/>
                <a:gd name="T46" fmla="*/ 133 w 808"/>
                <a:gd name="T47" fmla="*/ 378 h 634"/>
                <a:gd name="T48" fmla="*/ 49 w 808"/>
                <a:gd name="T49" fmla="*/ 317 h 634"/>
                <a:gd name="T50" fmla="*/ 37 w 808"/>
                <a:gd name="T51" fmla="*/ 261 h 634"/>
                <a:gd name="T52" fmla="*/ 112 w 808"/>
                <a:gd name="T53" fmla="*/ 272 h 634"/>
                <a:gd name="T54" fmla="*/ 148 w 808"/>
                <a:gd name="T55" fmla="*/ 200 h 634"/>
                <a:gd name="T56" fmla="*/ 58 w 808"/>
                <a:gd name="T57" fmla="*/ 96 h 634"/>
                <a:gd name="T58" fmla="*/ 93 w 808"/>
                <a:gd name="T59" fmla="*/ 111 h 634"/>
                <a:gd name="T60" fmla="*/ 105 w 808"/>
                <a:gd name="T61" fmla="*/ 120 h 634"/>
                <a:gd name="T62" fmla="*/ 162 w 808"/>
                <a:gd name="T63" fmla="*/ 197 h 634"/>
                <a:gd name="T64" fmla="*/ 206 w 808"/>
                <a:gd name="T65" fmla="*/ 126 h 634"/>
                <a:gd name="T66" fmla="*/ 179 w 808"/>
                <a:gd name="T67" fmla="*/ 53 h 634"/>
                <a:gd name="T68" fmla="*/ 209 w 808"/>
                <a:gd name="T69" fmla="*/ 113 h 634"/>
                <a:gd name="T70" fmla="*/ 283 w 808"/>
                <a:gd name="T71" fmla="*/ 113 h 634"/>
                <a:gd name="T72" fmla="*/ 344 w 808"/>
                <a:gd name="T73" fmla="*/ 81 h 634"/>
                <a:gd name="T74" fmla="*/ 393 w 808"/>
                <a:gd name="T75" fmla="*/ 32 h 634"/>
                <a:gd name="T76" fmla="*/ 456 w 808"/>
                <a:gd name="T77" fmla="*/ 104 h 634"/>
                <a:gd name="T78" fmla="*/ 475 w 808"/>
                <a:gd name="T79" fmla="*/ 29 h 634"/>
                <a:gd name="T80" fmla="*/ 532 w 808"/>
                <a:gd name="T81" fmla="*/ 105 h 634"/>
                <a:gd name="T82" fmla="*/ 593 w 808"/>
                <a:gd name="T83" fmla="*/ 112 h 634"/>
                <a:gd name="T84" fmla="*/ 614 w 808"/>
                <a:gd name="T85" fmla="*/ 51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08" h="634">
                  <a:moveTo>
                    <a:pt x="614" y="51"/>
                  </a:moveTo>
                  <a:cubicBezTo>
                    <a:pt x="630" y="45"/>
                    <a:pt x="645" y="30"/>
                    <a:pt x="659" y="52"/>
                  </a:cubicBezTo>
                  <a:cubicBezTo>
                    <a:pt x="675" y="75"/>
                    <a:pt x="661" y="93"/>
                    <a:pt x="645" y="113"/>
                  </a:cubicBezTo>
                  <a:cubicBezTo>
                    <a:pt x="652" y="115"/>
                    <a:pt x="657" y="117"/>
                    <a:pt x="665" y="120"/>
                  </a:cubicBezTo>
                  <a:cubicBezTo>
                    <a:pt x="664" y="111"/>
                    <a:pt x="663" y="105"/>
                    <a:pt x="662" y="99"/>
                  </a:cubicBezTo>
                  <a:cubicBezTo>
                    <a:pt x="674" y="103"/>
                    <a:pt x="684" y="107"/>
                    <a:pt x="695" y="110"/>
                  </a:cubicBezTo>
                  <a:cubicBezTo>
                    <a:pt x="696" y="109"/>
                    <a:pt x="696" y="107"/>
                    <a:pt x="697" y="106"/>
                  </a:cubicBezTo>
                  <a:cubicBezTo>
                    <a:pt x="696" y="103"/>
                    <a:pt x="693" y="101"/>
                    <a:pt x="693" y="99"/>
                  </a:cubicBezTo>
                  <a:cubicBezTo>
                    <a:pt x="701" y="80"/>
                    <a:pt x="708" y="61"/>
                    <a:pt x="716" y="42"/>
                  </a:cubicBezTo>
                  <a:cubicBezTo>
                    <a:pt x="717" y="41"/>
                    <a:pt x="719" y="40"/>
                    <a:pt x="723" y="38"/>
                  </a:cubicBezTo>
                  <a:cubicBezTo>
                    <a:pt x="724" y="47"/>
                    <a:pt x="725" y="54"/>
                    <a:pt x="726" y="62"/>
                  </a:cubicBezTo>
                  <a:cubicBezTo>
                    <a:pt x="728" y="62"/>
                    <a:pt x="730" y="62"/>
                    <a:pt x="732" y="63"/>
                  </a:cubicBezTo>
                  <a:cubicBezTo>
                    <a:pt x="734" y="51"/>
                    <a:pt x="736" y="38"/>
                    <a:pt x="740" y="27"/>
                  </a:cubicBezTo>
                  <a:cubicBezTo>
                    <a:pt x="743" y="18"/>
                    <a:pt x="748" y="8"/>
                    <a:pt x="755" y="5"/>
                  </a:cubicBezTo>
                  <a:cubicBezTo>
                    <a:pt x="767" y="0"/>
                    <a:pt x="777" y="11"/>
                    <a:pt x="770" y="23"/>
                  </a:cubicBezTo>
                  <a:cubicBezTo>
                    <a:pt x="763" y="37"/>
                    <a:pt x="753" y="50"/>
                    <a:pt x="742" y="61"/>
                  </a:cubicBezTo>
                  <a:cubicBezTo>
                    <a:pt x="732" y="70"/>
                    <a:pt x="726" y="78"/>
                    <a:pt x="735" y="92"/>
                  </a:cubicBezTo>
                  <a:cubicBezTo>
                    <a:pt x="725" y="94"/>
                    <a:pt x="717" y="96"/>
                    <a:pt x="707" y="98"/>
                  </a:cubicBezTo>
                  <a:cubicBezTo>
                    <a:pt x="717" y="118"/>
                    <a:pt x="733" y="115"/>
                    <a:pt x="745" y="109"/>
                  </a:cubicBezTo>
                  <a:cubicBezTo>
                    <a:pt x="759" y="102"/>
                    <a:pt x="772" y="91"/>
                    <a:pt x="785" y="81"/>
                  </a:cubicBezTo>
                  <a:cubicBezTo>
                    <a:pt x="792" y="74"/>
                    <a:pt x="799" y="67"/>
                    <a:pt x="808" y="62"/>
                  </a:cubicBezTo>
                  <a:cubicBezTo>
                    <a:pt x="808" y="82"/>
                    <a:pt x="796" y="95"/>
                    <a:pt x="780" y="103"/>
                  </a:cubicBezTo>
                  <a:cubicBezTo>
                    <a:pt x="749" y="117"/>
                    <a:pt x="718" y="129"/>
                    <a:pt x="687" y="143"/>
                  </a:cubicBezTo>
                  <a:cubicBezTo>
                    <a:pt x="682" y="145"/>
                    <a:pt x="678" y="150"/>
                    <a:pt x="674" y="154"/>
                  </a:cubicBezTo>
                  <a:cubicBezTo>
                    <a:pt x="674" y="156"/>
                    <a:pt x="675" y="158"/>
                    <a:pt x="675" y="160"/>
                  </a:cubicBezTo>
                  <a:cubicBezTo>
                    <a:pt x="689" y="160"/>
                    <a:pt x="703" y="160"/>
                    <a:pt x="717" y="160"/>
                  </a:cubicBezTo>
                  <a:cubicBezTo>
                    <a:pt x="718" y="160"/>
                    <a:pt x="719" y="159"/>
                    <a:pt x="720" y="158"/>
                  </a:cubicBezTo>
                  <a:cubicBezTo>
                    <a:pt x="723" y="152"/>
                    <a:pt x="724" y="144"/>
                    <a:pt x="729" y="141"/>
                  </a:cubicBezTo>
                  <a:cubicBezTo>
                    <a:pt x="732" y="139"/>
                    <a:pt x="739" y="146"/>
                    <a:pt x="745" y="146"/>
                  </a:cubicBezTo>
                  <a:cubicBezTo>
                    <a:pt x="752" y="146"/>
                    <a:pt x="759" y="143"/>
                    <a:pt x="768" y="145"/>
                  </a:cubicBezTo>
                  <a:cubicBezTo>
                    <a:pt x="763" y="147"/>
                    <a:pt x="758" y="148"/>
                    <a:pt x="754" y="151"/>
                  </a:cubicBezTo>
                  <a:cubicBezTo>
                    <a:pt x="750" y="153"/>
                    <a:pt x="747" y="156"/>
                    <a:pt x="741" y="159"/>
                  </a:cubicBezTo>
                  <a:cubicBezTo>
                    <a:pt x="749" y="163"/>
                    <a:pt x="755" y="165"/>
                    <a:pt x="766" y="170"/>
                  </a:cubicBezTo>
                  <a:cubicBezTo>
                    <a:pt x="757" y="179"/>
                    <a:pt x="750" y="187"/>
                    <a:pt x="744" y="196"/>
                  </a:cubicBezTo>
                  <a:cubicBezTo>
                    <a:pt x="730" y="213"/>
                    <a:pt x="713" y="229"/>
                    <a:pt x="728" y="254"/>
                  </a:cubicBezTo>
                  <a:cubicBezTo>
                    <a:pt x="730" y="258"/>
                    <a:pt x="730" y="265"/>
                    <a:pt x="728" y="269"/>
                  </a:cubicBezTo>
                  <a:cubicBezTo>
                    <a:pt x="715" y="294"/>
                    <a:pt x="724" y="317"/>
                    <a:pt x="733" y="340"/>
                  </a:cubicBezTo>
                  <a:cubicBezTo>
                    <a:pt x="739" y="356"/>
                    <a:pt x="747" y="372"/>
                    <a:pt x="753" y="388"/>
                  </a:cubicBezTo>
                  <a:cubicBezTo>
                    <a:pt x="771" y="434"/>
                    <a:pt x="763" y="472"/>
                    <a:pt x="727" y="506"/>
                  </a:cubicBezTo>
                  <a:cubicBezTo>
                    <a:pt x="713" y="518"/>
                    <a:pt x="697" y="528"/>
                    <a:pt x="681" y="537"/>
                  </a:cubicBezTo>
                  <a:cubicBezTo>
                    <a:pt x="659" y="549"/>
                    <a:pt x="636" y="559"/>
                    <a:pt x="616" y="572"/>
                  </a:cubicBezTo>
                  <a:cubicBezTo>
                    <a:pt x="544" y="618"/>
                    <a:pt x="464" y="630"/>
                    <a:pt x="382" y="633"/>
                  </a:cubicBezTo>
                  <a:cubicBezTo>
                    <a:pt x="380" y="634"/>
                    <a:pt x="377" y="634"/>
                    <a:pt x="376" y="633"/>
                  </a:cubicBezTo>
                  <a:cubicBezTo>
                    <a:pt x="295" y="609"/>
                    <a:pt x="211" y="594"/>
                    <a:pt x="145" y="535"/>
                  </a:cubicBezTo>
                  <a:cubicBezTo>
                    <a:pt x="134" y="524"/>
                    <a:pt x="124" y="514"/>
                    <a:pt x="124" y="496"/>
                  </a:cubicBezTo>
                  <a:cubicBezTo>
                    <a:pt x="124" y="490"/>
                    <a:pt x="115" y="483"/>
                    <a:pt x="107" y="473"/>
                  </a:cubicBezTo>
                  <a:cubicBezTo>
                    <a:pt x="108" y="471"/>
                    <a:pt x="112" y="464"/>
                    <a:pt x="113" y="457"/>
                  </a:cubicBezTo>
                  <a:cubicBezTo>
                    <a:pt x="120" y="431"/>
                    <a:pt x="127" y="404"/>
                    <a:pt x="133" y="378"/>
                  </a:cubicBezTo>
                  <a:cubicBezTo>
                    <a:pt x="134" y="376"/>
                    <a:pt x="133" y="373"/>
                    <a:pt x="133" y="370"/>
                  </a:cubicBezTo>
                  <a:cubicBezTo>
                    <a:pt x="128" y="354"/>
                    <a:pt x="67" y="316"/>
                    <a:pt x="49" y="317"/>
                  </a:cubicBezTo>
                  <a:cubicBezTo>
                    <a:pt x="24" y="320"/>
                    <a:pt x="0" y="286"/>
                    <a:pt x="10" y="262"/>
                  </a:cubicBezTo>
                  <a:cubicBezTo>
                    <a:pt x="15" y="250"/>
                    <a:pt x="26" y="250"/>
                    <a:pt x="37" y="261"/>
                  </a:cubicBezTo>
                  <a:cubicBezTo>
                    <a:pt x="48" y="272"/>
                    <a:pt x="59" y="284"/>
                    <a:pt x="72" y="292"/>
                  </a:cubicBezTo>
                  <a:cubicBezTo>
                    <a:pt x="91" y="304"/>
                    <a:pt x="109" y="294"/>
                    <a:pt x="112" y="272"/>
                  </a:cubicBezTo>
                  <a:cubicBezTo>
                    <a:pt x="113" y="265"/>
                    <a:pt x="112" y="258"/>
                    <a:pt x="111" y="252"/>
                  </a:cubicBezTo>
                  <a:cubicBezTo>
                    <a:pt x="104" y="218"/>
                    <a:pt x="112" y="207"/>
                    <a:pt x="148" y="200"/>
                  </a:cubicBezTo>
                  <a:cubicBezTo>
                    <a:pt x="133" y="152"/>
                    <a:pt x="80" y="138"/>
                    <a:pt x="54" y="100"/>
                  </a:cubicBezTo>
                  <a:cubicBezTo>
                    <a:pt x="55" y="99"/>
                    <a:pt x="57" y="97"/>
                    <a:pt x="58" y="96"/>
                  </a:cubicBezTo>
                  <a:cubicBezTo>
                    <a:pt x="71" y="107"/>
                    <a:pt x="84" y="117"/>
                    <a:pt x="99" y="130"/>
                  </a:cubicBezTo>
                  <a:cubicBezTo>
                    <a:pt x="97" y="122"/>
                    <a:pt x="95" y="117"/>
                    <a:pt x="93" y="111"/>
                  </a:cubicBezTo>
                  <a:cubicBezTo>
                    <a:pt x="94" y="111"/>
                    <a:pt x="95" y="110"/>
                    <a:pt x="96" y="110"/>
                  </a:cubicBezTo>
                  <a:cubicBezTo>
                    <a:pt x="99" y="113"/>
                    <a:pt x="102" y="116"/>
                    <a:pt x="105" y="120"/>
                  </a:cubicBezTo>
                  <a:cubicBezTo>
                    <a:pt x="112" y="132"/>
                    <a:pt x="119" y="140"/>
                    <a:pt x="133" y="145"/>
                  </a:cubicBezTo>
                  <a:cubicBezTo>
                    <a:pt x="154" y="153"/>
                    <a:pt x="164" y="172"/>
                    <a:pt x="162" y="197"/>
                  </a:cubicBezTo>
                  <a:cubicBezTo>
                    <a:pt x="168" y="197"/>
                    <a:pt x="173" y="197"/>
                    <a:pt x="179" y="197"/>
                  </a:cubicBezTo>
                  <a:cubicBezTo>
                    <a:pt x="179" y="170"/>
                    <a:pt x="167" y="140"/>
                    <a:pt x="206" y="126"/>
                  </a:cubicBezTo>
                  <a:cubicBezTo>
                    <a:pt x="194" y="104"/>
                    <a:pt x="183" y="81"/>
                    <a:pt x="171" y="58"/>
                  </a:cubicBezTo>
                  <a:cubicBezTo>
                    <a:pt x="173" y="56"/>
                    <a:pt x="176" y="55"/>
                    <a:pt x="179" y="53"/>
                  </a:cubicBezTo>
                  <a:cubicBezTo>
                    <a:pt x="183" y="59"/>
                    <a:pt x="189" y="64"/>
                    <a:pt x="192" y="71"/>
                  </a:cubicBezTo>
                  <a:cubicBezTo>
                    <a:pt x="199" y="85"/>
                    <a:pt x="203" y="99"/>
                    <a:pt x="209" y="113"/>
                  </a:cubicBezTo>
                  <a:cubicBezTo>
                    <a:pt x="220" y="139"/>
                    <a:pt x="250" y="151"/>
                    <a:pt x="273" y="136"/>
                  </a:cubicBezTo>
                  <a:cubicBezTo>
                    <a:pt x="279" y="132"/>
                    <a:pt x="283" y="121"/>
                    <a:pt x="283" y="113"/>
                  </a:cubicBezTo>
                  <a:cubicBezTo>
                    <a:pt x="283" y="96"/>
                    <a:pt x="278" y="77"/>
                    <a:pt x="296" y="67"/>
                  </a:cubicBezTo>
                  <a:cubicBezTo>
                    <a:pt x="314" y="58"/>
                    <a:pt x="330" y="68"/>
                    <a:pt x="344" y="81"/>
                  </a:cubicBezTo>
                  <a:cubicBezTo>
                    <a:pt x="349" y="85"/>
                    <a:pt x="355" y="89"/>
                    <a:pt x="360" y="93"/>
                  </a:cubicBezTo>
                  <a:cubicBezTo>
                    <a:pt x="377" y="75"/>
                    <a:pt x="397" y="61"/>
                    <a:pt x="393" y="32"/>
                  </a:cubicBezTo>
                  <a:cubicBezTo>
                    <a:pt x="420" y="54"/>
                    <a:pt x="399" y="71"/>
                    <a:pt x="388" y="89"/>
                  </a:cubicBezTo>
                  <a:cubicBezTo>
                    <a:pt x="430" y="71"/>
                    <a:pt x="430" y="71"/>
                    <a:pt x="456" y="104"/>
                  </a:cubicBezTo>
                  <a:cubicBezTo>
                    <a:pt x="454" y="85"/>
                    <a:pt x="474" y="70"/>
                    <a:pt x="465" y="48"/>
                  </a:cubicBezTo>
                  <a:cubicBezTo>
                    <a:pt x="463" y="44"/>
                    <a:pt x="472" y="36"/>
                    <a:pt x="475" y="29"/>
                  </a:cubicBezTo>
                  <a:cubicBezTo>
                    <a:pt x="482" y="34"/>
                    <a:pt x="491" y="37"/>
                    <a:pt x="495" y="44"/>
                  </a:cubicBezTo>
                  <a:cubicBezTo>
                    <a:pt x="508" y="64"/>
                    <a:pt x="518" y="86"/>
                    <a:pt x="532" y="105"/>
                  </a:cubicBezTo>
                  <a:cubicBezTo>
                    <a:pt x="536" y="112"/>
                    <a:pt x="547" y="115"/>
                    <a:pt x="555" y="116"/>
                  </a:cubicBezTo>
                  <a:cubicBezTo>
                    <a:pt x="568" y="117"/>
                    <a:pt x="582" y="116"/>
                    <a:pt x="593" y="112"/>
                  </a:cubicBezTo>
                  <a:cubicBezTo>
                    <a:pt x="601" y="110"/>
                    <a:pt x="609" y="100"/>
                    <a:pt x="611" y="92"/>
                  </a:cubicBezTo>
                  <a:cubicBezTo>
                    <a:pt x="615" y="79"/>
                    <a:pt x="614" y="64"/>
                    <a:pt x="614" y="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6102350" y="2201863"/>
              <a:ext cx="195263" cy="222250"/>
            </a:xfrm>
            <a:custGeom>
              <a:avLst/>
              <a:gdLst>
                <a:gd name="T0" fmla="*/ 27 w 52"/>
                <a:gd name="T1" fmla="*/ 59 h 59"/>
                <a:gd name="T2" fmla="*/ 0 w 52"/>
                <a:gd name="T3" fmla="*/ 25 h 59"/>
                <a:gd name="T4" fmla="*/ 24 w 52"/>
                <a:gd name="T5" fmla="*/ 1 h 59"/>
                <a:gd name="T6" fmla="*/ 52 w 52"/>
                <a:gd name="T7" fmla="*/ 31 h 59"/>
                <a:gd name="T8" fmla="*/ 27 w 52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9">
                  <a:moveTo>
                    <a:pt x="27" y="59"/>
                  </a:moveTo>
                  <a:cubicBezTo>
                    <a:pt x="12" y="58"/>
                    <a:pt x="0" y="43"/>
                    <a:pt x="0" y="25"/>
                  </a:cubicBezTo>
                  <a:cubicBezTo>
                    <a:pt x="0" y="8"/>
                    <a:pt x="8" y="0"/>
                    <a:pt x="24" y="1"/>
                  </a:cubicBezTo>
                  <a:cubicBezTo>
                    <a:pt x="42" y="1"/>
                    <a:pt x="52" y="13"/>
                    <a:pt x="52" y="31"/>
                  </a:cubicBezTo>
                  <a:cubicBezTo>
                    <a:pt x="52" y="47"/>
                    <a:pt x="41" y="59"/>
                    <a:pt x="27" y="5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5081588" y="2590800"/>
              <a:ext cx="127000" cy="146050"/>
            </a:xfrm>
            <a:custGeom>
              <a:avLst/>
              <a:gdLst>
                <a:gd name="T0" fmla="*/ 20 w 34"/>
                <a:gd name="T1" fmla="*/ 0 h 39"/>
                <a:gd name="T2" fmla="*/ 33 w 34"/>
                <a:gd name="T3" fmla="*/ 25 h 39"/>
                <a:gd name="T4" fmla="*/ 19 w 34"/>
                <a:gd name="T5" fmla="*/ 39 h 39"/>
                <a:gd name="T6" fmla="*/ 1 w 34"/>
                <a:gd name="T7" fmla="*/ 17 h 39"/>
                <a:gd name="T8" fmla="*/ 11 w 34"/>
                <a:gd name="T9" fmla="*/ 1 h 39"/>
                <a:gd name="T10" fmla="*/ 20 w 34"/>
                <a:gd name="T1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39">
                  <a:moveTo>
                    <a:pt x="20" y="0"/>
                  </a:moveTo>
                  <a:cubicBezTo>
                    <a:pt x="25" y="8"/>
                    <a:pt x="32" y="16"/>
                    <a:pt x="33" y="25"/>
                  </a:cubicBezTo>
                  <a:cubicBezTo>
                    <a:pt x="34" y="28"/>
                    <a:pt x="24" y="34"/>
                    <a:pt x="19" y="39"/>
                  </a:cubicBezTo>
                  <a:cubicBezTo>
                    <a:pt x="13" y="32"/>
                    <a:pt x="5" y="25"/>
                    <a:pt x="1" y="17"/>
                  </a:cubicBezTo>
                  <a:cubicBezTo>
                    <a:pt x="0" y="14"/>
                    <a:pt x="8" y="6"/>
                    <a:pt x="11" y="1"/>
                  </a:cubicBezTo>
                  <a:cubicBezTo>
                    <a:pt x="14" y="1"/>
                    <a:pt x="17" y="0"/>
                    <a:pt x="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6591300" y="2420938"/>
              <a:ext cx="134938" cy="146050"/>
            </a:xfrm>
            <a:custGeom>
              <a:avLst/>
              <a:gdLst>
                <a:gd name="T0" fmla="*/ 36 w 36"/>
                <a:gd name="T1" fmla="*/ 22 h 39"/>
                <a:gd name="T2" fmla="*/ 19 w 36"/>
                <a:gd name="T3" fmla="*/ 39 h 39"/>
                <a:gd name="T4" fmla="*/ 2 w 36"/>
                <a:gd name="T5" fmla="*/ 17 h 39"/>
                <a:gd name="T6" fmla="*/ 12 w 36"/>
                <a:gd name="T7" fmla="*/ 0 h 39"/>
                <a:gd name="T8" fmla="*/ 36 w 36"/>
                <a:gd name="T9" fmla="*/ 2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9">
                  <a:moveTo>
                    <a:pt x="36" y="22"/>
                  </a:moveTo>
                  <a:cubicBezTo>
                    <a:pt x="28" y="30"/>
                    <a:pt x="24" y="35"/>
                    <a:pt x="19" y="39"/>
                  </a:cubicBezTo>
                  <a:cubicBezTo>
                    <a:pt x="13" y="32"/>
                    <a:pt x="5" y="25"/>
                    <a:pt x="2" y="17"/>
                  </a:cubicBezTo>
                  <a:cubicBezTo>
                    <a:pt x="0" y="14"/>
                    <a:pt x="8" y="6"/>
                    <a:pt x="12" y="0"/>
                  </a:cubicBezTo>
                  <a:cubicBezTo>
                    <a:pt x="19" y="7"/>
                    <a:pt x="26" y="13"/>
                    <a:pt x="36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auto">
            <a:xfrm>
              <a:off x="6764338" y="2190750"/>
              <a:ext cx="82550" cy="123825"/>
            </a:xfrm>
            <a:custGeom>
              <a:avLst/>
              <a:gdLst>
                <a:gd name="T0" fmla="*/ 11 w 22"/>
                <a:gd name="T1" fmla="*/ 0 h 33"/>
                <a:gd name="T2" fmla="*/ 22 w 22"/>
                <a:gd name="T3" fmla="*/ 19 h 33"/>
                <a:gd name="T4" fmla="*/ 11 w 22"/>
                <a:gd name="T5" fmla="*/ 33 h 33"/>
                <a:gd name="T6" fmla="*/ 1 w 22"/>
                <a:gd name="T7" fmla="*/ 19 h 33"/>
                <a:gd name="T8" fmla="*/ 11 w 22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3">
                  <a:moveTo>
                    <a:pt x="11" y="0"/>
                  </a:moveTo>
                  <a:cubicBezTo>
                    <a:pt x="17" y="9"/>
                    <a:pt x="22" y="14"/>
                    <a:pt x="22" y="19"/>
                  </a:cubicBezTo>
                  <a:cubicBezTo>
                    <a:pt x="21" y="24"/>
                    <a:pt x="15" y="28"/>
                    <a:pt x="11" y="33"/>
                  </a:cubicBezTo>
                  <a:cubicBezTo>
                    <a:pt x="8" y="28"/>
                    <a:pt x="1" y="24"/>
                    <a:pt x="1" y="19"/>
                  </a:cubicBezTo>
                  <a:cubicBezTo>
                    <a:pt x="0" y="14"/>
                    <a:pt x="6" y="9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0"/>
            <p:cNvSpPr>
              <a:spLocks/>
            </p:cNvSpPr>
            <p:nvPr userDrawn="1"/>
          </p:nvSpPr>
          <p:spPr bwMode="auto">
            <a:xfrm>
              <a:off x="4911725" y="2398713"/>
              <a:ext cx="112713" cy="101600"/>
            </a:xfrm>
            <a:custGeom>
              <a:avLst/>
              <a:gdLst>
                <a:gd name="T0" fmla="*/ 23 w 30"/>
                <a:gd name="T1" fmla="*/ 20 h 27"/>
                <a:gd name="T2" fmla="*/ 15 w 30"/>
                <a:gd name="T3" fmla="*/ 27 h 27"/>
                <a:gd name="T4" fmla="*/ 1 w 30"/>
                <a:gd name="T5" fmla="*/ 8 h 27"/>
                <a:gd name="T6" fmla="*/ 7 w 30"/>
                <a:gd name="T7" fmla="*/ 1 h 27"/>
                <a:gd name="T8" fmla="*/ 30 w 30"/>
                <a:gd name="T9" fmla="*/ 11 h 27"/>
                <a:gd name="T10" fmla="*/ 23 w 30"/>
                <a:gd name="T11" fmla="*/ 2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27">
                  <a:moveTo>
                    <a:pt x="23" y="20"/>
                  </a:moveTo>
                  <a:cubicBezTo>
                    <a:pt x="20" y="22"/>
                    <a:pt x="18" y="25"/>
                    <a:pt x="15" y="27"/>
                  </a:cubicBezTo>
                  <a:cubicBezTo>
                    <a:pt x="10" y="21"/>
                    <a:pt x="5" y="15"/>
                    <a:pt x="1" y="8"/>
                  </a:cubicBezTo>
                  <a:cubicBezTo>
                    <a:pt x="0" y="7"/>
                    <a:pt x="6" y="0"/>
                    <a:pt x="7" y="1"/>
                  </a:cubicBezTo>
                  <a:cubicBezTo>
                    <a:pt x="15" y="3"/>
                    <a:pt x="22" y="7"/>
                    <a:pt x="30" y="11"/>
                  </a:cubicBezTo>
                  <a:cubicBezTo>
                    <a:pt x="28" y="14"/>
                    <a:pt x="25" y="17"/>
                    <a:pt x="23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15" name="Grupo 14"/>
          <p:cNvGrpSpPr/>
          <p:nvPr userDrawn="1"/>
        </p:nvGrpSpPr>
        <p:grpSpPr>
          <a:xfrm rot="17100000">
            <a:off x="11028123" y="2450549"/>
            <a:ext cx="3043238" cy="2481263"/>
            <a:chOff x="4557713" y="2190750"/>
            <a:chExt cx="3043238" cy="2481263"/>
          </a:xfrm>
          <a:solidFill>
            <a:schemeClr val="bg1"/>
          </a:solidFill>
        </p:grpSpPr>
        <p:sp>
          <p:nvSpPr>
            <p:cNvPr id="16" name="Freeform 5"/>
            <p:cNvSpPr>
              <a:spLocks/>
            </p:cNvSpPr>
            <p:nvPr userDrawn="1"/>
          </p:nvSpPr>
          <p:spPr bwMode="auto">
            <a:xfrm>
              <a:off x="4557713" y="2281238"/>
              <a:ext cx="3043238" cy="2390775"/>
            </a:xfrm>
            <a:custGeom>
              <a:avLst/>
              <a:gdLst>
                <a:gd name="T0" fmla="*/ 659 w 808"/>
                <a:gd name="T1" fmla="*/ 52 h 634"/>
                <a:gd name="T2" fmla="*/ 665 w 808"/>
                <a:gd name="T3" fmla="*/ 120 h 634"/>
                <a:gd name="T4" fmla="*/ 695 w 808"/>
                <a:gd name="T5" fmla="*/ 110 h 634"/>
                <a:gd name="T6" fmla="*/ 693 w 808"/>
                <a:gd name="T7" fmla="*/ 99 h 634"/>
                <a:gd name="T8" fmla="*/ 723 w 808"/>
                <a:gd name="T9" fmla="*/ 38 h 634"/>
                <a:gd name="T10" fmla="*/ 732 w 808"/>
                <a:gd name="T11" fmla="*/ 63 h 634"/>
                <a:gd name="T12" fmla="*/ 755 w 808"/>
                <a:gd name="T13" fmla="*/ 5 h 634"/>
                <a:gd name="T14" fmla="*/ 742 w 808"/>
                <a:gd name="T15" fmla="*/ 61 h 634"/>
                <a:gd name="T16" fmla="*/ 707 w 808"/>
                <a:gd name="T17" fmla="*/ 98 h 634"/>
                <a:gd name="T18" fmla="*/ 785 w 808"/>
                <a:gd name="T19" fmla="*/ 81 h 634"/>
                <a:gd name="T20" fmla="*/ 780 w 808"/>
                <a:gd name="T21" fmla="*/ 103 h 634"/>
                <a:gd name="T22" fmla="*/ 674 w 808"/>
                <a:gd name="T23" fmla="*/ 154 h 634"/>
                <a:gd name="T24" fmla="*/ 717 w 808"/>
                <a:gd name="T25" fmla="*/ 160 h 634"/>
                <a:gd name="T26" fmla="*/ 729 w 808"/>
                <a:gd name="T27" fmla="*/ 141 h 634"/>
                <a:gd name="T28" fmla="*/ 768 w 808"/>
                <a:gd name="T29" fmla="*/ 145 h 634"/>
                <a:gd name="T30" fmla="*/ 741 w 808"/>
                <a:gd name="T31" fmla="*/ 159 h 634"/>
                <a:gd name="T32" fmla="*/ 744 w 808"/>
                <a:gd name="T33" fmla="*/ 196 h 634"/>
                <a:gd name="T34" fmla="*/ 728 w 808"/>
                <a:gd name="T35" fmla="*/ 269 h 634"/>
                <a:gd name="T36" fmla="*/ 753 w 808"/>
                <a:gd name="T37" fmla="*/ 388 h 634"/>
                <a:gd name="T38" fmla="*/ 681 w 808"/>
                <a:gd name="T39" fmla="*/ 537 h 634"/>
                <a:gd name="T40" fmla="*/ 382 w 808"/>
                <a:gd name="T41" fmla="*/ 633 h 634"/>
                <a:gd name="T42" fmla="*/ 145 w 808"/>
                <a:gd name="T43" fmla="*/ 535 h 634"/>
                <a:gd name="T44" fmla="*/ 107 w 808"/>
                <a:gd name="T45" fmla="*/ 473 h 634"/>
                <a:gd name="T46" fmla="*/ 133 w 808"/>
                <a:gd name="T47" fmla="*/ 378 h 634"/>
                <a:gd name="T48" fmla="*/ 49 w 808"/>
                <a:gd name="T49" fmla="*/ 317 h 634"/>
                <a:gd name="T50" fmla="*/ 37 w 808"/>
                <a:gd name="T51" fmla="*/ 261 h 634"/>
                <a:gd name="T52" fmla="*/ 112 w 808"/>
                <a:gd name="T53" fmla="*/ 272 h 634"/>
                <a:gd name="T54" fmla="*/ 148 w 808"/>
                <a:gd name="T55" fmla="*/ 200 h 634"/>
                <a:gd name="T56" fmla="*/ 58 w 808"/>
                <a:gd name="T57" fmla="*/ 96 h 634"/>
                <a:gd name="T58" fmla="*/ 93 w 808"/>
                <a:gd name="T59" fmla="*/ 111 h 634"/>
                <a:gd name="T60" fmla="*/ 105 w 808"/>
                <a:gd name="T61" fmla="*/ 120 h 634"/>
                <a:gd name="T62" fmla="*/ 162 w 808"/>
                <a:gd name="T63" fmla="*/ 197 h 634"/>
                <a:gd name="T64" fmla="*/ 206 w 808"/>
                <a:gd name="T65" fmla="*/ 126 h 634"/>
                <a:gd name="T66" fmla="*/ 179 w 808"/>
                <a:gd name="T67" fmla="*/ 53 h 634"/>
                <a:gd name="T68" fmla="*/ 209 w 808"/>
                <a:gd name="T69" fmla="*/ 113 h 634"/>
                <a:gd name="T70" fmla="*/ 283 w 808"/>
                <a:gd name="T71" fmla="*/ 113 h 634"/>
                <a:gd name="T72" fmla="*/ 344 w 808"/>
                <a:gd name="T73" fmla="*/ 81 h 634"/>
                <a:gd name="T74" fmla="*/ 393 w 808"/>
                <a:gd name="T75" fmla="*/ 32 h 634"/>
                <a:gd name="T76" fmla="*/ 456 w 808"/>
                <a:gd name="T77" fmla="*/ 104 h 634"/>
                <a:gd name="T78" fmla="*/ 475 w 808"/>
                <a:gd name="T79" fmla="*/ 29 h 634"/>
                <a:gd name="T80" fmla="*/ 532 w 808"/>
                <a:gd name="T81" fmla="*/ 105 h 634"/>
                <a:gd name="T82" fmla="*/ 593 w 808"/>
                <a:gd name="T83" fmla="*/ 112 h 634"/>
                <a:gd name="T84" fmla="*/ 614 w 808"/>
                <a:gd name="T85" fmla="*/ 51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08" h="634">
                  <a:moveTo>
                    <a:pt x="614" y="51"/>
                  </a:moveTo>
                  <a:cubicBezTo>
                    <a:pt x="630" y="45"/>
                    <a:pt x="645" y="30"/>
                    <a:pt x="659" y="52"/>
                  </a:cubicBezTo>
                  <a:cubicBezTo>
                    <a:pt x="675" y="75"/>
                    <a:pt x="661" y="93"/>
                    <a:pt x="645" y="113"/>
                  </a:cubicBezTo>
                  <a:cubicBezTo>
                    <a:pt x="652" y="115"/>
                    <a:pt x="657" y="117"/>
                    <a:pt x="665" y="120"/>
                  </a:cubicBezTo>
                  <a:cubicBezTo>
                    <a:pt x="664" y="111"/>
                    <a:pt x="663" y="105"/>
                    <a:pt x="662" y="99"/>
                  </a:cubicBezTo>
                  <a:cubicBezTo>
                    <a:pt x="674" y="103"/>
                    <a:pt x="684" y="107"/>
                    <a:pt x="695" y="110"/>
                  </a:cubicBezTo>
                  <a:cubicBezTo>
                    <a:pt x="696" y="109"/>
                    <a:pt x="696" y="107"/>
                    <a:pt x="697" y="106"/>
                  </a:cubicBezTo>
                  <a:cubicBezTo>
                    <a:pt x="696" y="103"/>
                    <a:pt x="693" y="101"/>
                    <a:pt x="693" y="99"/>
                  </a:cubicBezTo>
                  <a:cubicBezTo>
                    <a:pt x="701" y="80"/>
                    <a:pt x="708" y="61"/>
                    <a:pt x="716" y="42"/>
                  </a:cubicBezTo>
                  <a:cubicBezTo>
                    <a:pt x="717" y="41"/>
                    <a:pt x="719" y="40"/>
                    <a:pt x="723" y="38"/>
                  </a:cubicBezTo>
                  <a:cubicBezTo>
                    <a:pt x="724" y="47"/>
                    <a:pt x="725" y="54"/>
                    <a:pt x="726" y="62"/>
                  </a:cubicBezTo>
                  <a:cubicBezTo>
                    <a:pt x="728" y="62"/>
                    <a:pt x="730" y="62"/>
                    <a:pt x="732" y="63"/>
                  </a:cubicBezTo>
                  <a:cubicBezTo>
                    <a:pt x="734" y="51"/>
                    <a:pt x="736" y="38"/>
                    <a:pt x="740" y="27"/>
                  </a:cubicBezTo>
                  <a:cubicBezTo>
                    <a:pt x="743" y="18"/>
                    <a:pt x="748" y="8"/>
                    <a:pt x="755" y="5"/>
                  </a:cubicBezTo>
                  <a:cubicBezTo>
                    <a:pt x="767" y="0"/>
                    <a:pt x="777" y="11"/>
                    <a:pt x="770" y="23"/>
                  </a:cubicBezTo>
                  <a:cubicBezTo>
                    <a:pt x="763" y="37"/>
                    <a:pt x="753" y="50"/>
                    <a:pt x="742" y="61"/>
                  </a:cubicBezTo>
                  <a:cubicBezTo>
                    <a:pt x="732" y="70"/>
                    <a:pt x="726" y="78"/>
                    <a:pt x="735" y="92"/>
                  </a:cubicBezTo>
                  <a:cubicBezTo>
                    <a:pt x="725" y="94"/>
                    <a:pt x="717" y="96"/>
                    <a:pt x="707" y="98"/>
                  </a:cubicBezTo>
                  <a:cubicBezTo>
                    <a:pt x="717" y="118"/>
                    <a:pt x="733" y="115"/>
                    <a:pt x="745" y="109"/>
                  </a:cubicBezTo>
                  <a:cubicBezTo>
                    <a:pt x="759" y="102"/>
                    <a:pt x="772" y="91"/>
                    <a:pt x="785" y="81"/>
                  </a:cubicBezTo>
                  <a:cubicBezTo>
                    <a:pt x="792" y="74"/>
                    <a:pt x="799" y="67"/>
                    <a:pt x="808" y="62"/>
                  </a:cubicBezTo>
                  <a:cubicBezTo>
                    <a:pt x="808" y="82"/>
                    <a:pt x="796" y="95"/>
                    <a:pt x="780" y="103"/>
                  </a:cubicBezTo>
                  <a:cubicBezTo>
                    <a:pt x="749" y="117"/>
                    <a:pt x="718" y="129"/>
                    <a:pt x="687" y="143"/>
                  </a:cubicBezTo>
                  <a:cubicBezTo>
                    <a:pt x="682" y="145"/>
                    <a:pt x="678" y="150"/>
                    <a:pt x="674" y="154"/>
                  </a:cubicBezTo>
                  <a:cubicBezTo>
                    <a:pt x="674" y="156"/>
                    <a:pt x="675" y="158"/>
                    <a:pt x="675" y="160"/>
                  </a:cubicBezTo>
                  <a:cubicBezTo>
                    <a:pt x="689" y="160"/>
                    <a:pt x="703" y="160"/>
                    <a:pt x="717" y="160"/>
                  </a:cubicBezTo>
                  <a:cubicBezTo>
                    <a:pt x="718" y="160"/>
                    <a:pt x="719" y="159"/>
                    <a:pt x="720" y="158"/>
                  </a:cubicBezTo>
                  <a:cubicBezTo>
                    <a:pt x="723" y="152"/>
                    <a:pt x="724" y="144"/>
                    <a:pt x="729" y="141"/>
                  </a:cubicBezTo>
                  <a:cubicBezTo>
                    <a:pt x="732" y="139"/>
                    <a:pt x="739" y="146"/>
                    <a:pt x="745" y="146"/>
                  </a:cubicBezTo>
                  <a:cubicBezTo>
                    <a:pt x="752" y="146"/>
                    <a:pt x="759" y="143"/>
                    <a:pt x="768" y="145"/>
                  </a:cubicBezTo>
                  <a:cubicBezTo>
                    <a:pt x="763" y="147"/>
                    <a:pt x="758" y="148"/>
                    <a:pt x="754" y="151"/>
                  </a:cubicBezTo>
                  <a:cubicBezTo>
                    <a:pt x="750" y="153"/>
                    <a:pt x="747" y="156"/>
                    <a:pt x="741" y="159"/>
                  </a:cubicBezTo>
                  <a:cubicBezTo>
                    <a:pt x="749" y="163"/>
                    <a:pt x="755" y="165"/>
                    <a:pt x="766" y="170"/>
                  </a:cubicBezTo>
                  <a:cubicBezTo>
                    <a:pt x="757" y="179"/>
                    <a:pt x="750" y="187"/>
                    <a:pt x="744" y="196"/>
                  </a:cubicBezTo>
                  <a:cubicBezTo>
                    <a:pt x="730" y="213"/>
                    <a:pt x="713" y="229"/>
                    <a:pt x="728" y="254"/>
                  </a:cubicBezTo>
                  <a:cubicBezTo>
                    <a:pt x="730" y="258"/>
                    <a:pt x="730" y="265"/>
                    <a:pt x="728" y="269"/>
                  </a:cubicBezTo>
                  <a:cubicBezTo>
                    <a:pt x="715" y="294"/>
                    <a:pt x="724" y="317"/>
                    <a:pt x="733" y="340"/>
                  </a:cubicBezTo>
                  <a:cubicBezTo>
                    <a:pt x="739" y="356"/>
                    <a:pt x="747" y="372"/>
                    <a:pt x="753" y="388"/>
                  </a:cubicBezTo>
                  <a:cubicBezTo>
                    <a:pt x="771" y="434"/>
                    <a:pt x="763" y="472"/>
                    <a:pt x="727" y="506"/>
                  </a:cubicBezTo>
                  <a:cubicBezTo>
                    <a:pt x="713" y="518"/>
                    <a:pt x="697" y="528"/>
                    <a:pt x="681" y="537"/>
                  </a:cubicBezTo>
                  <a:cubicBezTo>
                    <a:pt x="659" y="549"/>
                    <a:pt x="636" y="559"/>
                    <a:pt x="616" y="572"/>
                  </a:cubicBezTo>
                  <a:cubicBezTo>
                    <a:pt x="544" y="618"/>
                    <a:pt x="464" y="630"/>
                    <a:pt x="382" y="633"/>
                  </a:cubicBezTo>
                  <a:cubicBezTo>
                    <a:pt x="380" y="634"/>
                    <a:pt x="377" y="634"/>
                    <a:pt x="376" y="633"/>
                  </a:cubicBezTo>
                  <a:cubicBezTo>
                    <a:pt x="295" y="609"/>
                    <a:pt x="211" y="594"/>
                    <a:pt x="145" y="535"/>
                  </a:cubicBezTo>
                  <a:cubicBezTo>
                    <a:pt x="134" y="524"/>
                    <a:pt x="124" y="514"/>
                    <a:pt x="124" y="496"/>
                  </a:cubicBezTo>
                  <a:cubicBezTo>
                    <a:pt x="124" y="490"/>
                    <a:pt x="115" y="483"/>
                    <a:pt x="107" y="473"/>
                  </a:cubicBezTo>
                  <a:cubicBezTo>
                    <a:pt x="108" y="471"/>
                    <a:pt x="112" y="464"/>
                    <a:pt x="113" y="457"/>
                  </a:cubicBezTo>
                  <a:cubicBezTo>
                    <a:pt x="120" y="431"/>
                    <a:pt x="127" y="404"/>
                    <a:pt x="133" y="378"/>
                  </a:cubicBezTo>
                  <a:cubicBezTo>
                    <a:pt x="134" y="376"/>
                    <a:pt x="133" y="373"/>
                    <a:pt x="133" y="370"/>
                  </a:cubicBezTo>
                  <a:cubicBezTo>
                    <a:pt x="128" y="354"/>
                    <a:pt x="67" y="316"/>
                    <a:pt x="49" y="317"/>
                  </a:cubicBezTo>
                  <a:cubicBezTo>
                    <a:pt x="24" y="320"/>
                    <a:pt x="0" y="286"/>
                    <a:pt x="10" y="262"/>
                  </a:cubicBezTo>
                  <a:cubicBezTo>
                    <a:pt x="15" y="250"/>
                    <a:pt x="26" y="250"/>
                    <a:pt x="37" y="261"/>
                  </a:cubicBezTo>
                  <a:cubicBezTo>
                    <a:pt x="48" y="272"/>
                    <a:pt x="59" y="284"/>
                    <a:pt x="72" y="292"/>
                  </a:cubicBezTo>
                  <a:cubicBezTo>
                    <a:pt x="91" y="304"/>
                    <a:pt x="109" y="294"/>
                    <a:pt x="112" y="272"/>
                  </a:cubicBezTo>
                  <a:cubicBezTo>
                    <a:pt x="113" y="265"/>
                    <a:pt x="112" y="258"/>
                    <a:pt x="111" y="252"/>
                  </a:cubicBezTo>
                  <a:cubicBezTo>
                    <a:pt x="104" y="218"/>
                    <a:pt x="112" y="207"/>
                    <a:pt x="148" y="200"/>
                  </a:cubicBezTo>
                  <a:cubicBezTo>
                    <a:pt x="133" y="152"/>
                    <a:pt x="80" y="138"/>
                    <a:pt x="54" y="100"/>
                  </a:cubicBezTo>
                  <a:cubicBezTo>
                    <a:pt x="55" y="99"/>
                    <a:pt x="57" y="97"/>
                    <a:pt x="58" y="96"/>
                  </a:cubicBezTo>
                  <a:cubicBezTo>
                    <a:pt x="71" y="107"/>
                    <a:pt x="84" y="117"/>
                    <a:pt x="99" y="130"/>
                  </a:cubicBezTo>
                  <a:cubicBezTo>
                    <a:pt x="97" y="122"/>
                    <a:pt x="95" y="117"/>
                    <a:pt x="93" y="111"/>
                  </a:cubicBezTo>
                  <a:cubicBezTo>
                    <a:pt x="94" y="111"/>
                    <a:pt x="95" y="110"/>
                    <a:pt x="96" y="110"/>
                  </a:cubicBezTo>
                  <a:cubicBezTo>
                    <a:pt x="99" y="113"/>
                    <a:pt x="102" y="116"/>
                    <a:pt x="105" y="120"/>
                  </a:cubicBezTo>
                  <a:cubicBezTo>
                    <a:pt x="112" y="132"/>
                    <a:pt x="119" y="140"/>
                    <a:pt x="133" y="145"/>
                  </a:cubicBezTo>
                  <a:cubicBezTo>
                    <a:pt x="154" y="153"/>
                    <a:pt x="164" y="172"/>
                    <a:pt x="162" y="197"/>
                  </a:cubicBezTo>
                  <a:cubicBezTo>
                    <a:pt x="168" y="197"/>
                    <a:pt x="173" y="197"/>
                    <a:pt x="179" y="197"/>
                  </a:cubicBezTo>
                  <a:cubicBezTo>
                    <a:pt x="179" y="170"/>
                    <a:pt x="167" y="140"/>
                    <a:pt x="206" y="126"/>
                  </a:cubicBezTo>
                  <a:cubicBezTo>
                    <a:pt x="194" y="104"/>
                    <a:pt x="183" y="81"/>
                    <a:pt x="171" y="58"/>
                  </a:cubicBezTo>
                  <a:cubicBezTo>
                    <a:pt x="173" y="56"/>
                    <a:pt x="176" y="55"/>
                    <a:pt x="179" y="53"/>
                  </a:cubicBezTo>
                  <a:cubicBezTo>
                    <a:pt x="183" y="59"/>
                    <a:pt x="189" y="64"/>
                    <a:pt x="192" y="71"/>
                  </a:cubicBezTo>
                  <a:cubicBezTo>
                    <a:pt x="199" y="85"/>
                    <a:pt x="203" y="99"/>
                    <a:pt x="209" y="113"/>
                  </a:cubicBezTo>
                  <a:cubicBezTo>
                    <a:pt x="220" y="139"/>
                    <a:pt x="250" y="151"/>
                    <a:pt x="273" y="136"/>
                  </a:cubicBezTo>
                  <a:cubicBezTo>
                    <a:pt x="279" y="132"/>
                    <a:pt x="283" y="121"/>
                    <a:pt x="283" y="113"/>
                  </a:cubicBezTo>
                  <a:cubicBezTo>
                    <a:pt x="283" y="96"/>
                    <a:pt x="278" y="77"/>
                    <a:pt x="296" y="67"/>
                  </a:cubicBezTo>
                  <a:cubicBezTo>
                    <a:pt x="314" y="58"/>
                    <a:pt x="330" y="68"/>
                    <a:pt x="344" y="81"/>
                  </a:cubicBezTo>
                  <a:cubicBezTo>
                    <a:pt x="349" y="85"/>
                    <a:pt x="355" y="89"/>
                    <a:pt x="360" y="93"/>
                  </a:cubicBezTo>
                  <a:cubicBezTo>
                    <a:pt x="377" y="75"/>
                    <a:pt x="397" y="61"/>
                    <a:pt x="393" y="32"/>
                  </a:cubicBezTo>
                  <a:cubicBezTo>
                    <a:pt x="420" y="54"/>
                    <a:pt x="399" y="71"/>
                    <a:pt x="388" y="89"/>
                  </a:cubicBezTo>
                  <a:cubicBezTo>
                    <a:pt x="430" y="71"/>
                    <a:pt x="430" y="71"/>
                    <a:pt x="456" y="104"/>
                  </a:cubicBezTo>
                  <a:cubicBezTo>
                    <a:pt x="454" y="85"/>
                    <a:pt x="474" y="70"/>
                    <a:pt x="465" y="48"/>
                  </a:cubicBezTo>
                  <a:cubicBezTo>
                    <a:pt x="463" y="44"/>
                    <a:pt x="472" y="36"/>
                    <a:pt x="475" y="29"/>
                  </a:cubicBezTo>
                  <a:cubicBezTo>
                    <a:pt x="482" y="34"/>
                    <a:pt x="491" y="37"/>
                    <a:pt x="495" y="44"/>
                  </a:cubicBezTo>
                  <a:cubicBezTo>
                    <a:pt x="508" y="64"/>
                    <a:pt x="518" y="86"/>
                    <a:pt x="532" y="105"/>
                  </a:cubicBezTo>
                  <a:cubicBezTo>
                    <a:pt x="536" y="112"/>
                    <a:pt x="547" y="115"/>
                    <a:pt x="555" y="116"/>
                  </a:cubicBezTo>
                  <a:cubicBezTo>
                    <a:pt x="568" y="117"/>
                    <a:pt x="582" y="116"/>
                    <a:pt x="593" y="112"/>
                  </a:cubicBezTo>
                  <a:cubicBezTo>
                    <a:pt x="601" y="110"/>
                    <a:pt x="609" y="100"/>
                    <a:pt x="611" y="92"/>
                  </a:cubicBezTo>
                  <a:cubicBezTo>
                    <a:pt x="615" y="79"/>
                    <a:pt x="614" y="64"/>
                    <a:pt x="614" y="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6"/>
            <p:cNvSpPr>
              <a:spLocks/>
            </p:cNvSpPr>
            <p:nvPr userDrawn="1"/>
          </p:nvSpPr>
          <p:spPr bwMode="auto">
            <a:xfrm>
              <a:off x="6102350" y="2201863"/>
              <a:ext cx="195263" cy="222250"/>
            </a:xfrm>
            <a:custGeom>
              <a:avLst/>
              <a:gdLst>
                <a:gd name="T0" fmla="*/ 27 w 52"/>
                <a:gd name="T1" fmla="*/ 59 h 59"/>
                <a:gd name="T2" fmla="*/ 0 w 52"/>
                <a:gd name="T3" fmla="*/ 25 h 59"/>
                <a:gd name="T4" fmla="*/ 24 w 52"/>
                <a:gd name="T5" fmla="*/ 1 h 59"/>
                <a:gd name="T6" fmla="*/ 52 w 52"/>
                <a:gd name="T7" fmla="*/ 31 h 59"/>
                <a:gd name="T8" fmla="*/ 27 w 52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9">
                  <a:moveTo>
                    <a:pt x="27" y="59"/>
                  </a:moveTo>
                  <a:cubicBezTo>
                    <a:pt x="12" y="58"/>
                    <a:pt x="0" y="43"/>
                    <a:pt x="0" y="25"/>
                  </a:cubicBezTo>
                  <a:cubicBezTo>
                    <a:pt x="0" y="8"/>
                    <a:pt x="8" y="0"/>
                    <a:pt x="24" y="1"/>
                  </a:cubicBezTo>
                  <a:cubicBezTo>
                    <a:pt x="42" y="1"/>
                    <a:pt x="52" y="13"/>
                    <a:pt x="52" y="31"/>
                  </a:cubicBezTo>
                  <a:cubicBezTo>
                    <a:pt x="52" y="47"/>
                    <a:pt x="41" y="59"/>
                    <a:pt x="27" y="5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7"/>
            <p:cNvSpPr>
              <a:spLocks/>
            </p:cNvSpPr>
            <p:nvPr userDrawn="1"/>
          </p:nvSpPr>
          <p:spPr bwMode="auto">
            <a:xfrm>
              <a:off x="5081588" y="2590800"/>
              <a:ext cx="127000" cy="146050"/>
            </a:xfrm>
            <a:custGeom>
              <a:avLst/>
              <a:gdLst>
                <a:gd name="T0" fmla="*/ 20 w 34"/>
                <a:gd name="T1" fmla="*/ 0 h 39"/>
                <a:gd name="T2" fmla="*/ 33 w 34"/>
                <a:gd name="T3" fmla="*/ 25 h 39"/>
                <a:gd name="T4" fmla="*/ 19 w 34"/>
                <a:gd name="T5" fmla="*/ 39 h 39"/>
                <a:gd name="T6" fmla="*/ 1 w 34"/>
                <a:gd name="T7" fmla="*/ 17 h 39"/>
                <a:gd name="T8" fmla="*/ 11 w 34"/>
                <a:gd name="T9" fmla="*/ 1 h 39"/>
                <a:gd name="T10" fmla="*/ 20 w 34"/>
                <a:gd name="T1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39">
                  <a:moveTo>
                    <a:pt x="20" y="0"/>
                  </a:moveTo>
                  <a:cubicBezTo>
                    <a:pt x="25" y="8"/>
                    <a:pt x="32" y="16"/>
                    <a:pt x="33" y="25"/>
                  </a:cubicBezTo>
                  <a:cubicBezTo>
                    <a:pt x="34" y="28"/>
                    <a:pt x="24" y="34"/>
                    <a:pt x="19" y="39"/>
                  </a:cubicBezTo>
                  <a:cubicBezTo>
                    <a:pt x="13" y="32"/>
                    <a:pt x="5" y="25"/>
                    <a:pt x="1" y="17"/>
                  </a:cubicBezTo>
                  <a:cubicBezTo>
                    <a:pt x="0" y="14"/>
                    <a:pt x="8" y="6"/>
                    <a:pt x="11" y="1"/>
                  </a:cubicBezTo>
                  <a:cubicBezTo>
                    <a:pt x="14" y="1"/>
                    <a:pt x="17" y="0"/>
                    <a:pt x="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8"/>
            <p:cNvSpPr>
              <a:spLocks/>
            </p:cNvSpPr>
            <p:nvPr userDrawn="1"/>
          </p:nvSpPr>
          <p:spPr bwMode="auto">
            <a:xfrm>
              <a:off x="6591300" y="2420938"/>
              <a:ext cx="134938" cy="146050"/>
            </a:xfrm>
            <a:custGeom>
              <a:avLst/>
              <a:gdLst>
                <a:gd name="T0" fmla="*/ 36 w 36"/>
                <a:gd name="T1" fmla="*/ 22 h 39"/>
                <a:gd name="T2" fmla="*/ 19 w 36"/>
                <a:gd name="T3" fmla="*/ 39 h 39"/>
                <a:gd name="T4" fmla="*/ 2 w 36"/>
                <a:gd name="T5" fmla="*/ 17 h 39"/>
                <a:gd name="T6" fmla="*/ 12 w 36"/>
                <a:gd name="T7" fmla="*/ 0 h 39"/>
                <a:gd name="T8" fmla="*/ 36 w 36"/>
                <a:gd name="T9" fmla="*/ 2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9">
                  <a:moveTo>
                    <a:pt x="36" y="22"/>
                  </a:moveTo>
                  <a:cubicBezTo>
                    <a:pt x="28" y="30"/>
                    <a:pt x="24" y="35"/>
                    <a:pt x="19" y="39"/>
                  </a:cubicBezTo>
                  <a:cubicBezTo>
                    <a:pt x="13" y="32"/>
                    <a:pt x="5" y="25"/>
                    <a:pt x="2" y="17"/>
                  </a:cubicBezTo>
                  <a:cubicBezTo>
                    <a:pt x="0" y="14"/>
                    <a:pt x="8" y="6"/>
                    <a:pt x="12" y="0"/>
                  </a:cubicBezTo>
                  <a:cubicBezTo>
                    <a:pt x="19" y="7"/>
                    <a:pt x="26" y="13"/>
                    <a:pt x="36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9"/>
            <p:cNvSpPr>
              <a:spLocks/>
            </p:cNvSpPr>
            <p:nvPr userDrawn="1"/>
          </p:nvSpPr>
          <p:spPr bwMode="auto">
            <a:xfrm>
              <a:off x="6764338" y="2190750"/>
              <a:ext cx="82550" cy="123825"/>
            </a:xfrm>
            <a:custGeom>
              <a:avLst/>
              <a:gdLst>
                <a:gd name="T0" fmla="*/ 11 w 22"/>
                <a:gd name="T1" fmla="*/ 0 h 33"/>
                <a:gd name="T2" fmla="*/ 22 w 22"/>
                <a:gd name="T3" fmla="*/ 19 h 33"/>
                <a:gd name="T4" fmla="*/ 11 w 22"/>
                <a:gd name="T5" fmla="*/ 33 h 33"/>
                <a:gd name="T6" fmla="*/ 1 w 22"/>
                <a:gd name="T7" fmla="*/ 19 h 33"/>
                <a:gd name="T8" fmla="*/ 11 w 22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3">
                  <a:moveTo>
                    <a:pt x="11" y="0"/>
                  </a:moveTo>
                  <a:cubicBezTo>
                    <a:pt x="17" y="9"/>
                    <a:pt x="22" y="14"/>
                    <a:pt x="22" y="19"/>
                  </a:cubicBezTo>
                  <a:cubicBezTo>
                    <a:pt x="21" y="24"/>
                    <a:pt x="15" y="28"/>
                    <a:pt x="11" y="33"/>
                  </a:cubicBezTo>
                  <a:cubicBezTo>
                    <a:pt x="8" y="28"/>
                    <a:pt x="1" y="24"/>
                    <a:pt x="1" y="19"/>
                  </a:cubicBezTo>
                  <a:cubicBezTo>
                    <a:pt x="0" y="14"/>
                    <a:pt x="6" y="9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10"/>
            <p:cNvSpPr>
              <a:spLocks/>
            </p:cNvSpPr>
            <p:nvPr userDrawn="1"/>
          </p:nvSpPr>
          <p:spPr bwMode="auto">
            <a:xfrm>
              <a:off x="4911725" y="2398713"/>
              <a:ext cx="112713" cy="101600"/>
            </a:xfrm>
            <a:custGeom>
              <a:avLst/>
              <a:gdLst>
                <a:gd name="T0" fmla="*/ 23 w 30"/>
                <a:gd name="T1" fmla="*/ 20 h 27"/>
                <a:gd name="T2" fmla="*/ 15 w 30"/>
                <a:gd name="T3" fmla="*/ 27 h 27"/>
                <a:gd name="T4" fmla="*/ 1 w 30"/>
                <a:gd name="T5" fmla="*/ 8 h 27"/>
                <a:gd name="T6" fmla="*/ 7 w 30"/>
                <a:gd name="T7" fmla="*/ 1 h 27"/>
                <a:gd name="T8" fmla="*/ 30 w 30"/>
                <a:gd name="T9" fmla="*/ 11 h 27"/>
                <a:gd name="T10" fmla="*/ 23 w 30"/>
                <a:gd name="T11" fmla="*/ 2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27">
                  <a:moveTo>
                    <a:pt x="23" y="20"/>
                  </a:moveTo>
                  <a:cubicBezTo>
                    <a:pt x="20" y="22"/>
                    <a:pt x="18" y="25"/>
                    <a:pt x="15" y="27"/>
                  </a:cubicBezTo>
                  <a:cubicBezTo>
                    <a:pt x="10" y="21"/>
                    <a:pt x="5" y="15"/>
                    <a:pt x="1" y="8"/>
                  </a:cubicBezTo>
                  <a:cubicBezTo>
                    <a:pt x="0" y="7"/>
                    <a:pt x="6" y="0"/>
                    <a:pt x="7" y="1"/>
                  </a:cubicBezTo>
                  <a:cubicBezTo>
                    <a:pt x="15" y="3"/>
                    <a:pt x="22" y="7"/>
                    <a:pt x="30" y="11"/>
                  </a:cubicBezTo>
                  <a:cubicBezTo>
                    <a:pt x="28" y="14"/>
                    <a:pt x="25" y="17"/>
                    <a:pt x="23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7989695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 userDrawn="1"/>
        </p:nvSpPr>
        <p:spPr bwMode="auto">
          <a:xfrm>
            <a:off x="0" y="0"/>
            <a:ext cx="12185650" cy="1260475"/>
          </a:xfrm>
          <a:custGeom>
            <a:avLst/>
            <a:gdLst>
              <a:gd name="T0" fmla="*/ 3490 w 3490"/>
              <a:gd name="T1" fmla="*/ 0 h 332"/>
              <a:gd name="T2" fmla="*/ 0 w 3490"/>
              <a:gd name="T3" fmla="*/ 0 h 332"/>
              <a:gd name="T4" fmla="*/ 2060 w 3490"/>
              <a:gd name="T5" fmla="*/ 253 h 332"/>
              <a:gd name="T6" fmla="*/ 3490 w 3490"/>
              <a:gd name="T7" fmla="*/ 0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90" h="332">
                <a:moveTo>
                  <a:pt x="349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471" y="332"/>
                  <a:pt x="2060" y="253"/>
                </a:cubicBezTo>
                <a:cubicBezTo>
                  <a:pt x="2060" y="253"/>
                  <a:pt x="3148" y="198"/>
                  <a:pt x="3490" y="0"/>
                </a:cubicBezTo>
                <a:close/>
              </a:path>
            </a:pathLst>
          </a:custGeom>
          <a:solidFill>
            <a:srgbClr val="F7BB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>
              <a:solidFill>
                <a:srgbClr val="F18A9A"/>
              </a:solidFill>
            </a:endParaRPr>
          </a:p>
        </p:txBody>
      </p:sp>
      <p:sp>
        <p:nvSpPr>
          <p:cNvPr id="5" name="Freeform 5"/>
          <p:cNvSpPr>
            <a:spLocks/>
          </p:cNvSpPr>
          <p:nvPr userDrawn="1"/>
        </p:nvSpPr>
        <p:spPr bwMode="auto">
          <a:xfrm>
            <a:off x="-803275" y="5803582"/>
            <a:ext cx="16267113" cy="1100138"/>
          </a:xfrm>
          <a:custGeom>
            <a:avLst/>
            <a:gdLst>
              <a:gd name="T0" fmla="*/ 0 w 4335"/>
              <a:gd name="T1" fmla="*/ 290 h 290"/>
              <a:gd name="T2" fmla="*/ 4335 w 4335"/>
              <a:gd name="T3" fmla="*/ 290 h 290"/>
              <a:gd name="T4" fmla="*/ 4331 w 4335"/>
              <a:gd name="T5" fmla="*/ 290 h 290"/>
              <a:gd name="T6" fmla="*/ 4333 w 4335"/>
              <a:gd name="T7" fmla="*/ 271 h 290"/>
              <a:gd name="T8" fmla="*/ 4189 w 4335"/>
              <a:gd name="T9" fmla="*/ 265 h 290"/>
              <a:gd name="T10" fmla="*/ 3739 w 4335"/>
              <a:gd name="T11" fmla="*/ 132 h 290"/>
              <a:gd name="T12" fmla="*/ 2061 w 4335"/>
              <a:gd name="T13" fmla="*/ 175 h 290"/>
              <a:gd name="T14" fmla="*/ 1828 w 4335"/>
              <a:gd name="T15" fmla="*/ 165 h 290"/>
              <a:gd name="T16" fmla="*/ 1009 w 4335"/>
              <a:gd name="T17" fmla="*/ 50 h 290"/>
              <a:gd name="T18" fmla="*/ 95 w 4335"/>
              <a:gd name="T19" fmla="*/ 91 h 290"/>
              <a:gd name="T20" fmla="*/ 48 w 4335"/>
              <a:gd name="T21" fmla="*/ 89 h 290"/>
              <a:gd name="T22" fmla="*/ 38 w 4335"/>
              <a:gd name="T23" fmla="*/ 111 h 290"/>
              <a:gd name="T24" fmla="*/ 23 w 4335"/>
              <a:gd name="T25" fmla="*/ 116 h 290"/>
              <a:gd name="T26" fmla="*/ 35 w 4335"/>
              <a:gd name="T27" fmla="*/ 117 h 290"/>
              <a:gd name="T28" fmla="*/ 0 w 4335"/>
              <a:gd name="T29" fmla="*/ 290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335" h="290">
                <a:moveTo>
                  <a:pt x="0" y="290"/>
                </a:moveTo>
                <a:cubicBezTo>
                  <a:pt x="4335" y="290"/>
                  <a:pt x="4335" y="290"/>
                  <a:pt x="4335" y="290"/>
                </a:cubicBezTo>
                <a:cubicBezTo>
                  <a:pt x="4334" y="290"/>
                  <a:pt x="4333" y="290"/>
                  <a:pt x="4331" y="290"/>
                </a:cubicBezTo>
                <a:cubicBezTo>
                  <a:pt x="4332" y="284"/>
                  <a:pt x="4333" y="278"/>
                  <a:pt x="4333" y="271"/>
                </a:cubicBezTo>
                <a:cubicBezTo>
                  <a:pt x="4189" y="265"/>
                  <a:pt x="4189" y="265"/>
                  <a:pt x="4189" y="265"/>
                </a:cubicBezTo>
                <a:cubicBezTo>
                  <a:pt x="4038" y="229"/>
                  <a:pt x="3891" y="169"/>
                  <a:pt x="3739" y="132"/>
                </a:cubicBezTo>
                <a:cubicBezTo>
                  <a:pt x="3193" y="0"/>
                  <a:pt x="2624" y="174"/>
                  <a:pt x="2061" y="175"/>
                </a:cubicBezTo>
                <a:cubicBezTo>
                  <a:pt x="1828" y="165"/>
                  <a:pt x="1828" y="165"/>
                  <a:pt x="1828" y="165"/>
                </a:cubicBezTo>
                <a:cubicBezTo>
                  <a:pt x="1554" y="142"/>
                  <a:pt x="1282" y="85"/>
                  <a:pt x="1009" y="50"/>
                </a:cubicBezTo>
                <a:cubicBezTo>
                  <a:pt x="704" y="11"/>
                  <a:pt x="387" y="0"/>
                  <a:pt x="95" y="91"/>
                </a:cubicBezTo>
                <a:cubicBezTo>
                  <a:pt x="48" y="89"/>
                  <a:pt x="48" y="89"/>
                  <a:pt x="48" y="89"/>
                </a:cubicBezTo>
                <a:cubicBezTo>
                  <a:pt x="44" y="96"/>
                  <a:pt x="41" y="104"/>
                  <a:pt x="38" y="111"/>
                </a:cubicBezTo>
                <a:cubicBezTo>
                  <a:pt x="33" y="113"/>
                  <a:pt x="28" y="114"/>
                  <a:pt x="23" y="116"/>
                </a:cubicBezTo>
                <a:cubicBezTo>
                  <a:pt x="35" y="117"/>
                  <a:pt x="35" y="117"/>
                  <a:pt x="35" y="117"/>
                </a:cubicBezTo>
                <a:cubicBezTo>
                  <a:pt x="13" y="172"/>
                  <a:pt x="1" y="231"/>
                  <a:pt x="0" y="290"/>
                </a:cubicBezTo>
                <a:close/>
              </a:path>
            </a:pathLst>
          </a:custGeom>
          <a:solidFill>
            <a:srgbClr val="F7BB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9" name="Grupo 8"/>
          <p:cNvGrpSpPr/>
          <p:nvPr userDrawn="1"/>
        </p:nvGrpSpPr>
        <p:grpSpPr>
          <a:xfrm>
            <a:off x="9935095" y="6161583"/>
            <a:ext cx="2250555" cy="1834960"/>
            <a:chOff x="4557713" y="2190750"/>
            <a:chExt cx="3043238" cy="2481263"/>
          </a:xfrm>
          <a:solidFill>
            <a:schemeClr val="bg1"/>
          </a:solidFill>
        </p:grpSpPr>
        <p:sp>
          <p:nvSpPr>
            <p:cNvPr id="10" name="Freeform 5"/>
            <p:cNvSpPr>
              <a:spLocks/>
            </p:cNvSpPr>
            <p:nvPr userDrawn="1"/>
          </p:nvSpPr>
          <p:spPr bwMode="auto">
            <a:xfrm>
              <a:off x="4557713" y="2281238"/>
              <a:ext cx="3043238" cy="2390775"/>
            </a:xfrm>
            <a:custGeom>
              <a:avLst/>
              <a:gdLst>
                <a:gd name="T0" fmla="*/ 659 w 808"/>
                <a:gd name="T1" fmla="*/ 52 h 634"/>
                <a:gd name="T2" fmla="*/ 665 w 808"/>
                <a:gd name="T3" fmla="*/ 120 h 634"/>
                <a:gd name="T4" fmla="*/ 695 w 808"/>
                <a:gd name="T5" fmla="*/ 110 h 634"/>
                <a:gd name="T6" fmla="*/ 693 w 808"/>
                <a:gd name="T7" fmla="*/ 99 h 634"/>
                <a:gd name="T8" fmla="*/ 723 w 808"/>
                <a:gd name="T9" fmla="*/ 38 h 634"/>
                <a:gd name="T10" fmla="*/ 732 w 808"/>
                <a:gd name="T11" fmla="*/ 63 h 634"/>
                <a:gd name="T12" fmla="*/ 755 w 808"/>
                <a:gd name="T13" fmla="*/ 5 h 634"/>
                <a:gd name="T14" fmla="*/ 742 w 808"/>
                <a:gd name="T15" fmla="*/ 61 h 634"/>
                <a:gd name="T16" fmla="*/ 707 w 808"/>
                <a:gd name="T17" fmla="*/ 98 h 634"/>
                <a:gd name="T18" fmla="*/ 785 w 808"/>
                <a:gd name="T19" fmla="*/ 81 h 634"/>
                <a:gd name="T20" fmla="*/ 780 w 808"/>
                <a:gd name="T21" fmla="*/ 103 h 634"/>
                <a:gd name="T22" fmla="*/ 674 w 808"/>
                <a:gd name="T23" fmla="*/ 154 h 634"/>
                <a:gd name="T24" fmla="*/ 717 w 808"/>
                <a:gd name="T25" fmla="*/ 160 h 634"/>
                <a:gd name="T26" fmla="*/ 729 w 808"/>
                <a:gd name="T27" fmla="*/ 141 h 634"/>
                <a:gd name="T28" fmla="*/ 768 w 808"/>
                <a:gd name="T29" fmla="*/ 145 h 634"/>
                <a:gd name="T30" fmla="*/ 741 w 808"/>
                <a:gd name="T31" fmla="*/ 159 h 634"/>
                <a:gd name="T32" fmla="*/ 744 w 808"/>
                <a:gd name="T33" fmla="*/ 196 h 634"/>
                <a:gd name="T34" fmla="*/ 728 w 808"/>
                <a:gd name="T35" fmla="*/ 269 h 634"/>
                <a:gd name="T36" fmla="*/ 753 w 808"/>
                <a:gd name="T37" fmla="*/ 388 h 634"/>
                <a:gd name="T38" fmla="*/ 681 w 808"/>
                <a:gd name="T39" fmla="*/ 537 h 634"/>
                <a:gd name="T40" fmla="*/ 382 w 808"/>
                <a:gd name="T41" fmla="*/ 633 h 634"/>
                <a:gd name="T42" fmla="*/ 145 w 808"/>
                <a:gd name="T43" fmla="*/ 535 h 634"/>
                <a:gd name="T44" fmla="*/ 107 w 808"/>
                <a:gd name="T45" fmla="*/ 473 h 634"/>
                <a:gd name="T46" fmla="*/ 133 w 808"/>
                <a:gd name="T47" fmla="*/ 378 h 634"/>
                <a:gd name="T48" fmla="*/ 49 w 808"/>
                <a:gd name="T49" fmla="*/ 317 h 634"/>
                <a:gd name="T50" fmla="*/ 37 w 808"/>
                <a:gd name="T51" fmla="*/ 261 h 634"/>
                <a:gd name="T52" fmla="*/ 112 w 808"/>
                <a:gd name="T53" fmla="*/ 272 h 634"/>
                <a:gd name="T54" fmla="*/ 148 w 808"/>
                <a:gd name="T55" fmla="*/ 200 h 634"/>
                <a:gd name="T56" fmla="*/ 58 w 808"/>
                <a:gd name="T57" fmla="*/ 96 h 634"/>
                <a:gd name="T58" fmla="*/ 93 w 808"/>
                <a:gd name="T59" fmla="*/ 111 h 634"/>
                <a:gd name="T60" fmla="*/ 105 w 808"/>
                <a:gd name="T61" fmla="*/ 120 h 634"/>
                <a:gd name="T62" fmla="*/ 162 w 808"/>
                <a:gd name="T63" fmla="*/ 197 h 634"/>
                <a:gd name="T64" fmla="*/ 206 w 808"/>
                <a:gd name="T65" fmla="*/ 126 h 634"/>
                <a:gd name="T66" fmla="*/ 179 w 808"/>
                <a:gd name="T67" fmla="*/ 53 h 634"/>
                <a:gd name="T68" fmla="*/ 209 w 808"/>
                <a:gd name="T69" fmla="*/ 113 h 634"/>
                <a:gd name="T70" fmla="*/ 283 w 808"/>
                <a:gd name="T71" fmla="*/ 113 h 634"/>
                <a:gd name="T72" fmla="*/ 344 w 808"/>
                <a:gd name="T73" fmla="*/ 81 h 634"/>
                <a:gd name="T74" fmla="*/ 393 w 808"/>
                <a:gd name="T75" fmla="*/ 32 h 634"/>
                <a:gd name="T76" fmla="*/ 456 w 808"/>
                <a:gd name="T77" fmla="*/ 104 h 634"/>
                <a:gd name="T78" fmla="*/ 475 w 808"/>
                <a:gd name="T79" fmla="*/ 29 h 634"/>
                <a:gd name="T80" fmla="*/ 532 w 808"/>
                <a:gd name="T81" fmla="*/ 105 h 634"/>
                <a:gd name="T82" fmla="*/ 593 w 808"/>
                <a:gd name="T83" fmla="*/ 112 h 634"/>
                <a:gd name="T84" fmla="*/ 614 w 808"/>
                <a:gd name="T85" fmla="*/ 51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08" h="634">
                  <a:moveTo>
                    <a:pt x="614" y="51"/>
                  </a:moveTo>
                  <a:cubicBezTo>
                    <a:pt x="630" y="45"/>
                    <a:pt x="645" y="30"/>
                    <a:pt x="659" y="52"/>
                  </a:cubicBezTo>
                  <a:cubicBezTo>
                    <a:pt x="675" y="75"/>
                    <a:pt x="661" y="93"/>
                    <a:pt x="645" y="113"/>
                  </a:cubicBezTo>
                  <a:cubicBezTo>
                    <a:pt x="652" y="115"/>
                    <a:pt x="657" y="117"/>
                    <a:pt x="665" y="120"/>
                  </a:cubicBezTo>
                  <a:cubicBezTo>
                    <a:pt x="664" y="111"/>
                    <a:pt x="663" y="105"/>
                    <a:pt x="662" y="99"/>
                  </a:cubicBezTo>
                  <a:cubicBezTo>
                    <a:pt x="674" y="103"/>
                    <a:pt x="684" y="107"/>
                    <a:pt x="695" y="110"/>
                  </a:cubicBezTo>
                  <a:cubicBezTo>
                    <a:pt x="696" y="109"/>
                    <a:pt x="696" y="107"/>
                    <a:pt x="697" y="106"/>
                  </a:cubicBezTo>
                  <a:cubicBezTo>
                    <a:pt x="696" y="103"/>
                    <a:pt x="693" y="101"/>
                    <a:pt x="693" y="99"/>
                  </a:cubicBezTo>
                  <a:cubicBezTo>
                    <a:pt x="701" y="80"/>
                    <a:pt x="708" y="61"/>
                    <a:pt x="716" y="42"/>
                  </a:cubicBezTo>
                  <a:cubicBezTo>
                    <a:pt x="717" y="41"/>
                    <a:pt x="719" y="40"/>
                    <a:pt x="723" y="38"/>
                  </a:cubicBezTo>
                  <a:cubicBezTo>
                    <a:pt x="724" y="47"/>
                    <a:pt x="725" y="54"/>
                    <a:pt x="726" y="62"/>
                  </a:cubicBezTo>
                  <a:cubicBezTo>
                    <a:pt x="728" y="62"/>
                    <a:pt x="730" y="62"/>
                    <a:pt x="732" y="63"/>
                  </a:cubicBezTo>
                  <a:cubicBezTo>
                    <a:pt x="734" y="51"/>
                    <a:pt x="736" y="38"/>
                    <a:pt x="740" y="27"/>
                  </a:cubicBezTo>
                  <a:cubicBezTo>
                    <a:pt x="743" y="18"/>
                    <a:pt x="748" y="8"/>
                    <a:pt x="755" y="5"/>
                  </a:cubicBezTo>
                  <a:cubicBezTo>
                    <a:pt x="767" y="0"/>
                    <a:pt x="777" y="11"/>
                    <a:pt x="770" y="23"/>
                  </a:cubicBezTo>
                  <a:cubicBezTo>
                    <a:pt x="763" y="37"/>
                    <a:pt x="753" y="50"/>
                    <a:pt x="742" y="61"/>
                  </a:cubicBezTo>
                  <a:cubicBezTo>
                    <a:pt x="732" y="70"/>
                    <a:pt x="726" y="78"/>
                    <a:pt x="735" y="92"/>
                  </a:cubicBezTo>
                  <a:cubicBezTo>
                    <a:pt x="725" y="94"/>
                    <a:pt x="717" y="96"/>
                    <a:pt x="707" y="98"/>
                  </a:cubicBezTo>
                  <a:cubicBezTo>
                    <a:pt x="717" y="118"/>
                    <a:pt x="733" y="115"/>
                    <a:pt x="745" y="109"/>
                  </a:cubicBezTo>
                  <a:cubicBezTo>
                    <a:pt x="759" y="102"/>
                    <a:pt x="772" y="91"/>
                    <a:pt x="785" y="81"/>
                  </a:cubicBezTo>
                  <a:cubicBezTo>
                    <a:pt x="792" y="74"/>
                    <a:pt x="799" y="67"/>
                    <a:pt x="808" y="62"/>
                  </a:cubicBezTo>
                  <a:cubicBezTo>
                    <a:pt x="808" y="82"/>
                    <a:pt x="796" y="95"/>
                    <a:pt x="780" y="103"/>
                  </a:cubicBezTo>
                  <a:cubicBezTo>
                    <a:pt x="749" y="117"/>
                    <a:pt x="718" y="129"/>
                    <a:pt x="687" y="143"/>
                  </a:cubicBezTo>
                  <a:cubicBezTo>
                    <a:pt x="682" y="145"/>
                    <a:pt x="678" y="150"/>
                    <a:pt x="674" y="154"/>
                  </a:cubicBezTo>
                  <a:cubicBezTo>
                    <a:pt x="674" y="156"/>
                    <a:pt x="675" y="158"/>
                    <a:pt x="675" y="160"/>
                  </a:cubicBezTo>
                  <a:cubicBezTo>
                    <a:pt x="689" y="160"/>
                    <a:pt x="703" y="160"/>
                    <a:pt x="717" y="160"/>
                  </a:cubicBezTo>
                  <a:cubicBezTo>
                    <a:pt x="718" y="160"/>
                    <a:pt x="719" y="159"/>
                    <a:pt x="720" y="158"/>
                  </a:cubicBezTo>
                  <a:cubicBezTo>
                    <a:pt x="723" y="152"/>
                    <a:pt x="724" y="144"/>
                    <a:pt x="729" y="141"/>
                  </a:cubicBezTo>
                  <a:cubicBezTo>
                    <a:pt x="732" y="139"/>
                    <a:pt x="739" y="146"/>
                    <a:pt x="745" y="146"/>
                  </a:cubicBezTo>
                  <a:cubicBezTo>
                    <a:pt x="752" y="146"/>
                    <a:pt x="759" y="143"/>
                    <a:pt x="768" y="145"/>
                  </a:cubicBezTo>
                  <a:cubicBezTo>
                    <a:pt x="763" y="147"/>
                    <a:pt x="758" y="148"/>
                    <a:pt x="754" y="151"/>
                  </a:cubicBezTo>
                  <a:cubicBezTo>
                    <a:pt x="750" y="153"/>
                    <a:pt x="747" y="156"/>
                    <a:pt x="741" y="159"/>
                  </a:cubicBezTo>
                  <a:cubicBezTo>
                    <a:pt x="749" y="163"/>
                    <a:pt x="755" y="165"/>
                    <a:pt x="766" y="170"/>
                  </a:cubicBezTo>
                  <a:cubicBezTo>
                    <a:pt x="757" y="179"/>
                    <a:pt x="750" y="187"/>
                    <a:pt x="744" y="196"/>
                  </a:cubicBezTo>
                  <a:cubicBezTo>
                    <a:pt x="730" y="213"/>
                    <a:pt x="713" y="229"/>
                    <a:pt x="728" y="254"/>
                  </a:cubicBezTo>
                  <a:cubicBezTo>
                    <a:pt x="730" y="258"/>
                    <a:pt x="730" y="265"/>
                    <a:pt x="728" y="269"/>
                  </a:cubicBezTo>
                  <a:cubicBezTo>
                    <a:pt x="715" y="294"/>
                    <a:pt x="724" y="317"/>
                    <a:pt x="733" y="340"/>
                  </a:cubicBezTo>
                  <a:cubicBezTo>
                    <a:pt x="739" y="356"/>
                    <a:pt x="747" y="372"/>
                    <a:pt x="753" y="388"/>
                  </a:cubicBezTo>
                  <a:cubicBezTo>
                    <a:pt x="771" y="434"/>
                    <a:pt x="763" y="472"/>
                    <a:pt x="727" y="506"/>
                  </a:cubicBezTo>
                  <a:cubicBezTo>
                    <a:pt x="713" y="518"/>
                    <a:pt x="697" y="528"/>
                    <a:pt x="681" y="537"/>
                  </a:cubicBezTo>
                  <a:cubicBezTo>
                    <a:pt x="659" y="549"/>
                    <a:pt x="636" y="559"/>
                    <a:pt x="616" y="572"/>
                  </a:cubicBezTo>
                  <a:cubicBezTo>
                    <a:pt x="544" y="618"/>
                    <a:pt x="464" y="630"/>
                    <a:pt x="382" y="633"/>
                  </a:cubicBezTo>
                  <a:cubicBezTo>
                    <a:pt x="380" y="634"/>
                    <a:pt x="377" y="634"/>
                    <a:pt x="376" y="633"/>
                  </a:cubicBezTo>
                  <a:cubicBezTo>
                    <a:pt x="295" y="609"/>
                    <a:pt x="211" y="594"/>
                    <a:pt x="145" y="535"/>
                  </a:cubicBezTo>
                  <a:cubicBezTo>
                    <a:pt x="134" y="524"/>
                    <a:pt x="124" y="514"/>
                    <a:pt x="124" y="496"/>
                  </a:cubicBezTo>
                  <a:cubicBezTo>
                    <a:pt x="124" y="490"/>
                    <a:pt x="115" y="483"/>
                    <a:pt x="107" y="473"/>
                  </a:cubicBezTo>
                  <a:cubicBezTo>
                    <a:pt x="108" y="471"/>
                    <a:pt x="112" y="464"/>
                    <a:pt x="113" y="457"/>
                  </a:cubicBezTo>
                  <a:cubicBezTo>
                    <a:pt x="120" y="431"/>
                    <a:pt x="127" y="404"/>
                    <a:pt x="133" y="378"/>
                  </a:cubicBezTo>
                  <a:cubicBezTo>
                    <a:pt x="134" y="376"/>
                    <a:pt x="133" y="373"/>
                    <a:pt x="133" y="370"/>
                  </a:cubicBezTo>
                  <a:cubicBezTo>
                    <a:pt x="128" y="354"/>
                    <a:pt x="67" y="316"/>
                    <a:pt x="49" y="317"/>
                  </a:cubicBezTo>
                  <a:cubicBezTo>
                    <a:pt x="24" y="320"/>
                    <a:pt x="0" y="286"/>
                    <a:pt x="10" y="262"/>
                  </a:cubicBezTo>
                  <a:cubicBezTo>
                    <a:pt x="15" y="250"/>
                    <a:pt x="26" y="250"/>
                    <a:pt x="37" y="261"/>
                  </a:cubicBezTo>
                  <a:cubicBezTo>
                    <a:pt x="48" y="272"/>
                    <a:pt x="59" y="284"/>
                    <a:pt x="72" y="292"/>
                  </a:cubicBezTo>
                  <a:cubicBezTo>
                    <a:pt x="91" y="304"/>
                    <a:pt x="109" y="294"/>
                    <a:pt x="112" y="272"/>
                  </a:cubicBezTo>
                  <a:cubicBezTo>
                    <a:pt x="113" y="265"/>
                    <a:pt x="112" y="258"/>
                    <a:pt x="111" y="252"/>
                  </a:cubicBezTo>
                  <a:cubicBezTo>
                    <a:pt x="104" y="218"/>
                    <a:pt x="112" y="207"/>
                    <a:pt x="148" y="200"/>
                  </a:cubicBezTo>
                  <a:cubicBezTo>
                    <a:pt x="133" y="152"/>
                    <a:pt x="80" y="138"/>
                    <a:pt x="54" y="100"/>
                  </a:cubicBezTo>
                  <a:cubicBezTo>
                    <a:pt x="55" y="99"/>
                    <a:pt x="57" y="97"/>
                    <a:pt x="58" y="96"/>
                  </a:cubicBezTo>
                  <a:cubicBezTo>
                    <a:pt x="71" y="107"/>
                    <a:pt x="84" y="117"/>
                    <a:pt x="99" y="130"/>
                  </a:cubicBezTo>
                  <a:cubicBezTo>
                    <a:pt x="97" y="122"/>
                    <a:pt x="95" y="117"/>
                    <a:pt x="93" y="111"/>
                  </a:cubicBezTo>
                  <a:cubicBezTo>
                    <a:pt x="94" y="111"/>
                    <a:pt x="95" y="110"/>
                    <a:pt x="96" y="110"/>
                  </a:cubicBezTo>
                  <a:cubicBezTo>
                    <a:pt x="99" y="113"/>
                    <a:pt x="102" y="116"/>
                    <a:pt x="105" y="120"/>
                  </a:cubicBezTo>
                  <a:cubicBezTo>
                    <a:pt x="112" y="132"/>
                    <a:pt x="119" y="140"/>
                    <a:pt x="133" y="145"/>
                  </a:cubicBezTo>
                  <a:cubicBezTo>
                    <a:pt x="154" y="153"/>
                    <a:pt x="164" y="172"/>
                    <a:pt x="162" y="197"/>
                  </a:cubicBezTo>
                  <a:cubicBezTo>
                    <a:pt x="168" y="197"/>
                    <a:pt x="173" y="197"/>
                    <a:pt x="179" y="197"/>
                  </a:cubicBezTo>
                  <a:cubicBezTo>
                    <a:pt x="179" y="170"/>
                    <a:pt x="167" y="140"/>
                    <a:pt x="206" y="126"/>
                  </a:cubicBezTo>
                  <a:cubicBezTo>
                    <a:pt x="194" y="104"/>
                    <a:pt x="183" y="81"/>
                    <a:pt x="171" y="58"/>
                  </a:cubicBezTo>
                  <a:cubicBezTo>
                    <a:pt x="173" y="56"/>
                    <a:pt x="176" y="55"/>
                    <a:pt x="179" y="53"/>
                  </a:cubicBezTo>
                  <a:cubicBezTo>
                    <a:pt x="183" y="59"/>
                    <a:pt x="189" y="64"/>
                    <a:pt x="192" y="71"/>
                  </a:cubicBezTo>
                  <a:cubicBezTo>
                    <a:pt x="199" y="85"/>
                    <a:pt x="203" y="99"/>
                    <a:pt x="209" y="113"/>
                  </a:cubicBezTo>
                  <a:cubicBezTo>
                    <a:pt x="220" y="139"/>
                    <a:pt x="250" y="151"/>
                    <a:pt x="273" y="136"/>
                  </a:cubicBezTo>
                  <a:cubicBezTo>
                    <a:pt x="279" y="132"/>
                    <a:pt x="283" y="121"/>
                    <a:pt x="283" y="113"/>
                  </a:cubicBezTo>
                  <a:cubicBezTo>
                    <a:pt x="283" y="96"/>
                    <a:pt x="278" y="77"/>
                    <a:pt x="296" y="67"/>
                  </a:cubicBezTo>
                  <a:cubicBezTo>
                    <a:pt x="314" y="58"/>
                    <a:pt x="330" y="68"/>
                    <a:pt x="344" y="81"/>
                  </a:cubicBezTo>
                  <a:cubicBezTo>
                    <a:pt x="349" y="85"/>
                    <a:pt x="355" y="89"/>
                    <a:pt x="360" y="93"/>
                  </a:cubicBezTo>
                  <a:cubicBezTo>
                    <a:pt x="377" y="75"/>
                    <a:pt x="397" y="61"/>
                    <a:pt x="393" y="32"/>
                  </a:cubicBezTo>
                  <a:cubicBezTo>
                    <a:pt x="420" y="54"/>
                    <a:pt x="399" y="71"/>
                    <a:pt x="388" y="89"/>
                  </a:cubicBezTo>
                  <a:cubicBezTo>
                    <a:pt x="430" y="71"/>
                    <a:pt x="430" y="71"/>
                    <a:pt x="456" y="104"/>
                  </a:cubicBezTo>
                  <a:cubicBezTo>
                    <a:pt x="454" y="85"/>
                    <a:pt x="474" y="70"/>
                    <a:pt x="465" y="48"/>
                  </a:cubicBezTo>
                  <a:cubicBezTo>
                    <a:pt x="463" y="44"/>
                    <a:pt x="472" y="36"/>
                    <a:pt x="475" y="29"/>
                  </a:cubicBezTo>
                  <a:cubicBezTo>
                    <a:pt x="482" y="34"/>
                    <a:pt x="491" y="37"/>
                    <a:pt x="495" y="44"/>
                  </a:cubicBezTo>
                  <a:cubicBezTo>
                    <a:pt x="508" y="64"/>
                    <a:pt x="518" y="86"/>
                    <a:pt x="532" y="105"/>
                  </a:cubicBezTo>
                  <a:cubicBezTo>
                    <a:pt x="536" y="112"/>
                    <a:pt x="547" y="115"/>
                    <a:pt x="555" y="116"/>
                  </a:cubicBezTo>
                  <a:cubicBezTo>
                    <a:pt x="568" y="117"/>
                    <a:pt x="582" y="116"/>
                    <a:pt x="593" y="112"/>
                  </a:cubicBezTo>
                  <a:cubicBezTo>
                    <a:pt x="601" y="110"/>
                    <a:pt x="609" y="100"/>
                    <a:pt x="611" y="92"/>
                  </a:cubicBezTo>
                  <a:cubicBezTo>
                    <a:pt x="615" y="79"/>
                    <a:pt x="614" y="64"/>
                    <a:pt x="614" y="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6102350" y="2201863"/>
              <a:ext cx="195263" cy="222250"/>
            </a:xfrm>
            <a:custGeom>
              <a:avLst/>
              <a:gdLst>
                <a:gd name="T0" fmla="*/ 27 w 52"/>
                <a:gd name="T1" fmla="*/ 59 h 59"/>
                <a:gd name="T2" fmla="*/ 0 w 52"/>
                <a:gd name="T3" fmla="*/ 25 h 59"/>
                <a:gd name="T4" fmla="*/ 24 w 52"/>
                <a:gd name="T5" fmla="*/ 1 h 59"/>
                <a:gd name="T6" fmla="*/ 52 w 52"/>
                <a:gd name="T7" fmla="*/ 31 h 59"/>
                <a:gd name="T8" fmla="*/ 27 w 52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9">
                  <a:moveTo>
                    <a:pt x="27" y="59"/>
                  </a:moveTo>
                  <a:cubicBezTo>
                    <a:pt x="12" y="58"/>
                    <a:pt x="0" y="43"/>
                    <a:pt x="0" y="25"/>
                  </a:cubicBezTo>
                  <a:cubicBezTo>
                    <a:pt x="0" y="8"/>
                    <a:pt x="8" y="0"/>
                    <a:pt x="24" y="1"/>
                  </a:cubicBezTo>
                  <a:cubicBezTo>
                    <a:pt x="42" y="1"/>
                    <a:pt x="52" y="13"/>
                    <a:pt x="52" y="31"/>
                  </a:cubicBezTo>
                  <a:cubicBezTo>
                    <a:pt x="52" y="47"/>
                    <a:pt x="41" y="59"/>
                    <a:pt x="27" y="5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5081588" y="2590800"/>
              <a:ext cx="127000" cy="146050"/>
            </a:xfrm>
            <a:custGeom>
              <a:avLst/>
              <a:gdLst>
                <a:gd name="T0" fmla="*/ 20 w 34"/>
                <a:gd name="T1" fmla="*/ 0 h 39"/>
                <a:gd name="T2" fmla="*/ 33 w 34"/>
                <a:gd name="T3" fmla="*/ 25 h 39"/>
                <a:gd name="T4" fmla="*/ 19 w 34"/>
                <a:gd name="T5" fmla="*/ 39 h 39"/>
                <a:gd name="T6" fmla="*/ 1 w 34"/>
                <a:gd name="T7" fmla="*/ 17 h 39"/>
                <a:gd name="T8" fmla="*/ 11 w 34"/>
                <a:gd name="T9" fmla="*/ 1 h 39"/>
                <a:gd name="T10" fmla="*/ 20 w 34"/>
                <a:gd name="T1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39">
                  <a:moveTo>
                    <a:pt x="20" y="0"/>
                  </a:moveTo>
                  <a:cubicBezTo>
                    <a:pt x="25" y="8"/>
                    <a:pt x="32" y="16"/>
                    <a:pt x="33" y="25"/>
                  </a:cubicBezTo>
                  <a:cubicBezTo>
                    <a:pt x="34" y="28"/>
                    <a:pt x="24" y="34"/>
                    <a:pt x="19" y="39"/>
                  </a:cubicBezTo>
                  <a:cubicBezTo>
                    <a:pt x="13" y="32"/>
                    <a:pt x="5" y="25"/>
                    <a:pt x="1" y="17"/>
                  </a:cubicBezTo>
                  <a:cubicBezTo>
                    <a:pt x="0" y="14"/>
                    <a:pt x="8" y="6"/>
                    <a:pt x="11" y="1"/>
                  </a:cubicBezTo>
                  <a:cubicBezTo>
                    <a:pt x="14" y="1"/>
                    <a:pt x="17" y="0"/>
                    <a:pt x="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6591300" y="2420938"/>
              <a:ext cx="134938" cy="146050"/>
            </a:xfrm>
            <a:custGeom>
              <a:avLst/>
              <a:gdLst>
                <a:gd name="T0" fmla="*/ 36 w 36"/>
                <a:gd name="T1" fmla="*/ 22 h 39"/>
                <a:gd name="T2" fmla="*/ 19 w 36"/>
                <a:gd name="T3" fmla="*/ 39 h 39"/>
                <a:gd name="T4" fmla="*/ 2 w 36"/>
                <a:gd name="T5" fmla="*/ 17 h 39"/>
                <a:gd name="T6" fmla="*/ 12 w 36"/>
                <a:gd name="T7" fmla="*/ 0 h 39"/>
                <a:gd name="T8" fmla="*/ 36 w 36"/>
                <a:gd name="T9" fmla="*/ 2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9">
                  <a:moveTo>
                    <a:pt x="36" y="22"/>
                  </a:moveTo>
                  <a:cubicBezTo>
                    <a:pt x="28" y="30"/>
                    <a:pt x="24" y="35"/>
                    <a:pt x="19" y="39"/>
                  </a:cubicBezTo>
                  <a:cubicBezTo>
                    <a:pt x="13" y="32"/>
                    <a:pt x="5" y="25"/>
                    <a:pt x="2" y="17"/>
                  </a:cubicBezTo>
                  <a:cubicBezTo>
                    <a:pt x="0" y="14"/>
                    <a:pt x="8" y="6"/>
                    <a:pt x="12" y="0"/>
                  </a:cubicBezTo>
                  <a:cubicBezTo>
                    <a:pt x="19" y="7"/>
                    <a:pt x="26" y="13"/>
                    <a:pt x="36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6764338" y="2190750"/>
              <a:ext cx="82550" cy="123825"/>
            </a:xfrm>
            <a:custGeom>
              <a:avLst/>
              <a:gdLst>
                <a:gd name="T0" fmla="*/ 11 w 22"/>
                <a:gd name="T1" fmla="*/ 0 h 33"/>
                <a:gd name="T2" fmla="*/ 22 w 22"/>
                <a:gd name="T3" fmla="*/ 19 h 33"/>
                <a:gd name="T4" fmla="*/ 11 w 22"/>
                <a:gd name="T5" fmla="*/ 33 h 33"/>
                <a:gd name="T6" fmla="*/ 1 w 22"/>
                <a:gd name="T7" fmla="*/ 19 h 33"/>
                <a:gd name="T8" fmla="*/ 11 w 22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3">
                  <a:moveTo>
                    <a:pt x="11" y="0"/>
                  </a:moveTo>
                  <a:cubicBezTo>
                    <a:pt x="17" y="9"/>
                    <a:pt x="22" y="14"/>
                    <a:pt x="22" y="19"/>
                  </a:cubicBezTo>
                  <a:cubicBezTo>
                    <a:pt x="21" y="24"/>
                    <a:pt x="15" y="28"/>
                    <a:pt x="11" y="33"/>
                  </a:cubicBezTo>
                  <a:cubicBezTo>
                    <a:pt x="8" y="28"/>
                    <a:pt x="1" y="24"/>
                    <a:pt x="1" y="19"/>
                  </a:cubicBezTo>
                  <a:cubicBezTo>
                    <a:pt x="0" y="14"/>
                    <a:pt x="6" y="9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4911725" y="2398713"/>
              <a:ext cx="112713" cy="101600"/>
            </a:xfrm>
            <a:custGeom>
              <a:avLst/>
              <a:gdLst>
                <a:gd name="T0" fmla="*/ 23 w 30"/>
                <a:gd name="T1" fmla="*/ 20 h 27"/>
                <a:gd name="T2" fmla="*/ 15 w 30"/>
                <a:gd name="T3" fmla="*/ 27 h 27"/>
                <a:gd name="T4" fmla="*/ 1 w 30"/>
                <a:gd name="T5" fmla="*/ 8 h 27"/>
                <a:gd name="T6" fmla="*/ 7 w 30"/>
                <a:gd name="T7" fmla="*/ 1 h 27"/>
                <a:gd name="T8" fmla="*/ 30 w 30"/>
                <a:gd name="T9" fmla="*/ 11 h 27"/>
                <a:gd name="T10" fmla="*/ 23 w 30"/>
                <a:gd name="T11" fmla="*/ 2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27">
                  <a:moveTo>
                    <a:pt x="23" y="20"/>
                  </a:moveTo>
                  <a:cubicBezTo>
                    <a:pt x="20" y="22"/>
                    <a:pt x="18" y="25"/>
                    <a:pt x="15" y="27"/>
                  </a:cubicBezTo>
                  <a:cubicBezTo>
                    <a:pt x="10" y="21"/>
                    <a:pt x="5" y="15"/>
                    <a:pt x="1" y="8"/>
                  </a:cubicBezTo>
                  <a:cubicBezTo>
                    <a:pt x="0" y="7"/>
                    <a:pt x="6" y="0"/>
                    <a:pt x="7" y="1"/>
                  </a:cubicBezTo>
                  <a:cubicBezTo>
                    <a:pt x="15" y="3"/>
                    <a:pt x="22" y="7"/>
                    <a:pt x="30" y="11"/>
                  </a:cubicBezTo>
                  <a:cubicBezTo>
                    <a:pt x="28" y="14"/>
                    <a:pt x="25" y="17"/>
                    <a:pt x="23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16" name="Grupo 15"/>
          <p:cNvGrpSpPr/>
          <p:nvPr userDrawn="1"/>
        </p:nvGrpSpPr>
        <p:grpSpPr>
          <a:xfrm flipH="1">
            <a:off x="708475" y="5999673"/>
            <a:ext cx="2449136" cy="1996870"/>
            <a:chOff x="4557713" y="2190750"/>
            <a:chExt cx="3043238" cy="2481263"/>
          </a:xfrm>
          <a:solidFill>
            <a:schemeClr val="bg1"/>
          </a:solidFill>
        </p:grpSpPr>
        <p:sp>
          <p:nvSpPr>
            <p:cNvPr id="17" name="Freeform 5"/>
            <p:cNvSpPr>
              <a:spLocks/>
            </p:cNvSpPr>
            <p:nvPr userDrawn="1"/>
          </p:nvSpPr>
          <p:spPr bwMode="auto">
            <a:xfrm>
              <a:off x="4557713" y="2281238"/>
              <a:ext cx="3043238" cy="2390775"/>
            </a:xfrm>
            <a:custGeom>
              <a:avLst/>
              <a:gdLst>
                <a:gd name="T0" fmla="*/ 659 w 808"/>
                <a:gd name="T1" fmla="*/ 52 h 634"/>
                <a:gd name="T2" fmla="*/ 665 w 808"/>
                <a:gd name="T3" fmla="*/ 120 h 634"/>
                <a:gd name="T4" fmla="*/ 695 w 808"/>
                <a:gd name="T5" fmla="*/ 110 h 634"/>
                <a:gd name="T6" fmla="*/ 693 w 808"/>
                <a:gd name="T7" fmla="*/ 99 h 634"/>
                <a:gd name="T8" fmla="*/ 723 w 808"/>
                <a:gd name="T9" fmla="*/ 38 h 634"/>
                <a:gd name="T10" fmla="*/ 732 w 808"/>
                <a:gd name="T11" fmla="*/ 63 h 634"/>
                <a:gd name="T12" fmla="*/ 755 w 808"/>
                <a:gd name="T13" fmla="*/ 5 h 634"/>
                <a:gd name="T14" fmla="*/ 742 w 808"/>
                <a:gd name="T15" fmla="*/ 61 h 634"/>
                <a:gd name="T16" fmla="*/ 707 w 808"/>
                <a:gd name="T17" fmla="*/ 98 h 634"/>
                <a:gd name="T18" fmla="*/ 785 w 808"/>
                <a:gd name="T19" fmla="*/ 81 h 634"/>
                <a:gd name="T20" fmla="*/ 780 w 808"/>
                <a:gd name="T21" fmla="*/ 103 h 634"/>
                <a:gd name="T22" fmla="*/ 674 w 808"/>
                <a:gd name="T23" fmla="*/ 154 h 634"/>
                <a:gd name="T24" fmla="*/ 717 w 808"/>
                <a:gd name="T25" fmla="*/ 160 h 634"/>
                <a:gd name="T26" fmla="*/ 729 w 808"/>
                <a:gd name="T27" fmla="*/ 141 h 634"/>
                <a:gd name="T28" fmla="*/ 768 w 808"/>
                <a:gd name="T29" fmla="*/ 145 h 634"/>
                <a:gd name="T30" fmla="*/ 741 w 808"/>
                <a:gd name="T31" fmla="*/ 159 h 634"/>
                <a:gd name="T32" fmla="*/ 744 w 808"/>
                <a:gd name="T33" fmla="*/ 196 h 634"/>
                <a:gd name="T34" fmla="*/ 728 w 808"/>
                <a:gd name="T35" fmla="*/ 269 h 634"/>
                <a:gd name="T36" fmla="*/ 753 w 808"/>
                <a:gd name="T37" fmla="*/ 388 h 634"/>
                <a:gd name="T38" fmla="*/ 681 w 808"/>
                <a:gd name="T39" fmla="*/ 537 h 634"/>
                <a:gd name="T40" fmla="*/ 382 w 808"/>
                <a:gd name="T41" fmla="*/ 633 h 634"/>
                <a:gd name="T42" fmla="*/ 145 w 808"/>
                <a:gd name="T43" fmla="*/ 535 h 634"/>
                <a:gd name="T44" fmla="*/ 107 w 808"/>
                <a:gd name="T45" fmla="*/ 473 h 634"/>
                <a:gd name="T46" fmla="*/ 133 w 808"/>
                <a:gd name="T47" fmla="*/ 378 h 634"/>
                <a:gd name="T48" fmla="*/ 49 w 808"/>
                <a:gd name="T49" fmla="*/ 317 h 634"/>
                <a:gd name="T50" fmla="*/ 37 w 808"/>
                <a:gd name="T51" fmla="*/ 261 h 634"/>
                <a:gd name="T52" fmla="*/ 112 w 808"/>
                <a:gd name="T53" fmla="*/ 272 h 634"/>
                <a:gd name="T54" fmla="*/ 148 w 808"/>
                <a:gd name="T55" fmla="*/ 200 h 634"/>
                <a:gd name="T56" fmla="*/ 58 w 808"/>
                <a:gd name="T57" fmla="*/ 96 h 634"/>
                <a:gd name="T58" fmla="*/ 93 w 808"/>
                <a:gd name="T59" fmla="*/ 111 h 634"/>
                <a:gd name="T60" fmla="*/ 105 w 808"/>
                <a:gd name="T61" fmla="*/ 120 h 634"/>
                <a:gd name="T62" fmla="*/ 162 w 808"/>
                <a:gd name="T63" fmla="*/ 197 h 634"/>
                <a:gd name="T64" fmla="*/ 206 w 808"/>
                <a:gd name="T65" fmla="*/ 126 h 634"/>
                <a:gd name="T66" fmla="*/ 179 w 808"/>
                <a:gd name="T67" fmla="*/ 53 h 634"/>
                <a:gd name="T68" fmla="*/ 209 w 808"/>
                <a:gd name="T69" fmla="*/ 113 h 634"/>
                <a:gd name="T70" fmla="*/ 283 w 808"/>
                <a:gd name="T71" fmla="*/ 113 h 634"/>
                <a:gd name="T72" fmla="*/ 344 w 808"/>
                <a:gd name="T73" fmla="*/ 81 h 634"/>
                <a:gd name="T74" fmla="*/ 393 w 808"/>
                <a:gd name="T75" fmla="*/ 32 h 634"/>
                <a:gd name="T76" fmla="*/ 456 w 808"/>
                <a:gd name="T77" fmla="*/ 104 h 634"/>
                <a:gd name="T78" fmla="*/ 475 w 808"/>
                <a:gd name="T79" fmla="*/ 29 h 634"/>
                <a:gd name="T80" fmla="*/ 532 w 808"/>
                <a:gd name="T81" fmla="*/ 105 h 634"/>
                <a:gd name="T82" fmla="*/ 593 w 808"/>
                <a:gd name="T83" fmla="*/ 112 h 634"/>
                <a:gd name="T84" fmla="*/ 614 w 808"/>
                <a:gd name="T85" fmla="*/ 51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08" h="634">
                  <a:moveTo>
                    <a:pt x="614" y="51"/>
                  </a:moveTo>
                  <a:cubicBezTo>
                    <a:pt x="630" y="45"/>
                    <a:pt x="645" y="30"/>
                    <a:pt x="659" y="52"/>
                  </a:cubicBezTo>
                  <a:cubicBezTo>
                    <a:pt x="675" y="75"/>
                    <a:pt x="661" y="93"/>
                    <a:pt x="645" y="113"/>
                  </a:cubicBezTo>
                  <a:cubicBezTo>
                    <a:pt x="652" y="115"/>
                    <a:pt x="657" y="117"/>
                    <a:pt x="665" y="120"/>
                  </a:cubicBezTo>
                  <a:cubicBezTo>
                    <a:pt x="664" y="111"/>
                    <a:pt x="663" y="105"/>
                    <a:pt x="662" y="99"/>
                  </a:cubicBezTo>
                  <a:cubicBezTo>
                    <a:pt x="674" y="103"/>
                    <a:pt x="684" y="107"/>
                    <a:pt x="695" y="110"/>
                  </a:cubicBezTo>
                  <a:cubicBezTo>
                    <a:pt x="696" y="109"/>
                    <a:pt x="696" y="107"/>
                    <a:pt x="697" y="106"/>
                  </a:cubicBezTo>
                  <a:cubicBezTo>
                    <a:pt x="696" y="103"/>
                    <a:pt x="693" y="101"/>
                    <a:pt x="693" y="99"/>
                  </a:cubicBezTo>
                  <a:cubicBezTo>
                    <a:pt x="701" y="80"/>
                    <a:pt x="708" y="61"/>
                    <a:pt x="716" y="42"/>
                  </a:cubicBezTo>
                  <a:cubicBezTo>
                    <a:pt x="717" y="41"/>
                    <a:pt x="719" y="40"/>
                    <a:pt x="723" y="38"/>
                  </a:cubicBezTo>
                  <a:cubicBezTo>
                    <a:pt x="724" y="47"/>
                    <a:pt x="725" y="54"/>
                    <a:pt x="726" y="62"/>
                  </a:cubicBezTo>
                  <a:cubicBezTo>
                    <a:pt x="728" y="62"/>
                    <a:pt x="730" y="62"/>
                    <a:pt x="732" y="63"/>
                  </a:cubicBezTo>
                  <a:cubicBezTo>
                    <a:pt x="734" y="51"/>
                    <a:pt x="736" y="38"/>
                    <a:pt x="740" y="27"/>
                  </a:cubicBezTo>
                  <a:cubicBezTo>
                    <a:pt x="743" y="18"/>
                    <a:pt x="748" y="8"/>
                    <a:pt x="755" y="5"/>
                  </a:cubicBezTo>
                  <a:cubicBezTo>
                    <a:pt x="767" y="0"/>
                    <a:pt x="777" y="11"/>
                    <a:pt x="770" y="23"/>
                  </a:cubicBezTo>
                  <a:cubicBezTo>
                    <a:pt x="763" y="37"/>
                    <a:pt x="753" y="50"/>
                    <a:pt x="742" y="61"/>
                  </a:cubicBezTo>
                  <a:cubicBezTo>
                    <a:pt x="732" y="70"/>
                    <a:pt x="726" y="78"/>
                    <a:pt x="735" y="92"/>
                  </a:cubicBezTo>
                  <a:cubicBezTo>
                    <a:pt x="725" y="94"/>
                    <a:pt x="717" y="96"/>
                    <a:pt x="707" y="98"/>
                  </a:cubicBezTo>
                  <a:cubicBezTo>
                    <a:pt x="717" y="118"/>
                    <a:pt x="733" y="115"/>
                    <a:pt x="745" y="109"/>
                  </a:cubicBezTo>
                  <a:cubicBezTo>
                    <a:pt x="759" y="102"/>
                    <a:pt x="772" y="91"/>
                    <a:pt x="785" y="81"/>
                  </a:cubicBezTo>
                  <a:cubicBezTo>
                    <a:pt x="792" y="74"/>
                    <a:pt x="799" y="67"/>
                    <a:pt x="808" y="62"/>
                  </a:cubicBezTo>
                  <a:cubicBezTo>
                    <a:pt x="808" y="82"/>
                    <a:pt x="796" y="95"/>
                    <a:pt x="780" y="103"/>
                  </a:cubicBezTo>
                  <a:cubicBezTo>
                    <a:pt x="749" y="117"/>
                    <a:pt x="718" y="129"/>
                    <a:pt x="687" y="143"/>
                  </a:cubicBezTo>
                  <a:cubicBezTo>
                    <a:pt x="682" y="145"/>
                    <a:pt x="678" y="150"/>
                    <a:pt x="674" y="154"/>
                  </a:cubicBezTo>
                  <a:cubicBezTo>
                    <a:pt x="674" y="156"/>
                    <a:pt x="675" y="158"/>
                    <a:pt x="675" y="160"/>
                  </a:cubicBezTo>
                  <a:cubicBezTo>
                    <a:pt x="689" y="160"/>
                    <a:pt x="703" y="160"/>
                    <a:pt x="717" y="160"/>
                  </a:cubicBezTo>
                  <a:cubicBezTo>
                    <a:pt x="718" y="160"/>
                    <a:pt x="719" y="159"/>
                    <a:pt x="720" y="158"/>
                  </a:cubicBezTo>
                  <a:cubicBezTo>
                    <a:pt x="723" y="152"/>
                    <a:pt x="724" y="144"/>
                    <a:pt x="729" y="141"/>
                  </a:cubicBezTo>
                  <a:cubicBezTo>
                    <a:pt x="732" y="139"/>
                    <a:pt x="739" y="146"/>
                    <a:pt x="745" y="146"/>
                  </a:cubicBezTo>
                  <a:cubicBezTo>
                    <a:pt x="752" y="146"/>
                    <a:pt x="759" y="143"/>
                    <a:pt x="768" y="145"/>
                  </a:cubicBezTo>
                  <a:cubicBezTo>
                    <a:pt x="763" y="147"/>
                    <a:pt x="758" y="148"/>
                    <a:pt x="754" y="151"/>
                  </a:cubicBezTo>
                  <a:cubicBezTo>
                    <a:pt x="750" y="153"/>
                    <a:pt x="747" y="156"/>
                    <a:pt x="741" y="159"/>
                  </a:cubicBezTo>
                  <a:cubicBezTo>
                    <a:pt x="749" y="163"/>
                    <a:pt x="755" y="165"/>
                    <a:pt x="766" y="170"/>
                  </a:cubicBezTo>
                  <a:cubicBezTo>
                    <a:pt x="757" y="179"/>
                    <a:pt x="750" y="187"/>
                    <a:pt x="744" y="196"/>
                  </a:cubicBezTo>
                  <a:cubicBezTo>
                    <a:pt x="730" y="213"/>
                    <a:pt x="713" y="229"/>
                    <a:pt x="728" y="254"/>
                  </a:cubicBezTo>
                  <a:cubicBezTo>
                    <a:pt x="730" y="258"/>
                    <a:pt x="730" y="265"/>
                    <a:pt x="728" y="269"/>
                  </a:cubicBezTo>
                  <a:cubicBezTo>
                    <a:pt x="715" y="294"/>
                    <a:pt x="724" y="317"/>
                    <a:pt x="733" y="340"/>
                  </a:cubicBezTo>
                  <a:cubicBezTo>
                    <a:pt x="739" y="356"/>
                    <a:pt x="747" y="372"/>
                    <a:pt x="753" y="388"/>
                  </a:cubicBezTo>
                  <a:cubicBezTo>
                    <a:pt x="771" y="434"/>
                    <a:pt x="763" y="472"/>
                    <a:pt x="727" y="506"/>
                  </a:cubicBezTo>
                  <a:cubicBezTo>
                    <a:pt x="713" y="518"/>
                    <a:pt x="697" y="528"/>
                    <a:pt x="681" y="537"/>
                  </a:cubicBezTo>
                  <a:cubicBezTo>
                    <a:pt x="659" y="549"/>
                    <a:pt x="636" y="559"/>
                    <a:pt x="616" y="572"/>
                  </a:cubicBezTo>
                  <a:cubicBezTo>
                    <a:pt x="544" y="618"/>
                    <a:pt x="464" y="630"/>
                    <a:pt x="382" y="633"/>
                  </a:cubicBezTo>
                  <a:cubicBezTo>
                    <a:pt x="380" y="634"/>
                    <a:pt x="377" y="634"/>
                    <a:pt x="376" y="633"/>
                  </a:cubicBezTo>
                  <a:cubicBezTo>
                    <a:pt x="295" y="609"/>
                    <a:pt x="211" y="594"/>
                    <a:pt x="145" y="535"/>
                  </a:cubicBezTo>
                  <a:cubicBezTo>
                    <a:pt x="134" y="524"/>
                    <a:pt x="124" y="514"/>
                    <a:pt x="124" y="496"/>
                  </a:cubicBezTo>
                  <a:cubicBezTo>
                    <a:pt x="124" y="490"/>
                    <a:pt x="115" y="483"/>
                    <a:pt x="107" y="473"/>
                  </a:cubicBezTo>
                  <a:cubicBezTo>
                    <a:pt x="108" y="471"/>
                    <a:pt x="112" y="464"/>
                    <a:pt x="113" y="457"/>
                  </a:cubicBezTo>
                  <a:cubicBezTo>
                    <a:pt x="120" y="431"/>
                    <a:pt x="127" y="404"/>
                    <a:pt x="133" y="378"/>
                  </a:cubicBezTo>
                  <a:cubicBezTo>
                    <a:pt x="134" y="376"/>
                    <a:pt x="133" y="373"/>
                    <a:pt x="133" y="370"/>
                  </a:cubicBezTo>
                  <a:cubicBezTo>
                    <a:pt x="128" y="354"/>
                    <a:pt x="67" y="316"/>
                    <a:pt x="49" y="317"/>
                  </a:cubicBezTo>
                  <a:cubicBezTo>
                    <a:pt x="24" y="320"/>
                    <a:pt x="0" y="286"/>
                    <a:pt x="10" y="262"/>
                  </a:cubicBezTo>
                  <a:cubicBezTo>
                    <a:pt x="15" y="250"/>
                    <a:pt x="26" y="250"/>
                    <a:pt x="37" y="261"/>
                  </a:cubicBezTo>
                  <a:cubicBezTo>
                    <a:pt x="48" y="272"/>
                    <a:pt x="59" y="284"/>
                    <a:pt x="72" y="292"/>
                  </a:cubicBezTo>
                  <a:cubicBezTo>
                    <a:pt x="91" y="304"/>
                    <a:pt x="109" y="294"/>
                    <a:pt x="112" y="272"/>
                  </a:cubicBezTo>
                  <a:cubicBezTo>
                    <a:pt x="113" y="265"/>
                    <a:pt x="112" y="258"/>
                    <a:pt x="111" y="252"/>
                  </a:cubicBezTo>
                  <a:cubicBezTo>
                    <a:pt x="104" y="218"/>
                    <a:pt x="112" y="207"/>
                    <a:pt x="148" y="200"/>
                  </a:cubicBezTo>
                  <a:cubicBezTo>
                    <a:pt x="133" y="152"/>
                    <a:pt x="80" y="138"/>
                    <a:pt x="54" y="100"/>
                  </a:cubicBezTo>
                  <a:cubicBezTo>
                    <a:pt x="55" y="99"/>
                    <a:pt x="57" y="97"/>
                    <a:pt x="58" y="96"/>
                  </a:cubicBezTo>
                  <a:cubicBezTo>
                    <a:pt x="71" y="107"/>
                    <a:pt x="84" y="117"/>
                    <a:pt x="99" y="130"/>
                  </a:cubicBezTo>
                  <a:cubicBezTo>
                    <a:pt x="97" y="122"/>
                    <a:pt x="95" y="117"/>
                    <a:pt x="93" y="111"/>
                  </a:cubicBezTo>
                  <a:cubicBezTo>
                    <a:pt x="94" y="111"/>
                    <a:pt x="95" y="110"/>
                    <a:pt x="96" y="110"/>
                  </a:cubicBezTo>
                  <a:cubicBezTo>
                    <a:pt x="99" y="113"/>
                    <a:pt x="102" y="116"/>
                    <a:pt x="105" y="120"/>
                  </a:cubicBezTo>
                  <a:cubicBezTo>
                    <a:pt x="112" y="132"/>
                    <a:pt x="119" y="140"/>
                    <a:pt x="133" y="145"/>
                  </a:cubicBezTo>
                  <a:cubicBezTo>
                    <a:pt x="154" y="153"/>
                    <a:pt x="164" y="172"/>
                    <a:pt x="162" y="197"/>
                  </a:cubicBezTo>
                  <a:cubicBezTo>
                    <a:pt x="168" y="197"/>
                    <a:pt x="173" y="197"/>
                    <a:pt x="179" y="197"/>
                  </a:cubicBezTo>
                  <a:cubicBezTo>
                    <a:pt x="179" y="170"/>
                    <a:pt x="167" y="140"/>
                    <a:pt x="206" y="126"/>
                  </a:cubicBezTo>
                  <a:cubicBezTo>
                    <a:pt x="194" y="104"/>
                    <a:pt x="183" y="81"/>
                    <a:pt x="171" y="58"/>
                  </a:cubicBezTo>
                  <a:cubicBezTo>
                    <a:pt x="173" y="56"/>
                    <a:pt x="176" y="55"/>
                    <a:pt x="179" y="53"/>
                  </a:cubicBezTo>
                  <a:cubicBezTo>
                    <a:pt x="183" y="59"/>
                    <a:pt x="189" y="64"/>
                    <a:pt x="192" y="71"/>
                  </a:cubicBezTo>
                  <a:cubicBezTo>
                    <a:pt x="199" y="85"/>
                    <a:pt x="203" y="99"/>
                    <a:pt x="209" y="113"/>
                  </a:cubicBezTo>
                  <a:cubicBezTo>
                    <a:pt x="220" y="139"/>
                    <a:pt x="250" y="151"/>
                    <a:pt x="273" y="136"/>
                  </a:cubicBezTo>
                  <a:cubicBezTo>
                    <a:pt x="279" y="132"/>
                    <a:pt x="283" y="121"/>
                    <a:pt x="283" y="113"/>
                  </a:cubicBezTo>
                  <a:cubicBezTo>
                    <a:pt x="283" y="96"/>
                    <a:pt x="278" y="77"/>
                    <a:pt x="296" y="67"/>
                  </a:cubicBezTo>
                  <a:cubicBezTo>
                    <a:pt x="314" y="58"/>
                    <a:pt x="330" y="68"/>
                    <a:pt x="344" y="81"/>
                  </a:cubicBezTo>
                  <a:cubicBezTo>
                    <a:pt x="349" y="85"/>
                    <a:pt x="355" y="89"/>
                    <a:pt x="360" y="93"/>
                  </a:cubicBezTo>
                  <a:cubicBezTo>
                    <a:pt x="377" y="75"/>
                    <a:pt x="397" y="61"/>
                    <a:pt x="393" y="32"/>
                  </a:cubicBezTo>
                  <a:cubicBezTo>
                    <a:pt x="420" y="54"/>
                    <a:pt x="399" y="71"/>
                    <a:pt x="388" y="89"/>
                  </a:cubicBezTo>
                  <a:cubicBezTo>
                    <a:pt x="430" y="71"/>
                    <a:pt x="430" y="71"/>
                    <a:pt x="456" y="104"/>
                  </a:cubicBezTo>
                  <a:cubicBezTo>
                    <a:pt x="454" y="85"/>
                    <a:pt x="474" y="70"/>
                    <a:pt x="465" y="48"/>
                  </a:cubicBezTo>
                  <a:cubicBezTo>
                    <a:pt x="463" y="44"/>
                    <a:pt x="472" y="36"/>
                    <a:pt x="475" y="29"/>
                  </a:cubicBezTo>
                  <a:cubicBezTo>
                    <a:pt x="482" y="34"/>
                    <a:pt x="491" y="37"/>
                    <a:pt x="495" y="44"/>
                  </a:cubicBezTo>
                  <a:cubicBezTo>
                    <a:pt x="508" y="64"/>
                    <a:pt x="518" y="86"/>
                    <a:pt x="532" y="105"/>
                  </a:cubicBezTo>
                  <a:cubicBezTo>
                    <a:pt x="536" y="112"/>
                    <a:pt x="547" y="115"/>
                    <a:pt x="555" y="116"/>
                  </a:cubicBezTo>
                  <a:cubicBezTo>
                    <a:pt x="568" y="117"/>
                    <a:pt x="582" y="116"/>
                    <a:pt x="593" y="112"/>
                  </a:cubicBezTo>
                  <a:cubicBezTo>
                    <a:pt x="601" y="110"/>
                    <a:pt x="609" y="100"/>
                    <a:pt x="611" y="92"/>
                  </a:cubicBezTo>
                  <a:cubicBezTo>
                    <a:pt x="615" y="79"/>
                    <a:pt x="614" y="64"/>
                    <a:pt x="614" y="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6"/>
            <p:cNvSpPr>
              <a:spLocks/>
            </p:cNvSpPr>
            <p:nvPr userDrawn="1"/>
          </p:nvSpPr>
          <p:spPr bwMode="auto">
            <a:xfrm>
              <a:off x="6102350" y="2201863"/>
              <a:ext cx="195263" cy="222250"/>
            </a:xfrm>
            <a:custGeom>
              <a:avLst/>
              <a:gdLst>
                <a:gd name="T0" fmla="*/ 27 w 52"/>
                <a:gd name="T1" fmla="*/ 59 h 59"/>
                <a:gd name="T2" fmla="*/ 0 w 52"/>
                <a:gd name="T3" fmla="*/ 25 h 59"/>
                <a:gd name="T4" fmla="*/ 24 w 52"/>
                <a:gd name="T5" fmla="*/ 1 h 59"/>
                <a:gd name="T6" fmla="*/ 52 w 52"/>
                <a:gd name="T7" fmla="*/ 31 h 59"/>
                <a:gd name="T8" fmla="*/ 27 w 52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9">
                  <a:moveTo>
                    <a:pt x="27" y="59"/>
                  </a:moveTo>
                  <a:cubicBezTo>
                    <a:pt x="12" y="58"/>
                    <a:pt x="0" y="43"/>
                    <a:pt x="0" y="25"/>
                  </a:cubicBezTo>
                  <a:cubicBezTo>
                    <a:pt x="0" y="8"/>
                    <a:pt x="8" y="0"/>
                    <a:pt x="24" y="1"/>
                  </a:cubicBezTo>
                  <a:cubicBezTo>
                    <a:pt x="42" y="1"/>
                    <a:pt x="52" y="13"/>
                    <a:pt x="52" y="31"/>
                  </a:cubicBezTo>
                  <a:cubicBezTo>
                    <a:pt x="52" y="47"/>
                    <a:pt x="41" y="59"/>
                    <a:pt x="27" y="5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7"/>
            <p:cNvSpPr>
              <a:spLocks/>
            </p:cNvSpPr>
            <p:nvPr userDrawn="1"/>
          </p:nvSpPr>
          <p:spPr bwMode="auto">
            <a:xfrm>
              <a:off x="5081588" y="2590800"/>
              <a:ext cx="127000" cy="146050"/>
            </a:xfrm>
            <a:custGeom>
              <a:avLst/>
              <a:gdLst>
                <a:gd name="T0" fmla="*/ 20 w 34"/>
                <a:gd name="T1" fmla="*/ 0 h 39"/>
                <a:gd name="T2" fmla="*/ 33 w 34"/>
                <a:gd name="T3" fmla="*/ 25 h 39"/>
                <a:gd name="T4" fmla="*/ 19 w 34"/>
                <a:gd name="T5" fmla="*/ 39 h 39"/>
                <a:gd name="T6" fmla="*/ 1 w 34"/>
                <a:gd name="T7" fmla="*/ 17 h 39"/>
                <a:gd name="T8" fmla="*/ 11 w 34"/>
                <a:gd name="T9" fmla="*/ 1 h 39"/>
                <a:gd name="T10" fmla="*/ 20 w 34"/>
                <a:gd name="T1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39">
                  <a:moveTo>
                    <a:pt x="20" y="0"/>
                  </a:moveTo>
                  <a:cubicBezTo>
                    <a:pt x="25" y="8"/>
                    <a:pt x="32" y="16"/>
                    <a:pt x="33" y="25"/>
                  </a:cubicBezTo>
                  <a:cubicBezTo>
                    <a:pt x="34" y="28"/>
                    <a:pt x="24" y="34"/>
                    <a:pt x="19" y="39"/>
                  </a:cubicBezTo>
                  <a:cubicBezTo>
                    <a:pt x="13" y="32"/>
                    <a:pt x="5" y="25"/>
                    <a:pt x="1" y="17"/>
                  </a:cubicBezTo>
                  <a:cubicBezTo>
                    <a:pt x="0" y="14"/>
                    <a:pt x="8" y="6"/>
                    <a:pt x="11" y="1"/>
                  </a:cubicBezTo>
                  <a:cubicBezTo>
                    <a:pt x="14" y="1"/>
                    <a:pt x="17" y="0"/>
                    <a:pt x="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8"/>
            <p:cNvSpPr>
              <a:spLocks/>
            </p:cNvSpPr>
            <p:nvPr userDrawn="1"/>
          </p:nvSpPr>
          <p:spPr bwMode="auto">
            <a:xfrm>
              <a:off x="6591300" y="2420938"/>
              <a:ext cx="134938" cy="146050"/>
            </a:xfrm>
            <a:custGeom>
              <a:avLst/>
              <a:gdLst>
                <a:gd name="T0" fmla="*/ 36 w 36"/>
                <a:gd name="T1" fmla="*/ 22 h 39"/>
                <a:gd name="T2" fmla="*/ 19 w 36"/>
                <a:gd name="T3" fmla="*/ 39 h 39"/>
                <a:gd name="T4" fmla="*/ 2 w 36"/>
                <a:gd name="T5" fmla="*/ 17 h 39"/>
                <a:gd name="T6" fmla="*/ 12 w 36"/>
                <a:gd name="T7" fmla="*/ 0 h 39"/>
                <a:gd name="T8" fmla="*/ 36 w 36"/>
                <a:gd name="T9" fmla="*/ 2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9">
                  <a:moveTo>
                    <a:pt x="36" y="22"/>
                  </a:moveTo>
                  <a:cubicBezTo>
                    <a:pt x="28" y="30"/>
                    <a:pt x="24" y="35"/>
                    <a:pt x="19" y="39"/>
                  </a:cubicBezTo>
                  <a:cubicBezTo>
                    <a:pt x="13" y="32"/>
                    <a:pt x="5" y="25"/>
                    <a:pt x="2" y="17"/>
                  </a:cubicBezTo>
                  <a:cubicBezTo>
                    <a:pt x="0" y="14"/>
                    <a:pt x="8" y="6"/>
                    <a:pt x="12" y="0"/>
                  </a:cubicBezTo>
                  <a:cubicBezTo>
                    <a:pt x="19" y="7"/>
                    <a:pt x="26" y="13"/>
                    <a:pt x="36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9"/>
            <p:cNvSpPr>
              <a:spLocks/>
            </p:cNvSpPr>
            <p:nvPr userDrawn="1"/>
          </p:nvSpPr>
          <p:spPr bwMode="auto">
            <a:xfrm>
              <a:off x="6764338" y="2190750"/>
              <a:ext cx="82550" cy="123825"/>
            </a:xfrm>
            <a:custGeom>
              <a:avLst/>
              <a:gdLst>
                <a:gd name="T0" fmla="*/ 11 w 22"/>
                <a:gd name="T1" fmla="*/ 0 h 33"/>
                <a:gd name="T2" fmla="*/ 22 w 22"/>
                <a:gd name="T3" fmla="*/ 19 h 33"/>
                <a:gd name="T4" fmla="*/ 11 w 22"/>
                <a:gd name="T5" fmla="*/ 33 h 33"/>
                <a:gd name="T6" fmla="*/ 1 w 22"/>
                <a:gd name="T7" fmla="*/ 19 h 33"/>
                <a:gd name="T8" fmla="*/ 11 w 22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3">
                  <a:moveTo>
                    <a:pt x="11" y="0"/>
                  </a:moveTo>
                  <a:cubicBezTo>
                    <a:pt x="17" y="9"/>
                    <a:pt x="22" y="14"/>
                    <a:pt x="22" y="19"/>
                  </a:cubicBezTo>
                  <a:cubicBezTo>
                    <a:pt x="21" y="24"/>
                    <a:pt x="15" y="28"/>
                    <a:pt x="11" y="33"/>
                  </a:cubicBezTo>
                  <a:cubicBezTo>
                    <a:pt x="8" y="28"/>
                    <a:pt x="1" y="24"/>
                    <a:pt x="1" y="19"/>
                  </a:cubicBezTo>
                  <a:cubicBezTo>
                    <a:pt x="0" y="14"/>
                    <a:pt x="6" y="9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4911725" y="2398713"/>
              <a:ext cx="112713" cy="101600"/>
            </a:xfrm>
            <a:custGeom>
              <a:avLst/>
              <a:gdLst>
                <a:gd name="T0" fmla="*/ 23 w 30"/>
                <a:gd name="T1" fmla="*/ 20 h 27"/>
                <a:gd name="T2" fmla="*/ 15 w 30"/>
                <a:gd name="T3" fmla="*/ 27 h 27"/>
                <a:gd name="T4" fmla="*/ 1 w 30"/>
                <a:gd name="T5" fmla="*/ 8 h 27"/>
                <a:gd name="T6" fmla="*/ 7 w 30"/>
                <a:gd name="T7" fmla="*/ 1 h 27"/>
                <a:gd name="T8" fmla="*/ 30 w 30"/>
                <a:gd name="T9" fmla="*/ 11 h 27"/>
                <a:gd name="T10" fmla="*/ 23 w 30"/>
                <a:gd name="T11" fmla="*/ 2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27">
                  <a:moveTo>
                    <a:pt x="23" y="20"/>
                  </a:moveTo>
                  <a:cubicBezTo>
                    <a:pt x="20" y="22"/>
                    <a:pt x="18" y="25"/>
                    <a:pt x="15" y="27"/>
                  </a:cubicBezTo>
                  <a:cubicBezTo>
                    <a:pt x="10" y="21"/>
                    <a:pt x="5" y="15"/>
                    <a:pt x="1" y="8"/>
                  </a:cubicBezTo>
                  <a:cubicBezTo>
                    <a:pt x="0" y="7"/>
                    <a:pt x="6" y="0"/>
                    <a:pt x="7" y="1"/>
                  </a:cubicBezTo>
                  <a:cubicBezTo>
                    <a:pt x="15" y="3"/>
                    <a:pt x="22" y="7"/>
                    <a:pt x="30" y="11"/>
                  </a:cubicBezTo>
                  <a:cubicBezTo>
                    <a:pt x="28" y="14"/>
                    <a:pt x="25" y="17"/>
                    <a:pt x="23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23" name="Grupo 22"/>
          <p:cNvGrpSpPr/>
          <p:nvPr userDrawn="1"/>
        </p:nvGrpSpPr>
        <p:grpSpPr>
          <a:xfrm rot="9900000" flipH="1">
            <a:off x="1370722" y="-803702"/>
            <a:ext cx="1641644" cy="1338492"/>
            <a:chOff x="4557713" y="2190750"/>
            <a:chExt cx="3043238" cy="2481263"/>
          </a:xfrm>
          <a:solidFill>
            <a:schemeClr val="bg1"/>
          </a:solidFill>
        </p:grpSpPr>
        <p:sp>
          <p:nvSpPr>
            <p:cNvPr id="24" name="Freeform 5"/>
            <p:cNvSpPr>
              <a:spLocks/>
            </p:cNvSpPr>
            <p:nvPr userDrawn="1"/>
          </p:nvSpPr>
          <p:spPr bwMode="auto">
            <a:xfrm>
              <a:off x="4557713" y="2281238"/>
              <a:ext cx="3043238" cy="2390775"/>
            </a:xfrm>
            <a:custGeom>
              <a:avLst/>
              <a:gdLst>
                <a:gd name="T0" fmla="*/ 659 w 808"/>
                <a:gd name="T1" fmla="*/ 52 h 634"/>
                <a:gd name="T2" fmla="*/ 665 w 808"/>
                <a:gd name="T3" fmla="*/ 120 h 634"/>
                <a:gd name="T4" fmla="*/ 695 w 808"/>
                <a:gd name="T5" fmla="*/ 110 h 634"/>
                <a:gd name="T6" fmla="*/ 693 w 808"/>
                <a:gd name="T7" fmla="*/ 99 h 634"/>
                <a:gd name="T8" fmla="*/ 723 w 808"/>
                <a:gd name="T9" fmla="*/ 38 h 634"/>
                <a:gd name="T10" fmla="*/ 732 w 808"/>
                <a:gd name="T11" fmla="*/ 63 h 634"/>
                <a:gd name="T12" fmla="*/ 755 w 808"/>
                <a:gd name="T13" fmla="*/ 5 h 634"/>
                <a:gd name="T14" fmla="*/ 742 w 808"/>
                <a:gd name="T15" fmla="*/ 61 h 634"/>
                <a:gd name="T16" fmla="*/ 707 w 808"/>
                <a:gd name="T17" fmla="*/ 98 h 634"/>
                <a:gd name="T18" fmla="*/ 785 w 808"/>
                <a:gd name="T19" fmla="*/ 81 h 634"/>
                <a:gd name="T20" fmla="*/ 780 w 808"/>
                <a:gd name="T21" fmla="*/ 103 h 634"/>
                <a:gd name="T22" fmla="*/ 674 w 808"/>
                <a:gd name="T23" fmla="*/ 154 h 634"/>
                <a:gd name="T24" fmla="*/ 717 w 808"/>
                <a:gd name="T25" fmla="*/ 160 h 634"/>
                <a:gd name="T26" fmla="*/ 729 w 808"/>
                <a:gd name="T27" fmla="*/ 141 h 634"/>
                <a:gd name="T28" fmla="*/ 768 w 808"/>
                <a:gd name="T29" fmla="*/ 145 h 634"/>
                <a:gd name="T30" fmla="*/ 741 w 808"/>
                <a:gd name="T31" fmla="*/ 159 h 634"/>
                <a:gd name="T32" fmla="*/ 744 w 808"/>
                <a:gd name="T33" fmla="*/ 196 h 634"/>
                <a:gd name="T34" fmla="*/ 728 w 808"/>
                <a:gd name="T35" fmla="*/ 269 h 634"/>
                <a:gd name="T36" fmla="*/ 753 w 808"/>
                <a:gd name="T37" fmla="*/ 388 h 634"/>
                <a:gd name="T38" fmla="*/ 681 w 808"/>
                <a:gd name="T39" fmla="*/ 537 h 634"/>
                <a:gd name="T40" fmla="*/ 382 w 808"/>
                <a:gd name="T41" fmla="*/ 633 h 634"/>
                <a:gd name="T42" fmla="*/ 145 w 808"/>
                <a:gd name="T43" fmla="*/ 535 h 634"/>
                <a:gd name="T44" fmla="*/ 107 w 808"/>
                <a:gd name="T45" fmla="*/ 473 h 634"/>
                <a:gd name="T46" fmla="*/ 133 w 808"/>
                <a:gd name="T47" fmla="*/ 378 h 634"/>
                <a:gd name="T48" fmla="*/ 49 w 808"/>
                <a:gd name="T49" fmla="*/ 317 h 634"/>
                <a:gd name="T50" fmla="*/ 37 w 808"/>
                <a:gd name="T51" fmla="*/ 261 h 634"/>
                <a:gd name="T52" fmla="*/ 112 w 808"/>
                <a:gd name="T53" fmla="*/ 272 h 634"/>
                <a:gd name="T54" fmla="*/ 148 w 808"/>
                <a:gd name="T55" fmla="*/ 200 h 634"/>
                <a:gd name="T56" fmla="*/ 58 w 808"/>
                <a:gd name="T57" fmla="*/ 96 h 634"/>
                <a:gd name="T58" fmla="*/ 93 w 808"/>
                <a:gd name="T59" fmla="*/ 111 h 634"/>
                <a:gd name="T60" fmla="*/ 105 w 808"/>
                <a:gd name="T61" fmla="*/ 120 h 634"/>
                <a:gd name="T62" fmla="*/ 162 w 808"/>
                <a:gd name="T63" fmla="*/ 197 h 634"/>
                <a:gd name="T64" fmla="*/ 206 w 808"/>
                <a:gd name="T65" fmla="*/ 126 h 634"/>
                <a:gd name="T66" fmla="*/ 179 w 808"/>
                <a:gd name="T67" fmla="*/ 53 h 634"/>
                <a:gd name="T68" fmla="*/ 209 w 808"/>
                <a:gd name="T69" fmla="*/ 113 h 634"/>
                <a:gd name="T70" fmla="*/ 283 w 808"/>
                <a:gd name="T71" fmla="*/ 113 h 634"/>
                <a:gd name="T72" fmla="*/ 344 w 808"/>
                <a:gd name="T73" fmla="*/ 81 h 634"/>
                <a:gd name="T74" fmla="*/ 393 w 808"/>
                <a:gd name="T75" fmla="*/ 32 h 634"/>
                <a:gd name="T76" fmla="*/ 456 w 808"/>
                <a:gd name="T77" fmla="*/ 104 h 634"/>
                <a:gd name="T78" fmla="*/ 475 w 808"/>
                <a:gd name="T79" fmla="*/ 29 h 634"/>
                <a:gd name="T80" fmla="*/ 532 w 808"/>
                <a:gd name="T81" fmla="*/ 105 h 634"/>
                <a:gd name="T82" fmla="*/ 593 w 808"/>
                <a:gd name="T83" fmla="*/ 112 h 634"/>
                <a:gd name="T84" fmla="*/ 614 w 808"/>
                <a:gd name="T85" fmla="*/ 51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08" h="634">
                  <a:moveTo>
                    <a:pt x="614" y="51"/>
                  </a:moveTo>
                  <a:cubicBezTo>
                    <a:pt x="630" y="45"/>
                    <a:pt x="645" y="30"/>
                    <a:pt x="659" y="52"/>
                  </a:cubicBezTo>
                  <a:cubicBezTo>
                    <a:pt x="675" y="75"/>
                    <a:pt x="661" y="93"/>
                    <a:pt x="645" y="113"/>
                  </a:cubicBezTo>
                  <a:cubicBezTo>
                    <a:pt x="652" y="115"/>
                    <a:pt x="657" y="117"/>
                    <a:pt x="665" y="120"/>
                  </a:cubicBezTo>
                  <a:cubicBezTo>
                    <a:pt x="664" y="111"/>
                    <a:pt x="663" y="105"/>
                    <a:pt x="662" y="99"/>
                  </a:cubicBezTo>
                  <a:cubicBezTo>
                    <a:pt x="674" y="103"/>
                    <a:pt x="684" y="107"/>
                    <a:pt x="695" y="110"/>
                  </a:cubicBezTo>
                  <a:cubicBezTo>
                    <a:pt x="696" y="109"/>
                    <a:pt x="696" y="107"/>
                    <a:pt x="697" y="106"/>
                  </a:cubicBezTo>
                  <a:cubicBezTo>
                    <a:pt x="696" y="103"/>
                    <a:pt x="693" y="101"/>
                    <a:pt x="693" y="99"/>
                  </a:cubicBezTo>
                  <a:cubicBezTo>
                    <a:pt x="701" y="80"/>
                    <a:pt x="708" y="61"/>
                    <a:pt x="716" y="42"/>
                  </a:cubicBezTo>
                  <a:cubicBezTo>
                    <a:pt x="717" y="41"/>
                    <a:pt x="719" y="40"/>
                    <a:pt x="723" y="38"/>
                  </a:cubicBezTo>
                  <a:cubicBezTo>
                    <a:pt x="724" y="47"/>
                    <a:pt x="725" y="54"/>
                    <a:pt x="726" y="62"/>
                  </a:cubicBezTo>
                  <a:cubicBezTo>
                    <a:pt x="728" y="62"/>
                    <a:pt x="730" y="62"/>
                    <a:pt x="732" y="63"/>
                  </a:cubicBezTo>
                  <a:cubicBezTo>
                    <a:pt x="734" y="51"/>
                    <a:pt x="736" y="38"/>
                    <a:pt x="740" y="27"/>
                  </a:cubicBezTo>
                  <a:cubicBezTo>
                    <a:pt x="743" y="18"/>
                    <a:pt x="748" y="8"/>
                    <a:pt x="755" y="5"/>
                  </a:cubicBezTo>
                  <a:cubicBezTo>
                    <a:pt x="767" y="0"/>
                    <a:pt x="777" y="11"/>
                    <a:pt x="770" y="23"/>
                  </a:cubicBezTo>
                  <a:cubicBezTo>
                    <a:pt x="763" y="37"/>
                    <a:pt x="753" y="50"/>
                    <a:pt x="742" y="61"/>
                  </a:cubicBezTo>
                  <a:cubicBezTo>
                    <a:pt x="732" y="70"/>
                    <a:pt x="726" y="78"/>
                    <a:pt x="735" y="92"/>
                  </a:cubicBezTo>
                  <a:cubicBezTo>
                    <a:pt x="725" y="94"/>
                    <a:pt x="717" y="96"/>
                    <a:pt x="707" y="98"/>
                  </a:cubicBezTo>
                  <a:cubicBezTo>
                    <a:pt x="717" y="118"/>
                    <a:pt x="733" y="115"/>
                    <a:pt x="745" y="109"/>
                  </a:cubicBezTo>
                  <a:cubicBezTo>
                    <a:pt x="759" y="102"/>
                    <a:pt x="772" y="91"/>
                    <a:pt x="785" y="81"/>
                  </a:cubicBezTo>
                  <a:cubicBezTo>
                    <a:pt x="792" y="74"/>
                    <a:pt x="799" y="67"/>
                    <a:pt x="808" y="62"/>
                  </a:cubicBezTo>
                  <a:cubicBezTo>
                    <a:pt x="808" y="82"/>
                    <a:pt x="796" y="95"/>
                    <a:pt x="780" y="103"/>
                  </a:cubicBezTo>
                  <a:cubicBezTo>
                    <a:pt x="749" y="117"/>
                    <a:pt x="718" y="129"/>
                    <a:pt x="687" y="143"/>
                  </a:cubicBezTo>
                  <a:cubicBezTo>
                    <a:pt x="682" y="145"/>
                    <a:pt x="678" y="150"/>
                    <a:pt x="674" y="154"/>
                  </a:cubicBezTo>
                  <a:cubicBezTo>
                    <a:pt x="674" y="156"/>
                    <a:pt x="675" y="158"/>
                    <a:pt x="675" y="160"/>
                  </a:cubicBezTo>
                  <a:cubicBezTo>
                    <a:pt x="689" y="160"/>
                    <a:pt x="703" y="160"/>
                    <a:pt x="717" y="160"/>
                  </a:cubicBezTo>
                  <a:cubicBezTo>
                    <a:pt x="718" y="160"/>
                    <a:pt x="719" y="159"/>
                    <a:pt x="720" y="158"/>
                  </a:cubicBezTo>
                  <a:cubicBezTo>
                    <a:pt x="723" y="152"/>
                    <a:pt x="724" y="144"/>
                    <a:pt x="729" y="141"/>
                  </a:cubicBezTo>
                  <a:cubicBezTo>
                    <a:pt x="732" y="139"/>
                    <a:pt x="739" y="146"/>
                    <a:pt x="745" y="146"/>
                  </a:cubicBezTo>
                  <a:cubicBezTo>
                    <a:pt x="752" y="146"/>
                    <a:pt x="759" y="143"/>
                    <a:pt x="768" y="145"/>
                  </a:cubicBezTo>
                  <a:cubicBezTo>
                    <a:pt x="763" y="147"/>
                    <a:pt x="758" y="148"/>
                    <a:pt x="754" y="151"/>
                  </a:cubicBezTo>
                  <a:cubicBezTo>
                    <a:pt x="750" y="153"/>
                    <a:pt x="747" y="156"/>
                    <a:pt x="741" y="159"/>
                  </a:cubicBezTo>
                  <a:cubicBezTo>
                    <a:pt x="749" y="163"/>
                    <a:pt x="755" y="165"/>
                    <a:pt x="766" y="170"/>
                  </a:cubicBezTo>
                  <a:cubicBezTo>
                    <a:pt x="757" y="179"/>
                    <a:pt x="750" y="187"/>
                    <a:pt x="744" y="196"/>
                  </a:cubicBezTo>
                  <a:cubicBezTo>
                    <a:pt x="730" y="213"/>
                    <a:pt x="713" y="229"/>
                    <a:pt x="728" y="254"/>
                  </a:cubicBezTo>
                  <a:cubicBezTo>
                    <a:pt x="730" y="258"/>
                    <a:pt x="730" y="265"/>
                    <a:pt x="728" y="269"/>
                  </a:cubicBezTo>
                  <a:cubicBezTo>
                    <a:pt x="715" y="294"/>
                    <a:pt x="724" y="317"/>
                    <a:pt x="733" y="340"/>
                  </a:cubicBezTo>
                  <a:cubicBezTo>
                    <a:pt x="739" y="356"/>
                    <a:pt x="747" y="372"/>
                    <a:pt x="753" y="388"/>
                  </a:cubicBezTo>
                  <a:cubicBezTo>
                    <a:pt x="771" y="434"/>
                    <a:pt x="763" y="472"/>
                    <a:pt x="727" y="506"/>
                  </a:cubicBezTo>
                  <a:cubicBezTo>
                    <a:pt x="713" y="518"/>
                    <a:pt x="697" y="528"/>
                    <a:pt x="681" y="537"/>
                  </a:cubicBezTo>
                  <a:cubicBezTo>
                    <a:pt x="659" y="549"/>
                    <a:pt x="636" y="559"/>
                    <a:pt x="616" y="572"/>
                  </a:cubicBezTo>
                  <a:cubicBezTo>
                    <a:pt x="544" y="618"/>
                    <a:pt x="464" y="630"/>
                    <a:pt x="382" y="633"/>
                  </a:cubicBezTo>
                  <a:cubicBezTo>
                    <a:pt x="380" y="634"/>
                    <a:pt x="377" y="634"/>
                    <a:pt x="376" y="633"/>
                  </a:cubicBezTo>
                  <a:cubicBezTo>
                    <a:pt x="295" y="609"/>
                    <a:pt x="211" y="594"/>
                    <a:pt x="145" y="535"/>
                  </a:cubicBezTo>
                  <a:cubicBezTo>
                    <a:pt x="134" y="524"/>
                    <a:pt x="124" y="514"/>
                    <a:pt x="124" y="496"/>
                  </a:cubicBezTo>
                  <a:cubicBezTo>
                    <a:pt x="124" y="490"/>
                    <a:pt x="115" y="483"/>
                    <a:pt x="107" y="473"/>
                  </a:cubicBezTo>
                  <a:cubicBezTo>
                    <a:pt x="108" y="471"/>
                    <a:pt x="112" y="464"/>
                    <a:pt x="113" y="457"/>
                  </a:cubicBezTo>
                  <a:cubicBezTo>
                    <a:pt x="120" y="431"/>
                    <a:pt x="127" y="404"/>
                    <a:pt x="133" y="378"/>
                  </a:cubicBezTo>
                  <a:cubicBezTo>
                    <a:pt x="134" y="376"/>
                    <a:pt x="133" y="373"/>
                    <a:pt x="133" y="370"/>
                  </a:cubicBezTo>
                  <a:cubicBezTo>
                    <a:pt x="128" y="354"/>
                    <a:pt x="67" y="316"/>
                    <a:pt x="49" y="317"/>
                  </a:cubicBezTo>
                  <a:cubicBezTo>
                    <a:pt x="24" y="320"/>
                    <a:pt x="0" y="286"/>
                    <a:pt x="10" y="262"/>
                  </a:cubicBezTo>
                  <a:cubicBezTo>
                    <a:pt x="15" y="250"/>
                    <a:pt x="26" y="250"/>
                    <a:pt x="37" y="261"/>
                  </a:cubicBezTo>
                  <a:cubicBezTo>
                    <a:pt x="48" y="272"/>
                    <a:pt x="59" y="284"/>
                    <a:pt x="72" y="292"/>
                  </a:cubicBezTo>
                  <a:cubicBezTo>
                    <a:pt x="91" y="304"/>
                    <a:pt x="109" y="294"/>
                    <a:pt x="112" y="272"/>
                  </a:cubicBezTo>
                  <a:cubicBezTo>
                    <a:pt x="113" y="265"/>
                    <a:pt x="112" y="258"/>
                    <a:pt x="111" y="252"/>
                  </a:cubicBezTo>
                  <a:cubicBezTo>
                    <a:pt x="104" y="218"/>
                    <a:pt x="112" y="207"/>
                    <a:pt x="148" y="200"/>
                  </a:cubicBezTo>
                  <a:cubicBezTo>
                    <a:pt x="133" y="152"/>
                    <a:pt x="80" y="138"/>
                    <a:pt x="54" y="100"/>
                  </a:cubicBezTo>
                  <a:cubicBezTo>
                    <a:pt x="55" y="99"/>
                    <a:pt x="57" y="97"/>
                    <a:pt x="58" y="96"/>
                  </a:cubicBezTo>
                  <a:cubicBezTo>
                    <a:pt x="71" y="107"/>
                    <a:pt x="84" y="117"/>
                    <a:pt x="99" y="130"/>
                  </a:cubicBezTo>
                  <a:cubicBezTo>
                    <a:pt x="97" y="122"/>
                    <a:pt x="95" y="117"/>
                    <a:pt x="93" y="111"/>
                  </a:cubicBezTo>
                  <a:cubicBezTo>
                    <a:pt x="94" y="111"/>
                    <a:pt x="95" y="110"/>
                    <a:pt x="96" y="110"/>
                  </a:cubicBezTo>
                  <a:cubicBezTo>
                    <a:pt x="99" y="113"/>
                    <a:pt x="102" y="116"/>
                    <a:pt x="105" y="120"/>
                  </a:cubicBezTo>
                  <a:cubicBezTo>
                    <a:pt x="112" y="132"/>
                    <a:pt x="119" y="140"/>
                    <a:pt x="133" y="145"/>
                  </a:cubicBezTo>
                  <a:cubicBezTo>
                    <a:pt x="154" y="153"/>
                    <a:pt x="164" y="172"/>
                    <a:pt x="162" y="197"/>
                  </a:cubicBezTo>
                  <a:cubicBezTo>
                    <a:pt x="168" y="197"/>
                    <a:pt x="173" y="197"/>
                    <a:pt x="179" y="197"/>
                  </a:cubicBezTo>
                  <a:cubicBezTo>
                    <a:pt x="179" y="170"/>
                    <a:pt x="167" y="140"/>
                    <a:pt x="206" y="126"/>
                  </a:cubicBezTo>
                  <a:cubicBezTo>
                    <a:pt x="194" y="104"/>
                    <a:pt x="183" y="81"/>
                    <a:pt x="171" y="58"/>
                  </a:cubicBezTo>
                  <a:cubicBezTo>
                    <a:pt x="173" y="56"/>
                    <a:pt x="176" y="55"/>
                    <a:pt x="179" y="53"/>
                  </a:cubicBezTo>
                  <a:cubicBezTo>
                    <a:pt x="183" y="59"/>
                    <a:pt x="189" y="64"/>
                    <a:pt x="192" y="71"/>
                  </a:cubicBezTo>
                  <a:cubicBezTo>
                    <a:pt x="199" y="85"/>
                    <a:pt x="203" y="99"/>
                    <a:pt x="209" y="113"/>
                  </a:cubicBezTo>
                  <a:cubicBezTo>
                    <a:pt x="220" y="139"/>
                    <a:pt x="250" y="151"/>
                    <a:pt x="273" y="136"/>
                  </a:cubicBezTo>
                  <a:cubicBezTo>
                    <a:pt x="279" y="132"/>
                    <a:pt x="283" y="121"/>
                    <a:pt x="283" y="113"/>
                  </a:cubicBezTo>
                  <a:cubicBezTo>
                    <a:pt x="283" y="96"/>
                    <a:pt x="278" y="77"/>
                    <a:pt x="296" y="67"/>
                  </a:cubicBezTo>
                  <a:cubicBezTo>
                    <a:pt x="314" y="58"/>
                    <a:pt x="330" y="68"/>
                    <a:pt x="344" y="81"/>
                  </a:cubicBezTo>
                  <a:cubicBezTo>
                    <a:pt x="349" y="85"/>
                    <a:pt x="355" y="89"/>
                    <a:pt x="360" y="93"/>
                  </a:cubicBezTo>
                  <a:cubicBezTo>
                    <a:pt x="377" y="75"/>
                    <a:pt x="397" y="61"/>
                    <a:pt x="393" y="32"/>
                  </a:cubicBezTo>
                  <a:cubicBezTo>
                    <a:pt x="420" y="54"/>
                    <a:pt x="399" y="71"/>
                    <a:pt x="388" y="89"/>
                  </a:cubicBezTo>
                  <a:cubicBezTo>
                    <a:pt x="430" y="71"/>
                    <a:pt x="430" y="71"/>
                    <a:pt x="456" y="104"/>
                  </a:cubicBezTo>
                  <a:cubicBezTo>
                    <a:pt x="454" y="85"/>
                    <a:pt x="474" y="70"/>
                    <a:pt x="465" y="48"/>
                  </a:cubicBezTo>
                  <a:cubicBezTo>
                    <a:pt x="463" y="44"/>
                    <a:pt x="472" y="36"/>
                    <a:pt x="475" y="29"/>
                  </a:cubicBezTo>
                  <a:cubicBezTo>
                    <a:pt x="482" y="34"/>
                    <a:pt x="491" y="37"/>
                    <a:pt x="495" y="44"/>
                  </a:cubicBezTo>
                  <a:cubicBezTo>
                    <a:pt x="508" y="64"/>
                    <a:pt x="518" y="86"/>
                    <a:pt x="532" y="105"/>
                  </a:cubicBezTo>
                  <a:cubicBezTo>
                    <a:pt x="536" y="112"/>
                    <a:pt x="547" y="115"/>
                    <a:pt x="555" y="116"/>
                  </a:cubicBezTo>
                  <a:cubicBezTo>
                    <a:pt x="568" y="117"/>
                    <a:pt x="582" y="116"/>
                    <a:pt x="593" y="112"/>
                  </a:cubicBezTo>
                  <a:cubicBezTo>
                    <a:pt x="601" y="110"/>
                    <a:pt x="609" y="100"/>
                    <a:pt x="611" y="92"/>
                  </a:cubicBezTo>
                  <a:cubicBezTo>
                    <a:pt x="615" y="79"/>
                    <a:pt x="614" y="64"/>
                    <a:pt x="614" y="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6"/>
            <p:cNvSpPr>
              <a:spLocks/>
            </p:cNvSpPr>
            <p:nvPr userDrawn="1"/>
          </p:nvSpPr>
          <p:spPr bwMode="auto">
            <a:xfrm>
              <a:off x="6102350" y="2201863"/>
              <a:ext cx="195263" cy="222250"/>
            </a:xfrm>
            <a:custGeom>
              <a:avLst/>
              <a:gdLst>
                <a:gd name="T0" fmla="*/ 27 w 52"/>
                <a:gd name="T1" fmla="*/ 59 h 59"/>
                <a:gd name="T2" fmla="*/ 0 w 52"/>
                <a:gd name="T3" fmla="*/ 25 h 59"/>
                <a:gd name="T4" fmla="*/ 24 w 52"/>
                <a:gd name="T5" fmla="*/ 1 h 59"/>
                <a:gd name="T6" fmla="*/ 52 w 52"/>
                <a:gd name="T7" fmla="*/ 31 h 59"/>
                <a:gd name="T8" fmla="*/ 27 w 52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9">
                  <a:moveTo>
                    <a:pt x="27" y="59"/>
                  </a:moveTo>
                  <a:cubicBezTo>
                    <a:pt x="12" y="58"/>
                    <a:pt x="0" y="43"/>
                    <a:pt x="0" y="25"/>
                  </a:cubicBezTo>
                  <a:cubicBezTo>
                    <a:pt x="0" y="8"/>
                    <a:pt x="8" y="0"/>
                    <a:pt x="24" y="1"/>
                  </a:cubicBezTo>
                  <a:cubicBezTo>
                    <a:pt x="42" y="1"/>
                    <a:pt x="52" y="13"/>
                    <a:pt x="52" y="31"/>
                  </a:cubicBezTo>
                  <a:cubicBezTo>
                    <a:pt x="52" y="47"/>
                    <a:pt x="41" y="59"/>
                    <a:pt x="27" y="5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7"/>
            <p:cNvSpPr>
              <a:spLocks/>
            </p:cNvSpPr>
            <p:nvPr userDrawn="1"/>
          </p:nvSpPr>
          <p:spPr bwMode="auto">
            <a:xfrm>
              <a:off x="5081588" y="2590800"/>
              <a:ext cx="127000" cy="146050"/>
            </a:xfrm>
            <a:custGeom>
              <a:avLst/>
              <a:gdLst>
                <a:gd name="T0" fmla="*/ 20 w 34"/>
                <a:gd name="T1" fmla="*/ 0 h 39"/>
                <a:gd name="T2" fmla="*/ 33 w 34"/>
                <a:gd name="T3" fmla="*/ 25 h 39"/>
                <a:gd name="T4" fmla="*/ 19 w 34"/>
                <a:gd name="T5" fmla="*/ 39 h 39"/>
                <a:gd name="T6" fmla="*/ 1 w 34"/>
                <a:gd name="T7" fmla="*/ 17 h 39"/>
                <a:gd name="T8" fmla="*/ 11 w 34"/>
                <a:gd name="T9" fmla="*/ 1 h 39"/>
                <a:gd name="T10" fmla="*/ 20 w 34"/>
                <a:gd name="T1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39">
                  <a:moveTo>
                    <a:pt x="20" y="0"/>
                  </a:moveTo>
                  <a:cubicBezTo>
                    <a:pt x="25" y="8"/>
                    <a:pt x="32" y="16"/>
                    <a:pt x="33" y="25"/>
                  </a:cubicBezTo>
                  <a:cubicBezTo>
                    <a:pt x="34" y="28"/>
                    <a:pt x="24" y="34"/>
                    <a:pt x="19" y="39"/>
                  </a:cubicBezTo>
                  <a:cubicBezTo>
                    <a:pt x="13" y="32"/>
                    <a:pt x="5" y="25"/>
                    <a:pt x="1" y="17"/>
                  </a:cubicBezTo>
                  <a:cubicBezTo>
                    <a:pt x="0" y="14"/>
                    <a:pt x="8" y="6"/>
                    <a:pt x="11" y="1"/>
                  </a:cubicBezTo>
                  <a:cubicBezTo>
                    <a:pt x="14" y="1"/>
                    <a:pt x="17" y="0"/>
                    <a:pt x="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8"/>
            <p:cNvSpPr>
              <a:spLocks/>
            </p:cNvSpPr>
            <p:nvPr userDrawn="1"/>
          </p:nvSpPr>
          <p:spPr bwMode="auto">
            <a:xfrm>
              <a:off x="6591300" y="2420938"/>
              <a:ext cx="134938" cy="146050"/>
            </a:xfrm>
            <a:custGeom>
              <a:avLst/>
              <a:gdLst>
                <a:gd name="T0" fmla="*/ 36 w 36"/>
                <a:gd name="T1" fmla="*/ 22 h 39"/>
                <a:gd name="T2" fmla="*/ 19 w 36"/>
                <a:gd name="T3" fmla="*/ 39 h 39"/>
                <a:gd name="T4" fmla="*/ 2 w 36"/>
                <a:gd name="T5" fmla="*/ 17 h 39"/>
                <a:gd name="T6" fmla="*/ 12 w 36"/>
                <a:gd name="T7" fmla="*/ 0 h 39"/>
                <a:gd name="T8" fmla="*/ 36 w 36"/>
                <a:gd name="T9" fmla="*/ 2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9">
                  <a:moveTo>
                    <a:pt x="36" y="22"/>
                  </a:moveTo>
                  <a:cubicBezTo>
                    <a:pt x="28" y="30"/>
                    <a:pt x="24" y="35"/>
                    <a:pt x="19" y="39"/>
                  </a:cubicBezTo>
                  <a:cubicBezTo>
                    <a:pt x="13" y="32"/>
                    <a:pt x="5" y="25"/>
                    <a:pt x="2" y="17"/>
                  </a:cubicBezTo>
                  <a:cubicBezTo>
                    <a:pt x="0" y="14"/>
                    <a:pt x="8" y="6"/>
                    <a:pt x="12" y="0"/>
                  </a:cubicBezTo>
                  <a:cubicBezTo>
                    <a:pt x="19" y="7"/>
                    <a:pt x="26" y="13"/>
                    <a:pt x="36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9"/>
            <p:cNvSpPr>
              <a:spLocks/>
            </p:cNvSpPr>
            <p:nvPr userDrawn="1"/>
          </p:nvSpPr>
          <p:spPr bwMode="auto">
            <a:xfrm>
              <a:off x="6764338" y="2190750"/>
              <a:ext cx="82550" cy="123825"/>
            </a:xfrm>
            <a:custGeom>
              <a:avLst/>
              <a:gdLst>
                <a:gd name="T0" fmla="*/ 11 w 22"/>
                <a:gd name="T1" fmla="*/ 0 h 33"/>
                <a:gd name="T2" fmla="*/ 22 w 22"/>
                <a:gd name="T3" fmla="*/ 19 h 33"/>
                <a:gd name="T4" fmla="*/ 11 w 22"/>
                <a:gd name="T5" fmla="*/ 33 h 33"/>
                <a:gd name="T6" fmla="*/ 1 w 22"/>
                <a:gd name="T7" fmla="*/ 19 h 33"/>
                <a:gd name="T8" fmla="*/ 11 w 22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3">
                  <a:moveTo>
                    <a:pt x="11" y="0"/>
                  </a:moveTo>
                  <a:cubicBezTo>
                    <a:pt x="17" y="9"/>
                    <a:pt x="22" y="14"/>
                    <a:pt x="22" y="19"/>
                  </a:cubicBezTo>
                  <a:cubicBezTo>
                    <a:pt x="21" y="24"/>
                    <a:pt x="15" y="28"/>
                    <a:pt x="11" y="33"/>
                  </a:cubicBezTo>
                  <a:cubicBezTo>
                    <a:pt x="8" y="28"/>
                    <a:pt x="1" y="24"/>
                    <a:pt x="1" y="19"/>
                  </a:cubicBezTo>
                  <a:cubicBezTo>
                    <a:pt x="0" y="14"/>
                    <a:pt x="6" y="9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10"/>
            <p:cNvSpPr>
              <a:spLocks/>
            </p:cNvSpPr>
            <p:nvPr userDrawn="1"/>
          </p:nvSpPr>
          <p:spPr bwMode="auto">
            <a:xfrm>
              <a:off x="4911725" y="2398713"/>
              <a:ext cx="112713" cy="101600"/>
            </a:xfrm>
            <a:custGeom>
              <a:avLst/>
              <a:gdLst>
                <a:gd name="T0" fmla="*/ 23 w 30"/>
                <a:gd name="T1" fmla="*/ 20 h 27"/>
                <a:gd name="T2" fmla="*/ 15 w 30"/>
                <a:gd name="T3" fmla="*/ 27 h 27"/>
                <a:gd name="T4" fmla="*/ 1 w 30"/>
                <a:gd name="T5" fmla="*/ 8 h 27"/>
                <a:gd name="T6" fmla="*/ 7 w 30"/>
                <a:gd name="T7" fmla="*/ 1 h 27"/>
                <a:gd name="T8" fmla="*/ 30 w 30"/>
                <a:gd name="T9" fmla="*/ 11 h 27"/>
                <a:gd name="T10" fmla="*/ 23 w 30"/>
                <a:gd name="T11" fmla="*/ 2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27">
                  <a:moveTo>
                    <a:pt x="23" y="20"/>
                  </a:moveTo>
                  <a:cubicBezTo>
                    <a:pt x="20" y="22"/>
                    <a:pt x="18" y="25"/>
                    <a:pt x="15" y="27"/>
                  </a:cubicBezTo>
                  <a:cubicBezTo>
                    <a:pt x="10" y="21"/>
                    <a:pt x="5" y="15"/>
                    <a:pt x="1" y="8"/>
                  </a:cubicBezTo>
                  <a:cubicBezTo>
                    <a:pt x="0" y="7"/>
                    <a:pt x="6" y="0"/>
                    <a:pt x="7" y="1"/>
                  </a:cubicBezTo>
                  <a:cubicBezTo>
                    <a:pt x="15" y="3"/>
                    <a:pt x="22" y="7"/>
                    <a:pt x="30" y="11"/>
                  </a:cubicBezTo>
                  <a:cubicBezTo>
                    <a:pt x="28" y="14"/>
                    <a:pt x="25" y="17"/>
                    <a:pt x="23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30" name="Grupo 29"/>
          <p:cNvGrpSpPr/>
          <p:nvPr userDrawn="1"/>
        </p:nvGrpSpPr>
        <p:grpSpPr>
          <a:xfrm rot="9900000" flipH="1">
            <a:off x="8878078" y="-750673"/>
            <a:ext cx="1641644" cy="1338492"/>
            <a:chOff x="4557713" y="2190750"/>
            <a:chExt cx="3043238" cy="2481263"/>
          </a:xfrm>
          <a:solidFill>
            <a:schemeClr val="bg1"/>
          </a:solidFill>
        </p:grpSpPr>
        <p:sp>
          <p:nvSpPr>
            <p:cNvPr id="31" name="Freeform 5"/>
            <p:cNvSpPr>
              <a:spLocks/>
            </p:cNvSpPr>
            <p:nvPr userDrawn="1"/>
          </p:nvSpPr>
          <p:spPr bwMode="auto">
            <a:xfrm>
              <a:off x="4557713" y="2281238"/>
              <a:ext cx="3043238" cy="2390775"/>
            </a:xfrm>
            <a:custGeom>
              <a:avLst/>
              <a:gdLst>
                <a:gd name="T0" fmla="*/ 659 w 808"/>
                <a:gd name="T1" fmla="*/ 52 h 634"/>
                <a:gd name="T2" fmla="*/ 665 w 808"/>
                <a:gd name="T3" fmla="*/ 120 h 634"/>
                <a:gd name="T4" fmla="*/ 695 w 808"/>
                <a:gd name="T5" fmla="*/ 110 h 634"/>
                <a:gd name="T6" fmla="*/ 693 w 808"/>
                <a:gd name="T7" fmla="*/ 99 h 634"/>
                <a:gd name="T8" fmla="*/ 723 w 808"/>
                <a:gd name="T9" fmla="*/ 38 h 634"/>
                <a:gd name="T10" fmla="*/ 732 w 808"/>
                <a:gd name="T11" fmla="*/ 63 h 634"/>
                <a:gd name="T12" fmla="*/ 755 w 808"/>
                <a:gd name="T13" fmla="*/ 5 h 634"/>
                <a:gd name="T14" fmla="*/ 742 w 808"/>
                <a:gd name="T15" fmla="*/ 61 h 634"/>
                <a:gd name="T16" fmla="*/ 707 w 808"/>
                <a:gd name="T17" fmla="*/ 98 h 634"/>
                <a:gd name="T18" fmla="*/ 785 w 808"/>
                <a:gd name="T19" fmla="*/ 81 h 634"/>
                <a:gd name="T20" fmla="*/ 780 w 808"/>
                <a:gd name="T21" fmla="*/ 103 h 634"/>
                <a:gd name="T22" fmla="*/ 674 w 808"/>
                <a:gd name="T23" fmla="*/ 154 h 634"/>
                <a:gd name="T24" fmla="*/ 717 w 808"/>
                <a:gd name="T25" fmla="*/ 160 h 634"/>
                <a:gd name="T26" fmla="*/ 729 w 808"/>
                <a:gd name="T27" fmla="*/ 141 h 634"/>
                <a:gd name="T28" fmla="*/ 768 w 808"/>
                <a:gd name="T29" fmla="*/ 145 h 634"/>
                <a:gd name="T30" fmla="*/ 741 w 808"/>
                <a:gd name="T31" fmla="*/ 159 h 634"/>
                <a:gd name="T32" fmla="*/ 744 w 808"/>
                <a:gd name="T33" fmla="*/ 196 h 634"/>
                <a:gd name="T34" fmla="*/ 728 w 808"/>
                <a:gd name="T35" fmla="*/ 269 h 634"/>
                <a:gd name="T36" fmla="*/ 753 w 808"/>
                <a:gd name="T37" fmla="*/ 388 h 634"/>
                <a:gd name="T38" fmla="*/ 681 w 808"/>
                <a:gd name="T39" fmla="*/ 537 h 634"/>
                <a:gd name="T40" fmla="*/ 382 w 808"/>
                <a:gd name="T41" fmla="*/ 633 h 634"/>
                <a:gd name="T42" fmla="*/ 145 w 808"/>
                <a:gd name="T43" fmla="*/ 535 h 634"/>
                <a:gd name="T44" fmla="*/ 107 w 808"/>
                <a:gd name="T45" fmla="*/ 473 h 634"/>
                <a:gd name="T46" fmla="*/ 133 w 808"/>
                <a:gd name="T47" fmla="*/ 378 h 634"/>
                <a:gd name="T48" fmla="*/ 49 w 808"/>
                <a:gd name="T49" fmla="*/ 317 h 634"/>
                <a:gd name="T50" fmla="*/ 37 w 808"/>
                <a:gd name="T51" fmla="*/ 261 h 634"/>
                <a:gd name="T52" fmla="*/ 112 w 808"/>
                <a:gd name="T53" fmla="*/ 272 h 634"/>
                <a:gd name="T54" fmla="*/ 148 w 808"/>
                <a:gd name="T55" fmla="*/ 200 h 634"/>
                <a:gd name="T56" fmla="*/ 58 w 808"/>
                <a:gd name="T57" fmla="*/ 96 h 634"/>
                <a:gd name="T58" fmla="*/ 93 w 808"/>
                <a:gd name="T59" fmla="*/ 111 h 634"/>
                <a:gd name="T60" fmla="*/ 105 w 808"/>
                <a:gd name="T61" fmla="*/ 120 h 634"/>
                <a:gd name="T62" fmla="*/ 162 w 808"/>
                <a:gd name="T63" fmla="*/ 197 h 634"/>
                <a:gd name="T64" fmla="*/ 206 w 808"/>
                <a:gd name="T65" fmla="*/ 126 h 634"/>
                <a:gd name="T66" fmla="*/ 179 w 808"/>
                <a:gd name="T67" fmla="*/ 53 h 634"/>
                <a:gd name="T68" fmla="*/ 209 w 808"/>
                <a:gd name="T69" fmla="*/ 113 h 634"/>
                <a:gd name="T70" fmla="*/ 283 w 808"/>
                <a:gd name="T71" fmla="*/ 113 h 634"/>
                <a:gd name="T72" fmla="*/ 344 w 808"/>
                <a:gd name="T73" fmla="*/ 81 h 634"/>
                <a:gd name="T74" fmla="*/ 393 w 808"/>
                <a:gd name="T75" fmla="*/ 32 h 634"/>
                <a:gd name="T76" fmla="*/ 456 w 808"/>
                <a:gd name="T77" fmla="*/ 104 h 634"/>
                <a:gd name="T78" fmla="*/ 475 w 808"/>
                <a:gd name="T79" fmla="*/ 29 h 634"/>
                <a:gd name="T80" fmla="*/ 532 w 808"/>
                <a:gd name="T81" fmla="*/ 105 h 634"/>
                <a:gd name="T82" fmla="*/ 593 w 808"/>
                <a:gd name="T83" fmla="*/ 112 h 634"/>
                <a:gd name="T84" fmla="*/ 614 w 808"/>
                <a:gd name="T85" fmla="*/ 51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08" h="634">
                  <a:moveTo>
                    <a:pt x="614" y="51"/>
                  </a:moveTo>
                  <a:cubicBezTo>
                    <a:pt x="630" y="45"/>
                    <a:pt x="645" y="30"/>
                    <a:pt x="659" y="52"/>
                  </a:cubicBezTo>
                  <a:cubicBezTo>
                    <a:pt x="675" y="75"/>
                    <a:pt x="661" y="93"/>
                    <a:pt x="645" y="113"/>
                  </a:cubicBezTo>
                  <a:cubicBezTo>
                    <a:pt x="652" y="115"/>
                    <a:pt x="657" y="117"/>
                    <a:pt x="665" y="120"/>
                  </a:cubicBezTo>
                  <a:cubicBezTo>
                    <a:pt x="664" y="111"/>
                    <a:pt x="663" y="105"/>
                    <a:pt x="662" y="99"/>
                  </a:cubicBezTo>
                  <a:cubicBezTo>
                    <a:pt x="674" y="103"/>
                    <a:pt x="684" y="107"/>
                    <a:pt x="695" y="110"/>
                  </a:cubicBezTo>
                  <a:cubicBezTo>
                    <a:pt x="696" y="109"/>
                    <a:pt x="696" y="107"/>
                    <a:pt x="697" y="106"/>
                  </a:cubicBezTo>
                  <a:cubicBezTo>
                    <a:pt x="696" y="103"/>
                    <a:pt x="693" y="101"/>
                    <a:pt x="693" y="99"/>
                  </a:cubicBezTo>
                  <a:cubicBezTo>
                    <a:pt x="701" y="80"/>
                    <a:pt x="708" y="61"/>
                    <a:pt x="716" y="42"/>
                  </a:cubicBezTo>
                  <a:cubicBezTo>
                    <a:pt x="717" y="41"/>
                    <a:pt x="719" y="40"/>
                    <a:pt x="723" y="38"/>
                  </a:cubicBezTo>
                  <a:cubicBezTo>
                    <a:pt x="724" y="47"/>
                    <a:pt x="725" y="54"/>
                    <a:pt x="726" y="62"/>
                  </a:cubicBezTo>
                  <a:cubicBezTo>
                    <a:pt x="728" y="62"/>
                    <a:pt x="730" y="62"/>
                    <a:pt x="732" y="63"/>
                  </a:cubicBezTo>
                  <a:cubicBezTo>
                    <a:pt x="734" y="51"/>
                    <a:pt x="736" y="38"/>
                    <a:pt x="740" y="27"/>
                  </a:cubicBezTo>
                  <a:cubicBezTo>
                    <a:pt x="743" y="18"/>
                    <a:pt x="748" y="8"/>
                    <a:pt x="755" y="5"/>
                  </a:cubicBezTo>
                  <a:cubicBezTo>
                    <a:pt x="767" y="0"/>
                    <a:pt x="777" y="11"/>
                    <a:pt x="770" y="23"/>
                  </a:cubicBezTo>
                  <a:cubicBezTo>
                    <a:pt x="763" y="37"/>
                    <a:pt x="753" y="50"/>
                    <a:pt x="742" y="61"/>
                  </a:cubicBezTo>
                  <a:cubicBezTo>
                    <a:pt x="732" y="70"/>
                    <a:pt x="726" y="78"/>
                    <a:pt x="735" y="92"/>
                  </a:cubicBezTo>
                  <a:cubicBezTo>
                    <a:pt x="725" y="94"/>
                    <a:pt x="717" y="96"/>
                    <a:pt x="707" y="98"/>
                  </a:cubicBezTo>
                  <a:cubicBezTo>
                    <a:pt x="717" y="118"/>
                    <a:pt x="733" y="115"/>
                    <a:pt x="745" y="109"/>
                  </a:cubicBezTo>
                  <a:cubicBezTo>
                    <a:pt x="759" y="102"/>
                    <a:pt x="772" y="91"/>
                    <a:pt x="785" y="81"/>
                  </a:cubicBezTo>
                  <a:cubicBezTo>
                    <a:pt x="792" y="74"/>
                    <a:pt x="799" y="67"/>
                    <a:pt x="808" y="62"/>
                  </a:cubicBezTo>
                  <a:cubicBezTo>
                    <a:pt x="808" y="82"/>
                    <a:pt x="796" y="95"/>
                    <a:pt x="780" y="103"/>
                  </a:cubicBezTo>
                  <a:cubicBezTo>
                    <a:pt x="749" y="117"/>
                    <a:pt x="718" y="129"/>
                    <a:pt x="687" y="143"/>
                  </a:cubicBezTo>
                  <a:cubicBezTo>
                    <a:pt x="682" y="145"/>
                    <a:pt x="678" y="150"/>
                    <a:pt x="674" y="154"/>
                  </a:cubicBezTo>
                  <a:cubicBezTo>
                    <a:pt x="674" y="156"/>
                    <a:pt x="675" y="158"/>
                    <a:pt x="675" y="160"/>
                  </a:cubicBezTo>
                  <a:cubicBezTo>
                    <a:pt x="689" y="160"/>
                    <a:pt x="703" y="160"/>
                    <a:pt x="717" y="160"/>
                  </a:cubicBezTo>
                  <a:cubicBezTo>
                    <a:pt x="718" y="160"/>
                    <a:pt x="719" y="159"/>
                    <a:pt x="720" y="158"/>
                  </a:cubicBezTo>
                  <a:cubicBezTo>
                    <a:pt x="723" y="152"/>
                    <a:pt x="724" y="144"/>
                    <a:pt x="729" y="141"/>
                  </a:cubicBezTo>
                  <a:cubicBezTo>
                    <a:pt x="732" y="139"/>
                    <a:pt x="739" y="146"/>
                    <a:pt x="745" y="146"/>
                  </a:cubicBezTo>
                  <a:cubicBezTo>
                    <a:pt x="752" y="146"/>
                    <a:pt x="759" y="143"/>
                    <a:pt x="768" y="145"/>
                  </a:cubicBezTo>
                  <a:cubicBezTo>
                    <a:pt x="763" y="147"/>
                    <a:pt x="758" y="148"/>
                    <a:pt x="754" y="151"/>
                  </a:cubicBezTo>
                  <a:cubicBezTo>
                    <a:pt x="750" y="153"/>
                    <a:pt x="747" y="156"/>
                    <a:pt x="741" y="159"/>
                  </a:cubicBezTo>
                  <a:cubicBezTo>
                    <a:pt x="749" y="163"/>
                    <a:pt x="755" y="165"/>
                    <a:pt x="766" y="170"/>
                  </a:cubicBezTo>
                  <a:cubicBezTo>
                    <a:pt x="757" y="179"/>
                    <a:pt x="750" y="187"/>
                    <a:pt x="744" y="196"/>
                  </a:cubicBezTo>
                  <a:cubicBezTo>
                    <a:pt x="730" y="213"/>
                    <a:pt x="713" y="229"/>
                    <a:pt x="728" y="254"/>
                  </a:cubicBezTo>
                  <a:cubicBezTo>
                    <a:pt x="730" y="258"/>
                    <a:pt x="730" y="265"/>
                    <a:pt x="728" y="269"/>
                  </a:cubicBezTo>
                  <a:cubicBezTo>
                    <a:pt x="715" y="294"/>
                    <a:pt x="724" y="317"/>
                    <a:pt x="733" y="340"/>
                  </a:cubicBezTo>
                  <a:cubicBezTo>
                    <a:pt x="739" y="356"/>
                    <a:pt x="747" y="372"/>
                    <a:pt x="753" y="388"/>
                  </a:cubicBezTo>
                  <a:cubicBezTo>
                    <a:pt x="771" y="434"/>
                    <a:pt x="763" y="472"/>
                    <a:pt x="727" y="506"/>
                  </a:cubicBezTo>
                  <a:cubicBezTo>
                    <a:pt x="713" y="518"/>
                    <a:pt x="697" y="528"/>
                    <a:pt x="681" y="537"/>
                  </a:cubicBezTo>
                  <a:cubicBezTo>
                    <a:pt x="659" y="549"/>
                    <a:pt x="636" y="559"/>
                    <a:pt x="616" y="572"/>
                  </a:cubicBezTo>
                  <a:cubicBezTo>
                    <a:pt x="544" y="618"/>
                    <a:pt x="464" y="630"/>
                    <a:pt x="382" y="633"/>
                  </a:cubicBezTo>
                  <a:cubicBezTo>
                    <a:pt x="380" y="634"/>
                    <a:pt x="377" y="634"/>
                    <a:pt x="376" y="633"/>
                  </a:cubicBezTo>
                  <a:cubicBezTo>
                    <a:pt x="295" y="609"/>
                    <a:pt x="211" y="594"/>
                    <a:pt x="145" y="535"/>
                  </a:cubicBezTo>
                  <a:cubicBezTo>
                    <a:pt x="134" y="524"/>
                    <a:pt x="124" y="514"/>
                    <a:pt x="124" y="496"/>
                  </a:cubicBezTo>
                  <a:cubicBezTo>
                    <a:pt x="124" y="490"/>
                    <a:pt x="115" y="483"/>
                    <a:pt x="107" y="473"/>
                  </a:cubicBezTo>
                  <a:cubicBezTo>
                    <a:pt x="108" y="471"/>
                    <a:pt x="112" y="464"/>
                    <a:pt x="113" y="457"/>
                  </a:cubicBezTo>
                  <a:cubicBezTo>
                    <a:pt x="120" y="431"/>
                    <a:pt x="127" y="404"/>
                    <a:pt x="133" y="378"/>
                  </a:cubicBezTo>
                  <a:cubicBezTo>
                    <a:pt x="134" y="376"/>
                    <a:pt x="133" y="373"/>
                    <a:pt x="133" y="370"/>
                  </a:cubicBezTo>
                  <a:cubicBezTo>
                    <a:pt x="128" y="354"/>
                    <a:pt x="67" y="316"/>
                    <a:pt x="49" y="317"/>
                  </a:cubicBezTo>
                  <a:cubicBezTo>
                    <a:pt x="24" y="320"/>
                    <a:pt x="0" y="286"/>
                    <a:pt x="10" y="262"/>
                  </a:cubicBezTo>
                  <a:cubicBezTo>
                    <a:pt x="15" y="250"/>
                    <a:pt x="26" y="250"/>
                    <a:pt x="37" y="261"/>
                  </a:cubicBezTo>
                  <a:cubicBezTo>
                    <a:pt x="48" y="272"/>
                    <a:pt x="59" y="284"/>
                    <a:pt x="72" y="292"/>
                  </a:cubicBezTo>
                  <a:cubicBezTo>
                    <a:pt x="91" y="304"/>
                    <a:pt x="109" y="294"/>
                    <a:pt x="112" y="272"/>
                  </a:cubicBezTo>
                  <a:cubicBezTo>
                    <a:pt x="113" y="265"/>
                    <a:pt x="112" y="258"/>
                    <a:pt x="111" y="252"/>
                  </a:cubicBezTo>
                  <a:cubicBezTo>
                    <a:pt x="104" y="218"/>
                    <a:pt x="112" y="207"/>
                    <a:pt x="148" y="200"/>
                  </a:cubicBezTo>
                  <a:cubicBezTo>
                    <a:pt x="133" y="152"/>
                    <a:pt x="80" y="138"/>
                    <a:pt x="54" y="100"/>
                  </a:cubicBezTo>
                  <a:cubicBezTo>
                    <a:pt x="55" y="99"/>
                    <a:pt x="57" y="97"/>
                    <a:pt x="58" y="96"/>
                  </a:cubicBezTo>
                  <a:cubicBezTo>
                    <a:pt x="71" y="107"/>
                    <a:pt x="84" y="117"/>
                    <a:pt x="99" y="130"/>
                  </a:cubicBezTo>
                  <a:cubicBezTo>
                    <a:pt x="97" y="122"/>
                    <a:pt x="95" y="117"/>
                    <a:pt x="93" y="111"/>
                  </a:cubicBezTo>
                  <a:cubicBezTo>
                    <a:pt x="94" y="111"/>
                    <a:pt x="95" y="110"/>
                    <a:pt x="96" y="110"/>
                  </a:cubicBezTo>
                  <a:cubicBezTo>
                    <a:pt x="99" y="113"/>
                    <a:pt x="102" y="116"/>
                    <a:pt x="105" y="120"/>
                  </a:cubicBezTo>
                  <a:cubicBezTo>
                    <a:pt x="112" y="132"/>
                    <a:pt x="119" y="140"/>
                    <a:pt x="133" y="145"/>
                  </a:cubicBezTo>
                  <a:cubicBezTo>
                    <a:pt x="154" y="153"/>
                    <a:pt x="164" y="172"/>
                    <a:pt x="162" y="197"/>
                  </a:cubicBezTo>
                  <a:cubicBezTo>
                    <a:pt x="168" y="197"/>
                    <a:pt x="173" y="197"/>
                    <a:pt x="179" y="197"/>
                  </a:cubicBezTo>
                  <a:cubicBezTo>
                    <a:pt x="179" y="170"/>
                    <a:pt x="167" y="140"/>
                    <a:pt x="206" y="126"/>
                  </a:cubicBezTo>
                  <a:cubicBezTo>
                    <a:pt x="194" y="104"/>
                    <a:pt x="183" y="81"/>
                    <a:pt x="171" y="58"/>
                  </a:cubicBezTo>
                  <a:cubicBezTo>
                    <a:pt x="173" y="56"/>
                    <a:pt x="176" y="55"/>
                    <a:pt x="179" y="53"/>
                  </a:cubicBezTo>
                  <a:cubicBezTo>
                    <a:pt x="183" y="59"/>
                    <a:pt x="189" y="64"/>
                    <a:pt x="192" y="71"/>
                  </a:cubicBezTo>
                  <a:cubicBezTo>
                    <a:pt x="199" y="85"/>
                    <a:pt x="203" y="99"/>
                    <a:pt x="209" y="113"/>
                  </a:cubicBezTo>
                  <a:cubicBezTo>
                    <a:pt x="220" y="139"/>
                    <a:pt x="250" y="151"/>
                    <a:pt x="273" y="136"/>
                  </a:cubicBezTo>
                  <a:cubicBezTo>
                    <a:pt x="279" y="132"/>
                    <a:pt x="283" y="121"/>
                    <a:pt x="283" y="113"/>
                  </a:cubicBezTo>
                  <a:cubicBezTo>
                    <a:pt x="283" y="96"/>
                    <a:pt x="278" y="77"/>
                    <a:pt x="296" y="67"/>
                  </a:cubicBezTo>
                  <a:cubicBezTo>
                    <a:pt x="314" y="58"/>
                    <a:pt x="330" y="68"/>
                    <a:pt x="344" y="81"/>
                  </a:cubicBezTo>
                  <a:cubicBezTo>
                    <a:pt x="349" y="85"/>
                    <a:pt x="355" y="89"/>
                    <a:pt x="360" y="93"/>
                  </a:cubicBezTo>
                  <a:cubicBezTo>
                    <a:pt x="377" y="75"/>
                    <a:pt x="397" y="61"/>
                    <a:pt x="393" y="32"/>
                  </a:cubicBezTo>
                  <a:cubicBezTo>
                    <a:pt x="420" y="54"/>
                    <a:pt x="399" y="71"/>
                    <a:pt x="388" y="89"/>
                  </a:cubicBezTo>
                  <a:cubicBezTo>
                    <a:pt x="430" y="71"/>
                    <a:pt x="430" y="71"/>
                    <a:pt x="456" y="104"/>
                  </a:cubicBezTo>
                  <a:cubicBezTo>
                    <a:pt x="454" y="85"/>
                    <a:pt x="474" y="70"/>
                    <a:pt x="465" y="48"/>
                  </a:cubicBezTo>
                  <a:cubicBezTo>
                    <a:pt x="463" y="44"/>
                    <a:pt x="472" y="36"/>
                    <a:pt x="475" y="29"/>
                  </a:cubicBezTo>
                  <a:cubicBezTo>
                    <a:pt x="482" y="34"/>
                    <a:pt x="491" y="37"/>
                    <a:pt x="495" y="44"/>
                  </a:cubicBezTo>
                  <a:cubicBezTo>
                    <a:pt x="508" y="64"/>
                    <a:pt x="518" y="86"/>
                    <a:pt x="532" y="105"/>
                  </a:cubicBezTo>
                  <a:cubicBezTo>
                    <a:pt x="536" y="112"/>
                    <a:pt x="547" y="115"/>
                    <a:pt x="555" y="116"/>
                  </a:cubicBezTo>
                  <a:cubicBezTo>
                    <a:pt x="568" y="117"/>
                    <a:pt x="582" y="116"/>
                    <a:pt x="593" y="112"/>
                  </a:cubicBezTo>
                  <a:cubicBezTo>
                    <a:pt x="601" y="110"/>
                    <a:pt x="609" y="100"/>
                    <a:pt x="611" y="92"/>
                  </a:cubicBezTo>
                  <a:cubicBezTo>
                    <a:pt x="615" y="79"/>
                    <a:pt x="614" y="64"/>
                    <a:pt x="614" y="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6"/>
            <p:cNvSpPr>
              <a:spLocks/>
            </p:cNvSpPr>
            <p:nvPr userDrawn="1"/>
          </p:nvSpPr>
          <p:spPr bwMode="auto">
            <a:xfrm>
              <a:off x="6102350" y="2201863"/>
              <a:ext cx="195263" cy="222250"/>
            </a:xfrm>
            <a:custGeom>
              <a:avLst/>
              <a:gdLst>
                <a:gd name="T0" fmla="*/ 27 w 52"/>
                <a:gd name="T1" fmla="*/ 59 h 59"/>
                <a:gd name="T2" fmla="*/ 0 w 52"/>
                <a:gd name="T3" fmla="*/ 25 h 59"/>
                <a:gd name="T4" fmla="*/ 24 w 52"/>
                <a:gd name="T5" fmla="*/ 1 h 59"/>
                <a:gd name="T6" fmla="*/ 52 w 52"/>
                <a:gd name="T7" fmla="*/ 31 h 59"/>
                <a:gd name="T8" fmla="*/ 27 w 52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9">
                  <a:moveTo>
                    <a:pt x="27" y="59"/>
                  </a:moveTo>
                  <a:cubicBezTo>
                    <a:pt x="12" y="58"/>
                    <a:pt x="0" y="43"/>
                    <a:pt x="0" y="25"/>
                  </a:cubicBezTo>
                  <a:cubicBezTo>
                    <a:pt x="0" y="8"/>
                    <a:pt x="8" y="0"/>
                    <a:pt x="24" y="1"/>
                  </a:cubicBezTo>
                  <a:cubicBezTo>
                    <a:pt x="42" y="1"/>
                    <a:pt x="52" y="13"/>
                    <a:pt x="52" y="31"/>
                  </a:cubicBezTo>
                  <a:cubicBezTo>
                    <a:pt x="52" y="47"/>
                    <a:pt x="41" y="59"/>
                    <a:pt x="27" y="5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7"/>
            <p:cNvSpPr>
              <a:spLocks/>
            </p:cNvSpPr>
            <p:nvPr userDrawn="1"/>
          </p:nvSpPr>
          <p:spPr bwMode="auto">
            <a:xfrm>
              <a:off x="5081588" y="2590800"/>
              <a:ext cx="127000" cy="146050"/>
            </a:xfrm>
            <a:custGeom>
              <a:avLst/>
              <a:gdLst>
                <a:gd name="T0" fmla="*/ 20 w 34"/>
                <a:gd name="T1" fmla="*/ 0 h 39"/>
                <a:gd name="T2" fmla="*/ 33 w 34"/>
                <a:gd name="T3" fmla="*/ 25 h 39"/>
                <a:gd name="T4" fmla="*/ 19 w 34"/>
                <a:gd name="T5" fmla="*/ 39 h 39"/>
                <a:gd name="T6" fmla="*/ 1 w 34"/>
                <a:gd name="T7" fmla="*/ 17 h 39"/>
                <a:gd name="T8" fmla="*/ 11 w 34"/>
                <a:gd name="T9" fmla="*/ 1 h 39"/>
                <a:gd name="T10" fmla="*/ 20 w 34"/>
                <a:gd name="T1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39">
                  <a:moveTo>
                    <a:pt x="20" y="0"/>
                  </a:moveTo>
                  <a:cubicBezTo>
                    <a:pt x="25" y="8"/>
                    <a:pt x="32" y="16"/>
                    <a:pt x="33" y="25"/>
                  </a:cubicBezTo>
                  <a:cubicBezTo>
                    <a:pt x="34" y="28"/>
                    <a:pt x="24" y="34"/>
                    <a:pt x="19" y="39"/>
                  </a:cubicBezTo>
                  <a:cubicBezTo>
                    <a:pt x="13" y="32"/>
                    <a:pt x="5" y="25"/>
                    <a:pt x="1" y="17"/>
                  </a:cubicBezTo>
                  <a:cubicBezTo>
                    <a:pt x="0" y="14"/>
                    <a:pt x="8" y="6"/>
                    <a:pt x="11" y="1"/>
                  </a:cubicBezTo>
                  <a:cubicBezTo>
                    <a:pt x="14" y="1"/>
                    <a:pt x="17" y="0"/>
                    <a:pt x="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8"/>
            <p:cNvSpPr>
              <a:spLocks/>
            </p:cNvSpPr>
            <p:nvPr userDrawn="1"/>
          </p:nvSpPr>
          <p:spPr bwMode="auto">
            <a:xfrm>
              <a:off x="6591300" y="2420938"/>
              <a:ext cx="134938" cy="146050"/>
            </a:xfrm>
            <a:custGeom>
              <a:avLst/>
              <a:gdLst>
                <a:gd name="T0" fmla="*/ 36 w 36"/>
                <a:gd name="T1" fmla="*/ 22 h 39"/>
                <a:gd name="T2" fmla="*/ 19 w 36"/>
                <a:gd name="T3" fmla="*/ 39 h 39"/>
                <a:gd name="T4" fmla="*/ 2 w 36"/>
                <a:gd name="T5" fmla="*/ 17 h 39"/>
                <a:gd name="T6" fmla="*/ 12 w 36"/>
                <a:gd name="T7" fmla="*/ 0 h 39"/>
                <a:gd name="T8" fmla="*/ 36 w 36"/>
                <a:gd name="T9" fmla="*/ 2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9">
                  <a:moveTo>
                    <a:pt x="36" y="22"/>
                  </a:moveTo>
                  <a:cubicBezTo>
                    <a:pt x="28" y="30"/>
                    <a:pt x="24" y="35"/>
                    <a:pt x="19" y="39"/>
                  </a:cubicBezTo>
                  <a:cubicBezTo>
                    <a:pt x="13" y="32"/>
                    <a:pt x="5" y="25"/>
                    <a:pt x="2" y="17"/>
                  </a:cubicBezTo>
                  <a:cubicBezTo>
                    <a:pt x="0" y="14"/>
                    <a:pt x="8" y="6"/>
                    <a:pt x="12" y="0"/>
                  </a:cubicBezTo>
                  <a:cubicBezTo>
                    <a:pt x="19" y="7"/>
                    <a:pt x="26" y="13"/>
                    <a:pt x="36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9"/>
            <p:cNvSpPr>
              <a:spLocks/>
            </p:cNvSpPr>
            <p:nvPr userDrawn="1"/>
          </p:nvSpPr>
          <p:spPr bwMode="auto">
            <a:xfrm>
              <a:off x="6764338" y="2190750"/>
              <a:ext cx="82550" cy="123825"/>
            </a:xfrm>
            <a:custGeom>
              <a:avLst/>
              <a:gdLst>
                <a:gd name="T0" fmla="*/ 11 w 22"/>
                <a:gd name="T1" fmla="*/ 0 h 33"/>
                <a:gd name="T2" fmla="*/ 22 w 22"/>
                <a:gd name="T3" fmla="*/ 19 h 33"/>
                <a:gd name="T4" fmla="*/ 11 w 22"/>
                <a:gd name="T5" fmla="*/ 33 h 33"/>
                <a:gd name="T6" fmla="*/ 1 w 22"/>
                <a:gd name="T7" fmla="*/ 19 h 33"/>
                <a:gd name="T8" fmla="*/ 11 w 22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3">
                  <a:moveTo>
                    <a:pt x="11" y="0"/>
                  </a:moveTo>
                  <a:cubicBezTo>
                    <a:pt x="17" y="9"/>
                    <a:pt x="22" y="14"/>
                    <a:pt x="22" y="19"/>
                  </a:cubicBezTo>
                  <a:cubicBezTo>
                    <a:pt x="21" y="24"/>
                    <a:pt x="15" y="28"/>
                    <a:pt x="11" y="33"/>
                  </a:cubicBezTo>
                  <a:cubicBezTo>
                    <a:pt x="8" y="28"/>
                    <a:pt x="1" y="24"/>
                    <a:pt x="1" y="19"/>
                  </a:cubicBezTo>
                  <a:cubicBezTo>
                    <a:pt x="0" y="14"/>
                    <a:pt x="6" y="9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10"/>
            <p:cNvSpPr>
              <a:spLocks/>
            </p:cNvSpPr>
            <p:nvPr userDrawn="1"/>
          </p:nvSpPr>
          <p:spPr bwMode="auto">
            <a:xfrm>
              <a:off x="4911725" y="2398713"/>
              <a:ext cx="112713" cy="101600"/>
            </a:xfrm>
            <a:custGeom>
              <a:avLst/>
              <a:gdLst>
                <a:gd name="T0" fmla="*/ 23 w 30"/>
                <a:gd name="T1" fmla="*/ 20 h 27"/>
                <a:gd name="T2" fmla="*/ 15 w 30"/>
                <a:gd name="T3" fmla="*/ 27 h 27"/>
                <a:gd name="T4" fmla="*/ 1 w 30"/>
                <a:gd name="T5" fmla="*/ 8 h 27"/>
                <a:gd name="T6" fmla="*/ 7 w 30"/>
                <a:gd name="T7" fmla="*/ 1 h 27"/>
                <a:gd name="T8" fmla="*/ 30 w 30"/>
                <a:gd name="T9" fmla="*/ 11 h 27"/>
                <a:gd name="T10" fmla="*/ 23 w 30"/>
                <a:gd name="T11" fmla="*/ 2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27">
                  <a:moveTo>
                    <a:pt x="23" y="20"/>
                  </a:moveTo>
                  <a:cubicBezTo>
                    <a:pt x="20" y="22"/>
                    <a:pt x="18" y="25"/>
                    <a:pt x="15" y="27"/>
                  </a:cubicBezTo>
                  <a:cubicBezTo>
                    <a:pt x="10" y="21"/>
                    <a:pt x="5" y="15"/>
                    <a:pt x="1" y="8"/>
                  </a:cubicBezTo>
                  <a:cubicBezTo>
                    <a:pt x="0" y="7"/>
                    <a:pt x="6" y="0"/>
                    <a:pt x="7" y="1"/>
                  </a:cubicBezTo>
                  <a:cubicBezTo>
                    <a:pt x="15" y="3"/>
                    <a:pt x="22" y="7"/>
                    <a:pt x="30" y="11"/>
                  </a:cubicBezTo>
                  <a:cubicBezTo>
                    <a:pt x="28" y="14"/>
                    <a:pt x="25" y="17"/>
                    <a:pt x="23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073473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9B5C313C-9909-469D-8AF9-D4F3DA949E2A}"/>
              </a:ext>
            </a:extLst>
          </p:cNvPr>
          <p:cNvSpPr/>
          <p:nvPr userDrawn="1"/>
        </p:nvSpPr>
        <p:spPr>
          <a:xfrm>
            <a:off x="0" y="0"/>
            <a:ext cx="12192000" cy="11965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CA101864-0A78-4DA0-B3D6-C3BCE08BDE4E}"/>
              </a:ext>
            </a:extLst>
          </p:cNvPr>
          <p:cNvSpPr/>
          <p:nvPr userDrawn="1"/>
        </p:nvSpPr>
        <p:spPr>
          <a:xfrm>
            <a:off x="10060426" y="0"/>
            <a:ext cx="2131574" cy="1251701"/>
          </a:xfrm>
          <a:custGeom>
            <a:avLst/>
            <a:gdLst>
              <a:gd name="connsiteX0" fmla="*/ 1468556 w 2131574"/>
              <a:gd name="connsiteY0" fmla="*/ 207970 h 1251701"/>
              <a:gd name="connsiteX1" fmla="*/ 765847 w 2131574"/>
              <a:gd name="connsiteY1" fmla="*/ 477621 h 1251701"/>
              <a:gd name="connsiteX2" fmla="*/ 989468 w 2131574"/>
              <a:gd name="connsiteY2" fmla="*/ 563908 h 1251701"/>
              <a:gd name="connsiteX3" fmla="*/ 1692178 w 2131574"/>
              <a:gd name="connsiteY3" fmla="*/ 294162 h 1251701"/>
              <a:gd name="connsiteX4" fmla="*/ 1654318 w 2131574"/>
              <a:gd name="connsiteY4" fmla="*/ 0 h 1251701"/>
              <a:gd name="connsiteX5" fmla="*/ 2022772 w 2131574"/>
              <a:gd name="connsiteY5" fmla="*/ 0 h 1251701"/>
              <a:gd name="connsiteX6" fmla="*/ 2131574 w 2131574"/>
              <a:gd name="connsiteY6" fmla="*/ 41936 h 1251701"/>
              <a:gd name="connsiteX7" fmla="*/ 2131574 w 2131574"/>
              <a:gd name="connsiteY7" fmla="*/ 466298 h 1251701"/>
              <a:gd name="connsiteX8" fmla="*/ 2111480 w 2131574"/>
              <a:gd name="connsiteY8" fmla="*/ 475348 h 1251701"/>
              <a:gd name="connsiteX9" fmla="*/ 2110534 w 2131574"/>
              <a:gd name="connsiteY9" fmla="*/ 711492 h 1251701"/>
              <a:gd name="connsiteX10" fmla="*/ 2074362 w 2131574"/>
              <a:gd name="connsiteY10" fmla="*/ 725354 h 1251701"/>
              <a:gd name="connsiteX11" fmla="*/ 2072088 w 2131574"/>
              <a:gd name="connsiteY11" fmla="*/ 488705 h 1251701"/>
              <a:gd name="connsiteX12" fmla="*/ 2033263 w 2131574"/>
              <a:gd name="connsiteY12" fmla="*/ 500423 h 1251701"/>
              <a:gd name="connsiteX13" fmla="*/ 2033061 w 2131574"/>
              <a:gd name="connsiteY13" fmla="*/ 445358 h 1251701"/>
              <a:gd name="connsiteX14" fmla="*/ 1953489 w 2131574"/>
              <a:gd name="connsiteY14" fmla="*/ 475816 h 1251701"/>
              <a:gd name="connsiteX15" fmla="*/ 1952964 w 2131574"/>
              <a:gd name="connsiteY15" fmla="*/ 533941 h 1251701"/>
              <a:gd name="connsiteX16" fmla="*/ 1915844 w 2131574"/>
              <a:gd name="connsiteY16" fmla="*/ 550576 h 1251701"/>
              <a:gd name="connsiteX17" fmla="*/ 1914897 w 2131574"/>
              <a:gd name="connsiteY17" fmla="*/ 786594 h 1251701"/>
              <a:gd name="connsiteX18" fmla="*/ 1878914 w 2131574"/>
              <a:gd name="connsiteY18" fmla="*/ 800581 h 1251701"/>
              <a:gd name="connsiteX19" fmla="*/ 1876454 w 2131574"/>
              <a:gd name="connsiteY19" fmla="*/ 563933 h 1251701"/>
              <a:gd name="connsiteX20" fmla="*/ 1837626 w 2131574"/>
              <a:gd name="connsiteY20" fmla="*/ 575651 h 1251701"/>
              <a:gd name="connsiteX21" fmla="*/ 1837425 w 2131574"/>
              <a:gd name="connsiteY21" fmla="*/ 520241 h 1251701"/>
              <a:gd name="connsiteX22" fmla="*/ 1757852 w 2131574"/>
              <a:gd name="connsiteY22" fmla="*/ 550699 h 1251701"/>
              <a:gd name="connsiteX23" fmla="*/ 1757326 w 2131574"/>
              <a:gd name="connsiteY23" fmla="*/ 609045 h 1251701"/>
              <a:gd name="connsiteX24" fmla="*/ 1720397 w 2131574"/>
              <a:gd name="connsiteY24" fmla="*/ 625678 h 1251701"/>
              <a:gd name="connsiteX25" fmla="*/ 1719260 w 2131574"/>
              <a:gd name="connsiteY25" fmla="*/ 861824 h 1251701"/>
              <a:gd name="connsiteX26" fmla="*/ 1683276 w 2131574"/>
              <a:gd name="connsiteY26" fmla="*/ 875810 h 1251701"/>
              <a:gd name="connsiteX27" fmla="*/ 1680816 w 2131574"/>
              <a:gd name="connsiteY27" fmla="*/ 639162 h 1251701"/>
              <a:gd name="connsiteX28" fmla="*/ 1641990 w 2131574"/>
              <a:gd name="connsiteY28" fmla="*/ 650754 h 1251701"/>
              <a:gd name="connsiteX29" fmla="*/ 1641837 w 2131574"/>
              <a:gd name="connsiteY29" fmla="*/ 595106 h 1251701"/>
              <a:gd name="connsiteX30" fmla="*/ 1562218 w 2131574"/>
              <a:gd name="connsiteY30" fmla="*/ 625583 h 1251701"/>
              <a:gd name="connsiteX31" fmla="*/ 1561688 w 2131574"/>
              <a:gd name="connsiteY31" fmla="*/ 684273 h 1251701"/>
              <a:gd name="connsiteX32" fmla="*/ 1524758 w 2131574"/>
              <a:gd name="connsiteY32" fmla="*/ 700907 h 1251701"/>
              <a:gd name="connsiteX33" fmla="*/ 1523622 w 2131574"/>
              <a:gd name="connsiteY33" fmla="*/ 937051 h 1251701"/>
              <a:gd name="connsiteX34" fmla="*/ 1487638 w 2131574"/>
              <a:gd name="connsiteY34" fmla="*/ 950913 h 1251701"/>
              <a:gd name="connsiteX35" fmla="*/ 1485366 w 2131574"/>
              <a:gd name="connsiteY35" fmla="*/ 714264 h 1251701"/>
              <a:gd name="connsiteX36" fmla="*/ 1446352 w 2131574"/>
              <a:gd name="connsiteY36" fmla="*/ 725983 h 1251701"/>
              <a:gd name="connsiteX37" fmla="*/ 1446199 w 2131574"/>
              <a:gd name="connsiteY37" fmla="*/ 669990 h 1251701"/>
              <a:gd name="connsiteX38" fmla="*/ 1366584 w 2131574"/>
              <a:gd name="connsiteY38" fmla="*/ 700465 h 1251701"/>
              <a:gd name="connsiteX39" fmla="*/ 1366052 w 2131574"/>
              <a:gd name="connsiteY39" fmla="*/ 759503 h 1251701"/>
              <a:gd name="connsiteX40" fmla="*/ 1329122 w 2131574"/>
              <a:gd name="connsiteY40" fmla="*/ 776135 h 1251701"/>
              <a:gd name="connsiteX41" fmla="*/ 1328175 w 2131574"/>
              <a:gd name="connsiteY41" fmla="*/ 1012153 h 1251701"/>
              <a:gd name="connsiteX42" fmla="*/ 1292002 w 2131574"/>
              <a:gd name="connsiteY42" fmla="*/ 1026141 h 1251701"/>
              <a:gd name="connsiteX43" fmla="*/ 1289728 w 2131574"/>
              <a:gd name="connsiteY43" fmla="*/ 789493 h 1251701"/>
              <a:gd name="connsiteX44" fmla="*/ 1250904 w 2131574"/>
              <a:gd name="connsiteY44" fmla="*/ 801211 h 1251701"/>
              <a:gd name="connsiteX45" fmla="*/ 1250697 w 2131574"/>
              <a:gd name="connsiteY45" fmla="*/ 744824 h 1251701"/>
              <a:gd name="connsiteX46" fmla="*/ 1171004 w 2131574"/>
              <a:gd name="connsiteY46" fmla="*/ 775328 h 1251701"/>
              <a:gd name="connsiteX47" fmla="*/ 1170416 w 2131574"/>
              <a:gd name="connsiteY47" fmla="*/ 834605 h 1251701"/>
              <a:gd name="connsiteX48" fmla="*/ 1133484 w 2131574"/>
              <a:gd name="connsiteY48" fmla="*/ 851239 h 1251701"/>
              <a:gd name="connsiteX49" fmla="*/ 1132536 w 2131574"/>
              <a:gd name="connsiteY49" fmla="*/ 1087383 h 1251701"/>
              <a:gd name="connsiteX50" fmla="*/ 1096366 w 2131574"/>
              <a:gd name="connsiteY50" fmla="*/ 1101370 h 1251701"/>
              <a:gd name="connsiteX51" fmla="*/ 1094094 w 2131574"/>
              <a:gd name="connsiteY51" fmla="*/ 864721 h 1251701"/>
              <a:gd name="connsiteX52" fmla="*/ 1055266 w 2131574"/>
              <a:gd name="connsiteY52" fmla="*/ 876441 h 1251701"/>
              <a:gd name="connsiteX53" fmla="*/ 1055059 w 2131574"/>
              <a:gd name="connsiteY53" fmla="*/ 819708 h 1251701"/>
              <a:gd name="connsiteX54" fmla="*/ 975504 w 2131574"/>
              <a:gd name="connsiteY54" fmla="*/ 850159 h 1251701"/>
              <a:gd name="connsiteX55" fmla="*/ 974966 w 2131574"/>
              <a:gd name="connsiteY55" fmla="*/ 909834 h 1251701"/>
              <a:gd name="connsiteX56" fmla="*/ 938037 w 2131574"/>
              <a:gd name="connsiteY56" fmla="*/ 926467 h 1251701"/>
              <a:gd name="connsiteX57" fmla="*/ 936898 w 2131574"/>
              <a:gd name="connsiteY57" fmla="*/ 1162611 h 1251701"/>
              <a:gd name="connsiteX58" fmla="*/ 900916 w 2131574"/>
              <a:gd name="connsiteY58" fmla="*/ 1176473 h 1251701"/>
              <a:gd name="connsiteX59" fmla="*/ 898454 w 2131574"/>
              <a:gd name="connsiteY59" fmla="*/ 939824 h 1251701"/>
              <a:gd name="connsiteX60" fmla="*/ 859628 w 2131574"/>
              <a:gd name="connsiteY60" fmla="*/ 951543 h 1251701"/>
              <a:gd name="connsiteX61" fmla="*/ 859421 w 2131574"/>
              <a:gd name="connsiteY61" fmla="*/ 894592 h 1251701"/>
              <a:gd name="connsiteX62" fmla="*/ 779871 w 2131574"/>
              <a:gd name="connsiteY62" fmla="*/ 925042 h 1251701"/>
              <a:gd name="connsiteX63" fmla="*/ 779330 w 2131574"/>
              <a:gd name="connsiteY63" fmla="*/ 985062 h 1251701"/>
              <a:gd name="connsiteX64" fmla="*/ 742398 w 2131574"/>
              <a:gd name="connsiteY64" fmla="*/ 1001695 h 1251701"/>
              <a:gd name="connsiteX65" fmla="*/ 741262 w 2131574"/>
              <a:gd name="connsiteY65" fmla="*/ 1237840 h 1251701"/>
              <a:gd name="connsiteX66" fmla="*/ 705280 w 2131574"/>
              <a:gd name="connsiteY66" fmla="*/ 1251701 h 1251701"/>
              <a:gd name="connsiteX67" fmla="*/ 702818 w 2131574"/>
              <a:gd name="connsiteY67" fmla="*/ 1015052 h 1251701"/>
              <a:gd name="connsiteX68" fmla="*/ 663992 w 2131574"/>
              <a:gd name="connsiteY68" fmla="*/ 1026772 h 1251701"/>
              <a:gd name="connsiteX69" fmla="*/ 663835 w 2131574"/>
              <a:gd name="connsiteY69" fmla="*/ 969456 h 1251701"/>
              <a:gd name="connsiteX70" fmla="*/ 585207 w 2131574"/>
              <a:gd name="connsiteY70" fmla="*/ 999553 h 1251701"/>
              <a:gd name="connsiteX71" fmla="*/ 585207 w 2131574"/>
              <a:gd name="connsiteY71" fmla="*/ 999552 h 1251701"/>
              <a:gd name="connsiteX72" fmla="*/ 384123 w 2131574"/>
              <a:gd name="connsiteY72" fmla="*/ 922654 h 1251701"/>
              <a:gd name="connsiteX73" fmla="*/ 384078 w 2131574"/>
              <a:gd name="connsiteY73" fmla="*/ 934087 h 1251701"/>
              <a:gd name="connsiteX74" fmla="*/ 347904 w 2131574"/>
              <a:gd name="connsiteY74" fmla="*/ 948074 h 1251701"/>
              <a:gd name="connsiteX75" fmla="*/ 347527 w 2131574"/>
              <a:gd name="connsiteY75" fmla="*/ 908658 h 1251701"/>
              <a:gd name="connsiteX76" fmla="*/ 189088 w 2131574"/>
              <a:gd name="connsiteY76" fmla="*/ 848068 h 1251701"/>
              <a:gd name="connsiteX77" fmla="*/ 188440 w 2131574"/>
              <a:gd name="connsiteY77" fmla="*/ 1009315 h 1251701"/>
              <a:gd name="connsiteX78" fmla="*/ 152268 w 2131574"/>
              <a:gd name="connsiteY78" fmla="*/ 1023303 h 1251701"/>
              <a:gd name="connsiteX79" fmla="*/ 150443 w 2131574"/>
              <a:gd name="connsiteY79" fmla="*/ 833290 h 1251701"/>
              <a:gd name="connsiteX80" fmla="*/ 0 w 2131574"/>
              <a:gd name="connsiteY80" fmla="*/ 775758 h 1251701"/>
              <a:gd name="connsiteX81" fmla="*/ 0 w 2131574"/>
              <a:gd name="connsiteY81" fmla="*/ 634811 h 1251701"/>
              <a:gd name="connsiteX82" fmla="*/ 0 w 2131574"/>
              <a:gd name="connsiteY82" fmla="*/ 625805 h 1251701"/>
              <a:gd name="connsiteX83" fmla="*/ 11702 w 2131574"/>
              <a:gd name="connsiteY83" fmla="*/ 630321 h 1251701"/>
              <a:gd name="connsiteX84" fmla="*/ 110416 w 2131574"/>
              <a:gd name="connsiteY84" fmla="*/ 592442 h 1251701"/>
              <a:gd name="connsiteX85" fmla="*/ 110413 w 2131574"/>
              <a:gd name="connsiteY85" fmla="*/ 591589 h 1251701"/>
              <a:gd name="connsiteX86" fmla="*/ 228402 w 2131574"/>
              <a:gd name="connsiteY86" fmla="*/ 546351 h 1251701"/>
              <a:gd name="connsiteX87" fmla="*/ 228394 w 2131574"/>
              <a:gd name="connsiteY87" fmla="*/ 547171 h 1251701"/>
              <a:gd name="connsiteX88" fmla="*/ 306052 w 2131574"/>
              <a:gd name="connsiteY88" fmla="*/ 517369 h 1251701"/>
              <a:gd name="connsiteX89" fmla="*/ 306051 w 2131574"/>
              <a:gd name="connsiteY89" fmla="*/ 516361 h 1251701"/>
              <a:gd name="connsiteX90" fmla="*/ 423850 w 2131574"/>
              <a:gd name="connsiteY90" fmla="*/ 471123 h 1251701"/>
              <a:gd name="connsiteX91" fmla="*/ 423840 w 2131574"/>
              <a:gd name="connsiteY91" fmla="*/ 472171 h 1251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2131574" h="1251701">
                <a:moveTo>
                  <a:pt x="1468556" y="207970"/>
                </a:moveTo>
                <a:lnTo>
                  <a:pt x="765847" y="477621"/>
                </a:lnTo>
                <a:lnTo>
                  <a:pt x="989468" y="563908"/>
                </a:lnTo>
                <a:lnTo>
                  <a:pt x="1692178" y="294162"/>
                </a:lnTo>
                <a:close/>
                <a:moveTo>
                  <a:pt x="1654318" y="0"/>
                </a:moveTo>
                <a:lnTo>
                  <a:pt x="2022772" y="0"/>
                </a:lnTo>
                <a:lnTo>
                  <a:pt x="2131574" y="41936"/>
                </a:lnTo>
                <a:lnTo>
                  <a:pt x="2131574" y="466298"/>
                </a:lnTo>
                <a:lnTo>
                  <a:pt x="2111480" y="475348"/>
                </a:lnTo>
                <a:lnTo>
                  <a:pt x="2110534" y="711492"/>
                </a:lnTo>
                <a:lnTo>
                  <a:pt x="2074362" y="725354"/>
                </a:lnTo>
                <a:lnTo>
                  <a:pt x="2072088" y="488705"/>
                </a:lnTo>
                <a:lnTo>
                  <a:pt x="2033263" y="500423"/>
                </a:lnTo>
                <a:lnTo>
                  <a:pt x="2033061" y="445358"/>
                </a:lnTo>
                <a:lnTo>
                  <a:pt x="1953489" y="475816"/>
                </a:lnTo>
                <a:lnTo>
                  <a:pt x="1952964" y="533941"/>
                </a:lnTo>
                <a:lnTo>
                  <a:pt x="1915844" y="550576"/>
                </a:lnTo>
                <a:lnTo>
                  <a:pt x="1914897" y="786594"/>
                </a:lnTo>
                <a:lnTo>
                  <a:pt x="1878914" y="800581"/>
                </a:lnTo>
                <a:lnTo>
                  <a:pt x="1876454" y="563933"/>
                </a:lnTo>
                <a:lnTo>
                  <a:pt x="1837626" y="575651"/>
                </a:lnTo>
                <a:lnTo>
                  <a:pt x="1837425" y="520241"/>
                </a:lnTo>
                <a:lnTo>
                  <a:pt x="1757852" y="550699"/>
                </a:lnTo>
                <a:lnTo>
                  <a:pt x="1757326" y="609045"/>
                </a:lnTo>
                <a:lnTo>
                  <a:pt x="1720397" y="625678"/>
                </a:lnTo>
                <a:lnTo>
                  <a:pt x="1719260" y="861824"/>
                </a:lnTo>
                <a:lnTo>
                  <a:pt x="1683276" y="875810"/>
                </a:lnTo>
                <a:lnTo>
                  <a:pt x="1680816" y="639162"/>
                </a:lnTo>
                <a:lnTo>
                  <a:pt x="1641990" y="650754"/>
                </a:lnTo>
                <a:lnTo>
                  <a:pt x="1641837" y="595106"/>
                </a:lnTo>
                <a:lnTo>
                  <a:pt x="1562218" y="625583"/>
                </a:lnTo>
                <a:lnTo>
                  <a:pt x="1561688" y="684273"/>
                </a:lnTo>
                <a:lnTo>
                  <a:pt x="1524758" y="700907"/>
                </a:lnTo>
                <a:lnTo>
                  <a:pt x="1523622" y="937051"/>
                </a:lnTo>
                <a:lnTo>
                  <a:pt x="1487638" y="950913"/>
                </a:lnTo>
                <a:lnTo>
                  <a:pt x="1485366" y="714264"/>
                </a:lnTo>
                <a:lnTo>
                  <a:pt x="1446352" y="725983"/>
                </a:lnTo>
                <a:lnTo>
                  <a:pt x="1446199" y="669990"/>
                </a:lnTo>
                <a:lnTo>
                  <a:pt x="1366584" y="700465"/>
                </a:lnTo>
                <a:lnTo>
                  <a:pt x="1366052" y="759503"/>
                </a:lnTo>
                <a:lnTo>
                  <a:pt x="1329122" y="776135"/>
                </a:lnTo>
                <a:lnTo>
                  <a:pt x="1328175" y="1012153"/>
                </a:lnTo>
                <a:lnTo>
                  <a:pt x="1292002" y="1026141"/>
                </a:lnTo>
                <a:lnTo>
                  <a:pt x="1289728" y="789493"/>
                </a:lnTo>
                <a:lnTo>
                  <a:pt x="1250904" y="801211"/>
                </a:lnTo>
                <a:lnTo>
                  <a:pt x="1250697" y="744824"/>
                </a:lnTo>
                <a:lnTo>
                  <a:pt x="1171004" y="775328"/>
                </a:lnTo>
                <a:lnTo>
                  <a:pt x="1170416" y="834605"/>
                </a:lnTo>
                <a:lnTo>
                  <a:pt x="1133484" y="851239"/>
                </a:lnTo>
                <a:lnTo>
                  <a:pt x="1132536" y="1087383"/>
                </a:lnTo>
                <a:lnTo>
                  <a:pt x="1096366" y="1101370"/>
                </a:lnTo>
                <a:lnTo>
                  <a:pt x="1094094" y="864721"/>
                </a:lnTo>
                <a:lnTo>
                  <a:pt x="1055266" y="876441"/>
                </a:lnTo>
                <a:lnTo>
                  <a:pt x="1055059" y="819708"/>
                </a:lnTo>
                <a:lnTo>
                  <a:pt x="975504" y="850159"/>
                </a:lnTo>
                <a:lnTo>
                  <a:pt x="974966" y="909834"/>
                </a:lnTo>
                <a:lnTo>
                  <a:pt x="938037" y="926467"/>
                </a:lnTo>
                <a:lnTo>
                  <a:pt x="936898" y="1162611"/>
                </a:lnTo>
                <a:lnTo>
                  <a:pt x="900916" y="1176473"/>
                </a:lnTo>
                <a:lnTo>
                  <a:pt x="898454" y="939824"/>
                </a:lnTo>
                <a:lnTo>
                  <a:pt x="859628" y="951543"/>
                </a:lnTo>
                <a:lnTo>
                  <a:pt x="859421" y="894592"/>
                </a:lnTo>
                <a:lnTo>
                  <a:pt x="779871" y="925042"/>
                </a:lnTo>
                <a:lnTo>
                  <a:pt x="779330" y="985062"/>
                </a:lnTo>
                <a:lnTo>
                  <a:pt x="742398" y="1001695"/>
                </a:lnTo>
                <a:lnTo>
                  <a:pt x="741262" y="1237840"/>
                </a:lnTo>
                <a:lnTo>
                  <a:pt x="705280" y="1251701"/>
                </a:lnTo>
                <a:lnTo>
                  <a:pt x="702818" y="1015052"/>
                </a:lnTo>
                <a:lnTo>
                  <a:pt x="663992" y="1026772"/>
                </a:lnTo>
                <a:lnTo>
                  <a:pt x="663835" y="969456"/>
                </a:lnTo>
                <a:lnTo>
                  <a:pt x="585207" y="999553"/>
                </a:lnTo>
                <a:lnTo>
                  <a:pt x="585207" y="999552"/>
                </a:lnTo>
                <a:lnTo>
                  <a:pt x="384123" y="922654"/>
                </a:lnTo>
                <a:lnTo>
                  <a:pt x="384078" y="934087"/>
                </a:lnTo>
                <a:lnTo>
                  <a:pt x="347904" y="948074"/>
                </a:lnTo>
                <a:lnTo>
                  <a:pt x="347527" y="908658"/>
                </a:lnTo>
                <a:lnTo>
                  <a:pt x="189088" y="848068"/>
                </a:lnTo>
                <a:lnTo>
                  <a:pt x="188440" y="1009315"/>
                </a:lnTo>
                <a:lnTo>
                  <a:pt x="152268" y="1023303"/>
                </a:lnTo>
                <a:lnTo>
                  <a:pt x="150443" y="833290"/>
                </a:lnTo>
                <a:lnTo>
                  <a:pt x="0" y="775758"/>
                </a:lnTo>
                <a:lnTo>
                  <a:pt x="0" y="634811"/>
                </a:lnTo>
                <a:lnTo>
                  <a:pt x="0" y="625805"/>
                </a:lnTo>
                <a:lnTo>
                  <a:pt x="11702" y="630321"/>
                </a:lnTo>
                <a:lnTo>
                  <a:pt x="110416" y="592442"/>
                </a:lnTo>
                <a:lnTo>
                  <a:pt x="110413" y="591589"/>
                </a:lnTo>
                <a:lnTo>
                  <a:pt x="228402" y="546351"/>
                </a:lnTo>
                <a:lnTo>
                  <a:pt x="228394" y="547171"/>
                </a:lnTo>
                <a:lnTo>
                  <a:pt x="306052" y="517369"/>
                </a:lnTo>
                <a:lnTo>
                  <a:pt x="306051" y="516361"/>
                </a:lnTo>
                <a:lnTo>
                  <a:pt x="423850" y="471123"/>
                </a:lnTo>
                <a:lnTo>
                  <a:pt x="423840" y="472171"/>
                </a:lnTo>
                <a:close/>
              </a:path>
            </a:pathLst>
          </a:custGeom>
          <a:solidFill>
            <a:schemeClr val="bg1"/>
          </a:solidFill>
          <a:ln w="269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311EB2B1-1FFF-40A7-8916-39F9F66C67AE}"/>
              </a:ext>
            </a:extLst>
          </p:cNvPr>
          <p:cNvGrpSpPr/>
          <p:nvPr userDrawn="1"/>
        </p:nvGrpSpPr>
        <p:grpSpPr>
          <a:xfrm>
            <a:off x="-189873" y="30973"/>
            <a:ext cx="2984373" cy="1122167"/>
            <a:chOff x="-82869" y="2041805"/>
            <a:chExt cx="2984373" cy="1122167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3E57FF97-F37F-4F19-9B19-E980E9F0D19F}"/>
                </a:ext>
              </a:extLst>
            </p:cNvPr>
            <p:cNvGrpSpPr/>
            <p:nvPr userDrawn="1"/>
          </p:nvGrpSpPr>
          <p:grpSpPr>
            <a:xfrm>
              <a:off x="200146" y="2104325"/>
              <a:ext cx="2701358" cy="875012"/>
              <a:chOff x="1066498" y="286265"/>
              <a:chExt cx="11991969" cy="3884392"/>
            </a:xfrm>
            <a:solidFill>
              <a:schemeClr val="bg1"/>
            </a:solidFill>
          </p:grpSpPr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E4701247-9B01-4379-8F79-CA130966C099}"/>
                  </a:ext>
                </a:extLst>
              </p:cNvPr>
              <p:cNvSpPr/>
              <p:nvPr/>
            </p:nvSpPr>
            <p:spPr>
              <a:xfrm rot="2143082">
                <a:off x="5813228" y="3225577"/>
                <a:ext cx="1095502" cy="475403"/>
              </a:xfrm>
              <a:prstGeom prst="rect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70C40288-889F-4C14-813B-93CB4BE3595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143082">
                <a:off x="12731593" y="2328837"/>
                <a:ext cx="326874" cy="326875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0A988AA3-AADC-43BF-BC51-C5A0FD6710A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143082">
                <a:off x="12012401" y="1020618"/>
                <a:ext cx="326874" cy="326875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67ACEEB3-7388-4FAA-9D8F-35B2DDACCB47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143082">
                <a:off x="3996941" y="286265"/>
                <a:ext cx="326874" cy="326875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828B62BF-3D3C-4C75-B055-91752138569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143082">
                <a:off x="4668722" y="303427"/>
                <a:ext cx="326874" cy="326875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3C31D63E-DEE2-491E-9108-5BD8FEECDE8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143082">
                <a:off x="5318715" y="358216"/>
                <a:ext cx="326874" cy="326875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5EA36B86-0126-4E44-9EB4-D5952A49774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143082">
                <a:off x="1412639" y="3092041"/>
                <a:ext cx="326874" cy="326875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5FC6C0F2-4F5A-465F-B239-2C2658FF3BC2}"/>
                  </a:ext>
                </a:extLst>
              </p:cNvPr>
              <p:cNvSpPr/>
              <p:nvPr/>
            </p:nvSpPr>
            <p:spPr>
              <a:xfrm rot="2143082">
                <a:off x="3222236" y="867087"/>
                <a:ext cx="802454" cy="156661"/>
              </a:xfrm>
              <a:prstGeom prst="rect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B2F8833E-DE8E-4ACF-991D-49002FAD3BF4}"/>
                  </a:ext>
                </a:extLst>
              </p:cNvPr>
              <p:cNvSpPr/>
              <p:nvPr/>
            </p:nvSpPr>
            <p:spPr>
              <a:xfrm rot="2143082">
                <a:off x="4067032" y="3784745"/>
                <a:ext cx="326874" cy="267682"/>
              </a:xfrm>
              <a:prstGeom prst="rect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5AE6E730-12DC-414C-84D3-DC429C339049}"/>
                  </a:ext>
                </a:extLst>
              </p:cNvPr>
              <p:cNvSpPr/>
              <p:nvPr/>
            </p:nvSpPr>
            <p:spPr>
              <a:xfrm rot="2143082">
                <a:off x="8226837" y="1636990"/>
                <a:ext cx="229078" cy="352760"/>
              </a:xfrm>
              <a:prstGeom prst="rect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82CB1C93-47AD-4BD1-8229-9CFC6459EAAF}"/>
                  </a:ext>
                </a:extLst>
              </p:cNvPr>
              <p:cNvSpPr/>
              <p:nvPr/>
            </p:nvSpPr>
            <p:spPr>
              <a:xfrm rot="2143082">
                <a:off x="8579610" y="1890648"/>
                <a:ext cx="229078" cy="352760"/>
              </a:xfrm>
              <a:prstGeom prst="rect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7385550C-3847-41F7-8366-E6F331200B1B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143082">
                <a:off x="7545295" y="1382204"/>
                <a:ext cx="326874" cy="326875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8D958013-051E-4D57-83E4-4510DA1FC7CB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143082">
                <a:off x="7019854" y="984696"/>
                <a:ext cx="326874" cy="326875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3892A3E6-91D0-4236-9EB4-5F593A2EBB68}"/>
                  </a:ext>
                </a:extLst>
              </p:cNvPr>
              <p:cNvSpPr/>
              <p:nvPr/>
            </p:nvSpPr>
            <p:spPr>
              <a:xfrm rot="2143082">
                <a:off x="1066498" y="3902975"/>
                <a:ext cx="1314414" cy="267682"/>
              </a:xfrm>
              <a:prstGeom prst="rect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049B3538-18F0-488E-BB58-795CA3E8B7C1}"/>
                </a:ext>
              </a:extLst>
            </p:cNvPr>
            <p:cNvGrpSpPr/>
            <p:nvPr userDrawn="1"/>
          </p:nvGrpSpPr>
          <p:grpSpPr>
            <a:xfrm>
              <a:off x="-82869" y="2041805"/>
              <a:ext cx="2978819" cy="1122167"/>
              <a:chOff x="-189872" y="8725"/>
              <a:chExt cx="13223684" cy="4981553"/>
            </a:xfrm>
          </p:grpSpPr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8D3342D1-A811-485D-BB35-CA6AD2F8F98A}"/>
                  </a:ext>
                </a:extLst>
              </p:cNvPr>
              <p:cNvSpPr/>
              <p:nvPr/>
            </p:nvSpPr>
            <p:spPr>
              <a:xfrm rot="2143082">
                <a:off x="7006336" y="655174"/>
                <a:ext cx="6027476" cy="1135945"/>
              </a:xfrm>
              <a:custGeom>
                <a:avLst/>
                <a:gdLst>
                  <a:gd name="connsiteX0" fmla="*/ 0 w 2529191"/>
                  <a:gd name="connsiteY0" fmla="*/ 457200 h 476656"/>
                  <a:gd name="connsiteX1" fmla="*/ 1906621 w 2529191"/>
                  <a:gd name="connsiteY1" fmla="*/ 476656 h 476656"/>
                  <a:gd name="connsiteX2" fmla="*/ 2529191 w 2529191"/>
                  <a:gd name="connsiteY2" fmla="*/ 0 h 476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29191" h="476656">
                    <a:moveTo>
                      <a:pt x="0" y="457200"/>
                    </a:moveTo>
                    <a:lnTo>
                      <a:pt x="1906621" y="476656"/>
                    </a:lnTo>
                    <a:lnTo>
                      <a:pt x="2529191" y="0"/>
                    </a:lnTo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FE4E21AD-0E48-482D-92A7-D8F93B494FD7}"/>
                  </a:ext>
                </a:extLst>
              </p:cNvPr>
              <p:cNvCxnSpPr>
                <a:cxnSpLocks/>
              </p:cNvCxnSpPr>
              <p:nvPr/>
            </p:nvCxnSpPr>
            <p:spPr>
              <a:xfrm rot="2143082">
                <a:off x="2876886" y="92218"/>
                <a:ext cx="751230" cy="500296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B4407AE8-E730-48DD-A85F-BB30A7105592}"/>
                  </a:ext>
                </a:extLst>
              </p:cNvPr>
              <p:cNvCxnSpPr>
                <a:cxnSpLocks/>
                <a:endCxn id="100" idx="1"/>
              </p:cNvCxnSpPr>
              <p:nvPr/>
            </p:nvCxnSpPr>
            <p:spPr>
              <a:xfrm rot="2143082">
                <a:off x="3861913" y="8725"/>
                <a:ext cx="362215" cy="192014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9954099B-AE86-4318-A3AA-7879DA254C89}"/>
                  </a:ext>
                </a:extLst>
              </p:cNvPr>
              <p:cNvCxnSpPr>
                <a:cxnSpLocks/>
                <a:endCxn id="101" idx="1"/>
              </p:cNvCxnSpPr>
              <p:nvPr/>
            </p:nvCxnSpPr>
            <p:spPr>
              <a:xfrm rot="2143082">
                <a:off x="4587946" y="36177"/>
                <a:ext cx="304652" cy="199197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564796D9-34CB-446F-8C6C-E892F8C5B9A5}"/>
                  </a:ext>
                </a:extLst>
              </p:cNvPr>
              <p:cNvCxnSpPr>
                <a:cxnSpLocks/>
                <a:endCxn id="102" idx="1"/>
              </p:cNvCxnSpPr>
              <p:nvPr/>
            </p:nvCxnSpPr>
            <p:spPr>
              <a:xfrm rot="2143082">
                <a:off x="5184517" y="13932"/>
                <a:ext cx="382898" cy="259024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DF2ABBB4-D4BB-4625-A164-F50D7D41F3CE}"/>
                  </a:ext>
                </a:extLst>
              </p:cNvPr>
              <p:cNvCxnSpPr>
                <a:cxnSpLocks/>
              </p:cNvCxnSpPr>
              <p:nvPr/>
            </p:nvCxnSpPr>
            <p:spPr>
              <a:xfrm rot="2143082">
                <a:off x="6351522" y="167773"/>
                <a:ext cx="1161265" cy="701571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99710375-77AA-49E0-A302-408F4182C3FE}"/>
                  </a:ext>
                </a:extLst>
              </p:cNvPr>
              <p:cNvCxnSpPr>
                <a:cxnSpLocks/>
              </p:cNvCxnSpPr>
              <p:nvPr/>
            </p:nvCxnSpPr>
            <p:spPr>
              <a:xfrm rot="2143082">
                <a:off x="6692921" y="218797"/>
                <a:ext cx="1381992" cy="85998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CE20859B-CDB1-4EDD-95C3-AD7E058B4EA0}"/>
                  </a:ext>
                </a:extLst>
              </p:cNvPr>
              <p:cNvSpPr/>
              <p:nvPr/>
            </p:nvSpPr>
            <p:spPr>
              <a:xfrm rot="2143082">
                <a:off x="7510123" y="2742036"/>
                <a:ext cx="414350" cy="414349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CC308384-A5E5-46C3-9EB3-5223C132CDAC}"/>
                  </a:ext>
                </a:extLst>
              </p:cNvPr>
              <p:cNvSpPr/>
              <p:nvPr/>
            </p:nvSpPr>
            <p:spPr>
              <a:xfrm rot="2143082">
                <a:off x="4669450" y="3406144"/>
                <a:ext cx="414350" cy="414349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03E74C94-8210-46D1-8EDD-B2C85995DB80}"/>
                  </a:ext>
                </a:extLst>
              </p:cNvPr>
              <p:cNvSpPr/>
              <p:nvPr/>
            </p:nvSpPr>
            <p:spPr>
              <a:xfrm rot="2143082">
                <a:off x="3138553" y="4575929"/>
                <a:ext cx="414350" cy="414349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49258143-A5BC-432E-8135-895A78D7C940}"/>
                  </a:ext>
                </a:extLst>
              </p:cNvPr>
              <p:cNvCxnSpPr>
                <a:cxnSpLocks/>
                <a:endCxn id="99" idx="3"/>
              </p:cNvCxnSpPr>
              <p:nvPr/>
            </p:nvCxnSpPr>
            <p:spPr>
              <a:xfrm rot="2143082" flipV="1">
                <a:off x="9495558" y="398794"/>
                <a:ext cx="2220218" cy="173889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F521C80A-6649-41B0-88E4-C5D5531E250B}"/>
                  </a:ext>
                </a:extLst>
              </p:cNvPr>
              <p:cNvCxnSpPr>
                <a:cxnSpLocks/>
                <a:endCxn id="106" idx="1"/>
              </p:cNvCxnSpPr>
              <p:nvPr/>
            </p:nvCxnSpPr>
            <p:spPr>
              <a:xfrm rot="2143082">
                <a:off x="7207957" y="513530"/>
                <a:ext cx="1437691" cy="897741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13A23F11-AC30-4BC4-9767-A2A015B40E0E}"/>
                  </a:ext>
                </a:extLst>
              </p:cNvPr>
              <p:cNvCxnSpPr>
                <a:cxnSpLocks/>
                <a:endCxn id="103" idx="3"/>
              </p:cNvCxnSpPr>
              <p:nvPr/>
            </p:nvCxnSpPr>
            <p:spPr>
              <a:xfrm rot="2143082" flipV="1">
                <a:off x="702503" y="3052333"/>
                <a:ext cx="629883" cy="485221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7B0467B1-3C2E-4AED-BF5C-475467E36519}"/>
                  </a:ext>
                </a:extLst>
              </p:cNvPr>
              <p:cNvCxnSpPr>
                <a:cxnSpLocks/>
              </p:cNvCxnSpPr>
              <p:nvPr/>
            </p:nvCxnSpPr>
            <p:spPr>
              <a:xfrm rot="2143082" flipV="1">
                <a:off x="669928" y="3488332"/>
                <a:ext cx="489377" cy="336192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A281F91D-A5F6-4D87-BD20-0F2144E81D98}"/>
                  </a:ext>
                </a:extLst>
              </p:cNvPr>
              <p:cNvCxnSpPr>
                <a:cxnSpLocks/>
                <a:endCxn id="80" idx="1"/>
              </p:cNvCxnSpPr>
              <p:nvPr/>
            </p:nvCxnSpPr>
            <p:spPr>
              <a:xfrm rot="2143082">
                <a:off x="2366587" y="3215368"/>
                <a:ext cx="1384975" cy="1058561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B0141A34-43F0-4BB2-B8F7-CCE47CC97474}"/>
                  </a:ext>
                </a:extLst>
              </p:cNvPr>
              <p:cNvCxnSpPr>
                <a:cxnSpLocks/>
                <a:endCxn id="97" idx="1"/>
              </p:cNvCxnSpPr>
              <p:nvPr/>
            </p:nvCxnSpPr>
            <p:spPr>
              <a:xfrm rot="2143082" flipV="1">
                <a:off x="4532904" y="2697776"/>
                <a:ext cx="1219991" cy="952756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6046D093-C87E-4FDE-8401-F242157D8F87}"/>
                  </a:ext>
                </a:extLst>
              </p:cNvPr>
              <p:cNvSpPr/>
              <p:nvPr/>
            </p:nvSpPr>
            <p:spPr>
              <a:xfrm rot="2143082">
                <a:off x="568532" y="1210040"/>
                <a:ext cx="4879294" cy="908510"/>
              </a:xfrm>
              <a:custGeom>
                <a:avLst/>
                <a:gdLst>
                  <a:gd name="connsiteX0" fmla="*/ 0 w 2391302"/>
                  <a:gd name="connsiteY0" fmla="*/ 7998 h 381222"/>
                  <a:gd name="connsiteX1" fmla="*/ 0 w 2391302"/>
                  <a:gd name="connsiteY1" fmla="*/ 7998 h 381222"/>
                  <a:gd name="connsiteX2" fmla="*/ 71979 w 2391302"/>
                  <a:gd name="connsiteY2" fmla="*/ 7998 h 381222"/>
                  <a:gd name="connsiteX3" fmla="*/ 343899 w 2391302"/>
                  <a:gd name="connsiteY3" fmla="*/ 0 h 381222"/>
                  <a:gd name="connsiteX4" fmla="*/ 850418 w 2391302"/>
                  <a:gd name="connsiteY4" fmla="*/ 375890 h 381222"/>
                  <a:gd name="connsiteX5" fmla="*/ 2391302 w 2391302"/>
                  <a:gd name="connsiteY5" fmla="*/ 381222 h 381222"/>
                  <a:gd name="connsiteX6" fmla="*/ 2391302 w 2391302"/>
                  <a:gd name="connsiteY6" fmla="*/ 381222 h 381222"/>
                  <a:gd name="connsiteX0" fmla="*/ 0 w 2391302"/>
                  <a:gd name="connsiteY0" fmla="*/ 7998 h 381222"/>
                  <a:gd name="connsiteX1" fmla="*/ 0 w 2391302"/>
                  <a:gd name="connsiteY1" fmla="*/ 7998 h 381222"/>
                  <a:gd name="connsiteX2" fmla="*/ 343899 w 2391302"/>
                  <a:gd name="connsiteY2" fmla="*/ 0 h 381222"/>
                  <a:gd name="connsiteX3" fmla="*/ 850418 w 2391302"/>
                  <a:gd name="connsiteY3" fmla="*/ 375890 h 381222"/>
                  <a:gd name="connsiteX4" fmla="*/ 2391302 w 2391302"/>
                  <a:gd name="connsiteY4" fmla="*/ 381222 h 381222"/>
                  <a:gd name="connsiteX5" fmla="*/ 2391302 w 2391302"/>
                  <a:gd name="connsiteY5" fmla="*/ 381222 h 381222"/>
                  <a:gd name="connsiteX0" fmla="*/ 0 w 2391302"/>
                  <a:gd name="connsiteY0" fmla="*/ 7998 h 381222"/>
                  <a:gd name="connsiteX1" fmla="*/ 343899 w 2391302"/>
                  <a:gd name="connsiteY1" fmla="*/ 0 h 381222"/>
                  <a:gd name="connsiteX2" fmla="*/ 850418 w 2391302"/>
                  <a:gd name="connsiteY2" fmla="*/ 375890 h 381222"/>
                  <a:gd name="connsiteX3" fmla="*/ 2391302 w 2391302"/>
                  <a:gd name="connsiteY3" fmla="*/ 381222 h 381222"/>
                  <a:gd name="connsiteX4" fmla="*/ 2391302 w 2391302"/>
                  <a:gd name="connsiteY4" fmla="*/ 381222 h 381222"/>
                  <a:gd name="connsiteX0" fmla="*/ 0 w 2047403"/>
                  <a:gd name="connsiteY0" fmla="*/ 0 h 381222"/>
                  <a:gd name="connsiteX1" fmla="*/ 506519 w 2047403"/>
                  <a:gd name="connsiteY1" fmla="*/ 375890 h 381222"/>
                  <a:gd name="connsiteX2" fmla="*/ 2047403 w 2047403"/>
                  <a:gd name="connsiteY2" fmla="*/ 381222 h 381222"/>
                  <a:gd name="connsiteX3" fmla="*/ 2047403 w 2047403"/>
                  <a:gd name="connsiteY3" fmla="*/ 381222 h 381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47403" h="381222">
                    <a:moveTo>
                      <a:pt x="0" y="0"/>
                    </a:moveTo>
                    <a:lnTo>
                      <a:pt x="506519" y="375890"/>
                    </a:lnTo>
                    <a:lnTo>
                      <a:pt x="2047403" y="381222"/>
                    </a:lnTo>
                    <a:lnTo>
                      <a:pt x="2047403" y="381222"/>
                    </a:lnTo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3AE092B6-338B-4D0B-A830-BFE6769978DF}"/>
                  </a:ext>
                </a:extLst>
              </p:cNvPr>
              <p:cNvSpPr/>
              <p:nvPr/>
            </p:nvSpPr>
            <p:spPr>
              <a:xfrm rot="2143082">
                <a:off x="-189872" y="1365133"/>
                <a:ext cx="5152485" cy="1114766"/>
              </a:xfrm>
              <a:custGeom>
                <a:avLst/>
                <a:gdLst>
                  <a:gd name="connsiteX0" fmla="*/ 0 w 2391302"/>
                  <a:gd name="connsiteY0" fmla="*/ 7998 h 381222"/>
                  <a:gd name="connsiteX1" fmla="*/ 0 w 2391302"/>
                  <a:gd name="connsiteY1" fmla="*/ 7998 h 381222"/>
                  <a:gd name="connsiteX2" fmla="*/ 71979 w 2391302"/>
                  <a:gd name="connsiteY2" fmla="*/ 7998 h 381222"/>
                  <a:gd name="connsiteX3" fmla="*/ 343899 w 2391302"/>
                  <a:gd name="connsiteY3" fmla="*/ 0 h 381222"/>
                  <a:gd name="connsiteX4" fmla="*/ 850418 w 2391302"/>
                  <a:gd name="connsiteY4" fmla="*/ 375890 h 381222"/>
                  <a:gd name="connsiteX5" fmla="*/ 2391302 w 2391302"/>
                  <a:gd name="connsiteY5" fmla="*/ 381222 h 381222"/>
                  <a:gd name="connsiteX6" fmla="*/ 2391302 w 2391302"/>
                  <a:gd name="connsiteY6" fmla="*/ 381222 h 381222"/>
                  <a:gd name="connsiteX0" fmla="*/ 0 w 2391302"/>
                  <a:gd name="connsiteY0" fmla="*/ 7998 h 381222"/>
                  <a:gd name="connsiteX1" fmla="*/ 0 w 2391302"/>
                  <a:gd name="connsiteY1" fmla="*/ 7998 h 381222"/>
                  <a:gd name="connsiteX2" fmla="*/ 71979 w 2391302"/>
                  <a:gd name="connsiteY2" fmla="*/ 7998 h 381222"/>
                  <a:gd name="connsiteX3" fmla="*/ 343899 w 2391302"/>
                  <a:gd name="connsiteY3" fmla="*/ 0 h 381222"/>
                  <a:gd name="connsiteX4" fmla="*/ 935726 w 2391302"/>
                  <a:gd name="connsiteY4" fmla="*/ 373714 h 381222"/>
                  <a:gd name="connsiteX5" fmla="*/ 2391302 w 2391302"/>
                  <a:gd name="connsiteY5" fmla="*/ 381222 h 381222"/>
                  <a:gd name="connsiteX6" fmla="*/ 2391302 w 2391302"/>
                  <a:gd name="connsiteY6" fmla="*/ 381222 h 381222"/>
                  <a:gd name="connsiteX0" fmla="*/ 0 w 2391302"/>
                  <a:gd name="connsiteY0" fmla="*/ 7998 h 381222"/>
                  <a:gd name="connsiteX1" fmla="*/ 71979 w 2391302"/>
                  <a:gd name="connsiteY1" fmla="*/ 7998 h 381222"/>
                  <a:gd name="connsiteX2" fmla="*/ 343899 w 2391302"/>
                  <a:gd name="connsiteY2" fmla="*/ 0 h 381222"/>
                  <a:gd name="connsiteX3" fmla="*/ 935726 w 2391302"/>
                  <a:gd name="connsiteY3" fmla="*/ 373714 h 381222"/>
                  <a:gd name="connsiteX4" fmla="*/ 2391302 w 2391302"/>
                  <a:gd name="connsiteY4" fmla="*/ 381222 h 381222"/>
                  <a:gd name="connsiteX5" fmla="*/ 2391302 w 2391302"/>
                  <a:gd name="connsiteY5" fmla="*/ 381222 h 381222"/>
                  <a:gd name="connsiteX0" fmla="*/ 0 w 2319323"/>
                  <a:gd name="connsiteY0" fmla="*/ 7998 h 381222"/>
                  <a:gd name="connsiteX1" fmla="*/ 271920 w 2319323"/>
                  <a:gd name="connsiteY1" fmla="*/ 0 h 381222"/>
                  <a:gd name="connsiteX2" fmla="*/ 863747 w 2319323"/>
                  <a:gd name="connsiteY2" fmla="*/ 373714 h 381222"/>
                  <a:gd name="connsiteX3" fmla="*/ 2319323 w 2319323"/>
                  <a:gd name="connsiteY3" fmla="*/ 381222 h 381222"/>
                  <a:gd name="connsiteX4" fmla="*/ 2319323 w 2319323"/>
                  <a:gd name="connsiteY4" fmla="*/ 381222 h 381222"/>
                  <a:gd name="connsiteX0" fmla="*/ 0 w 2188694"/>
                  <a:gd name="connsiteY0" fmla="*/ 10175 h 381222"/>
                  <a:gd name="connsiteX1" fmla="*/ 141291 w 2188694"/>
                  <a:gd name="connsiteY1" fmla="*/ 0 h 381222"/>
                  <a:gd name="connsiteX2" fmla="*/ 733118 w 2188694"/>
                  <a:gd name="connsiteY2" fmla="*/ 373714 h 381222"/>
                  <a:gd name="connsiteX3" fmla="*/ 2188694 w 2188694"/>
                  <a:gd name="connsiteY3" fmla="*/ 381222 h 381222"/>
                  <a:gd name="connsiteX4" fmla="*/ 2188694 w 2188694"/>
                  <a:gd name="connsiteY4" fmla="*/ 381222 h 381222"/>
                  <a:gd name="connsiteX0" fmla="*/ 0 w 2162035"/>
                  <a:gd name="connsiteY0" fmla="*/ 0 h 381930"/>
                  <a:gd name="connsiteX1" fmla="*/ 114632 w 2162035"/>
                  <a:gd name="connsiteY1" fmla="*/ 708 h 381930"/>
                  <a:gd name="connsiteX2" fmla="*/ 706459 w 2162035"/>
                  <a:gd name="connsiteY2" fmla="*/ 374422 h 381930"/>
                  <a:gd name="connsiteX3" fmla="*/ 2162035 w 2162035"/>
                  <a:gd name="connsiteY3" fmla="*/ 381930 h 381930"/>
                  <a:gd name="connsiteX4" fmla="*/ 2162035 w 2162035"/>
                  <a:gd name="connsiteY4" fmla="*/ 381930 h 381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62035" h="381930">
                    <a:moveTo>
                      <a:pt x="0" y="0"/>
                    </a:moveTo>
                    <a:lnTo>
                      <a:pt x="114632" y="708"/>
                    </a:lnTo>
                    <a:lnTo>
                      <a:pt x="706459" y="374422"/>
                    </a:lnTo>
                    <a:lnTo>
                      <a:pt x="2162035" y="381930"/>
                    </a:lnTo>
                    <a:lnTo>
                      <a:pt x="2162035" y="381930"/>
                    </a:lnTo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174C63A9-B1AA-42AC-A07D-663E5B3DC602}"/>
                  </a:ext>
                </a:extLst>
              </p:cNvPr>
              <p:cNvSpPr/>
              <p:nvPr/>
            </p:nvSpPr>
            <p:spPr>
              <a:xfrm rot="2143082">
                <a:off x="3332609" y="2161597"/>
                <a:ext cx="2611186" cy="1099113"/>
              </a:xfrm>
              <a:custGeom>
                <a:avLst/>
                <a:gdLst>
                  <a:gd name="connsiteX0" fmla="*/ 0 w 1095680"/>
                  <a:gd name="connsiteY0" fmla="*/ 461199 h 461199"/>
                  <a:gd name="connsiteX1" fmla="*/ 621152 w 1095680"/>
                  <a:gd name="connsiteY1" fmla="*/ 0 h 461199"/>
                  <a:gd name="connsiteX2" fmla="*/ 1095680 w 1095680"/>
                  <a:gd name="connsiteY2" fmla="*/ 0 h 461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95680" h="461199">
                    <a:moveTo>
                      <a:pt x="0" y="461199"/>
                    </a:moveTo>
                    <a:lnTo>
                      <a:pt x="621152" y="0"/>
                    </a:lnTo>
                    <a:lnTo>
                      <a:pt x="1095680" y="0"/>
                    </a:lnTo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13BF2365-0B0D-40B9-A063-33FD0FCECA03}"/>
                  </a:ext>
                </a:extLst>
              </p:cNvPr>
              <p:cNvCxnSpPr>
                <a:cxnSpLocks/>
              </p:cNvCxnSpPr>
              <p:nvPr/>
            </p:nvCxnSpPr>
            <p:spPr>
              <a:xfrm rot="2143082" flipV="1">
                <a:off x="1319091" y="3532941"/>
                <a:ext cx="0" cy="439763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7389CC75-F22D-4E8B-AA38-EB6225EAE0DE}"/>
                  </a:ext>
                </a:extLst>
              </p:cNvPr>
              <p:cNvCxnSpPr>
                <a:cxnSpLocks/>
              </p:cNvCxnSpPr>
              <p:nvPr/>
            </p:nvCxnSpPr>
            <p:spPr>
              <a:xfrm rot="2143082" flipV="1">
                <a:off x="1490130" y="3655926"/>
                <a:ext cx="0" cy="439763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1FD7047D-8AC7-435B-B610-9DBAF202BD50}"/>
                  </a:ext>
                </a:extLst>
              </p:cNvPr>
              <p:cNvCxnSpPr>
                <a:cxnSpLocks/>
              </p:cNvCxnSpPr>
              <p:nvPr/>
            </p:nvCxnSpPr>
            <p:spPr>
              <a:xfrm rot="2143082" flipV="1">
                <a:off x="1661174" y="3778910"/>
                <a:ext cx="0" cy="439763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38C52008-23DF-4D3A-8C73-AEE0F4532613}"/>
                  </a:ext>
                </a:extLst>
              </p:cNvPr>
              <p:cNvCxnSpPr>
                <a:cxnSpLocks/>
              </p:cNvCxnSpPr>
              <p:nvPr/>
            </p:nvCxnSpPr>
            <p:spPr>
              <a:xfrm rot="2143082" flipV="1">
                <a:off x="1832213" y="3901899"/>
                <a:ext cx="0" cy="439763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9F23CB5B-5948-44E4-9BF6-B83CCE7F7777}"/>
                  </a:ext>
                </a:extLst>
              </p:cNvPr>
              <p:cNvCxnSpPr>
                <a:cxnSpLocks/>
              </p:cNvCxnSpPr>
              <p:nvPr/>
            </p:nvCxnSpPr>
            <p:spPr>
              <a:xfrm rot="2143082" flipV="1">
                <a:off x="2003248" y="4024888"/>
                <a:ext cx="0" cy="439763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5EAF4F6D-11CE-4C3D-AE20-E4F6CF1428B3}"/>
                  </a:ext>
                </a:extLst>
              </p:cNvPr>
              <p:cNvCxnSpPr>
                <a:cxnSpLocks/>
              </p:cNvCxnSpPr>
              <p:nvPr/>
            </p:nvCxnSpPr>
            <p:spPr>
              <a:xfrm rot="2143082" flipV="1">
                <a:off x="2174296" y="4147877"/>
                <a:ext cx="0" cy="439763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E700EA4F-DA6F-4D72-B8FA-FD385DDD00E9}"/>
                  </a:ext>
                </a:extLst>
              </p:cNvPr>
              <p:cNvSpPr/>
              <p:nvPr/>
            </p:nvSpPr>
            <p:spPr>
              <a:xfrm rot="2143082">
                <a:off x="4431107" y="1624748"/>
                <a:ext cx="3523756" cy="231821"/>
              </a:xfrm>
              <a:custGeom>
                <a:avLst/>
                <a:gdLst>
                  <a:gd name="connsiteX0" fmla="*/ 0 w 1478604"/>
                  <a:gd name="connsiteY0" fmla="*/ 0 h 97276"/>
                  <a:gd name="connsiteX1" fmla="*/ 107004 w 1478604"/>
                  <a:gd name="connsiteY1" fmla="*/ 97276 h 97276"/>
                  <a:gd name="connsiteX2" fmla="*/ 1478604 w 1478604"/>
                  <a:gd name="connsiteY2" fmla="*/ 97276 h 97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78604" h="97276">
                    <a:moveTo>
                      <a:pt x="0" y="0"/>
                    </a:moveTo>
                    <a:lnTo>
                      <a:pt x="107004" y="97276"/>
                    </a:lnTo>
                    <a:lnTo>
                      <a:pt x="1478604" y="97276"/>
                    </a:lnTo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71413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 userDrawn="1"/>
        </p:nvSpPr>
        <p:spPr bwMode="auto">
          <a:xfrm>
            <a:off x="0" y="0"/>
            <a:ext cx="12185650" cy="1260475"/>
          </a:xfrm>
          <a:custGeom>
            <a:avLst/>
            <a:gdLst>
              <a:gd name="T0" fmla="*/ 3490 w 3490"/>
              <a:gd name="T1" fmla="*/ 0 h 332"/>
              <a:gd name="T2" fmla="*/ 0 w 3490"/>
              <a:gd name="T3" fmla="*/ 0 h 332"/>
              <a:gd name="T4" fmla="*/ 2060 w 3490"/>
              <a:gd name="T5" fmla="*/ 253 h 332"/>
              <a:gd name="T6" fmla="*/ 3490 w 3490"/>
              <a:gd name="T7" fmla="*/ 0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90" h="332">
                <a:moveTo>
                  <a:pt x="349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471" y="332"/>
                  <a:pt x="2060" y="253"/>
                </a:cubicBezTo>
                <a:cubicBezTo>
                  <a:pt x="2060" y="253"/>
                  <a:pt x="3148" y="198"/>
                  <a:pt x="3490" y="0"/>
                </a:cubicBezTo>
                <a:close/>
              </a:path>
            </a:pathLst>
          </a:custGeom>
          <a:solidFill>
            <a:srgbClr val="F7BB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>
              <a:solidFill>
                <a:srgbClr val="F18A9A"/>
              </a:solidFill>
            </a:endParaRPr>
          </a:p>
        </p:txBody>
      </p:sp>
      <p:grpSp>
        <p:nvGrpSpPr>
          <p:cNvPr id="23" name="Grupo 22"/>
          <p:cNvGrpSpPr/>
          <p:nvPr userDrawn="1"/>
        </p:nvGrpSpPr>
        <p:grpSpPr>
          <a:xfrm rot="9900000" flipH="1">
            <a:off x="1370722" y="-803702"/>
            <a:ext cx="1641644" cy="1338492"/>
            <a:chOff x="4557713" y="2190750"/>
            <a:chExt cx="3043238" cy="2481263"/>
          </a:xfrm>
          <a:solidFill>
            <a:schemeClr val="bg1"/>
          </a:solidFill>
        </p:grpSpPr>
        <p:sp>
          <p:nvSpPr>
            <p:cNvPr id="24" name="Freeform 5"/>
            <p:cNvSpPr>
              <a:spLocks/>
            </p:cNvSpPr>
            <p:nvPr userDrawn="1"/>
          </p:nvSpPr>
          <p:spPr bwMode="auto">
            <a:xfrm>
              <a:off x="4557713" y="2281238"/>
              <a:ext cx="3043238" cy="2390775"/>
            </a:xfrm>
            <a:custGeom>
              <a:avLst/>
              <a:gdLst>
                <a:gd name="T0" fmla="*/ 659 w 808"/>
                <a:gd name="T1" fmla="*/ 52 h 634"/>
                <a:gd name="T2" fmla="*/ 665 w 808"/>
                <a:gd name="T3" fmla="*/ 120 h 634"/>
                <a:gd name="T4" fmla="*/ 695 w 808"/>
                <a:gd name="T5" fmla="*/ 110 h 634"/>
                <a:gd name="T6" fmla="*/ 693 w 808"/>
                <a:gd name="T7" fmla="*/ 99 h 634"/>
                <a:gd name="T8" fmla="*/ 723 w 808"/>
                <a:gd name="T9" fmla="*/ 38 h 634"/>
                <a:gd name="T10" fmla="*/ 732 w 808"/>
                <a:gd name="T11" fmla="*/ 63 h 634"/>
                <a:gd name="T12" fmla="*/ 755 w 808"/>
                <a:gd name="T13" fmla="*/ 5 h 634"/>
                <a:gd name="T14" fmla="*/ 742 w 808"/>
                <a:gd name="T15" fmla="*/ 61 h 634"/>
                <a:gd name="T16" fmla="*/ 707 w 808"/>
                <a:gd name="T17" fmla="*/ 98 h 634"/>
                <a:gd name="T18" fmla="*/ 785 w 808"/>
                <a:gd name="T19" fmla="*/ 81 h 634"/>
                <a:gd name="T20" fmla="*/ 780 w 808"/>
                <a:gd name="T21" fmla="*/ 103 h 634"/>
                <a:gd name="T22" fmla="*/ 674 w 808"/>
                <a:gd name="T23" fmla="*/ 154 h 634"/>
                <a:gd name="T24" fmla="*/ 717 w 808"/>
                <a:gd name="T25" fmla="*/ 160 h 634"/>
                <a:gd name="T26" fmla="*/ 729 w 808"/>
                <a:gd name="T27" fmla="*/ 141 h 634"/>
                <a:gd name="T28" fmla="*/ 768 w 808"/>
                <a:gd name="T29" fmla="*/ 145 h 634"/>
                <a:gd name="T30" fmla="*/ 741 w 808"/>
                <a:gd name="T31" fmla="*/ 159 h 634"/>
                <a:gd name="T32" fmla="*/ 744 w 808"/>
                <a:gd name="T33" fmla="*/ 196 h 634"/>
                <a:gd name="T34" fmla="*/ 728 w 808"/>
                <a:gd name="T35" fmla="*/ 269 h 634"/>
                <a:gd name="T36" fmla="*/ 753 w 808"/>
                <a:gd name="T37" fmla="*/ 388 h 634"/>
                <a:gd name="T38" fmla="*/ 681 w 808"/>
                <a:gd name="T39" fmla="*/ 537 h 634"/>
                <a:gd name="T40" fmla="*/ 382 w 808"/>
                <a:gd name="T41" fmla="*/ 633 h 634"/>
                <a:gd name="T42" fmla="*/ 145 w 808"/>
                <a:gd name="T43" fmla="*/ 535 h 634"/>
                <a:gd name="T44" fmla="*/ 107 w 808"/>
                <a:gd name="T45" fmla="*/ 473 h 634"/>
                <a:gd name="T46" fmla="*/ 133 w 808"/>
                <a:gd name="T47" fmla="*/ 378 h 634"/>
                <a:gd name="T48" fmla="*/ 49 w 808"/>
                <a:gd name="T49" fmla="*/ 317 h 634"/>
                <a:gd name="T50" fmla="*/ 37 w 808"/>
                <a:gd name="T51" fmla="*/ 261 h 634"/>
                <a:gd name="T52" fmla="*/ 112 w 808"/>
                <a:gd name="T53" fmla="*/ 272 h 634"/>
                <a:gd name="T54" fmla="*/ 148 w 808"/>
                <a:gd name="T55" fmla="*/ 200 h 634"/>
                <a:gd name="T56" fmla="*/ 58 w 808"/>
                <a:gd name="T57" fmla="*/ 96 h 634"/>
                <a:gd name="T58" fmla="*/ 93 w 808"/>
                <a:gd name="T59" fmla="*/ 111 h 634"/>
                <a:gd name="T60" fmla="*/ 105 w 808"/>
                <a:gd name="T61" fmla="*/ 120 h 634"/>
                <a:gd name="T62" fmla="*/ 162 w 808"/>
                <a:gd name="T63" fmla="*/ 197 h 634"/>
                <a:gd name="T64" fmla="*/ 206 w 808"/>
                <a:gd name="T65" fmla="*/ 126 h 634"/>
                <a:gd name="T66" fmla="*/ 179 w 808"/>
                <a:gd name="T67" fmla="*/ 53 h 634"/>
                <a:gd name="T68" fmla="*/ 209 w 808"/>
                <a:gd name="T69" fmla="*/ 113 h 634"/>
                <a:gd name="T70" fmla="*/ 283 w 808"/>
                <a:gd name="T71" fmla="*/ 113 h 634"/>
                <a:gd name="T72" fmla="*/ 344 w 808"/>
                <a:gd name="T73" fmla="*/ 81 h 634"/>
                <a:gd name="T74" fmla="*/ 393 w 808"/>
                <a:gd name="T75" fmla="*/ 32 h 634"/>
                <a:gd name="T76" fmla="*/ 456 w 808"/>
                <a:gd name="T77" fmla="*/ 104 h 634"/>
                <a:gd name="T78" fmla="*/ 475 w 808"/>
                <a:gd name="T79" fmla="*/ 29 h 634"/>
                <a:gd name="T80" fmla="*/ 532 w 808"/>
                <a:gd name="T81" fmla="*/ 105 h 634"/>
                <a:gd name="T82" fmla="*/ 593 w 808"/>
                <a:gd name="T83" fmla="*/ 112 h 634"/>
                <a:gd name="T84" fmla="*/ 614 w 808"/>
                <a:gd name="T85" fmla="*/ 51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08" h="634">
                  <a:moveTo>
                    <a:pt x="614" y="51"/>
                  </a:moveTo>
                  <a:cubicBezTo>
                    <a:pt x="630" y="45"/>
                    <a:pt x="645" y="30"/>
                    <a:pt x="659" y="52"/>
                  </a:cubicBezTo>
                  <a:cubicBezTo>
                    <a:pt x="675" y="75"/>
                    <a:pt x="661" y="93"/>
                    <a:pt x="645" y="113"/>
                  </a:cubicBezTo>
                  <a:cubicBezTo>
                    <a:pt x="652" y="115"/>
                    <a:pt x="657" y="117"/>
                    <a:pt x="665" y="120"/>
                  </a:cubicBezTo>
                  <a:cubicBezTo>
                    <a:pt x="664" y="111"/>
                    <a:pt x="663" y="105"/>
                    <a:pt x="662" y="99"/>
                  </a:cubicBezTo>
                  <a:cubicBezTo>
                    <a:pt x="674" y="103"/>
                    <a:pt x="684" y="107"/>
                    <a:pt x="695" y="110"/>
                  </a:cubicBezTo>
                  <a:cubicBezTo>
                    <a:pt x="696" y="109"/>
                    <a:pt x="696" y="107"/>
                    <a:pt x="697" y="106"/>
                  </a:cubicBezTo>
                  <a:cubicBezTo>
                    <a:pt x="696" y="103"/>
                    <a:pt x="693" y="101"/>
                    <a:pt x="693" y="99"/>
                  </a:cubicBezTo>
                  <a:cubicBezTo>
                    <a:pt x="701" y="80"/>
                    <a:pt x="708" y="61"/>
                    <a:pt x="716" y="42"/>
                  </a:cubicBezTo>
                  <a:cubicBezTo>
                    <a:pt x="717" y="41"/>
                    <a:pt x="719" y="40"/>
                    <a:pt x="723" y="38"/>
                  </a:cubicBezTo>
                  <a:cubicBezTo>
                    <a:pt x="724" y="47"/>
                    <a:pt x="725" y="54"/>
                    <a:pt x="726" y="62"/>
                  </a:cubicBezTo>
                  <a:cubicBezTo>
                    <a:pt x="728" y="62"/>
                    <a:pt x="730" y="62"/>
                    <a:pt x="732" y="63"/>
                  </a:cubicBezTo>
                  <a:cubicBezTo>
                    <a:pt x="734" y="51"/>
                    <a:pt x="736" y="38"/>
                    <a:pt x="740" y="27"/>
                  </a:cubicBezTo>
                  <a:cubicBezTo>
                    <a:pt x="743" y="18"/>
                    <a:pt x="748" y="8"/>
                    <a:pt x="755" y="5"/>
                  </a:cubicBezTo>
                  <a:cubicBezTo>
                    <a:pt x="767" y="0"/>
                    <a:pt x="777" y="11"/>
                    <a:pt x="770" y="23"/>
                  </a:cubicBezTo>
                  <a:cubicBezTo>
                    <a:pt x="763" y="37"/>
                    <a:pt x="753" y="50"/>
                    <a:pt x="742" y="61"/>
                  </a:cubicBezTo>
                  <a:cubicBezTo>
                    <a:pt x="732" y="70"/>
                    <a:pt x="726" y="78"/>
                    <a:pt x="735" y="92"/>
                  </a:cubicBezTo>
                  <a:cubicBezTo>
                    <a:pt x="725" y="94"/>
                    <a:pt x="717" y="96"/>
                    <a:pt x="707" y="98"/>
                  </a:cubicBezTo>
                  <a:cubicBezTo>
                    <a:pt x="717" y="118"/>
                    <a:pt x="733" y="115"/>
                    <a:pt x="745" y="109"/>
                  </a:cubicBezTo>
                  <a:cubicBezTo>
                    <a:pt x="759" y="102"/>
                    <a:pt x="772" y="91"/>
                    <a:pt x="785" y="81"/>
                  </a:cubicBezTo>
                  <a:cubicBezTo>
                    <a:pt x="792" y="74"/>
                    <a:pt x="799" y="67"/>
                    <a:pt x="808" y="62"/>
                  </a:cubicBezTo>
                  <a:cubicBezTo>
                    <a:pt x="808" y="82"/>
                    <a:pt x="796" y="95"/>
                    <a:pt x="780" y="103"/>
                  </a:cubicBezTo>
                  <a:cubicBezTo>
                    <a:pt x="749" y="117"/>
                    <a:pt x="718" y="129"/>
                    <a:pt x="687" y="143"/>
                  </a:cubicBezTo>
                  <a:cubicBezTo>
                    <a:pt x="682" y="145"/>
                    <a:pt x="678" y="150"/>
                    <a:pt x="674" y="154"/>
                  </a:cubicBezTo>
                  <a:cubicBezTo>
                    <a:pt x="674" y="156"/>
                    <a:pt x="675" y="158"/>
                    <a:pt x="675" y="160"/>
                  </a:cubicBezTo>
                  <a:cubicBezTo>
                    <a:pt x="689" y="160"/>
                    <a:pt x="703" y="160"/>
                    <a:pt x="717" y="160"/>
                  </a:cubicBezTo>
                  <a:cubicBezTo>
                    <a:pt x="718" y="160"/>
                    <a:pt x="719" y="159"/>
                    <a:pt x="720" y="158"/>
                  </a:cubicBezTo>
                  <a:cubicBezTo>
                    <a:pt x="723" y="152"/>
                    <a:pt x="724" y="144"/>
                    <a:pt x="729" y="141"/>
                  </a:cubicBezTo>
                  <a:cubicBezTo>
                    <a:pt x="732" y="139"/>
                    <a:pt x="739" y="146"/>
                    <a:pt x="745" y="146"/>
                  </a:cubicBezTo>
                  <a:cubicBezTo>
                    <a:pt x="752" y="146"/>
                    <a:pt x="759" y="143"/>
                    <a:pt x="768" y="145"/>
                  </a:cubicBezTo>
                  <a:cubicBezTo>
                    <a:pt x="763" y="147"/>
                    <a:pt x="758" y="148"/>
                    <a:pt x="754" y="151"/>
                  </a:cubicBezTo>
                  <a:cubicBezTo>
                    <a:pt x="750" y="153"/>
                    <a:pt x="747" y="156"/>
                    <a:pt x="741" y="159"/>
                  </a:cubicBezTo>
                  <a:cubicBezTo>
                    <a:pt x="749" y="163"/>
                    <a:pt x="755" y="165"/>
                    <a:pt x="766" y="170"/>
                  </a:cubicBezTo>
                  <a:cubicBezTo>
                    <a:pt x="757" y="179"/>
                    <a:pt x="750" y="187"/>
                    <a:pt x="744" y="196"/>
                  </a:cubicBezTo>
                  <a:cubicBezTo>
                    <a:pt x="730" y="213"/>
                    <a:pt x="713" y="229"/>
                    <a:pt x="728" y="254"/>
                  </a:cubicBezTo>
                  <a:cubicBezTo>
                    <a:pt x="730" y="258"/>
                    <a:pt x="730" y="265"/>
                    <a:pt x="728" y="269"/>
                  </a:cubicBezTo>
                  <a:cubicBezTo>
                    <a:pt x="715" y="294"/>
                    <a:pt x="724" y="317"/>
                    <a:pt x="733" y="340"/>
                  </a:cubicBezTo>
                  <a:cubicBezTo>
                    <a:pt x="739" y="356"/>
                    <a:pt x="747" y="372"/>
                    <a:pt x="753" y="388"/>
                  </a:cubicBezTo>
                  <a:cubicBezTo>
                    <a:pt x="771" y="434"/>
                    <a:pt x="763" y="472"/>
                    <a:pt x="727" y="506"/>
                  </a:cubicBezTo>
                  <a:cubicBezTo>
                    <a:pt x="713" y="518"/>
                    <a:pt x="697" y="528"/>
                    <a:pt x="681" y="537"/>
                  </a:cubicBezTo>
                  <a:cubicBezTo>
                    <a:pt x="659" y="549"/>
                    <a:pt x="636" y="559"/>
                    <a:pt x="616" y="572"/>
                  </a:cubicBezTo>
                  <a:cubicBezTo>
                    <a:pt x="544" y="618"/>
                    <a:pt x="464" y="630"/>
                    <a:pt x="382" y="633"/>
                  </a:cubicBezTo>
                  <a:cubicBezTo>
                    <a:pt x="380" y="634"/>
                    <a:pt x="377" y="634"/>
                    <a:pt x="376" y="633"/>
                  </a:cubicBezTo>
                  <a:cubicBezTo>
                    <a:pt x="295" y="609"/>
                    <a:pt x="211" y="594"/>
                    <a:pt x="145" y="535"/>
                  </a:cubicBezTo>
                  <a:cubicBezTo>
                    <a:pt x="134" y="524"/>
                    <a:pt x="124" y="514"/>
                    <a:pt x="124" y="496"/>
                  </a:cubicBezTo>
                  <a:cubicBezTo>
                    <a:pt x="124" y="490"/>
                    <a:pt x="115" y="483"/>
                    <a:pt x="107" y="473"/>
                  </a:cubicBezTo>
                  <a:cubicBezTo>
                    <a:pt x="108" y="471"/>
                    <a:pt x="112" y="464"/>
                    <a:pt x="113" y="457"/>
                  </a:cubicBezTo>
                  <a:cubicBezTo>
                    <a:pt x="120" y="431"/>
                    <a:pt x="127" y="404"/>
                    <a:pt x="133" y="378"/>
                  </a:cubicBezTo>
                  <a:cubicBezTo>
                    <a:pt x="134" y="376"/>
                    <a:pt x="133" y="373"/>
                    <a:pt x="133" y="370"/>
                  </a:cubicBezTo>
                  <a:cubicBezTo>
                    <a:pt x="128" y="354"/>
                    <a:pt x="67" y="316"/>
                    <a:pt x="49" y="317"/>
                  </a:cubicBezTo>
                  <a:cubicBezTo>
                    <a:pt x="24" y="320"/>
                    <a:pt x="0" y="286"/>
                    <a:pt x="10" y="262"/>
                  </a:cubicBezTo>
                  <a:cubicBezTo>
                    <a:pt x="15" y="250"/>
                    <a:pt x="26" y="250"/>
                    <a:pt x="37" y="261"/>
                  </a:cubicBezTo>
                  <a:cubicBezTo>
                    <a:pt x="48" y="272"/>
                    <a:pt x="59" y="284"/>
                    <a:pt x="72" y="292"/>
                  </a:cubicBezTo>
                  <a:cubicBezTo>
                    <a:pt x="91" y="304"/>
                    <a:pt x="109" y="294"/>
                    <a:pt x="112" y="272"/>
                  </a:cubicBezTo>
                  <a:cubicBezTo>
                    <a:pt x="113" y="265"/>
                    <a:pt x="112" y="258"/>
                    <a:pt x="111" y="252"/>
                  </a:cubicBezTo>
                  <a:cubicBezTo>
                    <a:pt x="104" y="218"/>
                    <a:pt x="112" y="207"/>
                    <a:pt x="148" y="200"/>
                  </a:cubicBezTo>
                  <a:cubicBezTo>
                    <a:pt x="133" y="152"/>
                    <a:pt x="80" y="138"/>
                    <a:pt x="54" y="100"/>
                  </a:cubicBezTo>
                  <a:cubicBezTo>
                    <a:pt x="55" y="99"/>
                    <a:pt x="57" y="97"/>
                    <a:pt x="58" y="96"/>
                  </a:cubicBezTo>
                  <a:cubicBezTo>
                    <a:pt x="71" y="107"/>
                    <a:pt x="84" y="117"/>
                    <a:pt x="99" y="130"/>
                  </a:cubicBezTo>
                  <a:cubicBezTo>
                    <a:pt x="97" y="122"/>
                    <a:pt x="95" y="117"/>
                    <a:pt x="93" y="111"/>
                  </a:cubicBezTo>
                  <a:cubicBezTo>
                    <a:pt x="94" y="111"/>
                    <a:pt x="95" y="110"/>
                    <a:pt x="96" y="110"/>
                  </a:cubicBezTo>
                  <a:cubicBezTo>
                    <a:pt x="99" y="113"/>
                    <a:pt x="102" y="116"/>
                    <a:pt x="105" y="120"/>
                  </a:cubicBezTo>
                  <a:cubicBezTo>
                    <a:pt x="112" y="132"/>
                    <a:pt x="119" y="140"/>
                    <a:pt x="133" y="145"/>
                  </a:cubicBezTo>
                  <a:cubicBezTo>
                    <a:pt x="154" y="153"/>
                    <a:pt x="164" y="172"/>
                    <a:pt x="162" y="197"/>
                  </a:cubicBezTo>
                  <a:cubicBezTo>
                    <a:pt x="168" y="197"/>
                    <a:pt x="173" y="197"/>
                    <a:pt x="179" y="197"/>
                  </a:cubicBezTo>
                  <a:cubicBezTo>
                    <a:pt x="179" y="170"/>
                    <a:pt x="167" y="140"/>
                    <a:pt x="206" y="126"/>
                  </a:cubicBezTo>
                  <a:cubicBezTo>
                    <a:pt x="194" y="104"/>
                    <a:pt x="183" y="81"/>
                    <a:pt x="171" y="58"/>
                  </a:cubicBezTo>
                  <a:cubicBezTo>
                    <a:pt x="173" y="56"/>
                    <a:pt x="176" y="55"/>
                    <a:pt x="179" y="53"/>
                  </a:cubicBezTo>
                  <a:cubicBezTo>
                    <a:pt x="183" y="59"/>
                    <a:pt x="189" y="64"/>
                    <a:pt x="192" y="71"/>
                  </a:cubicBezTo>
                  <a:cubicBezTo>
                    <a:pt x="199" y="85"/>
                    <a:pt x="203" y="99"/>
                    <a:pt x="209" y="113"/>
                  </a:cubicBezTo>
                  <a:cubicBezTo>
                    <a:pt x="220" y="139"/>
                    <a:pt x="250" y="151"/>
                    <a:pt x="273" y="136"/>
                  </a:cubicBezTo>
                  <a:cubicBezTo>
                    <a:pt x="279" y="132"/>
                    <a:pt x="283" y="121"/>
                    <a:pt x="283" y="113"/>
                  </a:cubicBezTo>
                  <a:cubicBezTo>
                    <a:pt x="283" y="96"/>
                    <a:pt x="278" y="77"/>
                    <a:pt x="296" y="67"/>
                  </a:cubicBezTo>
                  <a:cubicBezTo>
                    <a:pt x="314" y="58"/>
                    <a:pt x="330" y="68"/>
                    <a:pt x="344" y="81"/>
                  </a:cubicBezTo>
                  <a:cubicBezTo>
                    <a:pt x="349" y="85"/>
                    <a:pt x="355" y="89"/>
                    <a:pt x="360" y="93"/>
                  </a:cubicBezTo>
                  <a:cubicBezTo>
                    <a:pt x="377" y="75"/>
                    <a:pt x="397" y="61"/>
                    <a:pt x="393" y="32"/>
                  </a:cubicBezTo>
                  <a:cubicBezTo>
                    <a:pt x="420" y="54"/>
                    <a:pt x="399" y="71"/>
                    <a:pt x="388" y="89"/>
                  </a:cubicBezTo>
                  <a:cubicBezTo>
                    <a:pt x="430" y="71"/>
                    <a:pt x="430" y="71"/>
                    <a:pt x="456" y="104"/>
                  </a:cubicBezTo>
                  <a:cubicBezTo>
                    <a:pt x="454" y="85"/>
                    <a:pt x="474" y="70"/>
                    <a:pt x="465" y="48"/>
                  </a:cubicBezTo>
                  <a:cubicBezTo>
                    <a:pt x="463" y="44"/>
                    <a:pt x="472" y="36"/>
                    <a:pt x="475" y="29"/>
                  </a:cubicBezTo>
                  <a:cubicBezTo>
                    <a:pt x="482" y="34"/>
                    <a:pt x="491" y="37"/>
                    <a:pt x="495" y="44"/>
                  </a:cubicBezTo>
                  <a:cubicBezTo>
                    <a:pt x="508" y="64"/>
                    <a:pt x="518" y="86"/>
                    <a:pt x="532" y="105"/>
                  </a:cubicBezTo>
                  <a:cubicBezTo>
                    <a:pt x="536" y="112"/>
                    <a:pt x="547" y="115"/>
                    <a:pt x="555" y="116"/>
                  </a:cubicBezTo>
                  <a:cubicBezTo>
                    <a:pt x="568" y="117"/>
                    <a:pt x="582" y="116"/>
                    <a:pt x="593" y="112"/>
                  </a:cubicBezTo>
                  <a:cubicBezTo>
                    <a:pt x="601" y="110"/>
                    <a:pt x="609" y="100"/>
                    <a:pt x="611" y="92"/>
                  </a:cubicBezTo>
                  <a:cubicBezTo>
                    <a:pt x="615" y="79"/>
                    <a:pt x="614" y="64"/>
                    <a:pt x="614" y="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6"/>
            <p:cNvSpPr>
              <a:spLocks/>
            </p:cNvSpPr>
            <p:nvPr userDrawn="1"/>
          </p:nvSpPr>
          <p:spPr bwMode="auto">
            <a:xfrm>
              <a:off x="6102350" y="2201863"/>
              <a:ext cx="195263" cy="222250"/>
            </a:xfrm>
            <a:custGeom>
              <a:avLst/>
              <a:gdLst>
                <a:gd name="T0" fmla="*/ 27 w 52"/>
                <a:gd name="T1" fmla="*/ 59 h 59"/>
                <a:gd name="T2" fmla="*/ 0 w 52"/>
                <a:gd name="T3" fmla="*/ 25 h 59"/>
                <a:gd name="T4" fmla="*/ 24 w 52"/>
                <a:gd name="T5" fmla="*/ 1 h 59"/>
                <a:gd name="T6" fmla="*/ 52 w 52"/>
                <a:gd name="T7" fmla="*/ 31 h 59"/>
                <a:gd name="T8" fmla="*/ 27 w 52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9">
                  <a:moveTo>
                    <a:pt x="27" y="59"/>
                  </a:moveTo>
                  <a:cubicBezTo>
                    <a:pt x="12" y="58"/>
                    <a:pt x="0" y="43"/>
                    <a:pt x="0" y="25"/>
                  </a:cubicBezTo>
                  <a:cubicBezTo>
                    <a:pt x="0" y="8"/>
                    <a:pt x="8" y="0"/>
                    <a:pt x="24" y="1"/>
                  </a:cubicBezTo>
                  <a:cubicBezTo>
                    <a:pt x="42" y="1"/>
                    <a:pt x="52" y="13"/>
                    <a:pt x="52" y="31"/>
                  </a:cubicBezTo>
                  <a:cubicBezTo>
                    <a:pt x="52" y="47"/>
                    <a:pt x="41" y="59"/>
                    <a:pt x="27" y="5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7"/>
            <p:cNvSpPr>
              <a:spLocks/>
            </p:cNvSpPr>
            <p:nvPr userDrawn="1"/>
          </p:nvSpPr>
          <p:spPr bwMode="auto">
            <a:xfrm>
              <a:off x="5081588" y="2590800"/>
              <a:ext cx="127000" cy="146050"/>
            </a:xfrm>
            <a:custGeom>
              <a:avLst/>
              <a:gdLst>
                <a:gd name="T0" fmla="*/ 20 w 34"/>
                <a:gd name="T1" fmla="*/ 0 h 39"/>
                <a:gd name="T2" fmla="*/ 33 w 34"/>
                <a:gd name="T3" fmla="*/ 25 h 39"/>
                <a:gd name="T4" fmla="*/ 19 w 34"/>
                <a:gd name="T5" fmla="*/ 39 h 39"/>
                <a:gd name="T6" fmla="*/ 1 w 34"/>
                <a:gd name="T7" fmla="*/ 17 h 39"/>
                <a:gd name="T8" fmla="*/ 11 w 34"/>
                <a:gd name="T9" fmla="*/ 1 h 39"/>
                <a:gd name="T10" fmla="*/ 20 w 34"/>
                <a:gd name="T1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39">
                  <a:moveTo>
                    <a:pt x="20" y="0"/>
                  </a:moveTo>
                  <a:cubicBezTo>
                    <a:pt x="25" y="8"/>
                    <a:pt x="32" y="16"/>
                    <a:pt x="33" y="25"/>
                  </a:cubicBezTo>
                  <a:cubicBezTo>
                    <a:pt x="34" y="28"/>
                    <a:pt x="24" y="34"/>
                    <a:pt x="19" y="39"/>
                  </a:cubicBezTo>
                  <a:cubicBezTo>
                    <a:pt x="13" y="32"/>
                    <a:pt x="5" y="25"/>
                    <a:pt x="1" y="17"/>
                  </a:cubicBezTo>
                  <a:cubicBezTo>
                    <a:pt x="0" y="14"/>
                    <a:pt x="8" y="6"/>
                    <a:pt x="11" y="1"/>
                  </a:cubicBezTo>
                  <a:cubicBezTo>
                    <a:pt x="14" y="1"/>
                    <a:pt x="17" y="0"/>
                    <a:pt x="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8"/>
            <p:cNvSpPr>
              <a:spLocks/>
            </p:cNvSpPr>
            <p:nvPr userDrawn="1"/>
          </p:nvSpPr>
          <p:spPr bwMode="auto">
            <a:xfrm>
              <a:off x="6591300" y="2420938"/>
              <a:ext cx="134938" cy="146050"/>
            </a:xfrm>
            <a:custGeom>
              <a:avLst/>
              <a:gdLst>
                <a:gd name="T0" fmla="*/ 36 w 36"/>
                <a:gd name="T1" fmla="*/ 22 h 39"/>
                <a:gd name="T2" fmla="*/ 19 w 36"/>
                <a:gd name="T3" fmla="*/ 39 h 39"/>
                <a:gd name="T4" fmla="*/ 2 w 36"/>
                <a:gd name="T5" fmla="*/ 17 h 39"/>
                <a:gd name="T6" fmla="*/ 12 w 36"/>
                <a:gd name="T7" fmla="*/ 0 h 39"/>
                <a:gd name="T8" fmla="*/ 36 w 36"/>
                <a:gd name="T9" fmla="*/ 2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9">
                  <a:moveTo>
                    <a:pt x="36" y="22"/>
                  </a:moveTo>
                  <a:cubicBezTo>
                    <a:pt x="28" y="30"/>
                    <a:pt x="24" y="35"/>
                    <a:pt x="19" y="39"/>
                  </a:cubicBezTo>
                  <a:cubicBezTo>
                    <a:pt x="13" y="32"/>
                    <a:pt x="5" y="25"/>
                    <a:pt x="2" y="17"/>
                  </a:cubicBezTo>
                  <a:cubicBezTo>
                    <a:pt x="0" y="14"/>
                    <a:pt x="8" y="6"/>
                    <a:pt x="12" y="0"/>
                  </a:cubicBezTo>
                  <a:cubicBezTo>
                    <a:pt x="19" y="7"/>
                    <a:pt x="26" y="13"/>
                    <a:pt x="36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9"/>
            <p:cNvSpPr>
              <a:spLocks/>
            </p:cNvSpPr>
            <p:nvPr userDrawn="1"/>
          </p:nvSpPr>
          <p:spPr bwMode="auto">
            <a:xfrm>
              <a:off x="6764338" y="2190750"/>
              <a:ext cx="82550" cy="123825"/>
            </a:xfrm>
            <a:custGeom>
              <a:avLst/>
              <a:gdLst>
                <a:gd name="T0" fmla="*/ 11 w 22"/>
                <a:gd name="T1" fmla="*/ 0 h 33"/>
                <a:gd name="T2" fmla="*/ 22 w 22"/>
                <a:gd name="T3" fmla="*/ 19 h 33"/>
                <a:gd name="T4" fmla="*/ 11 w 22"/>
                <a:gd name="T5" fmla="*/ 33 h 33"/>
                <a:gd name="T6" fmla="*/ 1 w 22"/>
                <a:gd name="T7" fmla="*/ 19 h 33"/>
                <a:gd name="T8" fmla="*/ 11 w 22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3">
                  <a:moveTo>
                    <a:pt x="11" y="0"/>
                  </a:moveTo>
                  <a:cubicBezTo>
                    <a:pt x="17" y="9"/>
                    <a:pt x="22" y="14"/>
                    <a:pt x="22" y="19"/>
                  </a:cubicBezTo>
                  <a:cubicBezTo>
                    <a:pt x="21" y="24"/>
                    <a:pt x="15" y="28"/>
                    <a:pt x="11" y="33"/>
                  </a:cubicBezTo>
                  <a:cubicBezTo>
                    <a:pt x="8" y="28"/>
                    <a:pt x="1" y="24"/>
                    <a:pt x="1" y="19"/>
                  </a:cubicBezTo>
                  <a:cubicBezTo>
                    <a:pt x="0" y="14"/>
                    <a:pt x="6" y="9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10"/>
            <p:cNvSpPr>
              <a:spLocks/>
            </p:cNvSpPr>
            <p:nvPr userDrawn="1"/>
          </p:nvSpPr>
          <p:spPr bwMode="auto">
            <a:xfrm>
              <a:off x="4911725" y="2398713"/>
              <a:ext cx="112713" cy="101600"/>
            </a:xfrm>
            <a:custGeom>
              <a:avLst/>
              <a:gdLst>
                <a:gd name="T0" fmla="*/ 23 w 30"/>
                <a:gd name="T1" fmla="*/ 20 h 27"/>
                <a:gd name="T2" fmla="*/ 15 w 30"/>
                <a:gd name="T3" fmla="*/ 27 h 27"/>
                <a:gd name="T4" fmla="*/ 1 w 30"/>
                <a:gd name="T5" fmla="*/ 8 h 27"/>
                <a:gd name="T6" fmla="*/ 7 w 30"/>
                <a:gd name="T7" fmla="*/ 1 h 27"/>
                <a:gd name="T8" fmla="*/ 30 w 30"/>
                <a:gd name="T9" fmla="*/ 11 h 27"/>
                <a:gd name="T10" fmla="*/ 23 w 30"/>
                <a:gd name="T11" fmla="*/ 2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27">
                  <a:moveTo>
                    <a:pt x="23" y="20"/>
                  </a:moveTo>
                  <a:cubicBezTo>
                    <a:pt x="20" y="22"/>
                    <a:pt x="18" y="25"/>
                    <a:pt x="15" y="27"/>
                  </a:cubicBezTo>
                  <a:cubicBezTo>
                    <a:pt x="10" y="21"/>
                    <a:pt x="5" y="15"/>
                    <a:pt x="1" y="8"/>
                  </a:cubicBezTo>
                  <a:cubicBezTo>
                    <a:pt x="0" y="7"/>
                    <a:pt x="6" y="0"/>
                    <a:pt x="7" y="1"/>
                  </a:cubicBezTo>
                  <a:cubicBezTo>
                    <a:pt x="15" y="3"/>
                    <a:pt x="22" y="7"/>
                    <a:pt x="30" y="11"/>
                  </a:cubicBezTo>
                  <a:cubicBezTo>
                    <a:pt x="28" y="14"/>
                    <a:pt x="25" y="17"/>
                    <a:pt x="23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30" name="Grupo 29"/>
          <p:cNvGrpSpPr/>
          <p:nvPr userDrawn="1"/>
        </p:nvGrpSpPr>
        <p:grpSpPr>
          <a:xfrm rot="9900000" flipH="1">
            <a:off x="8878078" y="-750673"/>
            <a:ext cx="1641644" cy="1338492"/>
            <a:chOff x="4557713" y="2190750"/>
            <a:chExt cx="3043238" cy="2481263"/>
          </a:xfrm>
          <a:solidFill>
            <a:schemeClr val="bg1"/>
          </a:solidFill>
        </p:grpSpPr>
        <p:sp>
          <p:nvSpPr>
            <p:cNvPr id="31" name="Freeform 5"/>
            <p:cNvSpPr>
              <a:spLocks/>
            </p:cNvSpPr>
            <p:nvPr userDrawn="1"/>
          </p:nvSpPr>
          <p:spPr bwMode="auto">
            <a:xfrm>
              <a:off x="4557713" y="2281238"/>
              <a:ext cx="3043238" cy="2390775"/>
            </a:xfrm>
            <a:custGeom>
              <a:avLst/>
              <a:gdLst>
                <a:gd name="T0" fmla="*/ 659 w 808"/>
                <a:gd name="T1" fmla="*/ 52 h 634"/>
                <a:gd name="T2" fmla="*/ 665 w 808"/>
                <a:gd name="T3" fmla="*/ 120 h 634"/>
                <a:gd name="T4" fmla="*/ 695 w 808"/>
                <a:gd name="T5" fmla="*/ 110 h 634"/>
                <a:gd name="T6" fmla="*/ 693 w 808"/>
                <a:gd name="T7" fmla="*/ 99 h 634"/>
                <a:gd name="T8" fmla="*/ 723 w 808"/>
                <a:gd name="T9" fmla="*/ 38 h 634"/>
                <a:gd name="T10" fmla="*/ 732 w 808"/>
                <a:gd name="T11" fmla="*/ 63 h 634"/>
                <a:gd name="T12" fmla="*/ 755 w 808"/>
                <a:gd name="T13" fmla="*/ 5 h 634"/>
                <a:gd name="T14" fmla="*/ 742 w 808"/>
                <a:gd name="T15" fmla="*/ 61 h 634"/>
                <a:gd name="T16" fmla="*/ 707 w 808"/>
                <a:gd name="T17" fmla="*/ 98 h 634"/>
                <a:gd name="T18" fmla="*/ 785 w 808"/>
                <a:gd name="T19" fmla="*/ 81 h 634"/>
                <a:gd name="T20" fmla="*/ 780 w 808"/>
                <a:gd name="T21" fmla="*/ 103 h 634"/>
                <a:gd name="T22" fmla="*/ 674 w 808"/>
                <a:gd name="T23" fmla="*/ 154 h 634"/>
                <a:gd name="T24" fmla="*/ 717 w 808"/>
                <a:gd name="T25" fmla="*/ 160 h 634"/>
                <a:gd name="T26" fmla="*/ 729 w 808"/>
                <a:gd name="T27" fmla="*/ 141 h 634"/>
                <a:gd name="T28" fmla="*/ 768 w 808"/>
                <a:gd name="T29" fmla="*/ 145 h 634"/>
                <a:gd name="T30" fmla="*/ 741 w 808"/>
                <a:gd name="T31" fmla="*/ 159 h 634"/>
                <a:gd name="T32" fmla="*/ 744 w 808"/>
                <a:gd name="T33" fmla="*/ 196 h 634"/>
                <a:gd name="T34" fmla="*/ 728 w 808"/>
                <a:gd name="T35" fmla="*/ 269 h 634"/>
                <a:gd name="T36" fmla="*/ 753 w 808"/>
                <a:gd name="T37" fmla="*/ 388 h 634"/>
                <a:gd name="T38" fmla="*/ 681 w 808"/>
                <a:gd name="T39" fmla="*/ 537 h 634"/>
                <a:gd name="T40" fmla="*/ 382 w 808"/>
                <a:gd name="T41" fmla="*/ 633 h 634"/>
                <a:gd name="T42" fmla="*/ 145 w 808"/>
                <a:gd name="T43" fmla="*/ 535 h 634"/>
                <a:gd name="T44" fmla="*/ 107 w 808"/>
                <a:gd name="T45" fmla="*/ 473 h 634"/>
                <a:gd name="T46" fmla="*/ 133 w 808"/>
                <a:gd name="T47" fmla="*/ 378 h 634"/>
                <a:gd name="T48" fmla="*/ 49 w 808"/>
                <a:gd name="T49" fmla="*/ 317 h 634"/>
                <a:gd name="T50" fmla="*/ 37 w 808"/>
                <a:gd name="T51" fmla="*/ 261 h 634"/>
                <a:gd name="T52" fmla="*/ 112 w 808"/>
                <a:gd name="T53" fmla="*/ 272 h 634"/>
                <a:gd name="T54" fmla="*/ 148 w 808"/>
                <a:gd name="T55" fmla="*/ 200 h 634"/>
                <a:gd name="T56" fmla="*/ 58 w 808"/>
                <a:gd name="T57" fmla="*/ 96 h 634"/>
                <a:gd name="T58" fmla="*/ 93 w 808"/>
                <a:gd name="T59" fmla="*/ 111 h 634"/>
                <a:gd name="T60" fmla="*/ 105 w 808"/>
                <a:gd name="T61" fmla="*/ 120 h 634"/>
                <a:gd name="T62" fmla="*/ 162 w 808"/>
                <a:gd name="T63" fmla="*/ 197 h 634"/>
                <a:gd name="T64" fmla="*/ 206 w 808"/>
                <a:gd name="T65" fmla="*/ 126 h 634"/>
                <a:gd name="T66" fmla="*/ 179 w 808"/>
                <a:gd name="T67" fmla="*/ 53 h 634"/>
                <a:gd name="T68" fmla="*/ 209 w 808"/>
                <a:gd name="T69" fmla="*/ 113 h 634"/>
                <a:gd name="T70" fmla="*/ 283 w 808"/>
                <a:gd name="T71" fmla="*/ 113 h 634"/>
                <a:gd name="T72" fmla="*/ 344 w 808"/>
                <a:gd name="T73" fmla="*/ 81 h 634"/>
                <a:gd name="T74" fmla="*/ 393 w 808"/>
                <a:gd name="T75" fmla="*/ 32 h 634"/>
                <a:gd name="T76" fmla="*/ 456 w 808"/>
                <a:gd name="T77" fmla="*/ 104 h 634"/>
                <a:gd name="T78" fmla="*/ 475 w 808"/>
                <a:gd name="T79" fmla="*/ 29 h 634"/>
                <a:gd name="T80" fmla="*/ 532 w 808"/>
                <a:gd name="T81" fmla="*/ 105 h 634"/>
                <a:gd name="T82" fmla="*/ 593 w 808"/>
                <a:gd name="T83" fmla="*/ 112 h 634"/>
                <a:gd name="T84" fmla="*/ 614 w 808"/>
                <a:gd name="T85" fmla="*/ 51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08" h="634">
                  <a:moveTo>
                    <a:pt x="614" y="51"/>
                  </a:moveTo>
                  <a:cubicBezTo>
                    <a:pt x="630" y="45"/>
                    <a:pt x="645" y="30"/>
                    <a:pt x="659" y="52"/>
                  </a:cubicBezTo>
                  <a:cubicBezTo>
                    <a:pt x="675" y="75"/>
                    <a:pt x="661" y="93"/>
                    <a:pt x="645" y="113"/>
                  </a:cubicBezTo>
                  <a:cubicBezTo>
                    <a:pt x="652" y="115"/>
                    <a:pt x="657" y="117"/>
                    <a:pt x="665" y="120"/>
                  </a:cubicBezTo>
                  <a:cubicBezTo>
                    <a:pt x="664" y="111"/>
                    <a:pt x="663" y="105"/>
                    <a:pt x="662" y="99"/>
                  </a:cubicBezTo>
                  <a:cubicBezTo>
                    <a:pt x="674" y="103"/>
                    <a:pt x="684" y="107"/>
                    <a:pt x="695" y="110"/>
                  </a:cubicBezTo>
                  <a:cubicBezTo>
                    <a:pt x="696" y="109"/>
                    <a:pt x="696" y="107"/>
                    <a:pt x="697" y="106"/>
                  </a:cubicBezTo>
                  <a:cubicBezTo>
                    <a:pt x="696" y="103"/>
                    <a:pt x="693" y="101"/>
                    <a:pt x="693" y="99"/>
                  </a:cubicBezTo>
                  <a:cubicBezTo>
                    <a:pt x="701" y="80"/>
                    <a:pt x="708" y="61"/>
                    <a:pt x="716" y="42"/>
                  </a:cubicBezTo>
                  <a:cubicBezTo>
                    <a:pt x="717" y="41"/>
                    <a:pt x="719" y="40"/>
                    <a:pt x="723" y="38"/>
                  </a:cubicBezTo>
                  <a:cubicBezTo>
                    <a:pt x="724" y="47"/>
                    <a:pt x="725" y="54"/>
                    <a:pt x="726" y="62"/>
                  </a:cubicBezTo>
                  <a:cubicBezTo>
                    <a:pt x="728" y="62"/>
                    <a:pt x="730" y="62"/>
                    <a:pt x="732" y="63"/>
                  </a:cubicBezTo>
                  <a:cubicBezTo>
                    <a:pt x="734" y="51"/>
                    <a:pt x="736" y="38"/>
                    <a:pt x="740" y="27"/>
                  </a:cubicBezTo>
                  <a:cubicBezTo>
                    <a:pt x="743" y="18"/>
                    <a:pt x="748" y="8"/>
                    <a:pt x="755" y="5"/>
                  </a:cubicBezTo>
                  <a:cubicBezTo>
                    <a:pt x="767" y="0"/>
                    <a:pt x="777" y="11"/>
                    <a:pt x="770" y="23"/>
                  </a:cubicBezTo>
                  <a:cubicBezTo>
                    <a:pt x="763" y="37"/>
                    <a:pt x="753" y="50"/>
                    <a:pt x="742" y="61"/>
                  </a:cubicBezTo>
                  <a:cubicBezTo>
                    <a:pt x="732" y="70"/>
                    <a:pt x="726" y="78"/>
                    <a:pt x="735" y="92"/>
                  </a:cubicBezTo>
                  <a:cubicBezTo>
                    <a:pt x="725" y="94"/>
                    <a:pt x="717" y="96"/>
                    <a:pt x="707" y="98"/>
                  </a:cubicBezTo>
                  <a:cubicBezTo>
                    <a:pt x="717" y="118"/>
                    <a:pt x="733" y="115"/>
                    <a:pt x="745" y="109"/>
                  </a:cubicBezTo>
                  <a:cubicBezTo>
                    <a:pt x="759" y="102"/>
                    <a:pt x="772" y="91"/>
                    <a:pt x="785" y="81"/>
                  </a:cubicBezTo>
                  <a:cubicBezTo>
                    <a:pt x="792" y="74"/>
                    <a:pt x="799" y="67"/>
                    <a:pt x="808" y="62"/>
                  </a:cubicBezTo>
                  <a:cubicBezTo>
                    <a:pt x="808" y="82"/>
                    <a:pt x="796" y="95"/>
                    <a:pt x="780" y="103"/>
                  </a:cubicBezTo>
                  <a:cubicBezTo>
                    <a:pt x="749" y="117"/>
                    <a:pt x="718" y="129"/>
                    <a:pt x="687" y="143"/>
                  </a:cubicBezTo>
                  <a:cubicBezTo>
                    <a:pt x="682" y="145"/>
                    <a:pt x="678" y="150"/>
                    <a:pt x="674" y="154"/>
                  </a:cubicBezTo>
                  <a:cubicBezTo>
                    <a:pt x="674" y="156"/>
                    <a:pt x="675" y="158"/>
                    <a:pt x="675" y="160"/>
                  </a:cubicBezTo>
                  <a:cubicBezTo>
                    <a:pt x="689" y="160"/>
                    <a:pt x="703" y="160"/>
                    <a:pt x="717" y="160"/>
                  </a:cubicBezTo>
                  <a:cubicBezTo>
                    <a:pt x="718" y="160"/>
                    <a:pt x="719" y="159"/>
                    <a:pt x="720" y="158"/>
                  </a:cubicBezTo>
                  <a:cubicBezTo>
                    <a:pt x="723" y="152"/>
                    <a:pt x="724" y="144"/>
                    <a:pt x="729" y="141"/>
                  </a:cubicBezTo>
                  <a:cubicBezTo>
                    <a:pt x="732" y="139"/>
                    <a:pt x="739" y="146"/>
                    <a:pt x="745" y="146"/>
                  </a:cubicBezTo>
                  <a:cubicBezTo>
                    <a:pt x="752" y="146"/>
                    <a:pt x="759" y="143"/>
                    <a:pt x="768" y="145"/>
                  </a:cubicBezTo>
                  <a:cubicBezTo>
                    <a:pt x="763" y="147"/>
                    <a:pt x="758" y="148"/>
                    <a:pt x="754" y="151"/>
                  </a:cubicBezTo>
                  <a:cubicBezTo>
                    <a:pt x="750" y="153"/>
                    <a:pt x="747" y="156"/>
                    <a:pt x="741" y="159"/>
                  </a:cubicBezTo>
                  <a:cubicBezTo>
                    <a:pt x="749" y="163"/>
                    <a:pt x="755" y="165"/>
                    <a:pt x="766" y="170"/>
                  </a:cubicBezTo>
                  <a:cubicBezTo>
                    <a:pt x="757" y="179"/>
                    <a:pt x="750" y="187"/>
                    <a:pt x="744" y="196"/>
                  </a:cubicBezTo>
                  <a:cubicBezTo>
                    <a:pt x="730" y="213"/>
                    <a:pt x="713" y="229"/>
                    <a:pt x="728" y="254"/>
                  </a:cubicBezTo>
                  <a:cubicBezTo>
                    <a:pt x="730" y="258"/>
                    <a:pt x="730" y="265"/>
                    <a:pt x="728" y="269"/>
                  </a:cubicBezTo>
                  <a:cubicBezTo>
                    <a:pt x="715" y="294"/>
                    <a:pt x="724" y="317"/>
                    <a:pt x="733" y="340"/>
                  </a:cubicBezTo>
                  <a:cubicBezTo>
                    <a:pt x="739" y="356"/>
                    <a:pt x="747" y="372"/>
                    <a:pt x="753" y="388"/>
                  </a:cubicBezTo>
                  <a:cubicBezTo>
                    <a:pt x="771" y="434"/>
                    <a:pt x="763" y="472"/>
                    <a:pt x="727" y="506"/>
                  </a:cubicBezTo>
                  <a:cubicBezTo>
                    <a:pt x="713" y="518"/>
                    <a:pt x="697" y="528"/>
                    <a:pt x="681" y="537"/>
                  </a:cubicBezTo>
                  <a:cubicBezTo>
                    <a:pt x="659" y="549"/>
                    <a:pt x="636" y="559"/>
                    <a:pt x="616" y="572"/>
                  </a:cubicBezTo>
                  <a:cubicBezTo>
                    <a:pt x="544" y="618"/>
                    <a:pt x="464" y="630"/>
                    <a:pt x="382" y="633"/>
                  </a:cubicBezTo>
                  <a:cubicBezTo>
                    <a:pt x="380" y="634"/>
                    <a:pt x="377" y="634"/>
                    <a:pt x="376" y="633"/>
                  </a:cubicBezTo>
                  <a:cubicBezTo>
                    <a:pt x="295" y="609"/>
                    <a:pt x="211" y="594"/>
                    <a:pt x="145" y="535"/>
                  </a:cubicBezTo>
                  <a:cubicBezTo>
                    <a:pt x="134" y="524"/>
                    <a:pt x="124" y="514"/>
                    <a:pt x="124" y="496"/>
                  </a:cubicBezTo>
                  <a:cubicBezTo>
                    <a:pt x="124" y="490"/>
                    <a:pt x="115" y="483"/>
                    <a:pt x="107" y="473"/>
                  </a:cubicBezTo>
                  <a:cubicBezTo>
                    <a:pt x="108" y="471"/>
                    <a:pt x="112" y="464"/>
                    <a:pt x="113" y="457"/>
                  </a:cubicBezTo>
                  <a:cubicBezTo>
                    <a:pt x="120" y="431"/>
                    <a:pt x="127" y="404"/>
                    <a:pt x="133" y="378"/>
                  </a:cubicBezTo>
                  <a:cubicBezTo>
                    <a:pt x="134" y="376"/>
                    <a:pt x="133" y="373"/>
                    <a:pt x="133" y="370"/>
                  </a:cubicBezTo>
                  <a:cubicBezTo>
                    <a:pt x="128" y="354"/>
                    <a:pt x="67" y="316"/>
                    <a:pt x="49" y="317"/>
                  </a:cubicBezTo>
                  <a:cubicBezTo>
                    <a:pt x="24" y="320"/>
                    <a:pt x="0" y="286"/>
                    <a:pt x="10" y="262"/>
                  </a:cubicBezTo>
                  <a:cubicBezTo>
                    <a:pt x="15" y="250"/>
                    <a:pt x="26" y="250"/>
                    <a:pt x="37" y="261"/>
                  </a:cubicBezTo>
                  <a:cubicBezTo>
                    <a:pt x="48" y="272"/>
                    <a:pt x="59" y="284"/>
                    <a:pt x="72" y="292"/>
                  </a:cubicBezTo>
                  <a:cubicBezTo>
                    <a:pt x="91" y="304"/>
                    <a:pt x="109" y="294"/>
                    <a:pt x="112" y="272"/>
                  </a:cubicBezTo>
                  <a:cubicBezTo>
                    <a:pt x="113" y="265"/>
                    <a:pt x="112" y="258"/>
                    <a:pt x="111" y="252"/>
                  </a:cubicBezTo>
                  <a:cubicBezTo>
                    <a:pt x="104" y="218"/>
                    <a:pt x="112" y="207"/>
                    <a:pt x="148" y="200"/>
                  </a:cubicBezTo>
                  <a:cubicBezTo>
                    <a:pt x="133" y="152"/>
                    <a:pt x="80" y="138"/>
                    <a:pt x="54" y="100"/>
                  </a:cubicBezTo>
                  <a:cubicBezTo>
                    <a:pt x="55" y="99"/>
                    <a:pt x="57" y="97"/>
                    <a:pt x="58" y="96"/>
                  </a:cubicBezTo>
                  <a:cubicBezTo>
                    <a:pt x="71" y="107"/>
                    <a:pt x="84" y="117"/>
                    <a:pt x="99" y="130"/>
                  </a:cubicBezTo>
                  <a:cubicBezTo>
                    <a:pt x="97" y="122"/>
                    <a:pt x="95" y="117"/>
                    <a:pt x="93" y="111"/>
                  </a:cubicBezTo>
                  <a:cubicBezTo>
                    <a:pt x="94" y="111"/>
                    <a:pt x="95" y="110"/>
                    <a:pt x="96" y="110"/>
                  </a:cubicBezTo>
                  <a:cubicBezTo>
                    <a:pt x="99" y="113"/>
                    <a:pt x="102" y="116"/>
                    <a:pt x="105" y="120"/>
                  </a:cubicBezTo>
                  <a:cubicBezTo>
                    <a:pt x="112" y="132"/>
                    <a:pt x="119" y="140"/>
                    <a:pt x="133" y="145"/>
                  </a:cubicBezTo>
                  <a:cubicBezTo>
                    <a:pt x="154" y="153"/>
                    <a:pt x="164" y="172"/>
                    <a:pt x="162" y="197"/>
                  </a:cubicBezTo>
                  <a:cubicBezTo>
                    <a:pt x="168" y="197"/>
                    <a:pt x="173" y="197"/>
                    <a:pt x="179" y="197"/>
                  </a:cubicBezTo>
                  <a:cubicBezTo>
                    <a:pt x="179" y="170"/>
                    <a:pt x="167" y="140"/>
                    <a:pt x="206" y="126"/>
                  </a:cubicBezTo>
                  <a:cubicBezTo>
                    <a:pt x="194" y="104"/>
                    <a:pt x="183" y="81"/>
                    <a:pt x="171" y="58"/>
                  </a:cubicBezTo>
                  <a:cubicBezTo>
                    <a:pt x="173" y="56"/>
                    <a:pt x="176" y="55"/>
                    <a:pt x="179" y="53"/>
                  </a:cubicBezTo>
                  <a:cubicBezTo>
                    <a:pt x="183" y="59"/>
                    <a:pt x="189" y="64"/>
                    <a:pt x="192" y="71"/>
                  </a:cubicBezTo>
                  <a:cubicBezTo>
                    <a:pt x="199" y="85"/>
                    <a:pt x="203" y="99"/>
                    <a:pt x="209" y="113"/>
                  </a:cubicBezTo>
                  <a:cubicBezTo>
                    <a:pt x="220" y="139"/>
                    <a:pt x="250" y="151"/>
                    <a:pt x="273" y="136"/>
                  </a:cubicBezTo>
                  <a:cubicBezTo>
                    <a:pt x="279" y="132"/>
                    <a:pt x="283" y="121"/>
                    <a:pt x="283" y="113"/>
                  </a:cubicBezTo>
                  <a:cubicBezTo>
                    <a:pt x="283" y="96"/>
                    <a:pt x="278" y="77"/>
                    <a:pt x="296" y="67"/>
                  </a:cubicBezTo>
                  <a:cubicBezTo>
                    <a:pt x="314" y="58"/>
                    <a:pt x="330" y="68"/>
                    <a:pt x="344" y="81"/>
                  </a:cubicBezTo>
                  <a:cubicBezTo>
                    <a:pt x="349" y="85"/>
                    <a:pt x="355" y="89"/>
                    <a:pt x="360" y="93"/>
                  </a:cubicBezTo>
                  <a:cubicBezTo>
                    <a:pt x="377" y="75"/>
                    <a:pt x="397" y="61"/>
                    <a:pt x="393" y="32"/>
                  </a:cubicBezTo>
                  <a:cubicBezTo>
                    <a:pt x="420" y="54"/>
                    <a:pt x="399" y="71"/>
                    <a:pt x="388" y="89"/>
                  </a:cubicBezTo>
                  <a:cubicBezTo>
                    <a:pt x="430" y="71"/>
                    <a:pt x="430" y="71"/>
                    <a:pt x="456" y="104"/>
                  </a:cubicBezTo>
                  <a:cubicBezTo>
                    <a:pt x="454" y="85"/>
                    <a:pt x="474" y="70"/>
                    <a:pt x="465" y="48"/>
                  </a:cubicBezTo>
                  <a:cubicBezTo>
                    <a:pt x="463" y="44"/>
                    <a:pt x="472" y="36"/>
                    <a:pt x="475" y="29"/>
                  </a:cubicBezTo>
                  <a:cubicBezTo>
                    <a:pt x="482" y="34"/>
                    <a:pt x="491" y="37"/>
                    <a:pt x="495" y="44"/>
                  </a:cubicBezTo>
                  <a:cubicBezTo>
                    <a:pt x="508" y="64"/>
                    <a:pt x="518" y="86"/>
                    <a:pt x="532" y="105"/>
                  </a:cubicBezTo>
                  <a:cubicBezTo>
                    <a:pt x="536" y="112"/>
                    <a:pt x="547" y="115"/>
                    <a:pt x="555" y="116"/>
                  </a:cubicBezTo>
                  <a:cubicBezTo>
                    <a:pt x="568" y="117"/>
                    <a:pt x="582" y="116"/>
                    <a:pt x="593" y="112"/>
                  </a:cubicBezTo>
                  <a:cubicBezTo>
                    <a:pt x="601" y="110"/>
                    <a:pt x="609" y="100"/>
                    <a:pt x="611" y="92"/>
                  </a:cubicBezTo>
                  <a:cubicBezTo>
                    <a:pt x="615" y="79"/>
                    <a:pt x="614" y="64"/>
                    <a:pt x="614" y="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6"/>
            <p:cNvSpPr>
              <a:spLocks/>
            </p:cNvSpPr>
            <p:nvPr userDrawn="1"/>
          </p:nvSpPr>
          <p:spPr bwMode="auto">
            <a:xfrm>
              <a:off x="6102350" y="2201863"/>
              <a:ext cx="195263" cy="222250"/>
            </a:xfrm>
            <a:custGeom>
              <a:avLst/>
              <a:gdLst>
                <a:gd name="T0" fmla="*/ 27 w 52"/>
                <a:gd name="T1" fmla="*/ 59 h 59"/>
                <a:gd name="T2" fmla="*/ 0 w 52"/>
                <a:gd name="T3" fmla="*/ 25 h 59"/>
                <a:gd name="T4" fmla="*/ 24 w 52"/>
                <a:gd name="T5" fmla="*/ 1 h 59"/>
                <a:gd name="T6" fmla="*/ 52 w 52"/>
                <a:gd name="T7" fmla="*/ 31 h 59"/>
                <a:gd name="T8" fmla="*/ 27 w 52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9">
                  <a:moveTo>
                    <a:pt x="27" y="59"/>
                  </a:moveTo>
                  <a:cubicBezTo>
                    <a:pt x="12" y="58"/>
                    <a:pt x="0" y="43"/>
                    <a:pt x="0" y="25"/>
                  </a:cubicBezTo>
                  <a:cubicBezTo>
                    <a:pt x="0" y="8"/>
                    <a:pt x="8" y="0"/>
                    <a:pt x="24" y="1"/>
                  </a:cubicBezTo>
                  <a:cubicBezTo>
                    <a:pt x="42" y="1"/>
                    <a:pt x="52" y="13"/>
                    <a:pt x="52" y="31"/>
                  </a:cubicBezTo>
                  <a:cubicBezTo>
                    <a:pt x="52" y="47"/>
                    <a:pt x="41" y="59"/>
                    <a:pt x="27" y="5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7"/>
            <p:cNvSpPr>
              <a:spLocks/>
            </p:cNvSpPr>
            <p:nvPr userDrawn="1"/>
          </p:nvSpPr>
          <p:spPr bwMode="auto">
            <a:xfrm>
              <a:off x="5081588" y="2590800"/>
              <a:ext cx="127000" cy="146050"/>
            </a:xfrm>
            <a:custGeom>
              <a:avLst/>
              <a:gdLst>
                <a:gd name="T0" fmla="*/ 20 w 34"/>
                <a:gd name="T1" fmla="*/ 0 h 39"/>
                <a:gd name="T2" fmla="*/ 33 w 34"/>
                <a:gd name="T3" fmla="*/ 25 h 39"/>
                <a:gd name="T4" fmla="*/ 19 w 34"/>
                <a:gd name="T5" fmla="*/ 39 h 39"/>
                <a:gd name="T6" fmla="*/ 1 w 34"/>
                <a:gd name="T7" fmla="*/ 17 h 39"/>
                <a:gd name="T8" fmla="*/ 11 w 34"/>
                <a:gd name="T9" fmla="*/ 1 h 39"/>
                <a:gd name="T10" fmla="*/ 20 w 34"/>
                <a:gd name="T1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39">
                  <a:moveTo>
                    <a:pt x="20" y="0"/>
                  </a:moveTo>
                  <a:cubicBezTo>
                    <a:pt x="25" y="8"/>
                    <a:pt x="32" y="16"/>
                    <a:pt x="33" y="25"/>
                  </a:cubicBezTo>
                  <a:cubicBezTo>
                    <a:pt x="34" y="28"/>
                    <a:pt x="24" y="34"/>
                    <a:pt x="19" y="39"/>
                  </a:cubicBezTo>
                  <a:cubicBezTo>
                    <a:pt x="13" y="32"/>
                    <a:pt x="5" y="25"/>
                    <a:pt x="1" y="17"/>
                  </a:cubicBezTo>
                  <a:cubicBezTo>
                    <a:pt x="0" y="14"/>
                    <a:pt x="8" y="6"/>
                    <a:pt x="11" y="1"/>
                  </a:cubicBezTo>
                  <a:cubicBezTo>
                    <a:pt x="14" y="1"/>
                    <a:pt x="17" y="0"/>
                    <a:pt x="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8"/>
            <p:cNvSpPr>
              <a:spLocks/>
            </p:cNvSpPr>
            <p:nvPr userDrawn="1"/>
          </p:nvSpPr>
          <p:spPr bwMode="auto">
            <a:xfrm>
              <a:off x="6591300" y="2420938"/>
              <a:ext cx="134938" cy="146050"/>
            </a:xfrm>
            <a:custGeom>
              <a:avLst/>
              <a:gdLst>
                <a:gd name="T0" fmla="*/ 36 w 36"/>
                <a:gd name="T1" fmla="*/ 22 h 39"/>
                <a:gd name="T2" fmla="*/ 19 w 36"/>
                <a:gd name="T3" fmla="*/ 39 h 39"/>
                <a:gd name="T4" fmla="*/ 2 w 36"/>
                <a:gd name="T5" fmla="*/ 17 h 39"/>
                <a:gd name="T6" fmla="*/ 12 w 36"/>
                <a:gd name="T7" fmla="*/ 0 h 39"/>
                <a:gd name="T8" fmla="*/ 36 w 36"/>
                <a:gd name="T9" fmla="*/ 2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9">
                  <a:moveTo>
                    <a:pt x="36" y="22"/>
                  </a:moveTo>
                  <a:cubicBezTo>
                    <a:pt x="28" y="30"/>
                    <a:pt x="24" y="35"/>
                    <a:pt x="19" y="39"/>
                  </a:cubicBezTo>
                  <a:cubicBezTo>
                    <a:pt x="13" y="32"/>
                    <a:pt x="5" y="25"/>
                    <a:pt x="2" y="17"/>
                  </a:cubicBezTo>
                  <a:cubicBezTo>
                    <a:pt x="0" y="14"/>
                    <a:pt x="8" y="6"/>
                    <a:pt x="12" y="0"/>
                  </a:cubicBezTo>
                  <a:cubicBezTo>
                    <a:pt x="19" y="7"/>
                    <a:pt x="26" y="13"/>
                    <a:pt x="36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9"/>
            <p:cNvSpPr>
              <a:spLocks/>
            </p:cNvSpPr>
            <p:nvPr userDrawn="1"/>
          </p:nvSpPr>
          <p:spPr bwMode="auto">
            <a:xfrm>
              <a:off x="6764338" y="2190750"/>
              <a:ext cx="82550" cy="123825"/>
            </a:xfrm>
            <a:custGeom>
              <a:avLst/>
              <a:gdLst>
                <a:gd name="T0" fmla="*/ 11 w 22"/>
                <a:gd name="T1" fmla="*/ 0 h 33"/>
                <a:gd name="T2" fmla="*/ 22 w 22"/>
                <a:gd name="T3" fmla="*/ 19 h 33"/>
                <a:gd name="T4" fmla="*/ 11 w 22"/>
                <a:gd name="T5" fmla="*/ 33 h 33"/>
                <a:gd name="T6" fmla="*/ 1 w 22"/>
                <a:gd name="T7" fmla="*/ 19 h 33"/>
                <a:gd name="T8" fmla="*/ 11 w 22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3">
                  <a:moveTo>
                    <a:pt x="11" y="0"/>
                  </a:moveTo>
                  <a:cubicBezTo>
                    <a:pt x="17" y="9"/>
                    <a:pt x="22" y="14"/>
                    <a:pt x="22" y="19"/>
                  </a:cubicBezTo>
                  <a:cubicBezTo>
                    <a:pt x="21" y="24"/>
                    <a:pt x="15" y="28"/>
                    <a:pt x="11" y="33"/>
                  </a:cubicBezTo>
                  <a:cubicBezTo>
                    <a:pt x="8" y="28"/>
                    <a:pt x="1" y="24"/>
                    <a:pt x="1" y="19"/>
                  </a:cubicBezTo>
                  <a:cubicBezTo>
                    <a:pt x="0" y="14"/>
                    <a:pt x="6" y="9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10"/>
            <p:cNvSpPr>
              <a:spLocks/>
            </p:cNvSpPr>
            <p:nvPr userDrawn="1"/>
          </p:nvSpPr>
          <p:spPr bwMode="auto">
            <a:xfrm>
              <a:off x="4911725" y="2398713"/>
              <a:ext cx="112713" cy="101600"/>
            </a:xfrm>
            <a:custGeom>
              <a:avLst/>
              <a:gdLst>
                <a:gd name="T0" fmla="*/ 23 w 30"/>
                <a:gd name="T1" fmla="*/ 20 h 27"/>
                <a:gd name="T2" fmla="*/ 15 w 30"/>
                <a:gd name="T3" fmla="*/ 27 h 27"/>
                <a:gd name="T4" fmla="*/ 1 w 30"/>
                <a:gd name="T5" fmla="*/ 8 h 27"/>
                <a:gd name="T6" fmla="*/ 7 w 30"/>
                <a:gd name="T7" fmla="*/ 1 h 27"/>
                <a:gd name="T8" fmla="*/ 30 w 30"/>
                <a:gd name="T9" fmla="*/ 11 h 27"/>
                <a:gd name="T10" fmla="*/ 23 w 30"/>
                <a:gd name="T11" fmla="*/ 2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27">
                  <a:moveTo>
                    <a:pt x="23" y="20"/>
                  </a:moveTo>
                  <a:cubicBezTo>
                    <a:pt x="20" y="22"/>
                    <a:pt x="18" y="25"/>
                    <a:pt x="15" y="27"/>
                  </a:cubicBezTo>
                  <a:cubicBezTo>
                    <a:pt x="10" y="21"/>
                    <a:pt x="5" y="15"/>
                    <a:pt x="1" y="8"/>
                  </a:cubicBezTo>
                  <a:cubicBezTo>
                    <a:pt x="0" y="7"/>
                    <a:pt x="6" y="0"/>
                    <a:pt x="7" y="1"/>
                  </a:cubicBezTo>
                  <a:cubicBezTo>
                    <a:pt x="15" y="3"/>
                    <a:pt x="22" y="7"/>
                    <a:pt x="30" y="11"/>
                  </a:cubicBezTo>
                  <a:cubicBezTo>
                    <a:pt x="28" y="14"/>
                    <a:pt x="25" y="17"/>
                    <a:pt x="23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pic>
        <p:nvPicPr>
          <p:cNvPr id="37" name="Imagen 3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28020" y="5691839"/>
            <a:ext cx="638399" cy="966851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80420" y="5844239"/>
            <a:ext cx="638399" cy="96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2464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 userDrawn="1"/>
        </p:nvGrpSpPr>
        <p:grpSpPr>
          <a:xfrm rot="10800000">
            <a:off x="20782" y="5597098"/>
            <a:ext cx="12185650" cy="2064177"/>
            <a:chOff x="0" y="-803702"/>
            <a:chExt cx="12185650" cy="2064177"/>
          </a:xfrm>
        </p:grpSpPr>
        <p:sp>
          <p:nvSpPr>
            <p:cNvPr id="8" name="Freeform 5"/>
            <p:cNvSpPr>
              <a:spLocks/>
            </p:cNvSpPr>
            <p:nvPr userDrawn="1"/>
          </p:nvSpPr>
          <p:spPr bwMode="auto">
            <a:xfrm>
              <a:off x="0" y="0"/>
              <a:ext cx="12185650" cy="1260475"/>
            </a:xfrm>
            <a:custGeom>
              <a:avLst/>
              <a:gdLst>
                <a:gd name="T0" fmla="*/ 3490 w 3490"/>
                <a:gd name="T1" fmla="*/ 0 h 332"/>
                <a:gd name="T2" fmla="*/ 0 w 3490"/>
                <a:gd name="T3" fmla="*/ 0 h 332"/>
                <a:gd name="T4" fmla="*/ 2060 w 3490"/>
                <a:gd name="T5" fmla="*/ 253 h 332"/>
                <a:gd name="T6" fmla="*/ 3490 w 3490"/>
                <a:gd name="T7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90" h="332">
                  <a:moveTo>
                    <a:pt x="349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471" y="332"/>
                    <a:pt x="2060" y="253"/>
                  </a:cubicBezTo>
                  <a:cubicBezTo>
                    <a:pt x="2060" y="253"/>
                    <a:pt x="3148" y="198"/>
                    <a:pt x="3490" y="0"/>
                  </a:cubicBezTo>
                  <a:close/>
                </a:path>
              </a:pathLst>
            </a:custGeom>
            <a:solidFill>
              <a:srgbClr val="F7BB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F18A9A"/>
                </a:solidFill>
              </a:endParaRPr>
            </a:p>
          </p:txBody>
        </p:sp>
        <p:grpSp>
          <p:nvGrpSpPr>
            <p:cNvPr id="23" name="Grupo 22"/>
            <p:cNvGrpSpPr/>
            <p:nvPr userDrawn="1"/>
          </p:nvGrpSpPr>
          <p:grpSpPr>
            <a:xfrm rot="9900000" flipH="1">
              <a:off x="1370722" y="-803702"/>
              <a:ext cx="1641644" cy="1338492"/>
              <a:chOff x="4557713" y="2190750"/>
              <a:chExt cx="3043238" cy="2481263"/>
            </a:xfrm>
            <a:solidFill>
              <a:schemeClr val="bg1"/>
            </a:solidFill>
          </p:grpSpPr>
          <p:sp>
            <p:nvSpPr>
              <p:cNvPr id="24" name="Freeform 5"/>
              <p:cNvSpPr>
                <a:spLocks/>
              </p:cNvSpPr>
              <p:nvPr userDrawn="1"/>
            </p:nvSpPr>
            <p:spPr bwMode="auto">
              <a:xfrm>
                <a:off x="4557713" y="2281238"/>
                <a:ext cx="3043238" cy="2390775"/>
              </a:xfrm>
              <a:custGeom>
                <a:avLst/>
                <a:gdLst>
                  <a:gd name="T0" fmla="*/ 659 w 808"/>
                  <a:gd name="T1" fmla="*/ 52 h 634"/>
                  <a:gd name="T2" fmla="*/ 665 w 808"/>
                  <a:gd name="T3" fmla="*/ 120 h 634"/>
                  <a:gd name="T4" fmla="*/ 695 w 808"/>
                  <a:gd name="T5" fmla="*/ 110 h 634"/>
                  <a:gd name="T6" fmla="*/ 693 w 808"/>
                  <a:gd name="T7" fmla="*/ 99 h 634"/>
                  <a:gd name="T8" fmla="*/ 723 w 808"/>
                  <a:gd name="T9" fmla="*/ 38 h 634"/>
                  <a:gd name="T10" fmla="*/ 732 w 808"/>
                  <a:gd name="T11" fmla="*/ 63 h 634"/>
                  <a:gd name="T12" fmla="*/ 755 w 808"/>
                  <a:gd name="T13" fmla="*/ 5 h 634"/>
                  <a:gd name="T14" fmla="*/ 742 w 808"/>
                  <a:gd name="T15" fmla="*/ 61 h 634"/>
                  <a:gd name="T16" fmla="*/ 707 w 808"/>
                  <a:gd name="T17" fmla="*/ 98 h 634"/>
                  <a:gd name="T18" fmla="*/ 785 w 808"/>
                  <a:gd name="T19" fmla="*/ 81 h 634"/>
                  <a:gd name="T20" fmla="*/ 780 w 808"/>
                  <a:gd name="T21" fmla="*/ 103 h 634"/>
                  <a:gd name="T22" fmla="*/ 674 w 808"/>
                  <a:gd name="T23" fmla="*/ 154 h 634"/>
                  <a:gd name="T24" fmla="*/ 717 w 808"/>
                  <a:gd name="T25" fmla="*/ 160 h 634"/>
                  <a:gd name="T26" fmla="*/ 729 w 808"/>
                  <a:gd name="T27" fmla="*/ 141 h 634"/>
                  <a:gd name="T28" fmla="*/ 768 w 808"/>
                  <a:gd name="T29" fmla="*/ 145 h 634"/>
                  <a:gd name="T30" fmla="*/ 741 w 808"/>
                  <a:gd name="T31" fmla="*/ 159 h 634"/>
                  <a:gd name="T32" fmla="*/ 744 w 808"/>
                  <a:gd name="T33" fmla="*/ 196 h 634"/>
                  <a:gd name="T34" fmla="*/ 728 w 808"/>
                  <a:gd name="T35" fmla="*/ 269 h 634"/>
                  <a:gd name="T36" fmla="*/ 753 w 808"/>
                  <a:gd name="T37" fmla="*/ 388 h 634"/>
                  <a:gd name="T38" fmla="*/ 681 w 808"/>
                  <a:gd name="T39" fmla="*/ 537 h 634"/>
                  <a:gd name="T40" fmla="*/ 382 w 808"/>
                  <a:gd name="T41" fmla="*/ 633 h 634"/>
                  <a:gd name="T42" fmla="*/ 145 w 808"/>
                  <a:gd name="T43" fmla="*/ 535 h 634"/>
                  <a:gd name="T44" fmla="*/ 107 w 808"/>
                  <a:gd name="T45" fmla="*/ 473 h 634"/>
                  <a:gd name="T46" fmla="*/ 133 w 808"/>
                  <a:gd name="T47" fmla="*/ 378 h 634"/>
                  <a:gd name="T48" fmla="*/ 49 w 808"/>
                  <a:gd name="T49" fmla="*/ 317 h 634"/>
                  <a:gd name="T50" fmla="*/ 37 w 808"/>
                  <a:gd name="T51" fmla="*/ 261 h 634"/>
                  <a:gd name="T52" fmla="*/ 112 w 808"/>
                  <a:gd name="T53" fmla="*/ 272 h 634"/>
                  <a:gd name="T54" fmla="*/ 148 w 808"/>
                  <a:gd name="T55" fmla="*/ 200 h 634"/>
                  <a:gd name="T56" fmla="*/ 58 w 808"/>
                  <a:gd name="T57" fmla="*/ 96 h 634"/>
                  <a:gd name="T58" fmla="*/ 93 w 808"/>
                  <a:gd name="T59" fmla="*/ 111 h 634"/>
                  <a:gd name="T60" fmla="*/ 105 w 808"/>
                  <a:gd name="T61" fmla="*/ 120 h 634"/>
                  <a:gd name="T62" fmla="*/ 162 w 808"/>
                  <a:gd name="T63" fmla="*/ 197 h 634"/>
                  <a:gd name="T64" fmla="*/ 206 w 808"/>
                  <a:gd name="T65" fmla="*/ 126 h 634"/>
                  <a:gd name="T66" fmla="*/ 179 w 808"/>
                  <a:gd name="T67" fmla="*/ 53 h 634"/>
                  <a:gd name="T68" fmla="*/ 209 w 808"/>
                  <a:gd name="T69" fmla="*/ 113 h 634"/>
                  <a:gd name="T70" fmla="*/ 283 w 808"/>
                  <a:gd name="T71" fmla="*/ 113 h 634"/>
                  <a:gd name="T72" fmla="*/ 344 w 808"/>
                  <a:gd name="T73" fmla="*/ 81 h 634"/>
                  <a:gd name="T74" fmla="*/ 393 w 808"/>
                  <a:gd name="T75" fmla="*/ 32 h 634"/>
                  <a:gd name="T76" fmla="*/ 456 w 808"/>
                  <a:gd name="T77" fmla="*/ 104 h 634"/>
                  <a:gd name="T78" fmla="*/ 475 w 808"/>
                  <a:gd name="T79" fmla="*/ 29 h 634"/>
                  <a:gd name="T80" fmla="*/ 532 w 808"/>
                  <a:gd name="T81" fmla="*/ 105 h 634"/>
                  <a:gd name="T82" fmla="*/ 593 w 808"/>
                  <a:gd name="T83" fmla="*/ 112 h 634"/>
                  <a:gd name="T84" fmla="*/ 614 w 808"/>
                  <a:gd name="T85" fmla="*/ 51 h 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808" h="634">
                    <a:moveTo>
                      <a:pt x="614" y="51"/>
                    </a:moveTo>
                    <a:cubicBezTo>
                      <a:pt x="630" y="45"/>
                      <a:pt x="645" y="30"/>
                      <a:pt x="659" y="52"/>
                    </a:cubicBezTo>
                    <a:cubicBezTo>
                      <a:pt x="675" y="75"/>
                      <a:pt x="661" y="93"/>
                      <a:pt x="645" y="113"/>
                    </a:cubicBezTo>
                    <a:cubicBezTo>
                      <a:pt x="652" y="115"/>
                      <a:pt x="657" y="117"/>
                      <a:pt x="665" y="120"/>
                    </a:cubicBezTo>
                    <a:cubicBezTo>
                      <a:pt x="664" y="111"/>
                      <a:pt x="663" y="105"/>
                      <a:pt x="662" y="99"/>
                    </a:cubicBezTo>
                    <a:cubicBezTo>
                      <a:pt x="674" y="103"/>
                      <a:pt x="684" y="107"/>
                      <a:pt x="695" y="110"/>
                    </a:cubicBezTo>
                    <a:cubicBezTo>
                      <a:pt x="696" y="109"/>
                      <a:pt x="696" y="107"/>
                      <a:pt x="697" y="106"/>
                    </a:cubicBezTo>
                    <a:cubicBezTo>
                      <a:pt x="696" y="103"/>
                      <a:pt x="693" y="101"/>
                      <a:pt x="693" y="99"/>
                    </a:cubicBezTo>
                    <a:cubicBezTo>
                      <a:pt x="701" y="80"/>
                      <a:pt x="708" y="61"/>
                      <a:pt x="716" y="42"/>
                    </a:cubicBezTo>
                    <a:cubicBezTo>
                      <a:pt x="717" y="41"/>
                      <a:pt x="719" y="40"/>
                      <a:pt x="723" y="38"/>
                    </a:cubicBezTo>
                    <a:cubicBezTo>
                      <a:pt x="724" y="47"/>
                      <a:pt x="725" y="54"/>
                      <a:pt x="726" y="62"/>
                    </a:cubicBezTo>
                    <a:cubicBezTo>
                      <a:pt x="728" y="62"/>
                      <a:pt x="730" y="62"/>
                      <a:pt x="732" y="63"/>
                    </a:cubicBezTo>
                    <a:cubicBezTo>
                      <a:pt x="734" y="51"/>
                      <a:pt x="736" y="38"/>
                      <a:pt x="740" y="27"/>
                    </a:cubicBezTo>
                    <a:cubicBezTo>
                      <a:pt x="743" y="18"/>
                      <a:pt x="748" y="8"/>
                      <a:pt x="755" y="5"/>
                    </a:cubicBezTo>
                    <a:cubicBezTo>
                      <a:pt x="767" y="0"/>
                      <a:pt x="777" y="11"/>
                      <a:pt x="770" y="23"/>
                    </a:cubicBezTo>
                    <a:cubicBezTo>
                      <a:pt x="763" y="37"/>
                      <a:pt x="753" y="50"/>
                      <a:pt x="742" y="61"/>
                    </a:cubicBezTo>
                    <a:cubicBezTo>
                      <a:pt x="732" y="70"/>
                      <a:pt x="726" y="78"/>
                      <a:pt x="735" y="92"/>
                    </a:cubicBezTo>
                    <a:cubicBezTo>
                      <a:pt x="725" y="94"/>
                      <a:pt x="717" y="96"/>
                      <a:pt x="707" y="98"/>
                    </a:cubicBezTo>
                    <a:cubicBezTo>
                      <a:pt x="717" y="118"/>
                      <a:pt x="733" y="115"/>
                      <a:pt x="745" y="109"/>
                    </a:cubicBezTo>
                    <a:cubicBezTo>
                      <a:pt x="759" y="102"/>
                      <a:pt x="772" y="91"/>
                      <a:pt x="785" y="81"/>
                    </a:cubicBezTo>
                    <a:cubicBezTo>
                      <a:pt x="792" y="74"/>
                      <a:pt x="799" y="67"/>
                      <a:pt x="808" y="62"/>
                    </a:cubicBezTo>
                    <a:cubicBezTo>
                      <a:pt x="808" y="82"/>
                      <a:pt x="796" y="95"/>
                      <a:pt x="780" y="103"/>
                    </a:cubicBezTo>
                    <a:cubicBezTo>
                      <a:pt x="749" y="117"/>
                      <a:pt x="718" y="129"/>
                      <a:pt x="687" y="143"/>
                    </a:cubicBezTo>
                    <a:cubicBezTo>
                      <a:pt x="682" y="145"/>
                      <a:pt x="678" y="150"/>
                      <a:pt x="674" y="154"/>
                    </a:cubicBezTo>
                    <a:cubicBezTo>
                      <a:pt x="674" y="156"/>
                      <a:pt x="675" y="158"/>
                      <a:pt x="675" y="160"/>
                    </a:cubicBezTo>
                    <a:cubicBezTo>
                      <a:pt x="689" y="160"/>
                      <a:pt x="703" y="160"/>
                      <a:pt x="717" y="160"/>
                    </a:cubicBezTo>
                    <a:cubicBezTo>
                      <a:pt x="718" y="160"/>
                      <a:pt x="719" y="159"/>
                      <a:pt x="720" y="158"/>
                    </a:cubicBezTo>
                    <a:cubicBezTo>
                      <a:pt x="723" y="152"/>
                      <a:pt x="724" y="144"/>
                      <a:pt x="729" y="141"/>
                    </a:cubicBezTo>
                    <a:cubicBezTo>
                      <a:pt x="732" y="139"/>
                      <a:pt x="739" y="146"/>
                      <a:pt x="745" y="146"/>
                    </a:cubicBezTo>
                    <a:cubicBezTo>
                      <a:pt x="752" y="146"/>
                      <a:pt x="759" y="143"/>
                      <a:pt x="768" y="145"/>
                    </a:cubicBezTo>
                    <a:cubicBezTo>
                      <a:pt x="763" y="147"/>
                      <a:pt x="758" y="148"/>
                      <a:pt x="754" y="151"/>
                    </a:cubicBezTo>
                    <a:cubicBezTo>
                      <a:pt x="750" y="153"/>
                      <a:pt x="747" y="156"/>
                      <a:pt x="741" y="159"/>
                    </a:cubicBezTo>
                    <a:cubicBezTo>
                      <a:pt x="749" y="163"/>
                      <a:pt x="755" y="165"/>
                      <a:pt x="766" y="170"/>
                    </a:cubicBezTo>
                    <a:cubicBezTo>
                      <a:pt x="757" y="179"/>
                      <a:pt x="750" y="187"/>
                      <a:pt x="744" y="196"/>
                    </a:cubicBezTo>
                    <a:cubicBezTo>
                      <a:pt x="730" y="213"/>
                      <a:pt x="713" y="229"/>
                      <a:pt x="728" y="254"/>
                    </a:cubicBezTo>
                    <a:cubicBezTo>
                      <a:pt x="730" y="258"/>
                      <a:pt x="730" y="265"/>
                      <a:pt x="728" y="269"/>
                    </a:cubicBezTo>
                    <a:cubicBezTo>
                      <a:pt x="715" y="294"/>
                      <a:pt x="724" y="317"/>
                      <a:pt x="733" y="340"/>
                    </a:cubicBezTo>
                    <a:cubicBezTo>
                      <a:pt x="739" y="356"/>
                      <a:pt x="747" y="372"/>
                      <a:pt x="753" y="388"/>
                    </a:cubicBezTo>
                    <a:cubicBezTo>
                      <a:pt x="771" y="434"/>
                      <a:pt x="763" y="472"/>
                      <a:pt x="727" y="506"/>
                    </a:cubicBezTo>
                    <a:cubicBezTo>
                      <a:pt x="713" y="518"/>
                      <a:pt x="697" y="528"/>
                      <a:pt x="681" y="537"/>
                    </a:cubicBezTo>
                    <a:cubicBezTo>
                      <a:pt x="659" y="549"/>
                      <a:pt x="636" y="559"/>
                      <a:pt x="616" y="572"/>
                    </a:cubicBezTo>
                    <a:cubicBezTo>
                      <a:pt x="544" y="618"/>
                      <a:pt x="464" y="630"/>
                      <a:pt x="382" y="633"/>
                    </a:cubicBezTo>
                    <a:cubicBezTo>
                      <a:pt x="380" y="634"/>
                      <a:pt x="377" y="634"/>
                      <a:pt x="376" y="633"/>
                    </a:cubicBezTo>
                    <a:cubicBezTo>
                      <a:pt x="295" y="609"/>
                      <a:pt x="211" y="594"/>
                      <a:pt x="145" y="535"/>
                    </a:cubicBezTo>
                    <a:cubicBezTo>
                      <a:pt x="134" y="524"/>
                      <a:pt x="124" y="514"/>
                      <a:pt x="124" y="496"/>
                    </a:cubicBezTo>
                    <a:cubicBezTo>
                      <a:pt x="124" y="490"/>
                      <a:pt x="115" y="483"/>
                      <a:pt x="107" y="473"/>
                    </a:cubicBezTo>
                    <a:cubicBezTo>
                      <a:pt x="108" y="471"/>
                      <a:pt x="112" y="464"/>
                      <a:pt x="113" y="457"/>
                    </a:cubicBezTo>
                    <a:cubicBezTo>
                      <a:pt x="120" y="431"/>
                      <a:pt x="127" y="404"/>
                      <a:pt x="133" y="378"/>
                    </a:cubicBezTo>
                    <a:cubicBezTo>
                      <a:pt x="134" y="376"/>
                      <a:pt x="133" y="373"/>
                      <a:pt x="133" y="370"/>
                    </a:cubicBezTo>
                    <a:cubicBezTo>
                      <a:pt x="128" y="354"/>
                      <a:pt x="67" y="316"/>
                      <a:pt x="49" y="317"/>
                    </a:cubicBezTo>
                    <a:cubicBezTo>
                      <a:pt x="24" y="320"/>
                      <a:pt x="0" y="286"/>
                      <a:pt x="10" y="262"/>
                    </a:cubicBezTo>
                    <a:cubicBezTo>
                      <a:pt x="15" y="250"/>
                      <a:pt x="26" y="250"/>
                      <a:pt x="37" y="261"/>
                    </a:cubicBezTo>
                    <a:cubicBezTo>
                      <a:pt x="48" y="272"/>
                      <a:pt x="59" y="284"/>
                      <a:pt x="72" y="292"/>
                    </a:cubicBezTo>
                    <a:cubicBezTo>
                      <a:pt x="91" y="304"/>
                      <a:pt x="109" y="294"/>
                      <a:pt x="112" y="272"/>
                    </a:cubicBezTo>
                    <a:cubicBezTo>
                      <a:pt x="113" y="265"/>
                      <a:pt x="112" y="258"/>
                      <a:pt x="111" y="252"/>
                    </a:cubicBezTo>
                    <a:cubicBezTo>
                      <a:pt x="104" y="218"/>
                      <a:pt x="112" y="207"/>
                      <a:pt x="148" y="200"/>
                    </a:cubicBezTo>
                    <a:cubicBezTo>
                      <a:pt x="133" y="152"/>
                      <a:pt x="80" y="138"/>
                      <a:pt x="54" y="100"/>
                    </a:cubicBezTo>
                    <a:cubicBezTo>
                      <a:pt x="55" y="99"/>
                      <a:pt x="57" y="97"/>
                      <a:pt x="58" y="96"/>
                    </a:cubicBezTo>
                    <a:cubicBezTo>
                      <a:pt x="71" y="107"/>
                      <a:pt x="84" y="117"/>
                      <a:pt x="99" y="130"/>
                    </a:cubicBezTo>
                    <a:cubicBezTo>
                      <a:pt x="97" y="122"/>
                      <a:pt x="95" y="117"/>
                      <a:pt x="93" y="111"/>
                    </a:cubicBezTo>
                    <a:cubicBezTo>
                      <a:pt x="94" y="111"/>
                      <a:pt x="95" y="110"/>
                      <a:pt x="96" y="110"/>
                    </a:cubicBezTo>
                    <a:cubicBezTo>
                      <a:pt x="99" y="113"/>
                      <a:pt x="102" y="116"/>
                      <a:pt x="105" y="120"/>
                    </a:cubicBezTo>
                    <a:cubicBezTo>
                      <a:pt x="112" y="132"/>
                      <a:pt x="119" y="140"/>
                      <a:pt x="133" y="145"/>
                    </a:cubicBezTo>
                    <a:cubicBezTo>
                      <a:pt x="154" y="153"/>
                      <a:pt x="164" y="172"/>
                      <a:pt x="162" y="197"/>
                    </a:cubicBezTo>
                    <a:cubicBezTo>
                      <a:pt x="168" y="197"/>
                      <a:pt x="173" y="197"/>
                      <a:pt x="179" y="197"/>
                    </a:cubicBezTo>
                    <a:cubicBezTo>
                      <a:pt x="179" y="170"/>
                      <a:pt x="167" y="140"/>
                      <a:pt x="206" y="126"/>
                    </a:cubicBezTo>
                    <a:cubicBezTo>
                      <a:pt x="194" y="104"/>
                      <a:pt x="183" y="81"/>
                      <a:pt x="171" y="58"/>
                    </a:cubicBezTo>
                    <a:cubicBezTo>
                      <a:pt x="173" y="56"/>
                      <a:pt x="176" y="55"/>
                      <a:pt x="179" y="53"/>
                    </a:cubicBezTo>
                    <a:cubicBezTo>
                      <a:pt x="183" y="59"/>
                      <a:pt x="189" y="64"/>
                      <a:pt x="192" y="71"/>
                    </a:cubicBezTo>
                    <a:cubicBezTo>
                      <a:pt x="199" y="85"/>
                      <a:pt x="203" y="99"/>
                      <a:pt x="209" y="113"/>
                    </a:cubicBezTo>
                    <a:cubicBezTo>
                      <a:pt x="220" y="139"/>
                      <a:pt x="250" y="151"/>
                      <a:pt x="273" y="136"/>
                    </a:cubicBezTo>
                    <a:cubicBezTo>
                      <a:pt x="279" y="132"/>
                      <a:pt x="283" y="121"/>
                      <a:pt x="283" y="113"/>
                    </a:cubicBezTo>
                    <a:cubicBezTo>
                      <a:pt x="283" y="96"/>
                      <a:pt x="278" y="77"/>
                      <a:pt x="296" y="67"/>
                    </a:cubicBezTo>
                    <a:cubicBezTo>
                      <a:pt x="314" y="58"/>
                      <a:pt x="330" y="68"/>
                      <a:pt x="344" y="81"/>
                    </a:cubicBezTo>
                    <a:cubicBezTo>
                      <a:pt x="349" y="85"/>
                      <a:pt x="355" y="89"/>
                      <a:pt x="360" y="93"/>
                    </a:cubicBezTo>
                    <a:cubicBezTo>
                      <a:pt x="377" y="75"/>
                      <a:pt x="397" y="61"/>
                      <a:pt x="393" y="32"/>
                    </a:cubicBezTo>
                    <a:cubicBezTo>
                      <a:pt x="420" y="54"/>
                      <a:pt x="399" y="71"/>
                      <a:pt x="388" y="89"/>
                    </a:cubicBezTo>
                    <a:cubicBezTo>
                      <a:pt x="430" y="71"/>
                      <a:pt x="430" y="71"/>
                      <a:pt x="456" y="104"/>
                    </a:cubicBezTo>
                    <a:cubicBezTo>
                      <a:pt x="454" y="85"/>
                      <a:pt x="474" y="70"/>
                      <a:pt x="465" y="48"/>
                    </a:cubicBezTo>
                    <a:cubicBezTo>
                      <a:pt x="463" y="44"/>
                      <a:pt x="472" y="36"/>
                      <a:pt x="475" y="29"/>
                    </a:cubicBezTo>
                    <a:cubicBezTo>
                      <a:pt x="482" y="34"/>
                      <a:pt x="491" y="37"/>
                      <a:pt x="495" y="44"/>
                    </a:cubicBezTo>
                    <a:cubicBezTo>
                      <a:pt x="508" y="64"/>
                      <a:pt x="518" y="86"/>
                      <a:pt x="532" y="105"/>
                    </a:cubicBezTo>
                    <a:cubicBezTo>
                      <a:pt x="536" y="112"/>
                      <a:pt x="547" y="115"/>
                      <a:pt x="555" y="116"/>
                    </a:cubicBezTo>
                    <a:cubicBezTo>
                      <a:pt x="568" y="117"/>
                      <a:pt x="582" y="116"/>
                      <a:pt x="593" y="112"/>
                    </a:cubicBezTo>
                    <a:cubicBezTo>
                      <a:pt x="601" y="110"/>
                      <a:pt x="609" y="100"/>
                      <a:pt x="611" y="92"/>
                    </a:cubicBezTo>
                    <a:cubicBezTo>
                      <a:pt x="615" y="79"/>
                      <a:pt x="614" y="64"/>
                      <a:pt x="614" y="5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" name="Freeform 6"/>
              <p:cNvSpPr>
                <a:spLocks/>
              </p:cNvSpPr>
              <p:nvPr userDrawn="1"/>
            </p:nvSpPr>
            <p:spPr bwMode="auto">
              <a:xfrm>
                <a:off x="6102350" y="2201863"/>
                <a:ext cx="195263" cy="222250"/>
              </a:xfrm>
              <a:custGeom>
                <a:avLst/>
                <a:gdLst>
                  <a:gd name="T0" fmla="*/ 27 w 52"/>
                  <a:gd name="T1" fmla="*/ 59 h 59"/>
                  <a:gd name="T2" fmla="*/ 0 w 52"/>
                  <a:gd name="T3" fmla="*/ 25 h 59"/>
                  <a:gd name="T4" fmla="*/ 24 w 52"/>
                  <a:gd name="T5" fmla="*/ 1 h 59"/>
                  <a:gd name="T6" fmla="*/ 52 w 52"/>
                  <a:gd name="T7" fmla="*/ 31 h 59"/>
                  <a:gd name="T8" fmla="*/ 27 w 52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9">
                    <a:moveTo>
                      <a:pt x="27" y="59"/>
                    </a:moveTo>
                    <a:cubicBezTo>
                      <a:pt x="12" y="58"/>
                      <a:pt x="0" y="43"/>
                      <a:pt x="0" y="25"/>
                    </a:cubicBezTo>
                    <a:cubicBezTo>
                      <a:pt x="0" y="8"/>
                      <a:pt x="8" y="0"/>
                      <a:pt x="24" y="1"/>
                    </a:cubicBezTo>
                    <a:cubicBezTo>
                      <a:pt x="42" y="1"/>
                      <a:pt x="52" y="13"/>
                      <a:pt x="52" y="31"/>
                    </a:cubicBezTo>
                    <a:cubicBezTo>
                      <a:pt x="52" y="47"/>
                      <a:pt x="41" y="59"/>
                      <a:pt x="27" y="5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" name="Freeform 7"/>
              <p:cNvSpPr>
                <a:spLocks/>
              </p:cNvSpPr>
              <p:nvPr userDrawn="1"/>
            </p:nvSpPr>
            <p:spPr bwMode="auto">
              <a:xfrm>
                <a:off x="5081588" y="2590800"/>
                <a:ext cx="127000" cy="146050"/>
              </a:xfrm>
              <a:custGeom>
                <a:avLst/>
                <a:gdLst>
                  <a:gd name="T0" fmla="*/ 20 w 34"/>
                  <a:gd name="T1" fmla="*/ 0 h 39"/>
                  <a:gd name="T2" fmla="*/ 33 w 34"/>
                  <a:gd name="T3" fmla="*/ 25 h 39"/>
                  <a:gd name="T4" fmla="*/ 19 w 34"/>
                  <a:gd name="T5" fmla="*/ 39 h 39"/>
                  <a:gd name="T6" fmla="*/ 1 w 34"/>
                  <a:gd name="T7" fmla="*/ 17 h 39"/>
                  <a:gd name="T8" fmla="*/ 11 w 34"/>
                  <a:gd name="T9" fmla="*/ 1 h 39"/>
                  <a:gd name="T10" fmla="*/ 20 w 34"/>
                  <a:gd name="T11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39">
                    <a:moveTo>
                      <a:pt x="20" y="0"/>
                    </a:moveTo>
                    <a:cubicBezTo>
                      <a:pt x="25" y="8"/>
                      <a:pt x="32" y="16"/>
                      <a:pt x="33" y="25"/>
                    </a:cubicBezTo>
                    <a:cubicBezTo>
                      <a:pt x="34" y="28"/>
                      <a:pt x="24" y="34"/>
                      <a:pt x="19" y="39"/>
                    </a:cubicBezTo>
                    <a:cubicBezTo>
                      <a:pt x="13" y="32"/>
                      <a:pt x="5" y="25"/>
                      <a:pt x="1" y="17"/>
                    </a:cubicBezTo>
                    <a:cubicBezTo>
                      <a:pt x="0" y="14"/>
                      <a:pt x="8" y="6"/>
                      <a:pt x="11" y="1"/>
                    </a:cubicBezTo>
                    <a:cubicBezTo>
                      <a:pt x="14" y="1"/>
                      <a:pt x="17" y="0"/>
                      <a:pt x="2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" name="Freeform 8"/>
              <p:cNvSpPr>
                <a:spLocks/>
              </p:cNvSpPr>
              <p:nvPr userDrawn="1"/>
            </p:nvSpPr>
            <p:spPr bwMode="auto">
              <a:xfrm>
                <a:off x="6591300" y="2420938"/>
                <a:ext cx="134938" cy="146050"/>
              </a:xfrm>
              <a:custGeom>
                <a:avLst/>
                <a:gdLst>
                  <a:gd name="T0" fmla="*/ 36 w 36"/>
                  <a:gd name="T1" fmla="*/ 22 h 39"/>
                  <a:gd name="T2" fmla="*/ 19 w 36"/>
                  <a:gd name="T3" fmla="*/ 39 h 39"/>
                  <a:gd name="T4" fmla="*/ 2 w 36"/>
                  <a:gd name="T5" fmla="*/ 17 h 39"/>
                  <a:gd name="T6" fmla="*/ 12 w 36"/>
                  <a:gd name="T7" fmla="*/ 0 h 39"/>
                  <a:gd name="T8" fmla="*/ 36 w 36"/>
                  <a:gd name="T9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9">
                    <a:moveTo>
                      <a:pt x="36" y="22"/>
                    </a:moveTo>
                    <a:cubicBezTo>
                      <a:pt x="28" y="30"/>
                      <a:pt x="24" y="35"/>
                      <a:pt x="19" y="39"/>
                    </a:cubicBezTo>
                    <a:cubicBezTo>
                      <a:pt x="13" y="32"/>
                      <a:pt x="5" y="25"/>
                      <a:pt x="2" y="17"/>
                    </a:cubicBezTo>
                    <a:cubicBezTo>
                      <a:pt x="0" y="14"/>
                      <a:pt x="8" y="6"/>
                      <a:pt x="12" y="0"/>
                    </a:cubicBezTo>
                    <a:cubicBezTo>
                      <a:pt x="19" y="7"/>
                      <a:pt x="26" y="13"/>
                      <a:pt x="36" y="2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" name="Freeform 9"/>
              <p:cNvSpPr>
                <a:spLocks/>
              </p:cNvSpPr>
              <p:nvPr userDrawn="1"/>
            </p:nvSpPr>
            <p:spPr bwMode="auto">
              <a:xfrm>
                <a:off x="6764338" y="2190750"/>
                <a:ext cx="82550" cy="123825"/>
              </a:xfrm>
              <a:custGeom>
                <a:avLst/>
                <a:gdLst>
                  <a:gd name="T0" fmla="*/ 11 w 22"/>
                  <a:gd name="T1" fmla="*/ 0 h 33"/>
                  <a:gd name="T2" fmla="*/ 22 w 22"/>
                  <a:gd name="T3" fmla="*/ 19 h 33"/>
                  <a:gd name="T4" fmla="*/ 11 w 22"/>
                  <a:gd name="T5" fmla="*/ 33 h 33"/>
                  <a:gd name="T6" fmla="*/ 1 w 22"/>
                  <a:gd name="T7" fmla="*/ 19 h 33"/>
                  <a:gd name="T8" fmla="*/ 11 w 22"/>
                  <a:gd name="T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33">
                    <a:moveTo>
                      <a:pt x="11" y="0"/>
                    </a:moveTo>
                    <a:cubicBezTo>
                      <a:pt x="17" y="9"/>
                      <a:pt x="22" y="14"/>
                      <a:pt x="22" y="19"/>
                    </a:cubicBezTo>
                    <a:cubicBezTo>
                      <a:pt x="21" y="24"/>
                      <a:pt x="15" y="28"/>
                      <a:pt x="11" y="33"/>
                    </a:cubicBezTo>
                    <a:cubicBezTo>
                      <a:pt x="8" y="28"/>
                      <a:pt x="1" y="24"/>
                      <a:pt x="1" y="19"/>
                    </a:cubicBezTo>
                    <a:cubicBezTo>
                      <a:pt x="0" y="14"/>
                      <a:pt x="6" y="9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" name="Freeform 10"/>
              <p:cNvSpPr>
                <a:spLocks/>
              </p:cNvSpPr>
              <p:nvPr userDrawn="1"/>
            </p:nvSpPr>
            <p:spPr bwMode="auto">
              <a:xfrm>
                <a:off x="4911725" y="2398713"/>
                <a:ext cx="112713" cy="101600"/>
              </a:xfrm>
              <a:custGeom>
                <a:avLst/>
                <a:gdLst>
                  <a:gd name="T0" fmla="*/ 23 w 30"/>
                  <a:gd name="T1" fmla="*/ 20 h 27"/>
                  <a:gd name="T2" fmla="*/ 15 w 30"/>
                  <a:gd name="T3" fmla="*/ 27 h 27"/>
                  <a:gd name="T4" fmla="*/ 1 w 30"/>
                  <a:gd name="T5" fmla="*/ 8 h 27"/>
                  <a:gd name="T6" fmla="*/ 7 w 30"/>
                  <a:gd name="T7" fmla="*/ 1 h 27"/>
                  <a:gd name="T8" fmla="*/ 30 w 30"/>
                  <a:gd name="T9" fmla="*/ 11 h 27"/>
                  <a:gd name="T10" fmla="*/ 23 w 30"/>
                  <a:gd name="T11" fmla="*/ 2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27">
                    <a:moveTo>
                      <a:pt x="23" y="20"/>
                    </a:moveTo>
                    <a:cubicBezTo>
                      <a:pt x="20" y="22"/>
                      <a:pt x="18" y="25"/>
                      <a:pt x="15" y="27"/>
                    </a:cubicBezTo>
                    <a:cubicBezTo>
                      <a:pt x="10" y="21"/>
                      <a:pt x="5" y="15"/>
                      <a:pt x="1" y="8"/>
                    </a:cubicBezTo>
                    <a:cubicBezTo>
                      <a:pt x="0" y="7"/>
                      <a:pt x="6" y="0"/>
                      <a:pt x="7" y="1"/>
                    </a:cubicBezTo>
                    <a:cubicBezTo>
                      <a:pt x="15" y="3"/>
                      <a:pt x="22" y="7"/>
                      <a:pt x="30" y="11"/>
                    </a:cubicBezTo>
                    <a:cubicBezTo>
                      <a:pt x="28" y="14"/>
                      <a:pt x="25" y="17"/>
                      <a:pt x="23" y="2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30" name="Grupo 29"/>
            <p:cNvGrpSpPr/>
            <p:nvPr userDrawn="1"/>
          </p:nvGrpSpPr>
          <p:grpSpPr>
            <a:xfrm rot="9900000" flipH="1">
              <a:off x="8878078" y="-750673"/>
              <a:ext cx="1641644" cy="1338492"/>
              <a:chOff x="4557713" y="2190750"/>
              <a:chExt cx="3043238" cy="2481263"/>
            </a:xfrm>
            <a:solidFill>
              <a:schemeClr val="bg1"/>
            </a:solidFill>
          </p:grpSpPr>
          <p:sp>
            <p:nvSpPr>
              <p:cNvPr id="31" name="Freeform 5"/>
              <p:cNvSpPr>
                <a:spLocks/>
              </p:cNvSpPr>
              <p:nvPr userDrawn="1"/>
            </p:nvSpPr>
            <p:spPr bwMode="auto">
              <a:xfrm>
                <a:off x="4557713" y="2281238"/>
                <a:ext cx="3043238" cy="2390775"/>
              </a:xfrm>
              <a:custGeom>
                <a:avLst/>
                <a:gdLst>
                  <a:gd name="T0" fmla="*/ 659 w 808"/>
                  <a:gd name="T1" fmla="*/ 52 h 634"/>
                  <a:gd name="T2" fmla="*/ 665 w 808"/>
                  <a:gd name="T3" fmla="*/ 120 h 634"/>
                  <a:gd name="T4" fmla="*/ 695 w 808"/>
                  <a:gd name="T5" fmla="*/ 110 h 634"/>
                  <a:gd name="T6" fmla="*/ 693 w 808"/>
                  <a:gd name="T7" fmla="*/ 99 h 634"/>
                  <a:gd name="T8" fmla="*/ 723 w 808"/>
                  <a:gd name="T9" fmla="*/ 38 h 634"/>
                  <a:gd name="T10" fmla="*/ 732 w 808"/>
                  <a:gd name="T11" fmla="*/ 63 h 634"/>
                  <a:gd name="T12" fmla="*/ 755 w 808"/>
                  <a:gd name="T13" fmla="*/ 5 h 634"/>
                  <a:gd name="T14" fmla="*/ 742 w 808"/>
                  <a:gd name="T15" fmla="*/ 61 h 634"/>
                  <a:gd name="T16" fmla="*/ 707 w 808"/>
                  <a:gd name="T17" fmla="*/ 98 h 634"/>
                  <a:gd name="T18" fmla="*/ 785 w 808"/>
                  <a:gd name="T19" fmla="*/ 81 h 634"/>
                  <a:gd name="T20" fmla="*/ 780 w 808"/>
                  <a:gd name="T21" fmla="*/ 103 h 634"/>
                  <a:gd name="T22" fmla="*/ 674 w 808"/>
                  <a:gd name="T23" fmla="*/ 154 h 634"/>
                  <a:gd name="T24" fmla="*/ 717 w 808"/>
                  <a:gd name="T25" fmla="*/ 160 h 634"/>
                  <a:gd name="T26" fmla="*/ 729 w 808"/>
                  <a:gd name="T27" fmla="*/ 141 h 634"/>
                  <a:gd name="T28" fmla="*/ 768 w 808"/>
                  <a:gd name="T29" fmla="*/ 145 h 634"/>
                  <a:gd name="T30" fmla="*/ 741 w 808"/>
                  <a:gd name="T31" fmla="*/ 159 h 634"/>
                  <a:gd name="T32" fmla="*/ 744 w 808"/>
                  <a:gd name="T33" fmla="*/ 196 h 634"/>
                  <a:gd name="T34" fmla="*/ 728 w 808"/>
                  <a:gd name="T35" fmla="*/ 269 h 634"/>
                  <a:gd name="T36" fmla="*/ 753 w 808"/>
                  <a:gd name="T37" fmla="*/ 388 h 634"/>
                  <a:gd name="T38" fmla="*/ 681 w 808"/>
                  <a:gd name="T39" fmla="*/ 537 h 634"/>
                  <a:gd name="T40" fmla="*/ 382 w 808"/>
                  <a:gd name="T41" fmla="*/ 633 h 634"/>
                  <a:gd name="T42" fmla="*/ 145 w 808"/>
                  <a:gd name="T43" fmla="*/ 535 h 634"/>
                  <a:gd name="T44" fmla="*/ 107 w 808"/>
                  <a:gd name="T45" fmla="*/ 473 h 634"/>
                  <a:gd name="T46" fmla="*/ 133 w 808"/>
                  <a:gd name="T47" fmla="*/ 378 h 634"/>
                  <a:gd name="T48" fmla="*/ 49 w 808"/>
                  <a:gd name="T49" fmla="*/ 317 h 634"/>
                  <a:gd name="T50" fmla="*/ 37 w 808"/>
                  <a:gd name="T51" fmla="*/ 261 h 634"/>
                  <a:gd name="T52" fmla="*/ 112 w 808"/>
                  <a:gd name="T53" fmla="*/ 272 h 634"/>
                  <a:gd name="T54" fmla="*/ 148 w 808"/>
                  <a:gd name="T55" fmla="*/ 200 h 634"/>
                  <a:gd name="T56" fmla="*/ 58 w 808"/>
                  <a:gd name="T57" fmla="*/ 96 h 634"/>
                  <a:gd name="T58" fmla="*/ 93 w 808"/>
                  <a:gd name="T59" fmla="*/ 111 h 634"/>
                  <a:gd name="T60" fmla="*/ 105 w 808"/>
                  <a:gd name="T61" fmla="*/ 120 h 634"/>
                  <a:gd name="T62" fmla="*/ 162 w 808"/>
                  <a:gd name="T63" fmla="*/ 197 h 634"/>
                  <a:gd name="T64" fmla="*/ 206 w 808"/>
                  <a:gd name="T65" fmla="*/ 126 h 634"/>
                  <a:gd name="T66" fmla="*/ 179 w 808"/>
                  <a:gd name="T67" fmla="*/ 53 h 634"/>
                  <a:gd name="T68" fmla="*/ 209 w 808"/>
                  <a:gd name="T69" fmla="*/ 113 h 634"/>
                  <a:gd name="T70" fmla="*/ 283 w 808"/>
                  <a:gd name="T71" fmla="*/ 113 h 634"/>
                  <a:gd name="T72" fmla="*/ 344 w 808"/>
                  <a:gd name="T73" fmla="*/ 81 h 634"/>
                  <a:gd name="T74" fmla="*/ 393 w 808"/>
                  <a:gd name="T75" fmla="*/ 32 h 634"/>
                  <a:gd name="T76" fmla="*/ 456 w 808"/>
                  <a:gd name="T77" fmla="*/ 104 h 634"/>
                  <a:gd name="T78" fmla="*/ 475 w 808"/>
                  <a:gd name="T79" fmla="*/ 29 h 634"/>
                  <a:gd name="T80" fmla="*/ 532 w 808"/>
                  <a:gd name="T81" fmla="*/ 105 h 634"/>
                  <a:gd name="T82" fmla="*/ 593 w 808"/>
                  <a:gd name="T83" fmla="*/ 112 h 634"/>
                  <a:gd name="T84" fmla="*/ 614 w 808"/>
                  <a:gd name="T85" fmla="*/ 51 h 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808" h="634">
                    <a:moveTo>
                      <a:pt x="614" y="51"/>
                    </a:moveTo>
                    <a:cubicBezTo>
                      <a:pt x="630" y="45"/>
                      <a:pt x="645" y="30"/>
                      <a:pt x="659" y="52"/>
                    </a:cubicBezTo>
                    <a:cubicBezTo>
                      <a:pt x="675" y="75"/>
                      <a:pt x="661" y="93"/>
                      <a:pt x="645" y="113"/>
                    </a:cubicBezTo>
                    <a:cubicBezTo>
                      <a:pt x="652" y="115"/>
                      <a:pt x="657" y="117"/>
                      <a:pt x="665" y="120"/>
                    </a:cubicBezTo>
                    <a:cubicBezTo>
                      <a:pt x="664" y="111"/>
                      <a:pt x="663" y="105"/>
                      <a:pt x="662" y="99"/>
                    </a:cubicBezTo>
                    <a:cubicBezTo>
                      <a:pt x="674" y="103"/>
                      <a:pt x="684" y="107"/>
                      <a:pt x="695" y="110"/>
                    </a:cubicBezTo>
                    <a:cubicBezTo>
                      <a:pt x="696" y="109"/>
                      <a:pt x="696" y="107"/>
                      <a:pt x="697" y="106"/>
                    </a:cubicBezTo>
                    <a:cubicBezTo>
                      <a:pt x="696" y="103"/>
                      <a:pt x="693" y="101"/>
                      <a:pt x="693" y="99"/>
                    </a:cubicBezTo>
                    <a:cubicBezTo>
                      <a:pt x="701" y="80"/>
                      <a:pt x="708" y="61"/>
                      <a:pt x="716" y="42"/>
                    </a:cubicBezTo>
                    <a:cubicBezTo>
                      <a:pt x="717" y="41"/>
                      <a:pt x="719" y="40"/>
                      <a:pt x="723" y="38"/>
                    </a:cubicBezTo>
                    <a:cubicBezTo>
                      <a:pt x="724" y="47"/>
                      <a:pt x="725" y="54"/>
                      <a:pt x="726" y="62"/>
                    </a:cubicBezTo>
                    <a:cubicBezTo>
                      <a:pt x="728" y="62"/>
                      <a:pt x="730" y="62"/>
                      <a:pt x="732" y="63"/>
                    </a:cubicBezTo>
                    <a:cubicBezTo>
                      <a:pt x="734" y="51"/>
                      <a:pt x="736" y="38"/>
                      <a:pt x="740" y="27"/>
                    </a:cubicBezTo>
                    <a:cubicBezTo>
                      <a:pt x="743" y="18"/>
                      <a:pt x="748" y="8"/>
                      <a:pt x="755" y="5"/>
                    </a:cubicBezTo>
                    <a:cubicBezTo>
                      <a:pt x="767" y="0"/>
                      <a:pt x="777" y="11"/>
                      <a:pt x="770" y="23"/>
                    </a:cubicBezTo>
                    <a:cubicBezTo>
                      <a:pt x="763" y="37"/>
                      <a:pt x="753" y="50"/>
                      <a:pt x="742" y="61"/>
                    </a:cubicBezTo>
                    <a:cubicBezTo>
                      <a:pt x="732" y="70"/>
                      <a:pt x="726" y="78"/>
                      <a:pt x="735" y="92"/>
                    </a:cubicBezTo>
                    <a:cubicBezTo>
                      <a:pt x="725" y="94"/>
                      <a:pt x="717" y="96"/>
                      <a:pt x="707" y="98"/>
                    </a:cubicBezTo>
                    <a:cubicBezTo>
                      <a:pt x="717" y="118"/>
                      <a:pt x="733" y="115"/>
                      <a:pt x="745" y="109"/>
                    </a:cubicBezTo>
                    <a:cubicBezTo>
                      <a:pt x="759" y="102"/>
                      <a:pt x="772" y="91"/>
                      <a:pt x="785" y="81"/>
                    </a:cubicBezTo>
                    <a:cubicBezTo>
                      <a:pt x="792" y="74"/>
                      <a:pt x="799" y="67"/>
                      <a:pt x="808" y="62"/>
                    </a:cubicBezTo>
                    <a:cubicBezTo>
                      <a:pt x="808" y="82"/>
                      <a:pt x="796" y="95"/>
                      <a:pt x="780" y="103"/>
                    </a:cubicBezTo>
                    <a:cubicBezTo>
                      <a:pt x="749" y="117"/>
                      <a:pt x="718" y="129"/>
                      <a:pt x="687" y="143"/>
                    </a:cubicBezTo>
                    <a:cubicBezTo>
                      <a:pt x="682" y="145"/>
                      <a:pt x="678" y="150"/>
                      <a:pt x="674" y="154"/>
                    </a:cubicBezTo>
                    <a:cubicBezTo>
                      <a:pt x="674" y="156"/>
                      <a:pt x="675" y="158"/>
                      <a:pt x="675" y="160"/>
                    </a:cubicBezTo>
                    <a:cubicBezTo>
                      <a:pt x="689" y="160"/>
                      <a:pt x="703" y="160"/>
                      <a:pt x="717" y="160"/>
                    </a:cubicBezTo>
                    <a:cubicBezTo>
                      <a:pt x="718" y="160"/>
                      <a:pt x="719" y="159"/>
                      <a:pt x="720" y="158"/>
                    </a:cubicBezTo>
                    <a:cubicBezTo>
                      <a:pt x="723" y="152"/>
                      <a:pt x="724" y="144"/>
                      <a:pt x="729" y="141"/>
                    </a:cubicBezTo>
                    <a:cubicBezTo>
                      <a:pt x="732" y="139"/>
                      <a:pt x="739" y="146"/>
                      <a:pt x="745" y="146"/>
                    </a:cubicBezTo>
                    <a:cubicBezTo>
                      <a:pt x="752" y="146"/>
                      <a:pt x="759" y="143"/>
                      <a:pt x="768" y="145"/>
                    </a:cubicBezTo>
                    <a:cubicBezTo>
                      <a:pt x="763" y="147"/>
                      <a:pt x="758" y="148"/>
                      <a:pt x="754" y="151"/>
                    </a:cubicBezTo>
                    <a:cubicBezTo>
                      <a:pt x="750" y="153"/>
                      <a:pt x="747" y="156"/>
                      <a:pt x="741" y="159"/>
                    </a:cubicBezTo>
                    <a:cubicBezTo>
                      <a:pt x="749" y="163"/>
                      <a:pt x="755" y="165"/>
                      <a:pt x="766" y="170"/>
                    </a:cubicBezTo>
                    <a:cubicBezTo>
                      <a:pt x="757" y="179"/>
                      <a:pt x="750" y="187"/>
                      <a:pt x="744" y="196"/>
                    </a:cubicBezTo>
                    <a:cubicBezTo>
                      <a:pt x="730" y="213"/>
                      <a:pt x="713" y="229"/>
                      <a:pt x="728" y="254"/>
                    </a:cubicBezTo>
                    <a:cubicBezTo>
                      <a:pt x="730" y="258"/>
                      <a:pt x="730" y="265"/>
                      <a:pt x="728" y="269"/>
                    </a:cubicBezTo>
                    <a:cubicBezTo>
                      <a:pt x="715" y="294"/>
                      <a:pt x="724" y="317"/>
                      <a:pt x="733" y="340"/>
                    </a:cubicBezTo>
                    <a:cubicBezTo>
                      <a:pt x="739" y="356"/>
                      <a:pt x="747" y="372"/>
                      <a:pt x="753" y="388"/>
                    </a:cubicBezTo>
                    <a:cubicBezTo>
                      <a:pt x="771" y="434"/>
                      <a:pt x="763" y="472"/>
                      <a:pt x="727" y="506"/>
                    </a:cubicBezTo>
                    <a:cubicBezTo>
                      <a:pt x="713" y="518"/>
                      <a:pt x="697" y="528"/>
                      <a:pt x="681" y="537"/>
                    </a:cubicBezTo>
                    <a:cubicBezTo>
                      <a:pt x="659" y="549"/>
                      <a:pt x="636" y="559"/>
                      <a:pt x="616" y="572"/>
                    </a:cubicBezTo>
                    <a:cubicBezTo>
                      <a:pt x="544" y="618"/>
                      <a:pt x="464" y="630"/>
                      <a:pt x="382" y="633"/>
                    </a:cubicBezTo>
                    <a:cubicBezTo>
                      <a:pt x="380" y="634"/>
                      <a:pt x="377" y="634"/>
                      <a:pt x="376" y="633"/>
                    </a:cubicBezTo>
                    <a:cubicBezTo>
                      <a:pt x="295" y="609"/>
                      <a:pt x="211" y="594"/>
                      <a:pt x="145" y="535"/>
                    </a:cubicBezTo>
                    <a:cubicBezTo>
                      <a:pt x="134" y="524"/>
                      <a:pt x="124" y="514"/>
                      <a:pt x="124" y="496"/>
                    </a:cubicBezTo>
                    <a:cubicBezTo>
                      <a:pt x="124" y="490"/>
                      <a:pt x="115" y="483"/>
                      <a:pt x="107" y="473"/>
                    </a:cubicBezTo>
                    <a:cubicBezTo>
                      <a:pt x="108" y="471"/>
                      <a:pt x="112" y="464"/>
                      <a:pt x="113" y="457"/>
                    </a:cubicBezTo>
                    <a:cubicBezTo>
                      <a:pt x="120" y="431"/>
                      <a:pt x="127" y="404"/>
                      <a:pt x="133" y="378"/>
                    </a:cubicBezTo>
                    <a:cubicBezTo>
                      <a:pt x="134" y="376"/>
                      <a:pt x="133" y="373"/>
                      <a:pt x="133" y="370"/>
                    </a:cubicBezTo>
                    <a:cubicBezTo>
                      <a:pt x="128" y="354"/>
                      <a:pt x="67" y="316"/>
                      <a:pt x="49" y="317"/>
                    </a:cubicBezTo>
                    <a:cubicBezTo>
                      <a:pt x="24" y="320"/>
                      <a:pt x="0" y="286"/>
                      <a:pt x="10" y="262"/>
                    </a:cubicBezTo>
                    <a:cubicBezTo>
                      <a:pt x="15" y="250"/>
                      <a:pt x="26" y="250"/>
                      <a:pt x="37" y="261"/>
                    </a:cubicBezTo>
                    <a:cubicBezTo>
                      <a:pt x="48" y="272"/>
                      <a:pt x="59" y="284"/>
                      <a:pt x="72" y="292"/>
                    </a:cubicBezTo>
                    <a:cubicBezTo>
                      <a:pt x="91" y="304"/>
                      <a:pt x="109" y="294"/>
                      <a:pt x="112" y="272"/>
                    </a:cubicBezTo>
                    <a:cubicBezTo>
                      <a:pt x="113" y="265"/>
                      <a:pt x="112" y="258"/>
                      <a:pt x="111" y="252"/>
                    </a:cubicBezTo>
                    <a:cubicBezTo>
                      <a:pt x="104" y="218"/>
                      <a:pt x="112" y="207"/>
                      <a:pt x="148" y="200"/>
                    </a:cubicBezTo>
                    <a:cubicBezTo>
                      <a:pt x="133" y="152"/>
                      <a:pt x="80" y="138"/>
                      <a:pt x="54" y="100"/>
                    </a:cubicBezTo>
                    <a:cubicBezTo>
                      <a:pt x="55" y="99"/>
                      <a:pt x="57" y="97"/>
                      <a:pt x="58" y="96"/>
                    </a:cubicBezTo>
                    <a:cubicBezTo>
                      <a:pt x="71" y="107"/>
                      <a:pt x="84" y="117"/>
                      <a:pt x="99" y="130"/>
                    </a:cubicBezTo>
                    <a:cubicBezTo>
                      <a:pt x="97" y="122"/>
                      <a:pt x="95" y="117"/>
                      <a:pt x="93" y="111"/>
                    </a:cubicBezTo>
                    <a:cubicBezTo>
                      <a:pt x="94" y="111"/>
                      <a:pt x="95" y="110"/>
                      <a:pt x="96" y="110"/>
                    </a:cubicBezTo>
                    <a:cubicBezTo>
                      <a:pt x="99" y="113"/>
                      <a:pt x="102" y="116"/>
                      <a:pt x="105" y="120"/>
                    </a:cubicBezTo>
                    <a:cubicBezTo>
                      <a:pt x="112" y="132"/>
                      <a:pt x="119" y="140"/>
                      <a:pt x="133" y="145"/>
                    </a:cubicBezTo>
                    <a:cubicBezTo>
                      <a:pt x="154" y="153"/>
                      <a:pt x="164" y="172"/>
                      <a:pt x="162" y="197"/>
                    </a:cubicBezTo>
                    <a:cubicBezTo>
                      <a:pt x="168" y="197"/>
                      <a:pt x="173" y="197"/>
                      <a:pt x="179" y="197"/>
                    </a:cubicBezTo>
                    <a:cubicBezTo>
                      <a:pt x="179" y="170"/>
                      <a:pt x="167" y="140"/>
                      <a:pt x="206" y="126"/>
                    </a:cubicBezTo>
                    <a:cubicBezTo>
                      <a:pt x="194" y="104"/>
                      <a:pt x="183" y="81"/>
                      <a:pt x="171" y="58"/>
                    </a:cubicBezTo>
                    <a:cubicBezTo>
                      <a:pt x="173" y="56"/>
                      <a:pt x="176" y="55"/>
                      <a:pt x="179" y="53"/>
                    </a:cubicBezTo>
                    <a:cubicBezTo>
                      <a:pt x="183" y="59"/>
                      <a:pt x="189" y="64"/>
                      <a:pt x="192" y="71"/>
                    </a:cubicBezTo>
                    <a:cubicBezTo>
                      <a:pt x="199" y="85"/>
                      <a:pt x="203" y="99"/>
                      <a:pt x="209" y="113"/>
                    </a:cubicBezTo>
                    <a:cubicBezTo>
                      <a:pt x="220" y="139"/>
                      <a:pt x="250" y="151"/>
                      <a:pt x="273" y="136"/>
                    </a:cubicBezTo>
                    <a:cubicBezTo>
                      <a:pt x="279" y="132"/>
                      <a:pt x="283" y="121"/>
                      <a:pt x="283" y="113"/>
                    </a:cubicBezTo>
                    <a:cubicBezTo>
                      <a:pt x="283" y="96"/>
                      <a:pt x="278" y="77"/>
                      <a:pt x="296" y="67"/>
                    </a:cubicBezTo>
                    <a:cubicBezTo>
                      <a:pt x="314" y="58"/>
                      <a:pt x="330" y="68"/>
                      <a:pt x="344" y="81"/>
                    </a:cubicBezTo>
                    <a:cubicBezTo>
                      <a:pt x="349" y="85"/>
                      <a:pt x="355" y="89"/>
                      <a:pt x="360" y="93"/>
                    </a:cubicBezTo>
                    <a:cubicBezTo>
                      <a:pt x="377" y="75"/>
                      <a:pt x="397" y="61"/>
                      <a:pt x="393" y="32"/>
                    </a:cubicBezTo>
                    <a:cubicBezTo>
                      <a:pt x="420" y="54"/>
                      <a:pt x="399" y="71"/>
                      <a:pt x="388" y="89"/>
                    </a:cubicBezTo>
                    <a:cubicBezTo>
                      <a:pt x="430" y="71"/>
                      <a:pt x="430" y="71"/>
                      <a:pt x="456" y="104"/>
                    </a:cubicBezTo>
                    <a:cubicBezTo>
                      <a:pt x="454" y="85"/>
                      <a:pt x="474" y="70"/>
                      <a:pt x="465" y="48"/>
                    </a:cubicBezTo>
                    <a:cubicBezTo>
                      <a:pt x="463" y="44"/>
                      <a:pt x="472" y="36"/>
                      <a:pt x="475" y="29"/>
                    </a:cubicBezTo>
                    <a:cubicBezTo>
                      <a:pt x="482" y="34"/>
                      <a:pt x="491" y="37"/>
                      <a:pt x="495" y="44"/>
                    </a:cubicBezTo>
                    <a:cubicBezTo>
                      <a:pt x="508" y="64"/>
                      <a:pt x="518" y="86"/>
                      <a:pt x="532" y="105"/>
                    </a:cubicBezTo>
                    <a:cubicBezTo>
                      <a:pt x="536" y="112"/>
                      <a:pt x="547" y="115"/>
                      <a:pt x="555" y="116"/>
                    </a:cubicBezTo>
                    <a:cubicBezTo>
                      <a:pt x="568" y="117"/>
                      <a:pt x="582" y="116"/>
                      <a:pt x="593" y="112"/>
                    </a:cubicBezTo>
                    <a:cubicBezTo>
                      <a:pt x="601" y="110"/>
                      <a:pt x="609" y="100"/>
                      <a:pt x="611" y="92"/>
                    </a:cubicBezTo>
                    <a:cubicBezTo>
                      <a:pt x="615" y="79"/>
                      <a:pt x="614" y="64"/>
                      <a:pt x="614" y="5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2" name="Freeform 6"/>
              <p:cNvSpPr>
                <a:spLocks/>
              </p:cNvSpPr>
              <p:nvPr userDrawn="1"/>
            </p:nvSpPr>
            <p:spPr bwMode="auto">
              <a:xfrm>
                <a:off x="6102350" y="2201863"/>
                <a:ext cx="195263" cy="222250"/>
              </a:xfrm>
              <a:custGeom>
                <a:avLst/>
                <a:gdLst>
                  <a:gd name="T0" fmla="*/ 27 w 52"/>
                  <a:gd name="T1" fmla="*/ 59 h 59"/>
                  <a:gd name="T2" fmla="*/ 0 w 52"/>
                  <a:gd name="T3" fmla="*/ 25 h 59"/>
                  <a:gd name="T4" fmla="*/ 24 w 52"/>
                  <a:gd name="T5" fmla="*/ 1 h 59"/>
                  <a:gd name="T6" fmla="*/ 52 w 52"/>
                  <a:gd name="T7" fmla="*/ 31 h 59"/>
                  <a:gd name="T8" fmla="*/ 27 w 52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9">
                    <a:moveTo>
                      <a:pt x="27" y="59"/>
                    </a:moveTo>
                    <a:cubicBezTo>
                      <a:pt x="12" y="58"/>
                      <a:pt x="0" y="43"/>
                      <a:pt x="0" y="25"/>
                    </a:cubicBezTo>
                    <a:cubicBezTo>
                      <a:pt x="0" y="8"/>
                      <a:pt x="8" y="0"/>
                      <a:pt x="24" y="1"/>
                    </a:cubicBezTo>
                    <a:cubicBezTo>
                      <a:pt x="42" y="1"/>
                      <a:pt x="52" y="13"/>
                      <a:pt x="52" y="31"/>
                    </a:cubicBezTo>
                    <a:cubicBezTo>
                      <a:pt x="52" y="47"/>
                      <a:pt x="41" y="59"/>
                      <a:pt x="27" y="5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3" name="Freeform 7"/>
              <p:cNvSpPr>
                <a:spLocks/>
              </p:cNvSpPr>
              <p:nvPr userDrawn="1"/>
            </p:nvSpPr>
            <p:spPr bwMode="auto">
              <a:xfrm>
                <a:off x="5081588" y="2590800"/>
                <a:ext cx="127000" cy="146050"/>
              </a:xfrm>
              <a:custGeom>
                <a:avLst/>
                <a:gdLst>
                  <a:gd name="T0" fmla="*/ 20 w 34"/>
                  <a:gd name="T1" fmla="*/ 0 h 39"/>
                  <a:gd name="T2" fmla="*/ 33 w 34"/>
                  <a:gd name="T3" fmla="*/ 25 h 39"/>
                  <a:gd name="T4" fmla="*/ 19 w 34"/>
                  <a:gd name="T5" fmla="*/ 39 h 39"/>
                  <a:gd name="T6" fmla="*/ 1 w 34"/>
                  <a:gd name="T7" fmla="*/ 17 h 39"/>
                  <a:gd name="T8" fmla="*/ 11 w 34"/>
                  <a:gd name="T9" fmla="*/ 1 h 39"/>
                  <a:gd name="T10" fmla="*/ 20 w 34"/>
                  <a:gd name="T11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39">
                    <a:moveTo>
                      <a:pt x="20" y="0"/>
                    </a:moveTo>
                    <a:cubicBezTo>
                      <a:pt x="25" y="8"/>
                      <a:pt x="32" y="16"/>
                      <a:pt x="33" y="25"/>
                    </a:cubicBezTo>
                    <a:cubicBezTo>
                      <a:pt x="34" y="28"/>
                      <a:pt x="24" y="34"/>
                      <a:pt x="19" y="39"/>
                    </a:cubicBezTo>
                    <a:cubicBezTo>
                      <a:pt x="13" y="32"/>
                      <a:pt x="5" y="25"/>
                      <a:pt x="1" y="17"/>
                    </a:cubicBezTo>
                    <a:cubicBezTo>
                      <a:pt x="0" y="14"/>
                      <a:pt x="8" y="6"/>
                      <a:pt x="11" y="1"/>
                    </a:cubicBezTo>
                    <a:cubicBezTo>
                      <a:pt x="14" y="1"/>
                      <a:pt x="17" y="0"/>
                      <a:pt x="2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" name="Freeform 8"/>
              <p:cNvSpPr>
                <a:spLocks/>
              </p:cNvSpPr>
              <p:nvPr userDrawn="1"/>
            </p:nvSpPr>
            <p:spPr bwMode="auto">
              <a:xfrm>
                <a:off x="6591300" y="2420938"/>
                <a:ext cx="134938" cy="146050"/>
              </a:xfrm>
              <a:custGeom>
                <a:avLst/>
                <a:gdLst>
                  <a:gd name="T0" fmla="*/ 36 w 36"/>
                  <a:gd name="T1" fmla="*/ 22 h 39"/>
                  <a:gd name="T2" fmla="*/ 19 w 36"/>
                  <a:gd name="T3" fmla="*/ 39 h 39"/>
                  <a:gd name="T4" fmla="*/ 2 w 36"/>
                  <a:gd name="T5" fmla="*/ 17 h 39"/>
                  <a:gd name="T6" fmla="*/ 12 w 36"/>
                  <a:gd name="T7" fmla="*/ 0 h 39"/>
                  <a:gd name="T8" fmla="*/ 36 w 36"/>
                  <a:gd name="T9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9">
                    <a:moveTo>
                      <a:pt x="36" y="22"/>
                    </a:moveTo>
                    <a:cubicBezTo>
                      <a:pt x="28" y="30"/>
                      <a:pt x="24" y="35"/>
                      <a:pt x="19" y="39"/>
                    </a:cubicBezTo>
                    <a:cubicBezTo>
                      <a:pt x="13" y="32"/>
                      <a:pt x="5" y="25"/>
                      <a:pt x="2" y="17"/>
                    </a:cubicBezTo>
                    <a:cubicBezTo>
                      <a:pt x="0" y="14"/>
                      <a:pt x="8" y="6"/>
                      <a:pt x="12" y="0"/>
                    </a:cubicBezTo>
                    <a:cubicBezTo>
                      <a:pt x="19" y="7"/>
                      <a:pt x="26" y="13"/>
                      <a:pt x="36" y="2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" name="Freeform 9"/>
              <p:cNvSpPr>
                <a:spLocks/>
              </p:cNvSpPr>
              <p:nvPr userDrawn="1"/>
            </p:nvSpPr>
            <p:spPr bwMode="auto">
              <a:xfrm>
                <a:off x="6764338" y="2190750"/>
                <a:ext cx="82550" cy="123825"/>
              </a:xfrm>
              <a:custGeom>
                <a:avLst/>
                <a:gdLst>
                  <a:gd name="T0" fmla="*/ 11 w 22"/>
                  <a:gd name="T1" fmla="*/ 0 h 33"/>
                  <a:gd name="T2" fmla="*/ 22 w 22"/>
                  <a:gd name="T3" fmla="*/ 19 h 33"/>
                  <a:gd name="T4" fmla="*/ 11 w 22"/>
                  <a:gd name="T5" fmla="*/ 33 h 33"/>
                  <a:gd name="T6" fmla="*/ 1 w 22"/>
                  <a:gd name="T7" fmla="*/ 19 h 33"/>
                  <a:gd name="T8" fmla="*/ 11 w 22"/>
                  <a:gd name="T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33">
                    <a:moveTo>
                      <a:pt x="11" y="0"/>
                    </a:moveTo>
                    <a:cubicBezTo>
                      <a:pt x="17" y="9"/>
                      <a:pt x="22" y="14"/>
                      <a:pt x="22" y="19"/>
                    </a:cubicBezTo>
                    <a:cubicBezTo>
                      <a:pt x="21" y="24"/>
                      <a:pt x="15" y="28"/>
                      <a:pt x="11" y="33"/>
                    </a:cubicBezTo>
                    <a:cubicBezTo>
                      <a:pt x="8" y="28"/>
                      <a:pt x="1" y="24"/>
                      <a:pt x="1" y="19"/>
                    </a:cubicBezTo>
                    <a:cubicBezTo>
                      <a:pt x="0" y="14"/>
                      <a:pt x="6" y="9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6" name="Freeform 10"/>
              <p:cNvSpPr>
                <a:spLocks/>
              </p:cNvSpPr>
              <p:nvPr userDrawn="1"/>
            </p:nvSpPr>
            <p:spPr bwMode="auto">
              <a:xfrm>
                <a:off x="4911725" y="2398713"/>
                <a:ext cx="112713" cy="101600"/>
              </a:xfrm>
              <a:custGeom>
                <a:avLst/>
                <a:gdLst>
                  <a:gd name="T0" fmla="*/ 23 w 30"/>
                  <a:gd name="T1" fmla="*/ 20 h 27"/>
                  <a:gd name="T2" fmla="*/ 15 w 30"/>
                  <a:gd name="T3" fmla="*/ 27 h 27"/>
                  <a:gd name="T4" fmla="*/ 1 w 30"/>
                  <a:gd name="T5" fmla="*/ 8 h 27"/>
                  <a:gd name="T6" fmla="*/ 7 w 30"/>
                  <a:gd name="T7" fmla="*/ 1 h 27"/>
                  <a:gd name="T8" fmla="*/ 30 w 30"/>
                  <a:gd name="T9" fmla="*/ 11 h 27"/>
                  <a:gd name="T10" fmla="*/ 23 w 30"/>
                  <a:gd name="T11" fmla="*/ 2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27">
                    <a:moveTo>
                      <a:pt x="23" y="20"/>
                    </a:moveTo>
                    <a:cubicBezTo>
                      <a:pt x="20" y="22"/>
                      <a:pt x="18" y="25"/>
                      <a:pt x="15" y="27"/>
                    </a:cubicBezTo>
                    <a:cubicBezTo>
                      <a:pt x="10" y="21"/>
                      <a:pt x="5" y="15"/>
                      <a:pt x="1" y="8"/>
                    </a:cubicBezTo>
                    <a:cubicBezTo>
                      <a:pt x="0" y="7"/>
                      <a:pt x="6" y="0"/>
                      <a:pt x="7" y="1"/>
                    </a:cubicBezTo>
                    <a:cubicBezTo>
                      <a:pt x="15" y="3"/>
                      <a:pt x="22" y="7"/>
                      <a:pt x="30" y="11"/>
                    </a:cubicBezTo>
                    <a:cubicBezTo>
                      <a:pt x="28" y="14"/>
                      <a:pt x="25" y="17"/>
                      <a:pt x="23" y="2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</p:grpSp>
      <p:pic>
        <p:nvPicPr>
          <p:cNvPr id="18" name="Imagen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31929" y="163875"/>
            <a:ext cx="638399" cy="96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3414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 userDrawn="1"/>
        </p:nvSpPr>
        <p:spPr bwMode="auto">
          <a:xfrm rot="10800000">
            <a:off x="6350" y="5597525"/>
            <a:ext cx="12185650" cy="1260475"/>
          </a:xfrm>
          <a:custGeom>
            <a:avLst/>
            <a:gdLst>
              <a:gd name="T0" fmla="*/ 3490 w 3490"/>
              <a:gd name="T1" fmla="*/ 0 h 332"/>
              <a:gd name="T2" fmla="*/ 0 w 3490"/>
              <a:gd name="T3" fmla="*/ 0 h 332"/>
              <a:gd name="T4" fmla="*/ 2060 w 3490"/>
              <a:gd name="T5" fmla="*/ 253 h 332"/>
              <a:gd name="T6" fmla="*/ 3490 w 3490"/>
              <a:gd name="T7" fmla="*/ 0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90" h="332">
                <a:moveTo>
                  <a:pt x="349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471" y="332"/>
                  <a:pt x="2060" y="253"/>
                </a:cubicBezTo>
                <a:cubicBezTo>
                  <a:pt x="2060" y="253"/>
                  <a:pt x="3148" y="198"/>
                  <a:pt x="3490" y="0"/>
                </a:cubicBezTo>
                <a:close/>
              </a:path>
            </a:pathLst>
          </a:custGeom>
          <a:solidFill>
            <a:srgbClr val="F7BB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>
              <a:solidFill>
                <a:srgbClr val="F18A9A"/>
              </a:solidFill>
            </a:endParaRPr>
          </a:p>
        </p:txBody>
      </p:sp>
      <p:sp>
        <p:nvSpPr>
          <p:cNvPr id="5" name="Freeform 5"/>
          <p:cNvSpPr>
            <a:spLocks/>
          </p:cNvSpPr>
          <p:nvPr userDrawn="1"/>
        </p:nvSpPr>
        <p:spPr bwMode="auto">
          <a:xfrm rot="10800000">
            <a:off x="-2197736" y="-17930"/>
            <a:ext cx="16267113" cy="1430936"/>
          </a:xfrm>
          <a:custGeom>
            <a:avLst/>
            <a:gdLst>
              <a:gd name="T0" fmla="*/ 0 w 4335"/>
              <a:gd name="T1" fmla="*/ 290 h 290"/>
              <a:gd name="T2" fmla="*/ 4335 w 4335"/>
              <a:gd name="T3" fmla="*/ 290 h 290"/>
              <a:gd name="T4" fmla="*/ 4331 w 4335"/>
              <a:gd name="T5" fmla="*/ 290 h 290"/>
              <a:gd name="T6" fmla="*/ 4333 w 4335"/>
              <a:gd name="T7" fmla="*/ 271 h 290"/>
              <a:gd name="T8" fmla="*/ 4189 w 4335"/>
              <a:gd name="T9" fmla="*/ 265 h 290"/>
              <a:gd name="T10" fmla="*/ 3739 w 4335"/>
              <a:gd name="T11" fmla="*/ 132 h 290"/>
              <a:gd name="T12" fmla="*/ 2061 w 4335"/>
              <a:gd name="T13" fmla="*/ 175 h 290"/>
              <a:gd name="T14" fmla="*/ 1828 w 4335"/>
              <a:gd name="T15" fmla="*/ 165 h 290"/>
              <a:gd name="T16" fmla="*/ 1009 w 4335"/>
              <a:gd name="T17" fmla="*/ 50 h 290"/>
              <a:gd name="T18" fmla="*/ 95 w 4335"/>
              <a:gd name="T19" fmla="*/ 91 h 290"/>
              <a:gd name="T20" fmla="*/ 48 w 4335"/>
              <a:gd name="T21" fmla="*/ 89 h 290"/>
              <a:gd name="T22" fmla="*/ 38 w 4335"/>
              <a:gd name="T23" fmla="*/ 111 h 290"/>
              <a:gd name="T24" fmla="*/ 23 w 4335"/>
              <a:gd name="T25" fmla="*/ 116 h 290"/>
              <a:gd name="T26" fmla="*/ 35 w 4335"/>
              <a:gd name="T27" fmla="*/ 117 h 290"/>
              <a:gd name="T28" fmla="*/ 0 w 4335"/>
              <a:gd name="T29" fmla="*/ 290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335" h="290">
                <a:moveTo>
                  <a:pt x="0" y="290"/>
                </a:moveTo>
                <a:cubicBezTo>
                  <a:pt x="4335" y="290"/>
                  <a:pt x="4335" y="290"/>
                  <a:pt x="4335" y="290"/>
                </a:cubicBezTo>
                <a:cubicBezTo>
                  <a:pt x="4334" y="290"/>
                  <a:pt x="4333" y="290"/>
                  <a:pt x="4331" y="290"/>
                </a:cubicBezTo>
                <a:cubicBezTo>
                  <a:pt x="4332" y="284"/>
                  <a:pt x="4333" y="278"/>
                  <a:pt x="4333" y="271"/>
                </a:cubicBezTo>
                <a:cubicBezTo>
                  <a:pt x="4189" y="265"/>
                  <a:pt x="4189" y="265"/>
                  <a:pt x="4189" y="265"/>
                </a:cubicBezTo>
                <a:cubicBezTo>
                  <a:pt x="4038" y="229"/>
                  <a:pt x="3891" y="169"/>
                  <a:pt x="3739" y="132"/>
                </a:cubicBezTo>
                <a:cubicBezTo>
                  <a:pt x="3193" y="0"/>
                  <a:pt x="2624" y="174"/>
                  <a:pt x="2061" y="175"/>
                </a:cubicBezTo>
                <a:cubicBezTo>
                  <a:pt x="1828" y="165"/>
                  <a:pt x="1828" y="165"/>
                  <a:pt x="1828" y="165"/>
                </a:cubicBezTo>
                <a:cubicBezTo>
                  <a:pt x="1554" y="142"/>
                  <a:pt x="1282" y="85"/>
                  <a:pt x="1009" y="50"/>
                </a:cubicBezTo>
                <a:cubicBezTo>
                  <a:pt x="704" y="11"/>
                  <a:pt x="387" y="0"/>
                  <a:pt x="95" y="91"/>
                </a:cubicBezTo>
                <a:cubicBezTo>
                  <a:pt x="48" y="89"/>
                  <a:pt x="48" y="89"/>
                  <a:pt x="48" y="89"/>
                </a:cubicBezTo>
                <a:cubicBezTo>
                  <a:pt x="44" y="96"/>
                  <a:pt x="41" y="104"/>
                  <a:pt x="38" y="111"/>
                </a:cubicBezTo>
                <a:cubicBezTo>
                  <a:pt x="33" y="113"/>
                  <a:pt x="28" y="114"/>
                  <a:pt x="23" y="116"/>
                </a:cubicBezTo>
                <a:cubicBezTo>
                  <a:pt x="35" y="117"/>
                  <a:pt x="35" y="117"/>
                  <a:pt x="35" y="117"/>
                </a:cubicBezTo>
                <a:cubicBezTo>
                  <a:pt x="13" y="172"/>
                  <a:pt x="1" y="231"/>
                  <a:pt x="0" y="290"/>
                </a:cubicBezTo>
                <a:close/>
              </a:path>
            </a:pathLst>
          </a:custGeom>
          <a:solidFill>
            <a:srgbClr val="F7BB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408662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539" y="0"/>
            <a:ext cx="13437704" cy="705479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0421" y="5553000"/>
            <a:ext cx="1113750" cy="13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5030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0421" y="5553000"/>
            <a:ext cx="1113750" cy="13050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9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5348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0421" y="5553000"/>
            <a:ext cx="1113750" cy="13050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8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3684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0421" y="5553000"/>
            <a:ext cx="1113750" cy="13050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1262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0421" y="5553000"/>
            <a:ext cx="1113750" cy="1305000"/>
          </a:xfrm>
          <a:prstGeom prst="rect">
            <a:avLst/>
          </a:prstGeom>
        </p:spPr>
      </p:pic>
      <p:pic>
        <p:nvPicPr>
          <p:cNvPr id="25602" name="Picture 2" descr="▷ Historia de la Tiza y el Rotulador de Pizarra - Historia de la Escritura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60"/>
          <a:stretch/>
        </p:blipFill>
        <p:spPr bwMode="auto">
          <a:xfrm>
            <a:off x="0" y="0"/>
            <a:ext cx="121853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5122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Freeform: Shape 104">
            <a:extLst>
              <a:ext uri="{FF2B5EF4-FFF2-40B4-BE49-F238E27FC236}">
                <a16:creationId xmlns:a16="http://schemas.microsoft.com/office/drawing/2014/main" id="{83890D28-DB65-4933-A998-F6D267BEDA98}"/>
              </a:ext>
            </a:extLst>
          </p:cNvPr>
          <p:cNvSpPr/>
          <p:nvPr userDrawn="1"/>
        </p:nvSpPr>
        <p:spPr>
          <a:xfrm>
            <a:off x="8746034" y="-17976"/>
            <a:ext cx="3445966" cy="2023537"/>
          </a:xfrm>
          <a:custGeom>
            <a:avLst/>
            <a:gdLst>
              <a:gd name="connsiteX0" fmla="*/ 1468556 w 2131574"/>
              <a:gd name="connsiteY0" fmla="*/ 207970 h 1251701"/>
              <a:gd name="connsiteX1" fmla="*/ 765847 w 2131574"/>
              <a:gd name="connsiteY1" fmla="*/ 477621 h 1251701"/>
              <a:gd name="connsiteX2" fmla="*/ 989468 w 2131574"/>
              <a:gd name="connsiteY2" fmla="*/ 563908 h 1251701"/>
              <a:gd name="connsiteX3" fmla="*/ 1692178 w 2131574"/>
              <a:gd name="connsiteY3" fmla="*/ 294162 h 1251701"/>
              <a:gd name="connsiteX4" fmla="*/ 1654318 w 2131574"/>
              <a:gd name="connsiteY4" fmla="*/ 0 h 1251701"/>
              <a:gd name="connsiteX5" fmla="*/ 2022772 w 2131574"/>
              <a:gd name="connsiteY5" fmla="*/ 0 h 1251701"/>
              <a:gd name="connsiteX6" fmla="*/ 2131574 w 2131574"/>
              <a:gd name="connsiteY6" fmla="*/ 41936 h 1251701"/>
              <a:gd name="connsiteX7" fmla="*/ 2131574 w 2131574"/>
              <a:gd name="connsiteY7" fmla="*/ 466298 h 1251701"/>
              <a:gd name="connsiteX8" fmla="*/ 2111480 w 2131574"/>
              <a:gd name="connsiteY8" fmla="*/ 475348 h 1251701"/>
              <a:gd name="connsiteX9" fmla="*/ 2110534 w 2131574"/>
              <a:gd name="connsiteY9" fmla="*/ 711492 h 1251701"/>
              <a:gd name="connsiteX10" fmla="*/ 2074362 w 2131574"/>
              <a:gd name="connsiteY10" fmla="*/ 725354 h 1251701"/>
              <a:gd name="connsiteX11" fmla="*/ 2072088 w 2131574"/>
              <a:gd name="connsiteY11" fmla="*/ 488705 h 1251701"/>
              <a:gd name="connsiteX12" fmla="*/ 2033263 w 2131574"/>
              <a:gd name="connsiteY12" fmla="*/ 500423 h 1251701"/>
              <a:gd name="connsiteX13" fmla="*/ 2033061 w 2131574"/>
              <a:gd name="connsiteY13" fmla="*/ 445358 h 1251701"/>
              <a:gd name="connsiteX14" fmla="*/ 1953489 w 2131574"/>
              <a:gd name="connsiteY14" fmla="*/ 475816 h 1251701"/>
              <a:gd name="connsiteX15" fmla="*/ 1952964 w 2131574"/>
              <a:gd name="connsiteY15" fmla="*/ 533941 h 1251701"/>
              <a:gd name="connsiteX16" fmla="*/ 1915844 w 2131574"/>
              <a:gd name="connsiteY16" fmla="*/ 550576 h 1251701"/>
              <a:gd name="connsiteX17" fmla="*/ 1914897 w 2131574"/>
              <a:gd name="connsiteY17" fmla="*/ 786594 h 1251701"/>
              <a:gd name="connsiteX18" fmla="*/ 1878914 w 2131574"/>
              <a:gd name="connsiteY18" fmla="*/ 800581 h 1251701"/>
              <a:gd name="connsiteX19" fmla="*/ 1876454 w 2131574"/>
              <a:gd name="connsiteY19" fmla="*/ 563933 h 1251701"/>
              <a:gd name="connsiteX20" fmla="*/ 1837626 w 2131574"/>
              <a:gd name="connsiteY20" fmla="*/ 575651 h 1251701"/>
              <a:gd name="connsiteX21" fmla="*/ 1837425 w 2131574"/>
              <a:gd name="connsiteY21" fmla="*/ 520241 h 1251701"/>
              <a:gd name="connsiteX22" fmla="*/ 1757852 w 2131574"/>
              <a:gd name="connsiteY22" fmla="*/ 550699 h 1251701"/>
              <a:gd name="connsiteX23" fmla="*/ 1757326 w 2131574"/>
              <a:gd name="connsiteY23" fmla="*/ 609045 h 1251701"/>
              <a:gd name="connsiteX24" fmla="*/ 1720397 w 2131574"/>
              <a:gd name="connsiteY24" fmla="*/ 625678 h 1251701"/>
              <a:gd name="connsiteX25" fmla="*/ 1719260 w 2131574"/>
              <a:gd name="connsiteY25" fmla="*/ 861824 h 1251701"/>
              <a:gd name="connsiteX26" fmla="*/ 1683276 w 2131574"/>
              <a:gd name="connsiteY26" fmla="*/ 875810 h 1251701"/>
              <a:gd name="connsiteX27" fmla="*/ 1680816 w 2131574"/>
              <a:gd name="connsiteY27" fmla="*/ 639162 h 1251701"/>
              <a:gd name="connsiteX28" fmla="*/ 1641990 w 2131574"/>
              <a:gd name="connsiteY28" fmla="*/ 650754 h 1251701"/>
              <a:gd name="connsiteX29" fmla="*/ 1641837 w 2131574"/>
              <a:gd name="connsiteY29" fmla="*/ 595106 h 1251701"/>
              <a:gd name="connsiteX30" fmla="*/ 1562218 w 2131574"/>
              <a:gd name="connsiteY30" fmla="*/ 625583 h 1251701"/>
              <a:gd name="connsiteX31" fmla="*/ 1561688 w 2131574"/>
              <a:gd name="connsiteY31" fmla="*/ 684273 h 1251701"/>
              <a:gd name="connsiteX32" fmla="*/ 1524758 w 2131574"/>
              <a:gd name="connsiteY32" fmla="*/ 700907 h 1251701"/>
              <a:gd name="connsiteX33" fmla="*/ 1523622 w 2131574"/>
              <a:gd name="connsiteY33" fmla="*/ 937051 h 1251701"/>
              <a:gd name="connsiteX34" fmla="*/ 1487638 w 2131574"/>
              <a:gd name="connsiteY34" fmla="*/ 950913 h 1251701"/>
              <a:gd name="connsiteX35" fmla="*/ 1485366 w 2131574"/>
              <a:gd name="connsiteY35" fmla="*/ 714264 h 1251701"/>
              <a:gd name="connsiteX36" fmla="*/ 1446352 w 2131574"/>
              <a:gd name="connsiteY36" fmla="*/ 725983 h 1251701"/>
              <a:gd name="connsiteX37" fmla="*/ 1446199 w 2131574"/>
              <a:gd name="connsiteY37" fmla="*/ 669990 h 1251701"/>
              <a:gd name="connsiteX38" fmla="*/ 1366584 w 2131574"/>
              <a:gd name="connsiteY38" fmla="*/ 700465 h 1251701"/>
              <a:gd name="connsiteX39" fmla="*/ 1366052 w 2131574"/>
              <a:gd name="connsiteY39" fmla="*/ 759503 h 1251701"/>
              <a:gd name="connsiteX40" fmla="*/ 1329122 w 2131574"/>
              <a:gd name="connsiteY40" fmla="*/ 776135 h 1251701"/>
              <a:gd name="connsiteX41" fmla="*/ 1328175 w 2131574"/>
              <a:gd name="connsiteY41" fmla="*/ 1012153 h 1251701"/>
              <a:gd name="connsiteX42" fmla="*/ 1292002 w 2131574"/>
              <a:gd name="connsiteY42" fmla="*/ 1026141 h 1251701"/>
              <a:gd name="connsiteX43" fmla="*/ 1289728 w 2131574"/>
              <a:gd name="connsiteY43" fmla="*/ 789493 h 1251701"/>
              <a:gd name="connsiteX44" fmla="*/ 1250904 w 2131574"/>
              <a:gd name="connsiteY44" fmla="*/ 801211 h 1251701"/>
              <a:gd name="connsiteX45" fmla="*/ 1250697 w 2131574"/>
              <a:gd name="connsiteY45" fmla="*/ 744824 h 1251701"/>
              <a:gd name="connsiteX46" fmla="*/ 1171004 w 2131574"/>
              <a:gd name="connsiteY46" fmla="*/ 775328 h 1251701"/>
              <a:gd name="connsiteX47" fmla="*/ 1170416 w 2131574"/>
              <a:gd name="connsiteY47" fmla="*/ 834605 h 1251701"/>
              <a:gd name="connsiteX48" fmla="*/ 1133484 w 2131574"/>
              <a:gd name="connsiteY48" fmla="*/ 851239 h 1251701"/>
              <a:gd name="connsiteX49" fmla="*/ 1132536 w 2131574"/>
              <a:gd name="connsiteY49" fmla="*/ 1087383 h 1251701"/>
              <a:gd name="connsiteX50" fmla="*/ 1096366 w 2131574"/>
              <a:gd name="connsiteY50" fmla="*/ 1101370 h 1251701"/>
              <a:gd name="connsiteX51" fmla="*/ 1094094 w 2131574"/>
              <a:gd name="connsiteY51" fmla="*/ 864721 h 1251701"/>
              <a:gd name="connsiteX52" fmla="*/ 1055266 w 2131574"/>
              <a:gd name="connsiteY52" fmla="*/ 876441 h 1251701"/>
              <a:gd name="connsiteX53" fmla="*/ 1055059 w 2131574"/>
              <a:gd name="connsiteY53" fmla="*/ 819708 h 1251701"/>
              <a:gd name="connsiteX54" fmla="*/ 975504 w 2131574"/>
              <a:gd name="connsiteY54" fmla="*/ 850159 h 1251701"/>
              <a:gd name="connsiteX55" fmla="*/ 974966 w 2131574"/>
              <a:gd name="connsiteY55" fmla="*/ 909834 h 1251701"/>
              <a:gd name="connsiteX56" fmla="*/ 938037 w 2131574"/>
              <a:gd name="connsiteY56" fmla="*/ 926467 h 1251701"/>
              <a:gd name="connsiteX57" fmla="*/ 936898 w 2131574"/>
              <a:gd name="connsiteY57" fmla="*/ 1162611 h 1251701"/>
              <a:gd name="connsiteX58" fmla="*/ 900916 w 2131574"/>
              <a:gd name="connsiteY58" fmla="*/ 1176473 h 1251701"/>
              <a:gd name="connsiteX59" fmla="*/ 898454 w 2131574"/>
              <a:gd name="connsiteY59" fmla="*/ 939824 h 1251701"/>
              <a:gd name="connsiteX60" fmla="*/ 859628 w 2131574"/>
              <a:gd name="connsiteY60" fmla="*/ 951543 h 1251701"/>
              <a:gd name="connsiteX61" fmla="*/ 859421 w 2131574"/>
              <a:gd name="connsiteY61" fmla="*/ 894592 h 1251701"/>
              <a:gd name="connsiteX62" fmla="*/ 779871 w 2131574"/>
              <a:gd name="connsiteY62" fmla="*/ 925042 h 1251701"/>
              <a:gd name="connsiteX63" fmla="*/ 779330 w 2131574"/>
              <a:gd name="connsiteY63" fmla="*/ 985062 h 1251701"/>
              <a:gd name="connsiteX64" fmla="*/ 742398 w 2131574"/>
              <a:gd name="connsiteY64" fmla="*/ 1001695 h 1251701"/>
              <a:gd name="connsiteX65" fmla="*/ 741262 w 2131574"/>
              <a:gd name="connsiteY65" fmla="*/ 1237840 h 1251701"/>
              <a:gd name="connsiteX66" fmla="*/ 705280 w 2131574"/>
              <a:gd name="connsiteY66" fmla="*/ 1251701 h 1251701"/>
              <a:gd name="connsiteX67" fmla="*/ 702818 w 2131574"/>
              <a:gd name="connsiteY67" fmla="*/ 1015052 h 1251701"/>
              <a:gd name="connsiteX68" fmla="*/ 663992 w 2131574"/>
              <a:gd name="connsiteY68" fmla="*/ 1026772 h 1251701"/>
              <a:gd name="connsiteX69" fmla="*/ 663835 w 2131574"/>
              <a:gd name="connsiteY69" fmla="*/ 969456 h 1251701"/>
              <a:gd name="connsiteX70" fmla="*/ 585207 w 2131574"/>
              <a:gd name="connsiteY70" fmla="*/ 999553 h 1251701"/>
              <a:gd name="connsiteX71" fmla="*/ 585207 w 2131574"/>
              <a:gd name="connsiteY71" fmla="*/ 999552 h 1251701"/>
              <a:gd name="connsiteX72" fmla="*/ 384123 w 2131574"/>
              <a:gd name="connsiteY72" fmla="*/ 922654 h 1251701"/>
              <a:gd name="connsiteX73" fmla="*/ 384078 w 2131574"/>
              <a:gd name="connsiteY73" fmla="*/ 934087 h 1251701"/>
              <a:gd name="connsiteX74" fmla="*/ 347904 w 2131574"/>
              <a:gd name="connsiteY74" fmla="*/ 948074 h 1251701"/>
              <a:gd name="connsiteX75" fmla="*/ 347527 w 2131574"/>
              <a:gd name="connsiteY75" fmla="*/ 908658 h 1251701"/>
              <a:gd name="connsiteX76" fmla="*/ 189088 w 2131574"/>
              <a:gd name="connsiteY76" fmla="*/ 848068 h 1251701"/>
              <a:gd name="connsiteX77" fmla="*/ 188440 w 2131574"/>
              <a:gd name="connsiteY77" fmla="*/ 1009315 h 1251701"/>
              <a:gd name="connsiteX78" fmla="*/ 152268 w 2131574"/>
              <a:gd name="connsiteY78" fmla="*/ 1023303 h 1251701"/>
              <a:gd name="connsiteX79" fmla="*/ 150443 w 2131574"/>
              <a:gd name="connsiteY79" fmla="*/ 833290 h 1251701"/>
              <a:gd name="connsiteX80" fmla="*/ 0 w 2131574"/>
              <a:gd name="connsiteY80" fmla="*/ 775758 h 1251701"/>
              <a:gd name="connsiteX81" fmla="*/ 0 w 2131574"/>
              <a:gd name="connsiteY81" fmla="*/ 634811 h 1251701"/>
              <a:gd name="connsiteX82" fmla="*/ 0 w 2131574"/>
              <a:gd name="connsiteY82" fmla="*/ 625805 h 1251701"/>
              <a:gd name="connsiteX83" fmla="*/ 11702 w 2131574"/>
              <a:gd name="connsiteY83" fmla="*/ 630321 h 1251701"/>
              <a:gd name="connsiteX84" fmla="*/ 110416 w 2131574"/>
              <a:gd name="connsiteY84" fmla="*/ 592442 h 1251701"/>
              <a:gd name="connsiteX85" fmla="*/ 110413 w 2131574"/>
              <a:gd name="connsiteY85" fmla="*/ 591589 h 1251701"/>
              <a:gd name="connsiteX86" fmla="*/ 228402 w 2131574"/>
              <a:gd name="connsiteY86" fmla="*/ 546351 h 1251701"/>
              <a:gd name="connsiteX87" fmla="*/ 228394 w 2131574"/>
              <a:gd name="connsiteY87" fmla="*/ 547171 h 1251701"/>
              <a:gd name="connsiteX88" fmla="*/ 306052 w 2131574"/>
              <a:gd name="connsiteY88" fmla="*/ 517369 h 1251701"/>
              <a:gd name="connsiteX89" fmla="*/ 306051 w 2131574"/>
              <a:gd name="connsiteY89" fmla="*/ 516361 h 1251701"/>
              <a:gd name="connsiteX90" fmla="*/ 423850 w 2131574"/>
              <a:gd name="connsiteY90" fmla="*/ 471123 h 1251701"/>
              <a:gd name="connsiteX91" fmla="*/ 423840 w 2131574"/>
              <a:gd name="connsiteY91" fmla="*/ 472171 h 1251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2131574" h="1251701">
                <a:moveTo>
                  <a:pt x="1468556" y="207970"/>
                </a:moveTo>
                <a:lnTo>
                  <a:pt x="765847" y="477621"/>
                </a:lnTo>
                <a:lnTo>
                  <a:pt x="989468" y="563908"/>
                </a:lnTo>
                <a:lnTo>
                  <a:pt x="1692178" y="294162"/>
                </a:lnTo>
                <a:close/>
                <a:moveTo>
                  <a:pt x="1654318" y="0"/>
                </a:moveTo>
                <a:lnTo>
                  <a:pt x="2022772" y="0"/>
                </a:lnTo>
                <a:lnTo>
                  <a:pt x="2131574" y="41936"/>
                </a:lnTo>
                <a:lnTo>
                  <a:pt x="2131574" y="466298"/>
                </a:lnTo>
                <a:lnTo>
                  <a:pt x="2111480" y="475348"/>
                </a:lnTo>
                <a:lnTo>
                  <a:pt x="2110534" y="711492"/>
                </a:lnTo>
                <a:lnTo>
                  <a:pt x="2074362" y="725354"/>
                </a:lnTo>
                <a:lnTo>
                  <a:pt x="2072088" y="488705"/>
                </a:lnTo>
                <a:lnTo>
                  <a:pt x="2033263" y="500423"/>
                </a:lnTo>
                <a:lnTo>
                  <a:pt x="2033061" y="445358"/>
                </a:lnTo>
                <a:lnTo>
                  <a:pt x="1953489" y="475816"/>
                </a:lnTo>
                <a:lnTo>
                  <a:pt x="1952964" y="533941"/>
                </a:lnTo>
                <a:lnTo>
                  <a:pt x="1915844" y="550576"/>
                </a:lnTo>
                <a:lnTo>
                  <a:pt x="1914897" y="786594"/>
                </a:lnTo>
                <a:lnTo>
                  <a:pt x="1878914" y="800581"/>
                </a:lnTo>
                <a:lnTo>
                  <a:pt x="1876454" y="563933"/>
                </a:lnTo>
                <a:lnTo>
                  <a:pt x="1837626" y="575651"/>
                </a:lnTo>
                <a:lnTo>
                  <a:pt x="1837425" y="520241"/>
                </a:lnTo>
                <a:lnTo>
                  <a:pt x="1757852" y="550699"/>
                </a:lnTo>
                <a:lnTo>
                  <a:pt x="1757326" y="609045"/>
                </a:lnTo>
                <a:lnTo>
                  <a:pt x="1720397" y="625678"/>
                </a:lnTo>
                <a:lnTo>
                  <a:pt x="1719260" y="861824"/>
                </a:lnTo>
                <a:lnTo>
                  <a:pt x="1683276" y="875810"/>
                </a:lnTo>
                <a:lnTo>
                  <a:pt x="1680816" y="639162"/>
                </a:lnTo>
                <a:lnTo>
                  <a:pt x="1641990" y="650754"/>
                </a:lnTo>
                <a:lnTo>
                  <a:pt x="1641837" y="595106"/>
                </a:lnTo>
                <a:lnTo>
                  <a:pt x="1562218" y="625583"/>
                </a:lnTo>
                <a:lnTo>
                  <a:pt x="1561688" y="684273"/>
                </a:lnTo>
                <a:lnTo>
                  <a:pt x="1524758" y="700907"/>
                </a:lnTo>
                <a:lnTo>
                  <a:pt x="1523622" y="937051"/>
                </a:lnTo>
                <a:lnTo>
                  <a:pt x="1487638" y="950913"/>
                </a:lnTo>
                <a:lnTo>
                  <a:pt x="1485366" y="714264"/>
                </a:lnTo>
                <a:lnTo>
                  <a:pt x="1446352" y="725983"/>
                </a:lnTo>
                <a:lnTo>
                  <a:pt x="1446199" y="669990"/>
                </a:lnTo>
                <a:lnTo>
                  <a:pt x="1366584" y="700465"/>
                </a:lnTo>
                <a:lnTo>
                  <a:pt x="1366052" y="759503"/>
                </a:lnTo>
                <a:lnTo>
                  <a:pt x="1329122" y="776135"/>
                </a:lnTo>
                <a:lnTo>
                  <a:pt x="1328175" y="1012153"/>
                </a:lnTo>
                <a:lnTo>
                  <a:pt x="1292002" y="1026141"/>
                </a:lnTo>
                <a:lnTo>
                  <a:pt x="1289728" y="789493"/>
                </a:lnTo>
                <a:lnTo>
                  <a:pt x="1250904" y="801211"/>
                </a:lnTo>
                <a:lnTo>
                  <a:pt x="1250697" y="744824"/>
                </a:lnTo>
                <a:lnTo>
                  <a:pt x="1171004" y="775328"/>
                </a:lnTo>
                <a:lnTo>
                  <a:pt x="1170416" y="834605"/>
                </a:lnTo>
                <a:lnTo>
                  <a:pt x="1133484" y="851239"/>
                </a:lnTo>
                <a:lnTo>
                  <a:pt x="1132536" y="1087383"/>
                </a:lnTo>
                <a:lnTo>
                  <a:pt x="1096366" y="1101370"/>
                </a:lnTo>
                <a:lnTo>
                  <a:pt x="1094094" y="864721"/>
                </a:lnTo>
                <a:lnTo>
                  <a:pt x="1055266" y="876441"/>
                </a:lnTo>
                <a:lnTo>
                  <a:pt x="1055059" y="819708"/>
                </a:lnTo>
                <a:lnTo>
                  <a:pt x="975504" y="850159"/>
                </a:lnTo>
                <a:lnTo>
                  <a:pt x="974966" y="909834"/>
                </a:lnTo>
                <a:lnTo>
                  <a:pt x="938037" y="926467"/>
                </a:lnTo>
                <a:lnTo>
                  <a:pt x="936898" y="1162611"/>
                </a:lnTo>
                <a:lnTo>
                  <a:pt x="900916" y="1176473"/>
                </a:lnTo>
                <a:lnTo>
                  <a:pt x="898454" y="939824"/>
                </a:lnTo>
                <a:lnTo>
                  <a:pt x="859628" y="951543"/>
                </a:lnTo>
                <a:lnTo>
                  <a:pt x="859421" y="894592"/>
                </a:lnTo>
                <a:lnTo>
                  <a:pt x="779871" y="925042"/>
                </a:lnTo>
                <a:lnTo>
                  <a:pt x="779330" y="985062"/>
                </a:lnTo>
                <a:lnTo>
                  <a:pt x="742398" y="1001695"/>
                </a:lnTo>
                <a:lnTo>
                  <a:pt x="741262" y="1237840"/>
                </a:lnTo>
                <a:lnTo>
                  <a:pt x="705280" y="1251701"/>
                </a:lnTo>
                <a:lnTo>
                  <a:pt x="702818" y="1015052"/>
                </a:lnTo>
                <a:lnTo>
                  <a:pt x="663992" y="1026772"/>
                </a:lnTo>
                <a:lnTo>
                  <a:pt x="663835" y="969456"/>
                </a:lnTo>
                <a:lnTo>
                  <a:pt x="585207" y="999553"/>
                </a:lnTo>
                <a:lnTo>
                  <a:pt x="585207" y="999552"/>
                </a:lnTo>
                <a:lnTo>
                  <a:pt x="384123" y="922654"/>
                </a:lnTo>
                <a:lnTo>
                  <a:pt x="384078" y="934087"/>
                </a:lnTo>
                <a:lnTo>
                  <a:pt x="347904" y="948074"/>
                </a:lnTo>
                <a:lnTo>
                  <a:pt x="347527" y="908658"/>
                </a:lnTo>
                <a:lnTo>
                  <a:pt x="189088" y="848068"/>
                </a:lnTo>
                <a:lnTo>
                  <a:pt x="188440" y="1009315"/>
                </a:lnTo>
                <a:lnTo>
                  <a:pt x="152268" y="1023303"/>
                </a:lnTo>
                <a:lnTo>
                  <a:pt x="150443" y="833290"/>
                </a:lnTo>
                <a:lnTo>
                  <a:pt x="0" y="775758"/>
                </a:lnTo>
                <a:lnTo>
                  <a:pt x="0" y="634811"/>
                </a:lnTo>
                <a:lnTo>
                  <a:pt x="0" y="625805"/>
                </a:lnTo>
                <a:lnTo>
                  <a:pt x="11702" y="630321"/>
                </a:lnTo>
                <a:lnTo>
                  <a:pt x="110416" y="592442"/>
                </a:lnTo>
                <a:lnTo>
                  <a:pt x="110413" y="591589"/>
                </a:lnTo>
                <a:lnTo>
                  <a:pt x="228402" y="546351"/>
                </a:lnTo>
                <a:lnTo>
                  <a:pt x="228394" y="547171"/>
                </a:lnTo>
                <a:lnTo>
                  <a:pt x="306052" y="517369"/>
                </a:lnTo>
                <a:lnTo>
                  <a:pt x="306051" y="516361"/>
                </a:lnTo>
                <a:lnTo>
                  <a:pt x="423850" y="471123"/>
                </a:lnTo>
                <a:lnTo>
                  <a:pt x="423840" y="472171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 w="269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B8C0EA2-D1F6-48A7-9EE4-840E625B9C02}"/>
              </a:ext>
            </a:extLst>
          </p:cNvPr>
          <p:cNvGrpSpPr/>
          <p:nvPr userDrawn="1"/>
        </p:nvGrpSpPr>
        <p:grpSpPr>
          <a:xfrm>
            <a:off x="548226" y="342079"/>
            <a:ext cx="5440770" cy="6257605"/>
            <a:chOff x="548226" y="342079"/>
            <a:chExt cx="5440770" cy="6257605"/>
          </a:xfrm>
          <a:solidFill>
            <a:schemeClr val="accent2"/>
          </a:solidFill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94C0989A-B0CD-467C-8FFF-0322C8779616}"/>
                </a:ext>
              </a:extLst>
            </p:cNvPr>
            <p:cNvSpPr/>
            <p:nvPr userDrawn="1"/>
          </p:nvSpPr>
          <p:spPr>
            <a:xfrm>
              <a:off x="1417713" y="1769387"/>
              <a:ext cx="3472774" cy="3472774"/>
            </a:xfrm>
            <a:prstGeom prst="roundRect">
              <a:avLst>
                <a:gd name="adj" fmla="val 518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F32732B9-A675-4A92-B586-57210158DBB9}"/>
                </a:ext>
              </a:extLst>
            </p:cNvPr>
            <p:cNvGrpSpPr/>
            <p:nvPr userDrawn="1"/>
          </p:nvGrpSpPr>
          <p:grpSpPr>
            <a:xfrm>
              <a:off x="1266074" y="342079"/>
              <a:ext cx="3753546" cy="1535752"/>
              <a:chOff x="1373078" y="342079"/>
              <a:chExt cx="3753546" cy="1535752"/>
            </a:xfrm>
            <a:grpFill/>
          </p:grpSpPr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20BD9410-309C-4A73-BEB0-D4BD52253B38}"/>
                  </a:ext>
                </a:extLst>
              </p:cNvPr>
              <p:cNvSpPr/>
              <p:nvPr/>
            </p:nvSpPr>
            <p:spPr>
              <a:xfrm flipH="1">
                <a:off x="1945338" y="395212"/>
                <a:ext cx="546385" cy="1482619"/>
              </a:xfrm>
              <a:custGeom>
                <a:avLst/>
                <a:gdLst>
                  <a:gd name="connsiteX0" fmla="*/ 172666 w 1002965"/>
                  <a:gd name="connsiteY0" fmla="*/ 2721517 h 2721551"/>
                  <a:gd name="connsiteX1" fmla="*/ 216272 w 1002965"/>
                  <a:gd name="connsiteY1" fmla="*/ 2678572 h 2721551"/>
                  <a:gd name="connsiteX2" fmla="*/ 210986 w 1002965"/>
                  <a:gd name="connsiteY2" fmla="*/ 2373992 h 2721551"/>
                  <a:gd name="connsiteX3" fmla="*/ 201076 w 1002965"/>
                  <a:gd name="connsiteY3" fmla="*/ 2371349 h 2721551"/>
                  <a:gd name="connsiteX4" fmla="*/ 163416 w 1002965"/>
                  <a:gd name="connsiteY4" fmla="*/ 2332368 h 2721551"/>
                  <a:gd name="connsiteX5" fmla="*/ 163416 w 1002965"/>
                  <a:gd name="connsiteY5" fmla="*/ 711687 h 2721551"/>
                  <a:gd name="connsiteX6" fmla="*/ 199754 w 1002965"/>
                  <a:gd name="connsiteY6" fmla="*/ 674027 h 2721551"/>
                  <a:gd name="connsiteX7" fmla="*/ 909339 w 1002965"/>
                  <a:gd name="connsiteY7" fmla="*/ 674688 h 2721551"/>
                  <a:gd name="connsiteX8" fmla="*/ 943035 w 1002965"/>
                  <a:gd name="connsiteY8" fmla="*/ 639671 h 2721551"/>
                  <a:gd name="connsiteX9" fmla="*/ 941053 w 1002965"/>
                  <a:gd name="connsiteY9" fmla="*/ 222113 h 2721551"/>
                  <a:gd name="connsiteX10" fmla="*/ 964177 w 1002965"/>
                  <a:gd name="connsiteY10" fmla="*/ 176525 h 2721551"/>
                  <a:gd name="connsiteX11" fmla="*/ 995229 w 1002965"/>
                  <a:gd name="connsiteY11" fmla="*/ 58921 h 2721551"/>
                  <a:gd name="connsiteX12" fmla="*/ 894804 w 1002965"/>
                  <a:gd name="connsiteY12" fmla="*/ 780 h 2721551"/>
                  <a:gd name="connsiteX13" fmla="*/ 813538 w 1002965"/>
                  <a:gd name="connsiteY13" fmla="*/ 80724 h 2721551"/>
                  <a:gd name="connsiteX14" fmla="*/ 867055 w 1002965"/>
                  <a:gd name="connsiteY14" fmla="*/ 187096 h 2721551"/>
                  <a:gd name="connsiteX15" fmla="*/ 886876 w 1002965"/>
                  <a:gd name="connsiteY15" fmla="*/ 218809 h 2721551"/>
                  <a:gd name="connsiteX16" fmla="*/ 886876 w 1002965"/>
                  <a:gd name="connsiteY16" fmla="*/ 590780 h 2721551"/>
                  <a:gd name="connsiteX17" fmla="*/ 857144 w 1002965"/>
                  <a:gd name="connsiteY17" fmla="*/ 619850 h 2721551"/>
                  <a:gd name="connsiteX18" fmla="*/ 123114 w 1002965"/>
                  <a:gd name="connsiteY18" fmla="*/ 617208 h 2721551"/>
                  <a:gd name="connsiteX19" fmla="*/ 88758 w 1002965"/>
                  <a:gd name="connsiteY19" fmla="*/ 650242 h 2721551"/>
                  <a:gd name="connsiteX20" fmla="*/ 89418 w 1002965"/>
                  <a:gd name="connsiteY20" fmla="*/ 2329726 h 2721551"/>
                  <a:gd name="connsiteX21" fmla="*/ 89418 w 1002965"/>
                  <a:gd name="connsiteY21" fmla="*/ 2353511 h 2721551"/>
                  <a:gd name="connsiteX22" fmla="*/ 72240 w 1002965"/>
                  <a:gd name="connsiteY22" fmla="*/ 2370689 h 2721551"/>
                  <a:gd name="connsiteX23" fmla="*/ 5510 w 1002965"/>
                  <a:gd name="connsiteY23" fmla="*/ 2372671 h 2721551"/>
                  <a:gd name="connsiteX24" fmla="*/ 6171 w 1002965"/>
                  <a:gd name="connsiteY24" fmla="*/ 2388527 h 2721551"/>
                  <a:gd name="connsiteX25" fmla="*/ 225 w 1002965"/>
                  <a:gd name="connsiteY25" fmla="*/ 2687822 h 2721551"/>
                  <a:gd name="connsiteX26" fmla="*/ 34581 w 1002965"/>
                  <a:gd name="connsiteY26" fmla="*/ 2721517 h 2721551"/>
                  <a:gd name="connsiteX27" fmla="*/ 172666 w 1002965"/>
                  <a:gd name="connsiteY27" fmla="*/ 2721517 h 2721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002965" h="2721551">
                    <a:moveTo>
                      <a:pt x="172666" y="2721517"/>
                    </a:moveTo>
                    <a:cubicBezTo>
                      <a:pt x="215611" y="2721517"/>
                      <a:pt x="215611" y="2720856"/>
                      <a:pt x="216272" y="2678572"/>
                    </a:cubicBezTo>
                    <a:cubicBezTo>
                      <a:pt x="217593" y="2576825"/>
                      <a:pt x="205040" y="2475739"/>
                      <a:pt x="210986" y="2373992"/>
                    </a:cubicBezTo>
                    <a:cubicBezTo>
                      <a:pt x="207683" y="2373331"/>
                      <a:pt x="204379" y="2371349"/>
                      <a:pt x="201076" y="2371349"/>
                    </a:cubicBezTo>
                    <a:cubicBezTo>
                      <a:pt x="163416" y="2368707"/>
                      <a:pt x="163416" y="2369367"/>
                      <a:pt x="163416" y="2332368"/>
                    </a:cubicBezTo>
                    <a:cubicBezTo>
                      <a:pt x="163416" y="1791921"/>
                      <a:pt x="163416" y="1252134"/>
                      <a:pt x="163416" y="711687"/>
                    </a:cubicBezTo>
                    <a:cubicBezTo>
                      <a:pt x="163416" y="669402"/>
                      <a:pt x="157470" y="674027"/>
                      <a:pt x="199754" y="674027"/>
                    </a:cubicBezTo>
                    <a:cubicBezTo>
                      <a:pt x="436282" y="674027"/>
                      <a:pt x="672811" y="674688"/>
                      <a:pt x="909339" y="674688"/>
                    </a:cubicBezTo>
                    <a:cubicBezTo>
                      <a:pt x="943695" y="674688"/>
                      <a:pt x="943695" y="674688"/>
                      <a:pt x="943035" y="639671"/>
                    </a:cubicBezTo>
                    <a:cubicBezTo>
                      <a:pt x="942374" y="500265"/>
                      <a:pt x="942374" y="360858"/>
                      <a:pt x="941053" y="222113"/>
                    </a:cubicBezTo>
                    <a:cubicBezTo>
                      <a:pt x="941053" y="201631"/>
                      <a:pt x="945017" y="188417"/>
                      <a:pt x="964177" y="176525"/>
                    </a:cubicBezTo>
                    <a:cubicBezTo>
                      <a:pt x="1000515" y="153401"/>
                      <a:pt x="1012407" y="102527"/>
                      <a:pt x="995229" y="58921"/>
                    </a:cubicBezTo>
                    <a:cubicBezTo>
                      <a:pt x="979373" y="17298"/>
                      <a:pt x="941713" y="-4505"/>
                      <a:pt x="894804" y="780"/>
                    </a:cubicBezTo>
                    <a:cubicBezTo>
                      <a:pt x="851859" y="5405"/>
                      <a:pt x="822128" y="34476"/>
                      <a:pt x="813538" y="80724"/>
                    </a:cubicBezTo>
                    <a:cubicBezTo>
                      <a:pt x="805610" y="125651"/>
                      <a:pt x="826752" y="169918"/>
                      <a:pt x="867055" y="187096"/>
                    </a:cubicBezTo>
                    <a:cubicBezTo>
                      <a:pt x="883572" y="193703"/>
                      <a:pt x="886876" y="202292"/>
                      <a:pt x="886876" y="218809"/>
                    </a:cubicBezTo>
                    <a:cubicBezTo>
                      <a:pt x="886215" y="343020"/>
                      <a:pt x="885554" y="467230"/>
                      <a:pt x="886876" y="590780"/>
                    </a:cubicBezTo>
                    <a:cubicBezTo>
                      <a:pt x="886876" y="615226"/>
                      <a:pt x="880269" y="620511"/>
                      <a:pt x="857144" y="619850"/>
                    </a:cubicBezTo>
                    <a:cubicBezTo>
                      <a:pt x="612688" y="618529"/>
                      <a:pt x="368231" y="619190"/>
                      <a:pt x="123114" y="617208"/>
                    </a:cubicBezTo>
                    <a:cubicBezTo>
                      <a:pt x="97347" y="617208"/>
                      <a:pt x="88758" y="621832"/>
                      <a:pt x="88758" y="650242"/>
                    </a:cubicBezTo>
                    <a:cubicBezTo>
                      <a:pt x="90079" y="1209850"/>
                      <a:pt x="89418" y="1770118"/>
                      <a:pt x="89418" y="2329726"/>
                    </a:cubicBezTo>
                    <a:cubicBezTo>
                      <a:pt x="89418" y="2337654"/>
                      <a:pt x="88758" y="2345582"/>
                      <a:pt x="89418" y="2353511"/>
                    </a:cubicBezTo>
                    <a:cubicBezTo>
                      <a:pt x="90079" y="2366064"/>
                      <a:pt x="85454" y="2370689"/>
                      <a:pt x="72240" y="2370689"/>
                    </a:cubicBezTo>
                    <a:cubicBezTo>
                      <a:pt x="49777" y="2370689"/>
                      <a:pt x="27974" y="2367385"/>
                      <a:pt x="5510" y="2372671"/>
                    </a:cubicBezTo>
                    <a:cubicBezTo>
                      <a:pt x="5510" y="2377956"/>
                      <a:pt x="6171" y="2383242"/>
                      <a:pt x="6171" y="2388527"/>
                    </a:cubicBezTo>
                    <a:cubicBezTo>
                      <a:pt x="10135" y="2488292"/>
                      <a:pt x="-1757" y="2588057"/>
                      <a:pt x="225" y="2687822"/>
                    </a:cubicBezTo>
                    <a:cubicBezTo>
                      <a:pt x="885" y="2713589"/>
                      <a:pt x="8814" y="2722178"/>
                      <a:pt x="34581" y="2721517"/>
                    </a:cubicBezTo>
                    <a:cubicBezTo>
                      <a:pt x="81490" y="2720195"/>
                      <a:pt x="127078" y="2721517"/>
                      <a:pt x="172666" y="2721517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2D03E240-F54F-4508-9919-35CBB644B65F}"/>
                  </a:ext>
                </a:extLst>
              </p:cNvPr>
              <p:cNvSpPr/>
              <p:nvPr/>
            </p:nvSpPr>
            <p:spPr>
              <a:xfrm flipH="1">
                <a:off x="2788787" y="342079"/>
                <a:ext cx="130800" cy="1535752"/>
              </a:xfrm>
              <a:custGeom>
                <a:avLst/>
                <a:gdLst>
                  <a:gd name="connsiteX0" fmla="*/ 208346 w 240102"/>
                  <a:gd name="connsiteY0" fmla="*/ 2818424 h 2819084"/>
                  <a:gd name="connsiteX1" fmla="*/ 240059 w 240102"/>
                  <a:gd name="connsiteY1" fmla="*/ 2785390 h 2819084"/>
                  <a:gd name="connsiteX2" fmla="*/ 240059 w 240102"/>
                  <a:gd name="connsiteY2" fmla="*/ 2641358 h 2819084"/>
                  <a:gd name="connsiteX3" fmla="*/ 240059 w 240102"/>
                  <a:gd name="connsiteY3" fmla="*/ 2518470 h 2819084"/>
                  <a:gd name="connsiteX4" fmla="*/ 189846 w 240102"/>
                  <a:gd name="connsiteY4" fmla="*/ 2468917 h 2819084"/>
                  <a:gd name="connsiteX5" fmla="*/ 156151 w 240102"/>
                  <a:gd name="connsiteY5" fmla="*/ 2435222 h 2819084"/>
                  <a:gd name="connsiteX6" fmla="*/ 156812 w 240102"/>
                  <a:gd name="connsiteY6" fmla="*/ 215291 h 2819084"/>
                  <a:gd name="connsiteX7" fmla="*/ 173990 w 240102"/>
                  <a:gd name="connsiteY7" fmla="*/ 153186 h 2819084"/>
                  <a:gd name="connsiteX8" fmla="*/ 141616 w 240102"/>
                  <a:gd name="connsiteY8" fmla="*/ 11137 h 2819084"/>
                  <a:gd name="connsiteX9" fmla="*/ 8816 w 240102"/>
                  <a:gd name="connsiteY9" fmla="*/ 56725 h 2819084"/>
                  <a:gd name="connsiteX10" fmla="*/ 68940 w 240102"/>
                  <a:gd name="connsiteY10" fmla="*/ 192167 h 2819084"/>
                  <a:gd name="connsiteX11" fmla="*/ 84135 w 240102"/>
                  <a:gd name="connsiteY11" fmla="*/ 222559 h 2819084"/>
                  <a:gd name="connsiteX12" fmla="*/ 84796 w 240102"/>
                  <a:gd name="connsiteY12" fmla="*/ 2437204 h 2819084"/>
                  <a:gd name="connsiteX13" fmla="*/ 53743 w 240102"/>
                  <a:gd name="connsiteY13" fmla="*/ 2467596 h 2819084"/>
                  <a:gd name="connsiteX14" fmla="*/ 29958 w 240102"/>
                  <a:gd name="connsiteY14" fmla="*/ 2491381 h 2819084"/>
                  <a:gd name="connsiteX15" fmla="*/ 30619 w 240102"/>
                  <a:gd name="connsiteY15" fmla="*/ 2641358 h 2819084"/>
                  <a:gd name="connsiteX16" fmla="*/ 30619 w 240102"/>
                  <a:gd name="connsiteY16" fmla="*/ 2788032 h 2819084"/>
                  <a:gd name="connsiteX17" fmla="*/ 61672 w 240102"/>
                  <a:gd name="connsiteY17" fmla="*/ 2819085 h 2819084"/>
                  <a:gd name="connsiteX18" fmla="*/ 208346 w 240102"/>
                  <a:gd name="connsiteY18" fmla="*/ 2818424 h 2819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40102" h="2819084">
                    <a:moveTo>
                      <a:pt x="208346" y="2818424"/>
                    </a:moveTo>
                    <a:cubicBezTo>
                      <a:pt x="234113" y="2819085"/>
                      <a:pt x="240720" y="2808514"/>
                      <a:pt x="240059" y="2785390"/>
                    </a:cubicBezTo>
                    <a:cubicBezTo>
                      <a:pt x="238737" y="2737159"/>
                      <a:pt x="240059" y="2689589"/>
                      <a:pt x="240059" y="2641358"/>
                    </a:cubicBezTo>
                    <a:cubicBezTo>
                      <a:pt x="240059" y="2600395"/>
                      <a:pt x="240059" y="2559432"/>
                      <a:pt x="240059" y="2518470"/>
                    </a:cubicBezTo>
                    <a:cubicBezTo>
                      <a:pt x="240059" y="2468257"/>
                      <a:pt x="240059" y="2466275"/>
                      <a:pt x="189846" y="2468917"/>
                    </a:cubicBezTo>
                    <a:cubicBezTo>
                      <a:pt x="162758" y="2470239"/>
                      <a:pt x="156151" y="2462971"/>
                      <a:pt x="156151" y="2435222"/>
                    </a:cubicBezTo>
                    <a:cubicBezTo>
                      <a:pt x="156812" y="1695245"/>
                      <a:pt x="156812" y="955268"/>
                      <a:pt x="156812" y="215291"/>
                    </a:cubicBezTo>
                    <a:cubicBezTo>
                      <a:pt x="156812" y="192828"/>
                      <a:pt x="159454" y="173668"/>
                      <a:pt x="173990" y="153186"/>
                    </a:cubicBezTo>
                    <a:cubicBezTo>
                      <a:pt x="207685" y="106277"/>
                      <a:pt x="189185" y="35583"/>
                      <a:pt x="141616" y="11137"/>
                    </a:cubicBezTo>
                    <a:cubicBezTo>
                      <a:pt x="90742" y="-14630"/>
                      <a:pt x="29958" y="5851"/>
                      <a:pt x="8816" y="56725"/>
                    </a:cubicBezTo>
                    <a:cubicBezTo>
                      <a:pt x="-14969" y="113544"/>
                      <a:pt x="10798" y="174989"/>
                      <a:pt x="68940" y="192167"/>
                    </a:cubicBezTo>
                    <a:cubicBezTo>
                      <a:pt x="89421" y="198113"/>
                      <a:pt x="84135" y="210666"/>
                      <a:pt x="84135" y="222559"/>
                    </a:cubicBezTo>
                    <a:cubicBezTo>
                      <a:pt x="84135" y="960554"/>
                      <a:pt x="84135" y="1698549"/>
                      <a:pt x="84796" y="2437204"/>
                    </a:cubicBezTo>
                    <a:cubicBezTo>
                      <a:pt x="84796" y="2461650"/>
                      <a:pt x="78189" y="2471560"/>
                      <a:pt x="53743" y="2467596"/>
                    </a:cubicBezTo>
                    <a:cubicBezTo>
                      <a:pt x="35244" y="2464953"/>
                      <a:pt x="29298" y="2472221"/>
                      <a:pt x="29958" y="2491381"/>
                    </a:cubicBezTo>
                    <a:cubicBezTo>
                      <a:pt x="31280" y="2541594"/>
                      <a:pt x="30619" y="2591146"/>
                      <a:pt x="30619" y="2641358"/>
                    </a:cubicBezTo>
                    <a:cubicBezTo>
                      <a:pt x="30619" y="2690250"/>
                      <a:pt x="31940" y="2739141"/>
                      <a:pt x="30619" y="2788032"/>
                    </a:cubicBezTo>
                    <a:cubicBezTo>
                      <a:pt x="29958" y="2811817"/>
                      <a:pt x="39208" y="2819085"/>
                      <a:pt x="61672" y="2819085"/>
                    </a:cubicBezTo>
                    <a:cubicBezTo>
                      <a:pt x="110563" y="2817103"/>
                      <a:pt x="159454" y="2817103"/>
                      <a:pt x="208346" y="2818424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4BCF587F-187E-4163-89C2-718ECF77FD3C}"/>
                  </a:ext>
                </a:extLst>
              </p:cNvPr>
              <p:cNvSpPr/>
              <p:nvPr/>
            </p:nvSpPr>
            <p:spPr>
              <a:xfrm flipH="1">
                <a:off x="1373078" y="1091819"/>
                <a:ext cx="733965" cy="786012"/>
              </a:xfrm>
              <a:custGeom>
                <a:avLst/>
                <a:gdLst>
                  <a:gd name="connsiteX0" fmla="*/ 136802 w 1347294"/>
                  <a:gd name="connsiteY0" fmla="*/ 78466 h 1442833"/>
                  <a:gd name="connsiteX1" fmla="*/ 138123 w 1347294"/>
                  <a:gd name="connsiteY1" fmla="*/ 512542 h 1442833"/>
                  <a:gd name="connsiteX2" fmla="*/ 138784 w 1347294"/>
                  <a:gd name="connsiteY2" fmla="*/ 1066864 h 1442833"/>
                  <a:gd name="connsiteX3" fmla="*/ 113677 w 1347294"/>
                  <a:gd name="connsiteY3" fmla="*/ 1092631 h 1442833"/>
                  <a:gd name="connsiteX4" fmla="*/ 25145 w 1347294"/>
                  <a:gd name="connsiteY4" fmla="*/ 1091970 h 1442833"/>
                  <a:gd name="connsiteX5" fmla="*/ 38 w 1347294"/>
                  <a:gd name="connsiteY5" fmla="*/ 1115094 h 1442833"/>
                  <a:gd name="connsiteX6" fmla="*/ 699 w 1347294"/>
                  <a:gd name="connsiteY6" fmla="*/ 1265072 h 1442833"/>
                  <a:gd name="connsiteX7" fmla="*/ 699 w 1347294"/>
                  <a:gd name="connsiteY7" fmla="*/ 1414389 h 1442833"/>
                  <a:gd name="connsiteX8" fmla="*/ 29109 w 1347294"/>
                  <a:gd name="connsiteY8" fmla="*/ 1442799 h 1442833"/>
                  <a:gd name="connsiteX9" fmla="*/ 181068 w 1347294"/>
                  <a:gd name="connsiteY9" fmla="*/ 1442799 h 1442833"/>
                  <a:gd name="connsiteX10" fmla="*/ 210139 w 1347294"/>
                  <a:gd name="connsiteY10" fmla="*/ 1412407 h 1442833"/>
                  <a:gd name="connsiteX11" fmla="*/ 210139 w 1347294"/>
                  <a:gd name="connsiteY11" fmla="*/ 1265733 h 1442833"/>
                  <a:gd name="connsiteX12" fmla="*/ 209478 w 1347294"/>
                  <a:gd name="connsiteY12" fmla="*/ 1113112 h 1442833"/>
                  <a:gd name="connsiteX13" fmla="*/ 205514 w 1347294"/>
                  <a:gd name="connsiteY13" fmla="*/ 1093952 h 1442833"/>
                  <a:gd name="connsiteX14" fmla="*/ 191639 w 1347294"/>
                  <a:gd name="connsiteY14" fmla="*/ 1064221 h 1442833"/>
                  <a:gd name="connsiteX15" fmla="*/ 190979 w 1347294"/>
                  <a:gd name="connsiteY15" fmla="*/ 148500 h 1442833"/>
                  <a:gd name="connsiteX16" fmla="*/ 220049 w 1347294"/>
                  <a:gd name="connsiteY16" fmla="*/ 118768 h 1442833"/>
                  <a:gd name="connsiteX17" fmla="*/ 1133128 w 1347294"/>
                  <a:gd name="connsiteY17" fmla="*/ 118768 h 1442833"/>
                  <a:gd name="connsiteX18" fmla="*/ 1166162 w 1347294"/>
                  <a:gd name="connsiteY18" fmla="*/ 139911 h 1442833"/>
                  <a:gd name="connsiteX19" fmla="*/ 1267909 w 1347294"/>
                  <a:gd name="connsiteY19" fmla="*/ 194748 h 1442833"/>
                  <a:gd name="connsiteX20" fmla="*/ 1345211 w 1347294"/>
                  <a:gd name="connsiteY20" fmla="*/ 120090 h 1442833"/>
                  <a:gd name="connsiteX21" fmla="*/ 1299623 w 1347294"/>
                  <a:gd name="connsiteY21" fmla="*/ 11736 h 1442833"/>
                  <a:gd name="connsiteX22" fmla="*/ 1185983 w 1347294"/>
                  <a:gd name="connsiteY22" fmla="*/ 27593 h 1442833"/>
                  <a:gd name="connsiteX23" fmla="*/ 1142378 w 1347294"/>
                  <a:gd name="connsiteY23" fmla="*/ 45431 h 1442833"/>
                  <a:gd name="connsiteX24" fmla="*/ 170497 w 1347294"/>
                  <a:gd name="connsiteY24" fmla="*/ 44110 h 1442833"/>
                  <a:gd name="connsiteX25" fmla="*/ 136802 w 1347294"/>
                  <a:gd name="connsiteY25" fmla="*/ 78466 h 1442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347294" h="1442833">
                    <a:moveTo>
                      <a:pt x="136802" y="78466"/>
                    </a:moveTo>
                    <a:cubicBezTo>
                      <a:pt x="138784" y="223158"/>
                      <a:pt x="138123" y="367850"/>
                      <a:pt x="138123" y="512542"/>
                    </a:cubicBezTo>
                    <a:cubicBezTo>
                      <a:pt x="138123" y="697536"/>
                      <a:pt x="138123" y="881870"/>
                      <a:pt x="138784" y="1066864"/>
                    </a:cubicBezTo>
                    <a:cubicBezTo>
                      <a:pt x="138784" y="1086024"/>
                      <a:pt x="134820" y="1093952"/>
                      <a:pt x="113677" y="1092631"/>
                    </a:cubicBezTo>
                    <a:cubicBezTo>
                      <a:pt x="84607" y="1090649"/>
                      <a:pt x="54876" y="1093292"/>
                      <a:pt x="25145" y="1091970"/>
                    </a:cubicBezTo>
                    <a:cubicBezTo>
                      <a:pt x="7306" y="1091309"/>
                      <a:pt x="-623" y="1095274"/>
                      <a:pt x="38" y="1115094"/>
                    </a:cubicBezTo>
                    <a:cubicBezTo>
                      <a:pt x="1359" y="1165307"/>
                      <a:pt x="699" y="1214859"/>
                      <a:pt x="699" y="1265072"/>
                    </a:cubicBezTo>
                    <a:cubicBezTo>
                      <a:pt x="699" y="1314624"/>
                      <a:pt x="1359" y="1364837"/>
                      <a:pt x="699" y="1414389"/>
                    </a:cubicBezTo>
                    <a:cubicBezTo>
                      <a:pt x="699" y="1434870"/>
                      <a:pt x="7966" y="1443459"/>
                      <a:pt x="29109" y="1442799"/>
                    </a:cubicBezTo>
                    <a:cubicBezTo>
                      <a:pt x="79982" y="1442138"/>
                      <a:pt x="130856" y="1442138"/>
                      <a:pt x="181068" y="1442799"/>
                    </a:cubicBezTo>
                    <a:cubicBezTo>
                      <a:pt x="203532" y="1443459"/>
                      <a:pt x="210799" y="1434210"/>
                      <a:pt x="210139" y="1412407"/>
                    </a:cubicBezTo>
                    <a:cubicBezTo>
                      <a:pt x="209478" y="1363515"/>
                      <a:pt x="210139" y="1314624"/>
                      <a:pt x="210139" y="1265733"/>
                    </a:cubicBezTo>
                    <a:cubicBezTo>
                      <a:pt x="210139" y="1214859"/>
                      <a:pt x="210139" y="1163986"/>
                      <a:pt x="209478" y="1113112"/>
                    </a:cubicBezTo>
                    <a:cubicBezTo>
                      <a:pt x="209478" y="1106506"/>
                      <a:pt x="213442" y="1095274"/>
                      <a:pt x="205514" y="1093952"/>
                    </a:cubicBezTo>
                    <a:cubicBezTo>
                      <a:pt x="186354" y="1089327"/>
                      <a:pt x="191639" y="1075453"/>
                      <a:pt x="191639" y="1064221"/>
                    </a:cubicBezTo>
                    <a:cubicBezTo>
                      <a:pt x="191639" y="758981"/>
                      <a:pt x="191639" y="453740"/>
                      <a:pt x="190979" y="148500"/>
                    </a:cubicBezTo>
                    <a:cubicBezTo>
                      <a:pt x="190979" y="125375"/>
                      <a:pt x="195604" y="118768"/>
                      <a:pt x="220049" y="118768"/>
                    </a:cubicBezTo>
                    <a:cubicBezTo>
                      <a:pt x="524629" y="119429"/>
                      <a:pt x="829209" y="119429"/>
                      <a:pt x="1133128" y="118768"/>
                    </a:cubicBezTo>
                    <a:cubicBezTo>
                      <a:pt x="1150306" y="118768"/>
                      <a:pt x="1159555" y="122072"/>
                      <a:pt x="1166162" y="139911"/>
                    </a:cubicBezTo>
                    <a:cubicBezTo>
                      <a:pt x="1182019" y="182195"/>
                      <a:pt x="1219679" y="200694"/>
                      <a:pt x="1267909" y="194748"/>
                    </a:cubicBezTo>
                    <a:cubicBezTo>
                      <a:pt x="1306890" y="190123"/>
                      <a:pt x="1337282" y="161053"/>
                      <a:pt x="1345211" y="120090"/>
                    </a:cubicBezTo>
                    <a:cubicBezTo>
                      <a:pt x="1353799" y="74502"/>
                      <a:pt x="1335300" y="31557"/>
                      <a:pt x="1299623" y="11736"/>
                    </a:cubicBezTo>
                    <a:cubicBezTo>
                      <a:pt x="1262624" y="-8085"/>
                      <a:pt x="1212411" y="-2799"/>
                      <a:pt x="1185983" y="27593"/>
                    </a:cubicBezTo>
                    <a:cubicBezTo>
                      <a:pt x="1173430" y="42128"/>
                      <a:pt x="1160216" y="45431"/>
                      <a:pt x="1142378" y="45431"/>
                    </a:cubicBezTo>
                    <a:cubicBezTo>
                      <a:pt x="818638" y="44771"/>
                      <a:pt x="494237" y="45431"/>
                      <a:pt x="170497" y="44110"/>
                    </a:cubicBezTo>
                    <a:cubicBezTo>
                      <a:pt x="146052" y="46092"/>
                      <a:pt x="136141" y="49396"/>
                      <a:pt x="136802" y="78466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6C8E0D8C-4969-48C1-AF8C-64C51835A08D}"/>
                  </a:ext>
                </a:extLst>
              </p:cNvPr>
              <p:cNvSpPr/>
              <p:nvPr/>
            </p:nvSpPr>
            <p:spPr>
              <a:xfrm flipH="1">
                <a:off x="3557029" y="726738"/>
                <a:ext cx="453728" cy="1151093"/>
              </a:xfrm>
              <a:custGeom>
                <a:avLst/>
                <a:gdLst>
                  <a:gd name="connsiteX0" fmla="*/ 67744 w 832880"/>
                  <a:gd name="connsiteY0" fmla="*/ 190334 h 2112990"/>
                  <a:gd name="connsiteX1" fmla="*/ 85582 w 832880"/>
                  <a:gd name="connsiteY1" fmla="*/ 219405 h 2112990"/>
                  <a:gd name="connsiteX2" fmla="*/ 84922 w 832880"/>
                  <a:gd name="connsiteY2" fmla="*/ 1012237 h 2112990"/>
                  <a:gd name="connsiteX3" fmla="*/ 115974 w 832880"/>
                  <a:gd name="connsiteY3" fmla="*/ 1042629 h 2112990"/>
                  <a:gd name="connsiteX4" fmla="*/ 651797 w 832880"/>
                  <a:gd name="connsiteY4" fmla="*/ 1041308 h 2112990"/>
                  <a:gd name="connsiteX5" fmla="*/ 683510 w 832880"/>
                  <a:gd name="connsiteY5" fmla="*/ 1074343 h 2112990"/>
                  <a:gd name="connsiteX6" fmla="*/ 682849 w 832880"/>
                  <a:gd name="connsiteY6" fmla="*/ 1711912 h 2112990"/>
                  <a:gd name="connsiteX7" fmla="*/ 634619 w 832880"/>
                  <a:gd name="connsiteY7" fmla="*/ 1762125 h 2112990"/>
                  <a:gd name="connsiteX8" fmla="*/ 626691 w 832880"/>
                  <a:gd name="connsiteY8" fmla="*/ 1764107 h 2112990"/>
                  <a:gd name="connsiteX9" fmla="*/ 627351 w 832880"/>
                  <a:gd name="connsiteY9" fmla="*/ 1799124 h 2112990"/>
                  <a:gd name="connsiteX10" fmla="*/ 622066 w 832880"/>
                  <a:gd name="connsiteY10" fmla="*/ 2081900 h 2112990"/>
                  <a:gd name="connsiteX11" fmla="*/ 653118 w 832880"/>
                  <a:gd name="connsiteY11" fmla="*/ 2112953 h 2112990"/>
                  <a:gd name="connsiteX12" fmla="*/ 805739 w 832880"/>
                  <a:gd name="connsiteY12" fmla="*/ 2112953 h 2112990"/>
                  <a:gd name="connsiteX13" fmla="*/ 832827 w 832880"/>
                  <a:gd name="connsiteY13" fmla="*/ 2083222 h 2112990"/>
                  <a:gd name="connsiteX14" fmla="*/ 830845 w 832880"/>
                  <a:gd name="connsiteY14" fmla="*/ 1765428 h 2112990"/>
                  <a:gd name="connsiteX15" fmla="*/ 770061 w 832880"/>
                  <a:gd name="connsiteY15" fmla="*/ 1762785 h 2112990"/>
                  <a:gd name="connsiteX16" fmla="*/ 737026 w 832880"/>
                  <a:gd name="connsiteY16" fmla="*/ 1731072 h 2112990"/>
                  <a:gd name="connsiteX17" fmla="*/ 738348 w 832880"/>
                  <a:gd name="connsiteY17" fmla="*/ 1016202 h 2112990"/>
                  <a:gd name="connsiteX18" fmla="*/ 709938 w 832880"/>
                  <a:gd name="connsiteY18" fmla="*/ 988452 h 2112990"/>
                  <a:gd name="connsiteX19" fmla="*/ 187990 w 832880"/>
                  <a:gd name="connsiteY19" fmla="*/ 989774 h 2112990"/>
                  <a:gd name="connsiteX20" fmla="*/ 157598 w 832880"/>
                  <a:gd name="connsiteY20" fmla="*/ 958721 h 2112990"/>
                  <a:gd name="connsiteX21" fmla="*/ 158259 w 832880"/>
                  <a:gd name="connsiteY21" fmla="*/ 214119 h 2112990"/>
                  <a:gd name="connsiteX22" fmla="*/ 174776 w 832880"/>
                  <a:gd name="connsiteY22" fmla="*/ 152014 h 2112990"/>
                  <a:gd name="connsiteX23" fmla="*/ 140420 w 832880"/>
                  <a:gd name="connsiteY23" fmla="*/ 10626 h 2112990"/>
                  <a:gd name="connsiteX24" fmla="*/ 9603 w 832880"/>
                  <a:gd name="connsiteY24" fmla="*/ 55553 h 2112990"/>
                  <a:gd name="connsiteX25" fmla="*/ 67744 w 832880"/>
                  <a:gd name="connsiteY25" fmla="*/ 190334 h 2112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832880" h="2112990">
                    <a:moveTo>
                      <a:pt x="67744" y="190334"/>
                    </a:moveTo>
                    <a:cubicBezTo>
                      <a:pt x="86243" y="195620"/>
                      <a:pt x="85582" y="206191"/>
                      <a:pt x="85582" y="219405"/>
                    </a:cubicBezTo>
                    <a:cubicBezTo>
                      <a:pt x="85582" y="483682"/>
                      <a:pt x="85582" y="747960"/>
                      <a:pt x="84922" y="1012237"/>
                    </a:cubicBezTo>
                    <a:cubicBezTo>
                      <a:pt x="84922" y="1037344"/>
                      <a:pt x="92189" y="1042629"/>
                      <a:pt x="115974" y="1042629"/>
                    </a:cubicBezTo>
                    <a:cubicBezTo>
                      <a:pt x="294362" y="1041969"/>
                      <a:pt x="472749" y="1042629"/>
                      <a:pt x="651797" y="1041308"/>
                    </a:cubicBezTo>
                    <a:cubicBezTo>
                      <a:pt x="678885" y="1041308"/>
                      <a:pt x="683510" y="1049236"/>
                      <a:pt x="683510" y="1074343"/>
                    </a:cubicBezTo>
                    <a:cubicBezTo>
                      <a:pt x="682849" y="1287086"/>
                      <a:pt x="682849" y="1499168"/>
                      <a:pt x="682849" y="1711912"/>
                    </a:cubicBezTo>
                    <a:cubicBezTo>
                      <a:pt x="682849" y="1759482"/>
                      <a:pt x="682849" y="1759482"/>
                      <a:pt x="634619" y="1762125"/>
                    </a:cubicBezTo>
                    <a:cubicBezTo>
                      <a:pt x="631976" y="1762125"/>
                      <a:pt x="629333" y="1763446"/>
                      <a:pt x="626691" y="1764107"/>
                    </a:cubicBezTo>
                    <a:cubicBezTo>
                      <a:pt x="626691" y="1775999"/>
                      <a:pt x="627351" y="1787231"/>
                      <a:pt x="627351" y="1799124"/>
                    </a:cubicBezTo>
                    <a:cubicBezTo>
                      <a:pt x="625369" y="1893603"/>
                      <a:pt x="624048" y="1988082"/>
                      <a:pt x="622066" y="2081900"/>
                    </a:cubicBezTo>
                    <a:cubicBezTo>
                      <a:pt x="621405" y="2105025"/>
                      <a:pt x="629333" y="2113614"/>
                      <a:pt x="653118" y="2112953"/>
                    </a:cubicBezTo>
                    <a:cubicBezTo>
                      <a:pt x="703992" y="2111632"/>
                      <a:pt x="754865" y="2111632"/>
                      <a:pt x="805739" y="2112953"/>
                    </a:cubicBezTo>
                    <a:cubicBezTo>
                      <a:pt x="828202" y="2113614"/>
                      <a:pt x="833488" y="2105685"/>
                      <a:pt x="832827" y="2083222"/>
                    </a:cubicBezTo>
                    <a:cubicBezTo>
                      <a:pt x="830845" y="1977511"/>
                      <a:pt x="831506" y="1871139"/>
                      <a:pt x="830845" y="1765428"/>
                    </a:cubicBezTo>
                    <a:cubicBezTo>
                      <a:pt x="811024" y="1758821"/>
                      <a:pt x="789882" y="1761464"/>
                      <a:pt x="770061" y="1762785"/>
                    </a:cubicBezTo>
                    <a:cubicBezTo>
                      <a:pt x="744955" y="1764767"/>
                      <a:pt x="737026" y="1757500"/>
                      <a:pt x="737026" y="1731072"/>
                    </a:cubicBezTo>
                    <a:cubicBezTo>
                      <a:pt x="738348" y="1492562"/>
                      <a:pt x="737687" y="1254712"/>
                      <a:pt x="738348" y="1016202"/>
                    </a:cubicBezTo>
                    <a:cubicBezTo>
                      <a:pt x="738348" y="993738"/>
                      <a:pt x="731741" y="987792"/>
                      <a:pt x="709938" y="988452"/>
                    </a:cubicBezTo>
                    <a:cubicBezTo>
                      <a:pt x="536175" y="989113"/>
                      <a:pt x="361752" y="988452"/>
                      <a:pt x="187990" y="989774"/>
                    </a:cubicBezTo>
                    <a:cubicBezTo>
                      <a:pt x="162883" y="989774"/>
                      <a:pt x="156937" y="982506"/>
                      <a:pt x="157598" y="958721"/>
                    </a:cubicBezTo>
                    <a:cubicBezTo>
                      <a:pt x="158259" y="710300"/>
                      <a:pt x="158259" y="462540"/>
                      <a:pt x="158259" y="214119"/>
                    </a:cubicBezTo>
                    <a:cubicBezTo>
                      <a:pt x="158259" y="191656"/>
                      <a:pt x="160901" y="172496"/>
                      <a:pt x="174776" y="152014"/>
                    </a:cubicBezTo>
                    <a:cubicBezTo>
                      <a:pt x="207150" y="104444"/>
                      <a:pt x="188651" y="34411"/>
                      <a:pt x="140420" y="10626"/>
                    </a:cubicBezTo>
                    <a:cubicBezTo>
                      <a:pt x="90207" y="-14481"/>
                      <a:pt x="30084" y="6662"/>
                      <a:pt x="9603" y="55553"/>
                    </a:cubicBezTo>
                    <a:cubicBezTo>
                      <a:pt x="-15504" y="111051"/>
                      <a:pt x="10263" y="173156"/>
                      <a:pt x="67744" y="190334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D6A9F20E-06D2-4CF8-8829-660897F0E83A}"/>
                  </a:ext>
                </a:extLst>
              </p:cNvPr>
              <p:cNvSpPr/>
              <p:nvPr/>
            </p:nvSpPr>
            <p:spPr>
              <a:xfrm flipH="1">
                <a:off x="3167873" y="933829"/>
                <a:ext cx="121315" cy="944002"/>
              </a:xfrm>
              <a:custGeom>
                <a:avLst/>
                <a:gdLst>
                  <a:gd name="connsiteX0" fmla="*/ 85722 w 222690"/>
                  <a:gd name="connsiteY0" fmla="*/ 193430 h 1732846"/>
                  <a:gd name="connsiteX1" fmla="*/ 104882 w 222690"/>
                  <a:gd name="connsiteY1" fmla="*/ 219858 h 1732846"/>
                  <a:gd name="connsiteX2" fmla="*/ 104882 w 222690"/>
                  <a:gd name="connsiteY2" fmla="*/ 860070 h 1732846"/>
                  <a:gd name="connsiteX3" fmla="*/ 105543 w 222690"/>
                  <a:gd name="connsiteY3" fmla="*/ 1355591 h 1732846"/>
                  <a:gd name="connsiteX4" fmla="*/ 80437 w 222690"/>
                  <a:gd name="connsiteY4" fmla="*/ 1382018 h 1732846"/>
                  <a:gd name="connsiteX5" fmla="*/ 13706 w 222690"/>
                  <a:gd name="connsiteY5" fmla="*/ 1384000 h 1732846"/>
                  <a:gd name="connsiteX6" fmla="*/ 14367 w 222690"/>
                  <a:gd name="connsiteY6" fmla="*/ 1416374 h 1732846"/>
                  <a:gd name="connsiteX7" fmla="*/ 8421 w 222690"/>
                  <a:gd name="connsiteY7" fmla="*/ 1685937 h 1732846"/>
                  <a:gd name="connsiteX8" fmla="*/ 56652 w 222690"/>
                  <a:gd name="connsiteY8" fmla="*/ 1732847 h 1732846"/>
                  <a:gd name="connsiteX9" fmla="*/ 174255 w 222690"/>
                  <a:gd name="connsiteY9" fmla="*/ 1732847 h 1732846"/>
                  <a:gd name="connsiteX10" fmla="*/ 222486 w 222690"/>
                  <a:gd name="connsiteY10" fmla="*/ 1683295 h 1732846"/>
                  <a:gd name="connsiteX11" fmla="*/ 217200 w 222690"/>
                  <a:gd name="connsiteY11" fmla="*/ 1384661 h 1732846"/>
                  <a:gd name="connsiteX12" fmla="*/ 196058 w 222690"/>
                  <a:gd name="connsiteY12" fmla="*/ 1382018 h 1732846"/>
                  <a:gd name="connsiteX13" fmla="*/ 158398 w 222690"/>
                  <a:gd name="connsiteY13" fmla="*/ 1343037 h 1732846"/>
                  <a:gd name="connsiteX14" fmla="*/ 158398 w 222690"/>
                  <a:gd name="connsiteY14" fmla="*/ 215233 h 1732846"/>
                  <a:gd name="connsiteX15" fmla="*/ 174916 w 222690"/>
                  <a:gd name="connsiteY15" fmla="*/ 147843 h 1732846"/>
                  <a:gd name="connsiteX16" fmla="*/ 161041 w 222690"/>
                  <a:gd name="connsiteY16" fmla="*/ 26275 h 1732846"/>
                  <a:gd name="connsiteX17" fmla="*/ 48723 w 222690"/>
                  <a:gd name="connsiteY17" fmla="*/ 9758 h 1732846"/>
                  <a:gd name="connsiteX18" fmla="*/ 1814 w 222690"/>
                  <a:gd name="connsiteY18" fmla="*/ 117451 h 1732846"/>
                  <a:gd name="connsiteX19" fmla="*/ 85722 w 222690"/>
                  <a:gd name="connsiteY19" fmla="*/ 193430 h 1732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22690" h="1732846">
                    <a:moveTo>
                      <a:pt x="85722" y="193430"/>
                    </a:moveTo>
                    <a:cubicBezTo>
                      <a:pt x="107525" y="194752"/>
                      <a:pt x="104882" y="205984"/>
                      <a:pt x="104882" y="219858"/>
                    </a:cubicBezTo>
                    <a:cubicBezTo>
                      <a:pt x="104882" y="433262"/>
                      <a:pt x="104882" y="646666"/>
                      <a:pt x="104882" y="860070"/>
                    </a:cubicBezTo>
                    <a:cubicBezTo>
                      <a:pt x="104882" y="1025244"/>
                      <a:pt x="104882" y="1190417"/>
                      <a:pt x="105543" y="1355591"/>
                    </a:cubicBezTo>
                    <a:cubicBezTo>
                      <a:pt x="105543" y="1374751"/>
                      <a:pt x="101579" y="1382679"/>
                      <a:pt x="80437" y="1382018"/>
                    </a:cubicBezTo>
                    <a:cubicBezTo>
                      <a:pt x="58634" y="1381358"/>
                      <a:pt x="36170" y="1378715"/>
                      <a:pt x="13706" y="1384000"/>
                    </a:cubicBezTo>
                    <a:cubicBezTo>
                      <a:pt x="13706" y="1394571"/>
                      <a:pt x="14367" y="1405143"/>
                      <a:pt x="14367" y="1416374"/>
                    </a:cubicBezTo>
                    <a:cubicBezTo>
                      <a:pt x="18331" y="1506229"/>
                      <a:pt x="6439" y="1596083"/>
                      <a:pt x="8421" y="1685937"/>
                    </a:cubicBezTo>
                    <a:cubicBezTo>
                      <a:pt x="9742" y="1732847"/>
                      <a:pt x="8421" y="1732847"/>
                      <a:pt x="56652" y="1732847"/>
                    </a:cubicBezTo>
                    <a:cubicBezTo>
                      <a:pt x="95633" y="1732847"/>
                      <a:pt x="135274" y="1732847"/>
                      <a:pt x="174255" y="1732847"/>
                    </a:cubicBezTo>
                    <a:cubicBezTo>
                      <a:pt x="221825" y="1732847"/>
                      <a:pt x="221164" y="1732847"/>
                      <a:pt x="222486" y="1683295"/>
                    </a:cubicBezTo>
                    <a:cubicBezTo>
                      <a:pt x="224468" y="1583530"/>
                      <a:pt x="211254" y="1484426"/>
                      <a:pt x="217200" y="1384661"/>
                    </a:cubicBezTo>
                    <a:cubicBezTo>
                      <a:pt x="209933" y="1384000"/>
                      <a:pt x="203326" y="1382018"/>
                      <a:pt x="196058" y="1382018"/>
                    </a:cubicBezTo>
                    <a:cubicBezTo>
                      <a:pt x="158398" y="1381358"/>
                      <a:pt x="158398" y="1381358"/>
                      <a:pt x="158398" y="1343037"/>
                    </a:cubicBezTo>
                    <a:cubicBezTo>
                      <a:pt x="158398" y="967103"/>
                      <a:pt x="158398" y="591168"/>
                      <a:pt x="158398" y="215233"/>
                    </a:cubicBezTo>
                    <a:cubicBezTo>
                      <a:pt x="158398" y="190788"/>
                      <a:pt x="160380" y="169645"/>
                      <a:pt x="174916" y="147843"/>
                    </a:cubicBezTo>
                    <a:cubicBezTo>
                      <a:pt x="199362" y="110844"/>
                      <a:pt x="190772" y="56667"/>
                      <a:pt x="161041" y="26275"/>
                    </a:cubicBezTo>
                    <a:cubicBezTo>
                      <a:pt x="133953" y="-814"/>
                      <a:pt x="84401" y="-8081"/>
                      <a:pt x="48723" y="9758"/>
                    </a:cubicBezTo>
                    <a:cubicBezTo>
                      <a:pt x="12385" y="28918"/>
                      <a:pt x="-6114" y="71202"/>
                      <a:pt x="1814" y="117451"/>
                    </a:cubicBezTo>
                    <a:cubicBezTo>
                      <a:pt x="9742" y="161717"/>
                      <a:pt x="39474" y="190127"/>
                      <a:pt x="85722" y="193430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0F604A6E-18E0-4969-8962-866B849B4290}"/>
                  </a:ext>
                </a:extLst>
              </p:cNvPr>
              <p:cNvSpPr/>
              <p:nvPr/>
            </p:nvSpPr>
            <p:spPr>
              <a:xfrm flipH="1">
                <a:off x="4378571" y="1566006"/>
                <a:ext cx="748053" cy="311825"/>
              </a:xfrm>
              <a:custGeom>
                <a:avLst/>
                <a:gdLst>
                  <a:gd name="connsiteX0" fmla="*/ 99133 w 1373154"/>
                  <a:gd name="connsiteY0" fmla="*/ 196463 h 572397"/>
                  <a:gd name="connsiteX1" fmla="*/ 185023 w 1373154"/>
                  <a:gd name="connsiteY1" fmla="*/ 121805 h 572397"/>
                  <a:gd name="connsiteX2" fmla="*/ 216075 w 1373154"/>
                  <a:gd name="connsiteY2" fmla="*/ 100002 h 572397"/>
                  <a:gd name="connsiteX3" fmla="*/ 1238829 w 1373154"/>
                  <a:gd name="connsiteY3" fmla="*/ 100002 h 572397"/>
                  <a:gd name="connsiteX4" fmla="*/ 1265257 w 1373154"/>
                  <a:gd name="connsiteY4" fmla="*/ 101984 h 572397"/>
                  <a:gd name="connsiteX5" fmla="*/ 1264596 w 1373154"/>
                  <a:gd name="connsiteY5" fmla="*/ 200428 h 572397"/>
                  <a:gd name="connsiteX6" fmla="*/ 1243454 w 1373154"/>
                  <a:gd name="connsiteY6" fmla="*/ 221570 h 572397"/>
                  <a:gd name="connsiteX7" fmla="*/ 1164171 w 1373154"/>
                  <a:gd name="connsiteY7" fmla="*/ 223552 h 572397"/>
                  <a:gd name="connsiteX8" fmla="*/ 1164831 w 1373154"/>
                  <a:gd name="connsiteY8" fmla="*/ 258568 h 572397"/>
                  <a:gd name="connsiteX9" fmla="*/ 1158885 w 1373154"/>
                  <a:gd name="connsiteY9" fmla="*/ 525489 h 572397"/>
                  <a:gd name="connsiteX10" fmla="*/ 1207116 w 1373154"/>
                  <a:gd name="connsiteY10" fmla="*/ 572398 h 572397"/>
                  <a:gd name="connsiteX11" fmla="*/ 1324719 w 1373154"/>
                  <a:gd name="connsiteY11" fmla="*/ 572398 h 572397"/>
                  <a:gd name="connsiteX12" fmla="*/ 1372950 w 1373154"/>
                  <a:gd name="connsiteY12" fmla="*/ 522846 h 572397"/>
                  <a:gd name="connsiteX13" fmla="*/ 1367665 w 1373154"/>
                  <a:gd name="connsiteY13" fmla="*/ 224212 h 572397"/>
                  <a:gd name="connsiteX14" fmla="*/ 1335291 w 1373154"/>
                  <a:gd name="connsiteY14" fmla="*/ 185892 h 572397"/>
                  <a:gd name="connsiteX15" fmla="*/ 1335291 w 1373154"/>
                  <a:gd name="connsiteY15" fmla="*/ 53093 h 572397"/>
                  <a:gd name="connsiteX16" fmla="*/ 1306881 w 1373154"/>
                  <a:gd name="connsiteY16" fmla="*/ 27326 h 572397"/>
                  <a:gd name="connsiteX17" fmla="*/ 192951 w 1373154"/>
                  <a:gd name="connsiteY17" fmla="*/ 27986 h 572397"/>
                  <a:gd name="connsiteX18" fmla="*/ 143399 w 1373154"/>
                  <a:gd name="connsiteY18" fmla="*/ 14112 h 572397"/>
                  <a:gd name="connsiteX19" fmla="*/ 31081 w 1373154"/>
                  <a:gd name="connsiteY19" fmla="*/ 23362 h 572397"/>
                  <a:gd name="connsiteX20" fmla="*/ 7957 w 1373154"/>
                  <a:gd name="connsiteY20" fmla="*/ 139644 h 572397"/>
                  <a:gd name="connsiteX21" fmla="*/ 99133 w 1373154"/>
                  <a:gd name="connsiteY21" fmla="*/ 196463 h 572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373154" h="572397">
                    <a:moveTo>
                      <a:pt x="99133" y="196463"/>
                    </a:moveTo>
                    <a:cubicBezTo>
                      <a:pt x="144060" y="193160"/>
                      <a:pt x="175773" y="168053"/>
                      <a:pt x="185023" y="121805"/>
                    </a:cubicBezTo>
                    <a:cubicBezTo>
                      <a:pt x="188987" y="100663"/>
                      <a:pt x="199558" y="100002"/>
                      <a:pt x="216075" y="100002"/>
                    </a:cubicBezTo>
                    <a:cubicBezTo>
                      <a:pt x="556993" y="100002"/>
                      <a:pt x="897911" y="100002"/>
                      <a:pt x="1238829" y="100002"/>
                    </a:cubicBezTo>
                    <a:cubicBezTo>
                      <a:pt x="1247418" y="100002"/>
                      <a:pt x="1256668" y="101323"/>
                      <a:pt x="1265257" y="101984"/>
                    </a:cubicBezTo>
                    <a:cubicBezTo>
                      <a:pt x="1265257" y="135019"/>
                      <a:pt x="1263936" y="167393"/>
                      <a:pt x="1264596" y="200428"/>
                    </a:cubicBezTo>
                    <a:cubicBezTo>
                      <a:pt x="1265257" y="216945"/>
                      <a:pt x="1259311" y="221570"/>
                      <a:pt x="1243454" y="221570"/>
                    </a:cubicBezTo>
                    <a:cubicBezTo>
                      <a:pt x="1217026" y="221570"/>
                      <a:pt x="1190599" y="218266"/>
                      <a:pt x="1164171" y="223552"/>
                    </a:cubicBezTo>
                    <a:cubicBezTo>
                      <a:pt x="1164171" y="235444"/>
                      <a:pt x="1164171" y="246676"/>
                      <a:pt x="1164831" y="258568"/>
                    </a:cubicBezTo>
                    <a:cubicBezTo>
                      <a:pt x="1168796" y="347762"/>
                      <a:pt x="1156903" y="436295"/>
                      <a:pt x="1158885" y="525489"/>
                    </a:cubicBezTo>
                    <a:cubicBezTo>
                      <a:pt x="1160207" y="571737"/>
                      <a:pt x="1158885" y="572398"/>
                      <a:pt x="1207116" y="572398"/>
                    </a:cubicBezTo>
                    <a:cubicBezTo>
                      <a:pt x="1246097" y="572398"/>
                      <a:pt x="1285739" y="572398"/>
                      <a:pt x="1324719" y="572398"/>
                    </a:cubicBezTo>
                    <a:cubicBezTo>
                      <a:pt x="1372950" y="572398"/>
                      <a:pt x="1372289" y="572398"/>
                      <a:pt x="1372950" y="522846"/>
                    </a:cubicBezTo>
                    <a:cubicBezTo>
                      <a:pt x="1374932" y="423081"/>
                      <a:pt x="1361718" y="323977"/>
                      <a:pt x="1367665" y="224212"/>
                    </a:cubicBezTo>
                    <a:cubicBezTo>
                      <a:pt x="1340576" y="224873"/>
                      <a:pt x="1333969" y="212320"/>
                      <a:pt x="1335291" y="185892"/>
                    </a:cubicBezTo>
                    <a:cubicBezTo>
                      <a:pt x="1337933" y="141626"/>
                      <a:pt x="1335291" y="97359"/>
                      <a:pt x="1335291" y="53093"/>
                    </a:cubicBezTo>
                    <a:cubicBezTo>
                      <a:pt x="1342558" y="26004"/>
                      <a:pt x="1325380" y="27326"/>
                      <a:pt x="1306881" y="27326"/>
                    </a:cubicBezTo>
                    <a:cubicBezTo>
                      <a:pt x="935571" y="27326"/>
                      <a:pt x="564261" y="27326"/>
                      <a:pt x="192951" y="27986"/>
                    </a:cubicBezTo>
                    <a:cubicBezTo>
                      <a:pt x="174452" y="27986"/>
                      <a:pt x="159256" y="24683"/>
                      <a:pt x="143399" y="14112"/>
                    </a:cubicBezTo>
                    <a:cubicBezTo>
                      <a:pt x="109043" y="-8352"/>
                      <a:pt x="60812" y="-3066"/>
                      <a:pt x="31081" y="23362"/>
                    </a:cubicBezTo>
                    <a:cubicBezTo>
                      <a:pt x="1350" y="50450"/>
                      <a:pt x="-8560" y="100002"/>
                      <a:pt x="7957" y="139644"/>
                    </a:cubicBezTo>
                    <a:cubicBezTo>
                      <a:pt x="22492" y="177303"/>
                      <a:pt x="58170" y="199767"/>
                      <a:pt x="99133" y="19646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C487069F-40F3-413B-832F-3CDD864EB5E2}"/>
                  </a:ext>
                </a:extLst>
              </p:cNvPr>
              <p:cNvSpPr/>
              <p:nvPr/>
            </p:nvSpPr>
            <p:spPr>
              <a:xfrm flipH="1">
                <a:off x="3982857" y="1418093"/>
                <a:ext cx="497194" cy="459738"/>
              </a:xfrm>
              <a:custGeom>
                <a:avLst/>
                <a:gdLst>
                  <a:gd name="connsiteX0" fmla="*/ 96662 w 912667"/>
                  <a:gd name="connsiteY0" fmla="*/ 195773 h 843913"/>
                  <a:gd name="connsiteX1" fmla="*/ 186517 w 912667"/>
                  <a:gd name="connsiteY1" fmla="*/ 119133 h 843913"/>
                  <a:gd name="connsiteX2" fmla="*/ 210302 w 912667"/>
                  <a:gd name="connsiteY2" fmla="*/ 99312 h 843913"/>
                  <a:gd name="connsiteX3" fmla="*/ 759338 w 912667"/>
                  <a:gd name="connsiteY3" fmla="*/ 99312 h 843913"/>
                  <a:gd name="connsiteX4" fmla="*/ 783123 w 912667"/>
                  <a:gd name="connsiteY4" fmla="*/ 123758 h 843913"/>
                  <a:gd name="connsiteX5" fmla="*/ 782462 w 912667"/>
                  <a:gd name="connsiteY5" fmla="*/ 434284 h 843913"/>
                  <a:gd name="connsiteX6" fmla="*/ 724321 w 912667"/>
                  <a:gd name="connsiteY6" fmla="*/ 492425 h 843913"/>
                  <a:gd name="connsiteX7" fmla="*/ 701197 w 912667"/>
                  <a:gd name="connsiteY7" fmla="*/ 517531 h 843913"/>
                  <a:gd name="connsiteX8" fmla="*/ 701197 w 912667"/>
                  <a:gd name="connsiteY8" fmla="*/ 667508 h 843913"/>
                  <a:gd name="connsiteX9" fmla="*/ 704500 w 912667"/>
                  <a:gd name="connsiteY9" fmla="*/ 665526 h 843913"/>
                  <a:gd name="connsiteX10" fmla="*/ 702518 w 912667"/>
                  <a:gd name="connsiteY10" fmla="*/ 820789 h 843913"/>
                  <a:gd name="connsiteX11" fmla="*/ 724982 w 912667"/>
                  <a:gd name="connsiteY11" fmla="*/ 843914 h 843913"/>
                  <a:gd name="connsiteX12" fmla="*/ 888173 w 912667"/>
                  <a:gd name="connsiteY12" fmla="*/ 843914 h 843913"/>
                  <a:gd name="connsiteX13" fmla="*/ 911958 w 912667"/>
                  <a:gd name="connsiteY13" fmla="*/ 819468 h 843913"/>
                  <a:gd name="connsiteX14" fmla="*/ 910637 w 912667"/>
                  <a:gd name="connsiteY14" fmla="*/ 672133 h 843913"/>
                  <a:gd name="connsiteX15" fmla="*/ 910637 w 912667"/>
                  <a:gd name="connsiteY15" fmla="*/ 672133 h 843913"/>
                  <a:gd name="connsiteX16" fmla="*/ 911958 w 912667"/>
                  <a:gd name="connsiteY16" fmla="*/ 666848 h 843913"/>
                  <a:gd name="connsiteX17" fmla="*/ 912619 w 912667"/>
                  <a:gd name="connsiteY17" fmla="*/ 522156 h 843913"/>
                  <a:gd name="connsiteX18" fmla="*/ 883548 w 912667"/>
                  <a:gd name="connsiteY18" fmla="*/ 493085 h 843913"/>
                  <a:gd name="connsiteX19" fmla="*/ 855799 w 912667"/>
                  <a:gd name="connsiteY19" fmla="*/ 464676 h 843913"/>
                  <a:gd name="connsiteX20" fmla="*/ 856460 w 912667"/>
                  <a:gd name="connsiteY20" fmla="*/ 82134 h 843913"/>
                  <a:gd name="connsiteX21" fmla="*/ 818800 w 912667"/>
                  <a:gd name="connsiteY21" fmla="*/ 45796 h 843913"/>
                  <a:gd name="connsiteX22" fmla="*/ 203034 w 912667"/>
                  <a:gd name="connsiteY22" fmla="*/ 45796 h 843913"/>
                  <a:gd name="connsiteX23" fmla="*/ 166035 w 912667"/>
                  <a:gd name="connsiteY23" fmla="*/ 31260 h 843913"/>
                  <a:gd name="connsiteX24" fmla="*/ 48432 w 912667"/>
                  <a:gd name="connsiteY24" fmla="*/ 11440 h 843913"/>
                  <a:gd name="connsiteX25" fmla="*/ 4165 w 912667"/>
                  <a:gd name="connsiteY25" fmla="*/ 127722 h 843913"/>
                  <a:gd name="connsiteX26" fmla="*/ 96662 w 912667"/>
                  <a:gd name="connsiteY26" fmla="*/ 195773 h 84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12667" h="843913">
                    <a:moveTo>
                      <a:pt x="96662" y="195773"/>
                    </a:moveTo>
                    <a:cubicBezTo>
                      <a:pt x="142911" y="194452"/>
                      <a:pt x="177267" y="166703"/>
                      <a:pt x="186517" y="119133"/>
                    </a:cubicBezTo>
                    <a:cubicBezTo>
                      <a:pt x="189820" y="102615"/>
                      <a:pt x="195766" y="99312"/>
                      <a:pt x="210302" y="99312"/>
                    </a:cubicBezTo>
                    <a:cubicBezTo>
                      <a:pt x="393314" y="99973"/>
                      <a:pt x="576326" y="99973"/>
                      <a:pt x="759338" y="99312"/>
                    </a:cubicBezTo>
                    <a:cubicBezTo>
                      <a:pt x="778498" y="99312"/>
                      <a:pt x="783123" y="105258"/>
                      <a:pt x="783123" y="123758"/>
                    </a:cubicBezTo>
                    <a:cubicBezTo>
                      <a:pt x="782462" y="227486"/>
                      <a:pt x="782462" y="330555"/>
                      <a:pt x="782462" y="434284"/>
                    </a:cubicBezTo>
                    <a:cubicBezTo>
                      <a:pt x="782462" y="491764"/>
                      <a:pt x="782462" y="492425"/>
                      <a:pt x="724321" y="492425"/>
                    </a:cubicBezTo>
                    <a:cubicBezTo>
                      <a:pt x="704500" y="492425"/>
                      <a:pt x="700536" y="499692"/>
                      <a:pt x="701197" y="517531"/>
                    </a:cubicBezTo>
                    <a:cubicBezTo>
                      <a:pt x="701858" y="567744"/>
                      <a:pt x="701197" y="617296"/>
                      <a:pt x="701197" y="667508"/>
                    </a:cubicBezTo>
                    <a:cubicBezTo>
                      <a:pt x="701858" y="666187"/>
                      <a:pt x="703179" y="665526"/>
                      <a:pt x="704500" y="665526"/>
                    </a:cubicBezTo>
                    <a:cubicBezTo>
                      <a:pt x="699876" y="717060"/>
                      <a:pt x="703179" y="768595"/>
                      <a:pt x="702518" y="820789"/>
                    </a:cubicBezTo>
                    <a:cubicBezTo>
                      <a:pt x="702518" y="835985"/>
                      <a:pt x="709125" y="843914"/>
                      <a:pt x="724982" y="843914"/>
                    </a:cubicBezTo>
                    <a:cubicBezTo>
                      <a:pt x="779159" y="843914"/>
                      <a:pt x="833996" y="843914"/>
                      <a:pt x="888173" y="843914"/>
                    </a:cubicBezTo>
                    <a:cubicBezTo>
                      <a:pt x="905351" y="843914"/>
                      <a:pt x="911958" y="835985"/>
                      <a:pt x="911958" y="819468"/>
                    </a:cubicBezTo>
                    <a:cubicBezTo>
                      <a:pt x="911298" y="770577"/>
                      <a:pt x="911298" y="721685"/>
                      <a:pt x="910637" y="672133"/>
                    </a:cubicBezTo>
                    <a:cubicBezTo>
                      <a:pt x="910637" y="672133"/>
                      <a:pt x="910637" y="672133"/>
                      <a:pt x="910637" y="672133"/>
                    </a:cubicBezTo>
                    <a:cubicBezTo>
                      <a:pt x="911298" y="670151"/>
                      <a:pt x="911298" y="668830"/>
                      <a:pt x="911958" y="666848"/>
                    </a:cubicBezTo>
                    <a:cubicBezTo>
                      <a:pt x="911958" y="618617"/>
                      <a:pt x="910637" y="570387"/>
                      <a:pt x="912619" y="522156"/>
                    </a:cubicBezTo>
                    <a:cubicBezTo>
                      <a:pt x="913280" y="499031"/>
                      <a:pt x="907333" y="488460"/>
                      <a:pt x="883548" y="493085"/>
                    </a:cubicBezTo>
                    <a:cubicBezTo>
                      <a:pt x="860424" y="497049"/>
                      <a:pt x="855799" y="486478"/>
                      <a:pt x="855799" y="464676"/>
                    </a:cubicBezTo>
                    <a:cubicBezTo>
                      <a:pt x="856460" y="337162"/>
                      <a:pt x="856460" y="209648"/>
                      <a:pt x="856460" y="82134"/>
                    </a:cubicBezTo>
                    <a:cubicBezTo>
                      <a:pt x="856460" y="39189"/>
                      <a:pt x="859763" y="45796"/>
                      <a:pt x="818800" y="45796"/>
                    </a:cubicBezTo>
                    <a:cubicBezTo>
                      <a:pt x="613325" y="45796"/>
                      <a:pt x="408510" y="45796"/>
                      <a:pt x="203034" y="45796"/>
                    </a:cubicBezTo>
                    <a:cubicBezTo>
                      <a:pt x="188499" y="45796"/>
                      <a:pt x="177267" y="44474"/>
                      <a:pt x="166035" y="31260"/>
                    </a:cubicBezTo>
                    <a:cubicBezTo>
                      <a:pt x="138286" y="-1774"/>
                      <a:pt x="86091" y="-9042"/>
                      <a:pt x="48432" y="11440"/>
                    </a:cubicBezTo>
                    <a:cubicBezTo>
                      <a:pt x="10111" y="32582"/>
                      <a:pt x="-9049" y="81473"/>
                      <a:pt x="4165" y="127722"/>
                    </a:cubicBezTo>
                    <a:cubicBezTo>
                      <a:pt x="15397" y="171327"/>
                      <a:pt x="50414" y="196434"/>
                      <a:pt x="96662" y="19577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0B142645-539F-4F9E-87F8-F01187B92CE8}"/>
                </a:ext>
              </a:extLst>
            </p:cNvPr>
            <p:cNvGrpSpPr/>
            <p:nvPr userDrawn="1"/>
          </p:nvGrpSpPr>
          <p:grpSpPr>
            <a:xfrm>
              <a:off x="1298308" y="5139374"/>
              <a:ext cx="3556005" cy="1460310"/>
              <a:chOff x="1405312" y="5139374"/>
              <a:chExt cx="3556005" cy="1460310"/>
            </a:xfrm>
            <a:grpFill/>
          </p:grpSpPr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EDF8925C-AF03-4D8D-84E6-10DC6DA03D95}"/>
                  </a:ext>
                </a:extLst>
              </p:cNvPr>
              <p:cNvSpPr/>
              <p:nvPr/>
            </p:nvSpPr>
            <p:spPr>
              <a:xfrm flipH="1">
                <a:off x="3177489" y="5139374"/>
                <a:ext cx="556980" cy="1460310"/>
              </a:xfrm>
              <a:custGeom>
                <a:avLst/>
                <a:gdLst>
                  <a:gd name="connsiteX0" fmla="*/ 985486 w 1022414"/>
                  <a:gd name="connsiteY0" fmla="*/ 1487 h 2680599"/>
                  <a:gd name="connsiteX1" fmla="*/ 822295 w 1022414"/>
                  <a:gd name="connsiteY1" fmla="*/ 1487 h 2680599"/>
                  <a:gd name="connsiteX2" fmla="*/ 787278 w 1022414"/>
                  <a:gd name="connsiteY2" fmla="*/ 37164 h 2680599"/>
                  <a:gd name="connsiteX3" fmla="*/ 787278 w 1022414"/>
                  <a:gd name="connsiteY3" fmla="*/ 160053 h 2680599"/>
                  <a:gd name="connsiteX4" fmla="*/ 799170 w 1022414"/>
                  <a:gd name="connsiteY4" fmla="*/ 191766 h 2680599"/>
                  <a:gd name="connsiteX5" fmla="*/ 799831 w 1022414"/>
                  <a:gd name="connsiteY5" fmla="*/ 312013 h 2680599"/>
                  <a:gd name="connsiteX6" fmla="*/ 853347 w 1022414"/>
                  <a:gd name="connsiteY6" fmla="*/ 364207 h 2680599"/>
                  <a:gd name="connsiteX7" fmla="*/ 887043 w 1022414"/>
                  <a:gd name="connsiteY7" fmla="*/ 397903 h 2680599"/>
                  <a:gd name="connsiteX8" fmla="*/ 886382 w 1022414"/>
                  <a:gd name="connsiteY8" fmla="*/ 2472481 h 2680599"/>
                  <a:gd name="connsiteX9" fmla="*/ 841455 w 1022414"/>
                  <a:gd name="connsiteY9" fmla="*/ 2516087 h 2680599"/>
                  <a:gd name="connsiteX10" fmla="*/ 190672 w 1022414"/>
                  <a:gd name="connsiteY10" fmla="*/ 2516087 h 2680599"/>
                  <a:gd name="connsiteX11" fmla="*/ 151691 w 1022414"/>
                  <a:gd name="connsiteY11" fmla="*/ 2503533 h 2680599"/>
                  <a:gd name="connsiteX12" fmla="*/ 52587 w 1022414"/>
                  <a:gd name="connsiteY12" fmla="*/ 2494284 h 2680599"/>
                  <a:gd name="connsiteX13" fmla="*/ 392 w 1022414"/>
                  <a:gd name="connsiteY13" fmla="*/ 2574889 h 2680599"/>
                  <a:gd name="connsiteX14" fmla="*/ 65801 w 1022414"/>
                  <a:gd name="connsiteY14" fmla="*/ 2680600 h 2680599"/>
                  <a:gd name="connsiteX15" fmla="*/ 119317 w 1022414"/>
                  <a:gd name="connsiteY15" fmla="*/ 2680600 h 2680599"/>
                  <a:gd name="connsiteX16" fmla="*/ 184725 w 1022414"/>
                  <a:gd name="connsiteY16" fmla="*/ 2612548 h 2680599"/>
                  <a:gd name="connsiteX17" fmla="*/ 216439 w 1022414"/>
                  <a:gd name="connsiteY17" fmla="*/ 2588103 h 2680599"/>
                  <a:gd name="connsiteX18" fmla="*/ 832205 w 1022414"/>
                  <a:gd name="connsiteY18" fmla="*/ 2589424 h 2680599"/>
                  <a:gd name="connsiteX19" fmla="*/ 934613 w 1022414"/>
                  <a:gd name="connsiteY19" fmla="*/ 2551764 h 2680599"/>
                  <a:gd name="connsiteX20" fmla="*/ 959058 w 1022414"/>
                  <a:gd name="connsiteY20" fmla="*/ 2497587 h 2680599"/>
                  <a:gd name="connsiteX21" fmla="*/ 958397 w 1022414"/>
                  <a:gd name="connsiteY21" fmla="*/ 395921 h 2680599"/>
                  <a:gd name="connsiteX22" fmla="*/ 987468 w 1022414"/>
                  <a:gd name="connsiteY22" fmla="*/ 364207 h 2680599"/>
                  <a:gd name="connsiteX23" fmla="*/ 1009271 w 1022414"/>
                  <a:gd name="connsiteY23" fmla="*/ 341083 h 2680599"/>
                  <a:gd name="connsiteX24" fmla="*/ 1009271 w 1022414"/>
                  <a:gd name="connsiteY24" fmla="*/ 191106 h 2680599"/>
                  <a:gd name="connsiteX25" fmla="*/ 1021163 w 1022414"/>
                  <a:gd name="connsiteY25" fmla="*/ 162035 h 2680599"/>
                  <a:gd name="connsiteX26" fmla="*/ 1021163 w 1022414"/>
                  <a:gd name="connsiteY26" fmla="*/ 33861 h 2680599"/>
                  <a:gd name="connsiteX27" fmla="*/ 985486 w 1022414"/>
                  <a:gd name="connsiteY27" fmla="*/ 1487 h 2680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022414" h="2680599">
                    <a:moveTo>
                      <a:pt x="985486" y="1487"/>
                    </a:moveTo>
                    <a:cubicBezTo>
                      <a:pt x="931309" y="-496"/>
                      <a:pt x="876472" y="-496"/>
                      <a:pt x="822295" y="1487"/>
                    </a:cubicBezTo>
                    <a:cubicBezTo>
                      <a:pt x="793885" y="2808"/>
                      <a:pt x="787939" y="8754"/>
                      <a:pt x="787278" y="37164"/>
                    </a:cubicBezTo>
                    <a:cubicBezTo>
                      <a:pt x="785296" y="78127"/>
                      <a:pt x="785957" y="119090"/>
                      <a:pt x="787278" y="160053"/>
                    </a:cubicBezTo>
                    <a:cubicBezTo>
                      <a:pt x="787278" y="171946"/>
                      <a:pt x="790582" y="182517"/>
                      <a:pt x="799170" y="191766"/>
                    </a:cubicBezTo>
                    <a:cubicBezTo>
                      <a:pt x="799170" y="232069"/>
                      <a:pt x="799831" y="272371"/>
                      <a:pt x="799831" y="312013"/>
                    </a:cubicBezTo>
                    <a:cubicBezTo>
                      <a:pt x="799831" y="364868"/>
                      <a:pt x="799831" y="366189"/>
                      <a:pt x="853347" y="364207"/>
                    </a:cubicBezTo>
                    <a:cubicBezTo>
                      <a:pt x="879775" y="362886"/>
                      <a:pt x="887043" y="370154"/>
                      <a:pt x="887043" y="397903"/>
                    </a:cubicBezTo>
                    <a:cubicBezTo>
                      <a:pt x="886382" y="1089649"/>
                      <a:pt x="886382" y="1780735"/>
                      <a:pt x="886382" y="2472481"/>
                    </a:cubicBezTo>
                    <a:cubicBezTo>
                      <a:pt x="886382" y="2511462"/>
                      <a:pt x="881757" y="2516087"/>
                      <a:pt x="841455" y="2516087"/>
                    </a:cubicBezTo>
                    <a:cubicBezTo>
                      <a:pt x="624747" y="2516087"/>
                      <a:pt x="408040" y="2516087"/>
                      <a:pt x="190672" y="2516087"/>
                    </a:cubicBezTo>
                    <a:cubicBezTo>
                      <a:pt x="176136" y="2516087"/>
                      <a:pt x="164244" y="2513444"/>
                      <a:pt x="151691" y="2503533"/>
                    </a:cubicBezTo>
                    <a:cubicBezTo>
                      <a:pt x="121299" y="2481070"/>
                      <a:pt x="86943" y="2479088"/>
                      <a:pt x="52587" y="2494284"/>
                    </a:cubicBezTo>
                    <a:cubicBezTo>
                      <a:pt x="18231" y="2509480"/>
                      <a:pt x="3035" y="2538551"/>
                      <a:pt x="392" y="2574889"/>
                    </a:cubicBezTo>
                    <a:cubicBezTo>
                      <a:pt x="-3572" y="2626422"/>
                      <a:pt x="22855" y="2658796"/>
                      <a:pt x="65801" y="2680600"/>
                    </a:cubicBezTo>
                    <a:cubicBezTo>
                      <a:pt x="83639" y="2680600"/>
                      <a:pt x="101478" y="2680600"/>
                      <a:pt x="119317" y="2680600"/>
                    </a:cubicBezTo>
                    <a:cubicBezTo>
                      <a:pt x="150369" y="2666725"/>
                      <a:pt x="178118" y="2648225"/>
                      <a:pt x="184725" y="2612548"/>
                    </a:cubicBezTo>
                    <a:cubicBezTo>
                      <a:pt x="188689" y="2592067"/>
                      <a:pt x="197939" y="2588103"/>
                      <a:pt x="216439" y="2588103"/>
                    </a:cubicBezTo>
                    <a:cubicBezTo>
                      <a:pt x="421914" y="2588763"/>
                      <a:pt x="626729" y="2587442"/>
                      <a:pt x="832205" y="2589424"/>
                    </a:cubicBezTo>
                    <a:cubicBezTo>
                      <a:pt x="873829" y="2590084"/>
                      <a:pt x="904881" y="2579513"/>
                      <a:pt x="934613" y="2551764"/>
                    </a:cubicBezTo>
                    <a:cubicBezTo>
                      <a:pt x="951130" y="2535908"/>
                      <a:pt x="959058" y="2520712"/>
                      <a:pt x="959058" y="2497587"/>
                    </a:cubicBezTo>
                    <a:cubicBezTo>
                      <a:pt x="958397" y="1797252"/>
                      <a:pt x="958397" y="1096917"/>
                      <a:pt x="958397" y="395921"/>
                    </a:cubicBezTo>
                    <a:cubicBezTo>
                      <a:pt x="958397" y="374118"/>
                      <a:pt x="960379" y="358922"/>
                      <a:pt x="987468" y="364207"/>
                    </a:cubicBezTo>
                    <a:cubicBezTo>
                      <a:pt x="1005968" y="367511"/>
                      <a:pt x="1009271" y="357600"/>
                      <a:pt x="1009271" y="341083"/>
                    </a:cubicBezTo>
                    <a:cubicBezTo>
                      <a:pt x="1008610" y="290871"/>
                      <a:pt x="1009271" y="241319"/>
                      <a:pt x="1009271" y="191106"/>
                    </a:cubicBezTo>
                    <a:cubicBezTo>
                      <a:pt x="1016538" y="182517"/>
                      <a:pt x="1020503" y="173267"/>
                      <a:pt x="1021163" y="162035"/>
                    </a:cubicBezTo>
                    <a:cubicBezTo>
                      <a:pt x="1022485" y="119090"/>
                      <a:pt x="1023145" y="76145"/>
                      <a:pt x="1021163" y="33861"/>
                    </a:cubicBezTo>
                    <a:cubicBezTo>
                      <a:pt x="1019181" y="8094"/>
                      <a:pt x="1012574" y="2147"/>
                      <a:pt x="985486" y="1487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8238273A-1045-4A54-9A3E-66FF26456E9F}"/>
                  </a:ext>
                </a:extLst>
              </p:cNvPr>
              <p:cNvSpPr/>
              <p:nvPr/>
            </p:nvSpPr>
            <p:spPr>
              <a:xfrm flipH="1">
                <a:off x="3977908" y="5139374"/>
                <a:ext cx="525900" cy="1335363"/>
              </a:xfrm>
              <a:custGeom>
                <a:avLst/>
                <a:gdLst>
                  <a:gd name="connsiteX0" fmla="*/ 846399 w 965361"/>
                  <a:gd name="connsiteY0" fmla="*/ 2292642 h 2451243"/>
                  <a:gd name="connsiteX1" fmla="*/ 845739 w 965361"/>
                  <a:gd name="connsiteY1" fmla="*/ 395791 h 2451243"/>
                  <a:gd name="connsiteX2" fmla="*/ 845739 w 965361"/>
                  <a:gd name="connsiteY2" fmla="*/ 368702 h 2451243"/>
                  <a:gd name="connsiteX3" fmla="*/ 862917 w 965361"/>
                  <a:gd name="connsiteY3" fmla="*/ 351524 h 2451243"/>
                  <a:gd name="connsiteX4" fmla="*/ 937575 w 965361"/>
                  <a:gd name="connsiteY4" fmla="*/ 352185 h 2451243"/>
                  <a:gd name="connsiteX5" fmla="*/ 963342 w 965361"/>
                  <a:gd name="connsiteY5" fmla="*/ 327078 h 2451243"/>
                  <a:gd name="connsiteX6" fmla="*/ 965324 w 965361"/>
                  <a:gd name="connsiteY6" fmla="*/ 177101 h 2451243"/>
                  <a:gd name="connsiteX7" fmla="*/ 965324 w 965361"/>
                  <a:gd name="connsiteY7" fmla="*/ 35052 h 2451243"/>
                  <a:gd name="connsiteX8" fmla="*/ 931629 w 965361"/>
                  <a:gd name="connsiteY8" fmla="*/ 35 h 2451243"/>
                  <a:gd name="connsiteX9" fmla="*/ 784294 w 965361"/>
                  <a:gd name="connsiteY9" fmla="*/ 35 h 2451243"/>
                  <a:gd name="connsiteX10" fmla="*/ 751260 w 965361"/>
                  <a:gd name="connsiteY10" fmla="*/ 32409 h 2451243"/>
                  <a:gd name="connsiteX11" fmla="*/ 751260 w 965361"/>
                  <a:gd name="connsiteY11" fmla="*/ 177101 h 2451243"/>
                  <a:gd name="connsiteX12" fmla="*/ 753242 w 965361"/>
                  <a:gd name="connsiteY12" fmla="*/ 327078 h 2451243"/>
                  <a:gd name="connsiteX13" fmla="*/ 757866 w 965361"/>
                  <a:gd name="connsiteY13" fmla="*/ 348882 h 2451243"/>
                  <a:gd name="connsiteX14" fmla="*/ 773063 w 965361"/>
                  <a:gd name="connsiteY14" fmla="*/ 382577 h 2451243"/>
                  <a:gd name="connsiteX15" fmla="*/ 773063 w 965361"/>
                  <a:gd name="connsiteY15" fmla="*/ 2268197 h 2451243"/>
                  <a:gd name="connsiteX16" fmla="*/ 720207 w 965361"/>
                  <a:gd name="connsiteY16" fmla="*/ 2321713 h 2451243"/>
                  <a:gd name="connsiteX17" fmla="*/ 208830 w 965361"/>
                  <a:gd name="connsiteY17" fmla="*/ 2322373 h 2451243"/>
                  <a:gd name="connsiteX18" fmla="*/ 175795 w 965361"/>
                  <a:gd name="connsiteY18" fmla="*/ 2303213 h 2451243"/>
                  <a:gd name="connsiteX19" fmla="*/ 65460 w 965361"/>
                  <a:gd name="connsiteY19" fmla="*/ 2259607 h 2451243"/>
                  <a:gd name="connsiteX20" fmla="*/ 51 w 965361"/>
                  <a:gd name="connsiteY20" fmla="*/ 2358712 h 2451243"/>
                  <a:gd name="connsiteX21" fmla="*/ 70084 w 965361"/>
                  <a:gd name="connsiteY21" fmla="*/ 2448566 h 2451243"/>
                  <a:gd name="connsiteX22" fmla="*/ 177117 w 965361"/>
                  <a:gd name="connsiteY22" fmla="*/ 2399014 h 2451243"/>
                  <a:gd name="connsiteX23" fmla="*/ 212794 w 965361"/>
                  <a:gd name="connsiteY23" fmla="*/ 2376550 h 2451243"/>
                  <a:gd name="connsiteX24" fmla="*/ 703029 w 965361"/>
                  <a:gd name="connsiteY24" fmla="*/ 2377872 h 2451243"/>
                  <a:gd name="connsiteX25" fmla="*/ 821293 w 965361"/>
                  <a:gd name="connsiteY25" fmla="*/ 2340873 h 2451243"/>
                  <a:gd name="connsiteX26" fmla="*/ 846399 w 965361"/>
                  <a:gd name="connsiteY26" fmla="*/ 2292642 h 2451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65361" h="2451243">
                    <a:moveTo>
                      <a:pt x="846399" y="2292642"/>
                    </a:moveTo>
                    <a:cubicBezTo>
                      <a:pt x="845739" y="1660359"/>
                      <a:pt x="845739" y="1028075"/>
                      <a:pt x="845739" y="395791"/>
                    </a:cubicBezTo>
                    <a:cubicBezTo>
                      <a:pt x="845739" y="386541"/>
                      <a:pt x="846399" y="377952"/>
                      <a:pt x="845739" y="368702"/>
                    </a:cubicBezTo>
                    <a:cubicBezTo>
                      <a:pt x="845078" y="356149"/>
                      <a:pt x="850364" y="351524"/>
                      <a:pt x="862917" y="351524"/>
                    </a:cubicBezTo>
                    <a:cubicBezTo>
                      <a:pt x="888023" y="352185"/>
                      <a:pt x="913129" y="350203"/>
                      <a:pt x="937575" y="352185"/>
                    </a:cubicBezTo>
                    <a:cubicBezTo>
                      <a:pt x="957396" y="353506"/>
                      <a:pt x="964003" y="347560"/>
                      <a:pt x="963342" y="327078"/>
                    </a:cubicBezTo>
                    <a:cubicBezTo>
                      <a:pt x="963342" y="276866"/>
                      <a:pt x="960039" y="227314"/>
                      <a:pt x="965324" y="177101"/>
                    </a:cubicBezTo>
                    <a:cubicBezTo>
                      <a:pt x="965324" y="129531"/>
                      <a:pt x="964003" y="82622"/>
                      <a:pt x="965324" y="35052"/>
                    </a:cubicBezTo>
                    <a:cubicBezTo>
                      <a:pt x="965985" y="9945"/>
                      <a:pt x="958057" y="-625"/>
                      <a:pt x="931629" y="35"/>
                    </a:cubicBezTo>
                    <a:cubicBezTo>
                      <a:pt x="882738" y="1357"/>
                      <a:pt x="833185" y="1357"/>
                      <a:pt x="784294" y="35"/>
                    </a:cubicBezTo>
                    <a:cubicBezTo>
                      <a:pt x="760509" y="-625"/>
                      <a:pt x="750599" y="7963"/>
                      <a:pt x="751260" y="32409"/>
                    </a:cubicBezTo>
                    <a:cubicBezTo>
                      <a:pt x="752581" y="80640"/>
                      <a:pt x="751260" y="128870"/>
                      <a:pt x="751260" y="177101"/>
                    </a:cubicBezTo>
                    <a:cubicBezTo>
                      <a:pt x="751920" y="227314"/>
                      <a:pt x="751920" y="276866"/>
                      <a:pt x="753242" y="327078"/>
                    </a:cubicBezTo>
                    <a:cubicBezTo>
                      <a:pt x="753242" y="335007"/>
                      <a:pt x="749278" y="346899"/>
                      <a:pt x="757866" y="348882"/>
                    </a:cubicBezTo>
                    <a:cubicBezTo>
                      <a:pt x="779669" y="354167"/>
                      <a:pt x="773063" y="370024"/>
                      <a:pt x="773063" y="382577"/>
                    </a:cubicBezTo>
                    <a:cubicBezTo>
                      <a:pt x="773063" y="1010896"/>
                      <a:pt x="773063" y="1639877"/>
                      <a:pt x="773063" y="2268197"/>
                    </a:cubicBezTo>
                    <a:cubicBezTo>
                      <a:pt x="773063" y="2305195"/>
                      <a:pt x="757206" y="2321713"/>
                      <a:pt x="720207" y="2321713"/>
                    </a:cubicBezTo>
                    <a:cubicBezTo>
                      <a:pt x="549748" y="2321713"/>
                      <a:pt x="379289" y="2321713"/>
                      <a:pt x="208830" y="2322373"/>
                    </a:cubicBezTo>
                    <a:cubicBezTo>
                      <a:pt x="192313" y="2322373"/>
                      <a:pt x="183724" y="2318409"/>
                      <a:pt x="175795" y="2303213"/>
                    </a:cubicBezTo>
                    <a:cubicBezTo>
                      <a:pt x="155314" y="2263572"/>
                      <a:pt x="109726" y="2246394"/>
                      <a:pt x="65460" y="2259607"/>
                    </a:cubicBezTo>
                    <a:cubicBezTo>
                      <a:pt x="23175" y="2272161"/>
                      <a:pt x="-1271" y="2309159"/>
                      <a:pt x="51" y="2358712"/>
                    </a:cubicBezTo>
                    <a:cubicBezTo>
                      <a:pt x="1372" y="2404300"/>
                      <a:pt x="29782" y="2439977"/>
                      <a:pt x="70084" y="2448566"/>
                    </a:cubicBezTo>
                    <a:cubicBezTo>
                      <a:pt x="117654" y="2458476"/>
                      <a:pt x="159939" y="2440638"/>
                      <a:pt x="177117" y="2399014"/>
                    </a:cubicBezTo>
                    <a:cubicBezTo>
                      <a:pt x="185045" y="2379854"/>
                      <a:pt x="195616" y="2376550"/>
                      <a:pt x="212794" y="2376550"/>
                    </a:cubicBezTo>
                    <a:cubicBezTo>
                      <a:pt x="375986" y="2377211"/>
                      <a:pt x="539838" y="2375229"/>
                      <a:pt x="703029" y="2377872"/>
                    </a:cubicBezTo>
                    <a:cubicBezTo>
                      <a:pt x="747956" y="2378532"/>
                      <a:pt x="785616" y="2370604"/>
                      <a:pt x="821293" y="2340873"/>
                    </a:cubicBezTo>
                    <a:cubicBezTo>
                      <a:pt x="838471" y="2326998"/>
                      <a:pt x="846399" y="2314445"/>
                      <a:pt x="846399" y="2292642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7AB48C8F-534D-420E-81DD-67A2CD1366C0}"/>
                  </a:ext>
                </a:extLst>
              </p:cNvPr>
              <p:cNvSpPr/>
              <p:nvPr/>
            </p:nvSpPr>
            <p:spPr>
              <a:xfrm flipH="1">
                <a:off x="3564028" y="5139374"/>
                <a:ext cx="133654" cy="1187379"/>
              </a:xfrm>
              <a:custGeom>
                <a:avLst/>
                <a:gdLst>
                  <a:gd name="connsiteX0" fmla="*/ 65588 w 245340"/>
                  <a:gd name="connsiteY0" fmla="*/ 33 h 2179597"/>
                  <a:gd name="connsiteX1" fmla="*/ 34535 w 245340"/>
                  <a:gd name="connsiteY1" fmla="*/ 31746 h 2179597"/>
                  <a:gd name="connsiteX2" fmla="*/ 33874 w 245340"/>
                  <a:gd name="connsiteY2" fmla="*/ 179081 h 2179597"/>
                  <a:gd name="connsiteX3" fmla="*/ 33874 w 245340"/>
                  <a:gd name="connsiteY3" fmla="*/ 331701 h 2179597"/>
                  <a:gd name="connsiteX4" fmla="*/ 53034 w 245340"/>
                  <a:gd name="connsiteY4" fmla="*/ 351522 h 2179597"/>
                  <a:gd name="connsiteX5" fmla="*/ 86730 w 245340"/>
                  <a:gd name="connsiteY5" fmla="*/ 387860 h 2179597"/>
                  <a:gd name="connsiteX6" fmla="*/ 86730 w 245340"/>
                  <a:gd name="connsiteY6" fmla="*/ 1949740 h 2179597"/>
                  <a:gd name="connsiteX7" fmla="*/ 58981 w 245340"/>
                  <a:gd name="connsiteY7" fmla="*/ 1990703 h 2179597"/>
                  <a:gd name="connsiteX8" fmla="*/ 13393 w 245340"/>
                  <a:gd name="connsiteY8" fmla="*/ 2029023 h 2179597"/>
                  <a:gd name="connsiteX9" fmla="*/ 35856 w 245340"/>
                  <a:gd name="connsiteY9" fmla="*/ 2160501 h 2179597"/>
                  <a:gd name="connsiteX10" fmla="*/ 155442 w 245340"/>
                  <a:gd name="connsiteY10" fmla="*/ 2158519 h 2179597"/>
                  <a:gd name="connsiteX11" fmla="*/ 173281 w 245340"/>
                  <a:gd name="connsiteY11" fmla="*/ 2027041 h 2179597"/>
                  <a:gd name="connsiteX12" fmla="*/ 158745 w 245340"/>
                  <a:gd name="connsiteY12" fmla="*/ 1974846 h 2179597"/>
                  <a:gd name="connsiteX13" fmla="*/ 159406 w 245340"/>
                  <a:gd name="connsiteY13" fmla="*/ 418912 h 2179597"/>
                  <a:gd name="connsiteX14" fmla="*/ 164031 w 245340"/>
                  <a:gd name="connsiteY14" fmla="*/ 356807 h 2179597"/>
                  <a:gd name="connsiteX15" fmla="*/ 223493 w 245340"/>
                  <a:gd name="connsiteY15" fmla="*/ 352843 h 2179597"/>
                  <a:gd name="connsiteX16" fmla="*/ 244636 w 245340"/>
                  <a:gd name="connsiteY16" fmla="*/ 331701 h 2179597"/>
                  <a:gd name="connsiteX17" fmla="*/ 245296 w 245340"/>
                  <a:gd name="connsiteY17" fmla="*/ 179081 h 2179597"/>
                  <a:gd name="connsiteX18" fmla="*/ 245296 w 245340"/>
                  <a:gd name="connsiteY18" fmla="*/ 34389 h 2179597"/>
                  <a:gd name="connsiteX19" fmla="*/ 213583 w 245340"/>
                  <a:gd name="connsiteY19" fmla="*/ 693 h 2179597"/>
                  <a:gd name="connsiteX20" fmla="*/ 65588 w 245340"/>
                  <a:gd name="connsiteY20" fmla="*/ 33 h 2179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45340" h="2179597">
                    <a:moveTo>
                      <a:pt x="65588" y="33"/>
                    </a:moveTo>
                    <a:cubicBezTo>
                      <a:pt x="42463" y="-628"/>
                      <a:pt x="33874" y="8622"/>
                      <a:pt x="34535" y="31746"/>
                    </a:cubicBezTo>
                    <a:cubicBezTo>
                      <a:pt x="35196" y="80638"/>
                      <a:pt x="33874" y="130190"/>
                      <a:pt x="33874" y="179081"/>
                    </a:cubicBezTo>
                    <a:cubicBezTo>
                      <a:pt x="33874" y="229954"/>
                      <a:pt x="34535" y="280828"/>
                      <a:pt x="33874" y="331701"/>
                    </a:cubicBezTo>
                    <a:cubicBezTo>
                      <a:pt x="33874" y="346236"/>
                      <a:pt x="37838" y="354825"/>
                      <a:pt x="53034" y="351522"/>
                    </a:cubicBezTo>
                    <a:cubicBezTo>
                      <a:pt x="84087" y="345576"/>
                      <a:pt x="86730" y="362093"/>
                      <a:pt x="86730" y="387860"/>
                    </a:cubicBezTo>
                    <a:cubicBezTo>
                      <a:pt x="86069" y="908487"/>
                      <a:pt x="86069" y="1429113"/>
                      <a:pt x="86730" y="1949740"/>
                    </a:cubicBezTo>
                    <a:cubicBezTo>
                      <a:pt x="86730" y="1971543"/>
                      <a:pt x="86069" y="1986078"/>
                      <a:pt x="58981" y="1990703"/>
                    </a:cubicBezTo>
                    <a:cubicBezTo>
                      <a:pt x="38499" y="1994006"/>
                      <a:pt x="23303" y="2010524"/>
                      <a:pt x="13393" y="2029023"/>
                    </a:cubicBezTo>
                    <a:cubicBezTo>
                      <a:pt x="-11053" y="2072629"/>
                      <a:pt x="-1142" y="2131431"/>
                      <a:pt x="35856" y="2160501"/>
                    </a:cubicBezTo>
                    <a:cubicBezTo>
                      <a:pt x="68891" y="2186929"/>
                      <a:pt x="123068" y="2185608"/>
                      <a:pt x="155442" y="2158519"/>
                    </a:cubicBezTo>
                    <a:cubicBezTo>
                      <a:pt x="191780" y="2127467"/>
                      <a:pt x="201030" y="2068665"/>
                      <a:pt x="173281" y="2027041"/>
                    </a:cubicBezTo>
                    <a:cubicBezTo>
                      <a:pt x="162049" y="2009863"/>
                      <a:pt x="158745" y="1994006"/>
                      <a:pt x="158745" y="1974846"/>
                    </a:cubicBezTo>
                    <a:cubicBezTo>
                      <a:pt x="158745" y="1456202"/>
                      <a:pt x="158745" y="937557"/>
                      <a:pt x="159406" y="418912"/>
                    </a:cubicBezTo>
                    <a:cubicBezTo>
                      <a:pt x="159406" y="397771"/>
                      <a:pt x="150156" y="371343"/>
                      <a:pt x="164031" y="356807"/>
                    </a:cubicBezTo>
                    <a:cubicBezTo>
                      <a:pt x="177245" y="343594"/>
                      <a:pt x="203012" y="352843"/>
                      <a:pt x="223493" y="352843"/>
                    </a:cubicBezTo>
                    <a:cubicBezTo>
                      <a:pt x="239350" y="352843"/>
                      <a:pt x="245296" y="348219"/>
                      <a:pt x="244636" y="331701"/>
                    </a:cubicBezTo>
                    <a:cubicBezTo>
                      <a:pt x="243975" y="280828"/>
                      <a:pt x="244636" y="229954"/>
                      <a:pt x="245296" y="179081"/>
                    </a:cubicBezTo>
                    <a:cubicBezTo>
                      <a:pt x="245296" y="130850"/>
                      <a:pt x="243975" y="82620"/>
                      <a:pt x="245296" y="34389"/>
                    </a:cubicBezTo>
                    <a:cubicBezTo>
                      <a:pt x="245957" y="10604"/>
                      <a:pt x="239350" y="33"/>
                      <a:pt x="213583" y="693"/>
                    </a:cubicBezTo>
                    <a:cubicBezTo>
                      <a:pt x="163370" y="1354"/>
                      <a:pt x="114479" y="1354"/>
                      <a:pt x="65588" y="3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613A399E-CE85-4E9A-A82B-B91FC40A53F3}"/>
                  </a:ext>
                </a:extLst>
              </p:cNvPr>
              <p:cNvSpPr/>
              <p:nvPr/>
            </p:nvSpPr>
            <p:spPr>
              <a:xfrm flipH="1">
                <a:off x="4375310" y="5139374"/>
                <a:ext cx="586007" cy="738652"/>
              </a:xfrm>
              <a:custGeom>
                <a:avLst/>
                <a:gdLst>
                  <a:gd name="connsiteX0" fmla="*/ 855025 w 1075696"/>
                  <a:gd name="connsiteY0" fmla="*/ 1271871 h 1355897"/>
                  <a:gd name="connsiteX1" fmla="*/ 958093 w 1075696"/>
                  <a:gd name="connsiteY1" fmla="*/ 1234211 h 1355897"/>
                  <a:gd name="connsiteX2" fmla="*/ 979235 w 1075696"/>
                  <a:gd name="connsiteY2" fmla="*/ 1186641 h 1355897"/>
                  <a:gd name="connsiteX3" fmla="*/ 978574 w 1075696"/>
                  <a:gd name="connsiteY3" fmla="*/ 541143 h 1355897"/>
                  <a:gd name="connsiteX4" fmla="*/ 977914 w 1075696"/>
                  <a:gd name="connsiteY4" fmla="*/ 377952 h 1355897"/>
                  <a:gd name="connsiteX5" fmla="*/ 1005663 w 1075696"/>
                  <a:gd name="connsiteY5" fmla="*/ 351524 h 1355897"/>
                  <a:gd name="connsiteX6" fmla="*/ 1051251 w 1075696"/>
                  <a:gd name="connsiteY6" fmla="*/ 352185 h 1355897"/>
                  <a:gd name="connsiteX7" fmla="*/ 1075697 w 1075696"/>
                  <a:gd name="connsiteY7" fmla="*/ 328400 h 1355897"/>
                  <a:gd name="connsiteX8" fmla="*/ 1075697 w 1075696"/>
                  <a:gd name="connsiteY8" fmla="*/ 178422 h 1355897"/>
                  <a:gd name="connsiteX9" fmla="*/ 1075036 w 1075696"/>
                  <a:gd name="connsiteY9" fmla="*/ 28445 h 1355897"/>
                  <a:gd name="connsiteX10" fmla="*/ 1046626 w 1075696"/>
                  <a:gd name="connsiteY10" fmla="*/ 35 h 1355897"/>
                  <a:gd name="connsiteX11" fmla="*/ 896648 w 1075696"/>
                  <a:gd name="connsiteY11" fmla="*/ 35 h 1355897"/>
                  <a:gd name="connsiteX12" fmla="*/ 865596 w 1075696"/>
                  <a:gd name="connsiteY12" fmla="*/ 31088 h 1355897"/>
                  <a:gd name="connsiteX13" fmla="*/ 864935 w 1075696"/>
                  <a:gd name="connsiteY13" fmla="*/ 178422 h 1355897"/>
                  <a:gd name="connsiteX14" fmla="*/ 864935 w 1075696"/>
                  <a:gd name="connsiteY14" fmla="*/ 331043 h 1355897"/>
                  <a:gd name="connsiteX15" fmla="*/ 884095 w 1075696"/>
                  <a:gd name="connsiteY15" fmla="*/ 351524 h 1355897"/>
                  <a:gd name="connsiteX16" fmla="*/ 907880 w 1075696"/>
                  <a:gd name="connsiteY16" fmla="*/ 375970 h 1355897"/>
                  <a:gd name="connsiteX17" fmla="*/ 907220 w 1075696"/>
                  <a:gd name="connsiteY17" fmla="*/ 1171445 h 1355897"/>
                  <a:gd name="connsiteX18" fmla="*/ 861632 w 1075696"/>
                  <a:gd name="connsiteY18" fmla="*/ 1217033 h 1355897"/>
                  <a:gd name="connsiteX19" fmla="*/ 208206 w 1075696"/>
                  <a:gd name="connsiteY19" fmla="*/ 1217694 h 1355897"/>
                  <a:gd name="connsiteX20" fmla="*/ 171868 w 1075696"/>
                  <a:gd name="connsiteY20" fmla="*/ 1198533 h 1355897"/>
                  <a:gd name="connsiteX21" fmla="*/ 57568 w 1075696"/>
                  <a:gd name="connsiteY21" fmla="*/ 1166820 h 1355897"/>
                  <a:gd name="connsiteX22" fmla="*/ 748 w 1075696"/>
                  <a:gd name="connsiteY22" fmla="*/ 1269228 h 1355897"/>
                  <a:gd name="connsiteX23" fmla="*/ 82674 w 1075696"/>
                  <a:gd name="connsiteY23" fmla="*/ 1355118 h 1355897"/>
                  <a:gd name="connsiteX24" fmla="*/ 182439 w 1075696"/>
                  <a:gd name="connsiteY24" fmla="*/ 1296316 h 1355897"/>
                  <a:gd name="connsiteX25" fmla="*/ 220759 w 1075696"/>
                  <a:gd name="connsiteY25" fmla="*/ 1271210 h 1355897"/>
                  <a:gd name="connsiteX26" fmla="*/ 855025 w 1075696"/>
                  <a:gd name="connsiteY26" fmla="*/ 1271871 h 1355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075696" h="1355897">
                    <a:moveTo>
                      <a:pt x="855025" y="1271871"/>
                    </a:moveTo>
                    <a:cubicBezTo>
                      <a:pt x="896648" y="1272531"/>
                      <a:pt x="928362" y="1262621"/>
                      <a:pt x="958093" y="1234211"/>
                    </a:cubicBezTo>
                    <a:cubicBezTo>
                      <a:pt x="973289" y="1219676"/>
                      <a:pt x="979235" y="1206462"/>
                      <a:pt x="979235" y="1186641"/>
                    </a:cubicBezTo>
                    <a:cubicBezTo>
                      <a:pt x="978574" y="971255"/>
                      <a:pt x="978574" y="756529"/>
                      <a:pt x="978574" y="541143"/>
                    </a:cubicBezTo>
                    <a:cubicBezTo>
                      <a:pt x="978574" y="486966"/>
                      <a:pt x="979896" y="432129"/>
                      <a:pt x="977914" y="377952"/>
                    </a:cubicBezTo>
                    <a:cubicBezTo>
                      <a:pt x="977253" y="355488"/>
                      <a:pt x="985181" y="350203"/>
                      <a:pt x="1005663" y="351524"/>
                    </a:cubicBezTo>
                    <a:cubicBezTo>
                      <a:pt x="1020859" y="352845"/>
                      <a:pt x="1036055" y="350863"/>
                      <a:pt x="1051251" y="352185"/>
                    </a:cubicBezTo>
                    <a:cubicBezTo>
                      <a:pt x="1069750" y="353506"/>
                      <a:pt x="1075697" y="347560"/>
                      <a:pt x="1075697" y="328400"/>
                    </a:cubicBezTo>
                    <a:cubicBezTo>
                      <a:pt x="1074375" y="278187"/>
                      <a:pt x="1075697" y="228635"/>
                      <a:pt x="1075697" y="178422"/>
                    </a:cubicBezTo>
                    <a:cubicBezTo>
                      <a:pt x="1075697" y="128210"/>
                      <a:pt x="1074375" y="78657"/>
                      <a:pt x="1075036" y="28445"/>
                    </a:cubicBezTo>
                    <a:cubicBezTo>
                      <a:pt x="1075036" y="7303"/>
                      <a:pt x="1067108" y="35"/>
                      <a:pt x="1046626" y="35"/>
                    </a:cubicBezTo>
                    <a:cubicBezTo>
                      <a:pt x="996413" y="696"/>
                      <a:pt x="946861" y="1357"/>
                      <a:pt x="896648" y="35"/>
                    </a:cubicBezTo>
                    <a:cubicBezTo>
                      <a:pt x="873524" y="-626"/>
                      <a:pt x="864935" y="7964"/>
                      <a:pt x="865596" y="31088"/>
                    </a:cubicBezTo>
                    <a:cubicBezTo>
                      <a:pt x="866257" y="79979"/>
                      <a:pt x="865596" y="129531"/>
                      <a:pt x="864935" y="178422"/>
                    </a:cubicBezTo>
                    <a:cubicBezTo>
                      <a:pt x="864935" y="229296"/>
                      <a:pt x="865596" y="280169"/>
                      <a:pt x="864935" y="331043"/>
                    </a:cubicBezTo>
                    <a:cubicBezTo>
                      <a:pt x="864935" y="344917"/>
                      <a:pt x="867578" y="354167"/>
                      <a:pt x="884095" y="351524"/>
                    </a:cubicBezTo>
                    <a:cubicBezTo>
                      <a:pt x="903255" y="348881"/>
                      <a:pt x="907880" y="358131"/>
                      <a:pt x="907880" y="375970"/>
                    </a:cubicBezTo>
                    <a:cubicBezTo>
                      <a:pt x="907220" y="640908"/>
                      <a:pt x="907880" y="906507"/>
                      <a:pt x="907220" y="1171445"/>
                    </a:cubicBezTo>
                    <a:cubicBezTo>
                      <a:pt x="907220" y="1201837"/>
                      <a:pt x="892024" y="1217033"/>
                      <a:pt x="861632" y="1217033"/>
                    </a:cubicBezTo>
                    <a:cubicBezTo>
                      <a:pt x="643603" y="1217033"/>
                      <a:pt x="426235" y="1217033"/>
                      <a:pt x="208206" y="1217694"/>
                    </a:cubicBezTo>
                    <a:cubicBezTo>
                      <a:pt x="191688" y="1217694"/>
                      <a:pt x="181117" y="1213730"/>
                      <a:pt x="171868" y="1198533"/>
                    </a:cubicBezTo>
                    <a:cubicBezTo>
                      <a:pt x="148743" y="1162195"/>
                      <a:pt x="99852" y="1150303"/>
                      <a:pt x="57568" y="1166820"/>
                    </a:cubicBezTo>
                    <a:cubicBezTo>
                      <a:pt x="18587" y="1182016"/>
                      <a:pt x="-4538" y="1224300"/>
                      <a:pt x="748" y="1269228"/>
                    </a:cubicBezTo>
                    <a:cubicBezTo>
                      <a:pt x="6694" y="1316798"/>
                      <a:pt x="37747" y="1349832"/>
                      <a:pt x="82674" y="1355118"/>
                    </a:cubicBezTo>
                    <a:cubicBezTo>
                      <a:pt x="128262" y="1360403"/>
                      <a:pt x="169885" y="1338600"/>
                      <a:pt x="182439" y="1296316"/>
                    </a:cubicBezTo>
                    <a:cubicBezTo>
                      <a:pt x="189706" y="1273853"/>
                      <a:pt x="201599" y="1271210"/>
                      <a:pt x="220759" y="1271210"/>
                    </a:cubicBezTo>
                    <a:cubicBezTo>
                      <a:pt x="431520" y="1271210"/>
                      <a:pt x="643603" y="1269889"/>
                      <a:pt x="855025" y="1271871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899869F7-7F70-43EC-97C3-A531CD669C49}"/>
                  </a:ext>
                </a:extLst>
              </p:cNvPr>
              <p:cNvSpPr/>
              <p:nvPr/>
            </p:nvSpPr>
            <p:spPr>
              <a:xfrm flipH="1">
                <a:off x="1924341" y="5139374"/>
                <a:ext cx="576100" cy="1118127"/>
              </a:xfrm>
              <a:custGeom>
                <a:avLst/>
                <a:gdLst>
                  <a:gd name="connsiteX0" fmla="*/ 97540 w 576100"/>
                  <a:gd name="connsiteY0" fmla="*/ 19 h 1118127"/>
                  <a:gd name="connsiteX1" fmla="*/ 17276 w 576100"/>
                  <a:gd name="connsiteY1" fmla="*/ 19 h 1118127"/>
                  <a:gd name="connsiteX2" fmla="*/ 360 w 576100"/>
                  <a:gd name="connsiteY2" fmla="*/ 16936 h 1118127"/>
                  <a:gd name="connsiteX3" fmla="*/ 0 w 576100"/>
                  <a:gd name="connsiteY3" fmla="*/ 97199 h 1118127"/>
                  <a:gd name="connsiteX4" fmla="*/ 0 w 576100"/>
                  <a:gd name="connsiteY4" fmla="*/ 179982 h 1118127"/>
                  <a:gd name="connsiteX5" fmla="*/ 11517 w 576100"/>
                  <a:gd name="connsiteY5" fmla="*/ 191500 h 1118127"/>
                  <a:gd name="connsiteX6" fmla="*/ 49922 w 576100"/>
                  <a:gd name="connsiteY6" fmla="*/ 191650 h 1118127"/>
                  <a:gd name="connsiteX7" fmla="*/ 46244 w 576100"/>
                  <a:gd name="connsiteY7" fmla="*/ 192570 h 1118127"/>
                  <a:gd name="connsiteX8" fmla="*/ 43182 w 576100"/>
                  <a:gd name="connsiteY8" fmla="*/ 207687 h 1118127"/>
                  <a:gd name="connsiteX9" fmla="*/ 43496 w 576100"/>
                  <a:gd name="connsiteY9" fmla="*/ 1059632 h 1118127"/>
                  <a:gd name="connsiteX10" fmla="*/ 60140 w 576100"/>
                  <a:gd name="connsiteY10" fmla="*/ 1077988 h 1118127"/>
                  <a:gd name="connsiteX11" fmla="*/ 471203 w 576100"/>
                  <a:gd name="connsiteY11" fmla="*/ 1077988 h 1118127"/>
                  <a:gd name="connsiteX12" fmla="*/ 488789 w 576100"/>
                  <a:gd name="connsiteY12" fmla="*/ 1080147 h 1118127"/>
                  <a:gd name="connsiteX13" fmla="*/ 522076 w 576100"/>
                  <a:gd name="connsiteY13" fmla="*/ 1117220 h 1118127"/>
                  <a:gd name="connsiteX14" fmla="*/ 573890 w 576100"/>
                  <a:gd name="connsiteY14" fmla="*/ 1082307 h 1118127"/>
                  <a:gd name="connsiteX15" fmla="*/ 550967 w 576100"/>
                  <a:gd name="connsiteY15" fmla="*/ 1016440 h 1118127"/>
                  <a:gd name="connsiteX16" fmla="*/ 491615 w 576100"/>
                  <a:gd name="connsiteY16" fmla="*/ 1038036 h 1118127"/>
                  <a:gd name="connsiteX17" fmla="*/ 94369 w 576100"/>
                  <a:gd name="connsiteY17" fmla="*/ 1038396 h 1118127"/>
                  <a:gd name="connsiteX18" fmla="*/ 78039 w 576100"/>
                  <a:gd name="connsiteY18" fmla="*/ 1019680 h 1118127"/>
                  <a:gd name="connsiteX19" fmla="*/ 78039 w 576100"/>
                  <a:gd name="connsiteY19" fmla="*/ 211286 h 1118127"/>
                  <a:gd name="connsiteX20" fmla="*/ 76642 w 576100"/>
                  <a:gd name="connsiteY20" fmla="*/ 191755 h 1118127"/>
                  <a:gd name="connsiteX21" fmla="*/ 103299 w 576100"/>
                  <a:gd name="connsiteY21" fmla="*/ 191860 h 1118127"/>
                  <a:gd name="connsiteX22" fmla="*/ 114817 w 576100"/>
                  <a:gd name="connsiteY22" fmla="*/ 179982 h 1118127"/>
                  <a:gd name="connsiteX23" fmla="*/ 115177 w 576100"/>
                  <a:gd name="connsiteY23" fmla="*/ 97199 h 1118127"/>
                  <a:gd name="connsiteX24" fmla="*/ 114817 w 576100"/>
                  <a:gd name="connsiteY24" fmla="*/ 16936 h 1118127"/>
                  <a:gd name="connsiteX25" fmla="*/ 97540 w 576100"/>
                  <a:gd name="connsiteY25" fmla="*/ 19 h 1118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76100" h="1118127">
                    <a:moveTo>
                      <a:pt x="97540" y="19"/>
                    </a:moveTo>
                    <a:cubicBezTo>
                      <a:pt x="70905" y="739"/>
                      <a:pt x="43911" y="739"/>
                      <a:pt x="17276" y="19"/>
                    </a:cubicBezTo>
                    <a:cubicBezTo>
                      <a:pt x="4679" y="-341"/>
                      <a:pt x="0" y="4338"/>
                      <a:pt x="360" y="16936"/>
                    </a:cubicBezTo>
                    <a:cubicBezTo>
                      <a:pt x="720" y="43570"/>
                      <a:pt x="360" y="70564"/>
                      <a:pt x="0" y="97199"/>
                    </a:cubicBezTo>
                    <a:cubicBezTo>
                      <a:pt x="0" y="124913"/>
                      <a:pt x="360" y="152627"/>
                      <a:pt x="0" y="179982"/>
                    </a:cubicBezTo>
                    <a:cubicBezTo>
                      <a:pt x="0" y="188980"/>
                      <a:pt x="2879" y="191500"/>
                      <a:pt x="11517" y="191500"/>
                    </a:cubicBezTo>
                    <a:lnTo>
                      <a:pt x="49922" y="191650"/>
                    </a:lnTo>
                    <a:lnTo>
                      <a:pt x="46244" y="192570"/>
                    </a:lnTo>
                    <a:cubicBezTo>
                      <a:pt x="43889" y="195449"/>
                      <a:pt x="43182" y="200308"/>
                      <a:pt x="43182" y="207687"/>
                    </a:cubicBezTo>
                    <a:cubicBezTo>
                      <a:pt x="43496" y="491668"/>
                      <a:pt x="43496" y="775651"/>
                      <a:pt x="43496" y="1059632"/>
                    </a:cubicBezTo>
                    <a:cubicBezTo>
                      <a:pt x="43496" y="1079428"/>
                      <a:pt x="40670" y="1077988"/>
                      <a:pt x="60140" y="1077988"/>
                    </a:cubicBezTo>
                    <a:cubicBezTo>
                      <a:pt x="197056" y="1077988"/>
                      <a:pt x="334287" y="1077988"/>
                      <a:pt x="471203" y="1077988"/>
                    </a:cubicBezTo>
                    <a:cubicBezTo>
                      <a:pt x="477170" y="1077988"/>
                      <a:pt x="483136" y="1076548"/>
                      <a:pt x="488789" y="1080147"/>
                    </a:cubicBezTo>
                    <a:cubicBezTo>
                      <a:pt x="492871" y="1100664"/>
                      <a:pt x="505119" y="1113981"/>
                      <a:pt x="522076" y="1117220"/>
                    </a:cubicBezTo>
                    <a:cubicBezTo>
                      <a:pt x="546884" y="1121899"/>
                      <a:pt x="566982" y="1108222"/>
                      <a:pt x="573890" y="1082307"/>
                    </a:cubicBezTo>
                    <a:cubicBezTo>
                      <a:pt x="580799" y="1055673"/>
                      <a:pt x="571064" y="1026879"/>
                      <a:pt x="550967" y="1016440"/>
                    </a:cubicBezTo>
                    <a:cubicBezTo>
                      <a:pt x="528671" y="1004923"/>
                      <a:pt x="505432" y="1013201"/>
                      <a:pt x="491615" y="1038036"/>
                    </a:cubicBezTo>
                    <a:cubicBezTo>
                      <a:pt x="359095" y="1038036"/>
                      <a:pt x="226889" y="1038396"/>
                      <a:pt x="94369" y="1038396"/>
                    </a:cubicBezTo>
                    <a:cubicBezTo>
                      <a:pt x="78039" y="1038396"/>
                      <a:pt x="78039" y="1038396"/>
                      <a:pt x="78039" y="1019680"/>
                    </a:cubicBezTo>
                    <a:cubicBezTo>
                      <a:pt x="78039" y="750095"/>
                      <a:pt x="78039" y="480871"/>
                      <a:pt x="78039" y="211286"/>
                    </a:cubicBezTo>
                    <a:lnTo>
                      <a:pt x="76642" y="191755"/>
                    </a:lnTo>
                    <a:lnTo>
                      <a:pt x="103299" y="191860"/>
                    </a:lnTo>
                    <a:cubicBezTo>
                      <a:pt x="112297" y="191860"/>
                      <a:pt x="114817" y="188620"/>
                      <a:pt x="114817" y="179982"/>
                    </a:cubicBezTo>
                    <a:cubicBezTo>
                      <a:pt x="114456" y="152268"/>
                      <a:pt x="114817" y="124553"/>
                      <a:pt x="115177" y="97199"/>
                    </a:cubicBezTo>
                    <a:cubicBezTo>
                      <a:pt x="115177" y="70564"/>
                      <a:pt x="114456" y="43570"/>
                      <a:pt x="114817" y="16936"/>
                    </a:cubicBezTo>
                    <a:cubicBezTo>
                      <a:pt x="115177" y="3978"/>
                      <a:pt x="110137" y="19"/>
                      <a:pt x="97540" y="19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6585459A-FF7E-4A4B-B080-F4E91E9E8C31}"/>
                  </a:ext>
                </a:extLst>
              </p:cNvPr>
              <p:cNvSpPr/>
              <p:nvPr/>
            </p:nvSpPr>
            <p:spPr>
              <a:xfrm flipH="1">
                <a:off x="2778637" y="5139374"/>
                <a:ext cx="120656" cy="1100593"/>
              </a:xfrm>
              <a:custGeom>
                <a:avLst/>
                <a:gdLst>
                  <a:gd name="connsiteX0" fmla="*/ 102279 w 120656"/>
                  <a:gd name="connsiteY0" fmla="*/ 19 h 1100593"/>
                  <a:gd name="connsiteX1" fmla="*/ 22016 w 120656"/>
                  <a:gd name="connsiteY1" fmla="*/ 19 h 1100593"/>
                  <a:gd name="connsiteX2" fmla="*/ 4020 w 120656"/>
                  <a:gd name="connsiteY2" fmla="*/ 17656 h 1100593"/>
                  <a:gd name="connsiteX3" fmla="*/ 4020 w 120656"/>
                  <a:gd name="connsiteY3" fmla="*/ 96480 h 1100593"/>
                  <a:gd name="connsiteX4" fmla="*/ 4379 w 120656"/>
                  <a:gd name="connsiteY4" fmla="*/ 177823 h 1100593"/>
                  <a:gd name="connsiteX5" fmla="*/ 18417 w 120656"/>
                  <a:gd name="connsiteY5" fmla="*/ 191500 h 1100593"/>
                  <a:gd name="connsiteX6" fmla="*/ 57596 w 120656"/>
                  <a:gd name="connsiteY6" fmla="*/ 191500 h 1100593"/>
                  <a:gd name="connsiteX7" fmla="*/ 52440 w 120656"/>
                  <a:gd name="connsiteY7" fmla="*/ 193064 h 1100593"/>
                  <a:gd name="connsiteX8" fmla="*/ 49741 w 120656"/>
                  <a:gd name="connsiteY8" fmla="*/ 206606 h 1100593"/>
                  <a:gd name="connsiteX9" fmla="*/ 50100 w 120656"/>
                  <a:gd name="connsiteY9" fmla="*/ 975408 h 1100593"/>
                  <a:gd name="connsiteX10" fmla="*/ 34624 w 120656"/>
                  <a:gd name="connsiteY10" fmla="*/ 997004 h 1100593"/>
                  <a:gd name="connsiteX11" fmla="*/ 11948 w 120656"/>
                  <a:gd name="connsiteY11" fmla="*/ 1011761 h 1100593"/>
                  <a:gd name="connsiteX12" fmla="*/ 16627 w 120656"/>
                  <a:gd name="connsiteY12" fmla="*/ 1087705 h 1100593"/>
                  <a:gd name="connsiteX13" fmla="*/ 88253 w 120656"/>
                  <a:gd name="connsiteY13" fmla="*/ 1085905 h 1100593"/>
                  <a:gd name="connsiteX14" fmla="*/ 88613 w 120656"/>
                  <a:gd name="connsiteY14" fmla="*/ 1009241 h 1100593"/>
                  <a:gd name="connsiteX15" fmla="*/ 79974 w 120656"/>
                  <a:gd name="connsiteY15" fmla="*/ 984766 h 1100593"/>
                  <a:gd name="connsiteX16" fmla="*/ 79974 w 120656"/>
                  <a:gd name="connsiteY16" fmla="*/ 596766 h 1100593"/>
                  <a:gd name="connsiteX17" fmla="*/ 79974 w 120656"/>
                  <a:gd name="connsiteY17" fmla="*/ 204447 h 1100593"/>
                  <a:gd name="connsiteX18" fmla="*/ 77680 w 120656"/>
                  <a:gd name="connsiteY18" fmla="*/ 192929 h 1100593"/>
                  <a:gd name="connsiteX19" fmla="*/ 73441 w 120656"/>
                  <a:gd name="connsiteY19" fmla="*/ 191500 h 1100593"/>
                  <a:gd name="connsiteX20" fmla="*/ 105879 w 120656"/>
                  <a:gd name="connsiteY20" fmla="*/ 191500 h 1100593"/>
                  <a:gd name="connsiteX21" fmla="*/ 119916 w 120656"/>
                  <a:gd name="connsiteY21" fmla="*/ 177463 h 1100593"/>
                  <a:gd name="connsiteX22" fmla="*/ 120636 w 120656"/>
                  <a:gd name="connsiteY22" fmla="*/ 96120 h 1100593"/>
                  <a:gd name="connsiteX23" fmla="*/ 120636 w 120656"/>
                  <a:gd name="connsiteY23" fmla="*/ 19096 h 1100593"/>
                  <a:gd name="connsiteX24" fmla="*/ 102279 w 120656"/>
                  <a:gd name="connsiteY24" fmla="*/ 19 h 1100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20656" h="1100593">
                    <a:moveTo>
                      <a:pt x="102279" y="19"/>
                    </a:moveTo>
                    <a:cubicBezTo>
                      <a:pt x="75645" y="740"/>
                      <a:pt x="48651" y="740"/>
                      <a:pt x="22016" y="19"/>
                    </a:cubicBezTo>
                    <a:cubicBezTo>
                      <a:pt x="9059" y="-341"/>
                      <a:pt x="3660" y="4339"/>
                      <a:pt x="4020" y="17656"/>
                    </a:cubicBezTo>
                    <a:cubicBezTo>
                      <a:pt x="4740" y="43931"/>
                      <a:pt x="4020" y="70205"/>
                      <a:pt x="4020" y="96480"/>
                    </a:cubicBezTo>
                    <a:cubicBezTo>
                      <a:pt x="4379" y="123474"/>
                      <a:pt x="5100" y="150829"/>
                      <a:pt x="4379" y="177823"/>
                    </a:cubicBezTo>
                    <a:cubicBezTo>
                      <a:pt x="4020" y="188981"/>
                      <a:pt x="7979" y="191860"/>
                      <a:pt x="18417" y="191500"/>
                    </a:cubicBezTo>
                    <a:lnTo>
                      <a:pt x="57596" y="191500"/>
                    </a:lnTo>
                    <a:lnTo>
                      <a:pt x="52440" y="193064"/>
                    </a:lnTo>
                    <a:cubicBezTo>
                      <a:pt x="50191" y="195989"/>
                      <a:pt x="49741" y="200488"/>
                      <a:pt x="49741" y="206606"/>
                    </a:cubicBezTo>
                    <a:cubicBezTo>
                      <a:pt x="50100" y="462874"/>
                      <a:pt x="49741" y="719141"/>
                      <a:pt x="50100" y="975408"/>
                    </a:cubicBezTo>
                    <a:cubicBezTo>
                      <a:pt x="50100" y="987286"/>
                      <a:pt x="49381" y="995564"/>
                      <a:pt x="34624" y="997004"/>
                    </a:cubicBezTo>
                    <a:cubicBezTo>
                      <a:pt x="25266" y="997724"/>
                      <a:pt x="18067" y="1004562"/>
                      <a:pt x="11948" y="1011761"/>
                    </a:cubicBezTo>
                    <a:cubicBezTo>
                      <a:pt x="-5688" y="1033716"/>
                      <a:pt x="-3529" y="1068989"/>
                      <a:pt x="16627" y="1087705"/>
                    </a:cubicBezTo>
                    <a:cubicBezTo>
                      <a:pt x="36064" y="1105702"/>
                      <a:pt x="69897" y="1104622"/>
                      <a:pt x="88253" y="1085905"/>
                    </a:cubicBezTo>
                    <a:cubicBezTo>
                      <a:pt x="108048" y="1066109"/>
                      <a:pt x="109128" y="1029397"/>
                      <a:pt x="88613" y="1009241"/>
                    </a:cubicBezTo>
                    <a:cubicBezTo>
                      <a:pt x="81414" y="1001683"/>
                      <a:pt x="79974" y="994485"/>
                      <a:pt x="79974" y="984766"/>
                    </a:cubicBezTo>
                    <a:cubicBezTo>
                      <a:pt x="79974" y="855553"/>
                      <a:pt x="79974" y="725980"/>
                      <a:pt x="79974" y="596766"/>
                    </a:cubicBezTo>
                    <a:cubicBezTo>
                      <a:pt x="79974" y="466113"/>
                      <a:pt x="79974" y="335100"/>
                      <a:pt x="79974" y="204447"/>
                    </a:cubicBezTo>
                    <a:cubicBezTo>
                      <a:pt x="79974" y="199228"/>
                      <a:pt x="79614" y="195449"/>
                      <a:pt x="77680" y="192929"/>
                    </a:cubicBezTo>
                    <a:lnTo>
                      <a:pt x="73441" y="191500"/>
                    </a:lnTo>
                    <a:lnTo>
                      <a:pt x="105879" y="191500"/>
                    </a:lnTo>
                    <a:cubicBezTo>
                      <a:pt x="116677" y="191860"/>
                      <a:pt x="119916" y="188261"/>
                      <a:pt x="119916" y="177463"/>
                    </a:cubicBezTo>
                    <a:cubicBezTo>
                      <a:pt x="119916" y="150469"/>
                      <a:pt x="118116" y="123114"/>
                      <a:pt x="120636" y="96120"/>
                    </a:cubicBezTo>
                    <a:cubicBezTo>
                      <a:pt x="120636" y="70565"/>
                      <a:pt x="119916" y="45010"/>
                      <a:pt x="120636" y="19096"/>
                    </a:cubicBezTo>
                    <a:cubicBezTo>
                      <a:pt x="120995" y="5419"/>
                      <a:pt x="116677" y="-341"/>
                      <a:pt x="102279" y="19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2C6A12CB-A937-425D-BCA3-A5BB1CB57193}"/>
                  </a:ext>
                </a:extLst>
              </p:cNvPr>
              <p:cNvSpPr/>
              <p:nvPr/>
            </p:nvSpPr>
            <p:spPr>
              <a:xfrm flipH="1">
                <a:off x="1405312" y="5139374"/>
                <a:ext cx="689866" cy="864745"/>
              </a:xfrm>
              <a:custGeom>
                <a:avLst/>
                <a:gdLst>
                  <a:gd name="connsiteX0" fmla="*/ 50409 w 689866"/>
                  <a:gd name="connsiteY0" fmla="*/ 189897 h 864745"/>
                  <a:gd name="connsiteX1" fmla="*/ 42131 w 689866"/>
                  <a:gd name="connsiteY1" fmla="*/ 205149 h 864745"/>
                  <a:gd name="connsiteX2" fmla="*/ 42131 w 689866"/>
                  <a:gd name="connsiteY2" fmla="*/ 505687 h 864745"/>
                  <a:gd name="connsiteX3" fmla="*/ 41771 w 689866"/>
                  <a:gd name="connsiteY3" fmla="*/ 803346 h 864745"/>
                  <a:gd name="connsiteX4" fmla="*/ 59768 w 689866"/>
                  <a:gd name="connsiteY4" fmla="*/ 822062 h 864745"/>
                  <a:gd name="connsiteX5" fmla="*/ 571582 w 689866"/>
                  <a:gd name="connsiteY5" fmla="*/ 821702 h 864745"/>
                  <a:gd name="connsiteX6" fmla="*/ 591018 w 689866"/>
                  <a:gd name="connsiteY6" fmla="*/ 833580 h 864745"/>
                  <a:gd name="connsiteX7" fmla="*/ 648966 w 689866"/>
                  <a:gd name="connsiteY7" fmla="*/ 863814 h 864745"/>
                  <a:gd name="connsiteX8" fmla="*/ 689638 w 689866"/>
                  <a:gd name="connsiteY8" fmla="*/ 816663 h 864745"/>
                  <a:gd name="connsiteX9" fmla="*/ 656525 w 689866"/>
                  <a:gd name="connsiteY9" fmla="*/ 760874 h 864745"/>
                  <a:gd name="connsiteX10" fmla="*/ 595338 w 689866"/>
                  <a:gd name="connsiteY10" fmla="*/ 781390 h 864745"/>
                  <a:gd name="connsiteX11" fmla="*/ 575542 w 689866"/>
                  <a:gd name="connsiteY11" fmla="*/ 791828 h 864745"/>
                  <a:gd name="connsiteX12" fmla="*/ 88201 w 689866"/>
                  <a:gd name="connsiteY12" fmla="*/ 791828 h 864745"/>
                  <a:gd name="connsiteX13" fmla="*/ 71645 w 689866"/>
                  <a:gd name="connsiteY13" fmla="*/ 774552 h 864745"/>
                  <a:gd name="connsiteX14" fmla="*/ 72005 w 689866"/>
                  <a:gd name="connsiteY14" fmla="*/ 210187 h 864745"/>
                  <a:gd name="connsiteX15" fmla="*/ 72005 w 689866"/>
                  <a:gd name="connsiteY15" fmla="*/ 197230 h 864745"/>
                  <a:gd name="connsiteX16" fmla="*/ 68405 w 689866"/>
                  <a:gd name="connsiteY16" fmla="*/ 190031 h 864745"/>
                  <a:gd name="connsiteX17" fmla="*/ 50409 w 689866"/>
                  <a:gd name="connsiteY17" fmla="*/ 189897 h 864745"/>
                  <a:gd name="connsiteX18" fmla="*/ 100079 w 689866"/>
                  <a:gd name="connsiteY18" fmla="*/ 0 h 864745"/>
                  <a:gd name="connsiteX19" fmla="*/ 14057 w 689866"/>
                  <a:gd name="connsiteY19" fmla="*/ 0 h 864745"/>
                  <a:gd name="connsiteX20" fmla="*/ 19 w 689866"/>
                  <a:gd name="connsiteY20" fmla="*/ 14037 h 864745"/>
                  <a:gd name="connsiteX21" fmla="*/ 739 w 689866"/>
                  <a:gd name="connsiteY21" fmla="*/ 95381 h 864745"/>
                  <a:gd name="connsiteX22" fmla="*/ 2899 w 689866"/>
                  <a:gd name="connsiteY22" fmla="*/ 114097 h 864745"/>
                  <a:gd name="connsiteX23" fmla="*/ 2899 w 689866"/>
                  <a:gd name="connsiteY23" fmla="*/ 175284 h 864745"/>
                  <a:gd name="connsiteX24" fmla="*/ 16576 w 689866"/>
                  <a:gd name="connsiteY24" fmla="*/ 189321 h 864745"/>
                  <a:gd name="connsiteX25" fmla="*/ 112676 w 689866"/>
                  <a:gd name="connsiteY25" fmla="*/ 188601 h 864745"/>
                  <a:gd name="connsiteX26" fmla="*/ 114116 w 689866"/>
                  <a:gd name="connsiteY26" fmla="*/ 15477 h 864745"/>
                  <a:gd name="connsiteX27" fmla="*/ 100079 w 689866"/>
                  <a:gd name="connsiteY27" fmla="*/ 0 h 864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89866" h="864745">
                    <a:moveTo>
                      <a:pt x="50409" y="189897"/>
                    </a:moveTo>
                    <a:cubicBezTo>
                      <a:pt x="45460" y="192731"/>
                      <a:pt x="42131" y="198130"/>
                      <a:pt x="42131" y="205149"/>
                    </a:cubicBezTo>
                    <a:cubicBezTo>
                      <a:pt x="42131" y="305208"/>
                      <a:pt x="42131" y="405628"/>
                      <a:pt x="42131" y="505687"/>
                    </a:cubicBezTo>
                    <a:cubicBezTo>
                      <a:pt x="42131" y="605027"/>
                      <a:pt x="42491" y="704006"/>
                      <a:pt x="41771" y="803346"/>
                    </a:cubicBezTo>
                    <a:cubicBezTo>
                      <a:pt x="41771" y="817743"/>
                      <a:pt x="44650" y="822062"/>
                      <a:pt x="59768" y="822062"/>
                    </a:cubicBezTo>
                    <a:cubicBezTo>
                      <a:pt x="230372" y="821342"/>
                      <a:pt x="400977" y="821702"/>
                      <a:pt x="571582" y="821702"/>
                    </a:cubicBezTo>
                    <a:cubicBezTo>
                      <a:pt x="580940" y="821702"/>
                      <a:pt x="587059" y="822422"/>
                      <a:pt x="591018" y="833580"/>
                    </a:cubicBezTo>
                    <a:cubicBezTo>
                      <a:pt x="599296" y="857335"/>
                      <a:pt x="621972" y="868133"/>
                      <a:pt x="648966" y="863814"/>
                    </a:cubicBezTo>
                    <a:cubicBezTo>
                      <a:pt x="671282" y="860214"/>
                      <a:pt x="687478" y="841498"/>
                      <a:pt x="689638" y="816663"/>
                    </a:cubicBezTo>
                    <a:cubicBezTo>
                      <a:pt x="691798" y="790388"/>
                      <a:pt x="678480" y="768433"/>
                      <a:pt x="656525" y="760874"/>
                    </a:cubicBezTo>
                    <a:cubicBezTo>
                      <a:pt x="632770" y="752956"/>
                      <a:pt x="607215" y="760515"/>
                      <a:pt x="595338" y="781390"/>
                    </a:cubicBezTo>
                    <a:cubicBezTo>
                      <a:pt x="590298" y="790029"/>
                      <a:pt x="584899" y="791828"/>
                      <a:pt x="575542" y="791828"/>
                    </a:cubicBezTo>
                    <a:cubicBezTo>
                      <a:pt x="413215" y="791468"/>
                      <a:pt x="250888" y="791468"/>
                      <a:pt x="88201" y="791828"/>
                    </a:cubicBezTo>
                    <a:cubicBezTo>
                      <a:pt x="74164" y="791828"/>
                      <a:pt x="71645" y="787509"/>
                      <a:pt x="71645" y="774552"/>
                    </a:cubicBezTo>
                    <a:cubicBezTo>
                      <a:pt x="72005" y="586310"/>
                      <a:pt x="72005" y="398069"/>
                      <a:pt x="72005" y="210187"/>
                    </a:cubicBezTo>
                    <a:cubicBezTo>
                      <a:pt x="72005" y="205869"/>
                      <a:pt x="72005" y="201550"/>
                      <a:pt x="72005" y="197230"/>
                    </a:cubicBezTo>
                    <a:cubicBezTo>
                      <a:pt x="72005" y="194351"/>
                      <a:pt x="71645" y="191471"/>
                      <a:pt x="68405" y="190031"/>
                    </a:cubicBezTo>
                    <a:cubicBezTo>
                      <a:pt x="61927" y="186792"/>
                      <a:pt x="55358" y="187062"/>
                      <a:pt x="50409" y="189897"/>
                    </a:cubicBezTo>
                    <a:close/>
                    <a:moveTo>
                      <a:pt x="100079" y="0"/>
                    </a:moveTo>
                    <a:cubicBezTo>
                      <a:pt x="71285" y="360"/>
                      <a:pt x="42851" y="360"/>
                      <a:pt x="14057" y="0"/>
                    </a:cubicBezTo>
                    <a:cubicBezTo>
                      <a:pt x="4339" y="0"/>
                      <a:pt x="-341" y="4319"/>
                      <a:pt x="19" y="14037"/>
                    </a:cubicBezTo>
                    <a:cubicBezTo>
                      <a:pt x="379" y="41032"/>
                      <a:pt x="379" y="68386"/>
                      <a:pt x="739" y="95381"/>
                    </a:cubicBezTo>
                    <a:cubicBezTo>
                      <a:pt x="3618" y="101499"/>
                      <a:pt x="2899" y="107618"/>
                      <a:pt x="2899" y="114097"/>
                    </a:cubicBezTo>
                    <a:cubicBezTo>
                      <a:pt x="2899" y="134612"/>
                      <a:pt x="3259" y="154768"/>
                      <a:pt x="2899" y="175284"/>
                    </a:cubicBezTo>
                    <a:cubicBezTo>
                      <a:pt x="2899" y="185362"/>
                      <a:pt x="6498" y="189681"/>
                      <a:pt x="16576" y="189321"/>
                    </a:cubicBezTo>
                    <a:cubicBezTo>
                      <a:pt x="48609" y="188961"/>
                      <a:pt x="80643" y="188961"/>
                      <a:pt x="112676" y="188601"/>
                    </a:cubicBezTo>
                    <a:cubicBezTo>
                      <a:pt x="113036" y="131013"/>
                      <a:pt x="113396" y="73065"/>
                      <a:pt x="114116" y="15477"/>
                    </a:cubicBezTo>
                    <a:cubicBezTo>
                      <a:pt x="114116" y="5399"/>
                      <a:pt x="111237" y="0"/>
                      <a:pt x="100079" y="0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71F5C56A-4D65-45BB-ADFB-4902606EA2E5}"/>
                </a:ext>
              </a:extLst>
            </p:cNvPr>
            <p:cNvGrpSpPr/>
            <p:nvPr userDrawn="1"/>
          </p:nvGrpSpPr>
          <p:grpSpPr>
            <a:xfrm>
              <a:off x="548226" y="1602802"/>
              <a:ext cx="944002" cy="3757883"/>
              <a:chOff x="655230" y="1602802"/>
              <a:chExt cx="944002" cy="3757883"/>
            </a:xfrm>
            <a:grpFill/>
          </p:grpSpPr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14CFE449-955F-4128-94F3-2CACBE8BB46B}"/>
                  </a:ext>
                </a:extLst>
              </p:cNvPr>
              <p:cNvSpPr/>
              <p:nvPr userDrawn="1"/>
            </p:nvSpPr>
            <p:spPr>
              <a:xfrm flipH="1">
                <a:off x="830109" y="3005304"/>
                <a:ext cx="769123" cy="128635"/>
              </a:xfrm>
              <a:custGeom>
                <a:avLst/>
                <a:gdLst>
                  <a:gd name="connsiteX0" fmla="*/ 1409189 w 1411831"/>
                  <a:gd name="connsiteY0" fmla="*/ 73007 h 236127"/>
                  <a:gd name="connsiteX1" fmla="*/ 1238730 w 1411831"/>
                  <a:gd name="connsiteY1" fmla="*/ 45257 h 236127"/>
                  <a:gd name="connsiteX2" fmla="*/ 1212963 w 1411831"/>
                  <a:gd name="connsiteY2" fmla="*/ 55168 h 236127"/>
                  <a:gd name="connsiteX3" fmla="*/ 385775 w 1411831"/>
                  <a:gd name="connsiteY3" fmla="*/ 55168 h 236127"/>
                  <a:gd name="connsiteX4" fmla="*/ 363972 w 1411831"/>
                  <a:gd name="connsiteY4" fmla="*/ 34687 h 236127"/>
                  <a:gd name="connsiteX5" fmla="*/ 340848 w 1411831"/>
                  <a:gd name="connsiteY5" fmla="*/ 12884 h 236127"/>
                  <a:gd name="connsiteX6" fmla="*/ 190870 w 1411831"/>
                  <a:gd name="connsiteY6" fmla="*/ 12884 h 236127"/>
                  <a:gd name="connsiteX7" fmla="*/ 165103 w 1411831"/>
                  <a:gd name="connsiteY7" fmla="*/ 991 h 236127"/>
                  <a:gd name="connsiteX8" fmla="*/ 31643 w 1411831"/>
                  <a:gd name="connsiteY8" fmla="*/ 991 h 236127"/>
                  <a:gd name="connsiteX9" fmla="*/ 1251 w 1411831"/>
                  <a:gd name="connsiteY9" fmla="*/ 34026 h 236127"/>
                  <a:gd name="connsiteX10" fmla="*/ 1251 w 1411831"/>
                  <a:gd name="connsiteY10" fmla="*/ 199860 h 236127"/>
                  <a:gd name="connsiteX11" fmla="*/ 37589 w 1411831"/>
                  <a:gd name="connsiteY11" fmla="*/ 234877 h 236127"/>
                  <a:gd name="connsiteX12" fmla="*/ 160478 w 1411831"/>
                  <a:gd name="connsiteY12" fmla="*/ 234877 h 236127"/>
                  <a:gd name="connsiteX13" fmla="*/ 192192 w 1411831"/>
                  <a:gd name="connsiteY13" fmla="*/ 222984 h 236127"/>
                  <a:gd name="connsiteX14" fmla="*/ 339526 w 1411831"/>
                  <a:gd name="connsiteY14" fmla="*/ 223645 h 236127"/>
                  <a:gd name="connsiteX15" fmla="*/ 363972 w 1411831"/>
                  <a:gd name="connsiteY15" fmla="*/ 199860 h 236127"/>
                  <a:gd name="connsiteX16" fmla="*/ 363311 w 1411831"/>
                  <a:gd name="connsiteY16" fmla="*/ 151629 h 236127"/>
                  <a:gd name="connsiteX17" fmla="*/ 386435 w 1411831"/>
                  <a:gd name="connsiteY17" fmla="*/ 126523 h 236127"/>
                  <a:gd name="connsiteX18" fmla="*/ 1203053 w 1411831"/>
                  <a:gd name="connsiteY18" fmla="*/ 126523 h 236127"/>
                  <a:gd name="connsiteX19" fmla="*/ 1230802 w 1411831"/>
                  <a:gd name="connsiteY19" fmla="*/ 145022 h 236127"/>
                  <a:gd name="connsiteX20" fmla="*/ 1339817 w 1411831"/>
                  <a:gd name="connsiteY20" fmla="*/ 196556 h 236127"/>
                  <a:gd name="connsiteX21" fmla="*/ 1411832 w 1411831"/>
                  <a:gd name="connsiteY21" fmla="*/ 124541 h 236127"/>
                  <a:gd name="connsiteX22" fmla="*/ 1411832 w 1411831"/>
                  <a:gd name="connsiteY22" fmla="*/ 76310 h 236127"/>
                  <a:gd name="connsiteX23" fmla="*/ 1409189 w 1411831"/>
                  <a:gd name="connsiteY23" fmla="*/ 73007 h 236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411831" h="236127">
                    <a:moveTo>
                      <a:pt x="1409189" y="73007"/>
                    </a:moveTo>
                    <a:cubicBezTo>
                      <a:pt x="1375494" y="-8259"/>
                      <a:pt x="1294889" y="-21472"/>
                      <a:pt x="1238730" y="45257"/>
                    </a:cubicBezTo>
                    <a:cubicBezTo>
                      <a:pt x="1230802" y="54507"/>
                      <a:pt x="1222874" y="55168"/>
                      <a:pt x="1212963" y="55168"/>
                    </a:cubicBezTo>
                    <a:cubicBezTo>
                      <a:pt x="937454" y="55168"/>
                      <a:pt x="661284" y="55168"/>
                      <a:pt x="385775" y="55168"/>
                    </a:cubicBezTo>
                    <a:cubicBezTo>
                      <a:pt x="370579" y="55168"/>
                      <a:pt x="361329" y="51864"/>
                      <a:pt x="363972" y="34687"/>
                    </a:cubicBezTo>
                    <a:cubicBezTo>
                      <a:pt x="366614" y="16187"/>
                      <a:pt x="357365" y="12884"/>
                      <a:pt x="340848" y="12884"/>
                    </a:cubicBezTo>
                    <a:cubicBezTo>
                      <a:pt x="290635" y="13544"/>
                      <a:pt x="241083" y="12884"/>
                      <a:pt x="190870" y="12884"/>
                    </a:cubicBezTo>
                    <a:cubicBezTo>
                      <a:pt x="184263" y="4955"/>
                      <a:pt x="175674" y="991"/>
                      <a:pt x="165103" y="991"/>
                    </a:cubicBezTo>
                    <a:cubicBezTo>
                      <a:pt x="120837" y="-330"/>
                      <a:pt x="75909" y="-330"/>
                      <a:pt x="31643" y="991"/>
                    </a:cubicBezTo>
                    <a:cubicBezTo>
                      <a:pt x="10501" y="1652"/>
                      <a:pt x="1912" y="14205"/>
                      <a:pt x="1251" y="34026"/>
                    </a:cubicBezTo>
                    <a:cubicBezTo>
                      <a:pt x="-71" y="89524"/>
                      <a:pt x="-731" y="144362"/>
                      <a:pt x="1251" y="199860"/>
                    </a:cubicBezTo>
                    <a:cubicBezTo>
                      <a:pt x="2572" y="227609"/>
                      <a:pt x="8519" y="233555"/>
                      <a:pt x="37589" y="234877"/>
                    </a:cubicBezTo>
                    <a:cubicBezTo>
                      <a:pt x="78552" y="236859"/>
                      <a:pt x="119515" y="236198"/>
                      <a:pt x="160478" y="234877"/>
                    </a:cubicBezTo>
                    <a:cubicBezTo>
                      <a:pt x="172371" y="234877"/>
                      <a:pt x="182942" y="230913"/>
                      <a:pt x="192192" y="222984"/>
                    </a:cubicBezTo>
                    <a:cubicBezTo>
                      <a:pt x="241083" y="222984"/>
                      <a:pt x="290635" y="222323"/>
                      <a:pt x="339526" y="223645"/>
                    </a:cubicBezTo>
                    <a:cubicBezTo>
                      <a:pt x="357365" y="224306"/>
                      <a:pt x="365954" y="219681"/>
                      <a:pt x="363972" y="199860"/>
                    </a:cubicBezTo>
                    <a:cubicBezTo>
                      <a:pt x="362650" y="184003"/>
                      <a:pt x="364632" y="167486"/>
                      <a:pt x="363311" y="151629"/>
                    </a:cubicBezTo>
                    <a:cubicBezTo>
                      <a:pt x="361990" y="133791"/>
                      <a:pt x="367275" y="126523"/>
                      <a:pt x="386435" y="126523"/>
                    </a:cubicBezTo>
                    <a:cubicBezTo>
                      <a:pt x="658641" y="127184"/>
                      <a:pt x="930847" y="127184"/>
                      <a:pt x="1203053" y="126523"/>
                    </a:cubicBezTo>
                    <a:cubicBezTo>
                      <a:pt x="1218249" y="126523"/>
                      <a:pt x="1224195" y="131808"/>
                      <a:pt x="1230802" y="145022"/>
                    </a:cubicBezTo>
                    <a:cubicBezTo>
                      <a:pt x="1250623" y="187968"/>
                      <a:pt x="1292907" y="206467"/>
                      <a:pt x="1339817" y="196556"/>
                    </a:cubicBezTo>
                    <a:cubicBezTo>
                      <a:pt x="1379458" y="187968"/>
                      <a:pt x="1397957" y="158897"/>
                      <a:pt x="1411832" y="124541"/>
                    </a:cubicBezTo>
                    <a:cubicBezTo>
                      <a:pt x="1411832" y="108684"/>
                      <a:pt x="1411832" y="92167"/>
                      <a:pt x="1411832" y="76310"/>
                    </a:cubicBezTo>
                    <a:cubicBezTo>
                      <a:pt x="1411171" y="74989"/>
                      <a:pt x="1409189" y="74328"/>
                      <a:pt x="1409189" y="73007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C36CAA8C-CBDE-4BC9-ADAC-9B9B329BE1DC}"/>
                  </a:ext>
                </a:extLst>
              </p:cNvPr>
              <p:cNvSpPr/>
              <p:nvPr userDrawn="1"/>
            </p:nvSpPr>
            <p:spPr>
              <a:xfrm flipH="1">
                <a:off x="955830" y="4190397"/>
                <a:ext cx="643402" cy="634359"/>
              </a:xfrm>
              <a:custGeom>
                <a:avLst/>
                <a:gdLst>
                  <a:gd name="connsiteX0" fmla="*/ 1129160 w 1181053"/>
                  <a:gd name="connsiteY0" fmla="*/ 979148 h 1164453"/>
                  <a:gd name="connsiteX1" fmla="*/ 1108019 w 1181053"/>
                  <a:gd name="connsiteY1" fmla="*/ 942810 h 1164453"/>
                  <a:gd name="connsiteX2" fmla="*/ 1109340 w 1181053"/>
                  <a:gd name="connsiteY2" fmla="*/ 104390 h 1164453"/>
                  <a:gd name="connsiteX3" fmla="*/ 1074984 w 1181053"/>
                  <a:gd name="connsiteY3" fmla="*/ 71355 h 1164453"/>
                  <a:gd name="connsiteX4" fmla="*/ 383898 w 1181053"/>
                  <a:gd name="connsiteY4" fmla="*/ 72016 h 1164453"/>
                  <a:gd name="connsiteX5" fmla="*/ 349542 w 1181053"/>
                  <a:gd name="connsiteY5" fmla="*/ 69373 h 1164453"/>
                  <a:gd name="connsiteX6" fmla="*/ 348221 w 1181053"/>
                  <a:gd name="connsiteY6" fmla="*/ 1321 h 1164453"/>
                  <a:gd name="connsiteX7" fmla="*/ 337650 w 1181053"/>
                  <a:gd name="connsiteY7" fmla="*/ 1982 h 1164453"/>
                  <a:gd name="connsiteX8" fmla="*/ 32409 w 1181053"/>
                  <a:gd name="connsiteY8" fmla="*/ 0 h 1164453"/>
                  <a:gd name="connsiteX9" fmla="*/ 35 w 1181053"/>
                  <a:gd name="connsiteY9" fmla="*/ 30392 h 1164453"/>
                  <a:gd name="connsiteX10" fmla="*/ 35 w 1181053"/>
                  <a:gd name="connsiteY10" fmla="*/ 180369 h 1164453"/>
                  <a:gd name="connsiteX11" fmla="*/ 29766 w 1181053"/>
                  <a:gd name="connsiteY11" fmla="*/ 210101 h 1164453"/>
                  <a:gd name="connsiteX12" fmla="*/ 177101 w 1181053"/>
                  <a:gd name="connsiteY12" fmla="*/ 210101 h 1164453"/>
                  <a:gd name="connsiteX13" fmla="*/ 292062 w 1181053"/>
                  <a:gd name="connsiteY13" fmla="*/ 209440 h 1164453"/>
                  <a:gd name="connsiteX14" fmla="*/ 349542 w 1181053"/>
                  <a:gd name="connsiteY14" fmla="*/ 147996 h 1164453"/>
                  <a:gd name="connsiteX15" fmla="*/ 381256 w 1181053"/>
                  <a:gd name="connsiteY15" fmla="*/ 146014 h 1164453"/>
                  <a:gd name="connsiteX16" fmla="*/ 1021467 w 1181053"/>
                  <a:gd name="connsiteY16" fmla="*/ 145353 h 1164453"/>
                  <a:gd name="connsiteX17" fmla="*/ 1054502 w 1181053"/>
                  <a:gd name="connsiteY17" fmla="*/ 177066 h 1164453"/>
                  <a:gd name="connsiteX18" fmla="*/ 1054502 w 1181053"/>
                  <a:gd name="connsiteY18" fmla="*/ 945453 h 1164453"/>
                  <a:gd name="connsiteX19" fmla="*/ 1032699 w 1181053"/>
                  <a:gd name="connsiteY19" fmla="*/ 985755 h 1164453"/>
                  <a:gd name="connsiteX20" fmla="*/ 997022 w 1181053"/>
                  <a:gd name="connsiteY20" fmla="*/ 1102037 h 1164453"/>
                  <a:gd name="connsiteX21" fmla="*/ 1094805 w 1181053"/>
                  <a:gd name="connsiteY21" fmla="*/ 1164142 h 1164453"/>
                  <a:gd name="connsiteX22" fmla="*/ 1178712 w 1181053"/>
                  <a:gd name="connsiteY22" fmla="*/ 1090145 h 1164453"/>
                  <a:gd name="connsiteX23" fmla="*/ 1129160 w 1181053"/>
                  <a:gd name="connsiteY23" fmla="*/ 979148 h 1164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81053" h="1164453">
                    <a:moveTo>
                      <a:pt x="1129160" y="979148"/>
                    </a:moveTo>
                    <a:cubicBezTo>
                      <a:pt x="1110001" y="971220"/>
                      <a:pt x="1108019" y="959988"/>
                      <a:pt x="1108019" y="942810"/>
                    </a:cubicBezTo>
                    <a:cubicBezTo>
                      <a:pt x="1108679" y="663337"/>
                      <a:pt x="1108019" y="383863"/>
                      <a:pt x="1109340" y="104390"/>
                    </a:cubicBezTo>
                    <a:cubicBezTo>
                      <a:pt x="1109340" y="75980"/>
                      <a:pt x="1100751" y="71355"/>
                      <a:pt x="1074984" y="71355"/>
                    </a:cubicBezTo>
                    <a:cubicBezTo>
                      <a:pt x="844402" y="72676"/>
                      <a:pt x="614480" y="72016"/>
                      <a:pt x="383898" y="72016"/>
                    </a:cubicBezTo>
                    <a:cubicBezTo>
                      <a:pt x="372666" y="72016"/>
                      <a:pt x="360774" y="73998"/>
                      <a:pt x="349542" y="69373"/>
                    </a:cubicBezTo>
                    <a:cubicBezTo>
                      <a:pt x="350863" y="46909"/>
                      <a:pt x="352845" y="23785"/>
                      <a:pt x="348221" y="1321"/>
                    </a:cubicBezTo>
                    <a:cubicBezTo>
                      <a:pt x="344917" y="1321"/>
                      <a:pt x="340953" y="1982"/>
                      <a:pt x="337650" y="1982"/>
                    </a:cubicBezTo>
                    <a:cubicBezTo>
                      <a:pt x="235903" y="1321"/>
                      <a:pt x="134156" y="1321"/>
                      <a:pt x="32409" y="0"/>
                    </a:cubicBezTo>
                    <a:cubicBezTo>
                      <a:pt x="9946" y="0"/>
                      <a:pt x="-626" y="5946"/>
                      <a:pt x="35" y="30392"/>
                    </a:cubicBezTo>
                    <a:cubicBezTo>
                      <a:pt x="1357" y="80605"/>
                      <a:pt x="1357" y="130157"/>
                      <a:pt x="35" y="180369"/>
                    </a:cubicBezTo>
                    <a:cubicBezTo>
                      <a:pt x="-626" y="202173"/>
                      <a:pt x="7964" y="210761"/>
                      <a:pt x="29766" y="210101"/>
                    </a:cubicBezTo>
                    <a:cubicBezTo>
                      <a:pt x="78658" y="209440"/>
                      <a:pt x="128210" y="210101"/>
                      <a:pt x="177101" y="210101"/>
                    </a:cubicBezTo>
                    <a:cubicBezTo>
                      <a:pt x="215421" y="210101"/>
                      <a:pt x="253741" y="209440"/>
                      <a:pt x="292062" y="209440"/>
                    </a:cubicBezTo>
                    <a:cubicBezTo>
                      <a:pt x="352845" y="209440"/>
                      <a:pt x="352845" y="209440"/>
                      <a:pt x="349542" y="147996"/>
                    </a:cubicBezTo>
                    <a:cubicBezTo>
                      <a:pt x="360113" y="147335"/>
                      <a:pt x="370684" y="146014"/>
                      <a:pt x="381256" y="146014"/>
                    </a:cubicBezTo>
                    <a:cubicBezTo>
                      <a:pt x="594660" y="146014"/>
                      <a:pt x="808063" y="146674"/>
                      <a:pt x="1021467" y="145353"/>
                    </a:cubicBezTo>
                    <a:cubicBezTo>
                      <a:pt x="1046574" y="145353"/>
                      <a:pt x="1054502" y="150638"/>
                      <a:pt x="1054502" y="177066"/>
                    </a:cubicBezTo>
                    <a:cubicBezTo>
                      <a:pt x="1053181" y="433415"/>
                      <a:pt x="1053842" y="689764"/>
                      <a:pt x="1054502" y="945453"/>
                    </a:cubicBezTo>
                    <a:cubicBezTo>
                      <a:pt x="1054502" y="964613"/>
                      <a:pt x="1049877" y="975184"/>
                      <a:pt x="1032699" y="985755"/>
                    </a:cubicBezTo>
                    <a:cubicBezTo>
                      <a:pt x="995701" y="1008219"/>
                      <a:pt x="982487" y="1057771"/>
                      <a:pt x="997022" y="1102037"/>
                    </a:cubicBezTo>
                    <a:cubicBezTo>
                      <a:pt x="1010897" y="1144322"/>
                      <a:pt x="1047895" y="1167446"/>
                      <a:pt x="1094805" y="1164142"/>
                    </a:cubicBezTo>
                    <a:cubicBezTo>
                      <a:pt x="1137089" y="1161499"/>
                      <a:pt x="1170784" y="1131768"/>
                      <a:pt x="1178712" y="1090145"/>
                    </a:cubicBezTo>
                    <a:cubicBezTo>
                      <a:pt x="1187962" y="1041914"/>
                      <a:pt x="1169463" y="996326"/>
                      <a:pt x="1129160" y="979148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9FE059B7-412E-4650-8EF3-9B138089D6F0}"/>
                  </a:ext>
                </a:extLst>
              </p:cNvPr>
              <p:cNvSpPr/>
              <p:nvPr userDrawn="1"/>
            </p:nvSpPr>
            <p:spPr>
              <a:xfrm rot="16200000" flipH="1">
                <a:off x="1069293" y="1820916"/>
                <a:ext cx="748053" cy="311825"/>
              </a:xfrm>
              <a:custGeom>
                <a:avLst/>
                <a:gdLst>
                  <a:gd name="connsiteX0" fmla="*/ 99133 w 1373154"/>
                  <a:gd name="connsiteY0" fmla="*/ 196463 h 572397"/>
                  <a:gd name="connsiteX1" fmla="*/ 185023 w 1373154"/>
                  <a:gd name="connsiteY1" fmla="*/ 121805 h 572397"/>
                  <a:gd name="connsiteX2" fmla="*/ 216075 w 1373154"/>
                  <a:gd name="connsiteY2" fmla="*/ 100002 h 572397"/>
                  <a:gd name="connsiteX3" fmla="*/ 1238829 w 1373154"/>
                  <a:gd name="connsiteY3" fmla="*/ 100002 h 572397"/>
                  <a:gd name="connsiteX4" fmla="*/ 1265257 w 1373154"/>
                  <a:gd name="connsiteY4" fmla="*/ 101984 h 572397"/>
                  <a:gd name="connsiteX5" fmla="*/ 1264596 w 1373154"/>
                  <a:gd name="connsiteY5" fmla="*/ 200428 h 572397"/>
                  <a:gd name="connsiteX6" fmla="*/ 1243454 w 1373154"/>
                  <a:gd name="connsiteY6" fmla="*/ 221570 h 572397"/>
                  <a:gd name="connsiteX7" fmla="*/ 1164171 w 1373154"/>
                  <a:gd name="connsiteY7" fmla="*/ 223552 h 572397"/>
                  <a:gd name="connsiteX8" fmla="*/ 1164831 w 1373154"/>
                  <a:gd name="connsiteY8" fmla="*/ 258568 h 572397"/>
                  <a:gd name="connsiteX9" fmla="*/ 1158885 w 1373154"/>
                  <a:gd name="connsiteY9" fmla="*/ 525489 h 572397"/>
                  <a:gd name="connsiteX10" fmla="*/ 1207116 w 1373154"/>
                  <a:gd name="connsiteY10" fmla="*/ 572398 h 572397"/>
                  <a:gd name="connsiteX11" fmla="*/ 1324719 w 1373154"/>
                  <a:gd name="connsiteY11" fmla="*/ 572398 h 572397"/>
                  <a:gd name="connsiteX12" fmla="*/ 1372950 w 1373154"/>
                  <a:gd name="connsiteY12" fmla="*/ 522846 h 572397"/>
                  <a:gd name="connsiteX13" fmla="*/ 1367665 w 1373154"/>
                  <a:gd name="connsiteY13" fmla="*/ 224212 h 572397"/>
                  <a:gd name="connsiteX14" fmla="*/ 1335291 w 1373154"/>
                  <a:gd name="connsiteY14" fmla="*/ 185892 h 572397"/>
                  <a:gd name="connsiteX15" fmla="*/ 1335291 w 1373154"/>
                  <a:gd name="connsiteY15" fmla="*/ 53093 h 572397"/>
                  <a:gd name="connsiteX16" fmla="*/ 1306881 w 1373154"/>
                  <a:gd name="connsiteY16" fmla="*/ 27326 h 572397"/>
                  <a:gd name="connsiteX17" fmla="*/ 192951 w 1373154"/>
                  <a:gd name="connsiteY17" fmla="*/ 27986 h 572397"/>
                  <a:gd name="connsiteX18" fmla="*/ 143399 w 1373154"/>
                  <a:gd name="connsiteY18" fmla="*/ 14112 h 572397"/>
                  <a:gd name="connsiteX19" fmla="*/ 31081 w 1373154"/>
                  <a:gd name="connsiteY19" fmla="*/ 23362 h 572397"/>
                  <a:gd name="connsiteX20" fmla="*/ 7957 w 1373154"/>
                  <a:gd name="connsiteY20" fmla="*/ 139644 h 572397"/>
                  <a:gd name="connsiteX21" fmla="*/ 99133 w 1373154"/>
                  <a:gd name="connsiteY21" fmla="*/ 196463 h 572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373154" h="572397">
                    <a:moveTo>
                      <a:pt x="99133" y="196463"/>
                    </a:moveTo>
                    <a:cubicBezTo>
                      <a:pt x="144060" y="193160"/>
                      <a:pt x="175773" y="168053"/>
                      <a:pt x="185023" y="121805"/>
                    </a:cubicBezTo>
                    <a:cubicBezTo>
                      <a:pt x="188987" y="100663"/>
                      <a:pt x="199558" y="100002"/>
                      <a:pt x="216075" y="100002"/>
                    </a:cubicBezTo>
                    <a:cubicBezTo>
                      <a:pt x="556993" y="100002"/>
                      <a:pt x="897911" y="100002"/>
                      <a:pt x="1238829" y="100002"/>
                    </a:cubicBezTo>
                    <a:cubicBezTo>
                      <a:pt x="1247418" y="100002"/>
                      <a:pt x="1256668" y="101323"/>
                      <a:pt x="1265257" y="101984"/>
                    </a:cubicBezTo>
                    <a:cubicBezTo>
                      <a:pt x="1265257" y="135019"/>
                      <a:pt x="1263936" y="167393"/>
                      <a:pt x="1264596" y="200428"/>
                    </a:cubicBezTo>
                    <a:cubicBezTo>
                      <a:pt x="1265257" y="216945"/>
                      <a:pt x="1259311" y="221570"/>
                      <a:pt x="1243454" y="221570"/>
                    </a:cubicBezTo>
                    <a:cubicBezTo>
                      <a:pt x="1217026" y="221570"/>
                      <a:pt x="1190599" y="218266"/>
                      <a:pt x="1164171" y="223552"/>
                    </a:cubicBezTo>
                    <a:cubicBezTo>
                      <a:pt x="1164171" y="235444"/>
                      <a:pt x="1164171" y="246676"/>
                      <a:pt x="1164831" y="258568"/>
                    </a:cubicBezTo>
                    <a:cubicBezTo>
                      <a:pt x="1168796" y="347762"/>
                      <a:pt x="1156903" y="436295"/>
                      <a:pt x="1158885" y="525489"/>
                    </a:cubicBezTo>
                    <a:cubicBezTo>
                      <a:pt x="1160207" y="571737"/>
                      <a:pt x="1158885" y="572398"/>
                      <a:pt x="1207116" y="572398"/>
                    </a:cubicBezTo>
                    <a:cubicBezTo>
                      <a:pt x="1246097" y="572398"/>
                      <a:pt x="1285739" y="572398"/>
                      <a:pt x="1324719" y="572398"/>
                    </a:cubicBezTo>
                    <a:cubicBezTo>
                      <a:pt x="1372950" y="572398"/>
                      <a:pt x="1372289" y="572398"/>
                      <a:pt x="1372950" y="522846"/>
                    </a:cubicBezTo>
                    <a:cubicBezTo>
                      <a:pt x="1374932" y="423081"/>
                      <a:pt x="1361718" y="323977"/>
                      <a:pt x="1367665" y="224212"/>
                    </a:cubicBezTo>
                    <a:cubicBezTo>
                      <a:pt x="1340576" y="224873"/>
                      <a:pt x="1333969" y="212320"/>
                      <a:pt x="1335291" y="185892"/>
                    </a:cubicBezTo>
                    <a:cubicBezTo>
                      <a:pt x="1337933" y="141626"/>
                      <a:pt x="1335291" y="97359"/>
                      <a:pt x="1335291" y="53093"/>
                    </a:cubicBezTo>
                    <a:cubicBezTo>
                      <a:pt x="1342558" y="26004"/>
                      <a:pt x="1325380" y="27326"/>
                      <a:pt x="1306881" y="27326"/>
                    </a:cubicBezTo>
                    <a:cubicBezTo>
                      <a:pt x="935571" y="27326"/>
                      <a:pt x="564261" y="27326"/>
                      <a:pt x="192951" y="27986"/>
                    </a:cubicBezTo>
                    <a:cubicBezTo>
                      <a:pt x="174452" y="27986"/>
                      <a:pt x="159256" y="24683"/>
                      <a:pt x="143399" y="14112"/>
                    </a:cubicBezTo>
                    <a:cubicBezTo>
                      <a:pt x="109043" y="-8352"/>
                      <a:pt x="60812" y="-3066"/>
                      <a:pt x="31081" y="23362"/>
                    </a:cubicBezTo>
                    <a:cubicBezTo>
                      <a:pt x="1350" y="50450"/>
                      <a:pt x="-8560" y="100002"/>
                      <a:pt x="7957" y="139644"/>
                    </a:cubicBezTo>
                    <a:cubicBezTo>
                      <a:pt x="22492" y="177303"/>
                      <a:pt x="58170" y="199767"/>
                      <a:pt x="99133" y="19646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76DA1E9E-C3EF-4052-B739-AB5261881BA3}"/>
                  </a:ext>
                </a:extLst>
              </p:cNvPr>
              <p:cNvSpPr/>
              <p:nvPr userDrawn="1"/>
            </p:nvSpPr>
            <p:spPr>
              <a:xfrm rot="16200000" flipH="1">
                <a:off x="1120766" y="2289790"/>
                <a:ext cx="497194" cy="459738"/>
              </a:xfrm>
              <a:custGeom>
                <a:avLst/>
                <a:gdLst>
                  <a:gd name="connsiteX0" fmla="*/ 96662 w 912667"/>
                  <a:gd name="connsiteY0" fmla="*/ 195773 h 843913"/>
                  <a:gd name="connsiteX1" fmla="*/ 186517 w 912667"/>
                  <a:gd name="connsiteY1" fmla="*/ 119133 h 843913"/>
                  <a:gd name="connsiteX2" fmla="*/ 210302 w 912667"/>
                  <a:gd name="connsiteY2" fmla="*/ 99312 h 843913"/>
                  <a:gd name="connsiteX3" fmla="*/ 759338 w 912667"/>
                  <a:gd name="connsiteY3" fmla="*/ 99312 h 843913"/>
                  <a:gd name="connsiteX4" fmla="*/ 783123 w 912667"/>
                  <a:gd name="connsiteY4" fmla="*/ 123758 h 843913"/>
                  <a:gd name="connsiteX5" fmla="*/ 782462 w 912667"/>
                  <a:gd name="connsiteY5" fmla="*/ 434284 h 843913"/>
                  <a:gd name="connsiteX6" fmla="*/ 724321 w 912667"/>
                  <a:gd name="connsiteY6" fmla="*/ 492425 h 843913"/>
                  <a:gd name="connsiteX7" fmla="*/ 701197 w 912667"/>
                  <a:gd name="connsiteY7" fmla="*/ 517531 h 843913"/>
                  <a:gd name="connsiteX8" fmla="*/ 701197 w 912667"/>
                  <a:gd name="connsiteY8" fmla="*/ 667508 h 843913"/>
                  <a:gd name="connsiteX9" fmla="*/ 704500 w 912667"/>
                  <a:gd name="connsiteY9" fmla="*/ 665526 h 843913"/>
                  <a:gd name="connsiteX10" fmla="*/ 702518 w 912667"/>
                  <a:gd name="connsiteY10" fmla="*/ 820789 h 843913"/>
                  <a:gd name="connsiteX11" fmla="*/ 724982 w 912667"/>
                  <a:gd name="connsiteY11" fmla="*/ 843914 h 843913"/>
                  <a:gd name="connsiteX12" fmla="*/ 888173 w 912667"/>
                  <a:gd name="connsiteY12" fmla="*/ 843914 h 843913"/>
                  <a:gd name="connsiteX13" fmla="*/ 911958 w 912667"/>
                  <a:gd name="connsiteY13" fmla="*/ 819468 h 843913"/>
                  <a:gd name="connsiteX14" fmla="*/ 910637 w 912667"/>
                  <a:gd name="connsiteY14" fmla="*/ 672133 h 843913"/>
                  <a:gd name="connsiteX15" fmla="*/ 910637 w 912667"/>
                  <a:gd name="connsiteY15" fmla="*/ 672133 h 843913"/>
                  <a:gd name="connsiteX16" fmla="*/ 911958 w 912667"/>
                  <a:gd name="connsiteY16" fmla="*/ 666848 h 843913"/>
                  <a:gd name="connsiteX17" fmla="*/ 912619 w 912667"/>
                  <a:gd name="connsiteY17" fmla="*/ 522156 h 843913"/>
                  <a:gd name="connsiteX18" fmla="*/ 883548 w 912667"/>
                  <a:gd name="connsiteY18" fmla="*/ 493085 h 843913"/>
                  <a:gd name="connsiteX19" fmla="*/ 855799 w 912667"/>
                  <a:gd name="connsiteY19" fmla="*/ 464676 h 843913"/>
                  <a:gd name="connsiteX20" fmla="*/ 856460 w 912667"/>
                  <a:gd name="connsiteY20" fmla="*/ 82134 h 843913"/>
                  <a:gd name="connsiteX21" fmla="*/ 818800 w 912667"/>
                  <a:gd name="connsiteY21" fmla="*/ 45796 h 843913"/>
                  <a:gd name="connsiteX22" fmla="*/ 203034 w 912667"/>
                  <a:gd name="connsiteY22" fmla="*/ 45796 h 843913"/>
                  <a:gd name="connsiteX23" fmla="*/ 166035 w 912667"/>
                  <a:gd name="connsiteY23" fmla="*/ 31260 h 843913"/>
                  <a:gd name="connsiteX24" fmla="*/ 48432 w 912667"/>
                  <a:gd name="connsiteY24" fmla="*/ 11440 h 843913"/>
                  <a:gd name="connsiteX25" fmla="*/ 4165 w 912667"/>
                  <a:gd name="connsiteY25" fmla="*/ 127722 h 843913"/>
                  <a:gd name="connsiteX26" fmla="*/ 96662 w 912667"/>
                  <a:gd name="connsiteY26" fmla="*/ 195773 h 84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12667" h="843913">
                    <a:moveTo>
                      <a:pt x="96662" y="195773"/>
                    </a:moveTo>
                    <a:cubicBezTo>
                      <a:pt x="142911" y="194452"/>
                      <a:pt x="177267" y="166703"/>
                      <a:pt x="186517" y="119133"/>
                    </a:cubicBezTo>
                    <a:cubicBezTo>
                      <a:pt x="189820" y="102615"/>
                      <a:pt x="195766" y="99312"/>
                      <a:pt x="210302" y="99312"/>
                    </a:cubicBezTo>
                    <a:cubicBezTo>
                      <a:pt x="393314" y="99973"/>
                      <a:pt x="576326" y="99973"/>
                      <a:pt x="759338" y="99312"/>
                    </a:cubicBezTo>
                    <a:cubicBezTo>
                      <a:pt x="778498" y="99312"/>
                      <a:pt x="783123" y="105258"/>
                      <a:pt x="783123" y="123758"/>
                    </a:cubicBezTo>
                    <a:cubicBezTo>
                      <a:pt x="782462" y="227486"/>
                      <a:pt x="782462" y="330555"/>
                      <a:pt x="782462" y="434284"/>
                    </a:cubicBezTo>
                    <a:cubicBezTo>
                      <a:pt x="782462" y="491764"/>
                      <a:pt x="782462" y="492425"/>
                      <a:pt x="724321" y="492425"/>
                    </a:cubicBezTo>
                    <a:cubicBezTo>
                      <a:pt x="704500" y="492425"/>
                      <a:pt x="700536" y="499692"/>
                      <a:pt x="701197" y="517531"/>
                    </a:cubicBezTo>
                    <a:cubicBezTo>
                      <a:pt x="701858" y="567744"/>
                      <a:pt x="701197" y="617296"/>
                      <a:pt x="701197" y="667508"/>
                    </a:cubicBezTo>
                    <a:cubicBezTo>
                      <a:pt x="701858" y="666187"/>
                      <a:pt x="703179" y="665526"/>
                      <a:pt x="704500" y="665526"/>
                    </a:cubicBezTo>
                    <a:cubicBezTo>
                      <a:pt x="699876" y="717060"/>
                      <a:pt x="703179" y="768595"/>
                      <a:pt x="702518" y="820789"/>
                    </a:cubicBezTo>
                    <a:cubicBezTo>
                      <a:pt x="702518" y="835985"/>
                      <a:pt x="709125" y="843914"/>
                      <a:pt x="724982" y="843914"/>
                    </a:cubicBezTo>
                    <a:cubicBezTo>
                      <a:pt x="779159" y="843914"/>
                      <a:pt x="833996" y="843914"/>
                      <a:pt x="888173" y="843914"/>
                    </a:cubicBezTo>
                    <a:cubicBezTo>
                      <a:pt x="905351" y="843914"/>
                      <a:pt x="911958" y="835985"/>
                      <a:pt x="911958" y="819468"/>
                    </a:cubicBezTo>
                    <a:cubicBezTo>
                      <a:pt x="911298" y="770577"/>
                      <a:pt x="911298" y="721685"/>
                      <a:pt x="910637" y="672133"/>
                    </a:cubicBezTo>
                    <a:cubicBezTo>
                      <a:pt x="910637" y="672133"/>
                      <a:pt x="910637" y="672133"/>
                      <a:pt x="910637" y="672133"/>
                    </a:cubicBezTo>
                    <a:cubicBezTo>
                      <a:pt x="911298" y="670151"/>
                      <a:pt x="911298" y="668830"/>
                      <a:pt x="911958" y="666848"/>
                    </a:cubicBezTo>
                    <a:cubicBezTo>
                      <a:pt x="911958" y="618617"/>
                      <a:pt x="910637" y="570387"/>
                      <a:pt x="912619" y="522156"/>
                    </a:cubicBezTo>
                    <a:cubicBezTo>
                      <a:pt x="913280" y="499031"/>
                      <a:pt x="907333" y="488460"/>
                      <a:pt x="883548" y="493085"/>
                    </a:cubicBezTo>
                    <a:cubicBezTo>
                      <a:pt x="860424" y="497049"/>
                      <a:pt x="855799" y="486478"/>
                      <a:pt x="855799" y="464676"/>
                    </a:cubicBezTo>
                    <a:cubicBezTo>
                      <a:pt x="856460" y="337162"/>
                      <a:pt x="856460" y="209648"/>
                      <a:pt x="856460" y="82134"/>
                    </a:cubicBezTo>
                    <a:cubicBezTo>
                      <a:pt x="856460" y="39189"/>
                      <a:pt x="859763" y="45796"/>
                      <a:pt x="818800" y="45796"/>
                    </a:cubicBezTo>
                    <a:cubicBezTo>
                      <a:pt x="613325" y="45796"/>
                      <a:pt x="408510" y="45796"/>
                      <a:pt x="203034" y="45796"/>
                    </a:cubicBezTo>
                    <a:cubicBezTo>
                      <a:pt x="188499" y="45796"/>
                      <a:pt x="177267" y="44474"/>
                      <a:pt x="166035" y="31260"/>
                    </a:cubicBezTo>
                    <a:cubicBezTo>
                      <a:pt x="138286" y="-1774"/>
                      <a:pt x="86091" y="-9042"/>
                      <a:pt x="48432" y="11440"/>
                    </a:cubicBezTo>
                    <a:cubicBezTo>
                      <a:pt x="10111" y="32582"/>
                      <a:pt x="-9049" y="81473"/>
                      <a:pt x="4165" y="127722"/>
                    </a:cubicBezTo>
                    <a:cubicBezTo>
                      <a:pt x="15397" y="171327"/>
                      <a:pt x="50414" y="196434"/>
                      <a:pt x="96662" y="19577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9AE258E7-1627-4F85-BE58-CE26AE080072}"/>
                  </a:ext>
                </a:extLst>
              </p:cNvPr>
              <p:cNvSpPr/>
              <p:nvPr userDrawn="1"/>
            </p:nvSpPr>
            <p:spPr>
              <a:xfrm flipH="1">
                <a:off x="830109" y="3801796"/>
                <a:ext cx="769123" cy="128635"/>
              </a:xfrm>
              <a:custGeom>
                <a:avLst/>
                <a:gdLst>
                  <a:gd name="connsiteX0" fmla="*/ 1409189 w 1411831"/>
                  <a:gd name="connsiteY0" fmla="*/ 73007 h 236127"/>
                  <a:gd name="connsiteX1" fmla="*/ 1238730 w 1411831"/>
                  <a:gd name="connsiteY1" fmla="*/ 45257 h 236127"/>
                  <a:gd name="connsiteX2" fmla="*/ 1212963 w 1411831"/>
                  <a:gd name="connsiteY2" fmla="*/ 55168 h 236127"/>
                  <a:gd name="connsiteX3" fmla="*/ 385775 w 1411831"/>
                  <a:gd name="connsiteY3" fmla="*/ 55168 h 236127"/>
                  <a:gd name="connsiteX4" fmla="*/ 363972 w 1411831"/>
                  <a:gd name="connsiteY4" fmla="*/ 34687 h 236127"/>
                  <a:gd name="connsiteX5" fmla="*/ 340848 w 1411831"/>
                  <a:gd name="connsiteY5" fmla="*/ 12884 h 236127"/>
                  <a:gd name="connsiteX6" fmla="*/ 190870 w 1411831"/>
                  <a:gd name="connsiteY6" fmla="*/ 12884 h 236127"/>
                  <a:gd name="connsiteX7" fmla="*/ 165103 w 1411831"/>
                  <a:gd name="connsiteY7" fmla="*/ 991 h 236127"/>
                  <a:gd name="connsiteX8" fmla="*/ 31643 w 1411831"/>
                  <a:gd name="connsiteY8" fmla="*/ 991 h 236127"/>
                  <a:gd name="connsiteX9" fmla="*/ 1251 w 1411831"/>
                  <a:gd name="connsiteY9" fmla="*/ 34026 h 236127"/>
                  <a:gd name="connsiteX10" fmla="*/ 1251 w 1411831"/>
                  <a:gd name="connsiteY10" fmla="*/ 199860 h 236127"/>
                  <a:gd name="connsiteX11" fmla="*/ 37589 w 1411831"/>
                  <a:gd name="connsiteY11" fmla="*/ 234877 h 236127"/>
                  <a:gd name="connsiteX12" fmla="*/ 160478 w 1411831"/>
                  <a:gd name="connsiteY12" fmla="*/ 234877 h 236127"/>
                  <a:gd name="connsiteX13" fmla="*/ 192192 w 1411831"/>
                  <a:gd name="connsiteY13" fmla="*/ 222984 h 236127"/>
                  <a:gd name="connsiteX14" fmla="*/ 339526 w 1411831"/>
                  <a:gd name="connsiteY14" fmla="*/ 223645 h 236127"/>
                  <a:gd name="connsiteX15" fmla="*/ 363972 w 1411831"/>
                  <a:gd name="connsiteY15" fmla="*/ 199860 h 236127"/>
                  <a:gd name="connsiteX16" fmla="*/ 363311 w 1411831"/>
                  <a:gd name="connsiteY16" fmla="*/ 151629 h 236127"/>
                  <a:gd name="connsiteX17" fmla="*/ 386435 w 1411831"/>
                  <a:gd name="connsiteY17" fmla="*/ 126523 h 236127"/>
                  <a:gd name="connsiteX18" fmla="*/ 1203053 w 1411831"/>
                  <a:gd name="connsiteY18" fmla="*/ 126523 h 236127"/>
                  <a:gd name="connsiteX19" fmla="*/ 1230802 w 1411831"/>
                  <a:gd name="connsiteY19" fmla="*/ 145022 h 236127"/>
                  <a:gd name="connsiteX20" fmla="*/ 1339817 w 1411831"/>
                  <a:gd name="connsiteY20" fmla="*/ 196556 h 236127"/>
                  <a:gd name="connsiteX21" fmla="*/ 1411832 w 1411831"/>
                  <a:gd name="connsiteY21" fmla="*/ 124541 h 236127"/>
                  <a:gd name="connsiteX22" fmla="*/ 1411832 w 1411831"/>
                  <a:gd name="connsiteY22" fmla="*/ 76310 h 236127"/>
                  <a:gd name="connsiteX23" fmla="*/ 1409189 w 1411831"/>
                  <a:gd name="connsiteY23" fmla="*/ 73007 h 236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411831" h="236127">
                    <a:moveTo>
                      <a:pt x="1409189" y="73007"/>
                    </a:moveTo>
                    <a:cubicBezTo>
                      <a:pt x="1375494" y="-8259"/>
                      <a:pt x="1294889" y="-21472"/>
                      <a:pt x="1238730" y="45257"/>
                    </a:cubicBezTo>
                    <a:cubicBezTo>
                      <a:pt x="1230802" y="54507"/>
                      <a:pt x="1222874" y="55168"/>
                      <a:pt x="1212963" y="55168"/>
                    </a:cubicBezTo>
                    <a:cubicBezTo>
                      <a:pt x="937454" y="55168"/>
                      <a:pt x="661284" y="55168"/>
                      <a:pt x="385775" y="55168"/>
                    </a:cubicBezTo>
                    <a:cubicBezTo>
                      <a:pt x="370579" y="55168"/>
                      <a:pt x="361329" y="51864"/>
                      <a:pt x="363972" y="34687"/>
                    </a:cubicBezTo>
                    <a:cubicBezTo>
                      <a:pt x="366614" y="16187"/>
                      <a:pt x="357365" y="12884"/>
                      <a:pt x="340848" y="12884"/>
                    </a:cubicBezTo>
                    <a:cubicBezTo>
                      <a:pt x="290635" y="13544"/>
                      <a:pt x="241083" y="12884"/>
                      <a:pt x="190870" y="12884"/>
                    </a:cubicBezTo>
                    <a:cubicBezTo>
                      <a:pt x="184263" y="4955"/>
                      <a:pt x="175674" y="991"/>
                      <a:pt x="165103" y="991"/>
                    </a:cubicBezTo>
                    <a:cubicBezTo>
                      <a:pt x="120837" y="-330"/>
                      <a:pt x="75909" y="-330"/>
                      <a:pt x="31643" y="991"/>
                    </a:cubicBezTo>
                    <a:cubicBezTo>
                      <a:pt x="10501" y="1652"/>
                      <a:pt x="1912" y="14205"/>
                      <a:pt x="1251" y="34026"/>
                    </a:cubicBezTo>
                    <a:cubicBezTo>
                      <a:pt x="-71" y="89524"/>
                      <a:pt x="-731" y="144362"/>
                      <a:pt x="1251" y="199860"/>
                    </a:cubicBezTo>
                    <a:cubicBezTo>
                      <a:pt x="2572" y="227609"/>
                      <a:pt x="8519" y="233555"/>
                      <a:pt x="37589" y="234877"/>
                    </a:cubicBezTo>
                    <a:cubicBezTo>
                      <a:pt x="78552" y="236859"/>
                      <a:pt x="119515" y="236198"/>
                      <a:pt x="160478" y="234877"/>
                    </a:cubicBezTo>
                    <a:cubicBezTo>
                      <a:pt x="172371" y="234877"/>
                      <a:pt x="182942" y="230913"/>
                      <a:pt x="192192" y="222984"/>
                    </a:cubicBezTo>
                    <a:cubicBezTo>
                      <a:pt x="241083" y="222984"/>
                      <a:pt x="290635" y="222323"/>
                      <a:pt x="339526" y="223645"/>
                    </a:cubicBezTo>
                    <a:cubicBezTo>
                      <a:pt x="357365" y="224306"/>
                      <a:pt x="365954" y="219681"/>
                      <a:pt x="363972" y="199860"/>
                    </a:cubicBezTo>
                    <a:cubicBezTo>
                      <a:pt x="362650" y="184003"/>
                      <a:pt x="364632" y="167486"/>
                      <a:pt x="363311" y="151629"/>
                    </a:cubicBezTo>
                    <a:cubicBezTo>
                      <a:pt x="361990" y="133791"/>
                      <a:pt x="367275" y="126523"/>
                      <a:pt x="386435" y="126523"/>
                    </a:cubicBezTo>
                    <a:cubicBezTo>
                      <a:pt x="658641" y="127184"/>
                      <a:pt x="930847" y="127184"/>
                      <a:pt x="1203053" y="126523"/>
                    </a:cubicBezTo>
                    <a:cubicBezTo>
                      <a:pt x="1218249" y="126523"/>
                      <a:pt x="1224195" y="131808"/>
                      <a:pt x="1230802" y="145022"/>
                    </a:cubicBezTo>
                    <a:cubicBezTo>
                      <a:pt x="1250623" y="187968"/>
                      <a:pt x="1292907" y="206467"/>
                      <a:pt x="1339817" y="196556"/>
                    </a:cubicBezTo>
                    <a:cubicBezTo>
                      <a:pt x="1379458" y="187968"/>
                      <a:pt x="1397957" y="158897"/>
                      <a:pt x="1411832" y="124541"/>
                    </a:cubicBezTo>
                    <a:cubicBezTo>
                      <a:pt x="1411832" y="108684"/>
                      <a:pt x="1411832" y="92167"/>
                      <a:pt x="1411832" y="76310"/>
                    </a:cubicBezTo>
                    <a:cubicBezTo>
                      <a:pt x="1411171" y="74989"/>
                      <a:pt x="1409189" y="74328"/>
                      <a:pt x="1409189" y="73007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388BC822-45B5-4649-B16E-C559A55EB449}"/>
                  </a:ext>
                </a:extLst>
              </p:cNvPr>
              <p:cNvSpPr/>
              <p:nvPr userDrawn="1"/>
            </p:nvSpPr>
            <p:spPr>
              <a:xfrm rot="16200000" flipH="1">
                <a:off x="1066573" y="3025173"/>
                <a:ext cx="121315" cy="944002"/>
              </a:xfrm>
              <a:custGeom>
                <a:avLst/>
                <a:gdLst>
                  <a:gd name="connsiteX0" fmla="*/ 85722 w 222690"/>
                  <a:gd name="connsiteY0" fmla="*/ 193430 h 1732846"/>
                  <a:gd name="connsiteX1" fmla="*/ 104882 w 222690"/>
                  <a:gd name="connsiteY1" fmla="*/ 219858 h 1732846"/>
                  <a:gd name="connsiteX2" fmla="*/ 104882 w 222690"/>
                  <a:gd name="connsiteY2" fmla="*/ 860070 h 1732846"/>
                  <a:gd name="connsiteX3" fmla="*/ 105543 w 222690"/>
                  <a:gd name="connsiteY3" fmla="*/ 1355591 h 1732846"/>
                  <a:gd name="connsiteX4" fmla="*/ 80437 w 222690"/>
                  <a:gd name="connsiteY4" fmla="*/ 1382018 h 1732846"/>
                  <a:gd name="connsiteX5" fmla="*/ 13706 w 222690"/>
                  <a:gd name="connsiteY5" fmla="*/ 1384000 h 1732846"/>
                  <a:gd name="connsiteX6" fmla="*/ 14367 w 222690"/>
                  <a:gd name="connsiteY6" fmla="*/ 1416374 h 1732846"/>
                  <a:gd name="connsiteX7" fmla="*/ 8421 w 222690"/>
                  <a:gd name="connsiteY7" fmla="*/ 1685937 h 1732846"/>
                  <a:gd name="connsiteX8" fmla="*/ 56652 w 222690"/>
                  <a:gd name="connsiteY8" fmla="*/ 1732847 h 1732846"/>
                  <a:gd name="connsiteX9" fmla="*/ 174255 w 222690"/>
                  <a:gd name="connsiteY9" fmla="*/ 1732847 h 1732846"/>
                  <a:gd name="connsiteX10" fmla="*/ 222486 w 222690"/>
                  <a:gd name="connsiteY10" fmla="*/ 1683295 h 1732846"/>
                  <a:gd name="connsiteX11" fmla="*/ 217200 w 222690"/>
                  <a:gd name="connsiteY11" fmla="*/ 1384661 h 1732846"/>
                  <a:gd name="connsiteX12" fmla="*/ 196058 w 222690"/>
                  <a:gd name="connsiteY12" fmla="*/ 1382018 h 1732846"/>
                  <a:gd name="connsiteX13" fmla="*/ 158398 w 222690"/>
                  <a:gd name="connsiteY13" fmla="*/ 1343037 h 1732846"/>
                  <a:gd name="connsiteX14" fmla="*/ 158398 w 222690"/>
                  <a:gd name="connsiteY14" fmla="*/ 215233 h 1732846"/>
                  <a:gd name="connsiteX15" fmla="*/ 174916 w 222690"/>
                  <a:gd name="connsiteY15" fmla="*/ 147843 h 1732846"/>
                  <a:gd name="connsiteX16" fmla="*/ 161041 w 222690"/>
                  <a:gd name="connsiteY16" fmla="*/ 26275 h 1732846"/>
                  <a:gd name="connsiteX17" fmla="*/ 48723 w 222690"/>
                  <a:gd name="connsiteY17" fmla="*/ 9758 h 1732846"/>
                  <a:gd name="connsiteX18" fmla="*/ 1814 w 222690"/>
                  <a:gd name="connsiteY18" fmla="*/ 117451 h 1732846"/>
                  <a:gd name="connsiteX19" fmla="*/ 85722 w 222690"/>
                  <a:gd name="connsiteY19" fmla="*/ 193430 h 1732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22690" h="1732846">
                    <a:moveTo>
                      <a:pt x="85722" y="193430"/>
                    </a:moveTo>
                    <a:cubicBezTo>
                      <a:pt x="107525" y="194752"/>
                      <a:pt x="104882" y="205984"/>
                      <a:pt x="104882" y="219858"/>
                    </a:cubicBezTo>
                    <a:cubicBezTo>
                      <a:pt x="104882" y="433262"/>
                      <a:pt x="104882" y="646666"/>
                      <a:pt x="104882" y="860070"/>
                    </a:cubicBezTo>
                    <a:cubicBezTo>
                      <a:pt x="104882" y="1025244"/>
                      <a:pt x="104882" y="1190417"/>
                      <a:pt x="105543" y="1355591"/>
                    </a:cubicBezTo>
                    <a:cubicBezTo>
                      <a:pt x="105543" y="1374751"/>
                      <a:pt x="101579" y="1382679"/>
                      <a:pt x="80437" y="1382018"/>
                    </a:cubicBezTo>
                    <a:cubicBezTo>
                      <a:pt x="58634" y="1381358"/>
                      <a:pt x="36170" y="1378715"/>
                      <a:pt x="13706" y="1384000"/>
                    </a:cubicBezTo>
                    <a:cubicBezTo>
                      <a:pt x="13706" y="1394571"/>
                      <a:pt x="14367" y="1405143"/>
                      <a:pt x="14367" y="1416374"/>
                    </a:cubicBezTo>
                    <a:cubicBezTo>
                      <a:pt x="18331" y="1506229"/>
                      <a:pt x="6439" y="1596083"/>
                      <a:pt x="8421" y="1685937"/>
                    </a:cubicBezTo>
                    <a:cubicBezTo>
                      <a:pt x="9742" y="1732847"/>
                      <a:pt x="8421" y="1732847"/>
                      <a:pt x="56652" y="1732847"/>
                    </a:cubicBezTo>
                    <a:cubicBezTo>
                      <a:pt x="95633" y="1732847"/>
                      <a:pt x="135274" y="1732847"/>
                      <a:pt x="174255" y="1732847"/>
                    </a:cubicBezTo>
                    <a:cubicBezTo>
                      <a:pt x="221825" y="1732847"/>
                      <a:pt x="221164" y="1732847"/>
                      <a:pt x="222486" y="1683295"/>
                    </a:cubicBezTo>
                    <a:cubicBezTo>
                      <a:pt x="224468" y="1583530"/>
                      <a:pt x="211254" y="1484426"/>
                      <a:pt x="217200" y="1384661"/>
                    </a:cubicBezTo>
                    <a:cubicBezTo>
                      <a:pt x="209933" y="1384000"/>
                      <a:pt x="203326" y="1382018"/>
                      <a:pt x="196058" y="1382018"/>
                    </a:cubicBezTo>
                    <a:cubicBezTo>
                      <a:pt x="158398" y="1381358"/>
                      <a:pt x="158398" y="1381358"/>
                      <a:pt x="158398" y="1343037"/>
                    </a:cubicBezTo>
                    <a:cubicBezTo>
                      <a:pt x="158398" y="967103"/>
                      <a:pt x="158398" y="591168"/>
                      <a:pt x="158398" y="215233"/>
                    </a:cubicBezTo>
                    <a:cubicBezTo>
                      <a:pt x="158398" y="190788"/>
                      <a:pt x="160380" y="169645"/>
                      <a:pt x="174916" y="147843"/>
                    </a:cubicBezTo>
                    <a:cubicBezTo>
                      <a:pt x="199362" y="110844"/>
                      <a:pt x="190772" y="56667"/>
                      <a:pt x="161041" y="26275"/>
                    </a:cubicBezTo>
                    <a:cubicBezTo>
                      <a:pt x="133953" y="-814"/>
                      <a:pt x="84401" y="-8081"/>
                      <a:pt x="48723" y="9758"/>
                    </a:cubicBezTo>
                    <a:cubicBezTo>
                      <a:pt x="12385" y="28918"/>
                      <a:pt x="-6114" y="71202"/>
                      <a:pt x="1814" y="117451"/>
                    </a:cubicBezTo>
                    <a:cubicBezTo>
                      <a:pt x="9742" y="161717"/>
                      <a:pt x="39474" y="190127"/>
                      <a:pt x="85722" y="193430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F81BE720-6521-4FDD-8C3B-B24385FF18AE}"/>
                  </a:ext>
                </a:extLst>
              </p:cNvPr>
              <p:cNvSpPr/>
              <p:nvPr userDrawn="1"/>
            </p:nvSpPr>
            <p:spPr>
              <a:xfrm rot="5400000" flipH="1" flipV="1">
                <a:off x="1069293" y="4830746"/>
                <a:ext cx="748053" cy="311825"/>
              </a:xfrm>
              <a:custGeom>
                <a:avLst/>
                <a:gdLst>
                  <a:gd name="connsiteX0" fmla="*/ 99133 w 1373154"/>
                  <a:gd name="connsiteY0" fmla="*/ 196463 h 572397"/>
                  <a:gd name="connsiteX1" fmla="*/ 185023 w 1373154"/>
                  <a:gd name="connsiteY1" fmla="*/ 121805 h 572397"/>
                  <a:gd name="connsiteX2" fmla="*/ 216075 w 1373154"/>
                  <a:gd name="connsiteY2" fmla="*/ 100002 h 572397"/>
                  <a:gd name="connsiteX3" fmla="*/ 1238829 w 1373154"/>
                  <a:gd name="connsiteY3" fmla="*/ 100002 h 572397"/>
                  <a:gd name="connsiteX4" fmla="*/ 1265257 w 1373154"/>
                  <a:gd name="connsiteY4" fmla="*/ 101984 h 572397"/>
                  <a:gd name="connsiteX5" fmla="*/ 1264596 w 1373154"/>
                  <a:gd name="connsiteY5" fmla="*/ 200428 h 572397"/>
                  <a:gd name="connsiteX6" fmla="*/ 1243454 w 1373154"/>
                  <a:gd name="connsiteY6" fmla="*/ 221570 h 572397"/>
                  <a:gd name="connsiteX7" fmla="*/ 1164171 w 1373154"/>
                  <a:gd name="connsiteY7" fmla="*/ 223552 h 572397"/>
                  <a:gd name="connsiteX8" fmla="*/ 1164831 w 1373154"/>
                  <a:gd name="connsiteY8" fmla="*/ 258568 h 572397"/>
                  <a:gd name="connsiteX9" fmla="*/ 1158885 w 1373154"/>
                  <a:gd name="connsiteY9" fmla="*/ 525489 h 572397"/>
                  <a:gd name="connsiteX10" fmla="*/ 1207116 w 1373154"/>
                  <a:gd name="connsiteY10" fmla="*/ 572398 h 572397"/>
                  <a:gd name="connsiteX11" fmla="*/ 1324719 w 1373154"/>
                  <a:gd name="connsiteY11" fmla="*/ 572398 h 572397"/>
                  <a:gd name="connsiteX12" fmla="*/ 1372950 w 1373154"/>
                  <a:gd name="connsiteY12" fmla="*/ 522846 h 572397"/>
                  <a:gd name="connsiteX13" fmla="*/ 1367665 w 1373154"/>
                  <a:gd name="connsiteY13" fmla="*/ 224212 h 572397"/>
                  <a:gd name="connsiteX14" fmla="*/ 1335291 w 1373154"/>
                  <a:gd name="connsiteY14" fmla="*/ 185892 h 572397"/>
                  <a:gd name="connsiteX15" fmla="*/ 1335291 w 1373154"/>
                  <a:gd name="connsiteY15" fmla="*/ 53093 h 572397"/>
                  <a:gd name="connsiteX16" fmla="*/ 1306881 w 1373154"/>
                  <a:gd name="connsiteY16" fmla="*/ 27326 h 572397"/>
                  <a:gd name="connsiteX17" fmla="*/ 192951 w 1373154"/>
                  <a:gd name="connsiteY17" fmla="*/ 27986 h 572397"/>
                  <a:gd name="connsiteX18" fmla="*/ 143399 w 1373154"/>
                  <a:gd name="connsiteY18" fmla="*/ 14112 h 572397"/>
                  <a:gd name="connsiteX19" fmla="*/ 31081 w 1373154"/>
                  <a:gd name="connsiteY19" fmla="*/ 23362 h 572397"/>
                  <a:gd name="connsiteX20" fmla="*/ 7957 w 1373154"/>
                  <a:gd name="connsiteY20" fmla="*/ 139644 h 572397"/>
                  <a:gd name="connsiteX21" fmla="*/ 99133 w 1373154"/>
                  <a:gd name="connsiteY21" fmla="*/ 196463 h 572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373154" h="572397">
                    <a:moveTo>
                      <a:pt x="99133" y="196463"/>
                    </a:moveTo>
                    <a:cubicBezTo>
                      <a:pt x="144060" y="193160"/>
                      <a:pt x="175773" y="168053"/>
                      <a:pt x="185023" y="121805"/>
                    </a:cubicBezTo>
                    <a:cubicBezTo>
                      <a:pt x="188987" y="100663"/>
                      <a:pt x="199558" y="100002"/>
                      <a:pt x="216075" y="100002"/>
                    </a:cubicBezTo>
                    <a:cubicBezTo>
                      <a:pt x="556993" y="100002"/>
                      <a:pt x="897911" y="100002"/>
                      <a:pt x="1238829" y="100002"/>
                    </a:cubicBezTo>
                    <a:cubicBezTo>
                      <a:pt x="1247418" y="100002"/>
                      <a:pt x="1256668" y="101323"/>
                      <a:pt x="1265257" y="101984"/>
                    </a:cubicBezTo>
                    <a:cubicBezTo>
                      <a:pt x="1265257" y="135019"/>
                      <a:pt x="1263936" y="167393"/>
                      <a:pt x="1264596" y="200428"/>
                    </a:cubicBezTo>
                    <a:cubicBezTo>
                      <a:pt x="1265257" y="216945"/>
                      <a:pt x="1259311" y="221570"/>
                      <a:pt x="1243454" y="221570"/>
                    </a:cubicBezTo>
                    <a:cubicBezTo>
                      <a:pt x="1217026" y="221570"/>
                      <a:pt x="1190599" y="218266"/>
                      <a:pt x="1164171" y="223552"/>
                    </a:cubicBezTo>
                    <a:cubicBezTo>
                      <a:pt x="1164171" y="235444"/>
                      <a:pt x="1164171" y="246676"/>
                      <a:pt x="1164831" y="258568"/>
                    </a:cubicBezTo>
                    <a:cubicBezTo>
                      <a:pt x="1168796" y="347762"/>
                      <a:pt x="1156903" y="436295"/>
                      <a:pt x="1158885" y="525489"/>
                    </a:cubicBezTo>
                    <a:cubicBezTo>
                      <a:pt x="1160207" y="571737"/>
                      <a:pt x="1158885" y="572398"/>
                      <a:pt x="1207116" y="572398"/>
                    </a:cubicBezTo>
                    <a:cubicBezTo>
                      <a:pt x="1246097" y="572398"/>
                      <a:pt x="1285739" y="572398"/>
                      <a:pt x="1324719" y="572398"/>
                    </a:cubicBezTo>
                    <a:cubicBezTo>
                      <a:pt x="1372950" y="572398"/>
                      <a:pt x="1372289" y="572398"/>
                      <a:pt x="1372950" y="522846"/>
                    </a:cubicBezTo>
                    <a:cubicBezTo>
                      <a:pt x="1374932" y="423081"/>
                      <a:pt x="1361718" y="323977"/>
                      <a:pt x="1367665" y="224212"/>
                    </a:cubicBezTo>
                    <a:cubicBezTo>
                      <a:pt x="1340576" y="224873"/>
                      <a:pt x="1333969" y="212320"/>
                      <a:pt x="1335291" y="185892"/>
                    </a:cubicBezTo>
                    <a:cubicBezTo>
                      <a:pt x="1337933" y="141626"/>
                      <a:pt x="1335291" y="97359"/>
                      <a:pt x="1335291" y="53093"/>
                    </a:cubicBezTo>
                    <a:cubicBezTo>
                      <a:pt x="1342558" y="26004"/>
                      <a:pt x="1325380" y="27326"/>
                      <a:pt x="1306881" y="27326"/>
                    </a:cubicBezTo>
                    <a:cubicBezTo>
                      <a:pt x="935571" y="27326"/>
                      <a:pt x="564261" y="27326"/>
                      <a:pt x="192951" y="27986"/>
                    </a:cubicBezTo>
                    <a:cubicBezTo>
                      <a:pt x="174452" y="27986"/>
                      <a:pt x="159256" y="24683"/>
                      <a:pt x="143399" y="14112"/>
                    </a:cubicBezTo>
                    <a:cubicBezTo>
                      <a:pt x="109043" y="-8352"/>
                      <a:pt x="60812" y="-3066"/>
                      <a:pt x="31081" y="23362"/>
                    </a:cubicBezTo>
                    <a:cubicBezTo>
                      <a:pt x="1350" y="50450"/>
                      <a:pt x="-8560" y="100002"/>
                      <a:pt x="7957" y="139644"/>
                    </a:cubicBezTo>
                    <a:cubicBezTo>
                      <a:pt x="22492" y="177303"/>
                      <a:pt x="58170" y="199767"/>
                      <a:pt x="99133" y="19646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A41B19ED-3589-4DE1-A150-B99140988B50}"/>
                </a:ext>
              </a:extLst>
            </p:cNvPr>
            <p:cNvGrpSpPr/>
            <p:nvPr userDrawn="1"/>
          </p:nvGrpSpPr>
          <p:grpSpPr>
            <a:xfrm>
              <a:off x="4782728" y="2208743"/>
              <a:ext cx="1206268" cy="3147897"/>
              <a:chOff x="4889732" y="2208743"/>
              <a:chExt cx="1206268" cy="3147897"/>
            </a:xfrm>
            <a:grpFill/>
          </p:grpSpPr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F8C970CA-0C4B-42C4-B0C7-EB4872CFDF25}"/>
                  </a:ext>
                </a:extLst>
              </p:cNvPr>
              <p:cNvSpPr/>
              <p:nvPr userDrawn="1"/>
            </p:nvSpPr>
            <p:spPr>
              <a:xfrm flipH="1">
                <a:off x="4889732" y="2408235"/>
                <a:ext cx="1206268" cy="720041"/>
              </a:xfrm>
              <a:custGeom>
                <a:avLst/>
                <a:gdLst>
                  <a:gd name="connsiteX0" fmla="*/ 1864067 w 2214270"/>
                  <a:gd name="connsiteY0" fmla="*/ 1293985 h 1321734"/>
                  <a:gd name="connsiteX1" fmla="*/ 1891816 w 2214270"/>
                  <a:gd name="connsiteY1" fmla="*/ 1319752 h 1321734"/>
                  <a:gd name="connsiteX2" fmla="*/ 2041794 w 2214270"/>
                  <a:gd name="connsiteY2" fmla="*/ 1321734 h 1321734"/>
                  <a:gd name="connsiteX3" fmla="*/ 2185825 w 2214270"/>
                  <a:gd name="connsiteY3" fmla="*/ 1321074 h 1321734"/>
                  <a:gd name="connsiteX4" fmla="*/ 2214235 w 2214270"/>
                  <a:gd name="connsiteY4" fmla="*/ 1292663 h 1321734"/>
                  <a:gd name="connsiteX5" fmla="*/ 2214235 w 2214270"/>
                  <a:gd name="connsiteY5" fmla="*/ 1135418 h 1321734"/>
                  <a:gd name="connsiteX6" fmla="*/ 2185825 w 2214270"/>
                  <a:gd name="connsiteY6" fmla="*/ 1107009 h 1321734"/>
                  <a:gd name="connsiteX7" fmla="*/ 2041794 w 2214270"/>
                  <a:gd name="connsiteY7" fmla="*/ 1106348 h 1321734"/>
                  <a:gd name="connsiteX8" fmla="*/ 1908334 w 2214270"/>
                  <a:gd name="connsiteY8" fmla="*/ 1108330 h 1321734"/>
                  <a:gd name="connsiteX9" fmla="*/ 1866049 w 2214270"/>
                  <a:gd name="connsiteY9" fmla="*/ 1150614 h 1321734"/>
                  <a:gd name="connsiteX10" fmla="*/ 1834336 w 2214270"/>
                  <a:gd name="connsiteY10" fmla="*/ 1183649 h 1321734"/>
                  <a:gd name="connsiteX11" fmla="*/ 170710 w 2214270"/>
                  <a:gd name="connsiteY11" fmla="*/ 1183649 h 1321734"/>
                  <a:gd name="connsiteX12" fmla="*/ 139657 w 2214270"/>
                  <a:gd name="connsiteY12" fmla="*/ 1153257 h 1321734"/>
                  <a:gd name="connsiteX13" fmla="*/ 139657 w 2214270"/>
                  <a:gd name="connsiteY13" fmla="*/ 213090 h 1321734"/>
                  <a:gd name="connsiteX14" fmla="*/ 157496 w 2214270"/>
                  <a:gd name="connsiteY14" fmla="*/ 172127 h 1321734"/>
                  <a:gd name="connsiteX15" fmla="*/ 179959 w 2214270"/>
                  <a:gd name="connsiteY15" fmla="*/ 53863 h 1321734"/>
                  <a:gd name="connsiteX16" fmla="*/ 86801 w 2214270"/>
                  <a:gd name="connsiteY16" fmla="*/ 347 h 1321734"/>
                  <a:gd name="connsiteX17" fmla="*/ 3554 w 2214270"/>
                  <a:gd name="connsiteY17" fmla="*/ 71702 h 1321734"/>
                  <a:gd name="connsiteX18" fmla="*/ 44517 w 2214270"/>
                  <a:gd name="connsiteY18" fmla="*/ 181377 h 1321734"/>
                  <a:gd name="connsiteX19" fmla="*/ 66981 w 2214270"/>
                  <a:gd name="connsiteY19" fmla="*/ 223661 h 1321734"/>
                  <a:gd name="connsiteX20" fmla="*/ 66320 w 2214270"/>
                  <a:gd name="connsiteY20" fmla="*/ 1222630 h 1321734"/>
                  <a:gd name="connsiteX21" fmla="*/ 100676 w 2214270"/>
                  <a:gd name="connsiteY21" fmla="*/ 1256325 h 1321734"/>
                  <a:gd name="connsiteX22" fmla="*/ 1825747 w 2214270"/>
                  <a:gd name="connsiteY22" fmla="*/ 1255665 h 1321734"/>
                  <a:gd name="connsiteX23" fmla="*/ 1864067 w 2214270"/>
                  <a:gd name="connsiteY23" fmla="*/ 1293985 h 1321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214270" h="1321734">
                    <a:moveTo>
                      <a:pt x="1864067" y="1293985"/>
                    </a:moveTo>
                    <a:cubicBezTo>
                      <a:pt x="1862746" y="1317109"/>
                      <a:pt x="1872656" y="1319752"/>
                      <a:pt x="1891816" y="1319752"/>
                    </a:cubicBezTo>
                    <a:cubicBezTo>
                      <a:pt x="1942029" y="1319752"/>
                      <a:pt x="1991581" y="1316449"/>
                      <a:pt x="2041794" y="1321734"/>
                    </a:cubicBezTo>
                    <a:cubicBezTo>
                      <a:pt x="2090024" y="1321734"/>
                      <a:pt x="2137595" y="1320413"/>
                      <a:pt x="2185825" y="1321074"/>
                    </a:cubicBezTo>
                    <a:cubicBezTo>
                      <a:pt x="2206307" y="1321074"/>
                      <a:pt x="2214235" y="1313145"/>
                      <a:pt x="2214235" y="1292663"/>
                    </a:cubicBezTo>
                    <a:cubicBezTo>
                      <a:pt x="2213574" y="1240469"/>
                      <a:pt x="2213574" y="1187613"/>
                      <a:pt x="2214235" y="1135418"/>
                    </a:cubicBezTo>
                    <a:cubicBezTo>
                      <a:pt x="2214896" y="1114276"/>
                      <a:pt x="2206307" y="1107009"/>
                      <a:pt x="2185825" y="1107009"/>
                    </a:cubicBezTo>
                    <a:cubicBezTo>
                      <a:pt x="2137595" y="1107669"/>
                      <a:pt x="2090024" y="1107009"/>
                      <a:pt x="2041794" y="1106348"/>
                    </a:cubicBezTo>
                    <a:cubicBezTo>
                      <a:pt x="1997527" y="1107009"/>
                      <a:pt x="1952600" y="1107669"/>
                      <a:pt x="1908334" y="1108330"/>
                    </a:cubicBezTo>
                    <a:cubicBezTo>
                      <a:pt x="1865389" y="1108330"/>
                      <a:pt x="1864067" y="1108330"/>
                      <a:pt x="1866049" y="1150614"/>
                    </a:cubicBezTo>
                    <a:cubicBezTo>
                      <a:pt x="1867371" y="1175721"/>
                      <a:pt x="1861425" y="1183649"/>
                      <a:pt x="1834336" y="1183649"/>
                    </a:cubicBezTo>
                    <a:cubicBezTo>
                      <a:pt x="1280014" y="1182988"/>
                      <a:pt x="725692" y="1182988"/>
                      <a:pt x="170710" y="1183649"/>
                    </a:cubicBezTo>
                    <a:cubicBezTo>
                      <a:pt x="146925" y="1183649"/>
                      <a:pt x="139657" y="1178364"/>
                      <a:pt x="139657" y="1153257"/>
                    </a:cubicBezTo>
                    <a:cubicBezTo>
                      <a:pt x="140318" y="840089"/>
                      <a:pt x="140318" y="526259"/>
                      <a:pt x="139657" y="213090"/>
                    </a:cubicBezTo>
                    <a:cubicBezTo>
                      <a:pt x="139657" y="195912"/>
                      <a:pt x="142960" y="184020"/>
                      <a:pt x="157496" y="172127"/>
                    </a:cubicBezTo>
                    <a:cubicBezTo>
                      <a:pt x="189870" y="145699"/>
                      <a:pt x="198459" y="94826"/>
                      <a:pt x="179959" y="53863"/>
                    </a:cubicBezTo>
                    <a:cubicBezTo>
                      <a:pt x="163442" y="17525"/>
                      <a:pt x="128425" y="-2957"/>
                      <a:pt x="86801" y="347"/>
                    </a:cubicBezTo>
                    <a:cubicBezTo>
                      <a:pt x="43856" y="3650"/>
                      <a:pt x="14786" y="28757"/>
                      <a:pt x="3554" y="71702"/>
                    </a:cubicBezTo>
                    <a:cubicBezTo>
                      <a:pt x="-7678" y="114647"/>
                      <a:pt x="8179" y="162217"/>
                      <a:pt x="44517" y="181377"/>
                    </a:cubicBezTo>
                    <a:cubicBezTo>
                      <a:pt x="64338" y="191948"/>
                      <a:pt x="66981" y="204501"/>
                      <a:pt x="66981" y="223661"/>
                    </a:cubicBezTo>
                    <a:cubicBezTo>
                      <a:pt x="66320" y="556651"/>
                      <a:pt x="66981" y="889641"/>
                      <a:pt x="66320" y="1222630"/>
                    </a:cubicBezTo>
                    <a:cubicBezTo>
                      <a:pt x="66320" y="1250379"/>
                      <a:pt x="73588" y="1256325"/>
                      <a:pt x="100676" y="1256325"/>
                    </a:cubicBezTo>
                    <a:cubicBezTo>
                      <a:pt x="675479" y="1255665"/>
                      <a:pt x="1250944" y="1255665"/>
                      <a:pt x="1825747" y="1255665"/>
                    </a:cubicBezTo>
                    <a:cubicBezTo>
                      <a:pt x="1864067" y="1256325"/>
                      <a:pt x="1866049" y="1256325"/>
                      <a:pt x="1864067" y="1293985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08F1CF96-44F7-4DA4-BD14-9FC77FB267D1}"/>
                  </a:ext>
                </a:extLst>
              </p:cNvPr>
              <p:cNvSpPr/>
              <p:nvPr userDrawn="1"/>
            </p:nvSpPr>
            <p:spPr>
              <a:xfrm flipH="1">
                <a:off x="4889732" y="3803842"/>
                <a:ext cx="862897" cy="590574"/>
              </a:xfrm>
              <a:custGeom>
                <a:avLst/>
                <a:gdLst>
                  <a:gd name="connsiteX0" fmla="*/ 162118 w 1583966"/>
                  <a:gd name="connsiteY0" fmla="*/ 885330 h 1084079"/>
                  <a:gd name="connsiteX1" fmla="*/ 162118 w 1583966"/>
                  <a:gd name="connsiteY1" fmla="*/ 156584 h 1084079"/>
                  <a:gd name="connsiteX2" fmla="*/ 154851 w 1583966"/>
                  <a:gd name="connsiteY2" fmla="*/ 110336 h 1084079"/>
                  <a:gd name="connsiteX3" fmla="*/ 166083 w 1583966"/>
                  <a:gd name="connsiteY3" fmla="*/ 108354 h 1084079"/>
                  <a:gd name="connsiteX4" fmla="*/ 1213282 w 1583966"/>
                  <a:gd name="connsiteY4" fmla="*/ 107693 h 1084079"/>
                  <a:gd name="connsiteX5" fmla="*/ 1235085 w 1583966"/>
                  <a:gd name="connsiteY5" fmla="*/ 130817 h 1084079"/>
                  <a:gd name="connsiteX6" fmla="*/ 1234424 w 1583966"/>
                  <a:gd name="connsiteY6" fmla="*/ 189619 h 1084079"/>
                  <a:gd name="connsiteX7" fmla="*/ 1255566 w 1583966"/>
                  <a:gd name="connsiteY7" fmla="*/ 210761 h 1084079"/>
                  <a:gd name="connsiteX8" fmla="*/ 1410829 w 1583966"/>
                  <a:gd name="connsiteY8" fmla="*/ 211422 h 1084079"/>
                  <a:gd name="connsiteX9" fmla="*/ 1555521 w 1583966"/>
                  <a:gd name="connsiteY9" fmla="*/ 210761 h 1084079"/>
                  <a:gd name="connsiteX10" fmla="*/ 1583931 w 1583966"/>
                  <a:gd name="connsiteY10" fmla="*/ 182351 h 1084079"/>
                  <a:gd name="connsiteX11" fmla="*/ 1583931 w 1583966"/>
                  <a:gd name="connsiteY11" fmla="*/ 29731 h 1084079"/>
                  <a:gd name="connsiteX12" fmla="*/ 1552878 w 1583966"/>
                  <a:gd name="connsiteY12" fmla="*/ 661 h 1084079"/>
                  <a:gd name="connsiteX13" fmla="*/ 1405544 w 1583966"/>
                  <a:gd name="connsiteY13" fmla="*/ 661 h 1084079"/>
                  <a:gd name="connsiteX14" fmla="*/ 1255566 w 1583966"/>
                  <a:gd name="connsiteY14" fmla="*/ 0 h 1084079"/>
                  <a:gd name="connsiteX15" fmla="*/ 1234424 w 1583966"/>
                  <a:gd name="connsiteY15" fmla="*/ 20481 h 1084079"/>
                  <a:gd name="connsiteX16" fmla="*/ 1200729 w 1583966"/>
                  <a:gd name="connsiteY16" fmla="*/ 53516 h 1084079"/>
                  <a:gd name="connsiteX17" fmla="*/ 158815 w 1583966"/>
                  <a:gd name="connsiteY17" fmla="*/ 52855 h 1084079"/>
                  <a:gd name="connsiteX18" fmla="*/ 89442 w 1583966"/>
                  <a:gd name="connsiteY18" fmla="*/ 122228 h 1084079"/>
                  <a:gd name="connsiteX19" fmla="*/ 89442 w 1583966"/>
                  <a:gd name="connsiteY19" fmla="*/ 861544 h 1084079"/>
                  <a:gd name="connsiteX20" fmla="*/ 66318 w 1583966"/>
                  <a:gd name="connsiteY20" fmla="*/ 893918 h 1084079"/>
                  <a:gd name="connsiteX21" fmla="*/ 17427 w 1583966"/>
                  <a:gd name="connsiteY21" fmla="*/ 928935 h 1084079"/>
                  <a:gd name="connsiteX22" fmla="*/ 31301 w 1583966"/>
                  <a:gd name="connsiteY22" fmla="*/ 1061074 h 1084079"/>
                  <a:gd name="connsiteX23" fmla="*/ 155512 w 1583966"/>
                  <a:gd name="connsiteY23" fmla="*/ 1064377 h 1084079"/>
                  <a:gd name="connsiteX24" fmla="*/ 175993 w 1583966"/>
                  <a:gd name="connsiteY24" fmla="*/ 932900 h 1084079"/>
                  <a:gd name="connsiteX25" fmla="*/ 162118 w 1583966"/>
                  <a:gd name="connsiteY25" fmla="*/ 885330 h 1084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83966" h="1084079">
                    <a:moveTo>
                      <a:pt x="162118" y="885330"/>
                    </a:moveTo>
                    <a:cubicBezTo>
                      <a:pt x="162118" y="642194"/>
                      <a:pt x="162118" y="399720"/>
                      <a:pt x="162118" y="156584"/>
                    </a:cubicBezTo>
                    <a:cubicBezTo>
                      <a:pt x="162118" y="141388"/>
                      <a:pt x="163440" y="125532"/>
                      <a:pt x="154851" y="110336"/>
                    </a:cubicBezTo>
                    <a:cubicBezTo>
                      <a:pt x="160797" y="109675"/>
                      <a:pt x="163440" y="108354"/>
                      <a:pt x="166083" y="108354"/>
                    </a:cubicBezTo>
                    <a:cubicBezTo>
                      <a:pt x="514929" y="108354"/>
                      <a:pt x="864436" y="108354"/>
                      <a:pt x="1213282" y="107693"/>
                    </a:cubicBezTo>
                    <a:cubicBezTo>
                      <a:pt x="1231782" y="107693"/>
                      <a:pt x="1235746" y="114960"/>
                      <a:pt x="1235085" y="130817"/>
                    </a:cubicBezTo>
                    <a:cubicBezTo>
                      <a:pt x="1233764" y="150638"/>
                      <a:pt x="1235746" y="170459"/>
                      <a:pt x="1234424" y="189619"/>
                    </a:cubicBezTo>
                    <a:cubicBezTo>
                      <a:pt x="1233103" y="206137"/>
                      <a:pt x="1238388" y="211422"/>
                      <a:pt x="1255566" y="210761"/>
                    </a:cubicBezTo>
                    <a:cubicBezTo>
                      <a:pt x="1307101" y="210101"/>
                      <a:pt x="1359295" y="210761"/>
                      <a:pt x="1410829" y="211422"/>
                    </a:cubicBezTo>
                    <a:cubicBezTo>
                      <a:pt x="1459060" y="211422"/>
                      <a:pt x="1507291" y="210101"/>
                      <a:pt x="1555521" y="210761"/>
                    </a:cubicBezTo>
                    <a:cubicBezTo>
                      <a:pt x="1576003" y="210761"/>
                      <a:pt x="1584592" y="203494"/>
                      <a:pt x="1583931" y="182351"/>
                    </a:cubicBezTo>
                    <a:cubicBezTo>
                      <a:pt x="1583270" y="131478"/>
                      <a:pt x="1582610" y="80605"/>
                      <a:pt x="1583931" y="29731"/>
                    </a:cubicBezTo>
                    <a:cubicBezTo>
                      <a:pt x="1584592" y="6607"/>
                      <a:pt x="1574021" y="661"/>
                      <a:pt x="1552878" y="661"/>
                    </a:cubicBezTo>
                    <a:cubicBezTo>
                      <a:pt x="1503987" y="1321"/>
                      <a:pt x="1454435" y="661"/>
                      <a:pt x="1405544" y="661"/>
                    </a:cubicBezTo>
                    <a:cubicBezTo>
                      <a:pt x="1355331" y="661"/>
                      <a:pt x="1305779" y="661"/>
                      <a:pt x="1255566" y="0"/>
                    </a:cubicBezTo>
                    <a:cubicBezTo>
                      <a:pt x="1239710" y="0"/>
                      <a:pt x="1231121" y="3964"/>
                      <a:pt x="1234424" y="20481"/>
                    </a:cubicBezTo>
                    <a:cubicBezTo>
                      <a:pt x="1240370" y="49552"/>
                      <a:pt x="1225835" y="53516"/>
                      <a:pt x="1200729" y="53516"/>
                    </a:cubicBezTo>
                    <a:cubicBezTo>
                      <a:pt x="853204" y="52855"/>
                      <a:pt x="506340" y="52855"/>
                      <a:pt x="158815" y="52855"/>
                    </a:cubicBezTo>
                    <a:cubicBezTo>
                      <a:pt x="113888" y="52855"/>
                      <a:pt x="89442" y="77301"/>
                      <a:pt x="89442" y="122228"/>
                    </a:cubicBezTo>
                    <a:cubicBezTo>
                      <a:pt x="89442" y="368667"/>
                      <a:pt x="89442" y="615106"/>
                      <a:pt x="89442" y="861544"/>
                    </a:cubicBezTo>
                    <a:cubicBezTo>
                      <a:pt x="89442" y="879383"/>
                      <a:pt x="88121" y="891276"/>
                      <a:pt x="66318" y="893918"/>
                    </a:cubicBezTo>
                    <a:cubicBezTo>
                      <a:pt x="45176" y="896561"/>
                      <a:pt x="29319" y="911096"/>
                      <a:pt x="17427" y="928935"/>
                    </a:cubicBezTo>
                    <a:cubicBezTo>
                      <a:pt x="-10323" y="970559"/>
                      <a:pt x="-4376" y="1029361"/>
                      <a:pt x="31301" y="1061074"/>
                    </a:cubicBezTo>
                    <a:cubicBezTo>
                      <a:pt x="63675" y="1090145"/>
                      <a:pt x="120495" y="1092127"/>
                      <a:pt x="155512" y="1064377"/>
                    </a:cubicBezTo>
                    <a:cubicBezTo>
                      <a:pt x="192510" y="1034646"/>
                      <a:pt x="202421" y="975845"/>
                      <a:pt x="175993" y="932900"/>
                    </a:cubicBezTo>
                    <a:cubicBezTo>
                      <a:pt x="164761" y="919025"/>
                      <a:pt x="162118" y="903168"/>
                      <a:pt x="162118" y="885330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975FF321-0579-4300-A5D4-D86907C5E8EE}"/>
                  </a:ext>
                </a:extLst>
              </p:cNvPr>
              <p:cNvSpPr/>
              <p:nvPr userDrawn="1"/>
            </p:nvSpPr>
            <p:spPr>
              <a:xfrm flipH="1">
                <a:off x="4889732" y="2618015"/>
                <a:ext cx="898091" cy="123739"/>
              </a:xfrm>
              <a:custGeom>
                <a:avLst/>
                <a:gdLst>
                  <a:gd name="connsiteX0" fmla="*/ 66839 w 1648569"/>
                  <a:gd name="connsiteY0" fmla="*/ 192784 h 227140"/>
                  <a:gd name="connsiteX1" fmla="*/ 173872 w 1648569"/>
                  <a:gd name="connsiteY1" fmla="*/ 153142 h 227140"/>
                  <a:gd name="connsiteX2" fmla="*/ 215496 w 1648569"/>
                  <a:gd name="connsiteY2" fmla="*/ 130679 h 227140"/>
                  <a:gd name="connsiteX3" fmla="*/ 1265338 w 1648569"/>
                  <a:gd name="connsiteY3" fmla="*/ 130679 h 227140"/>
                  <a:gd name="connsiteX4" fmla="*/ 1283837 w 1648569"/>
                  <a:gd name="connsiteY4" fmla="*/ 130679 h 227140"/>
                  <a:gd name="connsiteX5" fmla="*/ 1299694 w 1648569"/>
                  <a:gd name="connsiteY5" fmla="*/ 146535 h 227140"/>
                  <a:gd name="connsiteX6" fmla="*/ 1299694 w 1648569"/>
                  <a:gd name="connsiteY6" fmla="*/ 165035 h 227140"/>
                  <a:gd name="connsiteX7" fmla="*/ 1362460 w 1648569"/>
                  <a:gd name="connsiteY7" fmla="*/ 226479 h 227140"/>
                  <a:gd name="connsiteX8" fmla="*/ 1474778 w 1648569"/>
                  <a:gd name="connsiteY8" fmla="*/ 227140 h 227140"/>
                  <a:gd name="connsiteX9" fmla="*/ 1618809 w 1648569"/>
                  <a:gd name="connsiteY9" fmla="*/ 226479 h 227140"/>
                  <a:gd name="connsiteX10" fmla="*/ 1648540 w 1648569"/>
                  <a:gd name="connsiteY10" fmla="*/ 196748 h 227140"/>
                  <a:gd name="connsiteX11" fmla="*/ 1648540 w 1648569"/>
                  <a:gd name="connsiteY11" fmla="*/ 47431 h 227140"/>
                  <a:gd name="connsiteX12" fmla="*/ 1616827 w 1648569"/>
                  <a:gd name="connsiteY12" fmla="*/ 17040 h 227140"/>
                  <a:gd name="connsiteX13" fmla="*/ 1475438 w 1648569"/>
                  <a:gd name="connsiteY13" fmla="*/ 16379 h 227140"/>
                  <a:gd name="connsiteX14" fmla="*/ 1320175 w 1648569"/>
                  <a:gd name="connsiteY14" fmla="*/ 17040 h 227140"/>
                  <a:gd name="connsiteX15" fmla="*/ 1300355 w 1648569"/>
                  <a:gd name="connsiteY15" fmla="*/ 30253 h 227140"/>
                  <a:gd name="connsiteX16" fmla="*/ 1267980 w 1648569"/>
                  <a:gd name="connsiteY16" fmla="*/ 59324 h 227140"/>
                  <a:gd name="connsiteX17" fmla="*/ 212853 w 1648569"/>
                  <a:gd name="connsiteY17" fmla="*/ 59324 h 227140"/>
                  <a:gd name="connsiteX18" fmla="*/ 169908 w 1648569"/>
                  <a:gd name="connsiteY18" fmla="*/ 36860 h 227140"/>
                  <a:gd name="connsiteX19" fmla="*/ 62215 w 1648569"/>
                  <a:gd name="connsiteY19" fmla="*/ 5808 h 227140"/>
                  <a:gd name="connsiteX20" fmla="*/ 109 w 1648569"/>
                  <a:gd name="connsiteY20" fmla="*/ 102269 h 227140"/>
                  <a:gd name="connsiteX21" fmla="*/ 66839 w 1648569"/>
                  <a:gd name="connsiteY21" fmla="*/ 192784 h 227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648569" h="227140">
                    <a:moveTo>
                      <a:pt x="66839" y="192784"/>
                    </a:moveTo>
                    <a:cubicBezTo>
                      <a:pt x="109785" y="204676"/>
                      <a:pt x="154712" y="190141"/>
                      <a:pt x="173872" y="153142"/>
                    </a:cubicBezTo>
                    <a:cubicBezTo>
                      <a:pt x="184443" y="133982"/>
                      <a:pt x="196335" y="130679"/>
                      <a:pt x="215496" y="130679"/>
                    </a:cubicBezTo>
                    <a:cubicBezTo>
                      <a:pt x="565663" y="131339"/>
                      <a:pt x="915170" y="130679"/>
                      <a:pt x="1265338" y="130679"/>
                    </a:cubicBezTo>
                    <a:cubicBezTo>
                      <a:pt x="1271284" y="130679"/>
                      <a:pt x="1277891" y="131339"/>
                      <a:pt x="1283837" y="130679"/>
                    </a:cubicBezTo>
                    <a:cubicBezTo>
                      <a:pt x="1295069" y="130018"/>
                      <a:pt x="1300355" y="134643"/>
                      <a:pt x="1299694" y="146535"/>
                    </a:cubicBezTo>
                    <a:cubicBezTo>
                      <a:pt x="1299033" y="152482"/>
                      <a:pt x="1299694" y="159089"/>
                      <a:pt x="1299694" y="165035"/>
                    </a:cubicBezTo>
                    <a:cubicBezTo>
                      <a:pt x="1299694" y="226479"/>
                      <a:pt x="1299694" y="226479"/>
                      <a:pt x="1362460" y="226479"/>
                    </a:cubicBezTo>
                    <a:cubicBezTo>
                      <a:pt x="1400119" y="226479"/>
                      <a:pt x="1437118" y="227140"/>
                      <a:pt x="1474778" y="227140"/>
                    </a:cubicBezTo>
                    <a:cubicBezTo>
                      <a:pt x="1523008" y="226479"/>
                      <a:pt x="1571239" y="225819"/>
                      <a:pt x="1618809" y="226479"/>
                    </a:cubicBezTo>
                    <a:cubicBezTo>
                      <a:pt x="1641272" y="227140"/>
                      <a:pt x="1648540" y="217890"/>
                      <a:pt x="1648540" y="196748"/>
                    </a:cubicBezTo>
                    <a:cubicBezTo>
                      <a:pt x="1647879" y="147196"/>
                      <a:pt x="1647219" y="96983"/>
                      <a:pt x="1648540" y="47431"/>
                    </a:cubicBezTo>
                    <a:cubicBezTo>
                      <a:pt x="1649201" y="22986"/>
                      <a:pt x="1638630" y="17040"/>
                      <a:pt x="1616827" y="17040"/>
                    </a:cubicBezTo>
                    <a:cubicBezTo>
                      <a:pt x="1569918" y="17700"/>
                      <a:pt x="1522348" y="16379"/>
                      <a:pt x="1475438" y="16379"/>
                    </a:cubicBezTo>
                    <a:cubicBezTo>
                      <a:pt x="1423904" y="16379"/>
                      <a:pt x="1371709" y="17040"/>
                      <a:pt x="1320175" y="17040"/>
                    </a:cubicBezTo>
                    <a:cubicBezTo>
                      <a:pt x="1310926" y="17040"/>
                      <a:pt x="1297712" y="13736"/>
                      <a:pt x="1300355" y="30253"/>
                    </a:cubicBezTo>
                    <a:cubicBezTo>
                      <a:pt x="1304979" y="58002"/>
                      <a:pt x="1289123" y="59324"/>
                      <a:pt x="1267980" y="59324"/>
                    </a:cubicBezTo>
                    <a:cubicBezTo>
                      <a:pt x="916492" y="58663"/>
                      <a:pt x="564342" y="58663"/>
                      <a:pt x="212853" y="59324"/>
                    </a:cubicBezTo>
                    <a:cubicBezTo>
                      <a:pt x="193032" y="59324"/>
                      <a:pt x="181140" y="54699"/>
                      <a:pt x="169908" y="36860"/>
                    </a:cubicBezTo>
                    <a:cubicBezTo>
                      <a:pt x="148105" y="3165"/>
                      <a:pt x="102517" y="-8067"/>
                      <a:pt x="62215" y="5808"/>
                    </a:cubicBezTo>
                    <a:cubicBezTo>
                      <a:pt x="23234" y="19022"/>
                      <a:pt x="-1873" y="57342"/>
                      <a:pt x="109" y="102269"/>
                    </a:cubicBezTo>
                    <a:cubicBezTo>
                      <a:pt x="1431" y="146535"/>
                      <a:pt x="28519" y="182213"/>
                      <a:pt x="66839" y="192784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F97C3A21-57B5-4F03-B5FB-EB7FA22E9BC3}"/>
                  </a:ext>
                </a:extLst>
              </p:cNvPr>
              <p:cNvSpPr/>
              <p:nvPr userDrawn="1"/>
            </p:nvSpPr>
            <p:spPr>
              <a:xfrm rot="10800000" flipH="1">
                <a:off x="4889732" y="2208743"/>
                <a:ext cx="769123" cy="128635"/>
              </a:xfrm>
              <a:custGeom>
                <a:avLst/>
                <a:gdLst>
                  <a:gd name="connsiteX0" fmla="*/ 1409189 w 1411831"/>
                  <a:gd name="connsiteY0" fmla="*/ 73007 h 236127"/>
                  <a:gd name="connsiteX1" fmla="*/ 1238730 w 1411831"/>
                  <a:gd name="connsiteY1" fmla="*/ 45257 h 236127"/>
                  <a:gd name="connsiteX2" fmla="*/ 1212963 w 1411831"/>
                  <a:gd name="connsiteY2" fmla="*/ 55168 h 236127"/>
                  <a:gd name="connsiteX3" fmla="*/ 385775 w 1411831"/>
                  <a:gd name="connsiteY3" fmla="*/ 55168 h 236127"/>
                  <a:gd name="connsiteX4" fmla="*/ 363972 w 1411831"/>
                  <a:gd name="connsiteY4" fmla="*/ 34687 h 236127"/>
                  <a:gd name="connsiteX5" fmla="*/ 340848 w 1411831"/>
                  <a:gd name="connsiteY5" fmla="*/ 12884 h 236127"/>
                  <a:gd name="connsiteX6" fmla="*/ 190870 w 1411831"/>
                  <a:gd name="connsiteY6" fmla="*/ 12884 h 236127"/>
                  <a:gd name="connsiteX7" fmla="*/ 165103 w 1411831"/>
                  <a:gd name="connsiteY7" fmla="*/ 991 h 236127"/>
                  <a:gd name="connsiteX8" fmla="*/ 31643 w 1411831"/>
                  <a:gd name="connsiteY8" fmla="*/ 991 h 236127"/>
                  <a:gd name="connsiteX9" fmla="*/ 1251 w 1411831"/>
                  <a:gd name="connsiteY9" fmla="*/ 34026 h 236127"/>
                  <a:gd name="connsiteX10" fmla="*/ 1251 w 1411831"/>
                  <a:gd name="connsiteY10" fmla="*/ 199860 h 236127"/>
                  <a:gd name="connsiteX11" fmla="*/ 37589 w 1411831"/>
                  <a:gd name="connsiteY11" fmla="*/ 234877 h 236127"/>
                  <a:gd name="connsiteX12" fmla="*/ 160478 w 1411831"/>
                  <a:gd name="connsiteY12" fmla="*/ 234877 h 236127"/>
                  <a:gd name="connsiteX13" fmla="*/ 192192 w 1411831"/>
                  <a:gd name="connsiteY13" fmla="*/ 222984 h 236127"/>
                  <a:gd name="connsiteX14" fmla="*/ 339526 w 1411831"/>
                  <a:gd name="connsiteY14" fmla="*/ 223645 h 236127"/>
                  <a:gd name="connsiteX15" fmla="*/ 363972 w 1411831"/>
                  <a:gd name="connsiteY15" fmla="*/ 199860 h 236127"/>
                  <a:gd name="connsiteX16" fmla="*/ 363311 w 1411831"/>
                  <a:gd name="connsiteY16" fmla="*/ 151629 h 236127"/>
                  <a:gd name="connsiteX17" fmla="*/ 386435 w 1411831"/>
                  <a:gd name="connsiteY17" fmla="*/ 126523 h 236127"/>
                  <a:gd name="connsiteX18" fmla="*/ 1203053 w 1411831"/>
                  <a:gd name="connsiteY18" fmla="*/ 126523 h 236127"/>
                  <a:gd name="connsiteX19" fmla="*/ 1230802 w 1411831"/>
                  <a:gd name="connsiteY19" fmla="*/ 145022 h 236127"/>
                  <a:gd name="connsiteX20" fmla="*/ 1339817 w 1411831"/>
                  <a:gd name="connsiteY20" fmla="*/ 196556 h 236127"/>
                  <a:gd name="connsiteX21" fmla="*/ 1411832 w 1411831"/>
                  <a:gd name="connsiteY21" fmla="*/ 124541 h 236127"/>
                  <a:gd name="connsiteX22" fmla="*/ 1411832 w 1411831"/>
                  <a:gd name="connsiteY22" fmla="*/ 76310 h 236127"/>
                  <a:gd name="connsiteX23" fmla="*/ 1409189 w 1411831"/>
                  <a:gd name="connsiteY23" fmla="*/ 73007 h 236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411831" h="236127">
                    <a:moveTo>
                      <a:pt x="1409189" y="73007"/>
                    </a:moveTo>
                    <a:cubicBezTo>
                      <a:pt x="1375494" y="-8259"/>
                      <a:pt x="1294889" y="-21472"/>
                      <a:pt x="1238730" y="45257"/>
                    </a:cubicBezTo>
                    <a:cubicBezTo>
                      <a:pt x="1230802" y="54507"/>
                      <a:pt x="1222874" y="55168"/>
                      <a:pt x="1212963" y="55168"/>
                    </a:cubicBezTo>
                    <a:cubicBezTo>
                      <a:pt x="937454" y="55168"/>
                      <a:pt x="661284" y="55168"/>
                      <a:pt x="385775" y="55168"/>
                    </a:cubicBezTo>
                    <a:cubicBezTo>
                      <a:pt x="370579" y="55168"/>
                      <a:pt x="361329" y="51864"/>
                      <a:pt x="363972" y="34687"/>
                    </a:cubicBezTo>
                    <a:cubicBezTo>
                      <a:pt x="366614" y="16187"/>
                      <a:pt x="357365" y="12884"/>
                      <a:pt x="340848" y="12884"/>
                    </a:cubicBezTo>
                    <a:cubicBezTo>
                      <a:pt x="290635" y="13544"/>
                      <a:pt x="241083" y="12884"/>
                      <a:pt x="190870" y="12884"/>
                    </a:cubicBezTo>
                    <a:cubicBezTo>
                      <a:pt x="184263" y="4955"/>
                      <a:pt x="175674" y="991"/>
                      <a:pt x="165103" y="991"/>
                    </a:cubicBezTo>
                    <a:cubicBezTo>
                      <a:pt x="120837" y="-330"/>
                      <a:pt x="75909" y="-330"/>
                      <a:pt x="31643" y="991"/>
                    </a:cubicBezTo>
                    <a:cubicBezTo>
                      <a:pt x="10501" y="1652"/>
                      <a:pt x="1912" y="14205"/>
                      <a:pt x="1251" y="34026"/>
                    </a:cubicBezTo>
                    <a:cubicBezTo>
                      <a:pt x="-71" y="89524"/>
                      <a:pt x="-731" y="144362"/>
                      <a:pt x="1251" y="199860"/>
                    </a:cubicBezTo>
                    <a:cubicBezTo>
                      <a:pt x="2572" y="227609"/>
                      <a:pt x="8519" y="233555"/>
                      <a:pt x="37589" y="234877"/>
                    </a:cubicBezTo>
                    <a:cubicBezTo>
                      <a:pt x="78552" y="236859"/>
                      <a:pt x="119515" y="236198"/>
                      <a:pt x="160478" y="234877"/>
                    </a:cubicBezTo>
                    <a:cubicBezTo>
                      <a:pt x="172371" y="234877"/>
                      <a:pt x="182942" y="230913"/>
                      <a:pt x="192192" y="222984"/>
                    </a:cubicBezTo>
                    <a:cubicBezTo>
                      <a:pt x="241083" y="222984"/>
                      <a:pt x="290635" y="222323"/>
                      <a:pt x="339526" y="223645"/>
                    </a:cubicBezTo>
                    <a:cubicBezTo>
                      <a:pt x="357365" y="224306"/>
                      <a:pt x="365954" y="219681"/>
                      <a:pt x="363972" y="199860"/>
                    </a:cubicBezTo>
                    <a:cubicBezTo>
                      <a:pt x="362650" y="184003"/>
                      <a:pt x="364632" y="167486"/>
                      <a:pt x="363311" y="151629"/>
                    </a:cubicBezTo>
                    <a:cubicBezTo>
                      <a:pt x="361990" y="133791"/>
                      <a:pt x="367275" y="126523"/>
                      <a:pt x="386435" y="126523"/>
                    </a:cubicBezTo>
                    <a:cubicBezTo>
                      <a:pt x="658641" y="127184"/>
                      <a:pt x="930847" y="127184"/>
                      <a:pt x="1203053" y="126523"/>
                    </a:cubicBezTo>
                    <a:cubicBezTo>
                      <a:pt x="1218249" y="126523"/>
                      <a:pt x="1224195" y="131808"/>
                      <a:pt x="1230802" y="145022"/>
                    </a:cubicBezTo>
                    <a:cubicBezTo>
                      <a:pt x="1250623" y="187968"/>
                      <a:pt x="1292907" y="206467"/>
                      <a:pt x="1339817" y="196556"/>
                    </a:cubicBezTo>
                    <a:cubicBezTo>
                      <a:pt x="1379458" y="187968"/>
                      <a:pt x="1397957" y="158897"/>
                      <a:pt x="1411832" y="124541"/>
                    </a:cubicBezTo>
                    <a:cubicBezTo>
                      <a:pt x="1411832" y="108684"/>
                      <a:pt x="1411832" y="92167"/>
                      <a:pt x="1411832" y="76310"/>
                    </a:cubicBezTo>
                    <a:cubicBezTo>
                      <a:pt x="1411171" y="74989"/>
                      <a:pt x="1409189" y="74328"/>
                      <a:pt x="1409189" y="73007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56A5EE0E-5C86-491E-BBE5-EA1C72574F59}"/>
                  </a:ext>
                </a:extLst>
              </p:cNvPr>
              <p:cNvSpPr/>
              <p:nvPr userDrawn="1"/>
            </p:nvSpPr>
            <p:spPr>
              <a:xfrm rot="5400000" flipH="1">
                <a:off x="4671618" y="4826701"/>
                <a:ext cx="748053" cy="311825"/>
              </a:xfrm>
              <a:custGeom>
                <a:avLst/>
                <a:gdLst>
                  <a:gd name="connsiteX0" fmla="*/ 99133 w 1373154"/>
                  <a:gd name="connsiteY0" fmla="*/ 196463 h 572397"/>
                  <a:gd name="connsiteX1" fmla="*/ 185023 w 1373154"/>
                  <a:gd name="connsiteY1" fmla="*/ 121805 h 572397"/>
                  <a:gd name="connsiteX2" fmla="*/ 216075 w 1373154"/>
                  <a:gd name="connsiteY2" fmla="*/ 100002 h 572397"/>
                  <a:gd name="connsiteX3" fmla="*/ 1238829 w 1373154"/>
                  <a:gd name="connsiteY3" fmla="*/ 100002 h 572397"/>
                  <a:gd name="connsiteX4" fmla="*/ 1265257 w 1373154"/>
                  <a:gd name="connsiteY4" fmla="*/ 101984 h 572397"/>
                  <a:gd name="connsiteX5" fmla="*/ 1264596 w 1373154"/>
                  <a:gd name="connsiteY5" fmla="*/ 200428 h 572397"/>
                  <a:gd name="connsiteX6" fmla="*/ 1243454 w 1373154"/>
                  <a:gd name="connsiteY6" fmla="*/ 221570 h 572397"/>
                  <a:gd name="connsiteX7" fmla="*/ 1164171 w 1373154"/>
                  <a:gd name="connsiteY7" fmla="*/ 223552 h 572397"/>
                  <a:gd name="connsiteX8" fmla="*/ 1164831 w 1373154"/>
                  <a:gd name="connsiteY8" fmla="*/ 258568 h 572397"/>
                  <a:gd name="connsiteX9" fmla="*/ 1158885 w 1373154"/>
                  <a:gd name="connsiteY9" fmla="*/ 525489 h 572397"/>
                  <a:gd name="connsiteX10" fmla="*/ 1207116 w 1373154"/>
                  <a:gd name="connsiteY10" fmla="*/ 572398 h 572397"/>
                  <a:gd name="connsiteX11" fmla="*/ 1324719 w 1373154"/>
                  <a:gd name="connsiteY11" fmla="*/ 572398 h 572397"/>
                  <a:gd name="connsiteX12" fmla="*/ 1372950 w 1373154"/>
                  <a:gd name="connsiteY12" fmla="*/ 522846 h 572397"/>
                  <a:gd name="connsiteX13" fmla="*/ 1367665 w 1373154"/>
                  <a:gd name="connsiteY13" fmla="*/ 224212 h 572397"/>
                  <a:gd name="connsiteX14" fmla="*/ 1335291 w 1373154"/>
                  <a:gd name="connsiteY14" fmla="*/ 185892 h 572397"/>
                  <a:gd name="connsiteX15" fmla="*/ 1335291 w 1373154"/>
                  <a:gd name="connsiteY15" fmla="*/ 53093 h 572397"/>
                  <a:gd name="connsiteX16" fmla="*/ 1306881 w 1373154"/>
                  <a:gd name="connsiteY16" fmla="*/ 27326 h 572397"/>
                  <a:gd name="connsiteX17" fmla="*/ 192951 w 1373154"/>
                  <a:gd name="connsiteY17" fmla="*/ 27986 h 572397"/>
                  <a:gd name="connsiteX18" fmla="*/ 143399 w 1373154"/>
                  <a:gd name="connsiteY18" fmla="*/ 14112 h 572397"/>
                  <a:gd name="connsiteX19" fmla="*/ 31081 w 1373154"/>
                  <a:gd name="connsiteY19" fmla="*/ 23362 h 572397"/>
                  <a:gd name="connsiteX20" fmla="*/ 7957 w 1373154"/>
                  <a:gd name="connsiteY20" fmla="*/ 139644 h 572397"/>
                  <a:gd name="connsiteX21" fmla="*/ 99133 w 1373154"/>
                  <a:gd name="connsiteY21" fmla="*/ 196463 h 572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373154" h="572397">
                    <a:moveTo>
                      <a:pt x="99133" y="196463"/>
                    </a:moveTo>
                    <a:cubicBezTo>
                      <a:pt x="144060" y="193160"/>
                      <a:pt x="175773" y="168053"/>
                      <a:pt x="185023" y="121805"/>
                    </a:cubicBezTo>
                    <a:cubicBezTo>
                      <a:pt x="188987" y="100663"/>
                      <a:pt x="199558" y="100002"/>
                      <a:pt x="216075" y="100002"/>
                    </a:cubicBezTo>
                    <a:cubicBezTo>
                      <a:pt x="556993" y="100002"/>
                      <a:pt x="897911" y="100002"/>
                      <a:pt x="1238829" y="100002"/>
                    </a:cubicBezTo>
                    <a:cubicBezTo>
                      <a:pt x="1247418" y="100002"/>
                      <a:pt x="1256668" y="101323"/>
                      <a:pt x="1265257" y="101984"/>
                    </a:cubicBezTo>
                    <a:cubicBezTo>
                      <a:pt x="1265257" y="135019"/>
                      <a:pt x="1263936" y="167393"/>
                      <a:pt x="1264596" y="200428"/>
                    </a:cubicBezTo>
                    <a:cubicBezTo>
                      <a:pt x="1265257" y="216945"/>
                      <a:pt x="1259311" y="221570"/>
                      <a:pt x="1243454" y="221570"/>
                    </a:cubicBezTo>
                    <a:cubicBezTo>
                      <a:pt x="1217026" y="221570"/>
                      <a:pt x="1190599" y="218266"/>
                      <a:pt x="1164171" y="223552"/>
                    </a:cubicBezTo>
                    <a:cubicBezTo>
                      <a:pt x="1164171" y="235444"/>
                      <a:pt x="1164171" y="246676"/>
                      <a:pt x="1164831" y="258568"/>
                    </a:cubicBezTo>
                    <a:cubicBezTo>
                      <a:pt x="1168796" y="347762"/>
                      <a:pt x="1156903" y="436295"/>
                      <a:pt x="1158885" y="525489"/>
                    </a:cubicBezTo>
                    <a:cubicBezTo>
                      <a:pt x="1160207" y="571737"/>
                      <a:pt x="1158885" y="572398"/>
                      <a:pt x="1207116" y="572398"/>
                    </a:cubicBezTo>
                    <a:cubicBezTo>
                      <a:pt x="1246097" y="572398"/>
                      <a:pt x="1285739" y="572398"/>
                      <a:pt x="1324719" y="572398"/>
                    </a:cubicBezTo>
                    <a:cubicBezTo>
                      <a:pt x="1372950" y="572398"/>
                      <a:pt x="1372289" y="572398"/>
                      <a:pt x="1372950" y="522846"/>
                    </a:cubicBezTo>
                    <a:cubicBezTo>
                      <a:pt x="1374932" y="423081"/>
                      <a:pt x="1361718" y="323977"/>
                      <a:pt x="1367665" y="224212"/>
                    </a:cubicBezTo>
                    <a:cubicBezTo>
                      <a:pt x="1340576" y="224873"/>
                      <a:pt x="1333969" y="212320"/>
                      <a:pt x="1335291" y="185892"/>
                    </a:cubicBezTo>
                    <a:cubicBezTo>
                      <a:pt x="1337933" y="141626"/>
                      <a:pt x="1335291" y="97359"/>
                      <a:pt x="1335291" y="53093"/>
                    </a:cubicBezTo>
                    <a:cubicBezTo>
                      <a:pt x="1342558" y="26004"/>
                      <a:pt x="1325380" y="27326"/>
                      <a:pt x="1306881" y="27326"/>
                    </a:cubicBezTo>
                    <a:cubicBezTo>
                      <a:pt x="935571" y="27326"/>
                      <a:pt x="564261" y="27326"/>
                      <a:pt x="192951" y="27986"/>
                    </a:cubicBezTo>
                    <a:cubicBezTo>
                      <a:pt x="174452" y="27986"/>
                      <a:pt x="159256" y="24683"/>
                      <a:pt x="143399" y="14112"/>
                    </a:cubicBezTo>
                    <a:cubicBezTo>
                      <a:pt x="109043" y="-8352"/>
                      <a:pt x="60812" y="-3066"/>
                      <a:pt x="31081" y="23362"/>
                    </a:cubicBezTo>
                    <a:cubicBezTo>
                      <a:pt x="1350" y="50450"/>
                      <a:pt x="-8560" y="100002"/>
                      <a:pt x="7957" y="139644"/>
                    </a:cubicBezTo>
                    <a:cubicBezTo>
                      <a:pt x="22492" y="177303"/>
                      <a:pt x="58170" y="199767"/>
                      <a:pt x="99133" y="19646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0ED86755-4944-466C-9C5F-565B01B373F1}"/>
                  </a:ext>
                </a:extLst>
              </p:cNvPr>
              <p:cNvSpPr/>
              <p:nvPr userDrawn="1"/>
            </p:nvSpPr>
            <p:spPr>
              <a:xfrm rot="5400000" flipH="1">
                <a:off x="4871004" y="4236381"/>
                <a:ext cx="497194" cy="459738"/>
              </a:xfrm>
              <a:custGeom>
                <a:avLst/>
                <a:gdLst>
                  <a:gd name="connsiteX0" fmla="*/ 96662 w 912667"/>
                  <a:gd name="connsiteY0" fmla="*/ 195773 h 843913"/>
                  <a:gd name="connsiteX1" fmla="*/ 186517 w 912667"/>
                  <a:gd name="connsiteY1" fmla="*/ 119133 h 843913"/>
                  <a:gd name="connsiteX2" fmla="*/ 210302 w 912667"/>
                  <a:gd name="connsiteY2" fmla="*/ 99312 h 843913"/>
                  <a:gd name="connsiteX3" fmla="*/ 759338 w 912667"/>
                  <a:gd name="connsiteY3" fmla="*/ 99312 h 843913"/>
                  <a:gd name="connsiteX4" fmla="*/ 783123 w 912667"/>
                  <a:gd name="connsiteY4" fmla="*/ 123758 h 843913"/>
                  <a:gd name="connsiteX5" fmla="*/ 782462 w 912667"/>
                  <a:gd name="connsiteY5" fmla="*/ 434284 h 843913"/>
                  <a:gd name="connsiteX6" fmla="*/ 724321 w 912667"/>
                  <a:gd name="connsiteY6" fmla="*/ 492425 h 843913"/>
                  <a:gd name="connsiteX7" fmla="*/ 701197 w 912667"/>
                  <a:gd name="connsiteY7" fmla="*/ 517531 h 843913"/>
                  <a:gd name="connsiteX8" fmla="*/ 701197 w 912667"/>
                  <a:gd name="connsiteY8" fmla="*/ 667508 h 843913"/>
                  <a:gd name="connsiteX9" fmla="*/ 704500 w 912667"/>
                  <a:gd name="connsiteY9" fmla="*/ 665526 h 843913"/>
                  <a:gd name="connsiteX10" fmla="*/ 702518 w 912667"/>
                  <a:gd name="connsiteY10" fmla="*/ 820789 h 843913"/>
                  <a:gd name="connsiteX11" fmla="*/ 724982 w 912667"/>
                  <a:gd name="connsiteY11" fmla="*/ 843914 h 843913"/>
                  <a:gd name="connsiteX12" fmla="*/ 888173 w 912667"/>
                  <a:gd name="connsiteY12" fmla="*/ 843914 h 843913"/>
                  <a:gd name="connsiteX13" fmla="*/ 911958 w 912667"/>
                  <a:gd name="connsiteY13" fmla="*/ 819468 h 843913"/>
                  <a:gd name="connsiteX14" fmla="*/ 910637 w 912667"/>
                  <a:gd name="connsiteY14" fmla="*/ 672133 h 843913"/>
                  <a:gd name="connsiteX15" fmla="*/ 910637 w 912667"/>
                  <a:gd name="connsiteY15" fmla="*/ 672133 h 843913"/>
                  <a:gd name="connsiteX16" fmla="*/ 911958 w 912667"/>
                  <a:gd name="connsiteY16" fmla="*/ 666848 h 843913"/>
                  <a:gd name="connsiteX17" fmla="*/ 912619 w 912667"/>
                  <a:gd name="connsiteY17" fmla="*/ 522156 h 843913"/>
                  <a:gd name="connsiteX18" fmla="*/ 883548 w 912667"/>
                  <a:gd name="connsiteY18" fmla="*/ 493085 h 843913"/>
                  <a:gd name="connsiteX19" fmla="*/ 855799 w 912667"/>
                  <a:gd name="connsiteY19" fmla="*/ 464676 h 843913"/>
                  <a:gd name="connsiteX20" fmla="*/ 856460 w 912667"/>
                  <a:gd name="connsiteY20" fmla="*/ 82134 h 843913"/>
                  <a:gd name="connsiteX21" fmla="*/ 818800 w 912667"/>
                  <a:gd name="connsiteY21" fmla="*/ 45796 h 843913"/>
                  <a:gd name="connsiteX22" fmla="*/ 203034 w 912667"/>
                  <a:gd name="connsiteY22" fmla="*/ 45796 h 843913"/>
                  <a:gd name="connsiteX23" fmla="*/ 166035 w 912667"/>
                  <a:gd name="connsiteY23" fmla="*/ 31260 h 843913"/>
                  <a:gd name="connsiteX24" fmla="*/ 48432 w 912667"/>
                  <a:gd name="connsiteY24" fmla="*/ 11440 h 843913"/>
                  <a:gd name="connsiteX25" fmla="*/ 4165 w 912667"/>
                  <a:gd name="connsiteY25" fmla="*/ 127722 h 843913"/>
                  <a:gd name="connsiteX26" fmla="*/ 96662 w 912667"/>
                  <a:gd name="connsiteY26" fmla="*/ 195773 h 84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12667" h="843913">
                    <a:moveTo>
                      <a:pt x="96662" y="195773"/>
                    </a:moveTo>
                    <a:cubicBezTo>
                      <a:pt x="142911" y="194452"/>
                      <a:pt x="177267" y="166703"/>
                      <a:pt x="186517" y="119133"/>
                    </a:cubicBezTo>
                    <a:cubicBezTo>
                      <a:pt x="189820" y="102615"/>
                      <a:pt x="195766" y="99312"/>
                      <a:pt x="210302" y="99312"/>
                    </a:cubicBezTo>
                    <a:cubicBezTo>
                      <a:pt x="393314" y="99973"/>
                      <a:pt x="576326" y="99973"/>
                      <a:pt x="759338" y="99312"/>
                    </a:cubicBezTo>
                    <a:cubicBezTo>
                      <a:pt x="778498" y="99312"/>
                      <a:pt x="783123" y="105258"/>
                      <a:pt x="783123" y="123758"/>
                    </a:cubicBezTo>
                    <a:cubicBezTo>
                      <a:pt x="782462" y="227486"/>
                      <a:pt x="782462" y="330555"/>
                      <a:pt x="782462" y="434284"/>
                    </a:cubicBezTo>
                    <a:cubicBezTo>
                      <a:pt x="782462" y="491764"/>
                      <a:pt x="782462" y="492425"/>
                      <a:pt x="724321" y="492425"/>
                    </a:cubicBezTo>
                    <a:cubicBezTo>
                      <a:pt x="704500" y="492425"/>
                      <a:pt x="700536" y="499692"/>
                      <a:pt x="701197" y="517531"/>
                    </a:cubicBezTo>
                    <a:cubicBezTo>
                      <a:pt x="701858" y="567744"/>
                      <a:pt x="701197" y="617296"/>
                      <a:pt x="701197" y="667508"/>
                    </a:cubicBezTo>
                    <a:cubicBezTo>
                      <a:pt x="701858" y="666187"/>
                      <a:pt x="703179" y="665526"/>
                      <a:pt x="704500" y="665526"/>
                    </a:cubicBezTo>
                    <a:cubicBezTo>
                      <a:pt x="699876" y="717060"/>
                      <a:pt x="703179" y="768595"/>
                      <a:pt x="702518" y="820789"/>
                    </a:cubicBezTo>
                    <a:cubicBezTo>
                      <a:pt x="702518" y="835985"/>
                      <a:pt x="709125" y="843914"/>
                      <a:pt x="724982" y="843914"/>
                    </a:cubicBezTo>
                    <a:cubicBezTo>
                      <a:pt x="779159" y="843914"/>
                      <a:pt x="833996" y="843914"/>
                      <a:pt x="888173" y="843914"/>
                    </a:cubicBezTo>
                    <a:cubicBezTo>
                      <a:pt x="905351" y="843914"/>
                      <a:pt x="911958" y="835985"/>
                      <a:pt x="911958" y="819468"/>
                    </a:cubicBezTo>
                    <a:cubicBezTo>
                      <a:pt x="911298" y="770577"/>
                      <a:pt x="911298" y="721685"/>
                      <a:pt x="910637" y="672133"/>
                    </a:cubicBezTo>
                    <a:cubicBezTo>
                      <a:pt x="910637" y="672133"/>
                      <a:pt x="910637" y="672133"/>
                      <a:pt x="910637" y="672133"/>
                    </a:cubicBezTo>
                    <a:cubicBezTo>
                      <a:pt x="911298" y="670151"/>
                      <a:pt x="911298" y="668830"/>
                      <a:pt x="911958" y="666848"/>
                    </a:cubicBezTo>
                    <a:cubicBezTo>
                      <a:pt x="911958" y="618617"/>
                      <a:pt x="910637" y="570387"/>
                      <a:pt x="912619" y="522156"/>
                    </a:cubicBezTo>
                    <a:cubicBezTo>
                      <a:pt x="913280" y="499031"/>
                      <a:pt x="907333" y="488460"/>
                      <a:pt x="883548" y="493085"/>
                    </a:cubicBezTo>
                    <a:cubicBezTo>
                      <a:pt x="860424" y="497049"/>
                      <a:pt x="855799" y="486478"/>
                      <a:pt x="855799" y="464676"/>
                    </a:cubicBezTo>
                    <a:cubicBezTo>
                      <a:pt x="856460" y="337162"/>
                      <a:pt x="856460" y="209648"/>
                      <a:pt x="856460" y="82134"/>
                    </a:cubicBezTo>
                    <a:cubicBezTo>
                      <a:pt x="856460" y="39189"/>
                      <a:pt x="859763" y="45796"/>
                      <a:pt x="818800" y="45796"/>
                    </a:cubicBezTo>
                    <a:cubicBezTo>
                      <a:pt x="613325" y="45796"/>
                      <a:pt x="408510" y="45796"/>
                      <a:pt x="203034" y="45796"/>
                    </a:cubicBezTo>
                    <a:cubicBezTo>
                      <a:pt x="188499" y="45796"/>
                      <a:pt x="177267" y="44474"/>
                      <a:pt x="166035" y="31260"/>
                    </a:cubicBezTo>
                    <a:cubicBezTo>
                      <a:pt x="138286" y="-1774"/>
                      <a:pt x="86091" y="-9042"/>
                      <a:pt x="48432" y="11440"/>
                    </a:cubicBezTo>
                    <a:cubicBezTo>
                      <a:pt x="10111" y="32582"/>
                      <a:pt x="-9049" y="81473"/>
                      <a:pt x="4165" y="127722"/>
                    </a:cubicBezTo>
                    <a:cubicBezTo>
                      <a:pt x="15397" y="171327"/>
                      <a:pt x="50414" y="196434"/>
                      <a:pt x="96662" y="19577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E12B85CB-70EC-4332-BCC8-F3BF560859B1}"/>
                  </a:ext>
                </a:extLst>
              </p:cNvPr>
              <p:cNvSpPr/>
              <p:nvPr userDrawn="1"/>
            </p:nvSpPr>
            <p:spPr>
              <a:xfrm rot="10800000" flipH="1">
                <a:off x="4889732" y="3419093"/>
                <a:ext cx="769123" cy="128635"/>
              </a:xfrm>
              <a:custGeom>
                <a:avLst/>
                <a:gdLst>
                  <a:gd name="connsiteX0" fmla="*/ 1409189 w 1411831"/>
                  <a:gd name="connsiteY0" fmla="*/ 73007 h 236127"/>
                  <a:gd name="connsiteX1" fmla="*/ 1238730 w 1411831"/>
                  <a:gd name="connsiteY1" fmla="*/ 45257 h 236127"/>
                  <a:gd name="connsiteX2" fmla="*/ 1212963 w 1411831"/>
                  <a:gd name="connsiteY2" fmla="*/ 55168 h 236127"/>
                  <a:gd name="connsiteX3" fmla="*/ 385775 w 1411831"/>
                  <a:gd name="connsiteY3" fmla="*/ 55168 h 236127"/>
                  <a:gd name="connsiteX4" fmla="*/ 363972 w 1411831"/>
                  <a:gd name="connsiteY4" fmla="*/ 34687 h 236127"/>
                  <a:gd name="connsiteX5" fmla="*/ 340848 w 1411831"/>
                  <a:gd name="connsiteY5" fmla="*/ 12884 h 236127"/>
                  <a:gd name="connsiteX6" fmla="*/ 190870 w 1411831"/>
                  <a:gd name="connsiteY6" fmla="*/ 12884 h 236127"/>
                  <a:gd name="connsiteX7" fmla="*/ 165103 w 1411831"/>
                  <a:gd name="connsiteY7" fmla="*/ 991 h 236127"/>
                  <a:gd name="connsiteX8" fmla="*/ 31643 w 1411831"/>
                  <a:gd name="connsiteY8" fmla="*/ 991 h 236127"/>
                  <a:gd name="connsiteX9" fmla="*/ 1251 w 1411831"/>
                  <a:gd name="connsiteY9" fmla="*/ 34026 h 236127"/>
                  <a:gd name="connsiteX10" fmla="*/ 1251 w 1411831"/>
                  <a:gd name="connsiteY10" fmla="*/ 199860 h 236127"/>
                  <a:gd name="connsiteX11" fmla="*/ 37589 w 1411831"/>
                  <a:gd name="connsiteY11" fmla="*/ 234877 h 236127"/>
                  <a:gd name="connsiteX12" fmla="*/ 160478 w 1411831"/>
                  <a:gd name="connsiteY12" fmla="*/ 234877 h 236127"/>
                  <a:gd name="connsiteX13" fmla="*/ 192192 w 1411831"/>
                  <a:gd name="connsiteY13" fmla="*/ 222984 h 236127"/>
                  <a:gd name="connsiteX14" fmla="*/ 339526 w 1411831"/>
                  <a:gd name="connsiteY14" fmla="*/ 223645 h 236127"/>
                  <a:gd name="connsiteX15" fmla="*/ 363972 w 1411831"/>
                  <a:gd name="connsiteY15" fmla="*/ 199860 h 236127"/>
                  <a:gd name="connsiteX16" fmla="*/ 363311 w 1411831"/>
                  <a:gd name="connsiteY16" fmla="*/ 151629 h 236127"/>
                  <a:gd name="connsiteX17" fmla="*/ 386435 w 1411831"/>
                  <a:gd name="connsiteY17" fmla="*/ 126523 h 236127"/>
                  <a:gd name="connsiteX18" fmla="*/ 1203053 w 1411831"/>
                  <a:gd name="connsiteY18" fmla="*/ 126523 h 236127"/>
                  <a:gd name="connsiteX19" fmla="*/ 1230802 w 1411831"/>
                  <a:gd name="connsiteY19" fmla="*/ 145022 h 236127"/>
                  <a:gd name="connsiteX20" fmla="*/ 1339817 w 1411831"/>
                  <a:gd name="connsiteY20" fmla="*/ 196556 h 236127"/>
                  <a:gd name="connsiteX21" fmla="*/ 1411832 w 1411831"/>
                  <a:gd name="connsiteY21" fmla="*/ 124541 h 236127"/>
                  <a:gd name="connsiteX22" fmla="*/ 1411832 w 1411831"/>
                  <a:gd name="connsiteY22" fmla="*/ 76310 h 236127"/>
                  <a:gd name="connsiteX23" fmla="*/ 1409189 w 1411831"/>
                  <a:gd name="connsiteY23" fmla="*/ 73007 h 236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411831" h="236127">
                    <a:moveTo>
                      <a:pt x="1409189" y="73007"/>
                    </a:moveTo>
                    <a:cubicBezTo>
                      <a:pt x="1375494" y="-8259"/>
                      <a:pt x="1294889" y="-21472"/>
                      <a:pt x="1238730" y="45257"/>
                    </a:cubicBezTo>
                    <a:cubicBezTo>
                      <a:pt x="1230802" y="54507"/>
                      <a:pt x="1222874" y="55168"/>
                      <a:pt x="1212963" y="55168"/>
                    </a:cubicBezTo>
                    <a:cubicBezTo>
                      <a:pt x="937454" y="55168"/>
                      <a:pt x="661284" y="55168"/>
                      <a:pt x="385775" y="55168"/>
                    </a:cubicBezTo>
                    <a:cubicBezTo>
                      <a:pt x="370579" y="55168"/>
                      <a:pt x="361329" y="51864"/>
                      <a:pt x="363972" y="34687"/>
                    </a:cubicBezTo>
                    <a:cubicBezTo>
                      <a:pt x="366614" y="16187"/>
                      <a:pt x="357365" y="12884"/>
                      <a:pt x="340848" y="12884"/>
                    </a:cubicBezTo>
                    <a:cubicBezTo>
                      <a:pt x="290635" y="13544"/>
                      <a:pt x="241083" y="12884"/>
                      <a:pt x="190870" y="12884"/>
                    </a:cubicBezTo>
                    <a:cubicBezTo>
                      <a:pt x="184263" y="4955"/>
                      <a:pt x="175674" y="991"/>
                      <a:pt x="165103" y="991"/>
                    </a:cubicBezTo>
                    <a:cubicBezTo>
                      <a:pt x="120837" y="-330"/>
                      <a:pt x="75909" y="-330"/>
                      <a:pt x="31643" y="991"/>
                    </a:cubicBezTo>
                    <a:cubicBezTo>
                      <a:pt x="10501" y="1652"/>
                      <a:pt x="1912" y="14205"/>
                      <a:pt x="1251" y="34026"/>
                    </a:cubicBezTo>
                    <a:cubicBezTo>
                      <a:pt x="-71" y="89524"/>
                      <a:pt x="-731" y="144362"/>
                      <a:pt x="1251" y="199860"/>
                    </a:cubicBezTo>
                    <a:cubicBezTo>
                      <a:pt x="2572" y="227609"/>
                      <a:pt x="8519" y="233555"/>
                      <a:pt x="37589" y="234877"/>
                    </a:cubicBezTo>
                    <a:cubicBezTo>
                      <a:pt x="78552" y="236859"/>
                      <a:pt x="119515" y="236198"/>
                      <a:pt x="160478" y="234877"/>
                    </a:cubicBezTo>
                    <a:cubicBezTo>
                      <a:pt x="172371" y="234877"/>
                      <a:pt x="182942" y="230913"/>
                      <a:pt x="192192" y="222984"/>
                    </a:cubicBezTo>
                    <a:cubicBezTo>
                      <a:pt x="241083" y="222984"/>
                      <a:pt x="290635" y="222323"/>
                      <a:pt x="339526" y="223645"/>
                    </a:cubicBezTo>
                    <a:cubicBezTo>
                      <a:pt x="357365" y="224306"/>
                      <a:pt x="365954" y="219681"/>
                      <a:pt x="363972" y="199860"/>
                    </a:cubicBezTo>
                    <a:cubicBezTo>
                      <a:pt x="362650" y="184003"/>
                      <a:pt x="364632" y="167486"/>
                      <a:pt x="363311" y="151629"/>
                    </a:cubicBezTo>
                    <a:cubicBezTo>
                      <a:pt x="361990" y="133791"/>
                      <a:pt x="367275" y="126523"/>
                      <a:pt x="386435" y="126523"/>
                    </a:cubicBezTo>
                    <a:cubicBezTo>
                      <a:pt x="658641" y="127184"/>
                      <a:pt x="930847" y="127184"/>
                      <a:pt x="1203053" y="126523"/>
                    </a:cubicBezTo>
                    <a:cubicBezTo>
                      <a:pt x="1218249" y="126523"/>
                      <a:pt x="1224195" y="131808"/>
                      <a:pt x="1230802" y="145022"/>
                    </a:cubicBezTo>
                    <a:cubicBezTo>
                      <a:pt x="1250623" y="187968"/>
                      <a:pt x="1292907" y="206467"/>
                      <a:pt x="1339817" y="196556"/>
                    </a:cubicBezTo>
                    <a:cubicBezTo>
                      <a:pt x="1379458" y="187968"/>
                      <a:pt x="1397957" y="158897"/>
                      <a:pt x="1411832" y="124541"/>
                    </a:cubicBezTo>
                    <a:cubicBezTo>
                      <a:pt x="1411832" y="108684"/>
                      <a:pt x="1411832" y="92167"/>
                      <a:pt x="1411832" y="76310"/>
                    </a:cubicBezTo>
                    <a:cubicBezTo>
                      <a:pt x="1411171" y="74989"/>
                      <a:pt x="1409189" y="74328"/>
                      <a:pt x="1409189" y="73007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14" name="Picture Placeholder 113">
            <a:extLst>
              <a:ext uri="{FF2B5EF4-FFF2-40B4-BE49-F238E27FC236}">
                <a16:creationId xmlns:a16="http://schemas.microsoft.com/office/drawing/2014/main" id="{EB32F77A-E2C8-4CFE-A33D-776108CB371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645340" y="1997014"/>
            <a:ext cx="3017520" cy="3017520"/>
          </a:xfrm>
          <a:custGeom>
            <a:avLst/>
            <a:gdLst>
              <a:gd name="connsiteX0" fmla="*/ 162463 w 3017520"/>
              <a:gd name="connsiteY0" fmla="*/ 0 h 3017520"/>
              <a:gd name="connsiteX1" fmla="*/ 2855057 w 3017520"/>
              <a:gd name="connsiteY1" fmla="*/ 0 h 3017520"/>
              <a:gd name="connsiteX2" fmla="*/ 3017520 w 3017520"/>
              <a:gd name="connsiteY2" fmla="*/ 162463 h 3017520"/>
              <a:gd name="connsiteX3" fmla="*/ 3017520 w 3017520"/>
              <a:gd name="connsiteY3" fmla="*/ 2855057 h 3017520"/>
              <a:gd name="connsiteX4" fmla="*/ 2855057 w 3017520"/>
              <a:gd name="connsiteY4" fmla="*/ 3017520 h 3017520"/>
              <a:gd name="connsiteX5" fmla="*/ 162463 w 3017520"/>
              <a:gd name="connsiteY5" fmla="*/ 3017520 h 3017520"/>
              <a:gd name="connsiteX6" fmla="*/ 0 w 3017520"/>
              <a:gd name="connsiteY6" fmla="*/ 2855057 h 3017520"/>
              <a:gd name="connsiteX7" fmla="*/ 0 w 3017520"/>
              <a:gd name="connsiteY7" fmla="*/ 162463 h 3017520"/>
              <a:gd name="connsiteX8" fmla="*/ 162463 w 3017520"/>
              <a:gd name="connsiteY8" fmla="*/ 0 h 301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17520" h="3017520">
                <a:moveTo>
                  <a:pt x="162463" y="0"/>
                </a:moveTo>
                <a:lnTo>
                  <a:pt x="2855057" y="0"/>
                </a:lnTo>
                <a:cubicBezTo>
                  <a:pt x="2944783" y="0"/>
                  <a:pt x="3017520" y="72737"/>
                  <a:pt x="3017520" y="162463"/>
                </a:cubicBezTo>
                <a:lnTo>
                  <a:pt x="3017520" y="2855057"/>
                </a:lnTo>
                <a:cubicBezTo>
                  <a:pt x="3017520" y="2944783"/>
                  <a:pt x="2944783" y="3017520"/>
                  <a:pt x="2855057" y="3017520"/>
                </a:cubicBezTo>
                <a:lnTo>
                  <a:pt x="162463" y="3017520"/>
                </a:lnTo>
                <a:cubicBezTo>
                  <a:pt x="72737" y="3017520"/>
                  <a:pt x="0" y="2944783"/>
                  <a:pt x="0" y="2855057"/>
                </a:cubicBezTo>
                <a:lnTo>
                  <a:pt x="0" y="162463"/>
                </a:lnTo>
                <a:cubicBezTo>
                  <a:pt x="0" y="72737"/>
                  <a:pt x="72737" y="0"/>
                  <a:pt x="16246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그림 개체 틀 2">
            <a:extLst>
              <a:ext uri="{FF2B5EF4-FFF2-40B4-BE49-F238E27FC236}">
                <a16:creationId xmlns:a16="http://schemas.microsoft.com/office/drawing/2014/main" id="{F4ED8358-82BF-4BDB-9FF6-4C88568C987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5921830" cy="685800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8B385D46-BB81-40F4-97C1-95575D4C9F0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22980" y="2966968"/>
            <a:ext cx="2230831" cy="2230831"/>
          </a:xfrm>
          <a:custGeom>
            <a:avLst/>
            <a:gdLst>
              <a:gd name="connsiteX0" fmla="*/ 1115416 w 2230831"/>
              <a:gd name="connsiteY0" fmla="*/ 0 h 2230831"/>
              <a:gd name="connsiteX1" fmla="*/ 1239476 w 2230831"/>
              <a:gd name="connsiteY1" fmla="*/ 51388 h 2230831"/>
              <a:gd name="connsiteX2" fmla="*/ 2179444 w 2230831"/>
              <a:gd name="connsiteY2" fmla="*/ 991355 h 2230831"/>
              <a:gd name="connsiteX3" fmla="*/ 2179444 w 2230831"/>
              <a:gd name="connsiteY3" fmla="*/ 1239476 h 2230831"/>
              <a:gd name="connsiteX4" fmla="*/ 1239476 w 2230831"/>
              <a:gd name="connsiteY4" fmla="*/ 2179444 h 2230831"/>
              <a:gd name="connsiteX5" fmla="*/ 991355 w 2230831"/>
              <a:gd name="connsiteY5" fmla="*/ 2179444 h 2230831"/>
              <a:gd name="connsiteX6" fmla="*/ 51388 w 2230831"/>
              <a:gd name="connsiteY6" fmla="*/ 1239476 h 2230831"/>
              <a:gd name="connsiteX7" fmla="*/ 51388 w 2230831"/>
              <a:gd name="connsiteY7" fmla="*/ 991355 h 2230831"/>
              <a:gd name="connsiteX8" fmla="*/ 991355 w 2230831"/>
              <a:gd name="connsiteY8" fmla="*/ 51388 h 2230831"/>
              <a:gd name="connsiteX9" fmla="*/ 1115416 w 2230831"/>
              <a:gd name="connsiteY9" fmla="*/ 0 h 2230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30831" h="2230831">
                <a:moveTo>
                  <a:pt x="1115416" y="0"/>
                </a:moveTo>
                <a:cubicBezTo>
                  <a:pt x="1160317" y="0"/>
                  <a:pt x="1205218" y="17129"/>
                  <a:pt x="1239476" y="51388"/>
                </a:cubicBezTo>
                <a:lnTo>
                  <a:pt x="2179444" y="991355"/>
                </a:lnTo>
                <a:cubicBezTo>
                  <a:pt x="2247960" y="1059872"/>
                  <a:pt x="2247960" y="1170960"/>
                  <a:pt x="2179444" y="1239476"/>
                </a:cubicBezTo>
                <a:lnTo>
                  <a:pt x="1239476" y="2179444"/>
                </a:lnTo>
                <a:cubicBezTo>
                  <a:pt x="1170960" y="2247960"/>
                  <a:pt x="1059872" y="2247960"/>
                  <a:pt x="991355" y="2179444"/>
                </a:cubicBezTo>
                <a:lnTo>
                  <a:pt x="51388" y="1239476"/>
                </a:lnTo>
                <a:cubicBezTo>
                  <a:pt x="-17129" y="1170960"/>
                  <a:pt x="-17129" y="1059872"/>
                  <a:pt x="51388" y="991355"/>
                </a:cubicBezTo>
                <a:lnTo>
                  <a:pt x="991355" y="51388"/>
                </a:lnTo>
                <a:cubicBezTo>
                  <a:pt x="1025614" y="17129"/>
                  <a:pt x="1070515" y="0"/>
                  <a:pt x="111541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6EAA121-572C-4C83-A24E-989B72B92A1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802736" y="1678845"/>
            <a:ext cx="2230831" cy="2230831"/>
          </a:xfrm>
          <a:custGeom>
            <a:avLst/>
            <a:gdLst>
              <a:gd name="connsiteX0" fmla="*/ 1115416 w 2230831"/>
              <a:gd name="connsiteY0" fmla="*/ 0 h 2230831"/>
              <a:gd name="connsiteX1" fmla="*/ 1239476 w 2230831"/>
              <a:gd name="connsiteY1" fmla="*/ 51387 h 2230831"/>
              <a:gd name="connsiteX2" fmla="*/ 2179444 w 2230831"/>
              <a:gd name="connsiteY2" fmla="*/ 991355 h 2230831"/>
              <a:gd name="connsiteX3" fmla="*/ 2179444 w 2230831"/>
              <a:gd name="connsiteY3" fmla="*/ 1239476 h 2230831"/>
              <a:gd name="connsiteX4" fmla="*/ 1239476 w 2230831"/>
              <a:gd name="connsiteY4" fmla="*/ 2179444 h 2230831"/>
              <a:gd name="connsiteX5" fmla="*/ 991355 w 2230831"/>
              <a:gd name="connsiteY5" fmla="*/ 2179444 h 2230831"/>
              <a:gd name="connsiteX6" fmla="*/ 51388 w 2230831"/>
              <a:gd name="connsiteY6" fmla="*/ 1239476 h 2230831"/>
              <a:gd name="connsiteX7" fmla="*/ 51388 w 2230831"/>
              <a:gd name="connsiteY7" fmla="*/ 991355 h 2230831"/>
              <a:gd name="connsiteX8" fmla="*/ 991355 w 2230831"/>
              <a:gd name="connsiteY8" fmla="*/ 51387 h 2230831"/>
              <a:gd name="connsiteX9" fmla="*/ 1115416 w 2230831"/>
              <a:gd name="connsiteY9" fmla="*/ 0 h 2230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30831" h="2230831">
                <a:moveTo>
                  <a:pt x="1115416" y="0"/>
                </a:moveTo>
                <a:cubicBezTo>
                  <a:pt x="1160317" y="0"/>
                  <a:pt x="1205218" y="17129"/>
                  <a:pt x="1239476" y="51387"/>
                </a:cubicBezTo>
                <a:lnTo>
                  <a:pt x="2179444" y="991355"/>
                </a:lnTo>
                <a:cubicBezTo>
                  <a:pt x="2247960" y="1059872"/>
                  <a:pt x="2247960" y="1170960"/>
                  <a:pt x="2179444" y="1239476"/>
                </a:cubicBezTo>
                <a:lnTo>
                  <a:pt x="1239476" y="2179444"/>
                </a:lnTo>
                <a:cubicBezTo>
                  <a:pt x="1170960" y="2247960"/>
                  <a:pt x="1059872" y="2247960"/>
                  <a:pt x="991355" y="2179444"/>
                </a:cubicBezTo>
                <a:lnTo>
                  <a:pt x="51388" y="1239476"/>
                </a:lnTo>
                <a:cubicBezTo>
                  <a:pt x="-17129" y="1170960"/>
                  <a:pt x="-17129" y="1059872"/>
                  <a:pt x="51388" y="991355"/>
                </a:cubicBezTo>
                <a:lnTo>
                  <a:pt x="991355" y="51387"/>
                </a:lnTo>
                <a:cubicBezTo>
                  <a:pt x="1025614" y="17129"/>
                  <a:pt x="1070515" y="0"/>
                  <a:pt x="111541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15BECEA9-B7DA-4E09-9E80-B8B80B8E97C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24191" y="390720"/>
            <a:ext cx="2230831" cy="2230831"/>
          </a:xfrm>
          <a:custGeom>
            <a:avLst/>
            <a:gdLst>
              <a:gd name="connsiteX0" fmla="*/ 1115416 w 2230831"/>
              <a:gd name="connsiteY0" fmla="*/ 0 h 2230831"/>
              <a:gd name="connsiteX1" fmla="*/ 1239476 w 2230831"/>
              <a:gd name="connsiteY1" fmla="*/ 51387 h 2230831"/>
              <a:gd name="connsiteX2" fmla="*/ 2179444 w 2230831"/>
              <a:gd name="connsiteY2" fmla="*/ 991355 h 2230831"/>
              <a:gd name="connsiteX3" fmla="*/ 2179444 w 2230831"/>
              <a:gd name="connsiteY3" fmla="*/ 1239476 h 2230831"/>
              <a:gd name="connsiteX4" fmla="*/ 1239476 w 2230831"/>
              <a:gd name="connsiteY4" fmla="*/ 2179444 h 2230831"/>
              <a:gd name="connsiteX5" fmla="*/ 991355 w 2230831"/>
              <a:gd name="connsiteY5" fmla="*/ 2179444 h 2230831"/>
              <a:gd name="connsiteX6" fmla="*/ 51388 w 2230831"/>
              <a:gd name="connsiteY6" fmla="*/ 1239476 h 2230831"/>
              <a:gd name="connsiteX7" fmla="*/ 51388 w 2230831"/>
              <a:gd name="connsiteY7" fmla="*/ 991355 h 2230831"/>
              <a:gd name="connsiteX8" fmla="*/ 991355 w 2230831"/>
              <a:gd name="connsiteY8" fmla="*/ 51387 h 2230831"/>
              <a:gd name="connsiteX9" fmla="*/ 1115416 w 2230831"/>
              <a:gd name="connsiteY9" fmla="*/ 0 h 2230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30831" h="2230831">
                <a:moveTo>
                  <a:pt x="1115416" y="0"/>
                </a:moveTo>
                <a:cubicBezTo>
                  <a:pt x="1160317" y="0"/>
                  <a:pt x="1205218" y="17129"/>
                  <a:pt x="1239476" y="51387"/>
                </a:cubicBezTo>
                <a:lnTo>
                  <a:pt x="2179444" y="991355"/>
                </a:lnTo>
                <a:cubicBezTo>
                  <a:pt x="2247960" y="1059872"/>
                  <a:pt x="2247960" y="1170960"/>
                  <a:pt x="2179444" y="1239476"/>
                </a:cubicBezTo>
                <a:lnTo>
                  <a:pt x="1239476" y="2179444"/>
                </a:lnTo>
                <a:cubicBezTo>
                  <a:pt x="1170960" y="2247960"/>
                  <a:pt x="1059872" y="2247960"/>
                  <a:pt x="991355" y="2179444"/>
                </a:cubicBezTo>
                <a:lnTo>
                  <a:pt x="51388" y="1239476"/>
                </a:lnTo>
                <a:cubicBezTo>
                  <a:pt x="-17129" y="1170960"/>
                  <a:pt x="-17129" y="1059872"/>
                  <a:pt x="51388" y="991355"/>
                </a:cubicBezTo>
                <a:lnTo>
                  <a:pt x="991355" y="51387"/>
                </a:lnTo>
                <a:cubicBezTo>
                  <a:pt x="1025614" y="17129"/>
                  <a:pt x="1070515" y="0"/>
                  <a:pt x="111541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A0108D6E-0789-4A3A-806C-951F2E7E421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229202" y="1649808"/>
            <a:ext cx="2230831" cy="2230831"/>
          </a:xfrm>
          <a:custGeom>
            <a:avLst/>
            <a:gdLst>
              <a:gd name="connsiteX0" fmla="*/ 1115416 w 2230831"/>
              <a:gd name="connsiteY0" fmla="*/ 0 h 2230831"/>
              <a:gd name="connsiteX1" fmla="*/ 1239476 w 2230831"/>
              <a:gd name="connsiteY1" fmla="*/ 51388 h 2230831"/>
              <a:gd name="connsiteX2" fmla="*/ 2179444 w 2230831"/>
              <a:gd name="connsiteY2" fmla="*/ 991355 h 2230831"/>
              <a:gd name="connsiteX3" fmla="*/ 2179444 w 2230831"/>
              <a:gd name="connsiteY3" fmla="*/ 1239476 h 2230831"/>
              <a:gd name="connsiteX4" fmla="*/ 1239476 w 2230831"/>
              <a:gd name="connsiteY4" fmla="*/ 2179444 h 2230831"/>
              <a:gd name="connsiteX5" fmla="*/ 991355 w 2230831"/>
              <a:gd name="connsiteY5" fmla="*/ 2179444 h 2230831"/>
              <a:gd name="connsiteX6" fmla="*/ 51388 w 2230831"/>
              <a:gd name="connsiteY6" fmla="*/ 1239476 h 2230831"/>
              <a:gd name="connsiteX7" fmla="*/ 51388 w 2230831"/>
              <a:gd name="connsiteY7" fmla="*/ 991355 h 2230831"/>
              <a:gd name="connsiteX8" fmla="*/ 991355 w 2230831"/>
              <a:gd name="connsiteY8" fmla="*/ 51388 h 2230831"/>
              <a:gd name="connsiteX9" fmla="*/ 1115416 w 2230831"/>
              <a:gd name="connsiteY9" fmla="*/ 0 h 2230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30831" h="2230831">
                <a:moveTo>
                  <a:pt x="1115416" y="0"/>
                </a:moveTo>
                <a:cubicBezTo>
                  <a:pt x="1160317" y="0"/>
                  <a:pt x="1205218" y="17129"/>
                  <a:pt x="1239476" y="51388"/>
                </a:cubicBezTo>
                <a:lnTo>
                  <a:pt x="2179444" y="991355"/>
                </a:lnTo>
                <a:cubicBezTo>
                  <a:pt x="2247960" y="1059872"/>
                  <a:pt x="2247960" y="1170960"/>
                  <a:pt x="2179444" y="1239476"/>
                </a:cubicBezTo>
                <a:lnTo>
                  <a:pt x="1239476" y="2179444"/>
                </a:lnTo>
                <a:cubicBezTo>
                  <a:pt x="1170960" y="2247960"/>
                  <a:pt x="1059872" y="2247960"/>
                  <a:pt x="991355" y="2179444"/>
                </a:cubicBezTo>
                <a:lnTo>
                  <a:pt x="51388" y="1239476"/>
                </a:lnTo>
                <a:cubicBezTo>
                  <a:pt x="-17129" y="1170960"/>
                  <a:pt x="-17129" y="1059872"/>
                  <a:pt x="51388" y="991355"/>
                </a:cubicBezTo>
                <a:lnTo>
                  <a:pt x="991355" y="51388"/>
                </a:lnTo>
                <a:cubicBezTo>
                  <a:pt x="1025614" y="17129"/>
                  <a:pt x="1070515" y="0"/>
                  <a:pt x="111541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0FB68D23-CA73-40EF-B39D-027E16880DD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223009" y="4236450"/>
            <a:ext cx="2230831" cy="2230831"/>
          </a:xfrm>
          <a:custGeom>
            <a:avLst/>
            <a:gdLst>
              <a:gd name="connsiteX0" fmla="*/ 1115416 w 2230831"/>
              <a:gd name="connsiteY0" fmla="*/ 0 h 2230831"/>
              <a:gd name="connsiteX1" fmla="*/ 1239476 w 2230831"/>
              <a:gd name="connsiteY1" fmla="*/ 51388 h 2230831"/>
              <a:gd name="connsiteX2" fmla="*/ 2179444 w 2230831"/>
              <a:gd name="connsiteY2" fmla="*/ 991355 h 2230831"/>
              <a:gd name="connsiteX3" fmla="*/ 2179444 w 2230831"/>
              <a:gd name="connsiteY3" fmla="*/ 1239476 h 2230831"/>
              <a:gd name="connsiteX4" fmla="*/ 1239476 w 2230831"/>
              <a:gd name="connsiteY4" fmla="*/ 2179444 h 2230831"/>
              <a:gd name="connsiteX5" fmla="*/ 991355 w 2230831"/>
              <a:gd name="connsiteY5" fmla="*/ 2179444 h 2230831"/>
              <a:gd name="connsiteX6" fmla="*/ 51388 w 2230831"/>
              <a:gd name="connsiteY6" fmla="*/ 1239476 h 2230831"/>
              <a:gd name="connsiteX7" fmla="*/ 51388 w 2230831"/>
              <a:gd name="connsiteY7" fmla="*/ 991355 h 2230831"/>
              <a:gd name="connsiteX8" fmla="*/ 991355 w 2230831"/>
              <a:gd name="connsiteY8" fmla="*/ 51388 h 2230831"/>
              <a:gd name="connsiteX9" fmla="*/ 1115416 w 2230831"/>
              <a:gd name="connsiteY9" fmla="*/ 0 h 2230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30831" h="2230831">
                <a:moveTo>
                  <a:pt x="1115416" y="0"/>
                </a:moveTo>
                <a:cubicBezTo>
                  <a:pt x="1160317" y="0"/>
                  <a:pt x="1205218" y="17130"/>
                  <a:pt x="1239476" y="51388"/>
                </a:cubicBezTo>
                <a:lnTo>
                  <a:pt x="2179444" y="991355"/>
                </a:lnTo>
                <a:cubicBezTo>
                  <a:pt x="2247960" y="1059872"/>
                  <a:pt x="2247960" y="1170960"/>
                  <a:pt x="2179444" y="1239476"/>
                </a:cubicBezTo>
                <a:lnTo>
                  <a:pt x="1239476" y="2179444"/>
                </a:lnTo>
                <a:cubicBezTo>
                  <a:pt x="1170960" y="2247960"/>
                  <a:pt x="1059872" y="2247960"/>
                  <a:pt x="991355" y="2179444"/>
                </a:cubicBezTo>
                <a:lnTo>
                  <a:pt x="51388" y="1239476"/>
                </a:lnTo>
                <a:cubicBezTo>
                  <a:pt x="-17129" y="1170960"/>
                  <a:pt x="-17129" y="1059872"/>
                  <a:pt x="51388" y="991355"/>
                </a:cubicBezTo>
                <a:lnTo>
                  <a:pt x="991355" y="51388"/>
                </a:lnTo>
                <a:cubicBezTo>
                  <a:pt x="1025614" y="17130"/>
                  <a:pt x="1070515" y="0"/>
                  <a:pt x="111541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Rounded Rectangle 8">
            <a:extLst>
              <a:ext uri="{FF2B5EF4-FFF2-40B4-BE49-F238E27FC236}">
                <a16:creationId xmlns:a16="http://schemas.microsoft.com/office/drawing/2014/main" id="{0CADDCB3-9ED0-4A68-830A-6B58177892A2}"/>
              </a:ext>
            </a:extLst>
          </p:cNvPr>
          <p:cNvSpPr/>
          <p:nvPr userDrawn="1"/>
        </p:nvSpPr>
        <p:spPr>
          <a:xfrm rot="2700000">
            <a:off x="708614" y="1522791"/>
            <a:ext cx="2508249" cy="2508248"/>
          </a:xfrm>
          <a:custGeom>
            <a:avLst/>
            <a:gdLst/>
            <a:ahLst/>
            <a:cxnLst/>
            <a:rect l="l" t="t" r="r" b="b"/>
            <a:pathLst>
              <a:path w="1810298" h="1810298">
                <a:moveTo>
                  <a:pt x="55366" y="55366"/>
                </a:moveTo>
                <a:cubicBezTo>
                  <a:pt x="89574" y="21158"/>
                  <a:pt x="136832" y="0"/>
                  <a:pt x="189031" y="0"/>
                </a:cubicBezTo>
                <a:lnTo>
                  <a:pt x="925364" y="0"/>
                </a:lnTo>
                <a:lnTo>
                  <a:pt x="925364" y="765189"/>
                </a:lnTo>
                <a:cubicBezTo>
                  <a:pt x="925364" y="824772"/>
                  <a:pt x="973666" y="873074"/>
                  <a:pt x="1033249" y="873074"/>
                </a:cubicBezTo>
                <a:lnTo>
                  <a:pt x="1810298" y="873074"/>
                </a:lnTo>
                <a:lnTo>
                  <a:pt x="1810298" y="1621267"/>
                </a:lnTo>
                <a:cubicBezTo>
                  <a:pt x="1810298" y="1725666"/>
                  <a:pt x="1725666" y="1810298"/>
                  <a:pt x="1621267" y="1810298"/>
                </a:cubicBezTo>
                <a:lnTo>
                  <a:pt x="189031" y="1810298"/>
                </a:lnTo>
                <a:cubicBezTo>
                  <a:pt x="84632" y="1810298"/>
                  <a:pt x="0" y="1725666"/>
                  <a:pt x="0" y="1621267"/>
                </a:cubicBezTo>
                <a:lnTo>
                  <a:pt x="0" y="189031"/>
                </a:lnTo>
                <a:cubicBezTo>
                  <a:pt x="0" y="136832"/>
                  <a:pt x="21158" y="89574"/>
                  <a:pt x="55366" y="55366"/>
                </a:cubicBezTo>
                <a:close/>
              </a:path>
            </a:pathLst>
          </a:custGeom>
          <a:solidFill>
            <a:schemeClr val="accent4">
              <a:alpha val="4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944DC42C-15BC-4390-BEC2-ED222CEABEC9}"/>
              </a:ext>
            </a:extLst>
          </p:cNvPr>
          <p:cNvSpPr/>
          <p:nvPr userDrawn="1"/>
        </p:nvSpPr>
        <p:spPr>
          <a:xfrm rot="13500000">
            <a:off x="6592568" y="2159156"/>
            <a:ext cx="1270204" cy="1270204"/>
          </a:xfrm>
          <a:custGeom>
            <a:avLst/>
            <a:gdLst/>
            <a:ahLst/>
            <a:cxnLst/>
            <a:rect l="l" t="t" r="r" b="b"/>
            <a:pathLst>
              <a:path w="1810298" h="1810298">
                <a:moveTo>
                  <a:pt x="55366" y="55366"/>
                </a:moveTo>
                <a:cubicBezTo>
                  <a:pt x="89574" y="21158"/>
                  <a:pt x="136832" y="0"/>
                  <a:pt x="189031" y="0"/>
                </a:cubicBezTo>
                <a:lnTo>
                  <a:pt x="925364" y="0"/>
                </a:lnTo>
                <a:lnTo>
                  <a:pt x="925364" y="765189"/>
                </a:lnTo>
                <a:cubicBezTo>
                  <a:pt x="925364" y="824772"/>
                  <a:pt x="973666" y="873074"/>
                  <a:pt x="1033249" y="873074"/>
                </a:cubicBezTo>
                <a:lnTo>
                  <a:pt x="1810298" y="873074"/>
                </a:lnTo>
                <a:lnTo>
                  <a:pt x="1810298" y="1621267"/>
                </a:lnTo>
                <a:cubicBezTo>
                  <a:pt x="1810298" y="1725666"/>
                  <a:pt x="1725666" y="1810298"/>
                  <a:pt x="1621267" y="1810298"/>
                </a:cubicBezTo>
                <a:lnTo>
                  <a:pt x="189031" y="1810298"/>
                </a:lnTo>
                <a:cubicBezTo>
                  <a:pt x="84632" y="1810298"/>
                  <a:pt x="0" y="1725666"/>
                  <a:pt x="0" y="1621267"/>
                </a:cubicBezTo>
                <a:lnTo>
                  <a:pt x="0" y="189031"/>
                </a:lnTo>
                <a:cubicBezTo>
                  <a:pt x="0" y="136832"/>
                  <a:pt x="21158" y="89574"/>
                  <a:pt x="55366" y="55366"/>
                </a:cubicBezTo>
                <a:close/>
              </a:path>
            </a:pathLst>
          </a:custGeom>
          <a:solidFill>
            <a:schemeClr val="accent2">
              <a:alpha val="4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334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660649BC-ADBF-454F-8CD4-164F22332A8C}"/>
              </a:ext>
            </a:extLst>
          </p:cNvPr>
          <p:cNvSpPr/>
          <p:nvPr userDrawn="1"/>
        </p:nvSpPr>
        <p:spPr>
          <a:xfrm>
            <a:off x="4019341" y="1301929"/>
            <a:ext cx="7867858" cy="5029200"/>
          </a:xfrm>
          <a:prstGeom prst="frame">
            <a:avLst>
              <a:gd name="adj1" fmla="val 99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8214A0F0-2F7C-4223-B283-6A1CA913880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76370" y="709751"/>
            <a:ext cx="4296728" cy="4968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5A5E9409-B20A-489B-A759-D773202358E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116183" y="2023797"/>
            <a:ext cx="4200933" cy="262473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 flipH="1">
            <a:off x="0" y="-1"/>
            <a:ext cx="3607904" cy="68580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pic>
        <p:nvPicPr>
          <p:cNvPr id="12" name="Picture 3" descr="E:\002-KIMS BUSINESS\007-02-MaxPPT-Contents\150902-com-Global-Laptop\mo900.png">
            <a:extLst>
              <a:ext uri="{FF2B5EF4-FFF2-40B4-BE49-F238E27FC236}">
                <a16:creationId xmlns:a16="http://schemas.microsoft.com/office/drawing/2014/main" id="{70E1C65B-FA29-49FA-876E-B8BDE06EAB1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3"/>
          <a:stretch/>
        </p:blipFill>
        <p:spPr bwMode="auto">
          <a:xfrm>
            <a:off x="-1" y="549778"/>
            <a:ext cx="5139665" cy="630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그림 개체 틀 2">
            <a:extLst>
              <a:ext uri="{FF2B5EF4-FFF2-40B4-BE49-F238E27FC236}">
                <a16:creationId xmlns:a16="http://schemas.microsoft.com/office/drawing/2014/main" id="{5DBE40ED-7CE2-4516-8B07-D034A986D52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219265" y="1047756"/>
            <a:ext cx="2375188" cy="3703149"/>
          </a:xfrm>
          <a:custGeom>
            <a:avLst/>
            <a:gdLst>
              <a:gd name="connsiteX0" fmla="*/ 0 w 1746098"/>
              <a:gd name="connsiteY0" fmla="*/ 0 h 2942176"/>
              <a:gd name="connsiteX1" fmla="*/ 1746098 w 1746098"/>
              <a:gd name="connsiteY1" fmla="*/ 0 h 2942176"/>
              <a:gd name="connsiteX2" fmla="*/ 1746098 w 1746098"/>
              <a:gd name="connsiteY2" fmla="*/ 2942176 h 2942176"/>
              <a:gd name="connsiteX3" fmla="*/ 0 w 1746098"/>
              <a:gd name="connsiteY3" fmla="*/ 2942176 h 2942176"/>
              <a:gd name="connsiteX4" fmla="*/ 0 w 1746098"/>
              <a:gd name="connsiteY4" fmla="*/ 0 h 2942176"/>
              <a:gd name="connsiteX0" fmla="*/ 21771 w 1746098"/>
              <a:gd name="connsiteY0" fmla="*/ 0 h 2991162"/>
              <a:gd name="connsiteX1" fmla="*/ 1746098 w 1746098"/>
              <a:gd name="connsiteY1" fmla="*/ 48986 h 2991162"/>
              <a:gd name="connsiteX2" fmla="*/ 1746098 w 1746098"/>
              <a:gd name="connsiteY2" fmla="*/ 2991162 h 2991162"/>
              <a:gd name="connsiteX3" fmla="*/ 0 w 1746098"/>
              <a:gd name="connsiteY3" fmla="*/ 2991162 h 2991162"/>
              <a:gd name="connsiteX4" fmla="*/ 21771 w 1746098"/>
              <a:gd name="connsiteY4" fmla="*/ 0 h 2991162"/>
              <a:gd name="connsiteX0" fmla="*/ 21771 w 1795084"/>
              <a:gd name="connsiteY0" fmla="*/ 38100 h 3029262"/>
              <a:gd name="connsiteX1" fmla="*/ 1795084 w 1795084"/>
              <a:gd name="connsiteY1" fmla="*/ 0 h 3029262"/>
              <a:gd name="connsiteX2" fmla="*/ 1746098 w 1795084"/>
              <a:gd name="connsiteY2" fmla="*/ 3029262 h 3029262"/>
              <a:gd name="connsiteX3" fmla="*/ 0 w 1795084"/>
              <a:gd name="connsiteY3" fmla="*/ 3029262 h 3029262"/>
              <a:gd name="connsiteX4" fmla="*/ 21771 w 1795084"/>
              <a:gd name="connsiteY4" fmla="*/ 38100 h 3029262"/>
              <a:gd name="connsiteX0" fmla="*/ 212271 w 1985584"/>
              <a:gd name="connsiteY0" fmla="*/ 38100 h 3067362"/>
              <a:gd name="connsiteX1" fmla="*/ 1985584 w 1985584"/>
              <a:gd name="connsiteY1" fmla="*/ 0 h 3067362"/>
              <a:gd name="connsiteX2" fmla="*/ 1936598 w 1985584"/>
              <a:gd name="connsiteY2" fmla="*/ 3029262 h 3067362"/>
              <a:gd name="connsiteX3" fmla="*/ 0 w 1985584"/>
              <a:gd name="connsiteY3" fmla="*/ 3067362 h 3067362"/>
              <a:gd name="connsiteX4" fmla="*/ 212271 w 1985584"/>
              <a:gd name="connsiteY4" fmla="*/ 38100 h 3067362"/>
              <a:gd name="connsiteX0" fmla="*/ 212271 w 1985584"/>
              <a:gd name="connsiteY0" fmla="*/ 38100 h 3110905"/>
              <a:gd name="connsiteX1" fmla="*/ 1985584 w 1985584"/>
              <a:gd name="connsiteY1" fmla="*/ 0 h 3110905"/>
              <a:gd name="connsiteX2" fmla="*/ 1800526 w 1985584"/>
              <a:gd name="connsiteY2" fmla="*/ 3110905 h 3110905"/>
              <a:gd name="connsiteX3" fmla="*/ 0 w 1985584"/>
              <a:gd name="connsiteY3" fmla="*/ 3067362 h 3110905"/>
              <a:gd name="connsiteX4" fmla="*/ 212271 w 1985584"/>
              <a:gd name="connsiteY4" fmla="*/ 38100 h 3110905"/>
              <a:gd name="connsiteX0" fmla="*/ 212271 w 1985584"/>
              <a:gd name="connsiteY0" fmla="*/ 16329 h 3110905"/>
              <a:gd name="connsiteX1" fmla="*/ 1985584 w 1985584"/>
              <a:gd name="connsiteY1" fmla="*/ 0 h 3110905"/>
              <a:gd name="connsiteX2" fmla="*/ 1800526 w 1985584"/>
              <a:gd name="connsiteY2" fmla="*/ 3110905 h 3110905"/>
              <a:gd name="connsiteX3" fmla="*/ 0 w 1985584"/>
              <a:gd name="connsiteY3" fmla="*/ 3067362 h 3110905"/>
              <a:gd name="connsiteX4" fmla="*/ 212271 w 1985584"/>
              <a:gd name="connsiteY4" fmla="*/ 16329 h 3110905"/>
              <a:gd name="connsiteX0" fmla="*/ 195942 w 1985584"/>
              <a:gd name="connsiteY0" fmla="*/ 21772 h 3110905"/>
              <a:gd name="connsiteX1" fmla="*/ 1985584 w 1985584"/>
              <a:gd name="connsiteY1" fmla="*/ 0 h 3110905"/>
              <a:gd name="connsiteX2" fmla="*/ 1800526 w 1985584"/>
              <a:gd name="connsiteY2" fmla="*/ 3110905 h 3110905"/>
              <a:gd name="connsiteX3" fmla="*/ 0 w 1985584"/>
              <a:gd name="connsiteY3" fmla="*/ 3067362 h 3110905"/>
              <a:gd name="connsiteX4" fmla="*/ 195942 w 1985584"/>
              <a:gd name="connsiteY4" fmla="*/ 21772 h 3110905"/>
              <a:gd name="connsiteX0" fmla="*/ 195942 w 1985584"/>
              <a:gd name="connsiteY0" fmla="*/ 21772 h 3110905"/>
              <a:gd name="connsiteX1" fmla="*/ 1985584 w 1985584"/>
              <a:gd name="connsiteY1" fmla="*/ 0 h 3110905"/>
              <a:gd name="connsiteX2" fmla="*/ 1831006 w 1985584"/>
              <a:gd name="connsiteY2" fmla="*/ 3110905 h 3110905"/>
              <a:gd name="connsiteX3" fmla="*/ 0 w 1985584"/>
              <a:gd name="connsiteY3" fmla="*/ 3067362 h 3110905"/>
              <a:gd name="connsiteX4" fmla="*/ 195942 w 1985584"/>
              <a:gd name="connsiteY4" fmla="*/ 21772 h 3110905"/>
              <a:gd name="connsiteX0" fmla="*/ 195942 w 1985584"/>
              <a:gd name="connsiteY0" fmla="*/ 21772 h 3110905"/>
              <a:gd name="connsiteX1" fmla="*/ 1985584 w 1985584"/>
              <a:gd name="connsiteY1" fmla="*/ 0 h 3110905"/>
              <a:gd name="connsiteX2" fmla="*/ 1831006 w 1985584"/>
              <a:gd name="connsiteY2" fmla="*/ 3110905 h 3110905"/>
              <a:gd name="connsiteX3" fmla="*/ 0 w 1985584"/>
              <a:gd name="connsiteY3" fmla="*/ 3075245 h 3110905"/>
              <a:gd name="connsiteX4" fmla="*/ 195942 w 1985584"/>
              <a:gd name="connsiteY4" fmla="*/ 21772 h 3110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584" h="3110905">
                <a:moveTo>
                  <a:pt x="195942" y="21772"/>
                </a:moveTo>
                <a:lnTo>
                  <a:pt x="1985584" y="0"/>
                </a:lnTo>
                <a:lnTo>
                  <a:pt x="1831006" y="3110905"/>
                </a:lnTo>
                <a:lnTo>
                  <a:pt x="0" y="3075245"/>
                </a:lnTo>
                <a:lnTo>
                  <a:pt x="195942" y="21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lIns="252000" tIns="216000"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071405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31D701F7-6536-4EA0-BC87-9BB13963D926}"/>
              </a:ext>
            </a:extLst>
          </p:cNvPr>
          <p:cNvSpPr/>
          <p:nvPr userDrawn="1"/>
        </p:nvSpPr>
        <p:spPr>
          <a:xfrm>
            <a:off x="0" y="2362200"/>
            <a:ext cx="12191999" cy="213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F0F9403A-8AFF-4B2B-B648-FF5CBFC9A8B3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534029" y="2"/>
            <a:ext cx="6657973" cy="6857999"/>
          </a:xfrm>
          <a:custGeom>
            <a:avLst/>
            <a:gdLst>
              <a:gd name="connsiteX0" fmla="*/ 2362199 w 6657973"/>
              <a:gd name="connsiteY0" fmla="*/ 0 h 6857999"/>
              <a:gd name="connsiteX1" fmla="*/ 6657973 w 6657973"/>
              <a:gd name="connsiteY1" fmla="*/ 0 h 6857999"/>
              <a:gd name="connsiteX2" fmla="*/ 6657973 w 6657973"/>
              <a:gd name="connsiteY2" fmla="*/ 3630706 h 6857999"/>
              <a:gd name="connsiteX3" fmla="*/ 6657972 w 6657973"/>
              <a:gd name="connsiteY3" fmla="*/ 6857999 h 6857999"/>
              <a:gd name="connsiteX4" fmla="*/ 2362198 w 6657973"/>
              <a:gd name="connsiteY4" fmla="*/ 6857999 h 6857999"/>
              <a:gd name="connsiteX5" fmla="*/ 2362198 w 6657973"/>
              <a:gd name="connsiteY5" fmla="*/ 6857999 h 6857999"/>
              <a:gd name="connsiteX6" fmla="*/ 0 w 6657973"/>
              <a:gd name="connsiteY6" fmla="*/ 343853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57973" h="6857999">
                <a:moveTo>
                  <a:pt x="2362199" y="0"/>
                </a:moveTo>
                <a:lnTo>
                  <a:pt x="6657973" y="0"/>
                </a:lnTo>
                <a:lnTo>
                  <a:pt x="6657973" y="3630706"/>
                </a:lnTo>
                <a:lnTo>
                  <a:pt x="6657972" y="6857999"/>
                </a:lnTo>
                <a:lnTo>
                  <a:pt x="2362198" y="6857999"/>
                </a:lnTo>
                <a:lnTo>
                  <a:pt x="2362198" y="6857999"/>
                </a:lnTo>
                <a:lnTo>
                  <a:pt x="0" y="34385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526332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3"/>
          <p:cNvSpPr>
            <a:spLocks/>
          </p:cNvSpPr>
          <p:nvPr userDrawn="1"/>
        </p:nvSpPr>
        <p:spPr bwMode="auto">
          <a:xfrm>
            <a:off x="0" y="6416674"/>
            <a:ext cx="12192000" cy="441325"/>
          </a:xfrm>
          <a:custGeom>
            <a:avLst/>
            <a:gdLst>
              <a:gd name="T0" fmla="*/ 700 w 9080"/>
              <a:gd name="T1" fmla="*/ 0 h 278"/>
              <a:gd name="T2" fmla="*/ 9080 w 9080"/>
              <a:gd name="T3" fmla="*/ 0 h 278"/>
              <a:gd name="T4" fmla="*/ 9080 w 9080"/>
              <a:gd name="T5" fmla="*/ 278 h 278"/>
              <a:gd name="T6" fmla="*/ 0 w 9080"/>
              <a:gd name="T7" fmla="*/ 278 h 278"/>
              <a:gd name="T8" fmla="*/ 700 w 9080"/>
              <a:gd name="T9" fmla="*/ 0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080" h="278">
                <a:moveTo>
                  <a:pt x="700" y="0"/>
                </a:moveTo>
                <a:lnTo>
                  <a:pt x="9080" y="0"/>
                </a:lnTo>
                <a:lnTo>
                  <a:pt x="9080" y="278"/>
                </a:lnTo>
                <a:lnTo>
                  <a:pt x="0" y="278"/>
                </a:lnTo>
                <a:lnTo>
                  <a:pt x="700" y="0"/>
                </a:lnTo>
                <a:close/>
              </a:path>
            </a:pathLst>
          </a:custGeom>
          <a:solidFill>
            <a:srgbClr val="009F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16481" y="5589707"/>
            <a:ext cx="895409" cy="1047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7820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rgbClr val="F18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3"/>
          <p:cNvSpPr>
            <a:spLocks/>
          </p:cNvSpPr>
          <p:nvPr userDrawn="1"/>
        </p:nvSpPr>
        <p:spPr bwMode="auto">
          <a:xfrm>
            <a:off x="0" y="6416674"/>
            <a:ext cx="12192000" cy="441325"/>
          </a:xfrm>
          <a:custGeom>
            <a:avLst/>
            <a:gdLst>
              <a:gd name="T0" fmla="*/ 700 w 9080"/>
              <a:gd name="T1" fmla="*/ 0 h 278"/>
              <a:gd name="T2" fmla="*/ 9080 w 9080"/>
              <a:gd name="T3" fmla="*/ 0 h 278"/>
              <a:gd name="T4" fmla="*/ 9080 w 9080"/>
              <a:gd name="T5" fmla="*/ 278 h 278"/>
              <a:gd name="T6" fmla="*/ 0 w 9080"/>
              <a:gd name="T7" fmla="*/ 278 h 278"/>
              <a:gd name="T8" fmla="*/ 700 w 9080"/>
              <a:gd name="T9" fmla="*/ 0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080" h="278">
                <a:moveTo>
                  <a:pt x="700" y="0"/>
                </a:moveTo>
                <a:lnTo>
                  <a:pt x="9080" y="0"/>
                </a:lnTo>
                <a:lnTo>
                  <a:pt x="9080" y="278"/>
                </a:lnTo>
                <a:lnTo>
                  <a:pt x="0" y="278"/>
                </a:lnTo>
                <a:lnTo>
                  <a:pt x="700" y="0"/>
                </a:lnTo>
                <a:close/>
              </a:path>
            </a:pathLst>
          </a:custGeom>
          <a:solidFill>
            <a:srgbClr val="009F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68415" y="4036155"/>
            <a:ext cx="4323585" cy="260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437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0" y="6333344"/>
            <a:ext cx="12192000" cy="52465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42450" y="5534367"/>
            <a:ext cx="907099" cy="106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449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0" y="6333344"/>
            <a:ext cx="12192000" cy="52465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9230" y="189979"/>
            <a:ext cx="496622" cy="581048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75337" y="4819098"/>
            <a:ext cx="1412196" cy="166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949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/>
          </p:cNvSpPr>
          <p:nvPr userDrawn="1"/>
        </p:nvSpPr>
        <p:spPr bwMode="auto">
          <a:xfrm rot="10800000">
            <a:off x="6350" y="5597525"/>
            <a:ext cx="12185650" cy="1260475"/>
          </a:xfrm>
          <a:custGeom>
            <a:avLst/>
            <a:gdLst>
              <a:gd name="T0" fmla="*/ 3490 w 3490"/>
              <a:gd name="T1" fmla="*/ 0 h 332"/>
              <a:gd name="T2" fmla="*/ 0 w 3490"/>
              <a:gd name="T3" fmla="*/ 0 h 332"/>
              <a:gd name="T4" fmla="*/ 2060 w 3490"/>
              <a:gd name="T5" fmla="*/ 253 h 332"/>
              <a:gd name="T6" fmla="*/ 3490 w 3490"/>
              <a:gd name="T7" fmla="*/ 0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90" h="332">
                <a:moveTo>
                  <a:pt x="349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471" y="332"/>
                  <a:pt x="2060" y="253"/>
                </a:cubicBezTo>
                <a:cubicBezTo>
                  <a:pt x="2060" y="253"/>
                  <a:pt x="3148" y="198"/>
                  <a:pt x="3490" y="0"/>
                </a:cubicBezTo>
                <a:close/>
              </a:path>
            </a:pathLst>
          </a:custGeom>
          <a:solidFill>
            <a:srgbClr val="F7BB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>
              <a:solidFill>
                <a:srgbClr val="F18A9A"/>
              </a:solidFill>
            </a:endParaRPr>
          </a:p>
        </p:txBody>
      </p:sp>
      <p:sp>
        <p:nvSpPr>
          <p:cNvPr id="7" name="Freeform 5"/>
          <p:cNvSpPr>
            <a:spLocks/>
          </p:cNvSpPr>
          <p:nvPr userDrawn="1"/>
        </p:nvSpPr>
        <p:spPr bwMode="auto">
          <a:xfrm rot="10800000">
            <a:off x="-2197735" y="-45720"/>
            <a:ext cx="16267113" cy="1100138"/>
          </a:xfrm>
          <a:custGeom>
            <a:avLst/>
            <a:gdLst>
              <a:gd name="T0" fmla="*/ 0 w 4335"/>
              <a:gd name="T1" fmla="*/ 290 h 290"/>
              <a:gd name="T2" fmla="*/ 4335 w 4335"/>
              <a:gd name="T3" fmla="*/ 290 h 290"/>
              <a:gd name="T4" fmla="*/ 4331 w 4335"/>
              <a:gd name="T5" fmla="*/ 290 h 290"/>
              <a:gd name="T6" fmla="*/ 4333 w 4335"/>
              <a:gd name="T7" fmla="*/ 271 h 290"/>
              <a:gd name="T8" fmla="*/ 4189 w 4335"/>
              <a:gd name="T9" fmla="*/ 265 h 290"/>
              <a:gd name="T10" fmla="*/ 3739 w 4335"/>
              <a:gd name="T11" fmla="*/ 132 h 290"/>
              <a:gd name="T12" fmla="*/ 2061 w 4335"/>
              <a:gd name="T13" fmla="*/ 175 h 290"/>
              <a:gd name="T14" fmla="*/ 1828 w 4335"/>
              <a:gd name="T15" fmla="*/ 165 h 290"/>
              <a:gd name="T16" fmla="*/ 1009 w 4335"/>
              <a:gd name="T17" fmla="*/ 50 h 290"/>
              <a:gd name="T18" fmla="*/ 95 w 4335"/>
              <a:gd name="T19" fmla="*/ 91 h 290"/>
              <a:gd name="T20" fmla="*/ 48 w 4335"/>
              <a:gd name="T21" fmla="*/ 89 h 290"/>
              <a:gd name="T22" fmla="*/ 38 w 4335"/>
              <a:gd name="T23" fmla="*/ 111 h 290"/>
              <a:gd name="T24" fmla="*/ 23 w 4335"/>
              <a:gd name="T25" fmla="*/ 116 h 290"/>
              <a:gd name="T26" fmla="*/ 35 w 4335"/>
              <a:gd name="T27" fmla="*/ 117 h 290"/>
              <a:gd name="T28" fmla="*/ 0 w 4335"/>
              <a:gd name="T29" fmla="*/ 290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335" h="290">
                <a:moveTo>
                  <a:pt x="0" y="290"/>
                </a:moveTo>
                <a:cubicBezTo>
                  <a:pt x="4335" y="290"/>
                  <a:pt x="4335" y="290"/>
                  <a:pt x="4335" y="290"/>
                </a:cubicBezTo>
                <a:cubicBezTo>
                  <a:pt x="4334" y="290"/>
                  <a:pt x="4333" y="290"/>
                  <a:pt x="4331" y="290"/>
                </a:cubicBezTo>
                <a:cubicBezTo>
                  <a:pt x="4332" y="284"/>
                  <a:pt x="4333" y="278"/>
                  <a:pt x="4333" y="271"/>
                </a:cubicBezTo>
                <a:cubicBezTo>
                  <a:pt x="4189" y="265"/>
                  <a:pt x="4189" y="265"/>
                  <a:pt x="4189" y="265"/>
                </a:cubicBezTo>
                <a:cubicBezTo>
                  <a:pt x="4038" y="229"/>
                  <a:pt x="3891" y="169"/>
                  <a:pt x="3739" y="132"/>
                </a:cubicBezTo>
                <a:cubicBezTo>
                  <a:pt x="3193" y="0"/>
                  <a:pt x="2624" y="174"/>
                  <a:pt x="2061" y="175"/>
                </a:cubicBezTo>
                <a:cubicBezTo>
                  <a:pt x="1828" y="165"/>
                  <a:pt x="1828" y="165"/>
                  <a:pt x="1828" y="165"/>
                </a:cubicBezTo>
                <a:cubicBezTo>
                  <a:pt x="1554" y="142"/>
                  <a:pt x="1282" y="85"/>
                  <a:pt x="1009" y="50"/>
                </a:cubicBezTo>
                <a:cubicBezTo>
                  <a:pt x="704" y="11"/>
                  <a:pt x="387" y="0"/>
                  <a:pt x="95" y="91"/>
                </a:cubicBezTo>
                <a:cubicBezTo>
                  <a:pt x="48" y="89"/>
                  <a:pt x="48" y="89"/>
                  <a:pt x="48" y="89"/>
                </a:cubicBezTo>
                <a:cubicBezTo>
                  <a:pt x="44" y="96"/>
                  <a:pt x="41" y="104"/>
                  <a:pt x="38" y="111"/>
                </a:cubicBezTo>
                <a:cubicBezTo>
                  <a:pt x="33" y="113"/>
                  <a:pt x="28" y="114"/>
                  <a:pt x="23" y="116"/>
                </a:cubicBezTo>
                <a:cubicBezTo>
                  <a:pt x="35" y="117"/>
                  <a:pt x="35" y="117"/>
                  <a:pt x="35" y="117"/>
                </a:cubicBezTo>
                <a:cubicBezTo>
                  <a:pt x="13" y="172"/>
                  <a:pt x="1" y="231"/>
                  <a:pt x="0" y="290"/>
                </a:cubicBezTo>
                <a:close/>
              </a:path>
            </a:pathLst>
          </a:custGeom>
          <a:solidFill>
            <a:srgbClr val="F7BB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12513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https://plantillaspowerpoint.org/" TargetMode="Externa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26" Type="http://schemas.openxmlformats.org/officeDocument/2006/relationships/slideLayout" Target="../slideLayouts/slideLayout28.xml"/><Relationship Id="rId39" Type="http://schemas.openxmlformats.org/officeDocument/2006/relationships/slideLayout" Target="../slideLayouts/slideLayout41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34" Type="http://schemas.openxmlformats.org/officeDocument/2006/relationships/slideLayout" Target="../slideLayouts/slideLayout36.xml"/><Relationship Id="rId42" Type="http://schemas.openxmlformats.org/officeDocument/2006/relationships/slideLayout" Target="../slideLayouts/slideLayout44.xml"/><Relationship Id="rId47" Type="http://schemas.openxmlformats.org/officeDocument/2006/relationships/slideLayout" Target="../slideLayouts/slideLayout49.xml"/><Relationship Id="rId50" Type="http://schemas.openxmlformats.org/officeDocument/2006/relationships/slideLayout" Target="../slideLayouts/slideLayout52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slideLayout" Target="../slideLayouts/slideLayout27.xml"/><Relationship Id="rId33" Type="http://schemas.openxmlformats.org/officeDocument/2006/relationships/slideLayout" Target="../slideLayouts/slideLayout35.xml"/><Relationship Id="rId38" Type="http://schemas.openxmlformats.org/officeDocument/2006/relationships/slideLayout" Target="../slideLayouts/slideLayout40.xml"/><Relationship Id="rId46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29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43.xml"/><Relationship Id="rId54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slideLayout" Target="../slideLayouts/slideLayout26.xml"/><Relationship Id="rId32" Type="http://schemas.openxmlformats.org/officeDocument/2006/relationships/slideLayout" Target="../slideLayouts/slideLayout34.xml"/><Relationship Id="rId37" Type="http://schemas.openxmlformats.org/officeDocument/2006/relationships/slideLayout" Target="../slideLayouts/slideLayout39.xml"/><Relationship Id="rId40" Type="http://schemas.openxmlformats.org/officeDocument/2006/relationships/slideLayout" Target="../slideLayouts/slideLayout42.xml"/><Relationship Id="rId45" Type="http://schemas.openxmlformats.org/officeDocument/2006/relationships/slideLayout" Target="../slideLayouts/slideLayout47.xml"/><Relationship Id="rId53" Type="http://schemas.openxmlformats.org/officeDocument/2006/relationships/hyperlink" Target="https://plantillaspowerpoint.org/" TargetMode="Externa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30.xml"/><Relationship Id="rId36" Type="http://schemas.openxmlformats.org/officeDocument/2006/relationships/slideLayout" Target="../slideLayouts/slideLayout38.xml"/><Relationship Id="rId49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31" Type="http://schemas.openxmlformats.org/officeDocument/2006/relationships/slideLayout" Target="../slideLayouts/slideLayout33.xml"/><Relationship Id="rId44" Type="http://schemas.openxmlformats.org/officeDocument/2006/relationships/slideLayout" Target="../slideLayouts/slideLayout46.xml"/><Relationship Id="rId52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Relationship Id="rId27" Type="http://schemas.openxmlformats.org/officeDocument/2006/relationships/slideLayout" Target="../slideLayouts/slideLayout29.xml"/><Relationship Id="rId30" Type="http://schemas.openxmlformats.org/officeDocument/2006/relationships/slideLayout" Target="../slideLayouts/slideLayout32.xml"/><Relationship Id="rId35" Type="http://schemas.openxmlformats.org/officeDocument/2006/relationships/slideLayout" Target="../slideLayouts/slideLayout37.xml"/><Relationship Id="rId43" Type="http://schemas.openxmlformats.org/officeDocument/2006/relationships/slideLayout" Target="../slideLayouts/slideLayout45.xml"/><Relationship Id="rId48" Type="http://schemas.openxmlformats.org/officeDocument/2006/relationships/slideLayout" Target="../slideLayouts/slideLayout50.xml"/><Relationship Id="rId8" Type="http://schemas.openxmlformats.org/officeDocument/2006/relationships/slideLayout" Target="../slideLayouts/slideLayout10.xml"/><Relationship Id="rId51" Type="http://schemas.openxmlformats.org/officeDocument/2006/relationships/slideLayout" Target="../slideLayouts/slideLayout5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hyperlink" Target="https://plantillaspowerpoint.org/" TargetMode="External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3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96" r:id="rId3"/>
    <p:sldLayoutId id="2147483705" r:id="rId4"/>
    <p:sldLayoutId id="2147483695" r:id="rId5"/>
    <p:sldLayoutId id="2147483704" r:id="rId6"/>
    <p:sldLayoutId id="2147483700" r:id="rId7"/>
    <p:sldLayoutId id="2147483722" r:id="rId8"/>
    <p:sldLayoutId id="2147483723" r:id="rId9"/>
    <p:sldLayoutId id="2147483716" r:id="rId10"/>
    <p:sldLayoutId id="2147483714" r:id="rId11"/>
    <p:sldLayoutId id="2147483702" r:id="rId12"/>
    <p:sldLayoutId id="2147483706" r:id="rId13"/>
    <p:sldLayoutId id="2147483701" r:id="rId14"/>
    <p:sldLayoutId id="2147483703" r:id="rId15"/>
    <p:sldLayoutId id="2147483697" r:id="rId16"/>
    <p:sldLayoutId id="2147483698" r:id="rId17"/>
    <p:sldLayoutId id="2147483717" r:id="rId18"/>
    <p:sldLayoutId id="2147483707" r:id="rId19"/>
    <p:sldLayoutId id="2147483709" r:id="rId20"/>
    <p:sldLayoutId id="2147483713" r:id="rId21"/>
    <p:sldLayoutId id="2147483708" r:id="rId22"/>
    <p:sldLayoutId id="2147483699" r:id="rId23"/>
    <p:sldLayoutId id="2147483721" r:id="rId24"/>
    <p:sldLayoutId id="2147483724" r:id="rId25"/>
    <p:sldLayoutId id="2147483720" r:id="rId26"/>
    <p:sldLayoutId id="2147483718" r:id="rId27"/>
    <p:sldLayoutId id="2147483725" r:id="rId28"/>
    <p:sldLayoutId id="2147483726" r:id="rId29"/>
    <p:sldLayoutId id="2147483719" r:id="rId30"/>
    <p:sldLayoutId id="2147483694" r:id="rId31"/>
    <p:sldLayoutId id="2147483710" r:id="rId32"/>
    <p:sldLayoutId id="2147483712" r:id="rId33"/>
    <p:sldLayoutId id="2147483715" r:id="rId34"/>
    <p:sldLayoutId id="2147483711" r:id="rId35"/>
    <p:sldLayoutId id="2147483675" r:id="rId36"/>
    <p:sldLayoutId id="2147483676" r:id="rId37"/>
    <p:sldLayoutId id="2147483677" r:id="rId38"/>
    <p:sldLayoutId id="2147483678" r:id="rId39"/>
    <p:sldLayoutId id="2147483690" r:id="rId40"/>
    <p:sldLayoutId id="2147483680" r:id="rId41"/>
    <p:sldLayoutId id="2147483681" r:id="rId42"/>
    <p:sldLayoutId id="2147483682" r:id="rId43"/>
    <p:sldLayoutId id="2147483691" r:id="rId44"/>
    <p:sldLayoutId id="2147483684" r:id="rId45"/>
    <p:sldLayoutId id="2147483693" r:id="rId46"/>
    <p:sldLayoutId id="2147483686" r:id="rId47"/>
    <p:sldLayoutId id="2147483687" r:id="rId48"/>
    <p:sldLayoutId id="2147483688" r:id="rId49"/>
    <p:sldLayoutId id="2147483671" r:id="rId50"/>
    <p:sldLayoutId id="2147483672" r:id="rId5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5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emf"/><Relationship Id="rId3" Type="http://schemas.openxmlformats.org/officeDocument/2006/relationships/image" Target="../media/image54.emf"/><Relationship Id="rId7" Type="http://schemas.openxmlformats.org/officeDocument/2006/relationships/image" Target="../media/image58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57.emf"/><Relationship Id="rId5" Type="http://schemas.openxmlformats.org/officeDocument/2006/relationships/image" Target="../media/image56.emf"/><Relationship Id="rId4" Type="http://schemas.openxmlformats.org/officeDocument/2006/relationships/image" Target="../media/image55.e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emf"/><Relationship Id="rId3" Type="http://schemas.openxmlformats.org/officeDocument/2006/relationships/image" Target="../media/image60.emf"/><Relationship Id="rId7" Type="http://schemas.openxmlformats.org/officeDocument/2006/relationships/image" Target="../media/image45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63.emf"/><Relationship Id="rId5" Type="http://schemas.openxmlformats.org/officeDocument/2006/relationships/image" Target="../media/image62.emf"/><Relationship Id="rId4" Type="http://schemas.openxmlformats.org/officeDocument/2006/relationships/image" Target="../media/image61.emf"/><Relationship Id="rId9" Type="http://schemas.openxmlformats.org/officeDocument/2006/relationships/image" Target="../media/image6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9" name="Grupo 618"/>
          <p:cNvGrpSpPr/>
          <p:nvPr/>
        </p:nvGrpSpPr>
        <p:grpSpPr>
          <a:xfrm rot="1672784">
            <a:off x="10150889" y="3845616"/>
            <a:ext cx="2059268" cy="3177695"/>
            <a:chOff x="-6865938" y="-403225"/>
            <a:chExt cx="865188" cy="1335088"/>
          </a:xfrm>
        </p:grpSpPr>
        <p:sp>
          <p:nvSpPr>
            <p:cNvPr id="620" name="Freeform 546"/>
            <p:cNvSpPr>
              <a:spLocks/>
            </p:cNvSpPr>
            <p:nvPr/>
          </p:nvSpPr>
          <p:spPr bwMode="auto">
            <a:xfrm>
              <a:off x="-6856413" y="23813"/>
              <a:ext cx="855663" cy="677863"/>
            </a:xfrm>
            <a:custGeom>
              <a:avLst/>
              <a:gdLst>
                <a:gd name="T0" fmla="*/ 10 w 96"/>
                <a:gd name="T1" fmla="*/ 59 h 76"/>
                <a:gd name="T2" fmla="*/ 6 w 96"/>
                <a:gd name="T3" fmla="*/ 19 h 76"/>
                <a:gd name="T4" fmla="*/ 12 w 96"/>
                <a:gd name="T5" fmla="*/ 11 h 76"/>
                <a:gd name="T6" fmla="*/ 31 w 96"/>
                <a:gd name="T7" fmla="*/ 4 h 76"/>
                <a:gd name="T8" fmla="*/ 36 w 96"/>
                <a:gd name="T9" fmla="*/ 4 h 76"/>
                <a:gd name="T10" fmla="*/ 44 w 96"/>
                <a:gd name="T11" fmla="*/ 10 h 76"/>
                <a:gd name="T12" fmla="*/ 47 w 96"/>
                <a:gd name="T13" fmla="*/ 10 h 76"/>
                <a:gd name="T14" fmla="*/ 51 w 96"/>
                <a:gd name="T15" fmla="*/ 7 h 76"/>
                <a:gd name="T16" fmla="*/ 46 w 96"/>
                <a:gd name="T17" fmla="*/ 6 h 76"/>
                <a:gd name="T18" fmla="*/ 45 w 96"/>
                <a:gd name="T19" fmla="*/ 3 h 76"/>
                <a:gd name="T20" fmla="*/ 71 w 96"/>
                <a:gd name="T21" fmla="*/ 4 h 76"/>
                <a:gd name="T22" fmla="*/ 73 w 96"/>
                <a:gd name="T23" fmla="*/ 10 h 76"/>
                <a:gd name="T24" fmla="*/ 72 w 96"/>
                <a:gd name="T25" fmla="*/ 6 h 76"/>
                <a:gd name="T26" fmla="*/ 76 w 96"/>
                <a:gd name="T27" fmla="*/ 6 h 76"/>
                <a:gd name="T28" fmla="*/ 81 w 96"/>
                <a:gd name="T29" fmla="*/ 7 h 76"/>
                <a:gd name="T30" fmla="*/ 94 w 96"/>
                <a:gd name="T31" fmla="*/ 39 h 76"/>
                <a:gd name="T32" fmla="*/ 84 w 96"/>
                <a:gd name="T33" fmla="*/ 67 h 76"/>
                <a:gd name="T34" fmla="*/ 78 w 96"/>
                <a:gd name="T35" fmla="*/ 72 h 76"/>
                <a:gd name="T36" fmla="*/ 75 w 96"/>
                <a:gd name="T37" fmla="*/ 70 h 76"/>
                <a:gd name="T38" fmla="*/ 69 w 96"/>
                <a:gd name="T39" fmla="*/ 71 h 76"/>
                <a:gd name="T40" fmla="*/ 67 w 96"/>
                <a:gd name="T41" fmla="*/ 72 h 76"/>
                <a:gd name="T42" fmla="*/ 66 w 96"/>
                <a:gd name="T43" fmla="*/ 74 h 76"/>
                <a:gd name="T44" fmla="*/ 61 w 96"/>
                <a:gd name="T45" fmla="*/ 75 h 76"/>
                <a:gd name="T46" fmla="*/ 59 w 96"/>
                <a:gd name="T47" fmla="*/ 71 h 76"/>
                <a:gd name="T48" fmla="*/ 58 w 96"/>
                <a:gd name="T49" fmla="*/ 69 h 76"/>
                <a:gd name="T50" fmla="*/ 56 w 96"/>
                <a:gd name="T51" fmla="*/ 70 h 76"/>
                <a:gd name="T52" fmla="*/ 55 w 96"/>
                <a:gd name="T53" fmla="*/ 70 h 76"/>
                <a:gd name="T54" fmla="*/ 52 w 96"/>
                <a:gd name="T55" fmla="*/ 75 h 76"/>
                <a:gd name="T56" fmla="*/ 47 w 96"/>
                <a:gd name="T57" fmla="*/ 71 h 76"/>
                <a:gd name="T58" fmla="*/ 47 w 96"/>
                <a:gd name="T59" fmla="*/ 70 h 76"/>
                <a:gd name="T60" fmla="*/ 31 w 96"/>
                <a:gd name="T61" fmla="*/ 69 h 76"/>
                <a:gd name="T62" fmla="*/ 28 w 96"/>
                <a:gd name="T63" fmla="*/ 64 h 76"/>
                <a:gd name="T64" fmla="*/ 26 w 96"/>
                <a:gd name="T65" fmla="*/ 60 h 76"/>
                <a:gd name="T66" fmla="*/ 24 w 96"/>
                <a:gd name="T67" fmla="*/ 63 h 76"/>
                <a:gd name="T68" fmla="*/ 20 w 96"/>
                <a:gd name="T69" fmla="*/ 65 h 76"/>
                <a:gd name="T70" fmla="*/ 15 w 96"/>
                <a:gd name="T71" fmla="*/ 61 h 76"/>
                <a:gd name="T72" fmla="*/ 13 w 96"/>
                <a:gd name="T73" fmla="*/ 59 h 76"/>
                <a:gd name="T74" fmla="*/ 10 w 96"/>
                <a:gd name="T75" fmla="*/ 5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6" h="76">
                  <a:moveTo>
                    <a:pt x="10" y="59"/>
                  </a:moveTo>
                  <a:cubicBezTo>
                    <a:pt x="3" y="46"/>
                    <a:pt x="0" y="33"/>
                    <a:pt x="6" y="19"/>
                  </a:cubicBezTo>
                  <a:cubicBezTo>
                    <a:pt x="7" y="16"/>
                    <a:pt x="9" y="13"/>
                    <a:pt x="12" y="11"/>
                  </a:cubicBezTo>
                  <a:cubicBezTo>
                    <a:pt x="18" y="6"/>
                    <a:pt x="24" y="5"/>
                    <a:pt x="31" y="4"/>
                  </a:cubicBezTo>
                  <a:cubicBezTo>
                    <a:pt x="33" y="4"/>
                    <a:pt x="34" y="3"/>
                    <a:pt x="36" y="4"/>
                  </a:cubicBezTo>
                  <a:cubicBezTo>
                    <a:pt x="39" y="6"/>
                    <a:pt x="42" y="7"/>
                    <a:pt x="44" y="10"/>
                  </a:cubicBezTo>
                  <a:cubicBezTo>
                    <a:pt x="44" y="11"/>
                    <a:pt x="46" y="11"/>
                    <a:pt x="47" y="10"/>
                  </a:cubicBezTo>
                  <a:cubicBezTo>
                    <a:pt x="48" y="8"/>
                    <a:pt x="49" y="7"/>
                    <a:pt x="51" y="7"/>
                  </a:cubicBezTo>
                  <a:cubicBezTo>
                    <a:pt x="49" y="6"/>
                    <a:pt x="48" y="7"/>
                    <a:pt x="46" y="6"/>
                  </a:cubicBezTo>
                  <a:cubicBezTo>
                    <a:pt x="45" y="6"/>
                    <a:pt x="43" y="5"/>
                    <a:pt x="45" y="3"/>
                  </a:cubicBezTo>
                  <a:cubicBezTo>
                    <a:pt x="54" y="0"/>
                    <a:pt x="62" y="0"/>
                    <a:pt x="71" y="4"/>
                  </a:cubicBezTo>
                  <a:cubicBezTo>
                    <a:pt x="71" y="7"/>
                    <a:pt x="71" y="9"/>
                    <a:pt x="73" y="10"/>
                  </a:cubicBezTo>
                  <a:cubicBezTo>
                    <a:pt x="73" y="9"/>
                    <a:pt x="72" y="8"/>
                    <a:pt x="72" y="6"/>
                  </a:cubicBezTo>
                  <a:cubicBezTo>
                    <a:pt x="73" y="5"/>
                    <a:pt x="74" y="5"/>
                    <a:pt x="76" y="6"/>
                  </a:cubicBezTo>
                  <a:cubicBezTo>
                    <a:pt x="78" y="6"/>
                    <a:pt x="79" y="7"/>
                    <a:pt x="81" y="7"/>
                  </a:cubicBezTo>
                  <a:cubicBezTo>
                    <a:pt x="93" y="15"/>
                    <a:pt x="96" y="26"/>
                    <a:pt x="94" y="39"/>
                  </a:cubicBezTo>
                  <a:cubicBezTo>
                    <a:pt x="93" y="49"/>
                    <a:pt x="89" y="59"/>
                    <a:pt x="84" y="67"/>
                  </a:cubicBezTo>
                  <a:cubicBezTo>
                    <a:pt x="81" y="68"/>
                    <a:pt x="80" y="71"/>
                    <a:pt x="78" y="72"/>
                  </a:cubicBezTo>
                  <a:cubicBezTo>
                    <a:pt x="77" y="72"/>
                    <a:pt x="76" y="71"/>
                    <a:pt x="75" y="70"/>
                  </a:cubicBezTo>
                  <a:cubicBezTo>
                    <a:pt x="74" y="72"/>
                    <a:pt x="72" y="73"/>
                    <a:pt x="69" y="71"/>
                  </a:cubicBezTo>
                  <a:cubicBezTo>
                    <a:pt x="68" y="71"/>
                    <a:pt x="67" y="71"/>
                    <a:pt x="67" y="72"/>
                  </a:cubicBezTo>
                  <a:cubicBezTo>
                    <a:pt x="67" y="73"/>
                    <a:pt x="66" y="73"/>
                    <a:pt x="66" y="74"/>
                  </a:cubicBezTo>
                  <a:cubicBezTo>
                    <a:pt x="65" y="75"/>
                    <a:pt x="63" y="76"/>
                    <a:pt x="61" y="75"/>
                  </a:cubicBezTo>
                  <a:cubicBezTo>
                    <a:pt x="59" y="75"/>
                    <a:pt x="59" y="73"/>
                    <a:pt x="59" y="71"/>
                  </a:cubicBezTo>
                  <a:cubicBezTo>
                    <a:pt x="60" y="70"/>
                    <a:pt x="60" y="69"/>
                    <a:pt x="58" y="69"/>
                  </a:cubicBezTo>
                  <a:cubicBezTo>
                    <a:pt x="57" y="69"/>
                    <a:pt x="57" y="70"/>
                    <a:pt x="56" y="70"/>
                  </a:cubicBezTo>
                  <a:cubicBezTo>
                    <a:pt x="56" y="70"/>
                    <a:pt x="55" y="70"/>
                    <a:pt x="55" y="70"/>
                  </a:cubicBezTo>
                  <a:cubicBezTo>
                    <a:pt x="55" y="72"/>
                    <a:pt x="55" y="75"/>
                    <a:pt x="52" y="75"/>
                  </a:cubicBezTo>
                  <a:cubicBezTo>
                    <a:pt x="50" y="75"/>
                    <a:pt x="48" y="73"/>
                    <a:pt x="47" y="71"/>
                  </a:cubicBezTo>
                  <a:cubicBezTo>
                    <a:pt x="47" y="71"/>
                    <a:pt x="47" y="71"/>
                    <a:pt x="47" y="70"/>
                  </a:cubicBezTo>
                  <a:cubicBezTo>
                    <a:pt x="41" y="74"/>
                    <a:pt x="36" y="70"/>
                    <a:pt x="31" y="69"/>
                  </a:cubicBezTo>
                  <a:cubicBezTo>
                    <a:pt x="28" y="68"/>
                    <a:pt x="28" y="66"/>
                    <a:pt x="28" y="64"/>
                  </a:cubicBezTo>
                  <a:cubicBezTo>
                    <a:pt x="28" y="62"/>
                    <a:pt x="28" y="60"/>
                    <a:pt x="26" y="60"/>
                  </a:cubicBezTo>
                  <a:cubicBezTo>
                    <a:pt x="24" y="59"/>
                    <a:pt x="24" y="61"/>
                    <a:pt x="24" y="63"/>
                  </a:cubicBezTo>
                  <a:cubicBezTo>
                    <a:pt x="23" y="65"/>
                    <a:pt x="22" y="65"/>
                    <a:pt x="20" y="65"/>
                  </a:cubicBezTo>
                  <a:cubicBezTo>
                    <a:pt x="18" y="64"/>
                    <a:pt x="17" y="62"/>
                    <a:pt x="15" y="61"/>
                  </a:cubicBezTo>
                  <a:cubicBezTo>
                    <a:pt x="15" y="60"/>
                    <a:pt x="14" y="59"/>
                    <a:pt x="13" y="59"/>
                  </a:cubicBezTo>
                  <a:cubicBezTo>
                    <a:pt x="12" y="58"/>
                    <a:pt x="11" y="59"/>
                    <a:pt x="10" y="59"/>
                  </a:cubicBezTo>
                  <a:close/>
                </a:path>
              </a:pathLst>
            </a:custGeom>
            <a:solidFill>
              <a:srgbClr val="E525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1" name="Freeform 547"/>
            <p:cNvSpPr>
              <a:spLocks/>
            </p:cNvSpPr>
            <p:nvPr/>
          </p:nvSpPr>
          <p:spPr bwMode="auto">
            <a:xfrm>
              <a:off x="-6767513" y="522288"/>
              <a:ext cx="658813" cy="409575"/>
            </a:xfrm>
            <a:custGeom>
              <a:avLst/>
              <a:gdLst>
                <a:gd name="T0" fmla="*/ 48 w 74"/>
                <a:gd name="T1" fmla="*/ 12 h 46"/>
                <a:gd name="T2" fmla="*/ 50 w 74"/>
                <a:gd name="T3" fmla="*/ 11 h 46"/>
                <a:gd name="T4" fmla="*/ 51 w 74"/>
                <a:gd name="T5" fmla="*/ 15 h 46"/>
                <a:gd name="T6" fmla="*/ 51 w 74"/>
                <a:gd name="T7" fmla="*/ 19 h 46"/>
                <a:gd name="T8" fmla="*/ 55 w 74"/>
                <a:gd name="T9" fmla="*/ 17 h 46"/>
                <a:gd name="T10" fmla="*/ 57 w 74"/>
                <a:gd name="T11" fmla="*/ 18 h 46"/>
                <a:gd name="T12" fmla="*/ 56 w 74"/>
                <a:gd name="T13" fmla="*/ 16 h 46"/>
                <a:gd name="T14" fmla="*/ 62 w 74"/>
                <a:gd name="T15" fmla="*/ 16 h 46"/>
                <a:gd name="T16" fmla="*/ 65 w 74"/>
                <a:gd name="T17" fmla="*/ 12 h 46"/>
                <a:gd name="T18" fmla="*/ 66 w 74"/>
                <a:gd name="T19" fmla="*/ 14 h 46"/>
                <a:gd name="T20" fmla="*/ 68 w 74"/>
                <a:gd name="T21" fmla="*/ 15 h 46"/>
                <a:gd name="T22" fmla="*/ 74 w 74"/>
                <a:gd name="T23" fmla="*/ 11 h 46"/>
                <a:gd name="T24" fmla="*/ 51 w 74"/>
                <a:gd name="T25" fmla="*/ 39 h 46"/>
                <a:gd name="T26" fmla="*/ 26 w 74"/>
                <a:gd name="T27" fmla="*/ 39 h 46"/>
                <a:gd name="T28" fmla="*/ 2 w 74"/>
                <a:gd name="T29" fmla="*/ 9 h 46"/>
                <a:gd name="T30" fmla="*/ 0 w 74"/>
                <a:gd name="T31" fmla="*/ 3 h 46"/>
                <a:gd name="T32" fmla="*/ 3 w 74"/>
                <a:gd name="T33" fmla="*/ 2 h 46"/>
                <a:gd name="T34" fmla="*/ 6 w 74"/>
                <a:gd name="T35" fmla="*/ 3 h 46"/>
                <a:gd name="T36" fmla="*/ 8 w 74"/>
                <a:gd name="T37" fmla="*/ 6 h 46"/>
                <a:gd name="T38" fmla="*/ 12 w 74"/>
                <a:gd name="T39" fmla="*/ 8 h 46"/>
                <a:gd name="T40" fmla="*/ 13 w 74"/>
                <a:gd name="T41" fmla="*/ 5 h 46"/>
                <a:gd name="T42" fmla="*/ 16 w 74"/>
                <a:gd name="T43" fmla="*/ 3 h 46"/>
                <a:gd name="T44" fmla="*/ 19 w 74"/>
                <a:gd name="T45" fmla="*/ 6 h 46"/>
                <a:gd name="T46" fmla="*/ 23 w 74"/>
                <a:gd name="T47" fmla="*/ 12 h 46"/>
                <a:gd name="T48" fmla="*/ 26 w 74"/>
                <a:gd name="T49" fmla="*/ 13 h 46"/>
                <a:gd name="T50" fmla="*/ 35 w 74"/>
                <a:gd name="T51" fmla="*/ 13 h 46"/>
                <a:gd name="T52" fmla="*/ 38 w 74"/>
                <a:gd name="T53" fmla="*/ 14 h 46"/>
                <a:gd name="T54" fmla="*/ 37 w 74"/>
                <a:gd name="T55" fmla="*/ 16 h 46"/>
                <a:gd name="T56" fmla="*/ 38 w 74"/>
                <a:gd name="T57" fmla="*/ 15 h 46"/>
                <a:gd name="T58" fmla="*/ 39 w 74"/>
                <a:gd name="T59" fmla="*/ 16 h 46"/>
                <a:gd name="T60" fmla="*/ 43 w 74"/>
                <a:gd name="T61" fmla="*/ 18 h 46"/>
                <a:gd name="T62" fmla="*/ 44 w 74"/>
                <a:gd name="T63" fmla="*/ 15 h 46"/>
                <a:gd name="T64" fmla="*/ 46 w 74"/>
                <a:gd name="T65" fmla="*/ 14 h 46"/>
                <a:gd name="T66" fmla="*/ 48 w 74"/>
                <a:gd name="T67" fmla="*/ 1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4" h="46">
                  <a:moveTo>
                    <a:pt x="48" y="12"/>
                  </a:moveTo>
                  <a:cubicBezTo>
                    <a:pt x="48" y="11"/>
                    <a:pt x="48" y="10"/>
                    <a:pt x="50" y="11"/>
                  </a:cubicBezTo>
                  <a:cubicBezTo>
                    <a:pt x="50" y="12"/>
                    <a:pt x="51" y="14"/>
                    <a:pt x="51" y="15"/>
                  </a:cubicBezTo>
                  <a:cubicBezTo>
                    <a:pt x="50" y="16"/>
                    <a:pt x="50" y="18"/>
                    <a:pt x="51" y="19"/>
                  </a:cubicBezTo>
                  <a:cubicBezTo>
                    <a:pt x="53" y="20"/>
                    <a:pt x="54" y="18"/>
                    <a:pt x="55" y="17"/>
                  </a:cubicBezTo>
                  <a:cubicBezTo>
                    <a:pt x="56" y="17"/>
                    <a:pt x="56" y="18"/>
                    <a:pt x="57" y="18"/>
                  </a:cubicBezTo>
                  <a:cubicBezTo>
                    <a:pt x="58" y="17"/>
                    <a:pt x="57" y="16"/>
                    <a:pt x="56" y="16"/>
                  </a:cubicBezTo>
                  <a:cubicBezTo>
                    <a:pt x="58" y="11"/>
                    <a:pt x="60" y="15"/>
                    <a:pt x="62" y="16"/>
                  </a:cubicBezTo>
                  <a:cubicBezTo>
                    <a:pt x="63" y="15"/>
                    <a:pt x="63" y="13"/>
                    <a:pt x="65" y="12"/>
                  </a:cubicBezTo>
                  <a:cubicBezTo>
                    <a:pt x="67" y="12"/>
                    <a:pt x="66" y="13"/>
                    <a:pt x="66" y="14"/>
                  </a:cubicBezTo>
                  <a:cubicBezTo>
                    <a:pt x="66" y="15"/>
                    <a:pt x="66" y="16"/>
                    <a:pt x="68" y="15"/>
                  </a:cubicBezTo>
                  <a:cubicBezTo>
                    <a:pt x="69" y="13"/>
                    <a:pt x="71" y="11"/>
                    <a:pt x="74" y="11"/>
                  </a:cubicBezTo>
                  <a:cubicBezTo>
                    <a:pt x="68" y="22"/>
                    <a:pt x="61" y="32"/>
                    <a:pt x="51" y="39"/>
                  </a:cubicBezTo>
                  <a:cubicBezTo>
                    <a:pt x="42" y="46"/>
                    <a:pt x="35" y="46"/>
                    <a:pt x="26" y="39"/>
                  </a:cubicBezTo>
                  <a:cubicBezTo>
                    <a:pt x="16" y="31"/>
                    <a:pt x="8" y="21"/>
                    <a:pt x="2" y="9"/>
                  </a:cubicBezTo>
                  <a:cubicBezTo>
                    <a:pt x="1" y="7"/>
                    <a:pt x="0" y="6"/>
                    <a:pt x="0" y="3"/>
                  </a:cubicBezTo>
                  <a:cubicBezTo>
                    <a:pt x="1" y="3"/>
                    <a:pt x="1" y="0"/>
                    <a:pt x="3" y="2"/>
                  </a:cubicBezTo>
                  <a:cubicBezTo>
                    <a:pt x="4" y="3"/>
                    <a:pt x="4" y="6"/>
                    <a:pt x="6" y="3"/>
                  </a:cubicBezTo>
                  <a:cubicBezTo>
                    <a:pt x="7" y="4"/>
                    <a:pt x="7" y="5"/>
                    <a:pt x="8" y="6"/>
                  </a:cubicBezTo>
                  <a:cubicBezTo>
                    <a:pt x="8" y="8"/>
                    <a:pt x="10" y="8"/>
                    <a:pt x="12" y="8"/>
                  </a:cubicBezTo>
                  <a:cubicBezTo>
                    <a:pt x="13" y="8"/>
                    <a:pt x="13" y="6"/>
                    <a:pt x="13" y="5"/>
                  </a:cubicBezTo>
                  <a:cubicBezTo>
                    <a:pt x="13" y="3"/>
                    <a:pt x="14" y="2"/>
                    <a:pt x="16" y="3"/>
                  </a:cubicBezTo>
                  <a:cubicBezTo>
                    <a:pt x="18" y="3"/>
                    <a:pt x="20" y="4"/>
                    <a:pt x="19" y="6"/>
                  </a:cubicBezTo>
                  <a:cubicBezTo>
                    <a:pt x="18" y="10"/>
                    <a:pt x="19" y="12"/>
                    <a:pt x="23" y="12"/>
                  </a:cubicBezTo>
                  <a:cubicBezTo>
                    <a:pt x="24" y="12"/>
                    <a:pt x="25" y="13"/>
                    <a:pt x="26" y="13"/>
                  </a:cubicBezTo>
                  <a:cubicBezTo>
                    <a:pt x="29" y="15"/>
                    <a:pt x="32" y="16"/>
                    <a:pt x="35" y="13"/>
                  </a:cubicBezTo>
                  <a:cubicBezTo>
                    <a:pt x="36" y="12"/>
                    <a:pt x="37" y="11"/>
                    <a:pt x="38" y="14"/>
                  </a:cubicBezTo>
                  <a:cubicBezTo>
                    <a:pt x="37" y="14"/>
                    <a:pt x="36" y="15"/>
                    <a:pt x="37" y="16"/>
                  </a:cubicBezTo>
                  <a:cubicBezTo>
                    <a:pt x="37" y="16"/>
                    <a:pt x="37" y="15"/>
                    <a:pt x="38" y="15"/>
                  </a:cubicBezTo>
                  <a:cubicBezTo>
                    <a:pt x="38" y="15"/>
                    <a:pt x="39" y="16"/>
                    <a:pt x="39" y="16"/>
                  </a:cubicBezTo>
                  <a:cubicBezTo>
                    <a:pt x="40" y="18"/>
                    <a:pt x="41" y="18"/>
                    <a:pt x="43" y="18"/>
                  </a:cubicBezTo>
                  <a:cubicBezTo>
                    <a:pt x="44" y="18"/>
                    <a:pt x="44" y="16"/>
                    <a:pt x="44" y="15"/>
                  </a:cubicBezTo>
                  <a:cubicBezTo>
                    <a:pt x="44" y="15"/>
                    <a:pt x="43" y="12"/>
                    <a:pt x="46" y="14"/>
                  </a:cubicBezTo>
                  <a:cubicBezTo>
                    <a:pt x="49" y="16"/>
                    <a:pt x="47" y="13"/>
                    <a:pt x="48" y="12"/>
                  </a:cubicBezTo>
                  <a:close/>
                </a:path>
              </a:pathLst>
            </a:custGeom>
            <a:solidFill>
              <a:srgbClr val="D51D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2" name="Freeform 548"/>
            <p:cNvSpPr>
              <a:spLocks/>
            </p:cNvSpPr>
            <p:nvPr/>
          </p:nvSpPr>
          <p:spPr bwMode="auto">
            <a:xfrm>
              <a:off x="-6757988" y="-385763"/>
              <a:ext cx="454025" cy="436563"/>
            </a:xfrm>
            <a:custGeom>
              <a:avLst/>
              <a:gdLst>
                <a:gd name="T0" fmla="*/ 2 w 51"/>
                <a:gd name="T1" fmla="*/ 34 h 49"/>
                <a:gd name="T2" fmla="*/ 1 w 51"/>
                <a:gd name="T3" fmla="*/ 27 h 49"/>
                <a:gd name="T4" fmla="*/ 15 w 51"/>
                <a:gd name="T5" fmla="*/ 37 h 49"/>
                <a:gd name="T6" fmla="*/ 28 w 51"/>
                <a:gd name="T7" fmla="*/ 42 h 49"/>
                <a:gd name="T8" fmla="*/ 32 w 51"/>
                <a:gd name="T9" fmla="*/ 39 h 49"/>
                <a:gd name="T10" fmla="*/ 29 w 51"/>
                <a:gd name="T11" fmla="*/ 13 h 49"/>
                <a:gd name="T12" fmla="*/ 22 w 51"/>
                <a:gd name="T13" fmla="*/ 6 h 49"/>
                <a:gd name="T14" fmla="*/ 19 w 51"/>
                <a:gd name="T15" fmla="*/ 3 h 49"/>
                <a:gd name="T16" fmla="*/ 31 w 51"/>
                <a:gd name="T17" fmla="*/ 11 h 49"/>
                <a:gd name="T18" fmla="*/ 34 w 51"/>
                <a:gd name="T19" fmla="*/ 29 h 49"/>
                <a:gd name="T20" fmla="*/ 32 w 51"/>
                <a:gd name="T21" fmla="*/ 14 h 49"/>
                <a:gd name="T22" fmla="*/ 24 w 51"/>
                <a:gd name="T23" fmla="*/ 3 h 49"/>
                <a:gd name="T24" fmla="*/ 23 w 51"/>
                <a:gd name="T25" fmla="*/ 0 h 49"/>
                <a:gd name="T26" fmla="*/ 25 w 51"/>
                <a:gd name="T27" fmla="*/ 0 h 49"/>
                <a:gd name="T28" fmla="*/ 34 w 51"/>
                <a:gd name="T29" fmla="*/ 9 h 49"/>
                <a:gd name="T30" fmla="*/ 36 w 51"/>
                <a:gd name="T31" fmla="*/ 18 h 49"/>
                <a:gd name="T32" fmla="*/ 37 w 51"/>
                <a:gd name="T33" fmla="*/ 14 h 49"/>
                <a:gd name="T34" fmla="*/ 46 w 51"/>
                <a:gd name="T35" fmla="*/ 42 h 49"/>
                <a:gd name="T36" fmla="*/ 42 w 51"/>
                <a:gd name="T37" fmla="*/ 46 h 49"/>
                <a:gd name="T38" fmla="*/ 37 w 51"/>
                <a:gd name="T39" fmla="*/ 46 h 49"/>
                <a:gd name="T40" fmla="*/ 27 w 51"/>
                <a:gd name="T41" fmla="*/ 47 h 49"/>
                <a:gd name="T42" fmla="*/ 18 w 51"/>
                <a:gd name="T43" fmla="*/ 49 h 49"/>
                <a:gd name="T44" fmla="*/ 9 w 51"/>
                <a:gd name="T45" fmla="*/ 40 h 49"/>
                <a:gd name="T46" fmla="*/ 3 w 51"/>
                <a:gd name="T47" fmla="*/ 31 h 49"/>
                <a:gd name="T48" fmla="*/ 2 w 51"/>
                <a:gd name="T49" fmla="*/ 3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1" h="49">
                  <a:moveTo>
                    <a:pt x="2" y="34"/>
                  </a:moveTo>
                  <a:cubicBezTo>
                    <a:pt x="1" y="32"/>
                    <a:pt x="0" y="30"/>
                    <a:pt x="1" y="27"/>
                  </a:cubicBezTo>
                  <a:cubicBezTo>
                    <a:pt x="6" y="30"/>
                    <a:pt x="10" y="34"/>
                    <a:pt x="15" y="37"/>
                  </a:cubicBezTo>
                  <a:cubicBezTo>
                    <a:pt x="19" y="39"/>
                    <a:pt x="24" y="41"/>
                    <a:pt x="28" y="42"/>
                  </a:cubicBezTo>
                  <a:cubicBezTo>
                    <a:pt x="31" y="42"/>
                    <a:pt x="32" y="42"/>
                    <a:pt x="32" y="39"/>
                  </a:cubicBezTo>
                  <a:cubicBezTo>
                    <a:pt x="32" y="31"/>
                    <a:pt x="32" y="22"/>
                    <a:pt x="29" y="13"/>
                  </a:cubicBezTo>
                  <a:cubicBezTo>
                    <a:pt x="28" y="10"/>
                    <a:pt x="26" y="7"/>
                    <a:pt x="22" y="6"/>
                  </a:cubicBezTo>
                  <a:cubicBezTo>
                    <a:pt x="21" y="6"/>
                    <a:pt x="18" y="6"/>
                    <a:pt x="19" y="3"/>
                  </a:cubicBezTo>
                  <a:cubicBezTo>
                    <a:pt x="25" y="2"/>
                    <a:pt x="30" y="5"/>
                    <a:pt x="31" y="11"/>
                  </a:cubicBezTo>
                  <a:cubicBezTo>
                    <a:pt x="33" y="17"/>
                    <a:pt x="34" y="23"/>
                    <a:pt x="34" y="29"/>
                  </a:cubicBezTo>
                  <a:cubicBezTo>
                    <a:pt x="34" y="24"/>
                    <a:pt x="34" y="19"/>
                    <a:pt x="32" y="14"/>
                  </a:cubicBezTo>
                  <a:cubicBezTo>
                    <a:pt x="31" y="9"/>
                    <a:pt x="29" y="5"/>
                    <a:pt x="24" y="3"/>
                  </a:cubicBezTo>
                  <a:cubicBezTo>
                    <a:pt x="24" y="2"/>
                    <a:pt x="22" y="2"/>
                    <a:pt x="23" y="0"/>
                  </a:cubicBezTo>
                  <a:cubicBezTo>
                    <a:pt x="24" y="0"/>
                    <a:pt x="24" y="0"/>
                    <a:pt x="25" y="0"/>
                  </a:cubicBezTo>
                  <a:cubicBezTo>
                    <a:pt x="30" y="1"/>
                    <a:pt x="32" y="5"/>
                    <a:pt x="34" y="9"/>
                  </a:cubicBezTo>
                  <a:cubicBezTo>
                    <a:pt x="35" y="12"/>
                    <a:pt x="35" y="15"/>
                    <a:pt x="36" y="18"/>
                  </a:cubicBezTo>
                  <a:cubicBezTo>
                    <a:pt x="37" y="17"/>
                    <a:pt x="37" y="16"/>
                    <a:pt x="37" y="14"/>
                  </a:cubicBezTo>
                  <a:cubicBezTo>
                    <a:pt x="45" y="19"/>
                    <a:pt x="51" y="31"/>
                    <a:pt x="46" y="42"/>
                  </a:cubicBezTo>
                  <a:cubicBezTo>
                    <a:pt x="46" y="44"/>
                    <a:pt x="44" y="45"/>
                    <a:pt x="42" y="46"/>
                  </a:cubicBezTo>
                  <a:cubicBezTo>
                    <a:pt x="41" y="47"/>
                    <a:pt x="39" y="47"/>
                    <a:pt x="37" y="46"/>
                  </a:cubicBezTo>
                  <a:cubicBezTo>
                    <a:pt x="34" y="45"/>
                    <a:pt x="30" y="46"/>
                    <a:pt x="27" y="47"/>
                  </a:cubicBezTo>
                  <a:cubicBezTo>
                    <a:pt x="24" y="48"/>
                    <a:pt x="21" y="49"/>
                    <a:pt x="18" y="49"/>
                  </a:cubicBezTo>
                  <a:cubicBezTo>
                    <a:pt x="15" y="46"/>
                    <a:pt x="12" y="43"/>
                    <a:pt x="9" y="40"/>
                  </a:cubicBezTo>
                  <a:cubicBezTo>
                    <a:pt x="7" y="37"/>
                    <a:pt x="5" y="35"/>
                    <a:pt x="3" y="31"/>
                  </a:cubicBezTo>
                  <a:cubicBezTo>
                    <a:pt x="3" y="33"/>
                    <a:pt x="3" y="34"/>
                    <a:pt x="2" y="34"/>
                  </a:cubicBezTo>
                  <a:close/>
                </a:path>
              </a:pathLst>
            </a:custGeom>
            <a:solidFill>
              <a:srgbClr val="93A7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3" name="Freeform 549"/>
            <p:cNvSpPr>
              <a:spLocks/>
            </p:cNvSpPr>
            <p:nvPr/>
          </p:nvSpPr>
          <p:spPr bwMode="auto">
            <a:xfrm>
              <a:off x="-6375401" y="-180975"/>
              <a:ext cx="374650" cy="268288"/>
            </a:xfrm>
            <a:custGeom>
              <a:avLst/>
              <a:gdLst>
                <a:gd name="T0" fmla="*/ 0 w 42"/>
                <a:gd name="T1" fmla="*/ 22 h 30"/>
                <a:gd name="T2" fmla="*/ 3 w 42"/>
                <a:gd name="T3" fmla="*/ 19 h 30"/>
                <a:gd name="T4" fmla="*/ 24 w 42"/>
                <a:gd name="T5" fmla="*/ 0 h 30"/>
                <a:gd name="T6" fmla="*/ 20 w 42"/>
                <a:gd name="T7" fmla="*/ 24 h 30"/>
                <a:gd name="T8" fmla="*/ 42 w 42"/>
                <a:gd name="T9" fmla="*/ 21 h 30"/>
                <a:gd name="T10" fmla="*/ 26 w 42"/>
                <a:gd name="T11" fmla="*/ 29 h 30"/>
                <a:gd name="T12" fmla="*/ 22 w 42"/>
                <a:gd name="T13" fmla="*/ 29 h 30"/>
                <a:gd name="T14" fmla="*/ 3 w 42"/>
                <a:gd name="T15" fmla="*/ 24 h 30"/>
                <a:gd name="T16" fmla="*/ 0 w 42"/>
                <a:gd name="T17" fmla="*/ 2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30">
                  <a:moveTo>
                    <a:pt x="0" y="22"/>
                  </a:moveTo>
                  <a:cubicBezTo>
                    <a:pt x="1" y="21"/>
                    <a:pt x="2" y="19"/>
                    <a:pt x="3" y="19"/>
                  </a:cubicBezTo>
                  <a:cubicBezTo>
                    <a:pt x="12" y="15"/>
                    <a:pt x="18" y="7"/>
                    <a:pt x="24" y="0"/>
                  </a:cubicBezTo>
                  <a:cubicBezTo>
                    <a:pt x="26" y="9"/>
                    <a:pt x="25" y="17"/>
                    <a:pt x="20" y="24"/>
                  </a:cubicBezTo>
                  <a:cubicBezTo>
                    <a:pt x="28" y="24"/>
                    <a:pt x="35" y="22"/>
                    <a:pt x="42" y="21"/>
                  </a:cubicBezTo>
                  <a:cubicBezTo>
                    <a:pt x="40" y="26"/>
                    <a:pt x="34" y="28"/>
                    <a:pt x="26" y="29"/>
                  </a:cubicBezTo>
                  <a:cubicBezTo>
                    <a:pt x="25" y="30"/>
                    <a:pt x="23" y="29"/>
                    <a:pt x="22" y="29"/>
                  </a:cubicBezTo>
                  <a:cubicBezTo>
                    <a:pt x="16" y="26"/>
                    <a:pt x="9" y="24"/>
                    <a:pt x="3" y="24"/>
                  </a:cubicBezTo>
                  <a:cubicBezTo>
                    <a:pt x="1" y="24"/>
                    <a:pt x="0" y="24"/>
                    <a:pt x="0" y="22"/>
                  </a:cubicBezTo>
                  <a:close/>
                </a:path>
              </a:pathLst>
            </a:custGeom>
            <a:solidFill>
              <a:srgbClr val="6D7A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4" name="Freeform 550"/>
            <p:cNvSpPr>
              <a:spLocks/>
            </p:cNvSpPr>
            <p:nvPr/>
          </p:nvSpPr>
          <p:spPr bwMode="auto">
            <a:xfrm>
              <a:off x="-6750051" y="6350"/>
              <a:ext cx="615950" cy="125413"/>
            </a:xfrm>
            <a:custGeom>
              <a:avLst/>
              <a:gdLst>
                <a:gd name="T0" fmla="*/ 42 w 69"/>
                <a:gd name="T1" fmla="*/ 1 h 14"/>
                <a:gd name="T2" fmla="*/ 54 w 69"/>
                <a:gd name="T3" fmla="*/ 3 h 14"/>
                <a:gd name="T4" fmla="*/ 68 w 69"/>
                <a:gd name="T5" fmla="*/ 8 h 14"/>
                <a:gd name="T6" fmla="*/ 69 w 69"/>
                <a:gd name="T7" fmla="*/ 9 h 14"/>
                <a:gd name="T8" fmla="*/ 63 w 69"/>
                <a:gd name="T9" fmla="*/ 8 h 14"/>
                <a:gd name="T10" fmla="*/ 60 w 69"/>
                <a:gd name="T11" fmla="*/ 8 h 14"/>
                <a:gd name="T12" fmla="*/ 59 w 69"/>
                <a:gd name="T13" fmla="*/ 8 h 14"/>
                <a:gd name="T14" fmla="*/ 32 w 69"/>
                <a:gd name="T15" fmla="*/ 6 h 14"/>
                <a:gd name="T16" fmla="*/ 25 w 69"/>
                <a:gd name="T17" fmla="*/ 7 h 14"/>
                <a:gd name="T18" fmla="*/ 2 w 69"/>
                <a:gd name="T19" fmla="*/ 13 h 14"/>
                <a:gd name="T20" fmla="*/ 0 w 69"/>
                <a:gd name="T21" fmla="*/ 13 h 14"/>
                <a:gd name="T22" fmla="*/ 2 w 69"/>
                <a:gd name="T23" fmla="*/ 10 h 14"/>
                <a:gd name="T24" fmla="*/ 12 w 69"/>
                <a:gd name="T25" fmla="*/ 4 h 14"/>
                <a:gd name="T26" fmla="*/ 16 w 69"/>
                <a:gd name="T27" fmla="*/ 4 h 14"/>
                <a:gd name="T28" fmla="*/ 27 w 69"/>
                <a:gd name="T29" fmla="*/ 2 h 14"/>
                <a:gd name="T30" fmla="*/ 36 w 69"/>
                <a:gd name="T31" fmla="*/ 1 h 14"/>
                <a:gd name="T32" fmla="*/ 42 w 69"/>
                <a:gd name="T33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14">
                  <a:moveTo>
                    <a:pt x="42" y="1"/>
                  </a:moveTo>
                  <a:cubicBezTo>
                    <a:pt x="46" y="3"/>
                    <a:pt x="50" y="2"/>
                    <a:pt x="54" y="3"/>
                  </a:cubicBezTo>
                  <a:cubicBezTo>
                    <a:pt x="58" y="4"/>
                    <a:pt x="63" y="7"/>
                    <a:pt x="68" y="8"/>
                  </a:cubicBezTo>
                  <a:cubicBezTo>
                    <a:pt x="68" y="8"/>
                    <a:pt x="68" y="9"/>
                    <a:pt x="69" y="9"/>
                  </a:cubicBezTo>
                  <a:cubicBezTo>
                    <a:pt x="67" y="10"/>
                    <a:pt x="65" y="9"/>
                    <a:pt x="63" y="8"/>
                  </a:cubicBezTo>
                  <a:cubicBezTo>
                    <a:pt x="62" y="8"/>
                    <a:pt x="61" y="8"/>
                    <a:pt x="60" y="8"/>
                  </a:cubicBezTo>
                  <a:cubicBezTo>
                    <a:pt x="59" y="9"/>
                    <a:pt x="59" y="8"/>
                    <a:pt x="59" y="8"/>
                  </a:cubicBezTo>
                  <a:cubicBezTo>
                    <a:pt x="50" y="3"/>
                    <a:pt x="41" y="4"/>
                    <a:pt x="32" y="6"/>
                  </a:cubicBezTo>
                  <a:cubicBezTo>
                    <a:pt x="30" y="6"/>
                    <a:pt x="27" y="9"/>
                    <a:pt x="25" y="7"/>
                  </a:cubicBezTo>
                  <a:cubicBezTo>
                    <a:pt x="17" y="8"/>
                    <a:pt x="9" y="8"/>
                    <a:pt x="2" y="13"/>
                  </a:cubicBezTo>
                  <a:cubicBezTo>
                    <a:pt x="2" y="13"/>
                    <a:pt x="1" y="14"/>
                    <a:pt x="0" y="13"/>
                  </a:cubicBezTo>
                  <a:cubicBezTo>
                    <a:pt x="1" y="12"/>
                    <a:pt x="2" y="11"/>
                    <a:pt x="2" y="10"/>
                  </a:cubicBezTo>
                  <a:cubicBezTo>
                    <a:pt x="5" y="6"/>
                    <a:pt x="9" y="6"/>
                    <a:pt x="12" y="4"/>
                  </a:cubicBezTo>
                  <a:cubicBezTo>
                    <a:pt x="14" y="4"/>
                    <a:pt x="15" y="3"/>
                    <a:pt x="16" y="4"/>
                  </a:cubicBezTo>
                  <a:cubicBezTo>
                    <a:pt x="19" y="3"/>
                    <a:pt x="23" y="3"/>
                    <a:pt x="27" y="2"/>
                  </a:cubicBezTo>
                  <a:cubicBezTo>
                    <a:pt x="30" y="2"/>
                    <a:pt x="33" y="0"/>
                    <a:pt x="36" y="1"/>
                  </a:cubicBezTo>
                  <a:cubicBezTo>
                    <a:pt x="38" y="1"/>
                    <a:pt x="40" y="1"/>
                    <a:pt x="42" y="1"/>
                  </a:cubicBezTo>
                  <a:close/>
                </a:path>
              </a:pathLst>
            </a:custGeom>
            <a:solidFill>
              <a:srgbClr val="B722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5" name="Freeform 551"/>
            <p:cNvSpPr>
              <a:spLocks/>
            </p:cNvSpPr>
            <p:nvPr/>
          </p:nvSpPr>
          <p:spPr bwMode="auto">
            <a:xfrm>
              <a:off x="-6740526" y="-117475"/>
              <a:ext cx="133350" cy="177800"/>
            </a:xfrm>
            <a:custGeom>
              <a:avLst/>
              <a:gdLst>
                <a:gd name="T0" fmla="*/ 15 w 15"/>
                <a:gd name="T1" fmla="*/ 18 h 20"/>
                <a:gd name="T2" fmla="*/ 11 w 15"/>
                <a:gd name="T3" fmla="*/ 19 h 20"/>
                <a:gd name="T4" fmla="*/ 4 w 15"/>
                <a:gd name="T5" fmla="*/ 17 h 20"/>
                <a:gd name="T6" fmla="*/ 0 w 15"/>
                <a:gd name="T7" fmla="*/ 4 h 20"/>
                <a:gd name="T8" fmla="*/ 1 w 15"/>
                <a:gd name="T9" fmla="*/ 0 h 20"/>
                <a:gd name="T10" fmla="*/ 10 w 15"/>
                <a:gd name="T11" fmla="*/ 12 h 20"/>
                <a:gd name="T12" fmla="*/ 15 w 15"/>
                <a:gd name="T1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20">
                  <a:moveTo>
                    <a:pt x="15" y="18"/>
                  </a:moveTo>
                  <a:cubicBezTo>
                    <a:pt x="14" y="18"/>
                    <a:pt x="13" y="19"/>
                    <a:pt x="11" y="19"/>
                  </a:cubicBezTo>
                  <a:cubicBezTo>
                    <a:pt x="9" y="20"/>
                    <a:pt x="6" y="19"/>
                    <a:pt x="4" y="17"/>
                  </a:cubicBezTo>
                  <a:cubicBezTo>
                    <a:pt x="2" y="13"/>
                    <a:pt x="0" y="9"/>
                    <a:pt x="0" y="4"/>
                  </a:cubicBezTo>
                  <a:cubicBezTo>
                    <a:pt x="0" y="3"/>
                    <a:pt x="0" y="2"/>
                    <a:pt x="1" y="0"/>
                  </a:cubicBezTo>
                  <a:cubicBezTo>
                    <a:pt x="4" y="5"/>
                    <a:pt x="7" y="8"/>
                    <a:pt x="10" y="12"/>
                  </a:cubicBezTo>
                  <a:cubicBezTo>
                    <a:pt x="12" y="14"/>
                    <a:pt x="15" y="14"/>
                    <a:pt x="15" y="18"/>
                  </a:cubicBezTo>
                  <a:close/>
                </a:path>
              </a:pathLst>
            </a:custGeom>
            <a:solidFill>
              <a:srgbClr val="A3B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6" name="Freeform 552"/>
            <p:cNvSpPr>
              <a:spLocks/>
            </p:cNvSpPr>
            <p:nvPr/>
          </p:nvSpPr>
          <p:spPr bwMode="auto">
            <a:xfrm>
              <a:off x="-6865938" y="23813"/>
              <a:ext cx="223838" cy="71438"/>
            </a:xfrm>
            <a:custGeom>
              <a:avLst/>
              <a:gdLst>
                <a:gd name="T0" fmla="*/ 18 w 25"/>
                <a:gd name="T1" fmla="*/ 1 h 8"/>
                <a:gd name="T2" fmla="*/ 25 w 25"/>
                <a:gd name="T3" fmla="*/ 3 h 8"/>
                <a:gd name="T4" fmla="*/ 15 w 25"/>
                <a:gd name="T5" fmla="*/ 8 h 8"/>
                <a:gd name="T6" fmla="*/ 2 w 25"/>
                <a:gd name="T7" fmla="*/ 3 h 8"/>
                <a:gd name="T8" fmla="*/ 1 w 25"/>
                <a:gd name="T9" fmla="*/ 0 h 8"/>
                <a:gd name="T10" fmla="*/ 3 w 25"/>
                <a:gd name="T11" fmla="*/ 0 h 8"/>
                <a:gd name="T12" fmla="*/ 18 w 25"/>
                <a:gd name="T13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8">
                  <a:moveTo>
                    <a:pt x="18" y="1"/>
                  </a:moveTo>
                  <a:cubicBezTo>
                    <a:pt x="21" y="1"/>
                    <a:pt x="23" y="4"/>
                    <a:pt x="25" y="3"/>
                  </a:cubicBezTo>
                  <a:cubicBezTo>
                    <a:pt x="22" y="5"/>
                    <a:pt x="19" y="6"/>
                    <a:pt x="15" y="8"/>
                  </a:cubicBezTo>
                  <a:cubicBezTo>
                    <a:pt x="10" y="7"/>
                    <a:pt x="5" y="6"/>
                    <a:pt x="2" y="3"/>
                  </a:cubicBezTo>
                  <a:cubicBezTo>
                    <a:pt x="1" y="2"/>
                    <a:pt x="0" y="1"/>
                    <a:pt x="1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8" y="0"/>
                    <a:pt x="13" y="1"/>
                    <a:pt x="18" y="1"/>
                  </a:cubicBezTo>
                  <a:close/>
                </a:path>
              </a:pathLst>
            </a:custGeom>
            <a:solidFill>
              <a:srgbClr val="7784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7" name="Freeform 553"/>
            <p:cNvSpPr>
              <a:spLocks/>
            </p:cNvSpPr>
            <p:nvPr/>
          </p:nvSpPr>
          <p:spPr bwMode="auto">
            <a:xfrm>
              <a:off x="-6589713" y="-403225"/>
              <a:ext cx="152400" cy="311150"/>
            </a:xfrm>
            <a:custGeom>
              <a:avLst/>
              <a:gdLst>
                <a:gd name="T0" fmla="*/ 6 w 17"/>
                <a:gd name="T1" fmla="*/ 2 h 35"/>
                <a:gd name="T2" fmla="*/ 5 w 17"/>
                <a:gd name="T3" fmla="*/ 3 h 35"/>
                <a:gd name="T4" fmla="*/ 15 w 17"/>
                <a:gd name="T5" fmla="*/ 17 h 35"/>
                <a:gd name="T6" fmla="*/ 16 w 17"/>
                <a:gd name="T7" fmla="*/ 34 h 35"/>
                <a:gd name="T8" fmla="*/ 15 w 17"/>
                <a:gd name="T9" fmla="*/ 35 h 35"/>
                <a:gd name="T10" fmla="*/ 13 w 17"/>
                <a:gd name="T11" fmla="*/ 19 h 35"/>
                <a:gd name="T12" fmla="*/ 0 w 17"/>
                <a:gd name="T13" fmla="*/ 5 h 35"/>
                <a:gd name="T14" fmla="*/ 6 w 17"/>
                <a:gd name="T1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35">
                  <a:moveTo>
                    <a:pt x="6" y="2"/>
                  </a:moveTo>
                  <a:cubicBezTo>
                    <a:pt x="5" y="3"/>
                    <a:pt x="4" y="3"/>
                    <a:pt x="5" y="3"/>
                  </a:cubicBezTo>
                  <a:cubicBezTo>
                    <a:pt x="12" y="5"/>
                    <a:pt x="13" y="11"/>
                    <a:pt x="15" y="17"/>
                  </a:cubicBezTo>
                  <a:cubicBezTo>
                    <a:pt x="16" y="22"/>
                    <a:pt x="17" y="28"/>
                    <a:pt x="16" y="34"/>
                  </a:cubicBezTo>
                  <a:cubicBezTo>
                    <a:pt x="16" y="34"/>
                    <a:pt x="16" y="35"/>
                    <a:pt x="15" y="35"/>
                  </a:cubicBezTo>
                  <a:cubicBezTo>
                    <a:pt x="14" y="30"/>
                    <a:pt x="13" y="25"/>
                    <a:pt x="13" y="19"/>
                  </a:cubicBezTo>
                  <a:cubicBezTo>
                    <a:pt x="12" y="11"/>
                    <a:pt x="7" y="7"/>
                    <a:pt x="0" y="5"/>
                  </a:cubicBezTo>
                  <a:cubicBezTo>
                    <a:pt x="1" y="3"/>
                    <a:pt x="2" y="0"/>
                    <a:pt x="6" y="2"/>
                  </a:cubicBezTo>
                  <a:close/>
                </a:path>
              </a:pathLst>
            </a:custGeom>
            <a:solidFill>
              <a:srgbClr val="AEC5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8" name="Freeform 554"/>
            <p:cNvSpPr>
              <a:spLocks/>
            </p:cNvSpPr>
            <p:nvPr/>
          </p:nvSpPr>
          <p:spPr bwMode="auto">
            <a:xfrm>
              <a:off x="-6473826" y="42863"/>
              <a:ext cx="204788" cy="257175"/>
            </a:xfrm>
            <a:custGeom>
              <a:avLst/>
              <a:gdLst>
                <a:gd name="T0" fmla="*/ 21 w 23"/>
                <a:gd name="T1" fmla="*/ 20 h 29"/>
                <a:gd name="T2" fmla="*/ 18 w 23"/>
                <a:gd name="T3" fmla="*/ 19 h 29"/>
                <a:gd name="T4" fmla="*/ 13 w 23"/>
                <a:gd name="T5" fmla="*/ 21 h 29"/>
                <a:gd name="T6" fmla="*/ 10 w 23"/>
                <a:gd name="T7" fmla="*/ 25 h 29"/>
                <a:gd name="T8" fmla="*/ 0 w 23"/>
                <a:gd name="T9" fmla="*/ 25 h 29"/>
                <a:gd name="T10" fmla="*/ 4 w 23"/>
                <a:gd name="T11" fmla="*/ 14 h 29"/>
                <a:gd name="T12" fmla="*/ 4 w 23"/>
                <a:gd name="T13" fmla="*/ 12 h 29"/>
                <a:gd name="T14" fmla="*/ 6 w 23"/>
                <a:gd name="T15" fmla="*/ 13 h 29"/>
                <a:gd name="T16" fmla="*/ 13 w 23"/>
                <a:gd name="T17" fmla="*/ 10 h 29"/>
                <a:gd name="T18" fmla="*/ 14 w 23"/>
                <a:gd name="T19" fmla="*/ 5 h 29"/>
                <a:gd name="T20" fmla="*/ 17 w 23"/>
                <a:gd name="T21" fmla="*/ 3 h 29"/>
                <a:gd name="T22" fmla="*/ 21 w 23"/>
                <a:gd name="T23" fmla="*/ 3 h 29"/>
                <a:gd name="T24" fmla="*/ 23 w 23"/>
                <a:gd name="T25" fmla="*/ 19 h 29"/>
                <a:gd name="T26" fmla="*/ 21 w 23"/>
                <a:gd name="T27" fmla="*/ 2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29">
                  <a:moveTo>
                    <a:pt x="21" y="20"/>
                  </a:moveTo>
                  <a:cubicBezTo>
                    <a:pt x="20" y="20"/>
                    <a:pt x="19" y="20"/>
                    <a:pt x="18" y="19"/>
                  </a:cubicBezTo>
                  <a:cubicBezTo>
                    <a:pt x="16" y="17"/>
                    <a:pt x="14" y="18"/>
                    <a:pt x="13" y="21"/>
                  </a:cubicBezTo>
                  <a:cubicBezTo>
                    <a:pt x="12" y="23"/>
                    <a:pt x="11" y="24"/>
                    <a:pt x="10" y="25"/>
                  </a:cubicBezTo>
                  <a:cubicBezTo>
                    <a:pt x="6" y="29"/>
                    <a:pt x="4" y="29"/>
                    <a:pt x="0" y="25"/>
                  </a:cubicBezTo>
                  <a:cubicBezTo>
                    <a:pt x="7" y="23"/>
                    <a:pt x="8" y="20"/>
                    <a:pt x="4" y="14"/>
                  </a:cubicBezTo>
                  <a:cubicBezTo>
                    <a:pt x="3" y="13"/>
                    <a:pt x="3" y="13"/>
                    <a:pt x="4" y="12"/>
                  </a:cubicBezTo>
                  <a:cubicBezTo>
                    <a:pt x="4" y="11"/>
                    <a:pt x="5" y="12"/>
                    <a:pt x="6" y="13"/>
                  </a:cubicBezTo>
                  <a:cubicBezTo>
                    <a:pt x="10" y="16"/>
                    <a:pt x="11" y="16"/>
                    <a:pt x="13" y="10"/>
                  </a:cubicBezTo>
                  <a:cubicBezTo>
                    <a:pt x="13" y="8"/>
                    <a:pt x="13" y="7"/>
                    <a:pt x="14" y="5"/>
                  </a:cubicBezTo>
                  <a:cubicBezTo>
                    <a:pt x="14" y="3"/>
                    <a:pt x="14" y="0"/>
                    <a:pt x="17" y="3"/>
                  </a:cubicBezTo>
                  <a:cubicBezTo>
                    <a:pt x="18" y="4"/>
                    <a:pt x="19" y="2"/>
                    <a:pt x="21" y="3"/>
                  </a:cubicBezTo>
                  <a:cubicBezTo>
                    <a:pt x="20" y="8"/>
                    <a:pt x="17" y="14"/>
                    <a:pt x="23" y="19"/>
                  </a:cubicBezTo>
                  <a:cubicBezTo>
                    <a:pt x="23" y="21"/>
                    <a:pt x="22" y="21"/>
                    <a:pt x="21" y="20"/>
                  </a:cubicBezTo>
                  <a:close/>
                </a:path>
              </a:pathLst>
            </a:custGeom>
            <a:solidFill>
              <a:srgbClr val="F295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9" name="Freeform 555"/>
            <p:cNvSpPr>
              <a:spLocks/>
            </p:cNvSpPr>
            <p:nvPr/>
          </p:nvSpPr>
          <p:spPr bwMode="auto">
            <a:xfrm>
              <a:off x="-6651626" y="122238"/>
              <a:ext cx="187325" cy="258763"/>
            </a:xfrm>
            <a:custGeom>
              <a:avLst/>
              <a:gdLst>
                <a:gd name="T0" fmla="*/ 19 w 21"/>
                <a:gd name="T1" fmla="*/ 26 h 29"/>
                <a:gd name="T2" fmla="*/ 20 w 21"/>
                <a:gd name="T3" fmla="*/ 27 h 29"/>
                <a:gd name="T4" fmla="*/ 14 w 21"/>
                <a:gd name="T5" fmla="*/ 27 h 29"/>
                <a:gd name="T6" fmla="*/ 12 w 21"/>
                <a:gd name="T7" fmla="*/ 22 h 29"/>
                <a:gd name="T8" fmla="*/ 4 w 21"/>
                <a:gd name="T9" fmla="*/ 21 h 29"/>
                <a:gd name="T10" fmla="*/ 2 w 21"/>
                <a:gd name="T11" fmla="*/ 8 h 29"/>
                <a:gd name="T12" fmla="*/ 1 w 21"/>
                <a:gd name="T13" fmla="*/ 5 h 29"/>
                <a:gd name="T14" fmla="*/ 2 w 21"/>
                <a:gd name="T15" fmla="*/ 2 h 29"/>
                <a:gd name="T16" fmla="*/ 3 w 21"/>
                <a:gd name="T17" fmla="*/ 4 h 29"/>
                <a:gd name="T18" fmla="*/ 3 w 21"/>
                <a:gd name="T19" fmla="*/ 5 h 29"/>
                <a:gd name="T20" fmla="*/ 6 w 21"/>
                <a:gd name="T21" fmla="*/ 9 h 29"/>
                <a:gd name="T22" fmla="*/ 9 w 21"/>
                <a:gd name="T23" fmla="*/ 5 h 29"/>
                <a:gd name="T24" fmla="*/ 11 w 21"/>
                <a:gd name="T25" fmla="*/ 0 h 29"/>
                <a:gd name="T26" fmla="*/ 21 w 21"/>
                <a:gd name="T27" fmla="*/ 2 h 29"/>
                <a:gd name="T28" fmla="*/ 16 w 21"/>
                <a:gd name="T29" fmla="*/ 15 h 29"/>
                <a:gd name="T30" fmla="*/ 14 w 21"/>
                <a:gd name="T31" fmla="*/ 10 h 29"/>
                <a:gd name="T32" fmla="*/ 12 w 21"/>
                <a:gd name="T33" fmla="*/ 14 h 29"/>
                <a:gd name="T34" fmla="*/ 11 w 21"/>
                <a:gd name="T35" fmla="*/ 10 h 29"/>
                <a:gd name="T36" fmla="*/ 14 w 21"/>
                <a:gd name="T37" fmla="*/ 19 h 29"/>
                <a:gd name="T38" fmla="*/ 19 w 21"/>
                <a:gd name="T39" fmla="*/ 2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" h="29">
                  <a:moveTo>
                    <a:pt x="19" y="26"/>
                  </a:moveTo>
                  <a:cubicBezTo>
                    <a:pt x="19" y="26"/>
                    <a:pt x="20" y="27"/>
                    <a:pt x="20" y="27"/>
                  </a:cubicBezTo>
                  <a:cubicBezTo>
                    <a:pt x="18" y="28"/>
                    <a:pt x="16" y="29"/>
                    <a:pt x="14" y="27"/>
                  </a:cubicBezTo>
                  <a:cubicBezTo>
                    <a:pt x="13" y="26"/>
                    <a:pt x="13" y="24"/>
                    <a:pt x="12" y="22"/>
                  </a:cubicBezTo>
                  <a:cubicBezTo>
                    <a:pt x="10" y="18"/>
                    <a:pt x="8" y="18"/>
                    <a:pt x="4" y="21"/>
                  </a:cubicBezTo>
                  <a:cubicBezTo>
                    <a:pt x="6" y="15"/>
                    <a:pt x="5" y="11"/>
                    <a:pt x="2" y="8"/>
                  </a:cubicBezTo>
                  <a:cubicBezTo>
                    <a:pt x="1" y="7"/>
                    <a:pt x="1" y="6"/>
                    <a:pt x="1" y="5"/>
                  </a:cubicBezTo>
                  <a:cubicBezTo>
                    <a:pt x="0" y="4"/>
                    <a:pt x="1" y="2"/>
                    <a:pt x="2" y="2"/>
                  </a:cubicBezTo>
                  <a:cubicBezTo>
                    <a:pt x="3" y="2"/>
                    <a:pt x="3" y="3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6"/>
                    <a:pt x="4" y="9"/>
                    <a:pt x="6" y="9"/>
                  </a:cubicBezTo>
                  <a:cubicBezTo>
                    <a:pt x="8" y="9"/>
                    <a:pt x="8" y="6"/>
                    <a:pt x="9" y="5"/>
                  </a:cubicBezTo>
                  <a:cubicBezTo>
                    <a:pt x="10" y="3"/>
                    <a:pt x="10" y="2"/>
                    <a:pt x="11" y="0"/>
                  </a:cubicBezTo>
                  <a:cubicBezTo>
                    <a:pt x="13" y="7"/>
                    <a:pt x="15" y="8"/>
                    <a:pt x="21" y="2"/>
                  </a:cubicBezTo>
                  <a:cubicBezTo>
                    <a:pt x="19" y="7"/>
                    <a:pt x="15" y="9"/>
                    <a:pt x="16" y="15"/>
                  </a:cubicBezTo>
                  <a:cubicBezTo>
                    <a:pt x="15" y="13"/>
                    <a:pt x="15" y="12"/>
                    <a:pt x="14" y="10"/>
                  </a:cubicBezTo>
                  <a:cubicBezTo>
                    <a:pt x="13" y="12"/>
                    <a:pt x="14" y="13"/>
                    <a:pt x="12" y="14"/>
                  </a:cubicBezTo>
                  <a:cubicBezTo>
                    <a:pt x="10" y="13"/>
                    <a:pt x="12" y="11"/>
                    <a:pt x="11" y="10"/>
                  </a:cubicBezTo>
                  <a:cubicBezTo>
                    <a:pt x="8" y="14"/>
                    <a:pt x="9" y="15"/>
                    <a:pt x="14" y="19"/>
                  </a:cubicBezTo>
                  <a:cubicBezTo>
                    <a:pt x="15" y="21"/>
                    <a:pt x="15" y="25"/>
                    <a:pt x="19" y="26"/>
                  </a:cubicBezTo>
                  <a:close/>
                </a:path>
              </a:pathLst>
            </a:custGeom>
            <a:solidFill>
              <a:srgbClr val="F08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0" name="Freeform 556"/>
            <p:cNvSpPr>
              <a:spLocks/>
            </p:cNvSpPr>
            <p:nvPr/>
          </p:nvSpPr>
          <p:spPr bwMode="auto">
            <a:xfrm>
              <a:off x="-6802438" y="149225"/>
              <a:ext cx="160338" cy="222250"/>
            </a:xfrm>
            <a:custGeom>
              <a:avLst/>
              <a:gdLst>
                <a:gd name="T0" fmla="*/ 8 w 18"/>
                <a:gd name="T1" fmla="*/ 24 h 25"/>
                <a:gd name="T2" fmla="*/ 5 w 18"/>
                <a:gd name="T3" fmla="*/ 21 h 25"/>
                <a:gd name="T4" fmla="*/ 3 w 18"/>
                <a:gd name="T5" fmla="*/ 16 h 25"/>
                <a:gd name="T6" fmla="*/ 3 w 18"/>
                <a:gd name="T7" fmla="*/ 18 h 25"/>
                <a:gd name="T8" fmla="*/ 1 w 18"/>
                <a:gd name="T9" fmla="*/ 20 h 25"/>
                <a:gd name="T10" fmla="*/ 1 w 18"/>
                <a:gd name="T11" fmla="*/ 17 h 25"/>
                <a:gd name="T12" fmla="*/ 1 w 18"/>
                <a:gd name="T13" fmla="*/ 13 h 25"/>
                <a:gd name="T14" fmla="*/ 1 w 18"/>
                <a:gd name="T15" fmla="*/ 11 h 25"/>
                <a:gd name="T16" fmla="*/ 4 w 18"/>
                <a:gd name="T17" fmla="*/ 11 h 25"/>
                <a:gd name="T18" fmla="*/ 8 w 18"/>
                <a:gd name="T19" fmla="*/ 14 h 25"/>
                <a:gd name="T20" fmla="*/ 11 w 18"/>
                <a:gd name="T21" fmla="*/ 8 h 25"/>
                <a:gd name="T22" fmla="*/ 16 w 18"/>
                <a:gd name="T23" fmla="*/ 0 h 25"/>
                <a:gd name="T24" fmla="*/ 16 w 18"/>
                <a:gd name="T25" fmla="*/ 6 h 25"/>
                <a:gd name="T26" fmla="*/ 17 w 18"/>
                <a:gd name="T27" fmla="*/ 20 h 25"/>
                <a:gd name="T28" fmla="*/ 16 w 18"/>
                <a:gd name="T29" fmla="*/ 22 h 25"/>
                <a:gd name="T30" fmla="*/ 15 w 18"/>
                <a:gd name="T31" fmla="*/ 20 h 25"/>
                <a:gd name="T32" fmla="*/ 13 w 18"/>
                <a:gd name="T33" fmla="*/ 18 h 25"/>
                <a:gd name="T34" fmla="*/ 10 w 18"/>
                <a:gd name="T35" fmla="*/ 20 h 25"/>
                <a:gd name="T36" fmla="*/ 8 w 18"/>
                <a:gd name="T37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" h="25">
                  <a:moveTo>
                    <a:pt x="8" y="24"/>
                  </a:moveTo>
                  <a:cubicBezTo>
                    <a:pt x="5" y="25"/>
                    <a:pt x="3" y="25"/>
                    <a:pt x="5" y="21"/>
                  </a:cubicBezTo>
                  <a:cubicBezTo>
                    <a:pt x="5" y="19"/>
                    <a:pt x="5" y="18"/>
                    <a:pt x="3" y="16"/>
                  </a:cubicBezTo>
                  <a:cubicBezTo>
                    <a:pt x="3" y="17"/>
                    <a:pt x="3" y="17"/>
                    <a:pt x="3" y="18"/>
                  </a:cubicBezTo>
                  <a:cubicBezTo>
                    <a:pt x="3" y="19"/>
                    <a:pt x="3" y="21"/>
                    <a:pt x="1" y="20"/>
                  </a:cubicBezTo>
                  <a:cubicBezTo>
                    <a:pt x="0" y="20"/>
                    <a:pt x="0" y="18"/>
                    <a:pt x="1" y="17"/>
                  </a:cubicBezTo>
                  <a:cubicBezTo>
                    <a:pt x="1" y="16"/>
                    <a:pt x="3" y="15"/>
                    <a:pt x="1" y="13"/>
                  </a:cubicBezTo>
                  <a:cubicBezTo>
                    <a:pt x="0" y="12"/>
                    <a:pt x="0" y="11"/>
                    <a:pt x="1" y="11"/>
                  </a:cubicBezTo>
                  <a:cubicBezTo>
                    <a:pt x="2" y="10"/>
                    <a:pt x="3" y="11"/>
                    <a:pt x="4" y="11"/>
                  </a:cubicBezTo>
                  <a:cubicBezTo>
                    <a:pt x="5" y="13"/>
                    <a:pt x="6" y="15"/>
                    <a:pt x="8" y="14"/>
                  </a:cubicBezTo>
                  <a:cubicBezTo>
                    <a:pt x="11" y="13"/>
                    <a:pt x="11" y="10"/>
                    <a:pt x="11" y="8"/>
                  </a:cubicBezTo>
                  <a:cubicBezTo>
                    <a:pt x="10" y="4"/>
                    <a:pt x="15" y="3"/>
                    <a:pt x="16" y="0"/>
                  </a:cubicBezTo>
                  <a:cubicBezTo>
                    <a:pt x="16" y="2"/>
                    <a:pt x="17" y="4"/>
                    <a:pt x="16" y="6"/>
                  </a:cubicBezTo>
                  <a:cubicBezTo>
                    <a:pt x="16" y="11"/>
                    <a:pt x="16" y="15"/>
                    <a:pt x="17" y="20"/>
                  </a:cubicBezTo>
                  <a:cubicBezTo>
                    <a:pt x="18" y="21"/>
                    <a:pt x="18" y="22"/>
                    <a:pt x="16" y="22"/>
                  </a:cubicBezTo>
                  <a:cubicBezTo>
                    <a:pt x="15" y="21"/>
                    <a:pt x="15" y="21"/>
                    <a:pt x="15" y="20"/>
                  </a:cubicBezTo>
                  <a:cubicBezTo>
                    <a:pt x="15" y="19"/>
                    <a:pt x="14" y="18"/>
                    <a:pt x="13" y="18"/>
                  </a:cubicBezTo>
                  <a:cubicBezTo>
                    <a:pt x="11" y="18"/>
                    <a:pt x="11" y="19"/>
                    <a:pt x="10" y="20"/>
                  </a:cubicBezTo>
                  <a:cubicBezTo>
                    <a:pt x="10" y="21"/>
                    <a:pt x="10" y="23"/>
                    <a:pt x="8" y="24"/>
                  </a:cubicBezTo>
                  <a:close/>
                </a:path>
              </a:pathLst>
            </a:custGeom>
            <a:solidFill>
              <a:srgbClr val="F192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1" name="Freeform 557"/>
            <p:cNvSpPr>
              <a:spLocks/>
            </p:cNvSpPr>
            <p:nvPr/>
          </p:nvSpPr>
          <p:spPr bwMode="auto">
            <a:xfrm>
              <a:off x="-6526213" y="42863"/>
              <a:ext cx="141288" cy="88900"/>
            </a:xfrm>
            <a:custGeom>
              <a:avLst/>
              <a:gdLst>
                <a:gd name="T0" fmla="*/ 0 w 16"/>
                <a:gd name="T1" fmla="*/ 3 h 10"/>
                <a:gd name="T2" fmla="*/ 7 w 16"/>
                <a:gd name="T3" fmla="*/ 2 h 10"/>
                <a:gd name="T4" fmla="*/ 13 w 16"/>
                <a:gd name="T5" fmla="*/ 3 h 10"/>
                <a:gd name="T6" fmla="*/ 16 w 16"/>
                <a:gd name="T7" fmla="*/ 4 h 10"/>
                <a:gd name="T8" fmla="*/ 14 w 16"/>
                <a:gd name="T9" fmla="*/ 5 h 10"/>
                <a:gd name="T10" fmla="*/ 9 w 16"/>
                <a:gd name="T11" fmla="*/ 9 h 10"/>
                <a:gd name="T12" fmla="*/ 6 w 16"/>
                <a:gd name="T13" fmla="*/ 10 h 10"/>
                <a:gd name="T14" fmla="*/ 0 w 16"/>
                <a:gd name="T15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0">
                  <a:moveTo>
                    <a:pt x="0" y="3"/>
                  </a:moveTo>
                  <a:cubicBezTo>
                    <a:pt x="2" y="4"/>
                    <a:pt x="4" y="0"/>
                    <a:pt x="7" y="2"/>
                  </a:cubicBezTo>
                  <a:cubicBezTo>
                    <a:pt x="9" y="4"/>
                    <a:pt x="11" y="4"/>
                    <a:pt x="13" y="3"/>
                  </a:cubicBezTo>
                  <a:cubicBezTo>
                    <a:pt x="14" y="3"/>
                    <a:pt x="15" y="2"/>
                    <a:pt x="16" y="4"/>
                  </a:cubicBezTo>
                  <a:cubicBezTo>
                    <a:pt x="16" y="5"/>
                    <a:pt x="15" y="5"/>
                    <a:pt x="14" y="5"/>
                  </a:cubicBezTo>
                  <a:cubicBezTo>
                    <a:pt x="12" y="6"/>
                    <a:pt x="11" y="7"/>
                    <a:pt x="9" y="9"/>
                  </a:cubicBezTo>
                  <a:cubicBezTo>
                    <a:pt x="9" y="10"/>
                    <a:pt x="7" y="10"/>
                    <a:pt x="6" y="10"/>
                  </a:cubicBezTo>
                  <a:cubicBezTo>
                    <a:pt x="6" y="5"/>
                    <a:pt x="1" y="6"/>
                    <a:pt x="0" y="3"/>
                  </a:cubicBezTo>
                  <a:close/>
                </a:path>
              </a:pathLst>
            </a:custGeom>
            <a:solidFill>
              <a:srgbClr val="F08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2" name="Freeform 558"/>
            <p:cNvSpPr>
              <a:spLocks/>
            </p:cNvSpPr>
            <p:nvPr/>
          </p:nvSpPr>
          <p:spPr bwMode="auto">
            <a:xfrm>
              <a:off x="-6294438" y="211138"/>
              <a:ext cx="79375" cy="106363"/>
            </a:xfrm>
            <a:custGeom>
              <a:avLst/>
              <a:gdLst>
                <a:gd name="T0" fmla="*/ 1 w 9"/>
                <a:gd name="T1" fmla="*/ 1 h 12"/>
                <a:gd name="T2" fmla="*/ 3 w 9"/>
                <a:gd name="T3" fmla="*/ 0 h 12"/>
                <a:gd name="T4" fmla="*/ 9 w 9"/>
                <a:gd name="T5" fmla="*/ 10 h 12"/>
                <a:gd name="T6" fmla="*/ 1 w 9"/>
                <a:gd name="T7" fmla="*/ 7 h 12"/>
                <a:gd name="T8" fmla="*/ 6 w 9"/>
                <a:gd name="T9" fmla="*/ 8 h 12"/>
                <a:gd name="T10" fmla="*/ 5 w 9"/>
                <a:gd name="T11" fmla="*/ 11 h 12"/>
                <a:gd name="T12" fmla="*/ 1 w 9"/>
                <a:gd name="T13" fmla="*/ 10 h 12"/>
                <a:gd name="T14" fmla="*/ 1 w 9"/>
                <a:gd name="T15" fmla="*/ 7 h 12"/>
                <a:gd name="T16" fmla="*/ 1 w 9"/>
                <a:gd name="T17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2">
                  <a:moveTo>
                    <a:pt x="1" y="1"/>
                  </a:moveTo>
                  <a:cubicBezTo>
                    <a:pt x="2" y="1"/>
                    <a:pt x="2" y="1"/>
                    <a:pt x="3" y="0"/>
                  </a:cubicBezTo>
                  <a:cubicBezTo>
                    <a:pt x="7" y="2"/>
                    <a:pt x="9" y="5"/>
                    <a:pt x="9" y="10"/>
                  </a:cubicBezTo>
                  <a:cubicBezTo>
                    <a:pt x="5" y="4"/>
                    <a:pt x="5" y="4"/>
                    <a:pt x="1" y="7"/>
                  </a:cubicBezTo>
                  <a:cubicBezTo>
                    <a:pt x="4" y="7"/>
                    <a:pt x="5" y="6"/>
                    <a:pt x="6" y="8"/>
                  </a:cubicBezTo>
                  <a:cubicBezTo>
                    <a:pt x="6" y="9"/>
                    <a:pt x="6" y="10"/>
                    <a:pt x="5" y="11"/>
                  </a:cubicBezTo>
                  <a:cubicBezTo>
                    <a:pt x="4" y="12"/>
                    <a:pt x="3" y="10"/>
                    <a:pt x="1" y="10"/>
                  </a:cubicBezTo>
                  <a:cubicBezTo>
                    <a:pt x="0" y="10"/>
                    <a:pt x="1" y="8"/>
                    <a:pt x="1" y="7"/>
                  </a:cubicBezTo>
                  <a:cubicBezTo>
                    <a:pt x="1" y="5"/>
                    <a:pt x="5" y="3"/>
                    <a:pt x="1" y="1"/>
                  </a:cubicBezTo>
                  <a:close/>
                </a:path>
              </a:pathLst>
            </a:custGeom>
            <a:solidFill>
              <a:srgbClr val="EA75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3" name="Freeform 559"/>
            <p:cNvSpPr>
              <a:spLocks/>
            </p:cNvSpPr>
            <p:nvPr/>
          </p:nvSpPr>
          <p:spPr bwMode="auto">
            <a:xfrm>
              <a:off x="-6731001" y="292100"/>
              <a:ext cx="88900" cy="96838"/>
            </a:xfrm>
            <a:custGeom>
              <a:avLst/>
              <a:gdLst>
                <a:gd name="T0" fmla="*/ 0 w 10"/>
                <a:gd name="T1" fmla="*/ 8 h 11"/>
                <a:gd name="T2" fmla="*/ 1 w 10"/>
                <a:gd name="T3" fmla="*/ 5 h 11"/>
                <a:gd name="T4" fmla="*/ 5 w 10"/>
                <a:gd name="T5" fmla="*/ 1 h 11"/>
                <a:gd name="T6" fmla="*/ 8 w 10"/>
                <a:gd name="T7" fmla="*/ 6 h 11"/>
                <a:gd name="T8" fmla="*/ 7 w 10"/>
                <a:gd name="T9" fmla="*/ 10 h 11"/>
                <a:gd name="T10" fmla="*/ 0 w 10"/>
                <a:gd name="T11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1">
                  <a:moveTo>
                    <a:pt x="0" y="8"/>
                  </a:moveTo>
                  <a:cubicBezTo>
                    <a:pt x="1" y="7"/>
                    <a:pt x="1" y="6"/>
                    <a:pt x="1" y="5"/>
                  </a:cubicBezTo>
                  <a:cubicBezTo>
                    <a:pt x="1" y="3"/>
                    <a:pt x="2" y="0"/>
                    <a:pt x="5" y="1"/>
                  </a:cubicBezTo>
                  <a:cubicBezTo>
                    <a:pt x="9" y="1"/>
                    <a:pt x="8" y="4"/>
                    <a:pt x="8" y="6"/>
                  </a:cubicBezTo>
                  <a:cubicBezTo>
                    <a:pt x="7" y="7"/>
                    <a:pt x="10" y="9"/>
                    <a:pt x="7" y="10"/>
                  </a:cubicBezTo>
                  <a:cubicBezTo>
                    <a:pt x="5" y="11"/>
                    <a:pt x="2" y="11"/>
                    <a:pt x="0" y="8"/>
                  </a:cubicBezTo>
                  <a:close/>
                </a:path>
              </a:pathLst>
            </a:custGeom>
            <a:solidFill>
              <a:srgbClr val="D43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4" name="Freeform 560"/>
            <p:cNvSpPr>
              <a:spLocks/>
            </p:cNvSpPr>
            <p:nvPr/>
          </p:nvSpPr>
          <p:spPr bwMode="auto">
            <a:xfrm>
              <a:off x="-6429376" y="292100"/>
              <a:ext cx="80963" cy="71438"/>
            </a:xfrm>
            <a:custGeom>
              <a:avLst/>
              <a:gdLst>
                <a:gd name="T0" fmla="*/ 3 w 9"/>
                <a:gd name="T1" fmla="*/ 4 h 8"/>
                <a:gd name="T2" fmla="*/ 0 w 9"/>
                <a:gd name="T3" fmla="*/ 6 h 8"/>
                <a:gd name="T4" fmla="*/ 5 w 9"/>
                <a:gd name="T5" fmla="*/ 1 h 8"/>
                <a:gd name="T6" fmla="*/ 9 w 9"/>
                <a:gd name="T7" fmla="*/ 4 h 8"/>
                <a:gd name="T8" fmla="*/ 5 w 9"/>
                <a:gd name="T9" fmla="*/ 8 h 8"/>
                <a:gd name="T10" fmla="*/ 3 w 9"/>
                <a:gd name="T11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8">
                  <a:moveTo>
                    <a:pt x="3" y="4"/>
                  </a:moveTo>
                  <a:cubicBezTo>
                    <a:pt x="1" y="4"/>
                    <a:pt x="2" y="6"/>
                    <a:pt x="0" y="6"/>
                  </a:cubicBezTo>
                  <a:cubicBezTo>
                    <a:pt x="1" y="3"/>
                    <a:pt x="1" y="1"/>
                    <a:pt x="5" y="1"/>
                  </a:cubicBezTo>
                  <a:cubicBezTo>
                    <a:pt x="7" y="0"/>
                    <a:pt x="8" y="1"/>
                    <a:pt x="9" y="4"/>
                  </a:cubicBezTo>
                  <a:cubicBezTo>
                    <a:pt x="9" y="7"/>
                    <a:pt x="6" y="7"/>
                    <a:pt x="5" y="8"/>
                  </a:cubicBezTo>
                  <a:cubicBezTo>
                    <a:pt x="2" y="8"/>
                    <a:pt x="4" y="5"/>
                    <a:pt x="3" y="4"/>
                  </a:cubicBezTo>
                  <a:close/>
                </a:path>
              </a:pathLst>
            </a:custGeom>
            <a:solidFill>
              <a:srgbClr val="ED84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5" name="Freeform 561"/>
            <p:cNvSpPr>
              <a:spLocks/>
            </p:cNvSpPr>
            <p:nvPr/>
          </p:nvSpPr>
          <p:spPr bwMode="auto">
            <a:xfrm>
              <a:off x="-6535738" y="265113"/>
              <a:ext cx="80963" cy="88900"/>
            </a:xfrm>
            <a:custGeom>
              <a:avLst/>
              <a:gdLst>
                <a:gd name="T0" fmla="*/ 6 w 9"/>
                <a:gd name="T1" fmla="*/ 10 h 10"/>
                <a:gd name="T2" fmla="*/ 1 w 9"/>
                <a:gd name="T3" fmla="*/ 3 h 10"/>
                <a:gd name="T4" fmla="*/ 3 w 9"/>
                <a:gd name="T5" fmla="*/ 3 h 10"/>
                <a:gd name="T6" fmla="*/ 4 w 9"/>
                <a:gd name="T7" fmla="*/ 5 h 10"/>
                <a:gd name="T8" fmla="*/ 5 w 9"/>
                <a:gd name="T9" fmla="*/ 2 h 10"/>
                <a:gd name="T10" fmla="*/ 6 w 9"/>
                <a:gd name="T11" fmla="*/ 1 h 10"/>
                <a:gd name="T12" fmla="*/ 8 w 9"/>
                <a:gd name="T13" fmla="*/ 6 h 10"/>
                <a:gd name="T14" fmla="*/ 6 w 9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6" y="10"/>
                  </a:moveTo>
                  <a:cubicBezTo>
                    <a:pt x="0" y="10"/>
                    <a:pt x="1" y="6"/>
                    <a:pt x="1" y="3"/>
                  </a:cubicBezTo>
                  <a:cubicBezTo>
                    <a:pt x="1" y="3"/>
                    <a:pt x="2" y="2"/>
                    <a:pt x="3" y="3"/>
                  </a:cubicBezTo>
                  <a:cubicBezTo>
                    <a:pt x="3" y="3"/>
                    <a:pt x="3" y="5"/>
                    <a:pt x="4" y="5"/>
                  </a:cubicBezTo>
                  <a:cubicBezTo>
                    <a:pt x="5" y="4"/>
                    <a:pt x="4" y="3"/>
                    <a:pt x="5" y="2"/>
                  </a:cubicBezTo>
                  <a:cubicBezTo>
                    <a:pt x="5" y="1"/>
                    <a:pt x="5" y="0"/>
                    <a:pt x="6" y="1"/>
                  </a:cubicBezTo>
                  <a:cubicBezTo>
                    <a:pt x="8" y="2"/>
                    <a:pt x="9" y="4"/>
                    <a:pt x="8" y="6"/>
                  </a:cubicBezTo>
                  <a:cubicBezTo>
                    <a:pt x="7" y="7"/>
                    <a:pt x="7" y="9"/>
                    <a:pt x="6" y="10"/>
                  </a:cubicBezTo>
                  <a:close/>
                </a:path>
              </a:pathLst>
            </a:custGeom>
            <a:solidFill>
              <a:srgbClr val="AE28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6" name="Freeform 562"/>
            <p:cNvSpPr>
              <a:spLocks/>
            </p:cNvSpPr>
            <p:nvPr/>
          </p:nvSpPr>
          <p:spPr bwMode="auto">
            <a:xfrm>
              <a:off x="-6178551" y="166688"/>
              <a:ext cx="52388" cy="88900"/>
            </a:xfrm>
            <a:custGeom>
              <a:avLst/>
              <a:gdLst>
                <a:gd name="T0" fmla="*/ 3 w 6"/>
                <a:gd name="T1" fmla="*/ 10 h 10"/>
                <a:gd name="T2" fmla="*/ 1 w 6"/>
                <a:gd name="T3" fmla="*/ 2 h 10"/>
                <a:gd name="T4" fmla="*/ 1 w 6"/>
                <a:gd name="T5" fmla="*/ 0 h 10"/>
                <a:gd name="T6" fmla="*/ 3 w 6"/>
                <a:gd name="T7" fmla="*/ 0 h 10"/>
                <a:gd name="T8" fmla="*/ 3 w 6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">
                  <a:moveTo>
                    <a:pt x="3" y="10"/>
                  </a:moveTo>
                  <a:cubicBezTo>
                    <a:pt x="4" y="7"/>
                    <a:pt x="4" y="4"/>
                    <a:pt x="1" y="2"/>
                  </a:cubicBezTo>
                  <a:cubicBezTo>
                    <a:pt x="1" y="1"/>
                    <a:pt x="0" y="1"/>
                    <a:pt x="1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6" y="2"/>
                    <a:pt x="6" y="5"/>
                    <a:pt x="3" y="10"/>
                  </a:cubicBezTo>
                  <a:close/>
                </a:path>
              </a:pathLst>
            </a:custGeom>
            <a:solidFill>
              <a:srgbClr val="EC64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7" name="Freeform 563"/>
            <p:cNvSpPr>
              <a:spLocks/>
            </p:cNvSpPr>
            <p:nvPr/>
          </p:nvSpPr>
          <p:spPr bwMode="auto">
            <a:xfrm>
              <a:off x="-6249988" y="77788"/>
              <a:ext cx="71438" cy="71438"/>
            </a:xfrm>
            <a:custGeom>
              <a:avLst/>
              <a:gdLst>
                <a:gd name="T0" fmla="*/ 3 w 8"/>
                <a:gd name="T1" fmla="*/ 0 h 8"/>
                <a:gd name="T2" fmla="*/ 4 w 8"/>
                <a:gd name="T3" fmla="*/ 0 h 8"/>
                <a:gd name="T4" fmla="*/ 5 w 8"/>
                <a:gd name="T5" fmla="*/ 2 h 8"/>
                <a:gd name="T6" fmla="*/ 6 w 8"/>
                <a:gd name="T7" fmla="*/ 7 h 8"/>
                <a:gd name="T8" fmla="*/ 4 w 8"/>
                <a:gd name="T9" fmla="*/ 4 h 8"/>
                <a:gd name="T10" fmla="*/ 3 w 8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3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5" y="1"/>
                    <a:pt x="5" y="2"/>
                  </a:cubicBezTo>
                  <a:cubicBezTo>
                    <a:pt x="6" y="3"/>
                    <a:pt x="8" y="6"/>
                    <a:pt x="6" y="7"/>
                  </a:cubicBezTo>
                  <a:cubicBezTo>
                    <a:pt x="3" y="8"/>
                    <a:pt x="4" y="5"/>
                    <a:pt x="4" y="4"/>
                  </a:cubicBezTo>
                  <a:cubicBezTo>
                    <a:pt x="3" y="2"/>
                    <a:pt x="0" y="1"/>
                    <a:pt x="3" y="0"/>
                  </a:cubicBezTo>
                  <a:close/>
                </a:path>
              </a:pathLst>
            </a:custGeom>
            <a:solidFill>
              <a:srgbClr val="EC67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8" name="Freeform 564"/>
            <p:cNvSpPr>
              <a:spLocks/>
            </p:cNvSpPr>
            <p:nvPr/>
          </p:nvSpPr>
          <p:spPr bwMode="auto">
            <a:xfrm>
              <a:off x="-6597651" y="300038"/>
              <a:ext cx="26988" cy="44450"/>
            </a:xfrm>
            <a:custGeom>
              <a:avLst/>
              <a:gdLst>
                <a:gd name="T0" fmla="*/ 3 w 3"/>
                <a:gd name="T1" fmla="*/ 2 h 5"/>
                <a:gd name="T2" fmla="*/ 1 w 3"/>
                <a:gd name="T3" fmla="*/ 5 h 5"/>
                <a:gd name="T4" fmla="*/ 0 w 3"/>
                <a:gd name="T5" fmla="*/ 3 h 5"/>
                <a:gd name="T6" fmla="*/ 1 w 3"/>
                <a:gd name="T7" fmla="*/ 0 h 5"/>
                <a:gd name="T8" fmla="*/ 3 w 3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3" y="2"/>
                  </a:moveTo>
                  <a:cubicBezTo>
                    <a:pt x="3" y="4"/>
                    <a:pt x="2" y="5"/>
                    <a:pt x="1" y="5"/>
                  </a:cubicBezTo>
                  <a:cubicBezTo>
                    <a:pt x="0" y="5"/>
                    <a:pt x="0" y="4"/>
                    <a:pt x="0" y="3"/>
                  </a:cubicBezTo>
                  <a:cubicBezTo>
                    <a:pt x="0" y="2"/>
                    <a:pt x="0" y="0"/>
                    <a:pt x="1" y="0"/>
                  </a:cubicBezTo>
                  <a:cubicBezTo>
                    <a:pt x="2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8B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9" name="Freeform 565"/>
            <p:cNvSpPr>
              <a:spLocks/>
            </p:cNvSpPr>
            <p:nvPr/>
          </p:nvSpPr>
          <p:spPr bwMode="auto">
            <a:xfrm>
              <a:off x="-6518276" y="282575"/>
              <a:ext cx="36513" cy="44450"/>
            </a:xfrm>
            <a:custGeom>
              <a:avLst/>
              <a:gdLst>
                <a:gd name="T0" fmla="*/ 3 w 4"/>
                <a:gd name="T1" fmla="*/ 0 h 5"/>
                <a:gd name="T2" fmla="*/ 3 w 4"/>
                <a:gd name="T3" fmla="*/ 0 h 5"/>
                <a:gd name="T4" fmla="*/ 2 w 4"/>
                <a:gd name="T5" fmla="*/ 5 h 5"/>
                <a:gd name="T6" fmla="*/ 1 w 4"/>
                <a:gd name="T7" fmla="*/ 1 h 5"/>
                <a:gd name="T8" fmla="*/ 3 w 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4" y="2"/>
                    <a:pt x="4" y="4"/>
                    <a:pt x="2" y="5"/>
                  </a:cubicBezTo>
                  <a:cubicBezTo>
                    <a:pt x="0" y="5"/>
                    <a:pt x="0" y="2"/>
                    <a:pt x="1" y="1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F1AD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0" name="Freeform 566"/>
            <p:cNvSpPr>
              <a:spLocks/>
            </p:cNvSpPr>
            <p:nvPr/>
          </p:nvSpPr>
          <p:spPr bwMode="auto">
            <a:xfrm>
              <a:off x="-6134101" y="282575"/>
              <a:ext cx="25400" cy="44450"/>
            </a:xfrm>
            <a:custGeom>
              <a:avLst/>
              <a:gdLst>
                <a:gd name="T0" fmla="*/ 1 w 3"/>
                <a:gd name="T1" fmla="*/ 5 h 5"/>
                <a:gd name="T2" fmla="*/ 0 w 3"/>
                <a:gd name="T3" fmla="*/ 2 h 5"/>
                <a:gd name="T4" fmla="*/ 1 w 3"/>
                <a:gd name="T5" fmla="*/ 0 h 5"/>
                <a:gd name="T6" fmla="*/ 2 w 3"/>
                <a:gd name="T7" fmla="*/ 3 h 5"/>
                <a:gd name="T8" fmla="*/ 1 w 3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5"/>
                  </a:move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3" y="1"/>
                    <a:pt x="3" y="2"/>
                    <a:pt x="2" y="3"/>
                  </a:cubicBezTo>
                  <a:cubicBezTo>
                    <a:pt x="2" y="4"/>
                    <a:pt x="2" y="5"/>
                    <a:pt x="1" y="5"/>
                  </a:cubicBezTo>
                  <a:close/>
                </a:path>
              </a:pathLst>
            </a:custGeom>
            <a:solidFill>
              <a:srgbClr val="F5A3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1" name="Freeform 567"/>
            <p:cNvSpPr>
              <a:spLocks/>
            </p:cNvSpPr>
            <p:nvPr/>
          </p:nvSpPr>
          <p:spPr bwMode="auto">
            <a:xfrm>
              <a:off x="-6454776" y="638175"/>
              <a:ext cx="25400" cy="53975"/>
            </a:xfrm>
            <a:custGeom>
              <a:avLst/>
              <a:gdLst>
                <a:gd name="T0" fmla="*/ 3 w 3"/>
                <a:gd name="T1" fmla="*/ 2 h 6"/>
                <a:gd name="T2" fmla="*/ 3 w 3"/>
                <a:gd name="T3" fmla="*/ 2 h 6"/>
                <a:gd name="T4" fmla="*/ 1 w 3"/>
                <a:gd name="T5" fmla="*/ 5 h 6"/>
                <a:gd name="T6" fmla="*/ 0 w 3"/>
                <a:gd name="T7" fmla="*/ 3 h 6"/>
                <a:gd name="T8" fmla="*/ 3 w 3"/>
                <a:gd name="T9" fmla="*/ 1 h 6"/>
                <a:gd name="T10" fmla="*/ 3 w 3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4"/>
                    <a:pt x="3" y="5"/>
                    <a:pt x="1" y="5"/>
                  </a:cubicBezTo>
                  <a:cubicBezTo>
                    <a:pt x="0" y="6"/>
                    <a:pt x="0" y="4"/>
                    <a:pt x="0" y="3"/>
                  </a:cubicBezTo>
                  <a:cubicBezTo>
                    <a:pt x="0" y="2"/>
                    <a:pt x="0" y="0"/>
                    <a:pt x="3" y="1"/>
                  </a:cubicBezTo>
                  <a:cubicBezTo>
                    <a:pt x="3" y="1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28D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2" name="Freeform 568"/>
            <p:cNvSpPr>
              <a:spLocks/>
            </p:cNvSpPr>
            <p:nvPr/>
          </p:nvSpPr>
          <p:spPr bwMode="auto">
            <a:xfrm>
              <a:off x="-6276976" y="657225"/>
              <a:ext cx="34925" cy="44450"/>
            </a:xfrm>
            <a:custGeom>
              <a:avLst/>
              <a:gdLst>
                <a:gd name="T0" fmla="*/ 1 w 4"/>
                <a:gd name="T1" fmla="*/ 1 h 5"/>
                <a:gd name="T2" fmla="*/ 4 w 4"/>
                <a:gd name="T3" fmla="*/ 2 h 5"/>
                <a:gd name="T4" fmla="*/ 2 w 4"/>
                <a:gd name="T5" fmla="*/ 5 h 5"/>
                <a:gd name="T6" fmla="*/ 0 w 4"/>
                <a:gd name="T7" fmla="*/ 2 h 5"/>
                <a:gd name="T8" fmla="*/ 1 w 4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1" y="1"/>
                  </a:moveTo>
                  <a:cubicBezTo>
                    <a:pt x="3" y="0"/>
                    <a:pt x="4" y="1"/>
                    <a:pt x="4" y="2"/>
                  </a:cubicBezTo>
                  <a:cubicBezTo>
                    <a:pt x="4" y="4"/>
                    <a:pt x="3" y="5"/>
                    <a:pt x="2" y="5"/>
                  </a:cubicBezTo>
                  <a:cubicBezTo>
                    <a:pt x="0" y="5"/>
                    <a:pt x="0" y="3"/>
                    <a:pt x="0" y="2"/>
                  </a:cubicBezTo>
                  <a:cubicBezTo>
                    <a:pt x="1" y="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49D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3" name="Freeform 569"/>
            <p:cNvSpPr>
              <a:spLocks/>
            </p:cNvSpPr>
            <p:nvPr/>
          </p:nvSpPr>
          <p:spPr bwMode="auto">
            <a:xfrm>
              <a:off x="-6750051" y="541338"/>
              <a:ext cx="36513" cy="44450"/>
            </a:xfrm>
            <a:custGeom>
              <a:avLst/>
              <a:gdLst>
                <a:gd name="T0" fmla="*/ 4 w 4"/>
                <a:gd name="T1" fmla="*/ 1 h 5"/>
                <a:gd name="T2" fmla="*/ 2 w 4"/>
                <a:gd name="T3" fmla="*/ 4 h 5"/>
                <a:gd name="T4" fmla="*/ 1 w 4"/>
                <a:gd name="T5" fmla="*/ 0 h 5"/>
                <a:gd name="T6" fmla="*/ 4 w 4"/>
                <a:gd name="T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4" y="1"/>
                  </a:moveTo>
                  <a:cubicBezTo>
                    <a:pt x="3" y="3"/>
                    <a:pt x="4" y="5"/>
                    <a:pt x="2" y="4"/>
                  </a:cubicBezTo>
                  <a:cubicBezTo>
                    <a:pt x="0" y="4"/>
                    <a:pt x="0" y="2"/>
                    <a:pt x="1" y="0"/>
                  </a:cubicBezTo>
                  <a:cubicBezTo>
                    <a:pt x="2" y="1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EF8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4" name="Freeform 570"/>
            <p:cNvSpPr>
              <a:spLocks/>
            </p:cNvSpPr>
            <p:nvPr/>
          </p:nvSpPr>
          <p:spPr bwMode="auto">
            <a:xfrm>
              <a:off x="-6116638" y="541338"/>
              <a:ext cx="26988" cy="34925"/>
            </a:xfrm>
            <a:custGeom>
              <a:avLst/>
              <a:gdLst>
                <a:gd name="T0" fmla="*/ 3 w 3"/>
                <a:gd name="T1" fmla="*/ 1 h 4"/>
                <a:gd name="T2" fmla="*/ 1 w 3"/>
                <a:gd name="T3" fmla="*/ 4 h 4"/>
                <a:gd name="T4" fmla="*/ 0 w 3"/>
                <a:gd name="T5" fmla="*/ 2 h 4"/>
                <a:gd name="T6" fmla="*/ 1 w 3"/>
                <a:gd name="T7" fmla="*/ 0 h 4"/>
                <a:gd name="T8" fmla="*/ 3 w 3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1"/>
                  </a:moveTo>
                  <a:cubicBezTo>
                    <a:pt x="3" y="2"/>
                    <a:pt x="2" y="3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F18F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5" name="Freeform 571"/>
            <p:cNvSpPr>
              <a:spLocks/>
            </p:cNvSpPr>
            <p:nvPr/>
          </p:nvSpPr>
          <p:spPr bwMode="auto">
            <a:xfrm>
              <a:off x="-6357938" y="630238"/>
              <a:ext cx="26988" cy="44450"/>
            </a:xfrm>
            <a:custGeom>
              <a:avLst/>
              <a:gdLst>
                <a:gd name="T0" fmla="*/ 2 w 3"/>
                <a:gd name="T1" fmla="*/ 0 h 5"/>
                <a:gd name="T2" fmla="*/ 1 w 3"/>
                <a:gd name="T3" fmla="*/ 4 h 5"/>
                <a:gd name="T4" fmla="*/ 0 w 3"/>
                <a:gd name="T5" fmla="*/ 2 h 5"/>
                <a:gd name="T6" fmla="*/ 2 w 3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cubicBezTo>
                    <a:pt x="3" y="2"/>
                    <a:pt x="3" y="4"/>
                    <a:pt x="1" y="4"/>
                  </a:cubicBezTo>
                  <a:cubicBezTo>
                    <a:pt x="0" y="5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08F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6" name="Freeform 572"/>
            <p:cNvSpPr>
              <a:spLocks/>
            </p:cNvSpPr>
            <p:nvPr/>
          </p:nvSpPr>
          <p:spPr bwMode="auto">
            <a:xfrm>
              <a:off x="-6072188" y="211138"/>
              <a:ext cx="17463" cy="36513"/>
            </a:xfrm>
            <a:custGeom>
              <a:avLst/>
              <a:gdLst>
                <a:gd name="T0" fmla="*/ 1 w 2"/>
                <a:gd name="T1" fmla="*/ 0 h 4"/>
                <a:gd name="T2" fmla="*/ 2 w 2"/>
                <a:gd name="T3" fmla="*/ 2 h 4"/>
                <a:gd name="T4" fmla="*/ 1 w 2"/>
                <a:gd name="T5" fmla="*/ 4 h 4"/>
                <a:gd name="T6" fmla="*/ 0 w 2"/>
                <a:gd name="T7" fmla="*/ 1 h 4"/>
                <a:gd name="T8" fmla="*/ 1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cubicBezTo>
                    <a:pt x="2" y="0"/>
                    <a:pt x="2" y="1"/>
                    <a:pt x="2" y="2"/>
                  </a:cubicBezTo>
                  <a:cubicBezTo>
                    <a:pt x="2" y="3"/>
                    <a:pt x="2" y="4"/>
                    <a:pt x="1" y="4"/>
                  </a:cubicBezTo>
                  <a:cubicBezTo>
                    <a:pt x="0" y="4"/>
                    <a:pt x="0" y="2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29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7" name="Freeform 573"/>
            <p:cNvSpPr>
              <a:spLocks/>
            </p:cNvSpPr>
            <p:nvPr/>
          </p:nvSpPr>
          <p:spPr bwMode="auto">
            <a:xfrm>
              <a:off x="-6392863" y="531813"/>
              <a:ext cx="26988" cy="36513"/>
            </a:xfrm>
            <a:custGeom>
              <a:avLst/>
              <a:gdLst>
                <a:gd name="T0" fmla="*/ 2 w 3"/>
                <a:gd name="T1" fmla="*/ 0 h 4"/>
                <a:gd name="T2" fmla="*/ 3 w 3"/>
                <a:gd name="T3" fmla="*/ 2 h 4"/>
                <a:gd name="T4" fmla="*/ 1 w 3"/>
                <a:gd name="T5" fmla="*/ 4 h 4"/>
                <a:gd name="T6" fmla="*/ 0 w 3"/>
                <a:gd name="T7" fmla="*/ 2 h 4"/>
                <a:gd name="T8" fmla="*/ 2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4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395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8" name="Freeform 574"/>
            <p:cNvSpPr>
              <a:spLocks/>
            </p:cNvSpPr>
            <p:nvPr/>
          </p:nvSpPr>
          <p:spPr bwMode="auto">
            <a:xfrm>
              <a:off x="-6794501" y="415925"/>
              <a:ext cx="26988" cy="36513"/>
            </a:xfrm>
            <a:custGeom>
              <a:avLst/>
              <a:gdLst>
                <a:gd name="T0" fmla="*/ 3 w 3"/>
                <a:gd name="T1" fmla="*/ 2 h 4"/>
                <a:gd name="T2" fmla="*/ 2 w 3"/>
                <a:gd name="T3" fmla="*/ 4 h 4"/>
                <a:gd name="T4" fmla="*/ 0 w 3"/>
                <a:gd name="T5" fmla="*/ 2 h 4"/>
                <a:gd name="T6" fmla="*/ 1 w 3"/>
                <a:gd name="T7" fmla="*/ 0 h 4"/>
                <a:gd name="T8" fmla="*/ 3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2"/>
                  </a:moveTo>
                  <a:cubicBezTo>
                    <a:pt x="3" y="3"/>
                    <a:pt x="3" y="4"/>
                    <a:pt x="2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1"/>
                    <a:pt x="3" y="2"/>
                  </a:cubicBezTo>
                  <a:close/>
                </a:path>
              </a:pathLst>
            </a:custGeom>
            <a:solidFill>
              <a:srgbClr val="F49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9" name="Freeform 575"/>
            <p:cNvSpPr>
              <a:spLocks/>
            </p:cNvSpPr>
            <p:nvPr/>
          </p:nvSpPr>
          <p:spPr bwMode="auto">
            <a:xfrm>
              <a:off x="-6553201" y="407988"/>
              <a:ext cx="34925" cy="44450"/>
            </a:xfrm>
            <a:custGeom>
              <a:avLst/>
              <a:gdLst>
                <a:gd name="T0" fmla="*/ 2 w 4"/>
                <a:gd name="T1" fmla="*/ 0 h 5"/>
                <a:gd name="T2" fmla="*/ 3 w 4"/>
                <a:gd name="T3" fmla="*/ 2 h 5"/>
                <a:gd name="T4" fmla="*/ 2 w 4"/>
                <a:gd name="T5" fmla="*/ 4 h 5"/>
                <a:gd name="T6" fmla="*/ 1 w 4"/>
                <a:gd name="T7" fmla="*/ 3 h 5"/>
                <a:gd name="T8" fmla="*/ 2 w 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2" y="0"/>
                  </a:move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4" y="4"/>
                    <a:pt x="2" y="4"/>
                  </a:cubicBezTo>
                  <a:cubicBezTo>
                    <a:pt x="1" y="5"/>
                    <a:pt x="1" y="4"/>
                    <a:pt x="1" y="3"/>
                  </a:cubicBezTo>
                  <a:cubicBezTo>
                    <a:pt x="1" y="2"/>
                    <a:pt x="0" y="1"/>
                    <a:pt x="2" y="0"/>
                  </a:cubicBezTo>
                  <a:close/>
                </a:path>
              </a:pathLst>
            </a:custGeom>
            <a:solidFill>
              <a:srgbClr val="ED9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0" name="Freeform 576"/>
            <p:cNvSpPr>
              <a:spLocks/>
            </p:cNvSpPr>
            <p:nvPr/>
          </p:nvSpPr>
          <p:spPr bwMode="auto">
            <a:xfrm>
              <a:off x="-6099176" y="407988"/>
              <a:ext cx="26988" cy="34925"/>
            </a:xfrm>
            <a:custGeom>
              <a:avLst/>
              <a:gdLst>
                <a:gd name="T0" fmla="*/ 3 w 3"/>
                <a:gd name="T1" fmla="*/ 2 h 4"/>
                <a:gd name="T2" fmla="*/ 1 w 3"/>
                <a:gd name="T3" fmla="*/ 4 h 4"/>
                <a:gd name="T4" fmla="*/ 0 w 3"/>
                <a:gd name="T5" fmla="*/ 2 h 4"/>
                <a:gd name="T6" fmla="*/ 2 w 3"/>
                <a:gd name="T7" fmla="*/ 0 h 4"/>
                <a:gd name="T8" fmla="*/ 3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2"/>
                  </a:moveTo>
                  <a:cubicBezTo>
                    <a:pt x="3" y="3"/>
                    <a:pt x="3" y="4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18E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1" name="Freeform 577"/>
            <p:cNvSpPr>
              <a:spLocks/>
            </p:cNvSpPr>
            <p:nvPr/>
          </p:nvSpPr>
          <p:spPr bwMode="auto">
            <a:xfrm>
              <a:off x="-6338888" y="398463"/>
              <a:ext cx="25400" cy="34925"/>
            </a:xfrm>
            <a:custGeom>
              <a:avLst/>
              <a:gdLst>
                <a:gd name="T0" fmla="*/ 1 w 3"/>
                <a:gd name="T1" fmla="*/ 0 h 4"/>
                <a:gd name="T2" fmla="*/ 3 w 3"/>
                <a:gd name="T3" fmla="*/ 1 h 4"/>
                <a:gd name="T4" fmla="*/ 1 w 3"/>
                <a:gd name="T5" fmla="*/ 4 h 4"/>
                <a:gd name="T6" fmla="*/ 0 w 3"/>
                <a:gd name="T7" fmla="*/ 3 h 4"/>
                <a:gd name="T8" fmla="*/ 1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2" y="0"/>
                    <a:pt x="3" y="1"/>
                    <a:pt x="3" y="1"/>
                  </a:cubicBezTo>
                  <a:cubicBezTo>
                    <a:pt x="3" y="3"/>
                    <a:pt x="3" y="4"/>
                    <a:pt x="1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F398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2" name="Freeform 578"/>
            <p:cNvSpPr>
              <a:spLocks/>
            </p:cNvSpPr>
            <p:nvPr/>
          </p:nvSpPr>
          <p:spPr bwMode="auto">
            <a:xfrm>
              <a:off x="-6338888" y="220663"/>
              <a:ext cx="25400" cy="34925"/>
            </a:xfrm>
            <a:custGeom>
              <a:avLst/>
              <a:gdLst>
                <a:gd name="T0" fmla="*/ 3 w 3"/>
                <a:gd name="T1" fmla="*/ 2 h 4"/>
                <a:gd name="T2" fmla="*/ 1 w 3"/>
                <a:gd name="T3" fmla="*/ 4 h 4"/>
                <a:gd name="T4" fmla="*/ 0 w 3"/>
                <a:gd name="T5" fmla="*/ 2 h 4"/>
                <a:gd name="T6" fmla="*/ 2 w 3"/>
                <a:gd name="T7" fmla="*/ 0 h 4"/>
                <a:gd name="T8" fmla="*/ 3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2"/>
                  </a:moveTo>
                  <a:cubicBezTo>
                    <a:pt x="3" y="3"/>
                    <a:pt x="3" y="4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39A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3" name="Freeform 579"/>
            <p:cNvSpPr>
              <a:spLocks/>
            </p:cNvSpPr>
            <p:nvPr/>
          </p:nvSpPr>
          <p:spPr bwMode="auto">
            <a:xfrm>
              <a:off x="-6464301" y="193675"/>
              <a:ext cx="34925" cy="34925"/>
            </a:xfrm>
            <a:custGeom>
              <a:avLst/>
              <a:gdLst>
                <a:gd name="T0" fmla="*/ 2 w 4"/>
                <a:gd name="T1" fmla="*/ 4 h 4"/>
                <a:gd name="T2" fmla="*/ 1 w 4"/>
                <a:gd name="T3" fmla="*/ 1 h 4"/>
                <a:gd name="T4" fmla="*/ 2 w 4"/>
                <a:gd name="T5" fmla="*/ 0 h 4"/>
                <a:gd name="T6" fmla="*/ 3 w 4"/>
                <a:gd name="T7" fmla="*/ 2 h 4"/>
                <a:gd name="T8" fmla="*/ 2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1" y="3"/>
                    <a:pt x="0" y="2"/>
                    <a:pt x="1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4" y="1"/>
                    <a:pt x="3" y="2"/>
                  </a:cubicBezTo>
                  <a:cubicBezTo>
                    <a:pt x="3" y="3"/>
                    <a:pt x="3" y="4"/>
                    <a:pt x="2" y="4"/>
                  </a:cubicBezTo>
                  <a:close/>
                </a:path>
              </a:pathLst>
            </a:custGeom>
            <a:solidFill>
              <a:srgbClr val="E994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4" name="Freeform 580"/>
            <p:cNvSpPr>
              <a:spLocks/>
            </p:cNvSpPr>
            <p:nvPr/>
          </p:nvSpPr>
          <p:spPr bwMode="auto">
            <a:xfrm>
              <a:off x="-6276976" y="87313"/>
              <a:ext cx="26988" cy="44450"/>
            </a:xfrm>
            <a:custGeom>
              <a:avLst/>
              <a:gdLst>
                <a:gd name="T0" fmla="*/ 1 w 3"/>
                <a:gd name="T1" fmla="*/ 5 h 5"/>
                <a:gd name="T2" fmla="*/ 1 w 3"/>
                <a:gd name="T3" fmla="*/ 1 h 5"/>
                <a:gd name="T4" fmla="*/ 2 w 3"/>
                <a:gd name="T5" fmla="*/ 1 h 5"/>
                <a:gd name="T6" fmla="*/ 1 w 3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1" y="5"/>
                  </a:moveTo>
                  <a:cubicBezTo>
                    <a:pt x="0" y="4"/>
                    <a:pt x="0" y="2"/>
                    <a:pt x="1" y="1"/>
                  </a:cubicBezTo>
                  <a:cubicBezTo>
                    <a:pt x="1" y="0"/>
                    <a:pt x="2" y="0"/>
                    <a:pt x="2" y="1"/>
                  </a:cubicBezTo>
                  <a:cubicBezTo>
                    <a:pt x="3" y="3"/>
                    <a:pt x="2" y="4"/>
                    <a:pt x="1" y="5"/>
                  </a:cubicBezTo>
                  <a:close/>
                </a:path>
              </a:pathLst>
            </a:custGeom>
            <a:solidFill>
              <a:srgbClr val="F08C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5" name="Freeform 581"/>
            <p:cNvSpPr>
              <a:spLocks/>
            </p:cNvSpPr>
            <p:nvPr/>
          </p:nvSpPr>
          <p:spPr bwMode="auto">
            <a:xfrm>
              <a:off x="-6518276" y="104775"/>
              <a:ext cx="26988" cy="34925"/>
            </a:xfrm>
            <a:custGeom>
              <a:avLst/>
              <a:gdLst>
                <a:gd name="T0" fmla="*/ 2 w 3"/>
                <a:gd name="T1" fmla="*/ 4 h 4"/>
                <a:gd name="T2" fmla="*/ 0 w 3"/>
                <a:gd name="T3" fmla="*/ 2 h 4"/>
                <a:gd name="T4" fmla="*/ 2 w 3"/>
                <a:gd name="T5" fmla="*/ 0 h 4"/>
                <a:gd name="T6" fmla="*/ 3 w 3"/>
                <a:gd name="T7" fmla="*/ 2 h 4"/>
                <a:gd name="T8" fmla="*/ 2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4"/>
                  </a:moveTo>
                  <a:cubicBezTo>
                    <a:pt x="1" y="4"/>
                    <a:pt x="1" y="3"/>
                    <a:pt x="0" y="2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4"/>
                    <a:pt x="2" y="4"/>
                  </a:cubicBezTo>
                  <a:close/>
                </a:path>
              </a:pathLst>
            </a:custGeom>
            <a:solidFill>
              <a:srgbClr val="F39A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6" name="Freeform 582"/>
            <p:cNvSpPr>
              <a:spLocks/>
            </p:cNvSpPr>
            <p:nvPr/>
          </p:nvSpPr>
          <p:spPr bwMode="auto">
            <a:xfrm>
              <a:off x="-6607176" y="122238"/>
              <a:ext cx="17463" cy="44450"/>
            </a:xfrm>
            <a:custGeom>
              <a:avLst/>
              <a:gdLst>
                <a:gd name="T0" fmla="*/ 2 w 2"/>
                <a:gd name="T1" fmla="*/ 2 h 5"/>
                <a:gd name="T2" fmla="*/ 1 w 2"/>
                <a:gd name="T3" fmla="*/ 4 h 5"/>
                <a:gd name="T4" fmla="*/ 0 w 2"/>
                <a:gd name="T5" fmla="*/ 2 h 5"/>
                <a:gd name="T6" fmla="*/ 1 w 2"/>
                <a:gd name="T7" fmla="*/ 0 h 5"/>
                <a:gd name="T8" fmla="*/ 2 w 2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2"/>
                  </a:moveTo>
                  <a:cubicBezTo>
                    <a:pt x="2" y="3"/>
                    <a:pt x="2" y="4"/>
                    <a:pt x="1" y="4"/>
                  </a:cubicBezTo>
                  <a:cubicBezTo>
                    <a:pt x="0" y="5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F29A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7" name="Freeform 583"/>
            <p:cNvSpPr>
              <a:spLocks/>
            </p:cNvSpPr>
            <p:nvPr/>
          </p:nvSpPr>
          <p:spPr bwMode="auto">
            <a:xfrm>
              <a:off x="-6705601" y="131763"/>
              <a:ext cx="19050" cy="34925"/>
            </a:xfrm>
            <a:custGeom>
              <a:avLst/>
              <a:gdLst>
                <a:gd name="T0" fmla="*/ 2 w 2"/>
                <a:gd name="T1" fmla="*/ 2 h 4"/>
                <a:gd name="T2" fmla="*/ 1 w 2"/>
                <a:gd name="T3" fmla="*/ 4 h 4"/>
                <a:gd name="T4" fmla="*/ 0 w 2"/>
                <a:gd name="T5" fmla="*/ 2 h 4"/>
                <a:gd name="T6" fmla="*/ 1 w 2"/>
                <a:gd name="T7" fmla="*/ 0 h 4"/>
                <a:gd name="T8" fmla="*/ 2 w 2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2"/>
                  </a:moveTo>
                  <a:cubicBezTo>
                    <a:pt x="2" y="3"/>
                    <a:pt x="2" y="3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F396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8" name="Freeform 584"/>
            <p:cNvSpPr>
              <a:spLocks/>
            </p:cNvSpPr>
            <p:nvPr/>
          </p:nvSpPr>
          <p:spPr bwMode="auto">
            <a:xfrm>
              <a:off x="-6143626" y="131763"/>
              <a:ext cx="26988" cy="34925"/>
            </a:xfrm>
            <a:custGeom>
              <a:avLst/>
              <a:gdLst>
                <a:gd name="T0" fmla="*/ 2 w 3"/>
                <a:gd name="T1" fmla="*/ 4 h 4"/>
                <a:gd name="T2" fmla="*/ 0 w 3"/>
                <a:gd name="T3" fmla="*/ 1 h 4"/>
                <a:gd name="T4" fmla="*/ 1 w 3"/>
                <a:gd name="T5" fmla="*/ 0 h 4"/>
                <a:gd name="T6" fmla="*/ 2 w 3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2" y="4"/>
                  </a:moveTo>
                  <a:cubicBezTo>
                    <a:pt x="0" y="4"/>
                    <a:pt x="0" y="2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3" y="1"/>
                    <a:pt x="3" y="3"/>
                    <a:pt x="2" y="4"/>
                  </a:cubicBezTo>
                  <a:close/>
                </a:path>
              </a:pathLst>
            </a:custGeom>
            <a:solidFill>
              <a:srgbClr val="F49A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9" name="Freeform 585"/>
            <p:cNvSpPr>
              <a:spLocks/>
            </p:cNvSpPr>
            <p:nvPr/>
          </p:nvSpPr>
          <p:spPr bwMode="auto">
            <a:xfrm>
              <a:off x="-6205538" y="184150"/>
              <a:ext cx="26988" cy="36513"/>
            </a:xfrm>
            <a:custGeom>
              <a:avLst/>
              <a:gdLst>
                <a:gd name="T0" fmla="*/ 1 w 3"/>
                <a:gd name="T1" fmla="*/ 0 h 4"/>
                <a:gd name="T2" fmla="*/ 3 w 3"/>
                <a:gd name="T3" fmla="*/ 2 h 4"/>
                <a:gd name="T4" fmla="*/ 2 w 3"/>
                <a:gd name="T5" fmla="*/ 3 h 4"/>
                <a:gd name="T6" fmla="*/ 0 w 3"/>
                <a:gd name="T7" fmla="*/ 2 h 4"/>
                <a:gd name="T8" fmla="*/ 1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2" y="0"/>
                    <a:pt x="3" y="1"/>
                    <a:pt x="3" y="2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397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0" name="Oval 586"/>
            <p:cNvSpPr>
              <a:spLocks noChangeArrowheads="1"/>
            </p:cNvSpPr>
            <p:nvPr/>
          </p:nvSpPr>
          <p:spPr bwMode="auto">
            <a:xfrm>
              <a:off x="-6642101" y="220663"/>
              <a:ext cx="26988" cy="34925"/>
            </a:xfrm>
            <a:prstGeom prst="ellipse">
              <a:avLst/>
            </a:prstGeom>
            <a:solidFill>
              <a:srgbClr val="F08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1" name="Freeform 587"/>
            <p:cNvSpPr>
              <a:spLocks/>
            </p:cNvSpPr>
            <p:nvPr/>
          </p:nvSpPr>
          <p:spPr bwMode="auto">
            <a:xfrm>
              <a:off x="-6215063" y="398463"/>
              <a:ext cx="26988" cy="34925"/>
            </a:xfrm>
            <a:custGeom>
              <a:avLst/>
              <a:gdLst>
                <a:gd name="T0" fmla="*/ 1 w 3"/>
                <a:gd name="T1" fmla="*/ 4 h 4"/>
                <a:gd name="T2" fmla="*/ 0 w 3"/>
                <a:gd name="T3" fmla="*/ 2 h 4"/>
                <a:gd name="T4" fmla="*/ 2 w 3"/>
                <a:gd name="T5" fmla="*/ 0 h 4"/>
                <a:gd name="T6" fmla="*/ 3 w 3"/>
                <a:gd name="T7" fmla="*/ 2 h 4"/>
                <a:gd name="T8" fmla="*/ 1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2" y="4"/>
                    <a:pt x="1" y="4"/>
                  </a:cubicBezTo>
                  <a:close/>
                </a:path>
              </a:pathLst>
            </a:custGeom>
            <a:solidFill>
              <a:srgbClr val="F4A1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2" name="Freeform 588"/>
            <p:cNvSpPr>
              <a:spLocks/>
            </p:cNvSpPr>
            <p:nvPr/>
          </p:nvSpPr>
          <p:spPr bwMode="auto">
            <a:xfrm>
              <a:off x="-6499226" y="504825"/>
              <a:ext cx="25400" cy="36513"/>
            </a:xfrm>
            <a:custGeom>
              <a:avLst/>
              <a:gdLst>
                <a:gd name="T0" fmla="*/ 1 w 3"/>
                <a:gd name="T1" fmla="*/ 0 h 4"/>
                <a:gd name="T2" fmla="*/ 3 w 3"/>
                <a:gd name="T3" fmla="*/ 3 h 4"/>
                <a:gd name="T4" fmla="*/ 1 w 3"/>
                <a:gd name="T5" fmla="*/ 4 h 4"/>
                <a:gd name="T6" fmla="*/ 0 w 3"/>
                <a:gd name="T7" fmla="*/ 2 h 4"/>
                <a:gd name="T8" fmla="*/ 1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2" y="1"/>
                    <a:pt x="3" y="2"/>
                    <a:pt x="3" y="3"/>
                  </a:cubicBezTo>
                  <a:cubicBezTo>
                    <a:pt x="3" y="4"/>
                    <a:pt x="2" y="4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4A0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3" name="Freeform 589"/>
            <p:cNvSpPr>
              <a:spLocks/>
            </p:cNvSpPr>
            <p:nvPr/>
          </p:nvSpPr>
          <p:spPr bwMode="auto">
            <a:xfrm>
              <a:off x="-6197601" y="638175"/>
              <a:ext cx="36513" cy="36513"/>
            </a:xfrm>
            <a:custGeom>
              <a:avLst/>
              <a:gdLst>
                <a:gd name="T0" fmla="*/ 4 w 4"/>
                <a:gd name="T1" fmla="*/ 2 h 4"/>
                <a:gd name="T2" fmla="*/ 1 w 4"/>
                <a:gd name="T3" fmla="*/ 4 h 4"/>
                <a:gd name="T4" fmla="*/ 2 w 4"/>
                <a:gd name="T5" fmla="*/ 1 h 4"/>
                <a:gd name="T6" fmla="*/ 4 w 4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3" y="3"/>
                    <a:pt x="2" y="4"/>
                    <a:pt x="1" y="4"/>
                  </a:cubicBezTo>
                  <a:cubicBezTo>
                    <a:pt x="1" y="3"/>
                    <a:pt x="0" y="2"/>
                    <a:pt x="2" y="1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6A7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4" name="Freeform 590"/>
            <p:cNvSpPr>
              <a:spLocks/>
            </p:cNvSpPr>
            <p:nvPr/>
          </p:nvSpPr>
          <p:spPr bwMode="auto">
            <a:xfrm>
              <a:off x="-6197601" y="549275"/>
              <a:ext cx="19050" cy="26988"/>
            </a:xfrm>
            <a:custGeom>
              <a:avLst/>
              <a:gdLst>
                <a:gd name="T0" fmla="*/ 2 w 2"/>
                <a:gd name="T1" fmla="*/ 1 h 3"/>
                <a:gd name="T2" fmla="*/ 1 w 2"/>
                <a:gd name="T3" fmla="*/ 3 h 3"/>
                <a:gd name="T4" fmla="*/ 0 w 2"/>
                <a:gd name="T5" fmla="*/ 2 h 3"/>
                <a:gd name="T6" fmla="*/ 1 w 2"/>
                <a:gd name="T7" fmla="*/ 0 h 3"/>
                <a:gd name="T8" fmla="*/ 2 w 2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cubicBezTo>
                    <a:pt x="2" y="2"/>
                    <a:pt x="2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F49A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5" name="Freeform 591"/>
            <p:cNvSpPr>
              <a:spLocks/>
            </p:cNvSpPr>
            <p:nvPr/>
          </p:nvSpPr>
          <p:spPr bwMode="auto">
            <a:xfrm>
              <a:off x="-6276976" y="504825"/>
              <a:ext cx="26988" cy="26988"/>
            </a:xfrm>
            <a:custGeom>
              <a:avLst/>
              <a:gdLst>
                <a:gd name="T0" fmla="*/ 2 w 3"/>
                <a:gd name="T1" fmla="*/ 0 h 3"/>
                <a:gd name="T2" fmla="*/ 3 w 3"/>
                <a:gd name="T3" fmla="*/ 2 h 3"/>
                <a:gd name="T4" fmla="*/ 1 w 3"/>
                <a:gd name="T5" fmla="*/ 3 h 3"/>
                <a:gd name="T6" fmla="*/ 0 w 3"/>
                <a:gd name="T7" fmla="*/ 1 h 3"/>
                <a:gd name="T8" fmla="*/ 2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3" y="0"/>
                    <a:pt x="3" y="1"/>
                    <a:pt x="3" y="2"/>
                  </a:cubicBezTo>
                  <a:cubicBezTo>
                    <a:pt x="2" y="3"/>
                    <a:pt x="2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295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6" name="Freeform 592"/>
            <p:cNvSpPr>
              <a:spLocks/>
            </p:cNvSpPr>
            <p:nvPr/>
          </p:nvSpPr>
          <p:spPr bwMode="auto">
            <a:xfrm>
              <a:off x="-6402388" y="112713"/>
              <a:ext cx="26988" cy="36513"/>
            </a:xfrm>
            <a:custGeom>
              <a:avLst/>
              <a:gdLst>
                <a:gd name="T0" fmla="*/ 3 w 3"/>
                <a:gd name="T1" fmla="*/ 1 h 4"/>
                <a:gd name="T2" fmla="*/ 2 w 3"/>
                <a:gd name="T3" fmla="*/ 4 h 4"/>
                <a:gd name="T4" fmla="*/ 0 w 3"/>
                <a:gd name="T5" fmla="*/ 2 h 4"/>
                <a:gd name="T6" fmla="*/ 2 w 3"/>
                <a:gd name="T7" fmla="*/ 0 h 4"/>
                <a:gd name="T8" fmla="*/ 3 w 3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1"/>
                  </a:moveTo>
                  <a:cubicBezTo>
                    <a:pt x="3" y="3"/>
                    <a:pt x="3" y="4"/>
                    <a:pt x="2" y="4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F4AE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7" name="Freeform 593"/>
            <p:cNvSpPr>
              <a:spLocks/>
            </p:cNvSpPr>
            <p:nvPr/>
          </p:nvSpPr>
          <p:spPr bwMode="auto">
            <a:xfrm>
              <a:off x="-6767513" y="166688"/>
              <a:ext cx="36513" cy="26988"/>
            </a:xfrm>
            <a:custGeom>
              <a:avLst/>
              <a:gdLst>
                <a:gd name="T0" fmla="*/ 4 w 4"/>
                <a:gd name="T1" fmla="*/ 2 h 3"/>
                <a:gd name="T2" fmla="*/ 0 w 4"/>
                <a:gd name="T3" fmla="*/ 1 h 3"/>
                <a:gd name="T4" fmla="*/ 1 w 4"/>
                <a:gd name="T5" fmla="*/ 0 h 3"/>
                <a:gd name="T6" fmla="*/ 4 w 4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3">
                  <a:moveTo>
                    <a:pt x="4" y="2"/>
                  </a:moveTo>
                  <a:cubicBezTo>
                    <a:pt x="2" y="3"/>
                    <a:pt x="0" y="3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3" y="1"/>
                    <a:pt x="4" y="2"/>
                  </a:cubicBezTo>
                  <a:close/>
                </a:path>
              </a:pathLst>
            </a:custGeom>
            <a:solidFill>
              <a:srgbClr val="EF77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8" name="Freeform 594"/>
            <p:cNvSpPr>
              <a:spLocks/>
            </p:cNvSpPr>
            <p:nvPr/>
          </p:nvSpPr>
          <p:spPr bwMode="auto">
            <a:xfrm>
              <a:off x="-6651626" y="415925"/>
              <a:ext cx="26988" cy="26988"/>
            </a:xfrm>
            <a:custGeom>
              <a:avLst/>
              <a:gdLst>
                <a:gd name="T0" fmla="*/ 2 w 3"/>
                <a:gd name="T1" fmla="*/ 3 h 3"/>
                <a:gd name="T2" fmla="*/ 0 w 3"/>
                <a:gd name="T3" fmla="*/ 2 h 3"/>
                <a:gd name="T4" fmla="*/ 1 w 3"/>
                <a:gd name="T5" fmla="*/ 0 h 3"/>
                <a:gd name="T6" fmla="*/ 3 w 3"/>
                <a:gd name="T7" fmla="*/ 2 h 3"/>
                <a:gd name="T8" fmla="*/ 2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cubicBezTo>
                    <a:pt x="1" y="3"/>
                    <a:pt x="1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1"/>
                    <a:pt x="3" y="2"/>
                  </a:cubicBezTo>
                  <a:cubicBezTo>
                    <a:pt x="3" y="2"/>
                    <a:pt x="3" y="3"/>
                    <a:pt x="2" y="3"/>
                  </a:cubicBezTo>
                  <a:close/>
                </a:path>
              </a:pathLst>
            </a:custGeom>
            <a:solidFill>
              <a:srgbClr val="F7B1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9" name="Freeform 595"/>
            <p:cNvSpPr>
              <a:spLocks/>
            </p:cNvSpPr>
            <p:nvPr/>
          </p:nvSpPr>
          <p:spPr bwMode="auto">
            <a:xfrm>
              <a:off x="-6740526" y="220663"/>
              <a:ext cx="17463" cy="26988"/>
            </a:xfrm>
            <a:custGeom>
              <a:avLst/>
              <a:gdLst>
                <a:gd name="T0" fmla="*/ 1 w 2"/>
                <a:gd name="T1" fmla="*/ 3 h 3"/>
                <a:gd name="T2" fmla="*/ 0 w 2"/>
                <a:gd name="T3" fmla="*/ 2 h 3"/>
                <a:gd name="T4" fmla="*/ 1 w 2"/>
                <a:gd name="T5" fmla="*/ 0 h 3"/>
                <a:gd name="T6" fmla="*/ 2 w 2"/>
                <a:gd name="T7" fmla="*/ 1 h 3"/>
                <a:gd name="T8" fmla="*/ 1 w 2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3"/>
                  </a:move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2" y="2"/>
                    <a:pt x="2" y="3"/>
                    <a:pt x="1" y="3"/>
                  </a:cubicBezTo>
                  <a:close/>
                </a:path>
              </a:pathLst>
            </a:custGeom>
            <a:solidFill>
              <a:srgbClr val="FDDB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0" name="Freeform 596"/>
            <p:cNvSpPr>
              <a:spLocks/>
            </p:cNvSpPr>
            <p:nvPr/>
          </p:nvSpPr>
          <p:spPr bwMode="auto">
            <a:xfrm>
              <a:off x="-6686551" y="647700"/>
              <a:ext cx="34925" cy="44450"/>
            </a:xfrm>
            <a:custGeom>
              <a:avLst/>
              <a:gdLst>
                <a:gd name="T0" fmla="*/ 4 w 4"/>
                <a:gd name="T1" fmla="*/ 3 h 5"/>
                <a:gd name="T2" fmla="*/ 3 w 4"/>
                <a:gd name="T3" fmla="*/ 5 h 5"/>
                <a:gd name="T4" fmla="*/ 1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4" y="5"/>
                    <a:pt x="3" y="5"/>
                  </a:cubicBezTo>
                  <a:cubicBezTo>
                    <a:pt x="1" y="4"/>
                    <a:pt x="1" y="3"/>
                    <a:pt x="1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F18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1" name="Freeform 597"/>
            <p:cNvSpPr>
              <a:spLocks/>
            </p:cNvSpPr>
            <p:nvPr/>
          </p:nvSpPr>
          <p:spPr bwMode="auto">
            <a:xfrm>
              <a:off x="-6570663" y="647700"/>
              <a:ext cx="25400" cy="44450"/>
            </a:xfrm>
            <a:custGeom>
              <a:avLst/>
              <a:gdLst>
                <a:gd name="T0" fmla="*/ 3 w 3"/>
                <a:gd name="T1" fmla="*/ 2 h 5"/>
                <a:gd name="T2" fmla="*/ 2 w 3"/>
                <a:gd name="T3" fmla="*/ 4 h 5"/>
                <a:gd name="T4" fmla="*/ 0 w 3"/>
                <a:gd name="T5" fmla="*/ 2 h 5"/>
                <a:gd name="T6" fmla="*/ 1 w 3"/>
                <a:gd name="T7" fmla="*/ 0 h 5"/>
                <a:gd name="T8" fmla="*/ 3 w 3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3" y="2"/>
                  </a:moveTo>
                  <a:cubicBezTo>
                    <a:pt x="3" y="3"/>
                    <a:pt x="3" y="4"/>
                    <a:pt x="2" y="4"/>
                  </a:cubicBezTo>
                  <a:cubicBezTo>
                    <a:pt x="1" y="5"/>
                    <a:pt x="1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191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2" name="Freeform 598"/>
            <p:cNvSpPr>
              <a:spLocks/>
            </p:cNvSpPr>
            <p:nvPr/>
          </p:nvSpPr>
          <p:spPr bwMode="auto">
            <a:xfrm>
              <a:off x="-6642101" y="558800"/>
              <a:ext cx="34925" cy="34925"/>
            </a:xfrm>
            <a:custGeom>
              <a:avLst/>
              <a:gdLst>
                <a:gd name="T0" fmla="*/ 3 w 4"/>
                <a:gd name="T1" fmla="*/ 4 h 4"/>
                <a:gd name="T2" fmla="*/ 1 w 4"/>
                <a:gd name="T3" fmla="*/ 0 h 4"/>
                <a:gd name="T4" fmla="*/ 2 w 4"/>
                <a:gd name="T5" fmla="*/ 0 h 4"/>
                <a:gd name="T6" fmla="*/ 3 w 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cubicBezTo>
                    <a:pt x="1" y="3"/>
                    <a:pt x="0" y="2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4" y="1"/>
                    <a:pt x="3" y="2"/>
                    <a:pt x="3" y="4"/>
                  </a:cubicBezTo>
                  <a:close/>
                </a:path>
              </a:pathLst>
            </a:custGeom>
            <a:solidFill>
              <a:srgbClr val="F39A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3" name="Freeform 599"/>
            <p:cNvSpPr>
              <a:spLocks/>
            </p:cNvSpPr>
            <p:nvPr/>
          </p:nvSpPr>
          <p:spPr bwMode="auto">
            <a:xfrm>
              <a:off x="-6508751" y="6350"/>
              <a:ext cx="79375" cy="26988"/>
            </a:xfrm>
            <a:custGeom>
              <a:avLst/>
              <a:gdLst>
                <a:gd name="T0" fmla="*/ 9 w 9"/>
                <a:gd name="T1" fmla="*/ 1 h 3"/>
                <a:gd name="T2" fmla="*/ 0 w 9"/>
                <a:gd name="T3" fmla="*/ 2 h 3"/>
                <a:gd name="T4" fmla="*/ 9 w 9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3">
                  <a:moveTo>
                    <a:pt x="9" y="1"/>
                  </a:moveTo>
                  <a:cubicBezTo>
                    <a:pt x="6" y="2"/>
                    <a:pt x="3" y="3"/>
                    <a:pt x="0" y="2"/>
                  </a:cubicBezTo>
                  <a:cubicBezTo>
                    <a:pt x="3" y="1"/>
                    <a:pt x="5" y="0"/>
                    <a:pt x="9" y="1"/>
                  </a:cubicBezTo>
                  <a:close/>
                </a:path>
              </a:pathLst>
            </a:custGeom>
            <a:solidFill>
              <a:srgbClr val="6D7A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4" name="Freeform 600"/>
            <p:cNvSpPr>
              <a:spLocks/>
            </p:cNvSpPr>
            <p:nvPr/>
          </p:nvSpPr>
          <p:spPr bwMode="auto">
            <a:xfrm>
              <a:off x="-6705601" y="309563"/>
              <a:ext cx="26988" cy="44450"/>
            </a:xfrm>
            <a:custGeom>
              <a:avLst/>
              <a:gdLst>
                <a:gd name="T0" fmla="*/ 3 w 3"/>
                <a:gd name="T1" fmla="*/ 2 h 5"/>
                <a:gd name="T2" fmla="*/ 2 w 3"/>
                <a:gd name="T3" fmla="*/ 4 h 5"/>
                <a:gd name="T4" fmla="*/ 0 w 3"/>
                <a:gd name="T5" fmla="*/ 2 h 5"/>
                <a:gd name="T6" fmla="*/ 2 w 3"/>
                <a:gd name="T7" fmla="*/ 0 h 5"/>
                <a:gd name="T8" fmla="*/ 3 w 3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3" y="2"/>
                  </a:moveTo>
                  <a:cubicBezTo>
                    <a:pt x="3" y="3"/>
                    <a:pt x="3" y="4"/>
                    <a:pt x="2" y="4"/>
                  </a:cubicBezTo>
                  <a:cubicBezTo>
                    <a:pt x="1" y="5"/>
                    <a:pt x="1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6A6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7" name="矩形 259">
            <a:extLst>
              <a:ext uri="{FF2B5EF4-FFF2-40B4-BE49-F238E27FC236}">
                <a16:creationId xmlns:a16="http://schemas.microsoft.com/office/drawing/2014/main" id="{024A7B03-FC4E-4D61-B91D-E347CBAA91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3682" y="2006961"/>
            <a:ext cx="6199278" cy="212365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13800" kern="5000" dirty="0" smtClean="0">
                <a:solidFill>
                  <a:srgbClr val="F18A9A"/>
                </a:solidFill>
                <a:latin typeface="Calibri" panose="020F0502020204030204" pitchFamily="34" charset="0"/>
                <a:ea typeface="印品黑体" panose="00000500000000000000" pitchFamily="2" charset="-122"/>
                <a:cs typeface="Calibri" panose="020F0502020204030204" pitchFamily="34" charset="0"/>
              </a:rPr>
              <a:t>YOGURT</a:t>
            </a:r>
            <a:endParaRPr lang="zh-CN" altLang="en-US" sz="13800" kern="5000" dirty="0">
              <a:solidFill>
                <a:srgbClr val="F18A9A"/>
              </a:solidFill>
              <a:latin typeface="Calibri" panose="020F0502020204030204" pitchFamily="34" charset="0"/>
              <a:ea typeface="印品黑体" panose="000005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11" name="矩形 259">
            <a:extLst>
              <a:ext uri="{FF2B5EF4-FFF2-40B4-BE49-F238E27FC236}">
                <a16:creationId xmlns:a16="http://schemas.microsoft.com/office/drawing/2014/main" id="{B8D7E8E1-1DAE-4C19-9BF9-2C4C59084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6382" y="3822842"/>
            <a:ext cx="5306578" cy="61555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4000" b="1" dirty="0" smtClean="0">
                <a:solidFill>
                  <a:srgbClr val="009FE3"/>
                </a:solidFill>
                <a:latin typeface="Calibri" panose="020F0502020204030204" pitchFamily="34" charset="0"/>
                <a:ea typeface="印品黑体" panose="00000500000000000000" pitchFamily="2" charset="-122"/>
                <a:cs typeface="Calibri" panose="020F0502020204030204" pitchFamily="34" charset="0"/>
              </a:rPr>
              <a:t>Free Template Editable</a:t>
            </a:r>
            <a:endParaRPr lang="zh-CN" altLang="en-US" sz="4000" b="1" dirty="0">
              <a:solidFill>
                <a:srgbClr val="009FE3"/>
              </a:solidFill>
              <a:latin typeface="Calibri" panose="020F0502020204030204" pitchFamily="34" charset="0"/>
              <a:ea typeface="印品黑体" panose="00000500000000000000" pitchFamily="2" charset="-122"/>
              <a:cs typeface="Calibri" panose="020F050202020403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941" y="3378265"/>
            <a:ext cx="4141741" cy="3263407"/>
          </a:xfrm>
          <a:prstGeom prst="rect">
            <a:avLst/>
          </a:prstGeom>
        </p:spPr>
      </p:pic>
      <p:sp>
        <p:nvSpPr>
          <p:cNvPr id="8" name="TextBox 51">
            <a:extLst>
              <a:ext uri="{FF2B5EF4-FFF2-40B4-BE49-F238E27FC236}">
                <a16:creationId xmlns:a16="http://schemas.microsoft.com/office/drawing/2014/main" id="{5FFAED58-411B-4896-8283-B2EE71AEACB2}"/>
              </a:ext>
            </a:extLst>
          </p:cNvPr>
          <p:cNvSpPr txBox="1"/>
          <p:nvPr/>
        </p:nvSpPr>
        <p:spPr>
          <a:xfrm>
            <a:off x="6640917" y="4478951"/>
            <a:ext cx="3483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solidFill>
                  <a:srgbClr val="F18A9A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600" dirty="0">
              <a:solidFill>
                <a:srgbClr val="F18A9A"/>
              </a:solidFill>
              <a:cs typeface="Arial" pitchFamily="34" charset="0"/>
            </a:endParaRPr>
          </a:p>
        </p:txBody>
      </p:sp>
      <p:grpSp>
        <p:nvGrpSpPr>
          <p:cNvPr id="618" name="Grupo 617"/>
          <p:cNvGrpSpPr/>
          <p:nvPr/>
        </p:nvGrpSpPr>
        <p:grpSpPr>
          <a:xfrm rot="1672784">
            <a:off x="4710822" y="5207599"/>
            <a:ext cx="865188" cy="1335088"/>
            <a:chOff x="-6865938" y="-403225"/>
            <a:chExt cx="865188" cy="1335088"/>
          </a:xfrm>
        </p:grpSpPr>
        <p:sp>
          <p:nvSpPr>
            <p:cNvPr id="157" name="Freeform 546"/>
            <p:cNvSpPr>
              <a:spLocks/>
            </p:cNvSpPr>
            <p:nvPr/>
          </p:nvSpPr>
          <p:spPr bwMode="auto">
            <a:xfrm>
              <a:off x="-6856413" y="23813"/>
              <a:ext cx="855663" cy="677863"/>
            </a:xfrm>
            <a:custGeom>
              <a:avLst/>
              <a:gdLst>
                <a:gd name="T0" fmla="*/ 10 w 96"/>
                <a:gd name="T1" fmla="*/ 59 h 76"/>
                <a:gd name="T2" fmla="*/ 6 w 96"/>
                <a:gd name="T3" fmla="*/ 19 h 76"/>
                <a:gd name="T4" fmla="*/ 12 w 96"/>
                <a:gd name="T5" fmla="*/ 11 h 76"/>
                <a:gd name="T6" fmla="*/ 31 w 96"/>
                <a:gd name="T7" fmla="*/ 4 h 76"/>
                <a:gd name="T8" fmla="*/ 36 w 96"/>
                <a:gd name="T9" fmla="*/ 4 h 76"/>
                <a:gd name="T10" fmla="*/ 44 w 96"/>
                <a:gd name="T11" fmla="*/ 10 h 76"/>
                <a:gd name="T12" fmla="*/ 47 w 96"/>
                <a:gd name="T13" fmla="*/ 10 h 76"/>
                <a:gd name="T14" fmla="*/ 51 w 96"/>
                <a:gd name="T15" fmla="*/ 7 h 76"/>
                <a:gd name="T16" fmla="*/ 46 w 96"/>
                <a:gd name="T17" fmla="*/ 6 h 76"/>
                <a:gd name="T18" fmla="*/ 45 w 96"/>
                <a:gd name="T19" fmla="*/ 3 h 76"/>
                <a:gd name="T20" fmla="*/ 71 w 96"/>
                <a:gd name="T21" fmla="*/ 4 h 76"/>
                <a:gd name="T22" fmla="*/ 73 w 96"/>
                <a:gd name="T23" fmla="*/ 10 h 76"/>
                <a:gd name="T24" fmla="*/ 72 w 96"/>
                <a:gd name="T25" fmla="*/ 6 h 76"/>
                <a:gd name="T26" fmla="*/ 76 w 96"/>
                <a:gd name="T27" fmla="*/ 6 h 76"/>
                <a:gd name="T28" fmla="*/ 81 w 96"/>
                <a:gd name="T29" fmla="*/ 7 h 76"/>
                <a:gd name="T30" fmla="*/ 94 w 96"/>
                <a:gd name="T31" fmla="*/ 39 h 76"/>
                <a:gd name="T32" fmla="*/ 84 w 96"/>
                <a:gd name="T33" fmla="*/ 67 h 76"/>
                <a:gd name="T34" fmla="*/ 78 w 96"/>
                <a:gd name="T35" fmla="*/ 72 h 76"/>
                <a:gd name="T36" fmla="*/ 75 w 96"/>
                <a:gd name="T37" fmla="*/ 70 h 76"/>
                <a:gd name="T38" fmla="*/ 69 w 96"/>
                <a:gd name="T39" fmla="*/ 71 h 76"/>
                <a:gd name="T40" fmla="*/ 67 w 96"/>
                <a:gd name="T41" fmla="*/ 72 h 76"/>
                <a:gd name="T42" fmla="*/ 66 w 96"/>
                <a:gd name="T43" fmla="*/ 74 h 76"/>
                <a:gd name="T44" fmla="*/ 61 w 96"/>
                <a:gd name="T45" fmla="*/ 75 h 76"/>
                <a:gd name="T46" fmla="*/ 59 w 96"/>
                <a:gd name="T47" fmla="*/ 71 h 76"/>
                <a:gd name="T48" fmla="*/ 58 w 96"/>
                <a:gd name="T49" fmla="*/ 69 h 76"/>
                <a:gd name="T50" fmla="*/ 56 w 96"/>
                <a:gd name="T51" fmla="*/ 70 h 76"/>
                <a:gd name="T52" fmla="*/ 55 w 96"/>
                <a:gd name="T53" fmla="*/ 70 h 76"/>
                <a:gd name="T54" fmla="*/ 52 w 96"/>
                <a:gd name="T55" fmla="*/ 75 h 76"/>
                <a:gd name="T56" fmla="*/ 47 w 96"/>
                <a:gd name="T57" fmla="*/ 71 h 76"/>
                <a:gd name="T58" fmla="*/ 47 w 96"/>
                <a:gd name="T59" fmla="*/ 70 h 76"/>
                <a:gd name="T60" fmla="*/ 31 w 96"/>
                <a:gd name="T61" fmla="*/ 69 h 76"/>
                <a:gd name="T62" fmla="*/ 28 w 96"/>
                <a:gd name="T63" fmla="*/ 64 h 76"/>
                <a:gd name="T64" fmla="*/ 26 w 96"/>
                <a:gd name="T65" fmla="*/ 60 h 76"/>
                <a:gd name="T66" fmla="*/ 24 w 96"/>
                <a:gd name="T67" fmla="*/ 63 h 76"/>
                <a:gd name="T68" fmla="*/ 20 w 96"/>
                <a:gd name="T69" fmla="*/ 65 h 76"/>
                <a:gd name="T70" fmla="*/ 15 w 96"/>
                <a:gd name="T71" fmla="*/ 61 h 76"/>
                <a:gd name="T72" fmla="*/ 13 w 96"/>
                <a:gd name="T73" fmla="*/ 59 h 76"/>
                <a:gd name="T74" fmla="*/ 10 w 96"/>
                <a:gd name="T75" fmla="*/ 5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6" h="76">
                  <a:moveTo>
                    <a:pt x="10" y="59"/>
                  </a:moveTo>
                  <a:cubicBezTo>
                    <a:pt x="3" y="46"/>
                    <a:pt x="0" y="33"/>
                    <a:pt x="6" y="19"/>
                  </a:cubicBezTo>
                  <a:cubicBezTo>
                    <a:pt x="7" y="16"/>
                    <a:pt x="9" y="13"/>
                    <a:pt x="12" y="11"/>
                  </a:cubicBezTo>
                  <a:cubicBezTo>
                    <a:pt x="18" y="6"/>
                    <a:pt x="24" y="5"/>
                    <a:pt x="31" y="4"/>
                  </a:cubicBezTo>
                  <a:cubicBezTo>
                    <a:pt x="33" y="4"/>
                    <a:pt x="34" y="3"/>
                    <a:pt x="36" y="4"/>
                  </a:cubicBezTo>
                  <a:cubicBezTo>
                    <a:pt x="39" y="6"/>
                    <a:pt x="42" y="7"/>
                    <a:pt x="44" y="10"/>
                  </a:cubicBezTo>
                  <a:cubicBezTo>
                    <a:pt x="44" y="11"/>
                    <a:pt x="46" y="11"/>
                    <a:pt x="47" y="10"/>
                  </a:cubicBezTo>
                  <a:cubicBezTo>
                    <a:pt x="48" y="8"/>
                    <a:pt x="49" y="7"/>
                    <a:pt x="51" y="7"/>
                  </a:cubicBezTo>
                  <a:cubicBezTo>
                    <a:pt x="49" y="6"/>
                    <a:pt x="48" y="7"/>
                    <a:pt x="46" y="6"/>
                  </a:cubicBezTo>
                  <a:cubicBezTo>
                    <a:pt x="45" y="6"/>
                    <a:pt x="43" y="5"/>
                    <a:pt x="45" y="3"/>
                  </a:cubicBezTo>
                  <a:cubicBezTo>
                    <a:pt x="54" y="0"/>
                    <a:pt x="62" y="0"/>
                    <a:pt x="71" y="4"/>
                  </a:cubicBezTo>
                  <a:cubicBezTo>
                    <a:pt x="71" y="7"/>
                    <a:pt x="71" y="9"/>
                    <a:pt x="73" y="10"/>
                  </a:cubicBezTo>
                  <a:cubicBezTo>
                    <a:pt x="73" y="9"/>
                    <a:pt x="72" y="8"/>
                    <a:pt x="72" y="6"/>
                  </a:cubicBezTo>
                  <a:cubicBezTo>
                    <a:pt x="73" y="5"/>
                    <a:pt x="74" y="5"/>
                    <a:pt x="76" y="6"/>
                  </a:cubicBezTo>
                  <a:cubicBezTo>
                    <a:pt x="78" y="6"/>
                    <a:pt x="79" y="7"/>
                    <a:pt x="81" y="7"/>
                  </a:cubicBezTo>
                  <a:cubicBezTo>
                    <a:pt x="93" y="15"/>
                    <a:pt x="96" y="26"/>
                    <a:pt x="94" y="39"/>
                  </a:cubicBezTo>
                  <a:cubicBezTo>
                    <a:pt x="93" y="49"/>
                    <a:pt x="89" y="59"/>
                    <a:pt x="84" y="67"/>
                  </a:cubicBezTo>
                  <a:cubicBezTo>
                    <a:pt x="81" y="68"/>
                    <a:pt x="80" y="71"/>
                    <a:pt x="78" y="72"/>
                  </a:cubicBezTo>
                  <a:cubicBezTo>
                    <a:pt x="77" y="72"/>
                    <a:pt x="76" y="71"/>
                    <a:pt x="75" y="70"/>
                  </a:cubicBezTo>
                  <a:cubicBezTo>
                    <a:pt x="74" y="72"/>
                    <a:pt x="72" y="73"/>
                    <a:pt x="69" y="71"/>
                  </a:cubicBezTo>
                  <a:cubicBezTo>
                    <a:pt x="68" y="71"/>
                    <a:pt x="67" y="71"/>
                    <a:pt x="67" y="72"/>
                  </a:cubicBezTo>
                  <a:cubicBezTo>
                    <a:pt x="67" y="73"/>
                    <a:pt x="66" y="73"/>
                    <a:pt x="66" y="74"/>
                  </a:cubicBezTo>
                  <a:cubicBezTo>
                    <a:pt x="65" y="75"/>
                    <a:pt x="63" y="76"/>
                    <a:pt x="61" y="75"/>
                  </a:cubicBezTo>
                  <a:cubicBezTo>
                    <a:pt x="59" y="75"/>
                    <a:pt x="59" y="73"/>
                    <a:pt x="59" y="71"/>
                  </a:cubicBezTo>
                  <a:cubicBezTo>
                    <a:pt x="60" y="70"/>
                    <a:pt x="60" y="69"/>
                    <a:pt x="58" y="69"/>
                  </a:cubicBezTo>
                  <a:cubicBezTo>
                    <a:pt x="57" y="69"/>
                    <a:pt x="57" y="70"/>
                    <a:pt x="56" y="70"/>
                  </a:cubicBezTo>
                  <a:cubicBezTo>
                    <a:pt x="56" y="70"/>
                    <a:pt x="55" y="70"/>
                    <a:pt x="55" y="70"/>
                  </a:cubicBezTo>
                  <a:cubicBezTo>
                    <a:pt x="55" y="72"/>
                    <a:pt x="55" y="75"/>
                    <a:pt x="52" y="75"/>
                  </a:cubicBezTo>
                  <a:cubicBezTo>
                    <a:pt x="50" y="75"/>
                    <a:pt x="48" y="73"/>
                    <a:pt x="47" y="71"/>
                  </a:cubicBezTo>
                  <a:cubicBezTo>
                    <a:pt x="47" y="71"/>
                    <a:pt x="47" y="71"/>
                    <a:pt x="47" y="70"/>
                  </a:cubicBezTo>
                  <a:cubicBezTo>
                    <a:pt x="41" y="74"/>
                    <a:pt x="36" y="70"/>
                    <a:pt x="31" y="69"/>
                  </a:cubicBezTo>
                  <a:cubicBezTo>
                    <a:pt x="28" y="68"/>
                    <a:pt x="28" y="66"/>
                    <a:pt x="28" y="64"/>
                  </a:cubicBezTo>
                  <a:cubicBezTo>
                    <a:pt x="28" y="62"/>
                    <a:pt x="28" y="60"/>
                    <a:pt x="26" y="60"/>
                  </a:cubicBezTo>
                  <a:cubicBezTo>
                    <a:pt x="24" y="59"/>
                    <a:pt x="24" y="61"/>
                    <a:pt x="24" y="63"/>
                  </a:cubicBezTo>
                  <a:cubicBezTo>
                    <a:pt x="23" y="65"/>
                    <a:pt x="22" y="65"/>
                    <a:pt x="20" y="65"/>
                  </a:cubicBezTo>
                  <a:cubicBezTo>
                    <a:pt x="18" y="64"/>
                    <a:pt x="17" y="62"/>
                    <a:pt x="15" y="61"/>
                  </a:cubicBezTo>
                  <a:cubicBezTo>
                    <a:pt x="15" y="60"/>
                    <a:pt x="14" y="59"/>
                    <a:pt x="13" y="59"/>
                  </a:cubicBezTo>
                  <a:cubicBezTo>
                    <a:pt x="12" y="58"/>
                    <a:pt x="11" y="59"/>
                    <a:pt x="10" y="59"/>
                  </a:cubicBezTo>
                  <a:close/>
                </a:path>
              </a:pathLst>
            </a:custGeom>
            <a:solidFill>
              <a:srgbClr val="E525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8" name="Freeform 547"/>
            <p:cNvSpPr>
              <a:spLocks/>
            </p:cNvSpPr>
            <p:nvPr/>
          </p:nvSpPr>
          <p:spPr bwMode="auto">
            <a:xfrm>
              <a:off x="-6767513" y="522288"/>
              <a:ext cx="658813" cy="409575"/>
            </a:xfrm>
            <a:custGeom>
              <a:avLst/>
              <a:gdLst>
                <a:gd name="T0" fmla="*/ 48 w 74"/>
                <a:gd name="T1" fmla="*/ 12 h 46"/>
                <a:gd name="T2" fmla="*/ 50 w 74"/>
                <a:gd name="T3" fmla="*/ 11 h 46"/>
                <a:gd name="T4" fmla="*/ 51 w 74"/>
                <a:gd name="T5" fmla="*/ 15 h 46"/>
                <a:gd name="T6" fmla="*/ 51 w 74"/>
                <a:gd name="T7" fmla="*/ 19 h 46"/>
                <a:gd name="T8" fmla="*/ 55 w 74"/>
                <a:gd name="T9" fmla="*/ 17 h 46"/>
                <a:gd name="T10" fmla="*/ 57 w 74"/>
                <a:gd name="T11" fmla="*/ 18 h 46"/>
                <a:gd name="T12" fmla="*/ 56 w 74"/>
                <a:gd name="T13" fmla="*/ 16 h 46"/>
                <a:gd name="T14" fmla="*/ 62 w 74"/>
                <a:gd name="T15" fmla="*/ 16 h 46"/>
                <a:gd name="T16" fmla="*/ 65 w 74"/>
                <a:gd name="T17" fmla="*/ 12 h 46"/>
                <a:gd name="T18" fmla="*/ 66 w 74"/>
                <a:gd name="T19" fmla="*/ 14 h 46"/>
                <a:gd name="T20" fmla="*/ 68 w 74"/>
                <a:gd name="T21" fmla="*/ 15 h 46"/>
                <a:gd name="T22" fmla="*/ 74 w 74"/>
                <a:gd name="T23" fmla="*/ 11 h 46"/>
                <a:gd name="T24" fmla="*/ 51 w 74"/>
                <a:gd name="T25" fmla="*/ 39 h 46"/>
                <a:gd name="T26" fmla="*/ 26 w 74"/>
                <a:gd name="T27" fmla="*/ 39 h 46"/>
                <a:gd name="T28" fmla="*/ 2 w 74"/>
                <a:gd name="T29" fmla="*/ 9 h 46"/>
                <a:gd name="T30" fmla="*/ 0 w 74"/>
                <a:gd name="T31" fmla="*/ 3 h 46"/>
                <a:gd name="T32" fmla="*/ 3 w 74"/>
                <a:gd name="T33" fmla="*/ 2 h 46"/>
                <a:gd name="T34" fmla="*/ 6 w 74"/>
                <a:gd name="T35" fmla="*/ 3 h 46"/>
                <a:gd name="T36" fmla="*/ 8 w 74"/>
                <a:gd name="T37" fmla="*/ 6 h 46"/>
                <a:gd name="T38" fmla="*/ 12 w 74"/>
                <a:gd name="T39" fmla="*/ 8 h 46"/>
                <a:gd name="T40" fmla="*/ 13 w 74"/>
                <a:gd name="T41" fmla="*/ 5 h 46"/>
                <a:gd name="T42" fmla="*/ 16 w 74"/>
                <a:gd name="T43" fmla="*/ 3 h 46"/>
                <a:gd name="T44" fmla="*/ 19 w 74"/>
                <a:gd name="T45" fmla="*/ 6 h 46"/>
                <a:gd name="T46" fmla="*/ 23 w 74"/>
                <a:gd name="T47" fmla="*/ 12 h 46"/>
                <a:gd name="T48" fmla="*/ 26 w 74"/>
                <a:gd name="T49" fmla="*/ 13 h 46"/>
                <a:gd name="T50" fmla="*/ 35 w 74"/>
                <a:gd name="T51" fmla="*/ 13 h 46"/>
                <a:gd name="T52" fmla="*/ 38 w 74"/>
                <a:gd name="T53" fmla="*/ 14 h 46"/>
                <a:gd name="T54" fmla="*/ 37 w 74"/>
                <a:gd name="T55" fmla="*/ 16 h 46"/>
                <a:gd name="T56" fmla="*/ 38 w 74"/>
                <a:gd name="T57" fmla="*/ 15 h 46"/>
                <a:gd name="T58" fmla="*/ 39 w 74"/>
                <a:gd name="T59" fmla="*/ 16 h 46"/>
                <a:gd name="T60" fmla="*/ 43 w 74"/>
                <a:gd name="T61" fmla="*/ 18 h 46"/>
                <a:gd name="T62" fmla="*/ 44 w 74"/>
                <a:gd name="T63" fmla="*/ 15 h 46"/>
                <a:gd name="T64" fmla="*/ 46 w 74"/>
                <a:gd name="T65" fmla="*/ 14 h 46"/>
                <a:gd name="T66" fmla="*/ 48 w 74"/>
                <a:gd name="T67" fmla="*/ 1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4" h="46">
                  <a:moveTo>
                    <a:pt x="48" y="12"/>
                  </a:moveTo>
                  <a:cubicBezTo>
                    <a:pt x="48" y="11"/>
                    <a:pt x="48" y="10"/>
                    <a:pt x="50" y="11"/>
                  </a:cubicBezTo>
                  <a:cubicBezTo>
                    <a:pt x="50" y="12"/>
                    <a:pt x="51" y="14"/>
                    <a:pt x="51" y="15"/>
                  </a:cubicBezTo>
                  <a:cubicBezTo>
                    <a:pt x="50" y="16"/>
                    <a:pt x="50" y="18"/>
                    <a:pt x="51" y="19"/>
                  </a:cubicBezTo>
                  <a:cubicBezTo>
                    <a:pt x="53" y="20"/>
                    <a:pt x="54" y="18"/>
                    <a:pt x="55" y="17"/>
                  </a:cubicBezTo>
                  <a:cubicBezTo>
                    <a:pt x="56" y="17"/>
                    <a:pt x="56" y="18"/>
                    <a:pt x="57" y="18"/>
                  </a:cubicBezTo>
                  <a:cubicBezTo>
                    <a:pt x="58" y="17"/>
                    <a:pt x="57" y="16"/>
                    <a:pt x="56" y="16"/>
                  </a:cubicBezTo>
                  <a:cubicBezTo>
                    <a:pt x="58" y="11"/>
                    <a:pt x="60" y="15"/>
                    <a:pt x="62" y="16"/>
                  </a:cubicBezTo>
                  <a:cubicBezTo>
                    <a:pt x="63" y="15"/>
                    <a:pt x="63" y="13"/>
                    <a:pt x="65" y="12"/>
                  </a:cubicBezTo>
                  <a:cubicBezTo>
                    <a:pt x="67" y="12"/>
                    <a:pt x="66" y="13"/>
                    <a:pt x="66" y="14"/>
                  </a:cubicBezTo>
                  <a:cubicBezTo>
                    <a:pt x="66" y="15"/>
                    <a:pt x="66" y="16"/>
                    <a:pt x="68" y="15"/>
                  </a:cubicBezTo>
                  <a:cubicBezTo>
                    <a:pt x="69" y="13"/>
                    <a:pt x="71" y="11"/>
                    <a:pt x="74" y="11"/>
                  </a:cubicBezTo>
                  <a:cubicBezTo>
                    <a:pt x="68" y="22"/>
                    <a:pt x="61" y="32"/>
                    <a:pt x="51" y="39"/>
                  </a:cubicBezTo>
                  <a:cubicBezTo>
                    <a:pt x="42" y="46"/>
                    <a:pt x="35" y="46"/>
                    <a:pt x="26" y="39"/>
                  </a:cubicBezTo>
                  <a:cubicBezTo>
                    <a:pt x="16" y="31"/>
                    <a:pt x="8" y="21"/>
                    <a:pt x="2" y="9"/>
                  </a:cubicBezTo>
                  <a:cubicBezTo>
                    <a:pt x="1" y="7"/>
                    <a:pt x="0" y="6"/>
                    <a:pt x="0" y="3"/>
                  </a:cubicBezTo>
                  <a:cubicBezTo>
                    <a:pt x="1" y="3"/>
                    <a:pt x="1" y="0"/>
                    <a:pt x="3" y="2"/>
                  </a:cubicBezTo>
                  <a:cubicBezTo>
                    <a:pt x="4" y="3"/>
                    <a:pt x="4" y="6"/>
                    <a:pt x="6" y="3"/>
                  </a:cubicBezTo>
                  <a:cubicBezTo>
                    <a:pt x="7" y="4"/>
                    <a:pt x="7" y="5"/>
                    <a:pt x="8" y="6"/>
                  </a:cubicBezTo>
                  <a:cubicBezTo>
                    <a:pt x="8" y="8"/>
                    <a:pt x="10" y="8"/>
                    <a:pt x="12" y="8"/>
                  </a:cubicBezTo>
                  <a:cubicBezTo>
                    <a:pt x="13" y="8"/>
                    <a:pt x="13" y="6"/>
                    <a:pt x="13" y="5"/>
                  </a:cubicBezTo>
                  <a:cubicBezTo>
                    <a:pt x="13" y="3"/>
                    <a:pt x="14" y="2"/>
                    <a:pt x="16" y="3"/>
                  </a:cubicBezTo>
                  <a:cubicBezTo>
                    <a:pt x="18" y="3"/>
                    <a:pt x="20" y="4"/>
                    <a:pt x="19" y="6"/>
                  </a:cubicBezTo>
                  <a:cubicBezTo>
                    <a:pt x="18" y="10"/>
                    <a:pt x="19" y="12"/>
                    <a:pt x="23" y="12"/>
                  </a:cubicBezTo>
                  <a:cubicBezTo>
                    <a:pt x="24" y="12"/>
                    <a:pt x="25" y="13"/>
                    <a:pt x="26" y="13"/>
                  </a:cubicBezTo>
                  <a:cubicBezTo>
                    <a:pt x="29" y="15"/>
                    <a:pt x="32" y="16"/>
                    <a:pt x="35" y="13"/>
                  </a:cubicBezTo>
                  <a:cubicBezTo>
                    <a:pt x="36" y="12"/>
                    <a:pt x="37" y="11"/>
                    <a:pt x="38" y="14"/>
                  </a:cubicBezTo>
                  <a:cubicBezTo>
                    <a:pt x="37" y="14"/>
                    <a:pt x="36" y="15"/>
                    <a:pt x="37" y="16"/>
                  </a:cubicBezTo>
                  <a:cubicBezTo>
                    <a:pt x="37" y="16"/>
                    <a:pt x="37" y="15"/>
                    <a:pt x="38" y="15"/>
                  </a:cubicBezTo>
                  <a:cubicBezTo>
                    <a:pt x="38" y="15"/>
                    <a:pt x="39" y="16"/>
                    <a:pt x="39" y="16"/>
                  </a:cubicBezTo>
                  <a:cubicBezTo>
                    <a:pt x="40" y="18"/>
                    <a:pt x="41" y="18"/>
                    <a:pt x="43" y="18"/>
                  </a:cubicBezTo>
                  <a:cubicBezTo>
                    <a:pt x="44" y="18"/>
                    <a:pt x="44" y="16"/>
                    <a:pt x="44" y="15"/>
                  </a:cubicBezTo>
                  <a:cubicBezTo>
                    <a:pt x="44" y="15"/>
                    <a:pt x="43" y="12"/>
                    <a:pt x="46" y="14"/>
                  </a:cubicBezTo>
                  <a:cubicBezTo>
                    <a:pt x="49" y="16"/>
                    <a:pt x="47" y="13"/>
                    <a:pt x="48" y="12"/>
                  </a:cubicBezTo>
                  <a:close/>
                </a:path>
              </a:pathLst>
            </a:custGeom>
            <a:solidFill>
              <a:srgbClr val="D51D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9" name="Freeform 548"/>
            <p:cNvSpPr>
              <a:spLocks/>
            </p:cNvSpPr>
            <p:nvPr/>
          </p:nvSpPr>
          <p:spPr bwMode="auto">
            <a:xfrm>
              <a:off x="-6757988" y="-385763"/>
              <a:ext cx="454025" cy="436563"/>
            </a:xfrm>
            <a:custGeom>
              <a:avLst/>
              <a:gdLst>
                <a:gd name="T0" fmla="*/ 2 w 51"/>
                <a:gd name="T1" fmla="*/ 34 h 49"/>
                <a:gd name="T2" fmla="*/ 1 w 51"/>
                <a:gd name="T3" fmla="*/ 27 h 49"/>
                <a:gd name="T4" fmla="*/ 15 w 51"/>
                <a:gd name="T5" fmla="*/ 37 h 49"/>
                <a:gd name="T6" fmla="*/ 28 w 51"/>
                <a:gd name="T7" fmla="*/ 42 h 49"/>
                <a:gd name="T8" fmla="*/ 32 w 51"/>
                <a:gd name="T9" fmla="*/ 39 h 49"/>
                <a:gd name="T10" fmla="*/ 29 w 51"/>
                <a:gd name="T11" fmla="*/ 13 h 49"/>
                <a:gd name="T12" fmla="*/ 22 w 51"/>
                <a:gd name="T13" fmla="*/ 6 h 49"/>
                <a:gd name="T14" fmla="*/ 19 w 51"/>
                <a:gd name="T15" fmla="*/ 3 h 49"/>
                <a:gd name="T16" fmla="*/ 31 w 51"/>
                <a:gd name="T17" fmla="*/ 11 h 49"/>
                <a:gd name="T18" fmla="*/ 34 w 51"/>
                <a:gd name="T19" fmla="*/ 29 h 49"/>
                <a:gd name="T20" fmla="*/ 32 w 51"/>
                <a:gd name="T21" fmla="*/ 14 h 49"/>
                <a:gd name="T22" fmla="*/ 24 w 51"/>
                <a:gd name="T23" fmla="*/ 3 h 49"/>
                <a:gd name="T24" fmla="*/ 23 w 51"/>
                <a:gd name="T25" fmla="*/ 0 h 49"/>
                <a:gd name="T26" fmla="*/ 25 w 51"/>
                <a:gd name="T27" fmla="*/ 0 h 49"/>
                <a:gd name="T28" fmla="*/ 34 w 51"/>
                <a:gd name="T29" fmla="*/ 9 h 49"/>
                <a:gd name="T30" fmla="*/ 36 w 51"/>
                <a:gd name="T31" fmla="*/ 18 h 49"/>
                <a:gd name="T32" fmla="*/ 37 w 51"/>
                <a:gd name="T33" fmla="*/ 14 h 49"/>
                <a:gd name="T34" fmla="*/ 46 w 51"/>
                <a:gd name="T35" fmla="*/ 42 h 49"/>
                <a:gd name="T36" fmla="*/ 42 w 51"/>
                <a:gd name="T37" fmla="*/ 46 h 49"/>
                <a:gd name="T38" fmla="*/ 37 w 51"/>
                <a:gd name="T39" fmla="*/ 46 h 49"/>
                <a:gd name="T40" fmla="*/ 27 w 51"/>
                <a:gd name="T41" fmla="*/ 47 h 49"/>
                <a:gd name="T42" fmla="*/ 18 w 51"/>
                <a:gd name="T43" fmla="*/ 49 h 49"/>
                <a:gd name="T44" fmla="*/ 9 w 51"/>
                <a:gd name="T45" fmla="*/ 40 h 49"/>
                <a:gd name="T46" fmla="*/ 3 w 51"/>
                <a:gd name="T47" fmla="*/ 31 h 49"/>
                <a:gd name="T48" fmla="*/ 2 w 51"/>
                <a:gd name="T49" fmla="*/ 3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1" h="49">
                  <a:moveTo>
                    <a:pt x="2" y="34"/>
                  </a:moveTo>
                  <a:cubicBezTo>
                    <a:pt x="1" y="32"/>
                    <a:pt x="0" y="30"/>
                    <a:pt x="1" y="27"/>
                  </a:cubicBezTo>
                  <a:cubicBezTo>
                    <a:pt x="6" y="30"/>
                    <a:pt x="10" y="34"/>
                    <a:pt x="15" y="37"/>
                  </a:cubicBezTo>
                  <a:cubicBezTo>
                    <a:pt x="19" y="39"/>
                    <a:pt x="24" y="41"/>
                    <a:pt x="28" y="42"/>
                  </a:cubicBezTo>
                  <a:cubicBezTo>
                    <a:pt x="31" y="42"/>
                    <a:pt x="32" y="42"/>
                    <a:pt x="32" y="39"/>
                  </a:cubicBezTo>
                  <a:cubicBezTo>
                    <a:pt x="32" y="31"/>
                    <a:pt x="32" y="22"/>
                    <a:pt x="29" y="13"/>
                  </a:cubicBezTo>
                  <a:cubicBezTo>
                    <a:pt x="28" y="10"/>
                    <a:pt x="26" y="7"/>
                    <a:pt x="22" y="6"/>
                  </a:cubicBezTo>
                  <a:cubicBezTo>
                    <a:pt x="21" y="6"/>
                    <a:pt x="18" y="6"/>
                    <a:pt x="19" y="3"/>
                  </a:cubicBezTo>
                  <a:cubicBezTo>
                    <a:pt x="25" y="2"/>
                    <a:pt x="30" y="5"/>
                    <a:pt x="31" y="11"/>
                  </a:cubicBezTo>
                  <a:cubicBezTo>
                    <a:pt x="33" y="17"/>
                    <a:pt x="34" y="23"/>
                    <a:pt x="34" y="29"/>
                  </a:cubicBezTo>
                  <a:cubicBezTo>
                    <a:pt x="34" y="24"/>
                    <a:pt x="34" y="19"/>
                    <a:pt x="32" y="14"/>
                  </a:cubicBezTo>
                  <a:cubicBezTo>
                    <a:pt x="31" y="9"/>
                    <a:pt x="29" y="5"/>
                    <a:pt x="24" y="3"/>
                  </a:cubicBezTo>
                  <a:cubicBezTo>
                    <a:pt x="24" y="2"/>
                    <a:pt x="22" y="2"/>
                    <a:pt x="23" y="0"/>
                  </a:cubicBezTo>
                  <a:cubicBezTo>
                    <a:pt x="24" y="0"/>
                    <a:pt x="24" y="0"/>
                    <a:pt x="25" y="0"/>
                  </a:cubicBezTo>
                  <a:cubicBezTo>
                    <a:pt x="30" y="1"/>
                    <a:pt x="32" y="5"/>
                    <a:pt x="34" y="9"/>
                  </a:cubicBezTo>
                  <a:cubicBezTo>
                    <a:pt x="35" y="12"/>
                    <a:pt x="35" y="15"/>
                    <a:pt x="36" y="18"/>
                  </a:cubicBezTo>
                  <a:cubicBezTo>
                    <a:pt x="37" y="17"/>
                    <a:pt x="37" y="16"/>
                    <a:pt x="37" y="14"/>
                  </a:cubicBezTo>
                  <a:cubicBezTo>
                    <a:pt x="45" y="19"/>
                    <a:pt x="51" y="31"/>
                    <a:pt x="46" y="42"/>
                  </a:cubicBezTo>
                  <a:cubicBezTo>
                    <a:pt x="46" y="44"/>
                    <a:pt x="44" y="45"/>
                    <a:pt x="42" y="46"/>
                  </a:cubicBezTo>
                  <a:cubicBezTo>
                    <a:pt x="41" y="47"/>
                    <a:pt x="39" y="47"/>
                    <a:pt x="37" y="46"/>
                  </a:cubicBezTo>
                  <a:cubicBezTo>
                    <a:pt x="34" y="45"/>
                    <a:pt x="30" y="46"/>
                    <a:pt x="27" y="47"/>
                  </a:cubicBezTo>
                  <a:cubicBezTo>
                    <a:pt x="24" y="48"/>
                    <a:pt x="21" y="49"/>
                    <a:pt x="18" y="49"/>
                  </a:cubicBezTo>
                  <a:cubicBezTo>
                    <a:pt x="15" y="46"/>
                    <a:pt x="12" y="43"/>
                    <a:pt x="9" y="40"/>
                  </a:cubicBezTo>
                  <a:cubicBezTo>
                    <a:pt x="7" y="37"/>
                    <a:pt x="5" y="35"/>
                    <a:pt x="3" y="31"/>
                  </a:cubicBezTo>
                  <a:cubicBezTo>
                    <a:pt x="3" y="33"/>
                    <a:pt x="3" y="34"/>
                    <a:pt x="2" y="34"/>
                  </a:cubicBezTo>
                  <a:close/>
                </a:path>
              </a:pathLst>
            </a:custGeom>
            <a:solidFill>
              <a:srgbClr val="93A7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0" name="Freeform 549"/>
            <p:cNvSpPr>
              <a:spLocks/>
            </p:cNvSpPr>
            <p:nvPr/>
          </p:nvSpPr>
          <p:spPr bwMode="auto">
            <a:xfrm>
              <a:off x="-6375401" y="-180975"/>
              <a:ext cx="374650" cy="268288"/>
            </a:xfrm>
            <a:custGeom>
              <a:avLst/>
              <a:gdLst>
                <a:gd name="T0" fmla="*/ 0 w 42"/>
                <a:gd name="T1" fmla="*/ 22 h 30"/>
                <a:gd name="T2" fmla="*/ 3 w 42"/>
                <a:gd name="T3" fmla="*/ 19 h 30"/>
                <a:gd name="T4" fmla="*/ 24 w 42"/>
                <a:gd name="T5" fmla="*/ 0 h 30"/>
                <a:gd name="T6" fmla="*/ 20 w 42"/>
                <a:gd name="T7" fmla="*/ 24 h 30"/>
                <a:gd name="T8" fmla="*/ 42 w 42"/>
                <a:gd name="T9" fmla="*/ 21 h 30"/>
                <a:gd name="T10" fmla="*/ 26 w 42"/>
                <a:gd name="T11" fmla="*/ 29 h 30"/>
                <a:gd name="T12" fmla="*/ 22 w 42"/>
                <a:gd name="T13" fmla="*/ 29 h 30"/>
                <a:gd name="T14" fmla="*/ 3 w 42"/>
                <a:gd name="T15" fmla="*/ 24 h 30"/>
                <a:gd name="T16" fmla="*/ 0 w 42"/>
                <a:gd name="T17" fmla="*/ 2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30">
                  <a:moveTo>
                    <a:pt x="0" y="22"/>
                  </a:moveTo>
                  <a:cubicBezTo>
                    <a:pt x="1" y="21"/>
                    <a:pt x="2" y="19"/>
                    <a:pt x="3" y="19"/>
                  </a:cubicBezTo>
                  <a:cubicBezTo>
                    <a:pt x="12" y="15"/>
                    <a:pt x="18" y="7"/>
                    <a:pt x="24" y="0"/>
                  </a:cubicBezTo>
                  <a:cubicBezTo>
                    <a:pt x="26" y="9"/>
                    <a:pt x="25" y="17"/>
                    <a:pt x="20" y="24"/>
                  </a:cubicBezTo>
                  <a:cubicBezTo>
                    <a:pt x="28" y="24"/>
                    <a:pt x="35" y="22"/>
                    <a:pt x="42" y="21"/>
                  </a:cubicBezTo>
                  <a:cubicBezTo>
                    <a:pt x="40" y="26"/>
                    <a:pt x="34" y="28"/>
                    <a:pt x="26" y="29"/>
                  </a:cubicBezTo>
                  <a:cubicBezTo>
                    <a:pt x="25" y="30"/>
                    <a:pt x="23" y="29"/>
                    <a:pt x="22" y="29"/>
                  </a:cubicBezTo>
                  <a:cubicBezTo>
                    <a:pt x="16" y="26"/>
                    <a:pt x="9" y="24"/>
                    <a:pt x="3" y="24"/>
                  </a:cubicBezTo>
                  <a:cubicBezTo>
                    <a:pt x="1" y="24"/>
                    <a:pt x="0" y="24"/>
                    <a:pt x="0" y="22"/>
                  </a:cubicBezTo>
                  <a:close/>
                </a:path>
              </a:pathLst>
            </a:custGeom>
            <a:solidFill>
              <a:srgbClr val="6D7A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1" name="Freeform 550"/>
            <p:cNvSpPr>
              <a:spLocks/>
            </p:cNvSpPr>
            <p:nvPr/>
          </p:nvSpPr>
          <p:spPr bwMode="auto">
            <a:xfrm>
              <a:off x="-6750051" y="6350"/>
              <a:ext cx="615950" cy="125413"/>
            </a:xfrm>
            <a:custGeom>
              <a:avLst/>
              <a:gdLst>
                <a:gd name="T0" fmla="*/ 42 w 69"/>
                <a:gd name="T1" fmla="*/ 1 h 14"/>
                <a:gd name="T2" fmla="*/ 54 w 69"/>
                <a:gd name="T3" fmla="*/ 3 h 14"/>
                <a:gd name="T4" fmla="*/ 68 w 69"/>
                <a:gd name="T5" fmla="*/ 8 h 14"/>
                <a:gd name="T6" fmla="*/ 69 w 69"/>
                <a:gd name="T7" fmla="*/ 9 h 14"/>
                <a:gd name="T8" fmla="*/ 63 w 69"/>
                <a:gd name="T9" fmla="*/ 8 h 14"/>
                <a:gd name="T10" fmla="*/ 60 w 69"/>
                <a:gd name="T11" fmla="*/ 8 h 14"/>
                <a:gd name="T12" fmla="*/ 59 w 69"/>
                <a:gd name="T13" fmla="*/ 8 h 14"/>
                <a:gd name="T14" fmla="*/ 32 w 69"/>
                <a:gd name="T15" fmla="*/ 6 h 14"/>
                <a:gd name="T16" fmla="*/ 25 w 69"/>
                <a:gd name="T17" fmla="*/ 7 h 14"/>
                <a:gd name="T18" fmla="*/ 2 w 69"/>
                <a:gd name="T19" fmla="*/ 13 h 14"/>
                <a:gd name="T20" fmla="*/ 0 w 69"/>
                <a:gd name="T21" fmla="*/ 13 h 14"/>
                <a:gd name="T22" fmla="*/ 2 w 69"/>
                <a:gd name="T23" fmla="*/ 10 h 14"/>
                <a:gd name="T24" fmla="*/ 12 w 69"/>
                <a:gd name="T25" fmla="*/ 4 h 14"/>
                <a:gd name="T26" fmla="*/ 16 w 69"/>
                <a:gd name="T27" fmla="*/ 4 h 14"/>
                <a:gd name="T28" fmla="*/ 27 w 69"/>
                <a:gd name="T29" fmla="*/ 2 h 14"/>
                <a:gd name="T30" fmla="*/ 36 w 69"/>
                <a:gd name="T31" fmla="*/ 1 h 14"/>
                <a:gd name="T32" fmla="*/ 42 w 69"/>
                <a:gd name="T33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14">
                  <a:moveTo>
                    <a:pt x="42" y="1"/>
                  </a:moveTo>
                  <a:cubicBezTo>
                    <a:pt x="46" y="3"/>
                    <a:pt x="50" y="2"/>
                    <a:pt x="54" y="3"/>
                  </a:cubicBezTo>
                  <a:cubicBezTo>
                    <a:pt x="58" y="4"/>
                    <a:pt x="63" y="7"/>
                    <a:pt x="68" y="8"/>
                  </a:cubicBezTo>
                  <a:cubicBezTo>
                    <a:pt x="68" y="8"/>
                    <a:pt x="68" y="9"/>
                    <a:pt x="69" y="9"/>
                  </a:cubicBezTo>
                  <a:cubicBezTo>
                    <a:pt x="67" y="10"/>
                    <a:pt x="65" y="9"/>
                    <a:pt x="63" y="8"/>
                  </a:cubicBezTo>
                  <a:cubicBezTo>
                    <a:pt x="62" y="8"/>
                    <a:pt x="61" y="8"/>
                    <a:pt x="60" y="8"/>
                  </a:cubicBezTo>
                  <a:cubicBezTo>
                    <a:pt x="59" y="9"/>
                    <a:pt x="59" y="8"/>
                    <a:pt x="59" y="8"/>
                  </a:cubicBezTo>
                  <a:cubicBezTo>
                    <a:pt x="50" y="3"/>
                    <a:pt x="41" y="4"/>
                    <a:pt x="32" y="6"/>
                  </a:cubicBezTo>
                  <a:cubicBezTo>
                    <a:pt x="30" y="6"/>
                    <a:pt x="27" y="9"/>
                    <a:pt x="25" y="7"/>
                  </a:cubicBezTo>
                  <a:cubicBezTo>
                    <a:pt x="17" y="8"/>
                    <a:pt x="9" y="8"/>
                    <a:pt x="2" y="13"/>
                  </a:cubicBezTo>
                  <a:cubicBezTo>
                    <a:pt x="2" y="13"/>
                    <a:pt x="1" y="14"/>
                    <a:pt x="0" y="13"/>
                  </a:cubicBezTo>
                  <a:cubicBezTo>
                    <a:pt x="1" y="12"/>
                    <a:pt x="2" y="11"/>
                    <a:pt x="2" y="10"/>
                  </a:cubicBezTo>
                  <a:cubicBezTo>
                    <a:pt x="5" y="6"/>
                    <a:pt x="9" y="6"/>
                    <a:pt x="12" y="4"/>
                  </a:cubicBezTo>
                  <a:cubicBezTo>
                    <a:pt x="14" y="4"/>
                    <a:pt x="15" y="3"/>
                    <a:pt x="16" y="4"/>
                  </a:cubicBezTo>
                  <a:cubicBezTo>
                    <a:pt x="19" y="3"/>
                    <a:pt x="23" y="3"/>
                    <a:pt x="27" y="2"/>
                  </a:cubicBezTo>
                  <a:cubicBezTo>
                    <a:pt x="30" y="2"/>
                    <a:pt x="33" y="0"/>
                    <a:pt x="36" y="1"/>
                  </a:cubicBezTo>
                  <a:cubicBezTo>
                    <a:pt x="38" y="1"/>
                    <a:pt x="40" y="1"/>
                    <a:pt x="42" y="1"/>
                  </a:cubicBezTo>
                  <a:close/>
                </a:path>
              </a:pathLst>
            </a:custGeom>
            <a:solidFill>
              <a:srgbClr val="B722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2" name="Freeform 551"/>
            <p:cNvSpPr>
              <a:spLocks/>
            </p:cNvSpPr>
            <p:nvPr/>
          </p:nvSpPr>
          <p:spPr bwMode="auto">
            <a:xfrm>
              <a:off x="-6740526" y="-117475"/>
              <a:ext cx="133350" cy="177800"/>
            </a:xfrm>
            <a:custGeom>
              <a:avLst/>
              <a:gdLst>
                <a:gd name="T0" fmla="*/ 15 w 15"/>
                <a:gd name="T1" fmla="*/ 18 h 20"/>
                <a:gd name="T2" fmla="*/ 11 w 15"/>
                <a:gd name="T3" fmla="*/ 19 h 20"/>
                <a:gd name="T4" fmla="*/ 4 w 15"/>
                <a:gd name="T5" fmla="*/ 17 h 20"/>
                <a:gd name="T6" fmla="*/ 0 w 15"/>
                <a:gd name="T7" fmla="*/ 4 h 20"/>
                <a:gd name="T8" fmla="*/ 1 w 15"/>
                <a:gd name="T9" fmla="*/ 0 h 20"/>
                <a:gd name="T10" fmla="*/ 10 w 15"/>
                <a:gd name="T11" fmla="*/ 12 h 20"/>
                <a:gd name="T12" fmla="*/ 15 w 15"/>
                <a:gd name="T1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20">
                  <a:moveTo>
                    <a:pt x="15" y="18"/>
                  </a:moveTo>
                  <a:cubicBezTo>
                    <a:pt x="14" y="18"/>
                    <a:pt x="13" y="19"/>
                    <a:pt x="11" y="19"/>
                  </a:cubicBezTo>
                  <a:cubicBezTo>
                    <a:pt x="9" y="20"/>
                    <a:pt x="6" y="19"/>
                    <a:pt x="4" y="17"/>
                  </a:cubicBezTo>
                  <a:cubicBezTo>
                    <a:pt x="2" y="13"/>
                    <a:pt x="0" y="9"/>
                    <a:pt x="0" y="4"/>
                  </a:cubicBezTo>
                  <a:cubicBezTo>
                    <a:pt x="0" y="3"/>
                    <a:pt x="0" y="2"/>
                    <a:pt x="1" y="0"/>
                  </a:cubicBezTo>
                  <a:cubicBezTo>
                    <a:pt x="4" y="5"/>
                    <a:pt x="7" y="8"/>
                    <a:pt x="10" y="12"/>
                  </a:cubicBezTo>
                  <a:cubicBezTo>
                    <a:pt x="12" y="14"/>
                    <a:pt x="15" y="14"/>
                    <a:pt x="15" y="18"/>
                  </a:cubicBezTo>
                  <a:close/>
                </a:path>
              </a:pathLst>
            </a:custGeom>
            <a:solidFill>
              <a:srgbClr val="A3B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3" name="Freeform 552"/>
            <p:cNvSpPr>
              <a:spLocks/>
            </p:cNvSpPr>
            <p:nvPr/>
          </p:nvSpPr>
          <p:spPr bwMode="auto">
            <a:xfrm>
              <a:off x="-6865938" y="23813"/>
              <a:ext cx="223838" cy="71438"/>
            </a:xfrm>
            <a:custGeom>
              <a:avLst/>
              <a:gdLst>
                <a:gd name="T0" fmla="*/ 18 w 25"/>
                <a:gd name="T1" fmla="*/ 1 h 8"/>
                <a:gd name="T2" fmla="*/ 25 w 25"/>
                <a:gd name="T3" fmla="*/ 3 h 8"/>
                <a:gd name="T4" fmla="*/ 15 w 25"/>
                <a:gd name="T5" fmla="*/ 8 h 8"/>
                <a:gd name="T6" fmla="*/ 2 w 25"/>
                <a:gd name="T7" fmla="*/ 3 h 8"/>
                <a:gd name="T8" fmla="*/ 1 w 25"/>
                <a:gd name="T9" fmla="*/ 0 h 8"/>
                <a:gd name="T10" fmla="*/ 3 w 25"/>
                <a:gd name="T11" fmla="*/ 0 h 8"/>
                <a:gd name="T12" fmla="*/ 18 w 25"/>
                <a:gd name="T13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8">
                  <a:moveTo>
                    <a:pt x="18" y="1"/>
                  </a:moveTo>
                  <a:cubicBezTo>
                    <a:pt x="21" y="1"/>
                    <a:pt x="23" y="4"/>
                    <a:pt x="25" y="3"/>
                  </a:cubicBezTo>
                  <a:cubicBezTo>
                    <a:pt x="22" y="5"/>
                    <a:pt x="19" y="6"/>
                    <a:pt x="15" y="8"/>
                  </a:cubicBezTo>
                  <a:cubicBezTo>
                    <a:pt x="10" y="7"/>
                    <a:pt x="5" y="6"/>
                    <a:pt x="2" y="3"/>
                  </a:cubicBezTo>
                  <a:cubicBezTo>
                    <a:pt x="1" y="2"/>
                    <a:pt x="0" y="1"/>
                    <a:pt x="1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8" y="0"/>
                    <a:pt x="13" y="1"/>
                    <a:pt x="18" y="1"/>
                  </a:cubicBezTo>
                  <a:close/>
                </a:path>
              </a:pathLst>
            </a:custGeom>
            <a:solidFill>
              <a:srgbClr val="7784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4" name="Freeform 553"/>
            <p:cNvSpPr>
              <a:spLocks/>
            </p:cNvSpPr>
            <p:nvPr/>
          </p:nvSpPr>
          <p:spPr bwMode="auto">
            <a:xfrm>
              <a:off x="-6589713" y="-403225"/>
              <a:ext cx="152400" cy="311150"/>
            </a:xfrm>
            <a:custGeom>
              <a:avLst/>
              <a:gdLst>
                <a:gd name="T0" fmla="*/ 6 w 17"/>
                <a:gd name="T1" fmla="*/ 2 h 35"/>
                <a:gd name="T2" fmla="*/ 5 w 17"/>
                <a:gd name="T3" fmla="*/ 3 h 35"/>
                <a:gd name="T4" fmla="*/ 15 w 17"/>
                <a:gd name="T5" fmla="*/ 17 h 35"/>
                <a:gd name="T6" fmla="*/ 16 w 17"/>
                <a:gd name="T7" fmla="*/ 34 h 35"/>
                <a:gd name="T8" fmla="*/ 15 w 17"/>
                <a:gd name="T9" fmla="*/ 35 h 35"/>
                <a:gd name="T10" fmla="*/ 13 w 17"/>
                <a:gd name="T11" fmla="*/ 19 h 35"/>
                <a:gd name="T12" fmla="*/ 0 w 17"/>
                <a:gd name="T13" fmla="*/ 5 h 35"/>
                <a:gd name="T14" fmla="*/ 6 w 17"/>
                <a:gd name="T1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35">
                  <a:moveTo>
                    <a:pt x="6" y="2"/>
                  </a:moveTo>
                  <a:cubicBezTo>
                    <a:pt x="5" y="3"/>
                    <a:pt x="4" y="3"/>
                    <a:pt x="5" y="3"/>
                  </a:cubicBezTo>
                  <a:cubicBezTo>
                    <a:pt x="12" y="5"/>
                    <a:pt x="13" y="11"/>
                    <a:pt x="15" y="17"/>
                  </a:cubicBezTo>
                  <a:cubicBezTo>
                    <a:pt x="16" y="22"/>
                    <a:pt x="17" y="28"/>
                    <a:pt x="16" y="34"/>
                  </a:cubicBezTo>
                  <a:cubicBezTo>
                    <a:pt x="16" y="34"/>
                    <a:pt x="16" y="35"/>
                    <a:pt x="15" y="35"/>
                  </a:cubicBezTo>
                  <a:cubicBezTo>
                    <a:pt x="14" y="30"/>
                    <a:pt x="13" y="25"/>
                    <a:pt x="13" y="19"/>
                  </a:cubicBezTo>
                  <a:cubicBezTo>
                    <a:pt x="12" y="11"/>
                    <a:pt x="7" y="7"/>
                    <a:pt x="0" y="5"/>
                  </a:cubicBezTo>
                  <a:cubicBezTo>
                    <a:pt x="1" y="3"/>
                    <a:pt x="2" y="0"/>
                    <a:pt x="6" y="2"/>
                  </a:cubicBezTo>
                  <a:close/>
                </a:path>
              </a:pathLst>
            </a:custGeom>
            <a:solidFill>
              <a:srgbClr val="AEC5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5" name="Freeform 554"/>
            <p:cNvSpPr>
              <a:spLocks/>
            </p:cNvSpPr>
            <p:nvPr/>
          </p:nvSpPr>
          <p:spPr bwMode="auto">
            <a:xfrm>
              <a:off x="-6473826" y="42863"/>
              <a:ext cx="204788" cy="257175"/>
            </a:xfrm>
            <a:custGeom>
              <a:avLst/>
              <a:gdLst>
                <a:gd name="T0" fmla="*/ 21 w 23"/>
                <a:gd name="T1" fmla="*/ 20 h 29"/>
                <a:gd name="T2" fmla="*/ 18 w 23"/>
                <a:gd name="T3" fmla="*/ 19 h 29"/>
                <a:gd name="T4" fmla="*/ 13 w 23"/>
                <a:gd name="T5" fmla="*/ 21 h 29"/>
                <a:gd name="T6" fmla="*/ 10 w 23"/>
                <a:gd name="T7" fmla="*/ 25 h 29"/>
                <a:gd name="T8" fmla="*/ 0 w 23"/>
                <a:gd name="T9" fmla="*/ 25 h 29"/>
                <a:gd name="T10" fmla="*/ 4 w 23"/>
                <a:gd name="T11" fmla="*/ 14 h 29"/>
                <a:gd name="T12" fmla="*/ 4 w 23"/>
                <a:gd name="T13" fmla="*/ 12 h 29"/>
                <a:gd name="T14" fmla="*/ 6 w 23"/>
                <a:gd name="T15" fmla="*/ 13 h 29"/>
                <a:gd name="T16" fmla="*/ 13 w 23"/>
                <a:gd name="T17" fmla="*/ 10 h 29"/>
                <a:gd name="T18" fmla="*/ 14 w 23"/>
                <a:gd name="T19" fmla="*/ 5 h 29"/>
                <a:gd name="T20" fmla="*/ 17 w 23"/>
                <a:gd name="T21" fmla="*/ 3 h 29"/>
                <a:gd name="T22" fmla="*/ 21 w 23"/>
                <a:gd name="T23" fmla="*/ 3 h 29"/>
                <a:gd name="T24" fmla="*/ 23 w 23"/>
                <a:gd name="T25" fmla="*/ 19 h 29"/>
                <a:gd name="T26" fmla="*/ 21 w 23"/>
                <a:gd name="T27" fmla="*/ 2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29">
                  <a:moveTo>
                    <a:pt x="21" y="20"/>
                  </a:moveTo>
                  <a:cubicBezTo>
                    <a:pt x="20" y="20"/>
                    <a:pt x="19" y="20"/>
                    <a:pt x="18" y="19"/>
                  </a:cubicBezTo>
                  <a:cubicBezTo>
                    <a:pt x="16" y="17"/>
                    <a:pt x="14" y="18"/>
                    <a:pt x="13" y="21"/>
                  </a:cubicBezTo>
                  <a:cubicBezTo>
                    <a:pt x="12" y="23"/>
                    <a:pt x="11" y="24"/>
                    <a:pt x="10" y="25"/>
                  </a:cubicBezTo>
                  <a:cubicBezTo>
                    <a:pt x="6" y="29"/>
                    <a:pt x="4" y="29"/>
                    <a:pt x="0" y="25"/>
                  </a:cubicBezTo>
                  <a:cubicBezTo>
                    <a:pt x="7" y="23"/>
                    <a:pt x="8" y="20"/>
                    <a:pt x="4" y="14"/>
                  </a:cubicBezTo>
                  <a:cubicBezTo>
                    <a:pt x="3" y="13"/>
                    <a:pt x="3" y="13"/>
                    <a:pt x="4" y="12"/>
                  </a:cubicBezTo>
                  <a:cubicBezTo>
                    <a:pt x="4" y="11"/>
                    <a:pt x="5" y="12"/>
                    <a:pt x="6" y="13"/>
                  </a:cubicBezTo>
                  <a:cubicBezTo>
                    <a:pt x="10" y="16"/>
                    <a:pt x="11" y="16"/>
                    <a:pt x="13" y="10"/>
                  </a:cubicBezTo>
                  <a:cubicBezTo>
                    <a:pt x="13" y="8"/>
                    <a:pt x="13" y="7"/>
                    <a:pt x="14" y="5"/>
                  </a:cubicBezTo>
                  <a:cubicBezTo>
                    <a:pt x="14" y="3"/>
                    <a:pt x="14" y="0"/>
                    <a:pt x="17" y="3"/>
                  </a:cubicBezTo>
                  <a:cubicBezTo>
                    <a:pt x="18" y="4"/>
                    <a:pt x="19" y="2"/>
                    <a:pt x="21" y="3"/>
                  </a:cubicBezTo>
                  <a:cubicBezTo>
                    <a:pt x="20" y="8"/>
                    <a:pt x="17" y="14"/>
                    <a:pt x="23" y="19"/>
                  </a:cubicBezTo>
                  <a:cubicBezTo>
                    <a:pt x="23" y="21"/>
                    <a:pt x="22" y="21"/>
                    <a:pt x="21" y="20"/>
                  </a:cubicBezTo>
                  <a:close/>
                </a:path>
              </a:pathLst>
            </a:custGeom>
            <a:solidFill>
              <a:srgbClr val="F295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6" name="Freeform 555"/>
            <p:cNvSpPr>
              <a:spLocks/>
            </p:cNvSpPr>
            <p:nvPr/>
          </p:nvSpPr>
          <p:spPr bwMode="auto">
            <a:xfrm>
              <a:off x="-6651626" y="122238"/>
              <a:ext cx="187325" cy="258763"/>
            </a:xfrm>
            <a:custGeom>
              <a:avLst/>
              <a:gdLst>
                <a:gd name="T0" fmla="*/ 19 w 21"/>
                <a:gd name="T1" fmla="*/ 26 h 29"/>
                <a:gd name="T2" fmla="*/ 20 w 21"/>
                <a:gd name="T3" fmla="*/ 27 h 29"/>
                <a:gd name="T4" fmla="*/ 14 w 21"/>
                <a:gd name="T5" fmla="*/ 27 h 29"/>
                <a:gd name="T6" fmla="*/ 12 w 21"/>
                <a:gd name="T7" fmla="*/ 22 h 29"/>
                <a:gd name="T8" fmla="*/ 4 w 21"/>
                <a:gd name="T9" fmla="*/ 21 h 29"/>
                <a:gd name="T10" fmla="*/ 2 w 21"/>
                <a:gd name="T11" fmla="*/ 8 h 29"/>
                <a:gd name="T12" fmla="*/ 1 w 21"/>
                <a:gd name="T13" fmla="*/ 5 h 29"/>
                <a:gd name="T14" fmla="*/ 2 w 21"/>
                <a:gd name="T15" fmla="*/ 2 h 29"/>
                <a:gd name="T16" fmla="*/ 3 w 21"/>
                <a:gd name="T17" fmla="*/ 4 h 29"/>
                <a:gd name="T18" fmla="*/ 3 w 21"/>
                <a:gd name="T19" fmla="*/ 5 h 29"/>
                <a:gd name="T20" fmla="*/ 6 w 21"/>
                <a:gd name="T21" fmla="*/ 9 h 29"/>
                <a:gd name="T22" fmla="*/ 9 w 21"/>
                <a:gd name="T23" fmla="*/ 5 h 29"/>
                <a:gd name="T24" fmla="*/ 11 w 21"/>
                <a:gd name="T25" fmla="*/ 0 h 29"/>
                <a:gd name="T26" fmla="*/ 21 w 21"/>
                <a:gd name="T27" fmla="*/ 2 h 29"/>
                <a:gd name="T28" fmla="*/ 16 w 21"/>
                <a:gd name="T29" fmla="*/ 15 h 29"/>
                <a:gd name="T30" fmla="*/ 14 w 21"/>
                <a:gd name="T31" fmla="*/ 10 h 29"/>
                <a:gd name="T32" fmla="*/ 12 w 21"/>
                <a:gd name="T33" fmla="*/ 14 h 29"/>
                <a:gd name="T34" fmla="*/ 11 w 21"/>
                <a:gd name="T35" fmla="*/ 10 h 29"/>
                <a:gd name="T36" fmla="*/ 14 w 21"/>
                <a:gd name="T37" fmla="*/ 19 h 29"/>
                <a:gd name="T38" fmla="*/ 19 w 21"/>
                <a:gd name="T39" fmla="*/ 2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" h="29">
                  <a:moveTo>
                    <a:pt x="19" y="26"/>
                  </a:moveTo>
                  <a:cubicBezTo>
                    <a:pt x="19" y="26"/>
                    <a:pt x="20" y="27"/>
                    <a:pt x="20" y="27"/>
                  </a:cubicBezTo>
                  <a:cubicBezTo>
                    <a:pt x="18" y="28"/>
                    <a:pt x="16" y="29"/>
                    <a:pt x="14" y="27"/>
                  </a:cubicBezTo>
                  <a:cubicBezTo>
                    <a:pt x="13" y="26"/>
                    <a:pt x="13" y="24"/>
                    <a:pt x="12" y="22"/>
                  </a:cubicBezTo>
                  <a:cubicBezTo>
                    <a:pt x="10" y="18"/>
                    <a:pt x="8" y="18"/>
                    <a:pt x="4" y="21"/>
                  </a:cubicBezTo>
                  <a:cubicBezTo>
                    <a:pt x="6" y="15"/>
                    <a:pt x="5" y="11"/>
                    <a:pt x="2" y="8"/>
                  </a:cubicBezTo>
                  <a:cubicBezTo>
                    <a:pt x="1" y="7"/>
                    <a:pt x="1" y="6"/>
                    <a:pt x="1" y="5"/>
                  </a:cubicBezTo>
                  <a:cubicBezTo>
                    <a:pt x="0" y="4"/>
                    <a:pt x="1" y="2"/>
                    <a:pt x="2" y="2"/>
                  </a:cubicBezTo>
                  <a:cubicBezTo>
                    <a:pt x="3" y="2"/>
                    <a:pt x="3" y="3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6"/>
                    <a:pt x="4" y="9"/>
                    <a:pt x="6" y="9"/>
                  </a:cubicBezTo>
                  <a:cubicBezTo>
                    <a:pt x="8" y="9"/>
                    <a:pt x="8" y="6"/>
                    <a:pt x="9" y="5"/>
                  </a:cubicBezTo>
                  <a:cubicBezTo>
                    <a:pt x="10" y="3"/>
                    <a:pt x="10" y="2"/>
                    <a:pt x="11" y="0"/>
                  </a:cubicBezTo>
                  <a:cubicBezTo>
                    <a:pt x="13" y="7"/>
                    <a:pt x="15" y="8"/>
                    <a:pt x="21" y="2"/>
                  </a:cubicBezTo>
                  <a:cubicBezTo>
                    <a:pt x="19" y="7"/>
                    <a:pt x="15" y="9"/>
                    <a:pt x="16" y="15"/>
                  </a:cubicBezTo>
                  <a:cubicBezTo>
                    <a:pt x="15" y="13"/>
                    <a:pt x="15" y="12"/>
                    <a:pt x="14" y="10"/>
                  </a:cubicBezTo>
                  <a:cubicBezTo>
                    <a:pt x="13" y="12"/>
                    <a:pt x="14" y="13"/>
                    <a:pt x="12" y="14"/>
                  </a:cubicBezTo>
                  <a:cubicBezTo>
                    <a:pt x="10" y="13"/>
                    <a:pt x="12" y="11"/>
                    <a:pt x="11" y="10"/>
                  </a:cubicBezTo>
                  <a:cubicBezTo>
                    <a:pt x="8" y="14"/>
                    <a:pt x="9" y="15"/>
                    <a:pt x="14" y="19"/>
                  </a:cubicBezTo>
                  <a:cubicBezTo>
                    <a:pt x="15" y="21"/>
                    <a:pt x="15" y="25"/>
                    <a:pt x="19" y="26"/>
                  </a:cubicBezTo>
                  <a:close/>
                </a:path>
              </a:pathLst>
            </a:custGeom>
            <a:solidFill>
              <a:srgbClr val="F08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7" name="Freeform 556"/>
            <p:cNvSpPr>
              <a:spLocks/>
            </p:cNvSpPr>
            <p:nvPr/>
          </p:nvSpPr>
          <p:spPr bwMode="auto">
            <a:xfrm>
              <a:off x="-6802438" y="149225"/>
              <a:ext cx="160338" cy="222250"/>
            </a:xfrm>
            <a:custGeom>
              <a:avLst/>
              <a:gdLst>
                <a:gd name="T0" fmla="*/ 8 w 18"/>
                <a:gd name="T1" fmla="*/ 24 h 25"/>
                <a:gd name="T2" fmla="*/ 5 w 18"/>
                <a:gd name="T3" fmla="*/ 21 h 25"/>
                <a:gd name="T4" fmla="*/ 3 w 18"/>
                <a:gd name="T5" fmla="*/ 16 h 25"/>
                <a:gd name="T6" fmla="*/ 3 w 18"/>
                <a:gd name="T7" fmla="*/ 18 h 25"/>
                <a:gd name="T8" fmla="*/ 1 w 18"/>
                <a:gd name="T9" fmla="*/ 20 h 25"/>
                <a:gd name="T10" fmla="*/ 1 w 18"/>
                <a:gd name="T11" fmla="*/ 17 h 25"/>
                <a:gd name="T12" fmla="*/ 1 w 18"/>
                <a:gd name="T13" fmla="*/ 13 h 25"/>
                <a:gd name="T14" fmla="*/ 1 w 18"/>
                <a:gd name="T15" fmla="*/ 11 h 25"/>
                <a:gd name="T16" fmla="*/ 4 w 18"/>
                <a:gd name="T17" fmla="*/ 11 h 25"/>
                <a:gd name="T18" fmla="*/ 8 w 18"/>
                <a:gd name="T19" fmla="*/ 14 h 25"/>
                <a:gd name="T20" fmla="*/ 11 w 18"/>
                <a:gd name="T21" fmla="*/ 8 h 25"/>
                <a:gd name="T22" fmla="*/ 16 w 18"/>
                <a:gd name="T23" fmla="*/ 0 h 25"/>
                <a:gd name="T24" fmla="*/ 16 w 18"/>
                <a:gd name="T25" fmla="*/ 6 h 25"/>
                <a:gd name="T26" fmla="*/ 17 w 18"/>
                <a:gd name="T27" fmla="*/ 20 h 25"/>
                <a:gd name="T28" fmla="*/ 16 w 18"/>
                <a:gd name="T29" fmla="*/ 22 h 25"/>
                <a:gd name="T30" fmla="*/ 15 w 18"/>
                <a:gd name="T31" fmla="*/ 20 h 25"/>
                <a:gd name="T32" fmla="*/ 13 w 18"/>
                <a:gd name="T33" fmla="*/ 18 h 25"/>
                <a:gd name="T34" fmla="*/ 10 w 18"/>
                <a:gd name="T35" fmla="*/ 20 h 25"/>
                <a:gd name="T36" fmla="*/ 8 w 18"/>
                <a:gd name="T37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" h="25">
                  <a:moveTo>
                    <a:pt x="8" y="24"/>
                  </a:moveTo>
                  <a:cubicBezTo>
                    <a:pt x="5" y="25"/>
                    <a:pt x="3" y="25"/>
                    <a:pt x="5" y="21"/>
                  </a:cubicBezTo>
                  <a:cubicBezTo>
                    <a:pt x="5" y="19"/>
                    <a:pt x="5" y="18"/>
                    <a:pt x="3" y="16"/>
                  </a:cubicBezTo>
                  <a:cubicBezTo>
                    <a:pt x="3" y="17"/>
                    <a:pt x="3" y="17"/>
                    <a:pt x="3" y="18"/>
                  </a:cubicBezTo>
                  <a:cubicBezTo>
                    <a:pt x="3" y="19"/>
                    <a:pt x="3" y="21"/>
                    <a:pt x="1" y="20"/>
                  </a:cubicBezTo>
                  <a:cubicBezTo>
                    <a:pt x="0" y="20"/>
                    <a:pt x="0" y="18"/>
                    <a:pt x="1" y="17"/>
                  </a:cubicBezTo>
                  <a:cubicBezTo>
                    <a:pt x="1" y="16"/>
                    <a:pt x="3" y="15"/>
                    <a:pt x="1" y="13"/>
                  </a:cubicBezTo>
                  <a:cubicBezTo>
                    <a:pt x="0" y="12"/>
                    <a:pt x="0" y="11"/>
                    <a:pt x="1" y="11"/>
                  </a:cubicBezTo>
                  <a:cubicBezTo>
                    <a:pt x="2" y="10"/>
                    <a:pt x="3" y="11"/>
                    <a:pt x="4" y="11"/>
                  </a:cubicBezTo>
                  <a:cubicBezTo>
                    <a:pt x="5" y="13"/>
                    <a:pt x="6" y="15"/>
                    <a:pt x="8" y="14"/>
                  </a:cubicBezTo>
                  <a:cubicBezTo>
                    <a:pt x="11" y="13"/>
                    <a:pt x="11" y="10"/>
                    <a:pt x="11" y="8"/>
                  </a:cubicBezTo>
                  <a:cubicBezTo>
                    <a:pt x="10" y="4"/>
                    <a:pt x="15" y="3"/>
                    <a:pt x="16" y="0"/>
                  </a:cubicBezTo>
                  <a:cubicBezTo>
                    <a:pt x="16" y="2"/>
                    <a:pt x="17" y="4"/>
                    <a:pt x="16" y="6"/>
                  </a:cubicBezTo>
                  <a:cubicBezTo>
                    <a:pt x="16" y="11"/>
                    <a:pt x="16" y="15"/>
                    <a:pt x="17" y="20"/>
                  </a:cubicBezTo>
                  <a:cubicBezTo>
                    <a:pt x="18" y="21"/>
                    <a:pt x="18" y="22"/>
                    <a:pt x="16" y="22"/>
                  </a:cubicBezTo>
                  <a:cubicBezTo>
                    <a:pt x="15" y="21"/>
                    <a:pt x="15" y="21"/>
                    <a:pt x="15" y="20"/>
                  </a:cubicBezTo>
                  <a:cubicBezTo>
                    <a:pt x="15" y="19"/>
                    <a:pt x="14" y="18"/>
                    <a:pt x="13" y="18"/>
                  </a:cubicBezTo>
                  <a:cubicBezTo>
                    <a:pt x="11" y="18"/>
                    <a:pt x="11" y="19"/>
                    <a:pt x="10" y="20"/>
                  </a:cubicBezTo>
                  <a:cubicBezTo>
                    <a:pt x="10" y="21"/>
                    <a:pt x="10" y="23"/>
                    <a:pt x="8" y="24"/>
                  </a:cubicBezTo>
                  <a:close/>
                </a:path>
              </a:pathLst>
            </a:custGeom>
            <a:solidFill>
              <a:srgbClr val="F192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8" name="Freeform 557"/>
            <p:cNvSpPr>
              <a:spLocks/>
            </p:cNvSpPr>
            <p:nvPr/>
          </p:nvSpPr>
          <p:spPr bwMode="auto">
            <a:xfrm>
              <a:off x="-6526213" y="42863"/>
              <a:ext cx="141288" cy="88900"/>
            </a:xfrm>
            <a:custGeom>
              <a:avLst/>
              <a:gdLst>
                <a:gd name="T0" fmla="*/ 0 w 16"/>
                <a:gd name="T1" fmla="*/ 3 h 10"/>
                <a:gd name="T2" fmla="*/ 7 w 16"/>
                <a:gd name="T3" fmla="*/ 2 h 10"/>
                <a:gd name="T4" fmla="*/ 13 w 16"/>
                <a:gd name="T5" fmla="*/ 3 h 10"/>
                <a:gd name="T6" fmla="*/ 16 w 16"/>
                <a:gd name="T7" fmla="*/ 4 h 10"/>
                <a:gd name="T8" fmla="*/ 14 w 16"/>
                <a:gd name="T9" fmla="*/ 5 h 10"/>
                <a:gd name="T10" fmla="*/ 9 w 16"/>
                <a:gd name="T11" fmla="*/ 9 h 10"/>
                <a:gd name="T12" fmla="*/ 6 w 16"/>
                <a:gd name="T13" fmla="*/ 10 h 10"/>
                <a:gd name="T14" fmla="*/ 0 w 16"/>
                <a:gd name="T15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0">
                  <a:moveTo>
                    <a:pt x="0" y="3"/>
                  </a:moveTo>
                  <a:cubicBezTo>
                    <a:pt x="2" y="4"/>
                    <a:pt x="4" y="0"/>
                    <a:pt x="7" y="2"/>
                  </a:cubicBezTo>
                  <a:cubicBezTo>
                    <a:pt x="9" y="4"/>
                    <a:pt x="11" y="4"/>
                    <a:pt x="13" y="3"/>
                  </a:cubicBezTo>
                  <a:cubicBezTo>
                    <a:pt x="14" y="3"/>
                    <a:pt x="15" y="2"/>
                    <a:pt x="16" y="4"/>
                  </a:cubicBezTo>
                  <a:cubicBezTo>
                    <a:pt x="16" y="5"/>
                    <a:pt x="15" y="5"/>
                    <a:pt x="14" y="5"/>
                  </a:cubicBezTo>
                  <a:cubicBezTo>
                    <a:pt x="12" y="6"/>
                    <a:pt x="11" y="7"/>
                    <a:pt x="9" y="9"/>
                  </a:cubicBezTo>
                  <a:cubicBezTo>
                    <a:pt x="9" y="10"/>
                    <a:pt x="7" y="10"/>
                    <a:pt x="6" y="10"/>
                  </a:cubicBezTo>
                  <a:cubicBezTo>
                    <a:pt x="6" y="5"/>
                    <a:pt x="1" y="6"/>
                    <a:pt x="0" y="3"/>
                  </a:cubicBezTo>
                  <a:close/>
                </a:path>
              </a:pathLst>
            </a:custGeom>
            <a:solidFill>
              <a:srgbClr val="F08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9" name="Freeform 558"/>
            <p:cNvSpPr>
              <a:spLocks/>
            </p:cNvSpPr>
            <p:nvPr/>
          </p:nvSpPr>
          <p:spPr bwMode="auto">
            <a:xfrm>
              <a:off x="-6294438" y="211138"/>
              <a:ext cx="79375" cy="106363"/>
            </a:xfrm>
            <a:custGeom>
              <a:avLst/>
              <a:gdLst>
                <a:gd name="T0" fmla="*/ 1 w 9"/>
                <a:gd name="T1" fmla="*/ 1 h 12"/>
                <a:gd name="T2" fmla="*/ 3 w 9"/>
                <a:gd name="T3" fmla="*/ 0 h 12"/>
                <a:gd name="T4" fmla="*/ 9 w 9"/>
                <a:gd name="T5" fmla="*/ 10 h 12"/>
                <a:gd name="T6" fmla="*/ 1 w 9"/>
                <a:gd name="T7" fmla="*/ 7 h 12"/>
                <a:gd name="T8" fmla="*/ 6 w 9"/>
                <a:gd name="T9" fmla="*/ 8 h 12"/>
                <a:gd name="T10" fmla="*/ 5 w 9"/>
                <a:gd name="T11" fmla="*/ 11 h 12"/>
                <a:gd name="T12" fmla="*/ 1 w 9"/>
                <a:gd name="T13" fmla="*/ 10 h 12"/>
                <a:gd name="T14" fmla="*/ 1 w 9"/>
                <a:gd name="T15" fmla="*/ 7 h 12"/>
                <a:gd name="T16" fmla="*/ 1 w 9"/>
                <a:gd name="T17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2">
                  <a:moveTo>
                    <a:pt x="1" y="1"/>
                  </a:moveTo>
                  <a:cubicBezTo>
                    <a:pt x="2" y="1"/>
                    <a:pt x="2" y="1"/>
                    <a:pt x="3" y="0"/>
                  </a:cubicBezTo>
                  <a:cubicBezTo>
                    <a:pt x="7" y="2"/>
                    <a:pt x="9" y="5"/>
                    <a:pt x="9" y="10"/>
                  </a:cubicBezTo>
                  <a:cubicBezTo>
                    <a:pt x="5" y="4"/>
                    <a:pt x="5" y="4"/>
                    <a:pt x="1" y="7"/>
                  </a:cubicBezTo>
                  <a:cubicBezTo>
                    <a:pt x="4" y="7"/>
                    <a:pt x="5" y="6"/>
                    <a:pt x="6" y="8"/>
                  </a:cubicBezTo>
                  <a:cubicBezTo>
                    <a:pt x="6" y="9"/>
                    <a:pt x="6" y="10"/>
                    <a:pt x="5" y="11"/>
                  </a:cubicBezTo>
                  <a:cubicBezTo>
                    <a:pt x="4" y="12"/>
                    <a:pt x="3" y="10"/>
                    <a:pt x="1" y="10"/>
                  </a:cubicBezTo>
                  <a:cubicBezTo>
                    <a:pt x="0" y="10"/>
                    <a:pt x="1" y="8"/>
                    <a:pt x="1" y="7"/>
                  </a:cubicBezTo>
                  <a:cubicBezTo>
                    <a:pt x="1" y="5"/>
                    <a:pt x="5" y="3"/>
                    <a:pt x="1" y="1"/>
                  </a:cubicBezTo>
                  <a:close/>
                </a:path>
              </a:pathLst>
            </a:custGeom>
            <a:solidFill>
              <a:srgbClr val="EA75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0" name="Freeform 559"/>
            <p:cNvSpPr>
              <a:spLocks/>
            </p:cNvSpPr>
            <p:nvPr/>
          </p:nvSpPr>
          <p:spPr bwMode="auto">
            <a:xfrm>
              <a:off x="-6731001" y="292100"/>
              <a:ext cx="88900" cy="96838"/>
            </a:xfrm>
            <a:custGeom>
              <a:avLst/>
              <a:gdLst>
                <a:gd name="T0" fmla="*/ 0 w 10"/>
                <a:gd name="T1" fmla="*/ 8 h 11"/>
                <a:gd name="T2" fmla="*/ 1 w 10"/>
                <a:gd name="T3" fmla="*/ 5 h 11"/>
                <a:gd name="T4" fmla="*/ 5 w 10"/>
                <a:gd name="T5" fmla="*/ 1 h 11"/>
                <a:gd name="T6" fmla="*/ 8 w 10"/>
                <a:gd name="T7" fmla="*/ 6 h 11"/>
                <a:gd name="T8" fmla="*/ 7 w 10"/>
                <a:gd name="T9" fmla="*/ 10 h 11"/>
                <a:gd name="T10" fmla="*/ 0 w 10"/>
                <a:gd name="T11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1">
                  <a:moveTo>
                    <a:pt x="0" y="8"/>
                  </a:moveTo>
                  <a:cubicBezTo>
                    <a:pt x="1" y="7"/>
                    <a:pt x="1" y="6"/>
                    <a:pt x="1" y="5"/>
                  </a:cubicBezTo>
                  <a:cubicBezTo>
                    <a:pt x="1" y="3"/>
                    <a:pt x="2" y="0"/>
                    <a:pt x="5" y="1"/>
                  </a:cubicBezTo>
                  <a:cubicBezTo>
                    <a:pt x="9" y="1"/>
                    <a:pt x="8" y="4"/>
                    <a:pt x="8" y="6"/>
                  </a:cubicBezTo>
                  <a:cubicBezTo>
                    <a:pt x="7" y="7"/>
                    <a:pt x="10" y="9"/>
                    <a:pt x="7" y="10"/>
                  </a:cubicBezTo>
                  <a:cubicBezTo>
                    <a:pt x="5" y="11"/>
                    <a:pt x="2" y="11"/>
                    <a:pt x="0" y="8"/>
                  </a:cubicBezTo>
                  <a:close/>
                </a:path>
              </a:pathLst>
            </a:custGeom>
            <a:solidFill>
              <a:srgbClr val="D43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1" name="Freeform 560"/>
            <p:cNvSpPr>
              <a:spLocks/>
            </p:cNvSpPr>
            <p:nvPr/>
          </p:nvSpPr>
          <p:spPr bwMode="auto">
            <a:xfrm>
              <a:off x="-6429376" y="292100"/>
              <a:ext cx="80963" cy="71438"/>
            </a:xfrm>
            <a:custGeom>
              <a:avLst/>
              <a:gdLst>
                <a:gd name="T0" fmla="*/ 3 w 9"/>
                <a:gd name="T1" fmla="*/ 4 h 8"/>
                <a:gd name="T2" fmla="*/ 0 w 9"/>
                <a:gd name="T3" fmla="*/ 6 h 8"/>
                <a:gd name="T4" fmla="*/ 5 w 9"/>
                <a:gd name="T5" fmla="*/ 1 h 8"/>
                <a:gd name="T6" fmla="*/ 9 w 9"/>
                <a:gd name="T7" fmla="*/ 4 h 8"/>
                <a:gd name="T8" fmla="*/ 5 w 9"/>
                <a:gd name="T9" fmla="*/ 8 h 8"/>
                <a:gd name="T10" fmla="*/ 3 w 9"/>
                <a:gd name="T11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8">
                  <a:moveTo>
                    <a:pt x="3" y="4"/>
                  </a:moveTo>
                  <a:cubicBezTo>
                    <a:pt x="1" y="4"/>
                    <a:pt x="2" y="6"/>
                    <a:pt x="0" y="6"/>
                  </a:cubicBezTo>
                  <a:cubicBezTo>
                    <a:pt x="1" y="3"/>
                    <a:pt x="1" y="1"/>
                    <a:pt x="5" y="1"/>
                  </a:cubicBezTo>
                  <a:cubicBezTo>
                    <a:pt x="7" y="0"/>
                    <a:pt x="8" y="1"/>
                    <a:pt x="9" y="4"/>
                  </a:cubicBezTo>
                  <a:cubicBezTo>
                    <a:pt x="9" y="7"/>
                    <a:pt x="6" y="7"/>
                    <a:pt x="5" y="8"/>
                  </a:cubicBezTo>
                  <a:cubicBezTo>
                    <a:pt x="2" y="8"/>
                    <a:pt x="4" y="5"/>
                    <a:pt x="3" y="4"/>
                  </a:cubicBezTo>
                  <a:close/>
                </a:path>
              </a:pathLst>
            </a:custGeom>
            <a:solidFill>
              <a:srgbClr val="ED84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2" name="Freeform 561"/>
            <p:cNvSpPr>
              <a:spLocks/>
            </p:cNvSpPr>
            <p:nvPr/>
          </p:nvSpPr>
          <p:spPr bwMode="auto">
            <a:xfrm>
              <a:off x="-6535738" y="265113"/>
              <a:ext cx="80963" cy="88900"/>
            </a:xfrm>
            <a:custGeom>
              <a:avLst/>
              <a:gdLst>
                <a:gd name="T0" fmla="*/ 6 w 9"/>
                <a:gd name="T1" fmla="*/ 10 h 10"/>
                <a:gd name="T2" fmla="*/ 1 w 9"/>
                <a:gd name="T3" fmla="*/ 3 h 10"/>
                <a:gd name="T4" fmla="*/ 3 w 9"/>
                <a:gd name="T5" fmla="*/ 3 h 10"/>
                <a:gd name="T6" fmla="*/ 4 w 9"/>
                <a:gd name="T7" fmla="*/ 5 h 10"/>
                <a:gd name="T8" fmla="*/ 5 w 9"/>
                <a:gd name="T9" fmla="*/ 2 h 10"/>
                <a:gd name="T10" fmla="*/ 6 w 9"/>
                <a:gd name="T11" fmla="*/ 1 h 10"/>
                <a:gd name="T12" fmla="*/ 8 w 9"/>
                <a:gd name="T13" fmla="*/ 6 h 10"/>
                <a:gd name="T14" fmla="*/ 6 w 9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6" y="10"/>
                  </a:moveTo>
                  <a:cubicBezTo>
                    <a:pt x="0" y="10"/>
                    <a:pt x="1" y="6"/>
                    <a:pt x="1" y="3"/>
                  </a:cubicBezTo>
                  <a:cubicBezTo>
                    <a:pt x="1" y="3"/>
                    <a:pt x="2" y="2"/>
                    <a:pt x="3" y="3"/>
                  </a:cubicBezTo>
                  <a:cubicBezTo>
                    <a:pt x="3" y="3"/>
                    <a:pt x="3" y="5"/>
                    <a:pt x="4" y="5"/>
                  </a:cubicBezTo>
                  <a:cubicBezTo>
                    <a:pt x="5" y="4"/>
                    <a:pt x="4" y="3"/>
                    <a:pt x="5" y="2"/>
                  </a:cubicBezTo>
                  <a:cubicBezTo>
                    <a:pt x="5" y="1"/>
                    <a:pt x="5" y="0"/>
                    <a:pt x="6" y="1"/>
                  </a:cubicBezTo>
                  <a:cubicBezTo>
                    <a:pt x="8" y="2"/>
                    <a:pt x="9" y="4"/>
                    <a:pt x="8" y="6"/>
                  </a:cubicBezTo>
                  <a:cubicBezTo>
                    <a:pt x="7" y="7"/>
                    <a:pt x="7" y="9"/>
                    <a:pt x="6" y="10"/>
                  </a:cubicBezTo>
                  <a:close/>
                </a:path>
              </a:pathLst>
            </a:custGeom>
            <a:solidFill>
              <a:srgbClr val="AE28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3" name="Freeform 562"/>
            <p:cNvSpPr>
              <a:spLocks/>
            </p:cNvSpPr>
            <p:nvPr/>
          </p:nvSpPr>
          <p:spPr bwMode="auto">
            <a:xfrm>
              <a:off x="-6178551" y="166688"/>
              <a:ext cx="52388" cy="88900"/>
            </a:xfrm>
            <a:custGeom>
              <a:avLst/>
              <a:gdLst>
                <a:gd name="T0" fmla="*/ 3 w 6"/>
                <a:gd name="T1" fmla="*/ 10 h 10"/>
                <a:gd name="T2" fmla="*/ 1 w 6"/>
                <a:gd name="T3" fmla="*/ 2 h 10"/>
                <a:gd name="T4" fmla="*/ 1 w 6"/>
                <a:gd name="T5" fmla="*/ 0 h 10"/>
                <a:gd name="T6" fmla="*/ 3 w 6"/>
                <a:gd name="T7" fmla="*/ 0 h 10"/>
                <a:gd name="T8" fmla="*/ 3 w 6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">
                  <a:moveTo>
                    <a:pt x="3" y="10"/>
                  </a:moveTo>
                  <a:cubicBezTo>
                    <a:pt x="4" y="7"/>
                    <a:pt x="4" y="4"/>
                    <a:pt x="1" y="2"/>
                  </a:cubicBezTo>
                  <a:cubicBezTo>
                    <a:pt x="1" y="1"/>
                    <a:pt x="0" y="1"/>
                    <a:pt x="1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6" y="2"/>
                    <a:pt x="6" y="5"/>
                    <a:pt x="3" y="10"/>
                  </a:cubicBezTo>
                  <a:close/>
                </a:path>
              </a:pathLst>
            </a:custGeom>
            <a:solidFill>
              <a:srgbClr val="EC64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4" name="Freeform 563"/>
            <p:cNvSpPr>
              <a:spLocks/>
            </p:cNvSpPr>
            <p:nvPr/>
          </p:nvSpPr>
          <p:spPr bwMode="auto">
            <a:xfrm>
              <a:off x="-6249988" y="77788"/>
              <a:ext cx="71438" cy="71438"/>
            </a:xfrm>
            <a:custGeom>
              <a:avLst/>
              <a:gdLst>
                <a:gd name="T0" fmla="*/ 3 w 8"/>
                <a:gd name="T1" fmla="*/ 0 h 8"/>
                <a:gd name="T2" fmla="*/ 4 w 8"/>
                <a:gd name="T3" fmla="*/ 0 h 8"/>
                <a:gd name="T4" fmla="*/ 5 w 8"/>
                <a:gd name="T5" fmla="*/ 2 h 8"/>
                <a:gd name="T6" fmla="*/ 6 w 8"/>
                <a:gd name="T7" fmla="*/ 7 h 8"/>
                <a:gd name="T8" fmla="*/ 4 w 8"/>
                <a:gd name="T9" fmla="*/ 4 h 8"/>
                <a:gd name="T10" fmla="*/ 3 w 8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3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5" y="1"/>
                    <a:pt x="5" y="2"/>
                  </a:cubicBezTo>
                  <a:cubicBezTo>
                    <a:pt x="6" y="3"/>
                    <a:pt x="8" y="6"/>
                    <a:pt x="6" y="7"/>
                  </a:cubicBezTo>
                  <a:cubicBezTo>
                    <a:pt x="3" y="8"/>
                    <a:pt x="4" y="5"/>
                    <a:pt x="4" y="4"/>
                  </a:cubicBezTo>
                  <a:cubicBezTo>
                    <a:pt x="3" y="2"/>
                    <a:pt x="0" y="1"/>
                    <a:pt x="3" y="0"/>
                  </a:cubicBezTo>
                  <a:close/>
                </a:path>
              </a:pathLst>
            </a:custGeom>
            <a:solidFill>
              <a:srgbClr val="EC67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5" name="Freeform 564"/>
            <p:cNvSpPr>
              <a:spLocks/>
            </p:cNvSpPr>
            <p:nvPr/>
          </p:nvSpPr>
          <p:spPr bwMode="auto">
            <a:xfrm>
              <a:off x="-6597651" y="300038"/>
              <a:ext cx="26988" cy="44450"/>
            </a:xfrm>
            <a:custGeom>
              <a:avLst/>
              <a:gdLst>
                <a:gd name="T0" fmla="*/ 3 w 3"/>
                <a:gd name="T1" fmla="*/ 2 h 5"/>
                <a:gd name="T2" fmla="*/ 1 w 3"/>
                <a:gd name="T3" fmla="*/ 5 h 5"/>
                <a:gd name="T4" fmla="*/ 0 w 3"/>
                <a:gd name="T5" fmla="*/ 3 h 5"/>
                <a:gd name="T6" fmla="*/ 1 w 3"/>
                <a:gd name="T7" fmla="*/ 0 h 5"/>
                <a:gd name="T8" fmla="*/ 3 w 3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3" y="2"/>
                  </a:moveTo>
                  <a:cubicBezTo>
                    <a:pt x="3" y="4"/>
                    <a:pt x="2" y="5"/>
                    <a:pt x="1" y="5"/>
                  </a:cubicBezTo>
                  <a:cubicBezTo>
                    <a:pt x="0" y="5"/>
                    <a:pt x="0" y="4"/>
                    <a:pt x="0" y="3"/>
                  </a:cubicBezTo>
                  <a:cubicBezTo>
                    <a:pt x="0" y="2"/>
                    <a:pt x="0" y="0"/>
                    <a:pt x="1" y="0"/>
                  </a:cubicBezTo>
                  <a:cubicBezTo>
                    <a:pt x="2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8B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6" name="Freeform 565"/>
            <p:cNvSpPr>
              <a:spLocks/>
            </p:cNvSpPr>
            <p:nvPr/>
          </p:nvSpPr>
          <p:spPr bwMode="auto">
            <a:xfrm>
              <a:off x="-6518276" y="282575"/>
              <a:ext cx="36513" cy="44450"/>
            </a:xfrm>
            <a:custGeom>
              <a:avLst/>
              <a:gdLst>
                <a:gd name="T0" fmla="*/ 3 w 4"/>
                <a:gd name="T1" fmla="*/ 0 h 5"/>
                <a:gd name="T2" fmla="*/ 3 w 4"/>
                <a:gd name="T3" fmla="*/ 0 h 5"/>
                <a:gd name="T4" fmla="*/ 2 w 4"/>
                <a:gd name="T5" fmla="*/ 5 h 5"/>
                <a:gd name="T6" fmla="*/ 1 w 4"/>
                <a:gd name="T7" fmla="*/ 1 h 5"/>
                <a:gd name="T8" fmla="*/ 3 w 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4" y="2"/>
                    <a:pt x="4" y="4"/>
                    <a:pt x="2" y="5"/>
                  </a:cubicBezTo>
                  <a:cubicBezTo>
                    <a:pt x="0" y="5"/>
                    <a:pt x="0" y="2"/>
                    <a:pt x="1" y="1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F1AD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7" name="Freeform 566"/>
            <p:cNvSpPr>
              <a:spLocks/>
            </p:cNvSpPr>
            <p:nvPr/>
          </p:nvSpPr>
          <p:spPr bwMode="auto">
            <a:xfrm>
              <a:off x="-6134101" y="282575"/>
              <a:ext cx="25400" cy="44450"/>
            </a:xfrm>
            <a:custGeom>
              <a:avLst/>
              <a:gdLst>
                <a:gd name="T0" fmla="*/ 1 w 3"/>
                <a:gd name="T1" fmla="*/ 5 h 5"/>
                <a:gd name="T2" fmla="*/ 0 w 3"/>
                <a:gd name="T3" fmla="*/ 2 h 5"/>
                <a:gd name="T4" fmla="*/ 1 w 3"/>
                <a:gd name="T5" fmla="*/ 0 h 5"/>
                <a:gd name="T6" fmla="*/ 2 w 3"/>
                <a:gd name="T7" fmla="*/ 3 h 5"/>
                <a:gd name="T8" fmla="*/ 1 w 3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5"/>
                  </a:move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3" y="1"/>
                    <a:pt x="3" y="2"/>
                    <a:pt x="2" y="3"/>
                  </a:cubicBezTo>
                  <a:cubicBezTo>
                    <a:pt x="2" y="4"/>
                    <a:pt x="2" y="5"/>
                    <a:pt x="1" y="5"/>
                  </a:cubicBezTo>
                  <a:close/>
                </a:path>
              </a:pathLst>
            </a:custGeom>
            <a:solidFill>
              <a:srgbClr val="F5A3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8" name="Freeform 567"/>
            <p:cNvSpPr>
              <a:spLocks/>
            </p:cNvSpPr>
            <p:nvPr/>
          </p:nvSpPr>
          <p:spPr bwMode="auto">
            <a:xfrm>
              <a:off x="-6454776" y="638175"/>
              <a:ext cx="25400" cy="53975"/>
            </a:xfrm>
            <a:custGeom>
              <a:avLst/>
              <a:gdLst>
                <a:gd name="T0" fmla="*/ 3 w 3"/>
                <a:gd name="T1" fmla="*/ 2 h 6"/>
                <a:gd name="T2" fmla="*/ 3 w 3"/>
                <a:gd name="T3" fmla="*/ 2 h 6"/>
                <a:gd name="T4" fmla="*/ 1 w 3"/>
                <a:gd name="T5" fmla="*/ 5 h 6"/>
                <a:gd name="T6" fmla="*/ 0 w 3"/>
                <a:gd name="T7" fmla="*/ 3 h 6"/>
                <a:gd name="T8" fmla="*/ 3 w 3"/>
                <a:gd name="T9" fmla="*/ 1 h 6"/>
                <a:gd name="T10" fmla="*/ 3 w 3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4"/>
                    <a:pt x="3" y="5"/>
                    <a:pt x="1" y="5"/>
                  </a:cubicBezTo>
                  <a:cubicBezTo>
                    <a:pt x="0" y="6"/>
                    <a:pt x="0" y="4"/>
                    <a:pt x="0" y="3"/>
                  </a:cubicBezTo>
                  <a:cubicBezTo>
                    <a:pt x="0" y="2"/>
                    <a:pt x="0" y="0"/>
                    <a:pt x="3" y="1"/>
                  </a:cubicBezTo>
                  <a:cubicBezTo>
                    <a:pt x="3" y="1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28D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9" name="Freeform 568"/>
            <p:cNvSpPr>
              <a:spLocks/>
            </p:cNvSpPr>
            <p:nvPr/>
          </p:nvSpPr>
          <p:spPr bwMode="auto">
            <a:xfrm>
              <a:off x="-6276976" y="657225"/>
              <a:ext cx="34925" cy="44450"/>
            </a:xfrm>
            <a:custGeom>
              <a:avLst/>
              <a:gdLst>
                <a:gd name="T0" fmla="*/ 1 w 4"/>
                <a:gd name="T1" fmla="*/ 1 h 5"/>
                <a:gd name="T2" fmla="*/ 4 w 4"/>
                <a:gd name="T3" fmla="*/ 2 h 5"/>
                <a:gd name="T4" fmla="*/ 2 w 4"/>
                <a:gd name="T5" fmla="*/ 5 h 5"/>
                <a:gd name="T6" fmla="*/ 0 w 4"/>
                <a:gd name="T7" fmla="*/ 2 h 5"/>
                <a:gd name="T8" fmla="*/ 1 w 4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1" y="1"/>
                  </a:moveTo>
                  <a:cubicBezTo>
                    <a:pt x="3" y="0"/>
                    <a:pt x="4" y="1"/>
                    <a:pt x="4" y="2"/>
                  </a:cubicBezTo>
                  <a:cubicBezTo>
                    <a:pt x="4" y="4"/>
                    <a:pt x="3" y="5"/>
                    <a:pt x="2" y="5"/>
                  </a:cubicBezTo>
                  <a:cubicBezTo>
                    <a:pt x="0" y="5"/>
                    <a:pt x="0" y="3"/>
                    <a:pt x="0" y="2"/>
                  </a:cubicBezTo>
                  <a:cubicBezTo>
                    <a:pt x="1" y="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49D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0" name="Freeform 569"/>
            <p:cNvSpPr>
              <a:spLocks/>
            </p:cNvSpPr>
            <p:nvPr/>
          </p:nvSpPr>
          <p:spPr bwMode="auto">
            <a:xfrm>
              <a:off x="-6750051" y="541338"/>
              <a:ext cx="36513" cy="44450"/>
            </a:xfrm>
            <a:custGeom>
              <a:avLst/>
              <a:gdLst>
                <a:gd name="T0" fmla="*/ 4 w 4"/>
                <a:gd name="T1" fmla="*/ 1 h 5"/>
                <a:gd name="T2" fmla="*/ 2 w 4"/>
                <a:gd name="T3" fmla="*/ 4 h 5"/>
                <a:gd name="T4" fmla="*/ 1 w 4"/>
                <a:gd name="T5" fmla="*/ 0 h 5"/>
                <a:gd name="T6" fmla="*/ 4 w 4"/>
                <a:gd name="T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4" y="1"/>
                  </a:moveTo>
                  <a:cubicBezTo>
                    <a:pt x="3" y="3"/>
                    <a:pt x="4" y="5"/>
                    <a:pt x="2" y="4"/>
                  </a:cubicBezTo>
                  <a:cubicBezTo>
                    <a:pt x="0" y="4"/>
                    <a:pt x="0" y="2"/>
                    <a:pt x="1" y="0"/>
                  </a:cubicBezTo>
                  <a:cubicBezTo>
                    <a:pt x="2" y="1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EF8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1" name="Freeform 570"/>
            <p:cNvSpPr>
              <a:spLocks/>
            </p:cNvSpPr>
            <p:nvPr/>
          </p:nvSpPr>
          <p:spPr bwMode="auto">
            <a:xfrm>
              <a:off x="-6116638" y="541338"/>
              <a:ext cx="26988" cy="34925"/>
            </a:xfrm>
            <a:custGeom>
              <a:avLst/>
              <a:gdLst>
                <a:gd name="T0" fmla="*/ 3 w 3"/>
                <a:gd name="T1" fmla="*/ 1 h 4"/>
                <a:gd name="T2" fmla="*/ 1 w 3"/>
                <a:gd name="T3" fmla="*/ 4 h 4"/>
                <a:gd name="T4" fmla="*/ 0 w 3"/>
                <a:gd name="T5" fmla="*/ 2 h 4"/>
                <a:gd name="T6" fmla="*/ 1 w 3"/>
                <a:gd name="T7" fmla="*/ 0 h 4"/>
                <a:gd name="T8" fmla="*/ 3 w 3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1"/>
                  </a:moveTo>
                  <a:cubicBezTo>
                    <a:pt x="3" y="2"/>
                    <a:pt x="2" y="3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F18F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2" name="Freeform 571"/>
            <p:cNvSpPr>
              <a:spLocks/>
            </p:cNvSpPr>
            <p:nvPr/>
          </p:nvSpPr>
          <p:spPr bwMode="auto">
            <a:xfrm>
              <a:off x="-6357938" y="630238"/>
              <a:ext cx="26988" cy="44450"/>
            </a:xfrm>
            <a:custGeom>
              <a:avLst/>
              <a:gdLst>
                <a:gd name="T0" fmla="*/ 2 w 3"/>
                <a:gd name="T1" fmla="*/ 0 h 5"/>
                <a:gd name="T2" fmla="*/ 1 w 3"/>
                <a:gd name="T3" fmla="*/ 4 h 5"/>
                <a:gd name="T4" fmla="*/ 0 w 3"/>
                <a:gd name="T5" fmla="*/ 2 h 5"/>
                <a:gd name="T6" fmla="*/ 2 w 3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cubicBezTo>
                    <a:pt x="3" y="2"/>
                    <a:pt x="3" y="4"/>
                    <a:pt x="1" y="4"/>
                  </a:cubicBezTo>
                  <a:cubicBezTo>
                    <a:pt x="0" y="5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08F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3" name="Freeform 572"/>
            <p:cNvSpPr>
              <a:spLocks/>
            </p:cNvSpPr>
            <p:nvPr/>
          </p:nvSpPr>
          <p:spPr bwMode="auto">
            <a:xfrm>
              <a:off x="-6072188" y="211138"/>
              <a:ext cx="17463" cy="36513"/>
            </a:xfrm>
            <a:custGeom>
              <a:avLst/>
              <a:gdLst>
                <a:gd name="T0" fmla="*/ 1 w 2"/>
                <a:gd name="T1" fmla="*/ 0 h 4"/>
                <a:gd name="T2" fmla="*/ 2 w 2"/>
                <a:gd name="T3" fmla="*/ 2 h 4"/>
                <a:gd name="T4" fmla="*/ 1 w 2"/>
                <a:gd name="T5" fmla="*/ 4 h 4"/>
                <a:gd name="T6" fmla="*/ 0 w 2"/>
                <a:gd name="T7" fmla="*/ 1 h 4"/>
                <a:gd name="T8" fmla="*/ 1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cubicBezTo>
                    <a:pt x="2" y="0"/>
                    <a:pt x="2" y="1"/>
                    <a:pt x="2" y="2"/>
                  </a:cubicBezTo>
                  <a:cubicBezTo>
                    <a:pt x="2" y="3"/>
                    <a:pt x="2" y="4"/>
                    <a:pt x="1" y="4"/>
                  </a:cubicBezTo>
                  <a:cubicBezTo>
                    <a:pt x="0" y="4"/>
                    <a:pt x="0" y="2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29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4" name="Freeform 573"/>
            <p:cNvSpPr>
              <a:spLocks/>
            </p:cNvSpPr>
            <p:nvPr/>
          </p:nvSpPr>
          <p:spPr bwMode="auto">
            <a:xfrm>
              <a:off x="-6392863" y="531813"/>
              <a:ext cx="26988" cy="36513"/>
            </a:xfrm>
            <a:custGeom>
              <a:avLst/>
              <a:gdLst>
                <a:gd name="T0" fmla="*/ 2 w 3"/>
                <a:gd name="T1" fmla="*/ 0 h 4"/>
                <a:gd name="T2" fmla="*/ 3 w 3"/>
                <a:gd name="T3" fmla="*/ 2 h 4"/>
                <a:gd name="T4" fmla="*/ 1 w 3"/>
                <a:gd name="T5" fmla="*/ 4 h 4"/>
                <a:gd name="T6" fmla="*/ 0 w 3"/>
                <a:gd name="T7" fmla="*/ 2 h 4"/>
                <a:gd name="T8" fmla="*/ 2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4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395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5" name="Freeform 574"/>
            <p:cNvSpPr>
              <a:spLocks/>
            </p:cNvSpPr>
            <p:nvPr/>
          </p:nvSpPr>
          <p:spPr bwMode="auto">
            <a:xfrm>
              <a:off x="-6794501" y="415925"/>
              <a:ext cx="26988" cy="36513"/>
            </a:xfrm>
            <a:custGeom>
              <a:avLst/>
              <a:gdLst>
                <a:gd name="T0" fmla="*/ 3 w 3"/>
                <a:gd name="T1" fmla="*/ 2 h 4"/>
                <a:gd name="T2" fmla="*/ 2 w 3"/>
                <a:gd name="T3" fmla="*/ 4 h 4"/>
                <a:gd name="T4" fmla="*/ 0 w 3"/>
                <a:gd name="T5" fmla="*/ 2 h 4"/>
                <a:gd name="T6" fmla="*/ 1 w 3"/>
                <a:gd name="T7" fmla="*/ 0 h 4"/>
                <a:gd name="T8" fmla="*/ 3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2"/>
                  </a:moveTo>
                  <a:cubicBezTo>
                    <a:pt x="3" y="3"/>
                    <a:pt x="3" y="4"/>
                    <a:pt x="2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1"/>
                    <a:pt x="3" y="2"/>
                  </a:cubicBezTo>
                  <a:close/>
                </a:path>
              </a:pathLst>
            </a:custGeom>
            <a:solidFill>
              <a:srgbClr val="F49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6" name="Freeform 575"/>
            <p:cNvSpPr>
              <a:spLocks/>
            </p:cNvSpPr>
            <p:nvPr/>
          </p:nvSpPr>
          <p:spPr bwMode="auto">
            <a:xfrm>
              <a:off x="-6553201" y="407988"/>
              <a:ext cx="34925" cy="44450"/>
            </a:xfrm>
            <a:custGeom>
              <a:avLst/>
              <a:gdLst>
                <a:gd name="T0" fmla="*/ 2 w 4"/>
                <a:gd name="T1" fmla="*/ 0 h 5"/>
                <a:gd name="T2" fmla="*/ 3 w 4"/>
                <a:gd name="T3" fmla="*/ 2 h 5"/>
                <a:gd name="T4" fmla="*/ 2 w 4"/>
                <a:gd name="T5" fmla="*/ 4 h 5"/>
                <a:gd name="T6" fmla="*/ 1 w 4"/>
                <a:gd name="T7" fmla="*/ 3 h 5"/>
                <a:gd name="T8" fmla="*/ 2 w 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2" y="0"/>
                  </a:move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4" y="4"/>
                    <a:pt x="2" y="4"/>
                  </a:cubicBezTo>
                  <a:cubicBezTo>
                    <a:pt x="1" y="5"/>
                    <a:pt x="1" y="4"/>
                    <a:pt x="1" y="3"/>
                  </a:cubicBezTo>
                  <a:cubicBezTo>
                    <a:pt x="1" y="2"/>
                    <a:pt x="0" y="1"/>
                    <a:pt x="2" y="0"/>
                  </a:cubicBezTo>
                  <a:close/>
                </a:path>
              </a:pathLst>
            </a:custGeom>
            <a:solidFill>
              <a:srgbClr val="ED9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7" name="Freeform 576"/>
            <p:cNvSpPr>
              <a:spLocks/>
            </p:cNvSpPr>
            <p:nvPr/>
          </p:nvSpPr>
          <p:spPr bwMode="auto">
            <a:xfrm>
              <a:off x="-6099176" y="407988"/>
              <a:ext cx="26988" cy="34925"/>
            </a:xfrm>
            <a:custGeom>
              <a:avLst/>
              <a:gdLst>
                <a:gd name="T0" fmla="*/ 3 w 3"/>
                <a:gd name="T1" fmla="*/ 2 h 4"/>
                <a:gd name="T2" fmla="*/ 1 w 3"/>
                <a:gd name="T3" fmla="*/ 4 h 4"/>
                <a:gd name="T4" fmla="*/ 0 w 3"/>
                <a:gd name="T5" fmla="*/ 2 h 4"/>
                <a:gd name="T6" fmla="*/ 2 w 3"/>
                <a:gd name="T7" fmla="*/ 0 h 4"/>
                <a:gd name="T8" fmla="*/ 3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2"/>
                  </a:moveTo>
                  <a:cubicBezTo>
                    <a:pt x="3" y="3"/>
                    <a:pt x="3" y="4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18E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8" name="Freeform 577"/>
            <p:cNvSpPr>
              <a:spLocks/>
            </p:cNvSpPr>
            <p:nvPr/>
          </p:nvSpPr>
          <p:spPr bwMode="auto">
            <a:xfrm>
              <a:off x="-6338888" y="398463"/>
              <a:ext cx="25400" cy="34925"/>
            </a:xfrm>
            <a:custGeom>
              <a:avLst/>
              <a:gdLst>
                <a:gd name="T0" fmla="*/ 1 w 3"/>
                <a:gd name="T1" fmla="*/ 0 h 4"/>
                <a:gd name="T2" fmla="*/ 3 w 3"/>
                <a:gd name="T3" fmla="*/ 1 h 4"/>
                <a:gd name="T4" fmla="*/ 1 w 3"/>
                <a:gd name="T5" fmla="*/ 4 h 4"/>
                <a:gd name="T6" fmla="*/ 0 w 3"/>
                <a:gd name="T7" fmla="*/ 3 h 4"/>
                <a:gd name="T8" fmla="*/ 1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2" y="0"/>
                    <a:pt x="3" y="1"/>
                    <a:pt x="3" y="1"/>
                  </a:cubicBezTo>
                  <a:cubicBezTo>
                    <a:pt x="3" y="3"/>
                    <a:pt x="3" y="4"/>
                    <a:pt x="1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F398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9" name="Freeform 578"/>
            <p:cNvSpPr>
              <a:spLocks/>
            </p:cNvSpPr>
            <p:nvPr/>
          </p:nvSpPr>
          <p:spPr bwMode="auto">
            <a:xfrm>
              <a:off x="-6338888" y="220663"/>
              <a:ext cx="25400" cy="34925"/>
            </a:xfrm>
            <a:custGeom>
              <a:avLst/>
              <a:gdLst>
                <a:gd name="T0" fmla="*/ 3 w 3"/>
                <a:gd name="T1" fmla="*/ 2 h 4"/>
                <a:gd name="T2" fmla="*/ 1 w 3"/>
                <a:gd name="T3" fmla="*/ 4 h 4"/>
                <a:gd name="T4" fmla="*/ 0 w 3"/>
                <a:gd name="T5" fmla="*/ 2 h 4"/>
                <a:gd name="T6" fmla="*/ 2 w 3"/>
                <a:gd name="T7" fmla="*/ 0 h 4"/>
                <a:gd name="T8" fmla="*/ 3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2"/>
                  </a:moveTo>
                  <a:cubicBezTo>
                    <a:pt x="3" y="3"/>
                    <a:pt x="3" y="4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39A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0" name="Freeform 579"/>
            <p:cNvSpPr>
              <a:spLocks/>
            </p:cNvSpPr>
            <p:nvPr/>
          </p:nvSpPr>
          <p:spPr bwMode="auto">
            <a:xfrm>
              <a:off x="-6464301" y="193675"/>
              <a:ext cx="34925" cy="34925"/>
            </a:xfrm>
            <a:custGeom>
              <a:avLst/>
              <a:gdLst>
                <a:gd name="T0" fmla="*/ 2 w 4"/>
                <a:gd name="T1" fmla="*/ 4 h 4"/>
                <a:gd name="T2" fmla="*/ 1 w 4"/>
                <a:gd name="T3" fmla="*/ 1 h 4"/>
                <a:gd name="T4" fmla="*/ 2 w 4"/>
                <a:gd name="T5" fmla="*/ 0 h 4"/>
                <a:gd name="T6" fmla="*/ 3 w 4"/>
                <a:gd name="T7" fmla="*/ 2 h 4"/>
                <a:gd name="T8" fmla="*/ 2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1" y="3"/>
                    <a:pt x="0" y="2"/>
                    <a:pt x="1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4" y="1"/>
                    <a:pt x="3" y="2"/>
                  </a:cubicBezTo>
                  <a:cubicBezTo>
                    <a:pt x="3" y="3"/>
                    <a:pt x="3" y="4"/>
                    <a:pt x="2" y="4"/>
                  </a:cubicBezTo>
                  <a:close/>
                </a:path>
              </a:pathLst>
            </a:custGeom>
            <a:solidFill>
              <a:srgbClr val="E994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1" name="Freeform 580"/>
            <p:cNvSpPr>
              <a:spLocks/>
            </p:cNvSpPr>
            <p:nvPr/>
          </p:nvSpPr>
          <p:spPr bwMode="auto">
            <a:xfrm>
              <a:off x="-6276976" y="87313"/>
              <a:ext cx="26988" cy="44450"/>
            </a:xfrm>
            <a:custGeom>
              <a:avLst/>
              <a:gdLst>
                <a:gd name="T0" fmla="*/ 1 w 3"/>
                <a:gd name="T1" fmla="*/ 5 h 5"/>
                <a:gd name="T2" fmla="*/ 1 w 3"/>
                <a:gd name="T3" fmla="*/ 1 h 5"/>
                <a:gd name="T4" fmla="*/ 2 w 3"/>
                <a:gd name="T5" fmla="*/ 1 h 5"/>
                <a:gd name="T6" fmla="*/ 1 w 3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1" y="5"/>
                  </a:moveTo>
                  <a:cubicBezTo>
                    <a:pt x="0" y="4"/>
                    <a:pt x="0" y="2"/>
                    <a:pt x="1" y="1"/>
                  </a:cubicBezTo>
                  <a:cubicBezTo>
                    <a:pt x="1" y="0"/>
                    <a:pt x="2" y="0"/>
                    <a:pt x="2" y="1"/>
                  </a:cubicBezTo>
                  <a:cubicBezTo>
                    <a:pt x="3" y="3"/>
                    <a:pt x="2" y="4"/>
                    <a:pt x="1" y="5"/>
                  </a:cubicBezTo>
                  <a:close/>
                </a:path>
              </a:pathLst>
            </a:custGeom>
            <a:solidFill>
              <a:srgbClr val="F08C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2" name="Freeform 581"/>
            <p:cNvSpPr>
              <a:spLocks/>
            </p:cNvSpPr>
            <p:nvPr/>
          </p:nvSpPr>
          <p:spPr bwMode="auto">
            <a:xfrm>
              <a:off x="-6518276" y="104775"/>
              <a:ext cx="26988" cy="34925"/>
            </a:xfrm>
            <a:custGeom>
              <a:avLst/>
              <a:gdLst>
                <a:gd name="T0" fmla="*/ 2 w 3"/>
                <a:gd name="T1" fmla="*/ 4 h 4"/>
                <a:gd name="T2" fmla="*/ 0 w 3"/>
                <a:gd name="T3" fmla="*/ 2 h 4"/>
                <a:gd name="T4" fmla="*/ 2 w 3"/>
                <a:gd name="T5" fmla="*/ 0 h 4"/>
                <a:gd name="T6" fmla="*/ 3 w 3"/>
                <a:gd name="T7" fmla="*/ 2 h 4"/>
                <a:gd name="T8" fmla="*/ 2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4"/>
                  </a:moveTo>
                  <a:cubicBezTo>
                    <a:pt x="1" y="4"/>
                    <a:pt x="1" y="3"/>
                    <a:pt x="0" y="2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4"/>
                    <a:pt x="2" y="4"/>
                  </a:cubicBezTo>
                  <a:close/>
                </a:path>
              </a:pathLst>
            </a:custGeom>
            <a:solidFill>
              <a:srgbClr val="F39A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3" name="Freeform 582"/>
            <p:cNvSpPr>
              <a:spLocks/>
            </p:cNvSpPr>
            <p:nvPr/>
          </p:nvSpPr>
          <p:spPr bwMode="auto">
            <a:xfrm>
              <a:off x="-6607176" y="122238"/>
              <a:ext cx="17463" cy="44450"/>
            </a:xfrm>
            <a:custGeom>
              <a:avLst/>
              <a:gdLst>
                <a:gd name="T0" fmla="*/ 2 w 2"/>
                <a:gd name="T1" fmla="*/ 2 h 5"/>
                <a:gd name="T2" fmla="*/ 1 w 2"/>
                <a:gd name="T3" fmla="*/ 4 h 5"/>
                <a:gd name="T4" fmla="*/ 0 w 2"/>
                <a:gd name="T5" fmla="*/ 2 h 5"/>
                <a:gd name="T6" fmla="*/ 1 w 2"/>
                <a:gd name="T7" fmla="*/ 0 h 5"/>
                <a:gd name="T8" fmla="*/ 2 w 2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2"/>
                  </a:moveTo>
                  <a:cubicBezTo>
                    <a:pt x="2" y="3"/>
                    <a:pt x="2" y="4"/>
                    <a:pt x="1" y="4"/>
                  </a:cubicBezTo>
                  <a:cubicBezTo>
                    <a:pt x="0" y="5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F29A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4" name="Freeform 583"/>
            <p:cNvSpPr>
              <a:spLocks/>
            </p:cNvSpPr>
            <p:nvPr/>
          </p:nvSpPr>
          <p:spPr bwMode="auto">
            <a:xfrm>
              <a:off x="-6705601" y="131763"/>
              <a:ext cx="19050" cy="34925"/>
            </a:xfrm>
            <a:custGeom>
              <a:avLst/>
              <a:gdLst>
                <a:gd name="T0" fmla="*/ 2 w 2"/>
                <a:gd name="T1" fmla="*/ 2 h 4"/>
                <a:gd name="T2" fmla="*/ 1 w 2"/>
                <a:gd name="T3" fmla="*/ 4 h 4"/>
                <a:gd name="T4" fmla="*/ 0 w 2"/>
                <a:gd name="T5" fmla="*/ 2 h 4"/>
                <a:gd name="T6" fmla="*/ 1 w 2"/>
                <a:gd name="T7" fmla="*/ 0 h 4"/>
                <a:gd name="T8" fmla="*/ 2 w 2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2"/>
                  </a:moveTo>
                  <a:cubicBezTo>
                    <a:pt x="2" y="3"/>
                    <a:pt x="2" y="3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F396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5" name="Freeform 584"/>
            <p:cNvSpPr>
              <a:spLocks/>
            </p:cNvSpPr>
            <p:nvPr/>
          </p:nvSpPr>
          <p:spPr bwMode="auto">
            <a:xfrm>
              <a:off x="-6143626" y="131763"/>
              <a:ext cx="26988" cy="34925"/>
            </a:xfrm>
            <a:custGeom>
              <a:avLst/>
              <a:gdLst>
                <a:gd name="T0" fmla="*/ 2 w 3"/>
                <a:gd name="T1" fmla="*/ 4 h 4"/>
                <a:gd name="T2" fmla="*/ 0 w 3"/>
                <a:gd name="T3" fmla="*/ 1 h 4"/>
                <a:gd name="T4" fmla="*/ 1 w 3"/>
                <a:gd name="T5" fmla="*/ 0 h 4"/>
                <a:gd name="T6" fmla="*/ 2 w 3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2" y="4"/>
                  </a:moveTo>
                  <a:cubicBezTo>
                    <a:pt x="0" y="4"/>
                    <a:pt x="0" y="2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3" y="1"/>
                    <a:pt x="3" y="3"/>
                    <a:pt x="2" y="4"/>
                  </a:cubicBezTo>
                  <a:close/>
                </a:path>
              </a:pathLst>
            </a:custGeom>
            <a:solidFill>
              <a:srgbClr val="F49A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6" name="Freeform 585"/>
            <p:cNvSpPr>
              <a:spLocks/>
            </p:cNvSpPr>
            <p:nvPr/>
          </p:nvSpPr>
          <p:spPr bwMode="auto">
            <a:xfrm>
              <a:off x="-6205538" y="184150"/>
              <a:ext cx="26988" cy="36513"/>
            </a:xfrm>
            <a:custGeom>
              <a:avLst/>
              <a:gdLst>
                <a:gd name="T0" fmla="*/ 1 w 3"/>
                <a:gd name="T1" fmla="*/ 0 h 4"/>
                <a:gd name="T2" fmla="*/ 3 w 3"/>
                <a:gd name="T3" fmla="*/ 2 h 4"/>
                <a:gd name="T4" fmla="*/ 2 w 3"/>
                <a:gd name="T5" fmla="*/ 3 h 4"/>
                <a:gd name="T6" fmla="*/ 0 w 3"/>
                <a:gd name="T7" fmla="*/ 2 h 4"/>
                <a:gd name="T8" fmla="*/ 1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2" y="0"/>
                    <a:pt x="3" y="1"/>
                    <a:pt x="3" y="2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397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7" name="Oval 586"/>
            <p:cNvSpPr>
              <a:spLocks noChangeArrowheads="1"/>
            </p:cNvSpPr>
            <p:nvPr/>
          </p:nvSpPr>
          <p:spPr bwMode="auto">
            <a:xfrm>
              <a:off x="-6642101" y="220663"/>
              <a:ext cx="26988" cy="34925"/>
            </a:xfrm>
            <a:prstGeom prst="ellipse">
              <a:avLst/>
            </a:prstGeom>
            <a:solidFill>
              <a:srgbClr val="F08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8" name="Freeform 587"/>
            <p:cNvSpPr>
              <a:spLocks/>
            </p:cNvSpPr>
            <p:nvPr/>
          </p:nvSpPr>
          <p:spPr bwMode="auto">
            <a:xfrm>
              <a:off x="-6215063" y="398463"/>
              <a:ext cx="26988" cy="34925"/>
            </a:xfrm>
            <a:custGeom>
              <a:avLst/>
              <a:gdLst>
                <a:gd name="T0" fmla="*/ 1 w 3"/>
                <a:gd name="T1" fmla="*/ 4 h 4"/>
                <a:gd name="T2" fmla="*/ 0 w 3"/>
                <a:gd name="T3" fmla="*/ 2 h 4"/>
                <a:gd name="T4" fmla="*/ 2 w 3"/>
                <a:gd name="T5" fmla="*/ 0 h 4"/>
                <a:gd name="T6" fmla="*/ 3 w 3"/>
                <a:gd name="T7" fmla="*/ 2 h 4"/>
                <a:gd name="T8" fmla="*/ 1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2" y="4"/>
                    <a:pt x="1" y="4"/>
                  </a:cubicBezTo>
                  <a:close/>
                </a:path>
              </a:pathLst>
            </a:custGeom>
            <a:solidFill>
              <a:srgbClr val="F4A1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9" name="Freeform 588"/>
            <p:cNvSpPr>
              <a:spLocks/>
            </p:cNvSpPr>
            <p:nvPr/>
          </p:nvSpPr>
          <p:spPr bwMode="auto">
            <a:xfrm>
              <a:off x="-6499226" y="504825"/>
              <a:ext cx="25400" cy="36513"/>
            </a:xfrm>
            <a:custGeom>
              <a:avLst/>
              <a:gdLst>
                <a:gd name="T0" fmla="*/ 1 w 3"/>
                <a:gd name="T1" fmla="*/ 0 h 4"/>
                <a:gd name="T2" fmla="*/ 3 w 3"/>
                <a:gd name="T3" fmla="*/ 3 h 4"/>
                <a:gd name="T4" fmla="*/ 1 w 3"/>
                <a:gd name="T5" fmla="*/ 4 h 4"/>
                <a:gd name="T6" fmla="*/ 0 w 3"/>
                <a:gd name="T7" fmla="*/ 2 h 4"/>
                <a:gd name="T8" fmla="*/ 1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2" y="1"/>
                    <a:pt x="3" y="2"/>
                    <a:pt x="3" y="3"/>
                  </a:cubicBezTo>
                  <a:cubicBezTo>
                    <a:pt x="3" y="4"/>
                    <a:pt x="2" y="4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4A0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0" name="Freeform 589"/>
            <p:cNvSpPr>
              <a:spLocks/>
            </p:cNvSpPr>
            <p:nvPr/>
          </p:nvSpPr>
          <p:spPr bwMode="auto">
            <a:xfrm>
              <a:off x="-6197601" y="638175"/>
              <a:ext cx="36513" cy="36513"/>
            </a:xfrm>
            <a:custGeom>
              <a:avLst/>
              <a:gdLst>
                <a:gd name="T0" fmla="*/ 4 w 4"/>
                <a:gd name="T1" fmla="*/ 2 h 4"/>
                <a:gd name="T2" fmla="*/ 1 w 4"/>
                <a:gd name="T3" fmla="*/ 4 h 4"/>
                <a:gd name="T4" fmla="*/ 2 w 4"/>
                <a:gd name="T5" fmla="*/ 1 h 4"/>
                <a:gd name="T6" fmla="*/ 4 w 4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3" y="3"/>
                    <a:pt x="2" y="4"/>
                    <a:pt x="1" y="4"/>
                  </a:cubicBezTo>
                  <a:cubicBezTo>
                    <a:pt x="1" y="3"/>
                    <a:pt x="0" y="2"/>
                    <a:pt x="2" y="1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6A7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1" name="Freeform 590"/>
            <p:cNvSpPr>
              <a:spLocks/>
            </p:cNvSpPr>
            <p:nvPr/>
          </p:nvSpPr>
          <p:spPr bwMode="auto">
            <a:xfrm>
              <a:off x="-6197601" y="549275"/>
              <a:ext cx="19050" cy="26988"/>
            </a:xfrm>
            <a:custGeom>
              <a:avLst/>
              <a:gdLst>
                <a:gd name="T0" fmla="*/ 2 w 2"/>
                <a:gd name="T1" fmla="*/ 1 h 3"/>
                <a:gd name="T2" fmla="*/ 1 w 2"/>
                <a:gd name="T3" fmla="*/ 3 h 3"/>
                <a:gd name="T4" fmla="*/ 0 w 2"/>
                <a:gd name="T5" fmla="*/ 2 h 3"/>
                <a:gd name="T6" fmla="*/ 1 w 2"/>
                <a:gd name="T7" fmla="*/ 0 h 3"/>
                <a:gd name="T8" fmla="*/ 2 w 2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cubicBezTo>
                    <a:pt x="2" y="2"/>
                    <a:pt x="2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F49A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2" name="Freeform 591"/>
            <p:cNvSpPr>
              <a:spLocks/>
            </p:cNvSpPr>
            <p:nvPr/>
          </p:nvSpPr>
          <p:spPr bwMode="auto">
            <a:xfrm>
              <a:off x="-6276976" y="504825"/>
              <a:ext cx="26988" cy="26988"/>
            </a:xfrm>
            <a:custGeom>
              <a:avLst/>
              <a:gdLst>
                <a:gd name="T0" fmla="*/ 2 w 3"/>
                <a:gd name="T1" fmla="*/ 0 h 3"/>
                <a:gd name="T2" fmla="*/ 3 w 3"/>
                <a:gd name="T3" fmla="*/ 2 h 3"/>
                <a:gd name="T4" fmla="*/ 1 w 3"/>
                <a:gd name="T5" fmla="*/ 3 h 3"/>
                <a:gd name="T6" fmla="*/ 0 w 3"/>
                <a:gd name="T7" fmla="*/ 1 h 3"/>
                <a:gd name="T8" fmla="*/ 2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3" y="0"/>
                    <a:pt x="3" y="1"/>
                    <a:pt x="3" y="2"/>
                  </a:cubicBezTo>
                  <a:cubicBezTo>
                    <a:pt x="2" y="3"/>
                    <a:pt x="2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295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3" name="Freeform 592"/>
            <p:cNvSpPr>
              <a:spLocks/>
            </p:cNvSpPr>
            <p:nvPr/>
          </p:nvSpPr>
          <p:spPr bwMode="auto">
            <a:xfrm>
              <a:off x="-6402388" y="112713"/>
              <a:ext cx="26988" cy="36513"/>
            </a:xfrm>
            <a:custGeom>
              <a:avLst/>
              <a:gdLst>
                <a:gd name="T0" fmla="*/ 3 w 3"/>
                <a:gd name="T1" fmla="*/ 1 h 4"/>
                <a:gd name="T2" fmla="*/ 2 w 3"/>
                <a:gd name="T3" fmla="*/ 4 h 4"/>
                <a:gd name="T4" fmla="*/ 0 w 3"/>
                <a:gd name="T5" fmla="*/ 2 h 4"/>
                <a:gd name="T6" fmla="*/ 2 w 3"/>
                <a:gd name="T7" fmla="*/ 0 h 4"/>
                <a:gd name="T8" fmla="*/ 3 w 3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1"/>
                  </a:moveTo>
                  <a:cubicBezTo>
                    <a:pt x="3" y="3"/>
                    <a:pt x="3" y="4"/>
                    <a:pt x="2" y="4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F4AE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4" name="Freeform 593"/>
            <p:cNvSpPr>
              <a:spLocks/>
            </p:cNvSpPr>
            <p:nvPr/>
          </p:nvSpPr>
          <p:spPr bwMode="auto">
            <a:xfrm>
              <a:off x="-6767513" y="166688"/>
              <a:ext cx="36513" cy="26988"/>
            </a:xfrm>
            <a:custGeom>
              <a:avLst/>
              <a:gdLst>
                <a:gd name="T0" fmla="*/ 4 w 4"/>
                <a:gd name="T1" fmla="*/ 2 h 3"/>
                <a:gd name="T2" fmla="*/ 0 w 4"/>
                <a:gd name="T3" fmla="*/ 1 h 3"/>
                <a:gd name="T4" fmla="*/ 1 w 4"/>
                <a:gd name="T5" fmla="*/ 0 h 3"/>
                <a:gd name="T6" fmla="*/ 4 w 4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3">
                  <a:moveTo>
                    <a:pt x="4" y="2"/>
                  </a:moveTo>
                  <a:cubicBezTo>
                    <a:pt x="2" y="3"/>
                    <a:pt x="0" y="3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3" y="1"/>
                    <a:pt x="4" y="2"/>
                  </a:cubicBezTo>
                  <a:close/>
                </a:path>
              </a:pathLst>
            </a:custGeom>
            <a:solidFill>
              <a:srgbClr val="EF77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5" name="Freeform 594"/>
            <p:cNvSpPr>
              <a:spLocks/>
            </p:cNvSpPr>
            <p:nvPr/>
          </p:nvSpPr>
          <p:spPr bwMode="auto">
            <a:xfrm>
              <a:off x="-6651626" y="415925"/>
              <a:ext cx="26988" cy="26988"/>
            </a:xfrm>
            <a:custGeom>
              <a:avLst/>
              <a:gdLst>
                <a:gd name="T0" fmla="*/ 2 w 3"/>
                <a:gd name="T1" fmla="*/ 3 h 3"/>
                <a:gd name="T2" fmla="*/ 0 w 3"/>
                <a:gd name="T3" fmla="*/ 2 h 3"/>
                <a:gd name="T4" fmla="*/ 1 w 3"/>
                <a:gd name="T5" fmla="*/ 0 h 3"/>
                <a:gd name="T6" fmla="*/ 3 w 3"/>
                <a:gd name="T7" fmla="*/ 2 h 3"/>
                <a:gd name="T8" fmla="*/ 2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cubicBezTo>
                    <a:pt x="1" y="3"/>
                    <a:pt x="1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1"/>
                    <a:pt x="3" y="2"/>
                  </a:cubicBezTo>
                  <a:cubicBezTo>
                    <a:pt x="3" y="2"/>
                    <a:pt x="3" y="3"/>
                    <a:pt x="2" y="3"/>
                  </a:cubicBezTo>
                  <a:close/>
                </a:path>
              </a:pathLst>
            </a:custGeom>
            <a:solidFill>
              <a:srgbClr val="F7B1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6" name="Freeform 595"/>
            <p:cNvSpPr>
              <a:spLocks/>
            </p:cNvSpPr>
            <p:nvPr/>
          </p:nvSpPr>
          <p:spPr bwMode="auto">
            <a:xfrm>
              <a:off x="-6740526" y="220663"/>
              <a:ext cx="17463" cy="26988"/>
            </a:xfrm>
            <a:custGeom>
              <a:avLst/>
              <a:gdLst>
                <a:gd name="T0" fmla="*/ 1 w 2"/>
                <a:gd name="T1" fmla="*/ 3 h 3"/>
                <a:gd name="T2" fmla="*/ 0 w 2"/>
                <a:gd name="T3" fmla="*/ 2 h 3"/>
                <a:gd name="T4" fmla="*/ 1 w 2"/>
                <a:gd name="T5" fmla="*/ 0 h 3"/>
                <a:gd name="T6" fmla="*/ 2 w 2"/>
                <a:gd name="T7" fmla="*/ 1 h 3"/>
                <a:gd name="T8" fmla="*/ 1 w 2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3"/>
                  </a:move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2" y="2"/>
                    <a:pt x="2" y="3"/>
                    <a:pt x="1" y="3"/>
                  </a:cubicBezTo>
                  <a:close/>
                </a:path>
              </a:pathLst>
            </a:custGeom>
            <a:solidFill>
              <a:srgbClr val="FDDB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7" name="Freeform 596"/>
            <p:cNvSpPr>
              <a:spLocks/>
            </p:cNvSpPr>
            <p:nvPr/>
          </p:nvSpPr>
          <p:spPr bwMode="auto">
            <a:xfrm>
              <a:off x="-6686551" y="647700"/>
              <a:ext cx="34925" cy="44450"/>
            </a:xfrm>
            <a:custGeom>
              <a:avLst/>
              <a:gdLst>
                <a:gd name="T0" fmla="*/ 4 w 4"/>
                <a:gd name="T1" fmla="*/ 3 h 5"/>
                <a:gd name="T2" fmla="*/ 3 w 4"/>
                <a:gd name="T3" fmla="*/ 5 h 5"/>
                <a:gd name="T4" fmla="*/ 1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4" y="5"/>
                    <a:pt x="3" y="5"/>
                  </a:cubicBezTo>
                  <a:cubicBezTo>
                    <a:pt x="1" y="4"/>
                    <a:pt x="1" y="3"/>
                    <a:pt x="1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F18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8" name="Freeform 597"/>
            <p:cNvSpPr>
              <a:spLocks/>
            </p:cNvSpPr>
            <p:nvPr/>
          </p:nvSpPr>
          <p:spPr bwMode="auto">
            <a:xfrm>
              <a:off x="-6570663" y="647700"/>
              <a:ext cx="25400" cy="44450"/>
            </a:xfrm>
            <a:custGeom>
              <a:avLst/>
              <a:gdLst>
                <a:gd name="T0" fmla="*/ 3 w 3"/>
                <a:gd name="T1" fmla="*/ 2 h 5"/>
                <a:gd name="T2" fmla="*/ 2 w 3"/>
                <a:gd name="T3" fmla="*/ 4 h 5"/>
                <a:gd name="T4" fmla="*/ 0 w 3"/>
                <a:gd name="T5" fmla="*/ 2 h 5"/>
                <a:gd name="T6" fmla="*/ 1 w 3"/>
                <a:gd name="T7" fmla="*/ 0 h 5"/>
                <a:gd name="T8" fmla="*/ 3 w 3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3" y="2"/>
                  </a:moveTo>
                  <a:cubicBezTo>
                    <a:pt x="3" y="3"/>
                    <a:pt x="3" y="4"/>
                    <a:pt x="2" y="4"/>
                  </a:cubicBezTo>
                  <a:cubicBezTo>
                    <a:pt x="1" y="5"/>
                    <a:pt x="1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191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9" name="Freeform 598"/>
            <p:cNvSpPr>
              <a:spLocks/>
            </p:cNvSpPr>
            <p:nvPr/>
          </p:nvSpPr>
          <p:spPr bwMode="auto">
            <a:xfrm>
              <a:off x="-6642101" y="558800"/>
              <a:ext cx="34925" cy="34925"/>
            </a:xfrm>
            <a:custGeom>
              <a:avLst/>
              <a:gdLst>
                <a:gd name="T0" fmla="*/ 3 w 4"/>
                <a:gd name="T1" fmla="*/ 4 h 4"/>
                <a:gd name="T2" fmla="*/ 1 w 4"/>
                <a:gd name="T3" fmla="*/ 0 h 4"/>
                <a:gd name="T4" fmla="*/ 2 w 4"/>
                <a:gd name="T5" fmla="*/ 0 h 4"/>
                <a:gd name="T6" fmla="*/ 3 w 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cubicBezTo>
                    <a:pt x="1" y="3"/>
                    <a:pt x="0" y="2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4" y="1"/>
                    <a:pt x="3" y="2"/>
                    <a:pt x="3" y="4"/>
                  </a:cubicBezTo>
                  <a:close/>
                </a:path>
              </a:pathLst>
            </a:custGeom>
            <a:solidFill>
              <a:srgbClr val="F39A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0" name="Freeform 599"/>
            <p:cNvSpPr>
              <a:spLocks/>
            </p:cNvSpPr>
            <p:nvPr/>
          </p:nvSpPr>
          <p:spPr bwMode="auto">
            <a:xfrm>
              <a:off x="-6508751" y="6350"/>
              <a:ext cx="79375" cy="26988"/>
            </a:xfrm>
            <a:custGeom>
              <a:avLst/>
              <a:gdLst>
                <a:gd name="T0" fmla="*/ 9 w 9"/>
                <a:gd name="T1" fmla="*/ 1 h 3"/>
                <a:gd name="T2" fmla="*/ 0 w 9"/>
                <a:gd name="T3" fmla="*/ 2 h 3"/>
                <a:gd name="T4" fmla="*/ 9 w 9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3">
                  <a:moveTo>
                    <a:pt x="9" y="1"/>
                  </a:moveTo>
                  <a:cubicBezTo>
                    <a:pt x="6" y="2"/>
                    <a:pt x="3" y="3"/>
                    <a:pt x="0" y="2"/>
                  </a:cubicBezTo>
                  <a:cubicBezTo>
                    <a:pt x="3" y="1"/>
                    <a:pt x="5" y="0"/>
                    <a:pt x="9" y="1"/>
                  </a:cubicBezTo>
                  <a:close/>
                </a:path>
              </a:pathLst>
            </a:custGeom>
            <a:solidFill>
              <a:srgbClr val="6D7A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1" name="Freeform 600"/>
            <p:cNvSpPr>
              <a:spLocks/>
            </p:cNvSpPr>
            <p:nvPr/>
          </p:nvSpPr>
          <p:spPr bwMode="auto">
            <a:xfrm>
              <a:off x="-6705601" y="309563"/>
              <a:ext cx="26988" cy="44450"/>
            </a:xfrm>
            <a:custGeom>
              <a:avLst/>
              <a:gdLst>
                <a:gd name="T0" fmla="*/ 3 w 3"/>
                <a:gd name="T1" fmla="*/ 2 h 5"/>
                <a:gd name="T2" fmla="*/ 2 w 3"/>
                <a:gd name="T3" fmla="*/ 4 h 5"/>
                <a:gd name="T4" fmla="*/ 0 w 3"/>
                <a:gd name="T5" fmla="*/ 2 h 5"/>
                <a:gd name="T6" fmla="*/ 2 w 3"/>
                <a:gd name="T7" fmla="*/ 0 h 5"/>
                <a:gd name="T8" fmla="*/ 3 w 3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3" y="2"/>
                  </a:moveTo>
                  <a:cubicBezTo>
                    <a:pt x="3" y="3"/>
                    <a:pt x="3" y="4"/>
                    <a:pt x="2" y="4"/>
                  </a:cubicBezTo>
                  <a:cubicBezTo>
                    <a:pt x="1" y="5"/>
                    <a:pt x="1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6A6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675" name="Grupo 674"/>
          <p:cNvGrpSpPr/>
          <p:nvPr/>
        </p:nvGrpSpPr>
        <p:grpSpPr>
          <a:xfrm rot="18947105">
            <a:off x="4700597" y="3866955"/>
            <a:ext cx="865188" cy="1335088"/>
            <a:chOff x="-6865938" y="-403225"/>
            <a:chExt cx="865188" cy="1335088"/>
          </a:xfrm>
        </p:grpSpPr>
        <p:sp>
          <p:nvSpPr>
            <p:cNvPr id="676" name="Freeform 546"/>
            <p:cNvSpPr>
              <a:spLocks/>
            </p:cNvSpPr>
            <p:nvPr/>
          </p:nvSpPr>
          <p:spPr bwMode="auto">
            <a:xfrm>
              <a:off x="-6856413" y="23813"/>
              <a:ext cx="855663" cy="677863"/>
            </a:xfrm>
            <a:custGeom>
              <a:avLst/>
              <a:gdLst>
                <a:gd name="T0" fmla="*/ 10 w 96"/>
                <a:gd name="T1" fmla="*/ 59 h 76"/>
                <a:gd name="T2" fmla="*/ 6 w 96"/>
                <a:gd name="T3" fmla="*/ 19 h 76"/>
                <a:gd name="T4" fmla="*/ 12 w 96"/>
                <a:gd name="T5" fmla="*/ 11 h 76"/>
                <a:gd name="T6" fmla="*/ 31 w 96"/>
                <a:gd name="T7" fmla="*/ 4 h 76"/>
                <a:gd name="T8" fmla="*/ 36 w 96"/>
                <a:gd name="T9" fmla="*/ 4 h 76"/>
                <a:gd name="T10" fmla="*/ 44 w 96"/>
                <a:gd name="T11" fmla="*/ 10 h 76"/>
                <a:gd name="T12" fmla="*/ 47 w 96"/>
                <a:gd name="T13" fmla="*/ 10 h 76"/>
                <a:gd name="T14" fmla="*/ 51 w 96"/>
                <a:gd name="T15" fmla="*/ 7 h 76"/>
                <a:gd name="T16" fmla="*/ 46 w 96"/>
                <a:gd name="T17" fmla="*/ 6 h 76"/>
                <a:gd name="T18" fmla="*/ 45 w 96"/>
                <a:gd name="T19" fmla="*/ 3 h 76"/>
                <a:gd name="T20" fmla="*/ 71 w 96"/>
                <a:gd name="T21" fmla="*/ 4 h 76"/>
                <a:gd name="T22" fmla="*/ 73 w 96"/>
                <a:gd name="T23" fmla="*/ 10 h 76"/>
                <a:gd name="T24" fmla="*/ 72 w 96"/>
                <a:gd name="T25" fmla="*/ 6 h 76"/>
                <a:gd name="T26" fmla="*/ 76 w 96"/>
                <a:gd name="T27" fmla="*/ 6 h 76"/>
                <a:gd name="T28" fmla="*/ 81 w 96"/>
                <a:gd name="T29" fmla="*/ 7 h 76"/>
                <a:gd name="T30" fmla="*/ 94 w 96"/>
                <a:gd name="T31" fmla="*/ 39 h 76"/>
                <a:gd name="T32" fmla="*/ 84 w 96"/>
                <a:gd name="T33" fmla="*/ 67 h 76"/>
                <a:gd name="T34" fmla="*/ 78 w 96"/>
                <a:gd name="T35" fmla="*/ 72 h 76"/>
                <a:gd name="T36" fmla="*/ 75 w 96"/>
                <a:gd name="T37" fmla="*/ 70 h 76"/>
                <a:gd name="T38" fmla="*/ 69 w 96"/>
                <a:gd name="T39" fmla="*/ 71 h 76"/>
                <a:gd name="T40" fmla="*/ 67 w 96"/>
                <a:gd name="T41" fmla="*/ 72 h 76"/>
                <a:gd name="T42" fmla="*/ 66 w 96"/>
                <a:gd name="T43" fmla="*/ 74 h 76"/>
                <a:gd name="T44" fmla="*/ 61 w 96"/>
                <a:gd name="T45" fmla="*/ 75 h 76"/>
                <a:gd name="T46" fmla="*/ 59 w 96"/>
                <a:gd name="T47" fmla="*/ 71 h 76"/>
                <a:gd name="T48" fmla="*/ 58 w 96"/>
                <a:gd name="T49" fmla="*/ 69 h 76"/>
                <a:gd name="T50" fmla="*/ 56 w 96"/>
                <a:gd name="T51" fmla="*/ 70 h 76"/>
                <a:gd name="T52" fmla="*/ 55 w 96"/>
                <a:gd name="T53" fmla="*/ 70 h 76"/>
                <a:gd name="T54" fmla="*/ 52 w 96"/>
                <a:gd name="T55" fmla="*/ 75 h 76"/>
                <a:gd name="T56" fmla="*/ 47 w 96"/>
                <a:gd name="T57" fmla="*/ 71 h 76"/>
                <a:gd name="T58" fmla="*/ 47 w 96"/>
                <a:gd name="T59" fmla="*/ 70 h 76"/>
                <a:gd name="T60" fmla="*/ 31 w 96"/>
                <a:gd name="T61" fmla="*/ 69 h 76"/>
                <a:gd name="T62" fmla="*/ 28 w 96"/>
                <a:gd name="T63" fmla="*/ 64 h 76"/>
                <a:gd name="T64" fmla="*/ 26 w 96"/>
                <a:gd name="T65" fmla="*/ 60 h 76"/>
                <a:gd name="T66" fmla="*/ 24 w 96"/>
                <a:gd name="T67" fmla="*/ 63 h 76"/>
                <a:gd name="T68" fmla="*/ 20 w 96"/>
                <a:gd name="T69" fmla="*/ 65 h 76"/>
                <a:gd name="T70" fmla="*/ 15 w 96"/>
                <a:gd name="T71" fmla="*/ 61 h 76"/>
                <a:gd name="T72" fmla="*/ 13 w 96"/>
                <a:gd name="T73" fmla="*/ 59 h 76"/>
                <a:gd name="T74" fmla="*/ 10 w 96"/>
                <a:gd name="T75" fmla="*/ 5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6" h="76">
                  <a:moveTo>
                    <a:pt x="10" y="59"/>
                  </a:moveTo>
                  <a:cubicBezTo>
                    <a:pt x="3" y="46"/>
                    <a:pt x="0" y="33"/>
                    <a:pt x="6" y="19"/>
                  </a:cubicBezTo>
                  <a:cubicBezTo>
                    <a:pt x="7" y="16"/>
                    <a:pt x="9" y="13"/>
                    <a:pt x="12" y="11"/>
                  </a:cubicBezTo>
                  <a:cubicBezTo>
                    <a:pt x="18" y="6"/>
                    <a:pt x="24" y="5"/>
                    <a:pt x="31" y="4"/>
                  </a:cubicBezTo>
                  <a:cubicBezTo>
                    <a:pt x="33" y="4"/>
                    <a:pt x="34" y="3"/>
                    <a:pt x="36" y="4"/>
                  </a:cubicBezTo>
                  <a:cubicBezTo>
                    <a:pt x="39" y="6"/>
                    <a:pt x="42" y="7"/>
                    <a:pt x="44" y="10"/>
                  </a:cubicBezTo>
                  <a:cubicBezTo>
                    <a:pt x="44" y="11"/>
                    <a:pt x="46" y="11"/>
                    <a:pt x="47" y="10"/>
                  </a:cubicBezTo>
                  <a:cubicBezTo>
                    <a:pt x="48" y="8"/>
                    <a:pt x="49" y="7"/>
                    <a:pt x="51" y="7"/>
                  </a:cubicBezTo>
                  <a:cubicBezTo>
                    <a:pt x="49" y="6"/>
                    <a:pt x="48" y="7"/>
                    <a:pt x="46" y="6"/>
                  </a:cubicBezTo>
                  <a:cubicBezTo>
                    <a:pt x="45" y="6"/>
                    <a:pt x="43" y="5"/>
                    <a:pt x="45" y="3"/>
                  </a:cubicBezTo>
                  <a:cubicBezTo>
                    <a:pt x="54" y="0"/>
                    <a:pt x="62" y="0"/>
                    <a:pt x="71" y="4"/>
                  </a:cubicBezTo>
                  <a:cubicBezTo>
                    <a:pt x="71" y="7"/>
                    <a:pt x="71" y="9"/>
                    <a:pt x="73" y="10"/>
                  </a:cubicBezTo>
                  <a:cubicBezTo>
                    <a:pt x="73" y="9"/>
                    <a:pt x="72" y="8"/>
                    <a:pt x="72" y="6"/>
                  </a:cubicBezTo>
                  <a:cubicBezTo>
                    <a:pt x="73" y="5"/>
                    <a:pt x="74" y="5"/>
                    <a:pt x="76" y="6"/>
                  </a:cubicBezTo>
                  <a:cubicBezTo>
                    <a:pt x="78" y="6"/>
                    <a:pt x="79" y="7"/>
                    <a:pt x="81" y="7"/>
                  </a:cubicBezTo>
                  <a:cubicBezTo>
                    <a:pt x="93" y="15"/>
                    <a:pt x="96" y="26"/>
                    <a:pt x="94" y="39"/>
                  </a:cubicBezTo>
                  <a:cubicBezTo>
                    <a:pt x="93" y="49"/>
                    <a:pt x="89" y="59"/>
                    <a:pt x="84" y="67"/>
                  </a:cubicBezTo>
                  <a:cubicBezTo>
                    <a:pt x="81" y="68"/>
                    <a:pt x="80" y="71"/>
                    <a:pt x="78" y="72"/>
                  </a:cubicBezTo>
                  <a:cubicBezTo>
                    <a:pt x="77" y="72"/>
                    <a:pt x="76" y="71"/>
                    <a:pt x="75" y="70"/>
                  </a:cubicBezTo>
                  <a:cubicBezTo>
                    <a:pt x="74" y="72"/>
                    <a:pt x="72" y="73"/>
                    <a:pt x="69" y="71"/>
                  </a:cubicBezTo>
                  <a:cubicBezTo>
                    <a:pt x="68" y="71"/>
                    <a:pt x="67" y="71"/>
                    <a:pt x="67" y="72"/>
                  </a:cubicBezTo>
                  <a:cubicBezTo>
                    <a:pt x="67" y="73"/>
                    <a:pt x="66" y="73"/>
                    <a:pt x="66" y="74"/>
                  </a:cubicBezTo>
                  <a:cubicBezTo>
                    <a:pt x="65" y="75"/>
                    <a:pt x="63" y="76"/>
                    <a:pt x="61" y="75"/>
                  </a:cubicBezTo>
                  <a:cubicBezTo>
                    <a:pt x="59" y="75"/>
                    <a:pt x="59" y="73"/>
                    <a:pt x="59" y="71"/>
                  </a:cubicBezTo>
                  <a:cubicBezTo>
                    <a:pt x="60" y="70"/>
                    <a:pt x="60" y="69"/>
                    <a:pt x="58" y="69"/>
                  </a:cubicBezTo>
                  <a:cubicBezTo>
                    <a:pt x="57" y="69"/>
                    <a:pt x="57" y="70"/>
                    <a:pt x="56" y="70"/>
                  </a:cubicBezTo>
                  <a:cubicBezTo>
                    <a:pt x="56" y="70"/>
                    <a:pt x="55" y="70"/>
                    <a:pt x="55" y="70"/>
                  </a:cubicBezTo>
                  <a:cubicBezTo>
                    <a:pt x="55" y="72"/>
                    <a:pt x="55" y="75"/>
                    <a:pt x="52" y="75"/>
                  </a:cubicBezTo>
                  <a:cubicBezTo>
                    <a:pt x="50" y="75"/>
                    <a:pt x="48" y="73"/>
                    <a:pt x="47" y="71"/>
                  </a:cubicBezTo>
                  <a:cubicBezTo>
                    <a:pt x="47" y="71"/>
                    <a:pt x="47" y="71"/>
                    <a:pt x="47" y="70"/>
                  </a:cubicBezTo>
                  <a:cubicBezTo>
                    <a:pt x="41" y="74"/>
                    <a:pt x="36" y="70"/>
                    <a:pt x="31" y="69"/>
                  </a:cubicBezTo>
                  <a:cubicBezTo>
                    <a:pt x="28" y="68"/>
                    <a:pt x="28" y="66"/>
                    <a:pt x="28" y="64"/>
                  </a:cubicBezTo>
                  <a:cubicBezTo>
                    <a:pt x="28" y="62"/>
                    <a:pt x="28" y="60"/>
                    <a:pt x="26" y="60"/>
                  </a:cubicBezTo>
                  <a:cubicBezTo>
                    <a:pt x="24" y="59"/>
                    <a:pt x="24" y="61"/>
                    <a:pt x="24" y="63"/>
                  </a:cubicBezTo>
                  <a:cubicBezTo>
                    <a:pt x="23" y="65"/>
                    <a:pt x="22" y="65"/>
                    <a:pt x="20" y="65"/>
                  </a:cubicBezTo>
                  <a:cubicBezTo>
                    <a:pt x="18" y="64"/>
                    <a:pt x="17" y="62"/>
                    <a:pt x="15" y="61"/>
                  </a:cubicBezTo>
                  <a:cubicBezTo>
                    <a:pt x="15" y="60"/>
                    <a:pt x="14" y="59"/>
                    <a:pt x="13" y="59"/>
                  </a:cubicBezTo>
                  <a:cubicBezTo>
                    <a:pt x="12" y="58"/>
                    <a:pt x="11" y="59"/>
                    <a:pt x="10" y="59"/>
                  </a:cubicBezTo>
                  <a:close/>
                </a:path>
              </a:pathLst>
            </a:custGeom>
            <a:solidFill>
              <a:srgbClr val="E525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7" name="Freeform 547"/>
            <p:cNvSpPr>
              <a:spLocks/>
            </p:cNvSpPr>
            <p:nvPr/>
          </p:nvSpPr>
          <p:spPr bwMode="auto">
            <a:xfrm>
              <a:off x="-6767513" y="522288"/>
              <a:ext cx="658813" cy="409575"/>
            </a:xfrm>
            <a:custGeom>
              <a:avLst/>
              <a:gdLst>
                <a:gd name="T0" fmla="*/ 48 w 74"/>
                <a:gd name="T1" fmla="*/ 12 h 46"/>
                <a:gd name="T2" fmla="*/ 50 w 74"/>
                <a:gd name="T3" fmla="*/ 11 h 46"/>
                <a:gd name="T4" fmla="*/ 51 w 74"/>
                <a:gd name="T5" fmla="*/ 15 h 46"/>
                <a:gd name="T6" fmla="*/ 51 w 74"/>
                <a:gd name="T7" fmla="*/ 19 h 46"/>
                <a:gd name="T8" fmla="*/ 55 w 74"/>
                <a:gd name="T9" fmla="*/ 17 h 46"/>
                <a:gd name="T10" fmla="*/ 57 w 74"/>
                <a:gd name="T11" fmla="*/ 18 h 46"/>
                <a:gd name="T12" fmla="*/ 56 w 74"/>
                <a:gd name="T13" fmla="*/ 16 h 46"/>
                <a:gd name="T14" fmla="*/ 62 w 74"/>
                <a:gd name="T15" fmla="*/ 16 h 46"/>
                <a:gd name="T16" fmla="*/ 65 w 74"/>
                <a:gd name="T17" fmla="*/ 12 h 46"/>
                <a:gd name="T18" fmla="*/ 66 w 74"/>
                <a:gd name="T19" fmla="*/ 14 h 46"/>
                <a:gd name="T20" fmla="*/ 68 w 74"/>
                <a:gd name="T21" fmla="*/ 15 h 46"/>
                <a:gd name="T22" fmla="*/ 74 w 74"/>
                <a:gd name="T23" fmla="*/ 11 h 46"/>
                <a:gd name="T24" fmla="*/ 51 w 74"/>
                <a:gd name="T25" fmla="*/ 39 h 46"/>
                <a:gd name="T26" fmla="*/ 26 w 74"/>
                <a:gd name="T27" fmla="*/ 39 h 46"/>
                <a:gd name="T28" fmla="*/ 2 w 74"/>
                <a:gd name="T29" fmla="*/ 9 h 46"/>
                <a:gd name="T30" fmla="*/ 0 w 74"/>
                <a:gd name="T31" fmla="*/ 3 h 46"/>
                <a:gd name="T32" fmla="*/ 3 w 74"/>
                <a:gd name="T33" fmla="*/ 2 h 46"/>
                <a:gd name="T34" fmla="*/ 6 w 74"/>
                <a:gd name="T35" fmla="*/ 3 h 46"/>
                <a:gd name="T36" fmla="*/ 8 w 74"/>
                <a:gd name="T37" fmla="*/ 6 h 46"/>
                <a:gd name="T38" fmla="*/ 12 w 74"/>
                <a:gd name="T39" fmla="*/ 8 h 46"/>
                <a:gd name="T40" fmla="*/ 13 w 74"/>
                <a:gd name="T41" fmla="*/ 5 h 46"/>
                <a:gd name="T42" fmla="*/ 16 w 74"/>
                <a:gd name="T43" fmla="*/ 3 h 46"/>
                <a:gd name="T44" fmla="*/ 19 w 74"/>
                <a:gd name="T45" fmla="*/ 6 h 46"/>
                <a:gd name="T46" fmla="*/ 23 w 74"/>
                <a:gd name="T47" fmla="*/ 12 h 46"/>
                <a:gd name="T48" fmla="*/ 26 w 74"/>
                <a:gd name="T49" fmla="*/ 13 h 46"/>
                <a:gd name="T50" fmla="*/ 35 w 74"/>
                <a:gd name="T51" fmla="*/ 13 h 46"/>
                <a:gd name="T52" fmla="*/ 38 w 74"/>
                <a:gd name="T53" fmla="*/ 14 h 46"/>
                <a:gd name="T54" fmla="*/ 37 w 74"/>
                <a:gd name="T55" fmla="*/ 16 h 46"/>
                <a:gd name="T56" fmla="*/ 38 w 74"/>
                <a:gd name="T57" fmla="*/ 15 h 46"/>
                <a:gd name="T58" fmla="*/ 39 w 74"/>
                <a:gd name="T59" fmla="*/ 16 h 46"/>
                <a:gd name="T60" fmla="*/ 43 w 74"/>
                <a:gd name="T61" fmla="*/ 18 h 46"/>
                <a:gd name="T62" fmla="*/ 44 w 74"/>
                <a:gd name="T63" fmla="*/ 15 h 46"/>
                <a:gd name="T64" fmla="*/ 46 w 74"/>
                <a:gd name="T65" fmla="*/ 14 h 46"/>
                <a:gd name="T66" fmla="*/ 48 w 74"/>
                <a:gd name="T67" fmla="*/ 1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4" h="46">
                  <a:moveTo>
                    <a:pt x="48" y="12"/>
                  </a:moveTo>
                  <a:cubicBezTo>
                    <a:pt x="48" y="11"/>
                    <a:pt x="48" y="10"/>
                    <a:pt x="50" y="11"/>
                  </a:cubicBezTo>
                  <a:cubicBezTo>
                    <a:pt x="50" y="12"/>
                    <a:pt x="51" y="14"/>
                    <a:pt x="51" y="15"/>
                  </a:cubicBezTo>
                  <a:cubicBezTo>
                    <a:pt x="50" y="16"/>
                    <a:pt x="50" y="18"/>
                    <a:pt x="51" y="19"/>
                  </a:cubicBezTo>
                  <a:cubicBezTo>
                    <a:pt x="53" y="20"/>
                    <a:pt x="54" y="18"/>
                    <a:pt x="55" y="17"/>
                  </a:cubicBezTo>
                  <a:cubicBezTo>
                    <a:pt x="56" y="17"/>
                    <a:pt x="56" y="18"/>
                    <a:pt x="57" y="18"/>
                  </a:cubicBezTo>
                  <a:cubicBezTo>
                    <a:pt x="58" y="17"/>
                    <a:pt x="57" y="16"/>
                    <a:pt x="56" y="16"/>
                  </a:cubicBezTo>
                  <a:cubicBezTo>
                    <a:pt x="58" y="11"/>
                    <a:pt x="60" y="15"/>
                    <a:pt x="62" y="16"/>
                  </a:cubicBezTo>
                  <a:cubicBezTo>
                    <a:pt x="63" y="15"/>
                    <a:pt x="63" y="13"/>
                    <a:pt x="65" y="12"/>
                  </a:cubicBezTo>
                  <a:cubicBezTo>
                    <a:pt x="67" y="12"/>
                    <a:pt x="66" y="13"/>
                    <a:pt x="66" y="14"/>
                  </a:cubicBezTo>
                  <a:cubicBezTo>
                    <a:pt x="66" y="15"/>
                    <a:pt x="66" y="16"/>
                    <a:pt x="68" y="15"/>
                  </a:cubicBezTo>
                  <a:cubicBezTo>
                    <a:pt x="69" y="13"/>
                    <a:pt x="71" y="11"/>
                    <a:pt x="74" y="11"/>
                  </a:cubicBezTo>
                  <a:cubicBezTo>
                    <a:pt x="68" y="22"/>
                    <a:pt x="61" y="32"/>
                    <a:pt x="51" y="39"/>
                  </a:cubicBezTo>
                  <a:cubicBezTo>
                    <a:pt x="42" y="46"/>
                    <a:pt x="35" y="46"/>
                    <a:pt x="26" y="39"/>
                  </a:cubicBezTo>
                  <a:cubicBezTo>
                    <a:pt x="16" y="31"/>
                    <a:pt x="8" y="21"/>
                    <a:pt x="2" y="9"/>
                  </a:cubicBezTo>
                  <a:cubicBezTo>
                    <a:pt x="1" y="7"/>
                    <a:pt x="0" y="6"/>
                    <a:pt x="0" y="3"/>
                  </a:cubicBezTo>
                  <a:cubicBezTo>
                    <a:pt x="1" y="3"/>
                    <a:pt x="1" y="0"/>
                    <a:pt x="3" y="2"/>
                  </a:cubicBezTo>
                  <a:cubicBezTo>
                    <a:pt x="4" y="3"/>
                    <a:pt x="4" y="6"/>
                    <a:pt x="6" y="3"/>
                  </a:cubicBezTo>
                  <a:cubicBezTo>
                    <a:pt x="7" y="4"/>
                    <a:pt x="7" y="5"/>
                    <a:pt x="8" y="6"/>
                  </a:cubicBezTo>
                  <a:cubicBezTo>
                    <a:pt x="8" y="8"/>
                    <a:pt x="10" y="8"/>
                    <a:pt x="12" y="8"/>
                  </a:cubicBezTo>
                  <a:cubicBezTo>
                    <a:pt x="13" y="8"/>
                    <a:pt x="13" y="6"/>
                    <a:pt x="13" y="5"/>
                  </a:cubicBezTo>
                  <a:cubicBezTo>
                    <a:pt x="13" y="3"/>
                    <a:pt x="14" y="2"/>
                    <a:pt x="16" y="3"/>
                  </a:cubicBezTo>
                  <a:cubicBezTo>
                    <a:pt x="18" y="3"/>
                    <a:pt x="20" y="4"/>
                    <a:pt x="19" y="6"/>
                  </a:cubicBezTo>
                  <a:cubicBezTo>
                    <a:pt x="18" y="10"/>
                    <a:pt x="19" y="12"/>
                    <a:pt x="23" y="12"/>
                  </a:cubicBezTo>
                  <a:cubicBezTo>
                    <a:pt x="24" y="12"/>
                    <a:pt x="25" y="13"/>
                    <a:pt x="26" y="13"/>
                  </a:cubicBezTo>
                  <a:cubicBezTo>
                    <a:pt x="29" y="15"/>
                    <a:pt x="32" y="16"/>
                    <a:pt x="35" y="13"/>
                  </a:cubicBezTo>
                  <a:cubicBezTo>
                    <a:pt x="36" y="12"/>
                    <a:pt x="37" y="11"/>
                    <a:pt x="38" y="14"/>
                  </a:cubicBezTo>
                  <a:cubicBezTo>
                    <a:pt x="37" y="14"/>
                    <a:pt x="36" y="15"/>
                    <a:pt x="37" y="16"/>
                  </a:cubicBezTo>
                  <a:cubicBezTo>
                    <a:pt x="37" y="16"/>
                    <a:pt x="37" y="15"/>
                    <a:pt x="38" y="15"/>
                  </a:cubicBezTo>
                  <a:cubicBezTo>
                    <a:pt x="38" y="15"/>
                    <a:pt x="39" y="16"/>
                    <a:pt x="39" y="16"/>
                  </a:cubicBezTo>
                  <a:cubicBezTo>
                    <a:pt x="40" y="18"/>
                    <a:pt x="41" y="18"/>
                    <a:pt x="43" y="18"/>
                  </a:cubicBezTo>
                  <a:cubicBezTo>
                    <a:pt x="44" y="18"/>
                    <a:pt x="44" y="16"/>
                    <a:pt x="44" y="15"/>
                  </a:cubicBezTo>
                  <a:cubicBezTo>
                    <a:pt x="44" y="15"/>
                    <a:pt x="43" y="12"/>
                    <a:pt x="46" y="14"/>
                  </a:cubicBezTo>
                  <a:cubicBezTo>
                    <a:pt x="49" y="16"/>
                    <a:pt x="47" y="13"/>
                    <a:pt x="48" y="12"/>
                  </a:cubicBezTo>
                  <a:close/>
                </a:path>
              </a:pathLst>
            </a:custGeom>
            <a:solidFill>
              <a:srgbClr val="D51D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8" name="Freeform 548"/>
            <p:cNvSpPr>
              <a:spLocks/>
            </p:cNvSpPr>
            <p:nvPr/>
          </p:nvSpPr>
          <p:spPr bwMode="auto">
            <a:xfrm>
              <a:off x="-6757988" y="-385763"/>
              <a:ext cx="454025" cy="436563"/>
            </a:xfrm>
            <a:custGeom>
              <a:avLst/>
              <a:gdLst>
                <a:gd name="T0" fmla="*/ 2 w 51"/>
                <a:gd name="T1" fmla="*/ 34 h 49"/>
                <a:gd name="T2" fmla="*/ 1 w 51"/>
                <a:gd name="T3" fmla="*/ 27 h 49"/>
                <a:gd name="T4" fmla="*/ 15 w 51"/>
                <a:gd name="T5" fmla="*/ 37 h 49"/>
                <a:gd name="T6" fmla="*/ 28 w 51"/>
                <a:gd name="T7" fmla="*/ 42 h 49"/>
                <a:gd name="T8" fmla="*/ 32 w 51"/>
                <a:gd name="T9" fmla="*/ 39 h 49"/>
                <a:gd name="T10" fmla="*/ 29 w 51"/>
                <a:gd name="T11" fmla="*/ 13 h 49"/>
                <a:gd name="T12" fmla="*/ 22 w 51"/>
                <a:gd name="T13" fmla="*/ 6 h 49"/>
                <a:gd name="T14" fmla="*/ 19 w 51"/>
                <a:gd name="T15" fmla="*/ 3 h 49"/>
                <a:gd name="T16" fmla="*/ 31 w 51"/>
                <a:gd name="T17" fmla="*/ 11 h 49"/>
                <a:gd name="T18" fmla="*/ 34 w 51"/>
                <a:gd name="T19" fmla="*/ 29 h 49"/>
                <a:gd name="T20" fmla="*/ 32 w 51"/>
                <a:gd name="T21" fmla="*/ 14 h 49"/>
                <a:gd name="T22" fmla="*/ 24 w 51"/>
                <a:gd name="T23" fmla="*/ 3 h 49"/>
                <a:gd name="T24" fmla="*/ 23 w 51"/>
                <a:gd name="T25" fmla="*/ 0 h 49"/>
                <a:gd name="T26" fmla="*/ 25 w 51"/>
                <a:gd name="T27" fmla="*/ 0 h 49"/>
                <a:gd name="T28" fmla="*/ 34 w 51"/>
                <a:gd name="T29" fmla="*/ 9 h 49"/>
                <a:gd name="T30" fmla="*/ 36 w 51"/>
                <a:gd name="T31" fmla="*/ 18 h 49"/>
                <a:gd name="T32" fmla="*/ 37 w 51"/>
                <a:gd name="T33" fmla="*/ 14 h 49"/>
                <a:gd name="T34" fmla="*/ 46 w 51"/>
                <a:gd name="T35" fmla="*/ 42 h 49"/>
                <a:gd name="T36" fmla="*/ 42 w 51"/>
                <a:gd name="T37" fmla="*/ 46 h 49"/>
                <a:gd name="T38" fmla="*/ 37 w 51"/>
                <a:gd name="T39" fmla="*/ 46 h 49"/>
                <a:gd name="T40" fmla="*/ 27 w 51"/>
                <a:gd name="T41" fmla="*/ 47 h 49"/>
                <a:gd name="T42" fmla="*/ 18 w 51"/>
                <a:gd name="T43" fmla="*/ 49 h 49"/>
                <a:gd name="T44" fmla="*/ 9 w 51"/>
                <a:gd name="T45" fmla="*/ 40 h 49"/>
                <a:gd name="T46" fmla="*/ 3 w 51"/>
                <a:gd name="T47" fmla="*/ 31 h 49"/>
                <a:gd name="T48" fmla="*/ 2 w 51"/>
                <a:gd name="T49" fmla="*/ 3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1" h="49">
                  <a:moveTo>
                    <a:pt x="2" y="34"/>
                  </a:moveTo>
                  <a:cubicBezTo>
                    <a:pt x="1" y="32"/>
                    <a:pt x="0" y="30"/>
                    <a:pt x="1" y="27"/>
                  </a:cubicBezTo>
                  <a:cubicBezTo>
                    <a:pt x="6" y="30"/>
                    <a:pt x="10" y="34"/>
                    <a:pt x="15" y="37"/>
                  </a:cubicBezTo>
                  <a:cubicBezTo>
                    <a:pt x="19" y="39"/>
                    <a:pt x="24" y="41"/>
                    <a:pt x="28" y="42"/>
                  </a:cubicBezTo>
                  <a:cubicBezTo>
                    <a:pt x="31" y="42"/>
                    <a:pt x="32" y="42"/>
                    <a:pt x="32" y="39"/>
                  </a:cubicBezTo>
                  <a:cubicBezTo>
                    <a:pt x="32" y="31"/>
                    <a:pt x="32" y="22"/>
                    <a:pt x="29" y="13"/>
                  </a:cubicBezTo>
                  <a:cubicBezTo>
                    <a:pt x="28" y="10"/>
                    <a:pt x="26" y="7"/>
                    <a:pt x="22" y="6"/>
                  </a:cubicBezTo>
                  <a:cubicBezTo>
                    <a:pt x="21" y="6"/>
                    <a:pt x="18" y="6"/>
                    <a:pt x="19" y="3"/>
                  </a:cubicBezTo>
                  <a:cubicBezTo>
                    <a:pt x="25" y="2"/>
                    <a:pt x="30" y="5"/>
                    <a:pt x="31" y="11"/>
                  </a:cubicBezTo>
                  <a:cubicBezTo>
                    <a:pt x="33" y="17"/>
                    <a:pt x="34" y="23"/>
                    <a:pt x="34" y="29"/>
                  </a:cubicBezTo>
                  <a:cubicBezTo>
                    <a:pt x="34" y="24"/>
                    <a:pt x="34" y="19"/>
                    <a:pt x="32" y="14"/>
                  </a:cubicBezTo>
                  <a:cubicBezTo>
                    <a:pt x="31" y="9"/>
                    <a:pt x="29" y="5"/>
                    <a:pt x="24" y="3"/>
                  </a:cubicBezTo>
                  <a:cubicBezTo>
                    <a:pt x="24" y="2"/>
                    <a:pt x="22" y="2"/>
                    <a:pt x="23" y="0"/>
                  </a:cubicBezTo>
                  <a:cubicBezTo>
                    <a:pt x="24" y="0"/>
                    <a:pt x="24" y="0"/>
                    <a:pt x="25" y="0"/>
                  </a:cubicBezTo>
                  <a:cubicBezTo>
                    <a:pt x="30" y="1"/>
                    <a:pt x="32" y="5"/>
                    <a:pt x="34" y="9"/>
                  </a:cubicBezTo>
                  <a:cubicBezTo>
                    <a:pt x="35" y="12"/>
                    <a:pt x="35" y="15"/>
                    <a:pt x="36" y="18"/>
                  </a:cubicBezTo>
                  <a:cubicBezTo>
                    <a:pt x="37" y="17"/>
                    <a:pt x="37" y="16"/>
                    <a:pt x="37" y="14"/>
                  </a:cubicBezTo>
                  <a:cubicBezTo>
                    <a:pt x="45" y="19"/>
                    <a:pt x="51" y="31"/>
                    <a:pt x="46" y="42"/>
                  </a:cubicBezTo>
                  <a:cubicBezTo>
                    <a:pt x="46" y="44"/>
                    <a:pt x="44" y="45"/>
                    <a:pt x="42" y="46"/>
                  </a:cubicBezTo>
                  <a:cubicBezTo>
                    <a:pt x="41" y="47"/>
                    <a:pt x="39" y="47"/>
                    <a:pt x="37" y="46"/>
                  </a:cubicBezTo>
                  <a:cubicBezTo>
                    <a:pt x="34" y="45"/>
                    <a:pt x="30" y="46"/>
                    <a:pt x="27" y="47"/>
                  </a:cubicBezTo>
                  <a:cubicBezTo>
                    <a:pt x="24" y="48"/>
                    <a:pt x="21" y="49"/>
                    <a:pt x="18" y="49"/>
                  </a:cubicBezTo>
                  <a:cubicBezTo>
                    <a:pt x="15" y="46"/>
                    <a:pt x="12" y="43"/>
                    <a:pt x="9" y="40"/>
                  </a:cubicBezTo>
                  <a:cubicBezTo>
                    <a:pt x="7" y="37"/>
                    <a:pt x="5" y="35"/>
                    <a:pt x="3" y="31"/>
                  </a:cubicBezTo>
                  <a:cubicBezTo>
                    <a:pt x="3" y="33"/>
                    <a:pt x="3" y="34"/>
                    <a:pt x="2" y="34"/>
                  </a:cubicBezTo>
                  <a:close/>
                </a:path>
              </a:pathLst>
            </a:custGeom>
            <a:solidFill>
              <a:srgbClr val="93A7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9" name="Freeform 549"/>
            <p:cNvSpPr>
              <a:spLocks/>
            </p:cNvSpPr>
            <p:nvPr/>
          </p:nvSpPr>
          <p:spPr bwMode="auto">
            <a:xfrm>
              <a:off x="-6375401" y="-180975"/>
              <a:ext cx="374650" cy="268288"/>
            </a:xfrm>
            <a:custGeom>
              <a:avLst/>
              <a:gdLst>
                <a:gd name="T0" fmla="*/ 0 w 42"/>
                <a:gd name="T1" fmla="*/ 22 h 30"/>
                <a:gd name="T2" fmla="*/ 3 w 42"/>
                <a:gd name="T3" fmla="*/ 19 h 30"/>
                <a:gd name="T4" fmla="*/ 24 w 42"/>
                <a:gd name="T5" fmla="*/ 0 h 30"/>
                <a:gd name="T6" fmla="*/ 20 w 42"/>
                <a:gd name="T7" fmla="*/ 24 h 30"/>
                <a:gd name="T8" fmla="*/ 42 w 42"/>
                <a:gd name="T9" fmla="*/ 21 h 30"/>
                <a:gd name="T10" fmla="*/ 26 w 42"/>
                <a:gd name="T11" fmla="*/ 29 h 30"/>
                <a:gd name="T12" fmla="*/ 22 w 42"/>
                <a:gd name="T13" fmla="*/ 29 h 30"/>
                <a:gd name="T14" fmla="*/ 3 w 42"/>
                <a:gd name="T15" fmla="*/ 24 h 30"/>
                <a:gd name="T16" fmla="*/ 0 w 42"/>
                <a:gd name="T17" fmla="*/ 2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30">
                  <a:moveTo>
                    <a:pt x="0" y="22"/>
                  </a:moveTo>
                  <a:cubicBezTo>
                    <a:pt x="1" y="21"/>
                    <a:pt x="2" y="19"/>
                    <a:pt x="3" y="19"/>
                  </a:cubicBezTo>
                  <a:cubicBezTo>
                    <a:pt x="12" y="15"/>
                    <a:pt x="18" y="7"/>
                    <a:pt x="24" y="0"/>
                  </a:cubicBezTo>
                  <a:cubicBezTo>
                    <a:pt x="26" y="9"/>
                    <a:pt x="25" y="17"/>
                    <a:pt x="20" y="24"/>
                  </a:cubicBezTo>
                  <a:cubicBezTo>
                    <a:pt x="28" y="24"/>
                    <a:pt x="35" y="22"/>
                    <a:pt x="42" y="21"/>
                  </a:cubicBezTo>
                  <a:cubicBezTo>
                    <a:pt x="40" y="26"/>
                    <a:pt x="34" y="28"/>
                    <a:pt x="26" y="29"/>
                  </a:cubicBezTo>
                  <a:cubicBezTo>
                    <a:pt x="25" y="30"/>
                    <a:pt x="23" y="29"/>
                    <a:pt x="22" y="29"/>
                  </a:cubicBezTo>
                  <a:cubicBezTo>
                    <a:pt x="16" y="26"/>
                    <a:pt x="9" y="24"/>
                    <a:pt x="3" y="24"/>
                  </a:cubicBezTo>
                  <a:cubicBezTo>
                    <a:pt x="1" y="24"/>
                    <a:pt x="0" y="24"/>
                    <a:pt x="0" y="22"/>
                  </a:cubicBezTo>
                  <a:close/>
                </a:path>
              </a:pathLst>
            </a:custGeom>
            <a:solidFill>
              <a:srgbClr val="6D7A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0" name="Freeform 550"/>
            <p:cNvSpPr>
              <a:spLocks/>
            </p:cNvSpPr>
            <p:nvPr/>
          </p:nvSpPr>
          <p:spPr bwMode="auto">
            <a:xfrm>
              <a:off x="-6750051" y="6350"/>
              <a:ext cx="615950" cy="125413"/>
            </a:xfrm>
            <a:custGeom>
              <a:avLst/>
              <a:gdLst>
                <a:gd name="T0" fmla="*/ 42 w 69"/>
                <a:gd name="T1" fmla="*/ 1 h 14"/>
                <a:gd name="T2" fmla="*/ 54 w 69"/>
                <a:gd name="T3" fmla="*/ 3 h 14"/>
                <a:gd name="T4" fmla="*/ 68 w 69"/>
                <a:gd name="T5" fmla="*/ 8 h 14"/>
                <a:gd name="T6" fmla="*/ 69 w 69"/>
                <a:gd name="T7" fmla="*/ 9 h 14"/>
                <a:gd name="T8" fmla="*/ 63 w 69"/>
                <a:gd name="T9" fmla="*/ 8 h 14"/>
                <a:gd name="T10" fmla="*/ 60 w 69"/>
                <a:gd name="T11" fmla="*/ 8 h 14"/>
                <a:gd name="T12" fmla="*/ 59 w 69"/>
                <a:gd name="T13" fmla="*/ 8 h 14"/>
                <a:gd name="T14" fmla="*/ 32 w 69"/>
                <a:gd name="T15" fmla="*/ 6 h 14"/>
                <a:gd name="T16" fmla="*/ 25 w 69"/>
                <a:gd name="T17" fmla="*/ 7 h 14"/>
                <a:gd name="T18" fmla="*/ 2 w 69"/>
                <a:gd name="T19" fmla="*/ 13 h 14"/>
                <a:gd name="T20" fmla="*/ 0 w 69"/>
                <a:gd name="T21" fmla="*/ 13 h 14"/>
                <a:gd name="T22" fmla="*/ 2 w 69"/>
                <a:gd name="T23" fmla="*/ 10 h 14"/>
                <a:gd name="T24" fmla="*/ 12 w 69"/>
                <a:gd name="T25" fmla="*/ 4 h 14"/>
                <a:gd name="T26" fmla="*/ 16 w 69"/>
                <a:gd name="T27" fmla="*/ 4 h 14"/>
                <a:gd name="T28" fmla="*/ 27 w 69"/>
                <a:gd name="T29" fmla="*/ 2 h 14"/>
                <a:gd name="T30" fmla="*/ 36 w 69"/>
                <a:gd name="T31" fmla="*/ 1 h 14"/>
                <a:gd name="T32" fmla="*/ 42 w 69"/>
                <a:gd name="T33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14">
                  <a:moveTo>
                    <a:pt x="42" y="1"/>
                  </a:moveTo>
                  <a:cubicBezTo>
                    <a:pt x="46" y="3"/>
                    <a:pt x="50" y="2"/>
                    <a:pt x="54" y="3"/>
                  </a:cubicBezTo>
                  <a:cubicBezTo>
                    <a:pt x="58" y="4"/>
                    <a:pt x="63" y="7"/>
                    <a:pt x="68" y="8"/>
                  </a:cubicBezTo>
                  <a:cubicBezTo>
                    <a:pt x="68" y="8"/>
                    <a:pt x="68" y="9"/>
                    <a:pt x="69" y="9"/>
                  </a:cubicBezTo>
                  <a:cubicBezTo>
                    <a:pt x="67" y="10"/>
                    <a:pt x="65" y="9"/>
                    <a:pt x="63" y="8"/>
                  </a:cubicBezTo>
                  <a:cubicBezTo>
                    <a:pt x="62" y="8"/>
                    <a:pt x="61" y="8"/>
                    <a:pt x="60" y="8"/>
                  </a:cubicBezTo>
                  <a:cubicBezTo>
                    <a:pt x="59" y="9"/>
                    <a:pt x="59" y="8"/>
                    <a:pt x="59" y="8"/>
                  </a:cubicBezTo>
                  <a:cubicBezTo>
                    <a:pt x="50" y="3"/>
                    <a:pt x="41" y="4"/>
                    <a:pt x="32" y="6"/>
                  </a:cubicBezTo>
                  <a:cubicBezTo>
                    <a:pt x="30" y="6"/>
                    <a:pt x="27" y="9"/>
                    <a:pt x="25" y="7"/>
                  </a:cubicBezTo>
                  <a:cubicBezTo>
                    <a:pt x="17" y="8"/>
                    <a:pt x="9" y="8"/>
                    <a:pt x="2" y="13"/>
                  </a:cubicBezTo>
                  <a:cubicBezTo>
                    <a:pt x="2" y="13"/>
                    <a:pt x="1" y="14"/>
                    <a:pt x="0" y="13"/>
                  </a:cubicBezTo>
                  <a:cubicBezTo>
                    <a:pt x="1" y="12"/>
                    <a:pt x="2" y="11"/>
                    <a:pt x="2" y="10"/>
                  </a:cubicBezTo>
                  <a:cubicBezTo>
                    <a:pt x="5" y="6"/>
                    <a:pt x="9" y="6"/>
                    <a:pt x="12" y="4"/>
                  </a:cubicBezTo>
                  <a:cubicBezTo>
                    <a:pt x="14" y="4"/>
                    <a:pt x="15" y="3"/>
                    <a:pt x="16" y="4"/>
                  </a:cubicBezTo>
                  <a:cubicBezTo>
                    <a:pt x="19" y="3"/>
                    <a:pt x="23" y="3"/>
                    <a:pt x="27" y="2"/>
                  </a:cubicBezTo>
                  <a:cubicBezTo>
                    <a:pt x="30" y="2"/>
                    <a:pt x="33" y="0"/>
                    <a:pt x="36" y="1"/>
                  </a:cubicBezTo>
                  <a:cubicBezTo>
                    <a:pt x="38" y="1"/>
                    <a:pt x="40" y="1"/>
                    <a:pt x="42" y="1"/>
                  </a:cubicBezTo>
                  <a:close/>
                </a:path>
              </a:pathLst>
            </a:custGeom>
            <a:solidFill>
              <a:srgbClr val="B722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1" name="Freeform 551"/>
            <p:cNvSpPr>
              <a:spLocks/>
            </p:cNvSpPr>
            <p:nvPr/>
          </p:nvSpPr>
          <p:spPr bwMode="auto">
            <a:xfrm>
              <a:off x="-6740526" y="-117475"/>
              <a:ext cx="133350" cy="177800"/>
            </a:xfrm>
            <a:custGeom>
              <a:avLst/>
              <a:gdLst>
                <a:gd name="T0" fmla="*/ 15 w 15"/>
                <a:gd name="T1" fmla="*/ 18 h 20"/>
                <a:gd name="T2" fmla="*/ 11 w 15"/>
                <a:gd name="T3" fmla="*/ 19 h 20"/>
                <a:gd name="T4" fmla="*/ 4 w 15"/>
                <a:gd name="T5" fmla="*/ 17 h 20"/>
                <a:gd name="T6" fmla="*/ 0 w 15"/>
                <a:gd name="T7" fmla="*/ 4 h 20"/>
                <a:gd name="T8" fmla="*/ 1 w 15"/>
                <a:gd name="T9" fmla="*/ 0 h 20"/>
                <a:gd name="T10" fmla="*/ 10 w 15"/>
                <a:gd name="T11" fmla="*/ 12 h 20"/>
                <a:gd name="T12" fmla="*/ 15 w 15"/>
                <a:gd name="T1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20">
                  <a:moveTo>
                    <a:pt x="15" y="18"/>
                  </a:moveTo>
                  <a:cubicBezTo>
                    <a:pt x="14" y="18"/>
                    <a:pt x="13" y="19"/>
                    <a:pt x="11" y="19"/>
                  </a:cubicBezTo>
                  <a:cubicBezTo>
                    <a:pt x="9" y="20"/>
                    <a:pt x="6" y="19"/>
                    <a:pt x="4" y="17"/>
                  </a:cubicBezTo>
                  <a:cubicBezTo>
                    <a:pt x="2" y="13"/>
                    <a:pt x="0" y="9"/>
                    <a:pt x="0" y="4"/>
                  </a:cubicBezTo>
                  <a:cubicBezTo>
                    <a:pt x="0" y="3"/>
                    <a:pt x="0" y="2"/>
                    <a:pt x="1" y="0"/>
                  </a:cubicBezTo>
                  <a:cubicBezTo>
                    <a:pt x="4" y="5"/>
                    <a:pt x="7" y="8"/>
                    <a:pt x="10" y="12"/>
                  </a:cubicBezTo>
                  <a:cubicBezTo>
                    <a:pt x="12" y="14"/>
                    <a:pt x="15" y="14"/>
                    <a:pt x="15" y="18"/>
                  </a:cubicBezTo>
                  <a:close/>
                </a:path>
              </a:pathLst>
            </a:custGeom>
            <a:solidFill>
              <a:srgbClr val="A3B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2" name="Freeform 552"/>
            <p:cNvSpPr>
              <a:spLocks/>
            </p:cNvSpPr>
            <p:nvPr/>
          </p:nvSpPr>
          <p:spPr bwMode="auto">
            <a:xfrm>
              <a:off x="-6865938" y="23813"/>
              <a:ext cx="223838" cy="71438"/>
            </a:xfrm>
            <a:custGeom>
              <a:avLst/>
              <a:gdLst>
                <a:gd name="T0" fmla="*/ 18 w 25"/>
                <a:gd name="T1" fmla="*/ 1 h 8"/>
                <a:gd name="T2" fmla="*/ 25 w 25"/>
                <a:gd name="T3" fmla="*/ 3 h 8"/>
                <a:gd name="T4" fmla="*/ 15 w 25"/>
                <a:gd name="T5" fmla="*/ 8 h 8"/>
                <a:gd name="T6" fmla="*/ 2 w 25"/>
                <a:gd name="T7" fmla="*/ 3 h 8"/>
                <a:gd name="T8" fmla="*/ 1 w 25"/>
                <a:gd name="T9" fmla="*/ 0 h 8"/>
                <a:gd name="T10" fmla="*/ 3 w 25"/>
                <a:gd name="T11" fmla="*/ 0 h 8"/>
                <a:gd name="T12" fmla="*/ 18 w 25"/>
                <a:gd name="T13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8">
                  <a:moveTo>
                    <a:pt x="18" y="1"/>
                  </a:moveTo>
                  <a:cubicBezTo>
                    <a:pt x="21" y="1"/>
                    <a:pt x="23" y="4"/>
                    <a:pt x="25" y="3"/>
                  </a:cubicBezTo>
                  <a:cubicBezTo>
                    <a:pt x="22" y="5"/>
                    <a:pt x="19" y="6"/>
                    <a:pt x="15" y="8"/>
                  </a:cubicBezTo>
                  <a:cubicBezTo>
                    <a:pt x="10" y="7"/>
                    <a:pt x="5" y="6"/>
                    <a:pt x="2" y="3"/>
                  </a:cubicBezTo>
                  <a:cubicBezTo>
                    <a:pt x="1" y="2"/>
                    <a:pt x="0" y="1"/>
                    <a:pt x="1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8" y="0"/>
                    <a:pt x="13" y="1"/>
                    <a:pt x="18" y="1"/>
                  </a:cubicBezTo>
                  <a:close/>
                </a:path>
              </a:pathLst>
            </a:custGeom>
            <a:solidFill>
              <a:srgbClr val="7784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3" name="Freeform 553"/>
            <p:cNvSpPr>
              <a:spLocks/>
            </p:cNvSpPr>
            <p:nvPr/>
          </p:nvSpPr>
          <p:spPr bwMode="auto">
            <a:xfrm>
              <a:off x="-6589713" y="-403225"/>
              <a:ext cx="152400" cy="311150"/>
            </a:xfrm>
            <a:custGeom>
              <a:avLst/>
              <a:gdLst>
                <a:gd name="T0" fmla="*/ 6 w 17"/>
                <a:gd name="T1" fmla="*/ 2 h 35"/>
                <a:gd name="T2" fmla="*/ 5 w 17"/>
                <a:gd name="T3" fmla="*/ 3 h 35"/>
                <a:gd name="T4" fmla="*/ 15 w 17"/>
                <a:gd name="T5" fmla="*/ 17 h 35"/>
                <a:gd name="T6" fmla="*/ 16 w 17"/>
                <a:gd name="T7" fmla="*/ 34 h 35"/>
                <a:gd name="T8" fmla="*/ 15 w 17"/>
                <a:gd name="T9" fmla="*/ 35 h 35"/>
                <a:gd name="T10" fmla="*/ 13 w 17"/>
                <a:gd name="T11" fmla="*/ 19 h 35"/>
                <a:gd name="T12" fmla="*/ 0 w 17"/>
                <a:gd name="T13" fmla="*/ 5 h 35"/>
                <a:gd name="T14" fmla="*/ 6 w 17"/>
                <a:gd name="T1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35">
                  <a:moveTo>
                    <a:pt x="6" y="2"/>
                  </a:moveTo>
                  <a:cubicBezTo>
                    <a:pt x="5" y="3"/>
                    <a:pt x="4" y="3"/>
                    <a:pt x="5" y="3"/>
                  </a:cubicBezTo>
                  <a:cubicBezTo>
                    <a:pt x="12" y="5"/>
                    <a:pt x="13" y="11"/>
                    <a:pt x="15" y="17"/>
                  </a:cubicBezTo>
                  <a:cubicBezTo>
                    <a:pt x="16" y="22"/>
                    <a:pt x="17" y="28"/>
                    <a:pt x="16" y="34"/>
                  </a:cubicBezTo>
                  <a:cubicBezTo>
                    <a:pt x="16" y="34"/>
                    <a:pt x="16" y="35"/>
                    <a:pt x="15" y="35"/>
                  </a:cubicBezTo>
                  <a:cubicBezTo>
                    <a:pt x="14" y="30"/>
                    <a:pt x="13" y="25"/>
                    <a:pt x="13" y="19"/>
                  </a:cubicBezTo>
                  <a:cubicBezTo>
                    <a:pt x="12" y="11"/>
                    <a:pt x="7" y="7"/>
                    <a:pt x="0" y="5"/>
                  </a:cubicBezTo>
                  <a:cubicBezTo>
                    <a:pt x="1" y="3"/>
                    <a:pt x="2" y="0"/>
                    <a:pt x="6" y="2"/>
                  </a:cubicBezTo>
                  <a:close/>
                </a:path>
              </a:pathLst>
            </a:custGeom>
            <a:solidFill>
              <a:srgbClr val="AEC5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4" name="Freeform 554"/>
            <p:cNvSpPr>
              <a:spLocks/>
            </p:cNvSpPr>
            <p:nvPr/>
          </p:nvSpPr>
          <p:spPr bwMode="auto">
            <a:xfrm>
              <a:off x="-6473826" y="42863"/>
              <a:ext cx="204788" cy="257175"/>
            </a:xfrm>
            <a:custGeom>
              <a:avLst/>
              <a:gdLst>
                <a:gd name="T0" fmla="*/ 21 w 23"/>
                <a:gd name="T1" fmla="*/ 20 h 29"/>
                <a:gd name="T2" fmla="*/ 18 w 23"/>
                <a:gd name="T3" fmla="*/ 19 h 29"/>
                <a:gd name="T4" fmla="*/ 13 w 23"/>
                <a:gd name="T5" fmla="*/ 21 h 29"/>
                <a:gd name="T6" fmla="*/ 10 w 23"/>
                <a:gd name="T7" fmla="*/ 25 h 29"/>
                <a:gd name="T8" fmla="*/ 0 w 23"/>
                <a:gd name="T9" fmla="*/ 25 h 29"/>
                <a:gd name="T10" fmla="*/ 4 w 23"/>
                <a:gd name="T11" fmla="*/ 14 h 29"/>
                <a:gd name="T12" fmla="*/ 4 w 23"/>
                <a:gd name="T13" fmla="*/ 12 h 29"/>
                <a:gd name="T14" fmla="*/ 6 w 23"/>
                <a:gd name="T15" fmla="*/ 13 h 29"/>
                <a:gd name="T16" fmla="*/ 13 w 23"/>
                <a:gd name="T17" fmla="*/ 10 h 29"/>
                <a:gd name="T18" fmla="*/ 14 w 23"/>
                <a:gd name="T19" fmla="*/ 5 h 29"/>
                <a:gd name="T20" fmla="*/ 17 w 23"/>
                <a:gd name="T21" fmla="*/ 3 h 29"/>
                <a:gd name="T22" fmla="*/ 21 w 23"/>
                <a:gd name="T23" fmla="*/ 3 h 29"/>
                <a:gd name="T24" fmla="*/ 23 w 23"/>
                <a:gd name="T25" fmla="*/ 19 h 29"/>
                <a:gd name="T26" fmla="*/ 21 w 23"/>
                <a:gd name="T27" fmla="*/ 2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29">
                  <a:moveTo>
                    <a:pt x="21" y="20"/>
                  </a:moveTo>
                  <a:cubicBezTo>
                    <a:pt x="20" y="20"/>
                    <a:pt x="19" y="20"/>
                    <a:pt x="18" y="19"/>
                  </a:cubicBezTo>
                  <a:cubicBezTo>
                    <a:pt x="16" y="17"/>
                    <a:pt x="14" y="18"/>
                    <a:pt x="13" y="21"/>
                  </a:cubicBezTo>
                  <a:cubicBezTo>
                    <a:pt x="12" y="23"/>
                    <a:pt x="11" y="24"/>
                    <a:pt x="10" y="25"/>
                  </a:cubicBezTo>
                  <a:cubicBezTo>
                    <a:pt x="6" y="29"/>
                    <a:pt x="4" y="29"/>
                    <a:pt x="0" y="25"/>
                  </a:cubicBezTo>
                  <a:cubicBezTo>
                    <a:pt x="7" y="23"/>
                    <a:pt x="8" y="20"/>
                    <a:pt x="4" y="14"/>
                  </a:cubicBezTo>
                  <a:cubicBezTo>
                    <a:pt x="3" y="13"/>
                    <a:pt x="3" y="13"/>
                    <a:pt x="4" y="12"/>
                  </a:cubicBezTo>
                  <a:cubicBezTo>
                    <a:pt x="4" y="11"/>
                    <a:pt x="5" y="12"/>
                    <a:pt x="6" y="13"/>
                  </a:cubicBezTo>
                  <a:cubicBezTo>
                    <a:pt x="10" y="16"/>
                    <a:pt x="11" y="16"/>
                    <a:pt x="13" y="10"/>
                  </a:cubicBezTo>
                  <a:cubicBezTo>
                    <a:pt x="13" y="8"/>
                    <a:pt x="13" y="7"/>
                    <a:pt x="14" y="5"/>
                  </a:cubicBezTo>
                  <a:cubicBezTo>
                    <a:pt x="14" y="3"/>
                    <a:pt x="14" y="0"/>
                    <a:pt x="17" y="3"/>
                  </a:cubicBezTo>
                  <a:cubicBezTo>
                    <a:pt x="18" y="4"/>
                    <a:pt x="19" y="2"/>
                    <a:pt x="21" y="3"/>
                  </a:cubicBezTo>
                  <a:cubicBezTo>
                    <a:pt x="20" y="8"/>
                    <a:pt x="17" y="14"/>
                    <a:pt x="23" y="19"/>
                  </a:cubicBezTo>
                  <a:cubicBezTo>
                    <a:pt x="23" y="21"/>
                    <a:pt x="22" y="21"/>
                    <a:pt x="21" y="20"/>
                  </a:cubicBezTo>
                  <a:close/>
                </a:path>
              </a:pathLst>
            </a:custGeom>
            <a:solidFill>
              <a:srgbClr val="F295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5" name="Freeform 555"/>
            <p:cNvSpPr>
              <a:spLocks/>
            </p:cNvSpPr>
            <p:nvPr/>
          </p:nvSpPr>
          <p:spPr bwMode="auto">
            <a:xfrm>
              <a:off x="-6651626" y="122238"/>
              <a:ext cx="187325" cy="258763"/>
            </a:xfrm>
            <a:custGeom>
              <a:avLst/>
              <a:gdLst>
                <a:gd name="T0" fmla="*/ 19 w 21"/>
                <a:gd name="T1" fmla="*/ 26 h 29"/>
                <a:gd name="T2" fmla="*/ 20 w 21"/>
                <a:gd name="T3" fmla="*/ 27 h 29"/>
                <a:gd name="T4" fmla="*/ 14 w 21"/>
                <a:gd name="T5" fmla="*/ 27 h 29"/>
                <a:gd name="T6" fmla="*/ 12 w 21"/>
                <a:gd name="T7" fmla="*/ 22 h 29"/>
                <a:gd name="T8" fmla="*/ 4 w 21"/>
                <a:gd name="T9" fmla="*/ 21 h 29"/>
                <a:gd name="T10" fmla="*/ 2 w 21"/>
                <a:gd name="T11" fmla="*/ 8 h 29"/>
                <a:gd name="T12" fmla="*/ 1 w 21"/>
                <a:gd name="T13" fmla="*/ 5 h 29"/>
                <a:gd name="T14" fmla="*/ 2 w 21"/>
                <a:gd name="T15" fmla="*/ 2 h 29"/>
                <a:gd name="T16" fmla="*/ 3 w 21"/>
                <a:gd name="T17" fmla="*/ 4 h 29"/>
                <a:gd name="T18" fmla="*/ 3 w 21"/>
                <a:gd name="T19" fmla="*/ 5 h 29"/>
                <a:gd name="T20" fmla="*/ 6 w 21"/>
                <a:gd name="T21" fmla="*/ 9 h 29"/>
                <a:gd name="T22" fmla="*/ 9 w 21"/>
                <a:gd name="T23" fmla="*/ 5 h 29"/>
                <a:gd name="T24" fmla="*/ 11 w 21"/>
                <a:gd name="T25" fmla="*/ 0 h 29"/>
                <a:gd name="T26" fmla="*/ 21 w 21"/>
                <a:gd name="T27" fmla="*/ 2 h 29"/>
                <a:gd name="T28" fmla="*/ 16 w 21"/>
                <a:gd name="T29" fmla="*/ 15 h 29"/>
                <a:gd name="T30" fmla="*/ 14 w 21"/>
                <a:gd name="T31" fmla="*/ 10 h 29"/>
                <a:gd name="T32" fmla="*/ 12 w 21"/>
                <a:gd name="T33" fmla="*/ 14 h 29"/>
                <a:gd name="T34" fmla="*/ 11 w 21"/>
                <a:gd name="T35" fmla="*/ 10 h 29"/>
                <a:gd name="T36" fmla="*/ 14 w 21"/>
                <a:gd name="T37" fmla="*/ 19 h 29"/>
                <a:gd name="T38" fmla="*/ 19 w 21"/>
                <a:gd name="T39" fmla="*/ 2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" h="29">
                  <a:moveTo>
                    <a:pt x="19" y="26"/>
                  </a:moveTo>
                  <a:cubicBezTo>
                    <a:pt x="19" y="26"/>
                    <a:pt x="20" y="27"/>
                    <a:pt x="20" y="27"/>
                  </a:cubicBezTo>
                  <a:cubicBezTo>
                    <a:pt x="18" y="28"/>
                    <a:pt x="16" y="29"/>
                    <a:pt x="14" y="27"/>
                  </a:cubicBezTo>
                  <a:cubicBezTo>
                    <a:pt x="13" y="26"/>
                    <a:pt x="13" y="24"/>
                    <a:pt x="12" y="22"/>
                  </a:cubicBezTo>
                  <a:cubicBezTo>
                    <a:pt x="10" y="18"/>
                    <a:pt x="8" y="18"/>
                    <a:pt x="4" y="21"/>
                  </a:cubicBezTo>
                  <a:cubicBezTo>
                    <a:pt x="6" y="15"/>
                    <a:pt x="5" y="11"/>
                    <a:pt x="2" y="8"/>
                  </a:cubicBezTo>
                  <a:cubicBezTo>
                    <a:pt x="1" y="7"/>
                    <a:pt x="1" y="6"/>
                    <a:pt x="1" y="5"/>
                  </a:cubicBezTo>
                  <a:cubicBezTo>
                    <a:pt x="0" y="4"/>
                    <a:pt x="1" y="2"/>
                    <a:pt x="2" y="2"/>
                  </a:cubicBezTo>
                  <a:cubicBezTo>
                    <a:pt x="3" y="2"/>
                    <a:pt x="3" y="3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6"/>
                    <a:pt x="4" y="9"/>
                    <a:pt x="6" y="9"/>
                  </a:cubicBezTo>
                  <a:cubicBezTo>
                    <a:pt x="8" y="9"/>
                    <a:pt x="8" y="6"/>
                    <a:pt x="9" y="5"/>
                  </a:cubicBezTo>
                  <a:cubicBezTo>
                    <a:pt x="10" y="3"/>
                    <a:pt x="10" y="2"/>
                    <a:pt x="11" y="0"/>
                  </a:cubicBezTo>
                  <a:cubicBezTo>
                    <a:pt x="13" y="7"/>
                    <a:pt x="15" y="8"/>
                    <a:pt x="21" y="2"/>
                  </a:cubicBezTo>
                  <a:cubicBezTo>
                    <a:pt x="19" y="7"/>
                    <a:pt x="15" y="9"/>
                    <a:pt x="16" y="15"/>
                  </a:cubicBezTo>
                  <a:cubicBezTo>
                    <a:pt x="15" y="13"/>
                    <a:pt x="15" y="12"/>
                    <a:pt x="14" y="10"/>
                  </a:cubicBezTo>
                  <a:cubicBezTo>
                    <a:pt x="13" y="12"/>
                    <a:pt x="14" y="13"/>
                    <a:pt x="12" y="14"/>
                  </a:cubicBezTo>
                  <a:cubicBezTo>
                    <a:pt x="10" y="13"/>
                    <a:pt x="12" y="11"/>
                    <a:pt x="11" y="10"/>
                  </a:cubicBezTo>
                  <a:cubicBezTo>
                    <a:pt x="8" y="14"/>
                    <a:pt x="9" y="15"/>
                    <a:pt x="14" y="19"/>
                  </a:cubicBezTo>
                  <a:cubicBezTo>
                    <a:pt x="15" y="21"/>
                    <a:pt x="15" y="25"/>
                    <a:pt x="19" y="26"/>
                  </a:cubicBezTo>
                  <a:close/>
                </a:path>
              </a:pathLst>
            </a:custGeom>
            <a:solidFill>
              <a:srgbClr val="F08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6" name="Freeform 556"/>
            <p:cNvSpPr>
              <a:spLocks/>
            </p:cNvSpPr>
            <p:nvPr/>
          </p:nvSpPr>
          <p:spPr bwMode="auto">
            <a:xfrm>
              <a:off x="-6802438" y="149225"/>
              <a:ext cx="160338" cy="222250"/>
            </a:xfrm>
            <a:custGeom>
              <a:avLst/>
              <a:gdLst>
                <a:gd name="T0" fmla="*/ 8 w 18"/>
                <a:gd name="T1" fmla="*/ 24 h 25"/>
                <a:gd name="T2" fmla="*/ 5 w 18"/>
                <a:gd name="T3" fmla="*/ 21 h 25"/>
                <a:gd name="T4" fmla="*/ 3 w 18"/>
                <a:gd name="T5" fmla="*/ 16 h 25"/>
                <a:gd name="T6" fmla="*/ 3 w 18"/>
                <a:gd name="T7" fmla="*/ 18 h 25"/>
                <a:gd name="T8" fmla="*/ 1 w 18"/>
                <a:gd name="T9" fmla="*/ 20 h 25"/>
                <a:gd name="T10" fmla="*/ 1 w 18"/>
                <a:gd name="T11" fmla="*/ 17 h 25"/>
                <a:gd name="T12" fmla="*/ 1 w 18"/>
                <a:gd name="T13" fmla="*/ 13 h 25"/>
                <a:gd name="T14" fmla="*/ 1 w 18"/>
                <a:gd name="T15" fmla="*/ 11 h 25"/>
                <a:gd name="T16" fmla="*/ 4 w 18"/>
                <a:gd name="T17" fmla="*/ 11 h 25"/>
                <a:gd name="T18" fmla="*/ 8 w 18"/>
                <a:gd name="T19" fmla="*/ 14 h 25"/>
                <a:gd name="T20" fmla="*/ 11 w 18"/>
                <a:gd name="T21" fmla="*/ 8 h 25"/>
                <a:gd name="T22" fmla="*/ 16 w 18"/>
                <a:gd name="T23" fmla="*/ 0 h 25"/>
                <a:gd name="T24" fmla="*/ 16 w 18"/>
                <a:gd name="T25" fmla="*/ 6 h 25"/>
                <a:gd name="T26" fmla="*/ 17 w 18"/>
                <a:gd name="T27" fmla="*/ 20 h 25"/>
                <a:gd name="T28" fmla="*/ 16 w 18"/>
                <a:gd name="T29" fmla="*/ 22 h 25"/>
                <a:gd name="T30" fmla="*/ 15 w 18"/>
                <a:gd name="T31" fmla="*/ 20 h 25"/>
                <a:gd name="T32" fmla="*/ 13 w 18"/>
                <a:gd name="T33" fmla="*/ 18 h 25"/>
                <a:gd name="T34" fmla="*/ 10 w 18"/>
                <a:gd name="T35" fmla="*/ 20 h 25"/>
                <a:gd name="T36" fmla="*/ 8 w 18"/>
                <a:gd name="T37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" h="25">
                  <a:moveTo>
                    <a:pt x="8" y="24"/>
                  </a:moveTo>
                  <a:cubicBezTo>
                    <a:pt x="5" y="25"/>
                    <a:pt x="3" y="25"/>
                    <a:pt x="5" y="21"/>
                  </a:cubicBezTo>
                  <a:cubicBezTo>
                    <a:pt x="5" y="19"/>
                    <a:pt x="5" y="18"/>
                    <a:pt x="3" y="16"/>
                  </a:cubicBezTo>
                  <a:cubicBezTo>
                    <a:pt x="3" y="17"/>
                    <a:pt x="3" y="17"/>
                    <a:pt x="3" y="18"/>
                  </a:cubicBezTo>
                  <a:cubicBezTo>
                    <a:pt x="3" y="19"/>
                    <a:pt x="3" y="21"/>
                    <a:pt x="1" y="20"/>
                  </a:cubicBezTo>
                  <a:cubicBezTo>
                    <a:pt x="0" y="20"/>
                    <a:pt x="0" y="18"/>
                    <a:pt x="1" y="17"/>
                  </a:cubicBezTo>
                  <a:cubicBezTo>
                    <a:pt x="1" y="16"/>
                    <a:pt x="3" y="15"/>
                    <a:pt x="1" y="13"/>
                  </a:cubicBezTo>
                  <a:cubicBezTo>
                    <a:pt x="0" y="12"/>
                    <a:pt x="0" y="11"/>
                    <a:pt x="1" y="11"/>
                  </a:cubicBezTo>
                  <a:cubicBezTo>
                    <a:pt x="2" y="10"/>
                    <a:pt x="3" y="11"/>
                    <a:pt x="4" y="11"/>
                  </a:cubicBezTo>
                  <a:cubicBezTo>
                    <a:pt x="5" y="13"/>
                    <a:pt x="6" y="15"/>
                    <a:pt x="8" y="14"/>
                  </a:cubicBezTo>
                  <a:cubicBezTo>
                    <a:pt x="11" y="13"/>
                    <a:pt x="11" y="10"/>
                    <a:pt x="11" y="8"/>
                  </a:cubicBezTo>
                  <a:cubicBezTo>
                    <a:pt x="10" y="4"/>
                    <a:pt x="15" y="3"/>
                    <a:pt x="16" y="0"/>
                  </a:cubicBezTo>
                  <a:cubicBezTo>
                    <a:pt x="16" y="2"/>
                    <a:pt x="17" y="4"/>
                    <a:pt x="16" y="6"/>
                  </a:cubicBezTo>
                  <a:cubicBezTo>
                    <a:pt x="16" y="11"/>
                    <a:pt x="16" y="15"/>
                    <a:pt x="17" y="20"/>
                  </a:cubicBezTo>
                  <a:cubicBezTo>
                    <a:pt x="18" y="21"/>
                    <a:pt x="18" y="22"/>
                    <a:pt x="16" y="22"/>
                  </a:cubicBezTo>
                  <a:cubicBezTo>
                    <a:pt x="15" y="21"/>
                    <a:pt x="15" y="21"/>
                    <a:pt x="15" y="20"/>
                  </a:cubicBezTo>
                  <a:cubicBezTo>
                    <a:pt x="15" y="19"/>
                    <a:pt x="14" y="18"/>
                    <a:pt x="13" y="18"/>
                  </a:cubicBezTo>
                  <a:cubicBezTo>
                    <a:pt x="11" y="18"/>
                    <a:pt x="11" y="19"/>
                    <a:pt x="10" y="20"/>
                  </a:cubicBezTo>
                  <a:cubicBezTo>
                    <a:pt x="10" y="21"/>
                    <a:pt x="10" y="23"/>
                    <a:pt x="8" y="24"/>
                  </a:cubicBezTo>
                  <a:close/>
                </a:path>
              </a:pathLst>
            </a:custGeom>
            <a:solidFill>
              <a:srgbClr val="F192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7" name="Freeform 557"/>
            <p:cNvSpPr>
              <a:spLocks/>
            </p:cNvSpPr>
            <p:nvPr/>
          </p:nvSpPr>
          <p:spPr bwMode="auto">
            <a:xfrm>
              <a:off x="-6526213" y="42863"/>
              <a:ext cx="141288" cy="88900"/>
            </a:xfrm>
            <a:custGeom>
              <a:avLst/>
              <a:gdLst>
                <a:gd name="T0" fmla="*/ 0 w 16"/>
                <a:gd name="T1" fmla="*/ 3 h 10"/>
                <a:gd name="T2" fmla="*/ 7 w 16"/>
                <a:gd name="T3" fmla="*/ 2 h 10"/>
                <a:gd name="T4" fmla="*/ 13 w 16"/>
                <a:gd name="T5" fmla="*/ 3 h 10"/>
                <a:gd name="T6" fmla="*/ 16 w 16"/>
                <a:gd name="T7" fmla="*/ 4 h 10"/>
                <a:gd name="T8" fmla="*/ 14 w 16"/>
                <a:gd name="T9" fmla="*/ 5 h 10"/>
                <a:gd name="T10" fmla="*/ 9 w 16"/>
                <a:gd name="T11" fmla="*/ 9 h 10"/>
                <a:gd name="T12" fmla="*/ 6 w 16"/>
                <a:gd name="T13" fmla="*/ 10 h 10"/>
                <a:gd name="T14" fmla="*/ 0 w 16"/>
                <a:gd name="T15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0">
                  <a:moveTo>
                    <a:pt x="0" y="3"/>
                  </a:moveTo>
                  <a:cubicBezTo>
                    <a:pt x="2" y="4"/>
                    <a:pt x="4" y="0"/>
                    <a:pt x="7" y="2"/>
                  </a:cubicBezTo>
                  <a:cubicBezTo>
                    <a:pt x="9" y="4"/>
                    <a:pt x="11" y="4"/>
                    <a:pt x="13" y="3"/>
                  </a:cubicBezTo>
                  <a:cubicBezTo>
                    <a:pt x="14" y="3"/>
                    <a:pt x="15" y="2"/>
                    <a:pt x="16" y="4"/>
                  </a:cubicBezTo>
                  <a:cubicBezTo>
                    <a:pt x="16" y="5"/>
                    <a:pt x="15" y="5"/>
                    <a:pt x="14" y="5"/>
                  </a:cubicBezTo>
                  <a:cubicBezTo>
                    <a:pt x="12" y="6"/>
                    <a:pt x="11" y="7"/>
                    <a:pt x="9" y="9"/>
                  </a:cubicBezTo>
                  <a:cubicBezTo>
                    <a:pt x="9" y="10"/>
                    <a:pt x="7" y="10"/>
                    <a:pt x="6" y="10"/>
                  </a:cubicBezTo>
                  <a:cubicBezTo>
                    <a:pt x="6" y="5"/>
                    <a:pt x="1" y="6"/>
                    <a:pt x="0" y="3"/>
                  </a:cubicBezTo>
                  <a:close/>
                </a:path>
              </a:pathLst>
            </a:custGeom>
            <a:solidFill>
              <a:srgbClr val="F08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8" name="Freeform 558"/>
            <p:cNvSpPr>
              <a:spLocks/>
            </p:cNvSpPr>
            <p:nvPr/>
          </p:nvSpPr>
          <p:spPr bwMode="auto">
            <a:xfrm>
              <a:off x="-6294438" y="211138"/>
              <a:ext cx="79375" cy="106363"/>
            </a:xfrm>
            <a:custGeom>
              <a:avLst/>
              <a:gdLst>
                <a:gd name="T0" fmla="*/ 1 w 9"/>
                <a:gd name="T1" fmla="*/ 1 h 12"/>
                <a:gd name="T2" fmla="*/ 3 w 9"/>
                <a:gd name="T3" fmla="*/ 0 h 12"/>
                <a:gd name="T4" fmla="*/ 9 w 9"/>
                <a:gd name="T5" fmla="*/ 10 h 12"/>
                <a:gd name="T6" fmla="*/ 1 w 9"/>
                <a:gd name="T7" fmla="*/ 7 h 12"/>
                <a:gd name="T8" fmla="*/ 6 w 9"/>
                <a:gd name="T9" fmla="*/ 8 h 12"/>
                <a:gd name="T10" fmla="*/ 5 w 9"/>
                <a:gd name="T11" fmla="*/ 11 h 12"/>
                <a:gd name="T12" fmla="*/ 1 w 9"/>
                <a:gd name="T13" fmla="*/ 10 h 12"/>
                <a:gd name="T14" fmla="*/ 1 w 9"/>
                <a:gd name="T15" fmla="*/ 7 h 12"/>
                <a:gd name="T16" fmla="*/ 1 w 9"/>
                <a:gd name="T17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2">
                  <a:moveTo>
                    <a:pt x="1" y="1"/>
                  </a:moveTo>
                  <a:cubicBezTo>
                    <a:pt x="2" y="1"/>
                    <a:pt x="2" y="1"/>
                    <a:pt x="3" y="0"/>
                  </a:cubicBezTo>
                  <a:cubicBezTo>
                    <a:pt x="7" y="2"/>
                    <a:pt x="9" y="5"/>
                    <a:pt x="9" y="10"/>
                  </a:cubicBezTo>
                  <a:cubicBezTo>
                    <a:pt x="5" y="4"/>
                    <a:pt x="5" y="4"/>
                    <a:pt x="1" y="7"/>
                  </a:cubicBezTo>
                  <a:cubicBezTo>
                    <a:pt x="4" y="7"/>
                    <a:pt x="5" y="6"/>
                    <a:pt x="6" y="8"/>
                  </a:cubicBezTo>
                  <a:cubicBezTo>
                    <a:pt x="6" y="9"/>
                    <a:pt x="6" y="10"/>
                    <a:pt x="5" y="11"/>
                  </a:cubicBezTo>
                  <a:cubicBezTo>
                    <a:pt x="4" y="12"/>
                    <a:pt x="3" y="10"/>
                    <a:pt x="1" y="10"/>
                  </a:cubicBezTo>
                  <a:cubicBezTo>
                    <a:pt x="0" y="10"/>
                    <a:pt x="1" y="8"/>
                    <a:pt x="1" y="7"/>
                  </a:cubicBezTo>
                  <a:cubicBezTo>
                    <a:pt x="1" y="5"/>
                    <a:pt x="5" y="3"/>
                    <a:pt x="1" y="1"/>
                  </a:cubicBezTo>
                  <a:close/>
                </a:path>
              </a:pathLst>
            </a:custGeom>
            <a:solidFill>
              <a:srgbClr val="EA75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9" name="Freeform 559"/>
            <p:cNvSpPr>
              <a:spLocks/>
            </p:cNvSpPr>
            <p:nvPr/>
          </p:nvSpPr>
          <p:spPr bwMode="auto">
            <a:xfrm>
              <a:off x="-6731001" y="292100"/>
              <a:ext cx="88900" cy="96838"/>
            </a:xfrm>
            <a:custGeom>
              <a:avLst/>
              <a:gdLst>
                <a:gd name="T0" fmla="*/ 0 w 10"/>
                <a:gd name="T1" fmla="*/ 8 h 11"/>
                <a:gd name="T2" fmla="*/ 1 w 10"/>
                <a:gd name="T3" fmla="*/ 5 h 11"/>
                <a:gd name="T4" fmla="*/ 5 w 10"/>
                <a:gd name="T5" fmla="*/ 1 h 11"/>
                <a:gd name="T6" fmla="*/ 8 w 10"/>
                <a:gd name="T7" fmla="*/ 6 h 11"/>
                <a:gd name="T8" fmla="*/ 7 w 10"/>
                <a:gd name="T9" fmla="*/ 10 h 11"/>
                <a:gd name="T10" fmla="*/ 0 w 10"/>
                <a:gd name="T11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1">
                  <a:moveTo>
                    <a:pt x="0" y="8"/>
                  </a:moveTo>
                  <a:cubicBezTo>
                    <a:pt x="1" y="7"/>
                    <a:pt x="1" y="6"/>
                    <a:pt x="1" y="5"/>
                  </a:cubicBezTo>
                  <a:cubicBezTo>
                    <a:pt x="1" y="3"/>
                    <a:pt x="2" y="0"/>
                    <a:pt x="5" y="1"/>
                  </a:cubicBezTo>
                  <a:cubicBezTo>
                    <a:pt x="9" y="1"/>
                    <a:pt x="8" y="4"/>
                    <a:pt x="8" y="6"/>
                  </a:cubicBezTo>
                  <a:cubicBezTo>
                    <a:pt x="7" y="7"/>
                    <a:pt x="10" y="9"/>
                    <a:pt x="7" y="10"/>
                  </a:cubicBezTo>
                  <a:cubicBezTo>
                    <a:pt x="5" y="11"/>
                    <a:pt x="2" y="11"/>
                    <a:pt x="0" y="8"/>
                  </a:cubicBezTo>
                  <a:close/>
                </a:path>
              </a:pathLst>
            </a:custGeom>
            <a:solidFill>
              <a:srgbClr val="D43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0" name="Freeform 560"/>
            <p:cNvSpPr>
              <a:spLocks/>
            </p:cNvSpPr>
            <p:nvPr/>
          </p:nvSpPr>
          <p:spPr bwMode="auto">
            <a:xfrm>
              <a:off x="-6429376" y="292100"/>
              <a:ext cx="80963" cy="71438"/>
            </a:xfrm>
            <a:custGeom>
              <a:avLst/>
              <a:gdLst>
                <a:gd name="T0" fmla="*/ 3 w 9"/>
                <a:gd name="T1" fmla="*/ 4 h 8"/>
                <a:gd name="T2" fmla="*/ 0 w 9"/>
                <a:gd name="T3" fmla="*/ 6 h 8"/>
                <a:gd name="T4" fmla="*/ 5 w 9"/>
                <a:gd name="T5" fmla="*/ 1 h 8"/>
                <a:gd name="T6" fmla="*/ 9 w 9"/>
                <a:gd name="T7" fmla="*/ 4 h 8"/>
                <a:gd name="T8" fmla="*/ 5 w 9"/>
                <a:gd name="T9" fmla="*/ 8 h 8"/>
                <a:gd name="T10" fmla="*/ 3 w 9"/>
                <a:gd name="T11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8">
                  <a:moveTo>
                    <a:pt x="3" y="4"/>
                  </a:moveTo>
                  <a:cubicBezTo>
                    <a:pt x="1" y="4"/>
                    <a:pt x="2" y="6"/>
                    <a:pt x="0" y="6"/>
                  </a:cubicBezTo>
                  <a:cubicBezTo>
                    <a:pt x="1" y="3"/>
                    <a:pt x="1" y="1"/>
                    <a:pt x="5" y="1"/>
                  </a:cubicBezTo>
                  <a:cubicBezTo>
                    <a:pt x="7" y="0"/>
                    <a:pt x="8" y="1"/>
                    <a:pt x="9" y="4"/>
                  </a:cubicBezTo>
                  <a:cubicBezTo>
                    <a:pt x="9" y="7"/>
                    <a:pt x="6" y="7"/>
                    <a:pt x="5" y="8"/>
                  </a:cubicBezTo>
                  <a:cubicBezTo>
                    <a:pt x="2" y="8"/>
                    <a:pt x="4" y="5"/>
                    <a:pt x="3" y="4"/>
                  </a:cubicBezTo>
                  <a:close/>
                </a:path>
              </a:pathLst>
            </a:custGeom>
            <a:solidFill>
              <a:srgbClr val="ED84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1" name="Freeform 561"/>
            <p:cNvSpPr>
              <a:spLocks/>
            </p:cNvSpPr>
            <p:nvPr/>
          </p:nvSpPr>
          <p:spPr bwMode="auto">
            <a:xfrm>
              <a:off x="-6535738" y="265113"/>
              <a:ext cx="80963" cy="88900"/>
            </a:xfrm>
            <a:custGeom>
              <a:avLst/>
              <a:gdLst>
                <a:gd name="T0" fmla="*/ 6 w 9"/>
                <a:gd name="T1" fmla="*/ 10 h 10"/>
                <a:gd name="T2" fmla="*/ 1 w 9"/>
                <a:gd name="T3" fmla="*/ 3 h 10"/>
                <a:gd name="T4" fmla="*/ 3 w 9"/>
                <a:gd name="T5" fmla="*/ 3 h 10"/>
                <a:gd name="T6" fmla="*/ 4 w 9"/>
                <a:gd name="T7" fmla="*/ 5 h 10"/>
                <a:gd name="T8" fmla="*/ 5 w 9"/>
                <a:gd name="T9" fmla="*/ 2 h 10"/>
                <a:gd name="T10" fmla="*/ 6 w 9"/>
                <a:gd name="T11" fmla="*/ 1 h 10"/>
                <a:gd name="T12" fmla="*/ 8 w 9"/>
                <a:gd name="T13" fmla="*/ 6 h 10"/>
                <a:gd name="T14" fmla="*/ 6 w 9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6" y="10"/>
                  </a:moveTo>
                  <a:cubicBezTo>
                    <a:pt x="0" y="10"/>
                    <a:pt x="1" y="6"/>
                    <a:pt x="1" y="3"/>
                  </a:cubicBezTo>
                  <a:cubicBezTo>
                    <a:pt x="1" y="3"/>
                    <a:pt x="2" y="2"/>
                    <a:pt x="3" y="3"/>
                  </a:cubicBezTo>
                  <a:cubicBezTo>
                    <a:pt x="3" y="3"/>
                    <a:pt x="3" y="5"/>
                    <a:pt x="4" y="5"/>
                  </a:cubicBezTo>
                  <a:cubicBezTo>
                    <a:pt x="5" y="4"/>
                    <a:pt x="4" y="3"/>
                    <a:pt x="5" y="2"/>
                  </a:cubicBezTo>
                  <a:cubicBezTo>
                    <a:pt x="5" y="1"/>
                    <a:pt x="5" y="0"/>
                    <a:pt x="6" y="1"/>
                  </a:cubicBezTo>
                  <a:cubicBezTo>
                    <a:pt x="8" y="2"/>
                    <a:pt x="9" y="4"/>
                    <a:pt x="8" y="6"/>
                  </a:cubicBezTo>
                  <a:cubicBezTo>
                    <a:pt x="7" y="7"/>
                    <a:pt x="7" y="9"/>
                    <a:pt x="6" y="10"/>
                  </a:cubicBezTo>
                  <a:close/>
                </a:path>
              </a:pathLst>
            </a:custGeom>
            <a:solidFill>
              <a:srgbClr val="AE28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2" name="Freeform 562"/>
            <p:cNvSpPr>
              <a:spLocks/>
            </p:cNvSpPr>
            <p:nvPr/>
          </p:nvSpPr>
          <p:spPr bwMode="auto">
            <a:xfrm>
              <a:off x="-6178551" y="166688"/>
              <a:ext cx="52388" cy="88900"/>
            </a:xfrm>
            <a:custGeom>
              <a:avLst/>
              <a:gdLst>
                <a:gd name="T0" fmla="*/ 3 w 6"/>
                <a:gd name="T1" fmla="*/ 10 h 10"/>
                <a:gd name="T2" fmla="*/ 1 w 6"/>
                <a:gd name="T3" fmla="*/ 2 h 10"/>
                <a:gd name="T4" fmla="*/ 1 w 6"/>
                <a:gd name="T5" fmla="*/ 0 h 10"/>
                <a:gd name="T6" fmla="*/ 3 w 6"/>
                <a:gd name="T7" fmla="*/ 0 h 10"/>
                <a:gd name="T8" fmla="*/ 3 w 6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">
                  <a:moveTo>
                    <a:pt x="3" y="10"/>
                  </a:moveTo>
                  <a:cubicBezTo>
                    <a:pt x="4" y="7"/>
                    <a:pt x="4" y="4"/>
                    <a:pt x="1" y="2"/>
                  </a:cubicBezTo>
                  <a:cubicBezTo>
                    <a:pt x="1" y="1"/>
                    <a:pt x="0" y="1"/>
                    <a:pt x="1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6" y="2"/>
                    <a:pt x="6" y="5"/>
                    <a:pt x="3" y="10"/>
                  </a:cubicBezTo>
                  <a:close/>
                </a:path>
              </a:pathLst>
            </a:custGeom>
            <a:solidFill>
              <a:srgbClr val="EC64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3" name="Freeform 563"/>
            <p:cNvSpPr>
              <a:spLocks/>
            </p:cNvSpPr>
            <p:nvPr/>
          </p:nvSpPr>
          <p:spPr bwMode="auto">
            <a:xfrm>
              <a:off x="-6249988" y="77788"/>
              <a:ext cx="71438" cy="71438"/>
            </a:xfrm>
            <a:custGeom>
              <a:avLst/>
              <a:gdLst>
                <a:gd name="T0" fmla="*/ 3 w 8"/>
                <a:gd name="T1" fmla="*/ 0 h 8"/>
                <a:gd name="T2" fmla="*/ 4 w 8"/>
                <a:gd name="T3" fmla="*/ 0 h 8"/>
                <a:gd name="T4" fmla="*/ 5 w 8"/>
                <a:gd name="T5" fmla="*/ 2 h 8"/>
                <a:gd name="T6" fmla="*/ 6 w 8"/>
                <a:gd name="T7" fmla="*/ 7 h 8"/>
                <a:gd name="T8" fmla="*/ 4 w 8"/>
                <a:gd name="T9" fmla="*/ 4 h 8"/>
                <a:gd name="T10" fmla="*/ 3 w 8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3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5" y="1"/>
                    <a:pt x="5" y="2"/>
                  </a:cubicBezTo>
                  <a:cubicBezTo>
                    <a:pt x="6" y="3"/>
                    <a:pt x="8" y="6"/>
                    <a:pt x="6" y="7"/>
                  </a:cubicBezTo>
                  <a:cubicBezTo>
                    <a:pt x="3" y="8"/>
                    <a:pt x="4" y="5"/>
                    <a:pt x="4" y="4"/>
                  </a:cubicBezTo>
                  <a:cubicBezTo>
                    <a:pt x="3" y="2"/>
                    <a:pt x="0" y="1"/>
                    <a:pt x="3" y="0"/>
                  </a:cubicBezTo>
                  <a:close/>
                </a:path>
              </a:pathLst>
            </a:custGeom>
            <a:solidFill>
              <a:srgbClr val="EC67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4" name="Freeform 564"/>
            <p:cNvSpPr>
              <a:spLocks/>
            </p:cNvSpPr>
            <p:nvPr/>
          </p:nvSpPr>
          <p:spPr bwMode="auto">
            <a:xfrm>
              <a:off x="-6597651" y="300038"/>
              <a:ext cx="26988" cy="44450"/>
            </a:xfrm>
            <a:custGeom>
              <a:avLst/>
              <a:gdLst>
                <a:gd name="T0" fmla="*/ 3 w 3"/>
                <a:gd name="T1" fmla="*/ 2 h 5"/>
                <a:gd name="T2" fmla="*/ 1 w 3"/>
                <a:gd name="T3" fmla="*/ 5 h 5"/>
                <a:gd name="T4" fmla="*/ 0 w 3"/>
                <a:gd name="T5" fmla="*/ 3 h 5"/>
                <a:gd name="T6" fmla="*/ 1 w 3"/>
                <a:gd name="T7" fmla="*/ 0 h 5"/>
                <a:gd name="T8" fmla="*/ 3 w 3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3" y="2"/>
                  </a:moveTo>
                  <a:cubicBezTo>
                    <a:pt x="3" y="4"/>
                    <a:pt x="2" y="5"/>
                    <a:pt x="1" y="5"/>
                  </a:cubicBezTo>
                  <a:cubicBezTo>
                    <a:pt x="0" y="5"/>
                    <a:pt x="0" y="4"/>
                    <a:pt x="0" y="3"/>
                  </a:cubicBezTo>
                  <a:cubicBezTo>
                    <a:pt x="0" y="2"/>
                    <a:pt x="0" y="0"/>
                    <a:pt x="1" y="0"/>
                  </a:cubicBezTo>
                  <a:cubicBezTo>
                    <a:pt x="2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8B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5" name="Freeform 565"/>
            <p:cNvSpPr>
              <a:spLocks/>
            </p:cNvSpPr>
            <p:nvPr/>
          </p:nvSpPr>
          <p:spPr bwMode="auto">
            <a:xfrm>
              <a:off x="-6518276" y="282575"/>
              <a:ext cx="36513" cy="44450"/>
            </a:xfrm>
            <a:custGeom>
              <a:avLst/>
              <a:gdLst>
                <a:gd name="T0" fmla="*/ 3 w 4"/>
                <a:gd name="T1" fmla="*/ 0 h 5"/>
                <a:gd name="T2" fmla="*/ 3 w 4"/>
                <a:gd name="T3" fmla="*/ 0 h 5"/>
                <a:gd name="T4" fmla="*/ 2 w 4"/>
                <a:gd name="T5" fmla="*/ 5 h 5"/>
                <a:gd name="T6" fmla="*/ 1 w 4"/>
                <a:gd name="T7" fmla="*/ 1 h 5"/>
                <a:gd name="T8" fmla="*/ 3 w 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4" y="2"/>
                    <a:pt x="4" y="4"/>
                    <a:pt x="2" y="5"/>
                  </a:cubicBezTo>
                  <a:cubicBezTo>
                    <a:pt x="0" y="5"/>
                    <a:pt x="0" y="2"/>
                    <a:pt x="1" y="1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F1AD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6" name="Freeform 566"/>
            <p:cNvSpPr>
              <a:spLocks/>
            </p:cNvSpPr>
            <p:nvPr/>
          </p:nvSpPr>
          <p:spPr bwMode="auto">
            <a:xfrm>
              <a:off x="-6134101" y="282575"/>
              <a:ext cx="25400" cy="44450"/>
            </a:xfrm>
            <a:custGeom>
              <a:avLst/>
              <a:gdLst>
                <a:gd name="T0" fmla="*/ 1 w 3"/>
                <a:gd name="T1" fmla="*/ 5 h 5"/>
                <a:gd name="T2" fmla="*/ 0 w 3"/>
                <a:gd name="T3" fmla="*/ 2 h 5"/>
                <a:gd name="T4" fmla="*/ 1 w 3"/>
                <a:gd name="T5" fmla="*/ 0 h 5"/>
                <a:gd name="T6" fmla="*/ 2 w 3"/>
                <a:gd name="T7" fmla="*/ 3 h 5"/>
                <a:gd name="T8" fmla="*/ 1 w 3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5"/>
                  </a:move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3" y="1"/>
                    <a:pt x="3" y="2"/>
                    <a:pt x="2" y="3"/>
                  </a:cubicBezTo>
                  <a:cubicBezTo>
                    <a:pt x="2" y="4"/>
                    <a:pt x="2" y="5"/>
                    <a:pt x="1" y="5"/>
                  </a:cubicBezTo>
                  <a:close/>
                </a:path>
              </a:pathLst>
            </a:custGeom>
            <a:solidFill>
              <a:srgbClr val="F5A3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7" name="Freeform 567"/>
            <p:cNvSpPr>
              <a:spLocks/>
            </p:cNvSpPr>
            <p:nvPr/>
          </p:nvSpPr>
          <p:spPr bwMode="auto">
            <a:xfrm>
              <a:off x="-6454776" y="638175"/>
              <a:ext cx="25400" cy="53975"/>
            </a:xfrm>
            <a:custGeom>
              <a:avLst/>
              <a:gdLst>
                <a:gd name="T0" fmla="*/ 3 w 3"/>
                <a:gd name="T1" fmla="*/ 2 h 6"/>
                <a:gd name="T2" fmla="*/ 3 w 3"/>
                <a:gd name="T3" fmla="*/ 2 h 6"/>
                <a:gd name="T4" fmla="*/ 1 w 3"/>
                <a:gd name="T5" fmla="*/ 5 h 6"/>
                <a:gd name="T6" fmla="*/ 0 w 3"/>
                <a:gd name="T7" fmla="*/ 3 h 6"/>
                <a:gd name="T8" fmla="*/ 3 w 3"/>
                <a:gd name="T9" fmla="*/ 1 h 6"/>
                <a:gd name="T10" fmla="*/ 3 w 3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4"/>
                    <a:pt x="3" y="5"/>
                    <a:pt x="1" y="5"/>
                  </a:cubicBezTo>
                  <a:cubicBezTo>
                    <a:pt x="0" y="6"/>
                    <a:pt x="0" y="4"/>
                    <a:pt x="0" y="3"/>
                  </a:cubicBezTo>
                  <a:cubicBezTo>
                    <a:pt x="0" y="2"/>
                    <a:pt x="0" y="0"/>
                    <a:pt x="3" y="1"/>
                  </a:cubicBezTo>
                  <a:cubicBezTo>
                    <a:pt x="3" y="1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28D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8" name="Freeform 568"/>
            <p:cNvSpPr>
              <a:spLocks/>
            </p:cNvSpPr>
            <p:nvPr/>
          </p:nvSpPr>
          <p:spPr bwMode="auto">
            <a:xfrm>
              <a:off x="-6276976" y="657225"/>
              <a:ext cx="34925" cy="44450"/>
            </a:xfrm>
            <a:custGeom>
              <a:avLst/>
              <a:gdLst>
                <a:gd name="T0" fmla="*/ 1 w 4"/>
                <a:gd name="T1" fmla="*/ 1 h 5"/>
                <a:gd name="T2" fmla="*/ 4 w 4"/>
                <a:gd name="T3" fmla="*/ 2 h 5"/>
                <a:gd name="T4" fmla="*/ 2 w 4"/>
                <a:gd name="T5" fmla="*/ 5 h 5"/>
                <a:gd name="T6" fmla="*/ 0 w 4"/>
                <a:gd name="T7" fmla="*/ 2 h 5"/>
                <a:gd name="T8" fmla="*/ 1 w 4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1" y="1"/>
                  </a:moveTo>
                  <a:cubicBezTo>
                    <a:pt x="3" y="0"/>
                    <a:pt x="4" y="1"/>
                    <a:pt x="4" y="2"/>
                  </a:cubicBezTo>
                  <a:cubicBezTo>
                    <a:pt x="4" y="4"/>
                    <a:pt x="3" y="5"/>
                    <a:pt x="2" y="5"/>
                  </a:cubicBezTo>
                  <a:cubicBezTo>
                    <a:pt x="0" y="5"/>
                    <a:pt x="0" y="3"/>
                    <a:pt x="0" y="2"/>
                  </a:cubicBezTo>
                  <a:cubicBezTo>
                    <a:pt x="1" y="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49D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9" name="Freeform 569"/>
            <p:cNvSpPr>
              <a:spLocks/>
            </p:cNvSpPr>
            <p:nvPr/>
          </p:nvSpPr>
          <p:spPr bwMode="auto">
            <a:xfrm>
              <a:off x="-6750051" y="541338"/>
              <a:ext cx="36513" cy="44450"/>
            </a:xfrm>
            <a:custGeom>
              <a:avLst/>
              <a:gdLst>
                <a:gd name="T0" fmla="*/ 4 w 4"/>
                <a:gd name="T1" fmla="*/ 1 h 5"/>
                <a:gd name="T2" fmla="*/ 2 w 4"/>
                <a:gd name="T3" fmla="*/ 4 h 5"/>
                <a:gd name="T4" fmla="*/ 1 w 4"/>
                <a:gd name="T5" fmla="*/ 0 h 5"/>
                <a:gd name="T6" fmla="*/ 4 w 4"/>
                <a:gd name="T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4" y="1"/>
                  </a:moveTo>
                  <a:cubicBezTo>
                    <a:pt x="3" y="3"/>
                    <a:pt x="4" y="5"/>
                    <a:pt x="2" y="4"/>
                  </a:cubicBezTo>
                  <a:cubicBezTo>
                    <a:pt x="0" y="4"/>
                    <a:pt x="0" y="2"/>
                    <a:pt x="1" y="0"/>
                  </a:cubicBezTo>
                  <a:cubicBezTo>
                    <a:pt x="2" y="1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EF8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0" name="Freeform 570"/>
            <p:cNvSpPr>
              <a:spLocks/>
            </p:cNvSpPr>
            <p:nvPr/>
          </p:nvSpPr>
          <p:spPr bwMode="auto">
            <a:xfrm>
              <a:off x="-6116638" y="541338"/>
              <a:ext cx="26988" cy="34925"/>
            </a:xfrm>
            <a:custGeom>
              <a:avLst/>
              <a:gdLst>
                <a:gd name="T0" fmla="*/ 3 w 3"/>
                <a:gd name="T1" fmla="*/ 1 h 4"/>
                <a:gd name="T2" fmla="*/ 1 w 3"/>
                <a:gd name="T3" fmla="*/ 4 h 4"/>
                <a:gd name="T4" fmla="*/ 0 w 3"/>
                <a:gd name="T5" fmla="*/ 2 h 4"/>
                <a:gd name="T6" fmla="*/ 1 w 3"/>
                <a:gd name="T7" fmla="*/ 0 h 4"/>
                <a:gd name="T8" fmla="*/ 3 w 3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1"/>
                  </a:moveTo>
                  <a:cubicBezTo>
                    <a:pt x="3" y="2"/>
                    <a:pt x="2" y="3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F18F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1" name="Freeform 571"/>
            <p:cNvSpPr>
              <a:spLocks/>
            </p:cNvSpPr>
            <p:nvPr/>
          </p:nvSpPr>
          <p:spPr bwMode="auto">
            <a:xfrm>
              <a:off x="-6357938" y="630238"/>
              <a:ext cx="26988" cy="44450"/>
            </a:xfrm>
            <a:custGeom>
              <a:avLst/>
              <a:gdLst>
                <a:gd name="T0" fmla="*/ 2 w 3"/>
                <a:gd name="T1" fmla="*/ 0 h 5"/>
                <a:gd name="T2" fmla="*/ 1 w 3"/>
                <a:gd name="T3" fmla="*/ 4 h 5"/>
                <a:gd name="T4" fmla="*/ 0 w 3"/>
                <a:gd name="T5" fmla="*/ 2 h 5"/>
                <a:gd name="T6" fmla="*/ 2 w 3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cubicBezTo>
                    <a:pt x="3" y="2"/>
                    <a:pt x="3" y="4"/>
                    <a:pt x="1" y="4"/>
                  </a:cubicBezTo>
                  <a:cubicBezTo>
                    <a:pt x="0" y="5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08F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2" name="Freeform 572"/>
            <p:cNvSpPr>
              <a:spLocks/>
            </p:cNvSpPr>
            <p:nvPr/>
          </p:nvSpPr>
          <p:spPr bwMode="auto">
            <a:xfrm>
              <a:off x="-6072188" y="211138"/>
              <a:ext cx="17463" cy="36513"/>
            </a:xfrm>
            <a:custGeom>
              <a:avLst/>
              <a:gdLst>
                <a:gd name="T0" fmla="*/ 1 w 2"/>
                <a:gd name="T1" fmla="*/ 0 h 4"/>
                <a:gd name="T2" fmla="*/ 2 w 2"/>
                <a:gd name="T3" fmla="*/ 2 h 4"/>
                <a:gd name="T4" fmla="*/ 1 w 2"/>
                <a:gd name="T5" fmla="*/ 4 h 4"/>
                <a:gd name="T6" fmla="*/ 0 w 2"/>
                <a:gd name="T7" fmla="*/ 1 h 4"/>
                <a:gd name="T8" fmla="*/ 1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cubicBezTo>
                    <a:pt x="2" y="0"/>
                    <a:pt x="2" y="1"/>
                    <a:pt x="2" y="2"/>
                  </a:cubicBezTo>
                  <a:cubicBezTo>
                    <a:pt x="2" y="3"/>
                    <a:pt x="2" y="4"/>
                    <a:pt x="1" y="4"/>
                  </a:cubicBezTo>
                  <a:cubicBezTo>
                    <a:pt x="0" y="4"/>
                    <a:pt x="0" y="2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29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3" name="Freeform 573"/>
            <p:cNvSpPr>
              <a:spLocks/>
            </p:cNvSpPr>
            <p:nvPr/>
          </p:nvSpPr>
          <p:spPr bwMode="auto">
            <a:xfrm>
              <a:off x="-6392863" y="531813"/>
              <a:ext cx="26988" cy="36513"/>
            </a:xfrm>
            <a:custGeom>
              <a:avLst/>
              <a:gdLst>
                <a:gd name="T0" fmla="*/ 2 w 3"/>
                <a:gd name="T1" fmla="*/ 0 h 4"/>
                <a:gd name="T2" fmla="*/ 3 w 3"/>
                <a:gd name="T3" fmla="*/ 2 h 4"/>
                <a:gd name="T4" fmla="*/ 1 w 3"/>
                <a:gd name="T5" fmla="*/ 4 h 4"/>
                <a:gd name="T6" fmla="*/ 0 w 3"/>
                <a:gd name="T7" fmla="*/ 2 h 4"/>
                <a:gd name="T8" fmla="*/ 2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4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395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4" name="Freeform 574"/>
            <p:cNvSpPr>
              <a:spLocks/>
            </p:cNvSpPr>
            <p:nvPr/>
          </p:nvSpPr>
          <p:spPr bwMode="auto">
            <a:xfrm>
              <a:off x="-6794501" y="415925"/>
              <a:ext cx="26988" cy="36513"/>
            </a:xfrm>
            <a:custGeom>
              <a:avLst/>
              <a:gdLst>
                <a:gd name="T0" fmla="*/ 3 w 3"/>
                <a:gd name="T1" fmla="*/ 2 h 4"/>
                <a:gd name="T2" fmla="*/ 2 w 3"/>
                <a:gd name="T3" fmla="*/ 4 h 4"/>
                <a:gd name="T4" fmla="*/ 0 w 3"/>
                <a:gd name="T5" fmla="*/ 2 h 4"/>
                <a:gd name="T6" fmla="*/ 1 w 3"/>
                <a:gd name="T7" fmla="*/ 0 h 4"/>
                <a:gd name="T8" fmla="*/ 3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2"/>
                  </a:moveTo>
                  <a:cubicBezTo>
                    <a:pt x="3" y="3"/>
                    <a:pt x="3" y="4"/>
                    <a:pt x="2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1"/>
                    <a:pt x="3" y="2"/>
                  </a:cubicBezTo>
                  <a:close/>
                </a:path>
              </a:pathLst>
            </a:custGeom>
            <a:solidFill>
              <a:srgbClr val="F49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5" name="Freeform 575"/>
            <p:cNvSpPr>
              <a:spLocks/>
            </p:cNvSpPr>
            <p:nvPr/>
          </p:nvSpPr>
          <p:spPr bwMode="auto">
            <a:xfrm>
              <a:off x="-6553201" y="407988"/>
              <a:ext cx="34925" cy="44450"/>
            </a:xfrm>
            <a:custGeom>
              <a:avLst/>
              <a:gdLst>
                <a:gd name="T0" fmla="*/ 2 w 4"/>
                <a:gd name="T1" fmla="*/ 0 h 5"/>
                <a:gd name="T2" fmla="*/ 3 w 4"/>
                <a:gd name="T3" fmla="*/ 2 h 5"/>
                <a:gd name="T4" fmla="*/ 2 w 4"/>
                <a:gd name="T5" fmla="*/ 4 h 5"/>
                <a:gd name="T6" fmla="*/ 1 w 4"/>
                <a:gd name="T7" fmla="*/ 3 h 5"/>
                <a:gd name="T8" fmla="*/ 2 w 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2" y="0"/>
                  </a:move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4" y="4"/>
                    <a:pt x="2" y="4"/>
                  </a:cubicBezTo>
                  <a:cubicBezTo>
                    <a:pt x="1" y="5"/>
                    <a:pt x="1" y="4"/>
                    <a:pt x="1" y="3"/>
                  </a:cubicBezTo>
                  <a:cubicBezTo>
                    <a:pt x="1" y="2"/>
                    <a:pt x="0" y="1"/>
                    <a:pt x="2" y="0"/>
                  </a:cubicBezTo>
                  <a:close/>
                </a:path>
              </a:pathLst>
            </a:custGeom>
            <a:solidFill>
              <a:srgbClr val="ED9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6" name="Freeform 576"/>
            <p:cNvSpPr>
              <a:spLocks/>
            </p:cNvSpPr>
            <p:nvPr/>
          </p:nvSpPr>
          <p:spPr bwMode="auto">
            <a:xfrm>
              <a:off x="-6099176" y="407988"/>
              <a:ext cx="26988" cy="34925"/>
            </a:xfrm>
            <a:custGeom>
              <a:avLst/>
              <a:gdLst>
                <a:gd name="T0" fmla="*/ 3 w 3"/>
                <a:gd name="T1" fmla="*/ 2 h 4"/>
                <a:gd name="T2" fmla="*/ 1 w 3"/>
                <a:gd name="T3" fmla="*/ 4 h 4"/>
                <a:gd name="T4" fmla="*/ 0 w 3"/>
                <a:gd name="T5" fmla="*/ 2 h 4"/>
                <a:gd name="T6" fmla="*/ 2 w 3"/>
                <a:gd name="T7" fmla="*/ 0 h 4"/>
                <a:gd name="T8" fmla="*/ 3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2"/>
                  </a:moveTo>
                  <a:cubicBezTo>
                    <a:pt x="3" y="3"/>
                    <a:pt x="3" y="4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18E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7" name="Freeform 577"/>
            <p:cNvSpPr>
              <a:spLocks/>
            </p:cNvSpPr>
            <p:nvPr/>
          </p:nvSpPr>
          <p:spPr bwMode="auto">
            <a:xfrm>
              <a:off x="-6338888" y="398463"/>
              <a:ext cx="25400" cy="34925"/>
            </a:xfrm>
            <a:custGeom>
              <a:avLst/>
              <a:gdLst>
                <a:gd name="T0" fmla="*/ 1 w 3"/>
                <a:gd name="T1" fmla="*/ 0 h 4"/>
                <a:gd name="T2" fmla="*/ 3 w 3"/>
                <a:gd name="T3" fmla="*/ 1 h 4"/>
                <a:gd name="T4" fmla="*/ 1 w 3"/>
                <a:gd name="T5" fmla="*/ 4 h 4"/>
                <a:gd name="T6" fmla="*/ 0 w 3"/>
                <a:gd name="T7" fmla="*/ 3 h 4"/>
                <a:gd name="T8" fmla="*/ 1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2" y="0"/>
                    <a:pt x="3" y="1"/>
                    <a:pt x="3" y="1"/>
                  </a:cubicBezTo>
                  <a:cubicBezTo>
                    <a:pt x="3" y="3"/>
                    <a:pt x="3" y="4"/>
                    <a:pt x="1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F398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8" name="Freeform 578"/>
            <p:cNvSpPr>
              <a:spLocks/>
            </p:cNvSpPr>
            <p:nvPr/>
          </p:nvSpPr>
          <p:spPr bwMode="auto">
            <a:xfrm>
              <a:off x="-6338888" y="220663"/>
              <a:ext cx="25400" cy="34925"/>
            </a:xfrm>
            <a:custGeom>
              <a:avLst/>
              <a:gdLst>
                <a:gd name="T0" fmla="*/ 3 w 3"/>
                <a:gd name="T1" fmla="*/ 2 h 4"/>
                <a:gd name="T2" fmla="*/ 1 w 3"/>
                <a:gd name="T3" fmla="*/ 4 h 4"/>
                <a:gd name="T4" fmla="*/ 0 w 3"/>
                <a:gd name="T5" fmla="*/ 2 h 4"/>
                <a:gd name="T6" fmla="*/ 2 w 3"/>
                <a:gd name="T7" fmla="*/ 0 h 4"/>
                <a:gd name="T8" fmla="*/ 3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2"/>
                  </a:moveTo>
                  <a:cubicBezTo>
                    <a:pt x="3" y="3"/>
                    <a:pt x="3" y="4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39A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9" name="Freeform 579"/>
            <p:cNvSpPr>
              <a:spLocks/>
            </p:cNvSpPr>
            <p:nvPr/>
          </p:nvSpPr>
          <p:spPr bwMode="auto">
            <a:xfrm>
              <a:off x="-6464301" y="193675"/>
              <a:ext cx="34925" cy="34925"/>
            </a:xfrm>
            <a:custGeom>
              <a:avLst/>
              <a:gdLst>
                <a:gd name="T0" fmla="*/ 2 w 4"/>
                <a:gd name="T1" fmla="*/ 4 h 4"/>
                <a:gd name="T2" fmla="*/ 1 w 4"/>
                <a:gd name="T3" fmla="*/ 1 h 4"/>
                <a:gd name="T4" fmla="*/ 2 w 4"/>
                <a:gd name="T5" fmla="*/ 0 h 4"/>
                <a:gd name="T6" fmla="*/ 3 w 4"/>
                <a:gd name="T7" fmla="*/ 2 h 4"/>
                <a:gd name="T8" fmla="*/ 2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1" y="3"/>
                    <a:pt x="0" y="2"/>
                    <a:pt x="1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4" y="1"/>
                    <a:pt x="3" y="2"/>
                  </a:cubicBezTo>
                  <a:cubicBezTo>
                    <a:pt x="3" y="3"/>
                    <a:pt x="3" y="4"/>
                    <a:pt x="2" y="4"/>
                  </a:cubicBezTo>
                  <a:close/>
                </a:path>
              </a:pathLst>
            </a:custGeom>
            <a:solidFill>
              <a:srgbClr val="E994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0" name="Freeform 580"/>
            <p:cNvSpPr>
              <a:spLocks/>
            </p:cNvSpPr>
            <p:nvPr/>
          </p:nvSpPr>
          <p:spPr bwMode="auto">
            <a:xfrm>
              <a:off x="-6276976" y="87313"/>
              <a:ext cx="26988" cy="44450"/>
            </a:xfrm>
            <a:custGeom>
              <a:avLst/>
              <a:gdLst>
                <a:gd name="T0" fmla="*/ 1 w 3"/>
                <a:gd name="T1" fmla="*/ 5 h 5"/>
                <a:gd name="T2" fmla="*/ 1 w 3"/>
                <a:gd name="T3" fmla="*/ 1 h 5"/>
                <a:gd name="T4" fmla="*/ 2 w 3"/>
                <a:gd name="T5" fmla="*/ 1 h 5"/>
                <a:gd name="T6" fmla="*/ 1 w 3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1" y="5"/>
                  </a:moveTo>
                  <a:cubicBezTo>
                    <a:pt x="0" y="4"/>
                    <a:pt x="0" y="2"/>
                    <a:pt x="1" y="1"/>
                  </a:cubicBezTo>
                  <a:cubicBezTo>
                    <a:pt x="1" y="0"/>
                    <a:pt x="2" y="0"/>
                    <a:pt x="2" y="1"/>
                  </a:cubicBezTo>
                  <a:cubicBezTo>
                    <a:pt x="3" y="3"/>
                    <a:pt x="2" y="4"/>
                    <a:pt x="1" y="5"/>
                  </a:cubicBezTo>
                  <a:close/>
                </a:path>
              </a:pathLst>
            </a:custGeom>
            <a:solidFill>
              <a:srgbClr val="F08C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1" name="Freeform 581"/>
            <p:cNvSpPr>
              <a:spLocks/>
            </p:cNvSpPr>
            <p:nvPr/>
          </p:nvSpPr>
          <p:spPr bwMode="auto">
            <a:xfrm>
              <a:off x="-6518276" y="104775"/>
              <a:ext cx="26988" cy="34925"/>
            </a:xfrm>
            <a:custGeom>
              <a:avLst/>
              <a:gdLst>
                <a:gd name="T0" fmla="*/ 2 w 3"/>
                <a:gd name="T1" fmla="*/ 4 h 4"/>
                <a:gd name="T2" fmla="*/ 0 w 3"/>
                <a:gd name="T3" fmla="*/ 2 h 4"/>
                <a:gd name="T4" fmla="*/ 2 w 3"/>
                <a:gd name="T5" fmla="*/ 0 h 4"/>
                <a:gd name="T6" fmla="*/ 3 w 3"/>
                <a:gd name="T7" fmla="*/ 2 h 4"/>
                <a:gd name="T8" fmla="*/ 2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4"/>
                  </a:moveTo>
                  <a:cubicBezTo>
                    <a:pt x="1" y="4"/>
                    <a:pt x="1" y="3"/>
                    <a:pt x="0" y="2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4"/>
                    <a:pt x="2" y="4"/>
                  </a:cubicBezTo>
                  <a:close/>
                </a:path>
              </a:pathLst>
            </a:custGeom>
            <a:solidFill>
              <a:srgbClr val="F39A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2" name="Freeform 582"/>
            <p:cNvSpPr>
              <a:spLocks/>
            </p:cNvSpPr>
            <p:nvPr/>
          </p:nvSpPr>
          <p:spPr bwMode="auto">
            <a:xfrm>
              <a:off x="-6607176" y="122238"/>
              <a:ext cx="17463" cy="44450"/>
            </a:xfrm>
            <a:custGeom>
              <a:avLst/>
              <a:gdLst>
                <a:gd name="T0" fmla="*/ 2 w 2"/>
                <a:gd name="T1" fmla="*/ 2 h 5"/>
                <a:gd name="T2" fmla="*/ 1 w 2"/>
                <a:gd name="T3" fmla="*/ 4 h 5"/>
                <a:gd name="T4" fmla="*/ 0 w 2"/>
                <a:gd name="T5" fmla="*/ 2 h 5"/>
                <a:gd name="T6" fmla="*/ 1 w 2"/>
                <a:gd name="T7" fmla="*/ 0 h 5"/>
                <a:gd name="T8" fmla="*/ 2 w 2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2"/>
                  </a:moveTo>
                  <a:cubicBezTo>
                    <a:pt x="2" y="3"/>
                    <a:pt x="2" y="4"/>
                    <a:pt x="1" y="4"/>
                  </a:cubicBezTo>
                  <a:cubicBezTo>
                    <a:pt x="0" y="5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F29A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3" name="Freeform 583"/>
            <p:cNvSpPr>
              <a:spLocks/>
            </p:cNvSpPr>
            <p:nvPr/>
          </p:nvSpPr>
          <p:spPr bwMode="auto">
            <a:xfrm>
              <a:off x="-6705601" y="131763"/>
              <a:ext cx="19050" cy="34925"/>
            </a:xfrm>
            <a:custGeom>
              <a:avLst/>
              <a:gdLst>
                <a:gd name="T0" fmla="*/ 2 w 2"/>
                <a:gd name="T1" fmla="*/ 2 h 4"/>
                <a:gd name="T2" fmla="*/ 1 w 2"/>
                <a:gd name="T3" fmla="*/ 4 h 4"/>
                <a:gd name="T4" fmla="*/ 0 w 2"/>
                <a:gd name="T5" fmla="*/ 2 h 4"/>
                <a:gd name="T6" fmla="*/ 1 w 2"/>
                <a:gd name="T7" fmla="*/ 0 h 4"/>
                <a:gd name="T8" fmla="*/ 2 w 2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2"/>
                  </a:moveTo>
                  <a:cubicBezTo>
                    <a:pt x="2" y="3"/>
                    <a:pt x="2" y="3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F396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4" name="Freeform 584"/>
            <p:cNvSpPr>
              <a:spLocks/>
            </p:cNvSpPr>
            <p:nvPr/>
          </p:nvSpPr>
          <p:spPr bwMode="auto">
            <a:xfrm>
              <a:off x="-6143626" y="131763"/>
              <a:ext cx="26988" cy="34925"/>
            </a:xfrm>
            <a:custGeom>
              <a:avLst/>
              <a:gdLst>
                <a:gd name="T0" fmla="*/ 2 w 3"/>
                <a:gd name="T1" fmla="*/ 4 h 4"/>
                <a:gd name="T2" fmla="*/ 0 w 3"/>
                <a:gd name="T3" fmla="*/ 1 h 4"/>
                <a:gd name="T4" fmla="*/ 1 w 3"/>
                <a:gd name="T5" fmla="*/ 0 h 4"/>
                <a:gd name="T6" fmla="*/ 2 w 3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2" y="4"/>
                  </a:moveTo>
                  <a:cubicBezTo>
                    <a:pt x="0" y="4"/>
                    <a:pt x="0" y="2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3" y="1"/>
                    <a:pt x="3" y="3"/>
                    <a:pt x="2" y="4"/>
                  </a:cubicBezTo>
                  <a:close/>
                </a:path>
              </a:pathLst>
            </a:custGeom>
            <a:solidFill>
              <a:srgbClr val="F49A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5" name="Freeform 585"/>
            <p:cNvSpPr>
              <a:spLocks/>
            </p:cNvSpPr>
            <p:nvPr/>
          </p:nvSpPr>
          <p:spPr bwMode="auto">
            <a:xfrm>
              <a:off x="-6205538" y="184150"/>
              <a:ext cx="26988" cy="36513"/>
            </a:xfrm>
            <a:custGeom>
              <a:avLst/>
              <a:gdLst>
                <a:gd name="T0" fmla="*/ 1 w 3"/>
                <a:gd name="T1" fmla="*/ 0 h 4"/>
                <a:gd name="T2" fmla="*/ 3 w 3"/>
                <a:gd name="T3" fmla="*/ 2 h 4"/>
                <a:gd name="T4" fmla="*/ 2 w 3"/>
                <a:gd name="T5" fmla="*/ 3 h 4"/>
                <a:gd name="T6" fmla="*/ 0 w 3"/>
                <a:gd name="T7" fmla="*/ 2 h 4"/>
                <a:gd name="T8" fmla="*/ 1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2" y="0"/>
                    <a:pt x="3" y="1"/>
                    <a:pt x="3" y="2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397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6" name="Oval 586"/>
            <p:cNvSpPr>
              <a:spLocks noChangeArrowheads="1"/>
            </p:cNvSpPr>
            <p:nvPr/>
          </p:nvSpPr>
          <p:spPr bwMode="auto">
            <a:xfrm>
              <a:off x="-6642101" y="220663"/>
              <a:ext cx="26988" cy="34925"/>
            </a:xfrm>
            <a:prstGeom prst="ellipse">
              <a:avLst/>
            </a:prstGeom>
            <a:solidFill>
              <a:srgbClr val="F08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7" name="Freeform 587"/>
            <p:cNvSpPr>
              <a:spLocks/>
            </p:cNvSpPr>
            <p:nvPr/>
          </p:nvSpPr>
          <p:spPr bwMode="auto">
            <a:xfrm>
              <a:off x="-6215063" y="398463"/>
              <a:ext cx="26988" cy="34925"/>
            </a:xfrm>
            <a:custGeom>
              <a:avLst/>
              <a:gdLst>
                <a:gd name="T0" fmla="*/ 1 w 3"/>
                <a:gd name="T1" fmla="*/ 4 h 4"/>
                <a:gd name="T2" fmla="*/ 0 w 3"/>
                <a:gd name="T3" fmla="*/ 2 h 4"/>
                <a:gd name="T4" fmla="*/ 2 w 3"/>
                <a:gd name="T5" fmla="*/ 0 h 4"/>
                <a:gd name="T6" fmla="*/ 3 w 3"/>
                <a:gd name="T7" fmla="*/ 2 h 4"/>
                <a:gd name="T8" fmla="*/ 1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2" y="4"/>
                    <a:pt x="1" y="4"/>
                  </a:cubicBezTo>
                  <a:close/>
                </a:path>
              </a:pathLst>
            </a:custGeom>
            <a:solidFill>
              <a:srgbClr val="F4A1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8" name="Freeform 588"/>
            <p:cNvSpPr>
              <a:spLocks/>
            </p:cNvSpPr>
            <p:nvPr/>
          </p:nvSpPr>
          <p:spPr bwMode="auto">
            <a:xfrm>
              <a:off x="-6499226" y="504825"/>
              <a:ext cx="25400" cy="36513"/>
            </a:xfrm>
            <a:custGeom>
              <a:avLst/>
              <a:gdLst>
                <a:gd name="T0" fmla="*/ 1 w 3"/>
                <a:gd name="T1" fmla="*/ 0 h 4"/>
                <a:gd name="T2" fmla="*/ 3 w 3"/>
                <a:gd name="T3" fmla="*/ 3 h 4"/>
                <a:gd name="T4" fmla="*/ 1 w 3"/>
                <a:gd name="T5" fmla="*/ 4 h 4"/>
                <a:gd name="T6" fmla="*/ 0 w 3"/>
                <a:gd name="T7" fmla="*/ 2 h 4"/>
                <a:gd name="T8" fmla="*/ 1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2" y="1"/>
                    <a:pt x="3" y="2"/>
                    <a:pt x="3" y="3"/>
                  </a:cubicBezTo>
                  <a:cubicBezTo>
                    <a:pt x="3" y="4"/>
                    <a:pt x="2" y="4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4A0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9" name="Freeform 589"/>
            <p:cNvSpPr>
              <a:spLocks/>
            </p:cNvSpPr>
            <p:nvPr/>
          </p:nvSpPr>
          <p:spPr bwMode="auto">
            <a:xfrm>
              <a:off x="-6197601" y="638175"/>
              <a:ext cx="36513" cy="36513"/>
            </a:xfrm>
            <a:custGeom>
              <a:avLst/>
              <a:gdLst>
                <a:gd name="T0" fmla="*/ 4 w 4"/>
                <a:gd name="T1" fmla="*/ 2 h 4"/>
                <a:gd name="T2" fmla="*/ 1 w 4"/>
                <a:gd name="T3" fmla="*/ 4 h 4"/>
                <a:gd name="T4" fmla="*/ 2 w 4"/>
                <a:gd name="T5" fmla="*/ 1 h 4"/>
                <a:gd name="T6" fmla="*/ 4 w 4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3" y="3"/>
                    <a:pt x="2" y="4"/>
                    <a:pt x="1" y="4"/>
                  </a:cubicBezTo>
                  <a:cubicBezTo>
                    <a:pt x="1" y="3"/>
                    <a:pt x="0" y="2"/>
                    <a:pt x="2" y="1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6A7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0" name="Freeform 590"/>
            <p:cNvSpPr>
              <a:spLocks/>
            </p:cNvSpPr>
            <p:nvPr/>
          </p:nvSpPr>
          <p:spPr bwMode="auto">
            <a:xfrm>
              <a:off x="-6197601" y="549275"/>
              <a:ext cx="19050" cy="26988"/>
            </a:xfrm>
            <a:custGeom>
              <a:avLst/>
              <a:gdLst>
                <a:gd name="T0" fmla="*/ 2 w 2"/>
                <a:gd name="T1" fmla="*/ 1 h 3"/>
                <a:gd name="T2" fmla="*/ 1 w 2"/>
                <a:gd name="T3" fmla="*/ 3 h 3"/>
                <a:gd name="T4" fmla="*/ 0 w 2"/>
                <a:gd name="T5" fmla="*/ 2 h 3"/>
                <a:gd name="T6" fmla="*/ 1 w 2"/>
                <a:gd name="T7" fmla="*/ 0 h 3"/>
                <a:gd name="T8" fmla="*/ 2 w 2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cubicBezTo>
                    <a:pt x="2" y="2"/>
                    <a:pt x="2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F49A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1" name="Freeform 591"/>
            <p:cNvSpPr>
              <a:spLocks/>
            </p:cNvSpPr>
            <p:nvPr/>
          </p:nvSpPr>
          <p:spPr bwMode="auto">
            <a:xfrm>
              <a:off x="-6276976" y="504825"/>
              <a:ext cx="26988" cy="26988"/>
            </a:xfrm>
            <a:custGeom>
              <a:avLst/>
              <a:gdLst>
                <a:gd name="T0" fmla="*/ 2 w 3"/>
                <a:gd name="T1" fmla="*/ 0 h 3"/>
                <a:gd name="T2" fmla="*/ 3 w 3"/>
                <a:gd name="T3" fmla="*/ 2 h 3"/>
                <a:gd name="T4" fmla="*/ 1 w 3"/>
                <a:gd name="T5" fmla="*/ 3 h 3"/>
                <a:gd name="T6" fmla="*/ 0 w 3"/>
                <a:gd name="T7" fmla="*/ 1 h 3"/>
                <a:gd name="T8" fmla="*/ 2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3" y="0"/>
                    <a:pt x="3" y="1"/>
                    <a:pt x="3" y="2"/>
                  </a:cubicBezTo>
                  <a:cubicBezTo>
                    <a:pt x="2" y="3"/>
                    <a:pt x="2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295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2" name="Freeform 592"/>
            <p:cNvSpPr>
              <a:spLocks/>
            </p:cNvSpPr>
            <p:nvPr/>
          </p:nvSpPr>
          <p:spPr bwMode="auto">
            <a:xfrm>
              <a:off x="-6402388" y="112713"/>
              <a:ext cx="26988" cy="36513"/>
            </a:xfrm>
            <a:custGeom>
              <a:avLst/>
              <a:gdLst>
                <a:gd name="T0" fmla="*/ 3 w 3"/>
                <a:gd name="T1" fmla="*/ 1 h 4"/>
                <a:gd name="T2" fmla="*/ 2 w 3"/>
                <a:gd name="T3" fmla="*/ 4 h 4"/>
                <a:gd name="T4" fmla="*/ 0 w 3"/>
                <a:gd name="T5" fmla="*/ 2 h 4"/>
                <a:gd name="T6" fmla="*/ 2 w 3"/>
                <a:gd name="T7" fmla="*/ 0 h 4"/>
                <a:gd name="T8" fmla="*/ 3 w 3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1"/>
                  </a:moveTo>
                  <a:cubicBezTo>
                    <a:pt x="3" y="3"/>
                    <a:pt x="3" y="4"/>
                    <a:pt x="2" y="4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F4AE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3" name="Freeform 593"/>
            <p:cNvSpPr>
              <a:spLocks/>
            </p:cNvSpPr>
            <p:nvPr/>
          </p:nvSpPr>
          <p:spPr bwMode="auto">
            <a:xfrm>
              <a:off x="-6767513" y="166688"/>
              <a:ext cx="36513" cy="26988"/>
            </a:xfrm>
            <a:custGeom>
              <a:avLst/>
              <a:gdLst>
                <a:gd name="T0" fmla="*/ 4 w 4"/>
                <a:gd name="T1" fmla="*/ 2 h 3"/>
                <a:gd name="T2" fmla="*/ 0 w 4"/>
                <a:gd name="T3" fmla="*/ 1 h 3"/>
                <a:gd name="T4" fmla="*/ 1 w 4"/>
                <a:gd name="T5" fmla="*/ 0 h 3"/>
                <a:gd name="T6" fmla="*/ 4 w 4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3">
                  <a:moveTo>
                    <a:pt x="4" y="2"/>
                  </a:moveTo>
                  <a:cubicBezTo>
                    <a:pt x="2" y="3"/>
                    <a:pt x="0" y="3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3" y="1"/>
                    <a:pt x="4" y="2"/>
                  </a:cubicBezTo>
                  <a:close/>
                </a:path>
              </a:pathLst>
            </a:custGeom>
            <a:solidFill>
              <a:srgbClr val="EF77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4" name="Freeform 594"/>
            <p:cNvSpPr>
              <a:spLocks/>
            </p:cNvSpPr>
            <p:nvPr/>
          </p:nvSpPr>
          <p:spPr bwMode="auto">
            <a:xfrm>
              <a:off x="-6651626" y="415925"/>
              <a:ext cx="26988" cy="26988"/>
            </a:xfrm>
            <a:custGeom>
              <a:avLst/>
              <a:gdLst>
                <a:gd name="T0" fmla="*/ 2 w 3"/>
                <a:gd name="T1" fmla="*/ 3 h 3"/>
                <a:gd name="T2" fmla="*/ 0 w 3"/>
                <a:gd name="T3" fmla="*/ 2 h 3"/>
                <a:gd name="T4" fmla="*/ 1 w 3"/>
                <a:gd name="T5" fmla="*/ 0 h 3"/>
                <a:gd name="T6" fmla="*/ 3 w 3"/>
                <a:gd name="T7" fmla="*/ 2 h 3"/>
                <a:gd name="T8" fmla="*/ 2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cubicBezTo>
                    <a:pt x="1" y="3"/>
                    <a:pt x="1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1"/>
                    <a:pt x="3" y="2"/>
                  </a:cubicBezTo>
                  <a:cubicBezTo>
                    <a:pt x="3" y="2"/>
                    <a:pt x="3" y="3"/>
                    <a:pt x="2" y="3"/>
                  </a:cubicBezTo>
                  <a:close/>
                </a:path>
              </a:pathLst>
            </a:custGeom>
            <a:solidFill>
              <a:srgbClr val="F7B1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5" name="Freeform 595"/>
            <p:cNvSpPr>
              <a:spLocks/>
            </p:cNvSpPr>
            <p:nvPr/>
          </p:nvSpPr>
          <p:spPr bwMode="auto">
            <a:xfrm>
              <a:off x="-6740526" y="220663"/>
              <a:ext cx="17463" cy="26988"/>
            </a:xfrm>
            <a:custGeom>
              <a:avLst/>
              <a:gdLst>
                <a:gd name="T0" fmla="*/ 1 w 2"/>
                <a:gd name="T1" fmla="*/ 3 h 3"/>
                <a:gd name="T2" fmla="*/ 0 w 2"/>
                <a:gd name="T3" fmla="*/ 2 h 3"/>
                <a:gd name="T4" fmla="*/ 1 w 2"/>
                <a:gd name="T5" fmla="*/ 0 h 3"/>
                <a:gd name="T6" fmla="*/ 2 w 2"/>
                <a:gd name="T7" fmla="*/ 1 h 3"/>
                <a:gd name="T8" fmla="*/ 1 w 2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3"/>
                  </a:move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2" y="2"/>
                    <a:pt x="2" y="3"/>
                    <a:pt x="1" y="3"/>
                  </a:cubicBezTo>
                  <a:close/>
                </a:path>
              </a:pathLst>
            </a:custGeom>
            <a:solidFill>
              <a:srgbClr val="FDDB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6" name="Freeform 596"/>
            <p:cNvSpPr>
              <a:spLocks/>
            </p:cNvSpPr>
            <p:nvPr/>
          </p:nvSpPr>
          <p:spPr bwMode="auto">
            <a:xfrm>
              <a:off x="-6686551" y="647700"/>
              <a:ext cx="34925" cy="44450"/>
            </a:xfrm>
            <a:custGeom>
              <a:avLst/>
              <a:gdLst>
                <a:gd name="T0" fmla="*/ 4 w 4"/>
                <a:gd name="T1" fmla="*/ 3 h 5"/>
                <a:gd name="T2" fmla="*/ 3 w 4"/>
                <a:gd name="T3" fmla="*/ 5 h 5"/>
                <a:gd name="T4" fmla="*/ 1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4" y="5"/>
                    <a:pt x="3" y="5"/>
                  </a:cubicBezTo>
                  <a:cubicBezTo>
                    <a:pt x="1" y="4"/>
                    <a:pt x="1" y="3"/>
                    <a:pt x="1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F18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7" name="Freeform 597"/>
            <p:cNvSpPr>
              <a:spLocks/>
            </p:cNvSpPr>
            <p:nvPr/>
          </p:nvSpPr>
          <p:spPr bwMode="auto">
            <a:xfrm>
              <a:off x="-6570663" y="647700"/>
              <a:ext cx="25400" cy="44450"/>
            </a:xfrm>
            <a:custGeom>
              <a:avLst/>
              <a:gdLst>
                <a:gd name="T0" fmla="*/ 3 w 3"/>
                <a:gd name="T1" fmla="*/ 2 h 5"/>
                <a:gd name="T2" fmla="*/ 2 w 3"/>
                <a:gd name="T3" fmla="*/ 4 h 5"/>
                <a:gd name="T4" fmla="*/ 0 w 3"/>
                <a:gd name="T5" fmla="*/ 2 h 5"/>
                <a:gd name="T6" fmla="*/ 1 w 3"/>
                <a:gd name="T7" fmla="*/ 0 h 5"/>
                <a:gd name="T8" fmla="*/ 3 w 3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3" y="2"/>
                  </a:moveTo>
                  <a:cubicBezTo>
                    <a:pt x="3" y="3"/>
                    <a:pt x="3" y="4"/>
                    <a:pt x="2" y="4"/>
                  </a:cubicBezTo>
                  <a:cubicBezTo>
                    <a:pt x="1" y="5"/>
                    <a:pt x="1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191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8" name="Freeform 598"/>
            <p:cNvSpPr>
              <a:spLocks/>
            </p:cNvSpPr>
            <p:nvPr/>
          </p:nvSpPr>
          <p:spPr bwMode="auto">
            <a:xfrm>
              <a:off x="-6642101" y="558800"/>
              <a:ext cx="34925" cy="34925"/>
            </a:xfrm>
            <a:custGeom>
              <a:avLst/>
              <a:gdLst>
                <a:gd name="T0" fmla="*/ 3 w 4"/>
                <a:gd name="T1" fmla="*/ 4 h 4"/>
                <a:gd name="T2" fmla="*/ 1 w 4"/>
                <a:gd name="T3" fmla="*/ 0 h 4"/>
                <a:gd name="T4" fmla="*/ 2 w 4"/>
                <a:gd name="T5" fmla="*/ 0 h 4"/>
                <a:gd name="T6" fmla="*/ 3 w 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cubicBezTo>
                    <a:pt x="1" y="3"/>
                    <a:pt x="0" y="2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4" y="1"/>
                    <a:pt x="3" y="2"/>
                    <a:pt x="3" y="4"/>
                  </a:cubicBezTo>
                  <a:close/>
                </a:path>
              </a:pathLst>
            </a:custGeom>
            <a:solidFill>
              <a:srgbClr val="F39A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9" name="Freeform 599"/>
            <p:cNvSpPr>
              <a:spLocks/>
            </p:cNvSpPr>
            <p:nvPr/>
          </p:nvSpPr>
          <p:spPr bwMode="auto">
            <a:xfrm>
              <a:off x="-6508751" y="6350"/>
              <a:ext cx="79375" cy="26988"/>
            </a:xfrm>
            <a:custGeom>
              <a:avLst/>
              <a:gdLst>
                <a:gd name="T0" fmla="*/ 9 w 9"/>
                <a:gd name="T1" fmla="*/ 1 h 3"/>
                <a:gd name="T2" fmla="*/ 0 w 9"/>
                <a:gd name="T3" fmla="*/ 2 h 3"/>
                <a:gd name="T4" fmla="*/ 9 w 9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3">
                  <a:moveTo>
                    <a:pt x="9" y="1"/>
                  </a:moveTo>
                  <a:cubicBezTo>
                    <a:pt x="6" y="2"/>
                    <a:pt x="3" y="3"/>
                    <a:pt x="0" y="2"/>
                  </a:cubicBezTo>
                  <a:cubicBezTo>
                    <a:pt x="3" y="1"/>
                    <a:pt x="5" y="0"/>
                    <a:pt x="9" y="1"/>
                  </a:cubicBezTo>
                  <a:close/>
                </a:path>
              </a:pathLst>
            </a:custGeom>
            <a:solidFill>
              <a:srgbClr val="6D7A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0" name="Freeform 600"/>
            <p:cNvSpPr>
              <a:spLocks/>
            </p:cNvSpPr>
            <p:nvPr/>
          </p:nvSpPr>
          <p:spPr bwMode="auto">
            <a:xfrm>
              <a:off x="-6705601" y="309563"/>
              <a:ext cx="26988" cy="44450"/>
            </a:xfrm>
            <a:custGeom>
              <a:avLst/>
              <a:gdLst>
                <a:gd name="T0" fmla="*/ 3 w 3"/>
                <a:gd name="T1" fmla="*/ 2 h 5"/>
                <a:gd name="T2" fmla="*/ 2 w 3"/>
                <a:gd name="T3" fmla="*/ 4 h 5"/>
                <a:gd name="T4" fmla="*/ 0 w 3"/>
                <a:gd name="T5" fmla="*/ 2 h 5"/>
                <a:gd name="T6" fmla="*/ 2 w 3"/>
                <a:gd name="T7" fmla="*/ 0 h 5"/>
                <a:gd name="T8" fmla="*/ 3 w 3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3" y="2"/>
                  </a:moveTo>
                  <a:cubicBezTo>
                    <a:pt x="3" y="3"/>
                    <a:pt x="3" y="4"/>
                    <a:pt x="2" y="4"/>
                  </a:cubicBezTo>
                  <a:cubicBezTo>
                    <a:pt x="1" y="5"/>
                    <a:pt x="1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6A6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731" name="Grupo 730"/>
          <p:cNvGrpSpPr/>
          <p:nvPr/>
        </p:nvGrpSpPr>
        <p:grpSpPr>
          <a:xfrm rot="3556481">
            <a:off x="9127302" y="5028303"/>
            <a:ext cx="1337118" cy="2063332"/>
            <a:chOff x="-6865938" y="-403225"/>
            <a:chExt cx="865188" cy="1335088"/>
          </a:xfrm>
        </p:grpSpPr>
        <p:sp>
          <p:nvSpPr>
            <p:cNvPr id="732" name="Freeform 546"/>
            <p:cNvSpPr>
              <a:spLocks/>
            </p:cNvSpPr>
            <p:nvPr/>
          </p:nvSpPr>
          <p:spPr bwMode="auto">
            <a:xfrm>
              <a:off x="-6856413" y="23813"/>
              <a:ext cx="855663" cy="677863"/>
            </a:xfrm>
            <a:custGeom>
              <a:avLst/>
              <a:gdLst>
                <a:gd name="T0" fmla="*/ 10 w 96"/>
                <a:gd name="T1" fmla="*/ 59 h 76"/>
                <a:gd name="T2" fmla="*/ 6 w 96"/>
                <a:gd name="T3" fmla="*/ 19 h 76"/>
                <a:gd name="T4" fmla="*/ 12 w 96"/>
                <a:gd name="T5" fmla="*/ 11 h 76"/>
                <a:gd name="T6" fmla="*/ 31 w 96"/>
                <a:gd name="T7" fmla="*/ 4 h 76"/>
                <a:gd name="T8" fmla="*/ 36 w 96"/>
                <a:gd name="T9" fmla="*/ 4 h 76"/>
                <a:gd name="T10" fmla="*/ 44 w 96"/>
                <a:gd name="T11" fmla="*/ 10 h 76"/>
                <a:gd name="T12" fmla="*/ 47 w 96"/>
                <a:gd name="T13" fmla="*/ 10 h 76"/>
                <a:gd name="T14" fmla="*/ 51 w 96"/>
                <a:gd name="T15" fmla="*/ 7 h 76"/>
                <a:gd name="T16" fmla="*/ 46 w 96"/>
                <a:gd name="T17" fmla="*/ 6 h 76"/>
                <a:gd name="T18" fmla="*/ 45 w 96"/>
                <a:gd name="T19" fmla="*/ 3 h 76"/>
                <a:gd name="T20" fmla="*/ 71 w 96"/>
                <a:gd name="T21" fmla="*/ 4 h 76"/>
                <a:gd name="T22" fmla="*/ 73 w 96"/>
                <a:gd name="T23" fmla="*/ 10 h 76"/>
                <a:gd name="T24" fmla="*/ 72 w 96"/>
                <a:gd name="T25" fmla="*/ 6 h 76"/>
                <a:gd name="T26" fmla="*/ 76 w 96"/>
                <a:gd name="T27" fmla="*/ 6 h 76"/>
                <a:gd name="T28" fmla="*/ 81 w 96"/>
                <a:gd name="T29" fmla="*/ 7 h 76"/>
                <a:gd name="T30" fmla="*/ 94 w 96"/>
                <a:gd name="T31" fmla="*/ 39 h 76"/>
                <a:gd name="T32" fmla="*/ 84 w 96"/>
                <a:gd name="T33" fmla="*/ 67 h 76"/>
                <a:gd name="T34" fmla="*/ 78 w 96"/>
                <a:gd name="T35" fmla="*/ 72 h 76"/>
                <a:gd name="T36" fmla="*/ 75 w 96"/>
                <a:gd name="T37" fmla="*/ 70 h 76"/>
                <a:gd name="T38" fmla="*/ 69 w 96"/>
                <a:gd name="T39" fmla="*/ 71 h 76"/>
                <a:gd name="T40" fmla="*/ 67 w 96"/>
                <a:gd name="T41" fmla="*/ 72 h 76"/>
                <a:gd name="T42" fmla="*/ 66 w 96"/>
                <a:gd name="T43" fmla="*/ 74 h 76"/>
                <a:gd name="T44" fmla="*/ 61 w 96"/>
                <a:gd name="T45" fmla="*/ 75 h 76"/>
                <a:gd name="T46" fmla="*/ 59 w 96"/>
                <a:gd name="T47" fmla="*/ 71 h 76"/>
                <a:gd name="T48" fmla="*/ 58 w 96"/>
                <a:gd name="T49" fmla="*/ 69 h 76"/>
                <a:gd name="T50" fmla="*/ 56 w 96"/>
                <a:gd name="T51" fmla="*/ 70 h 76"/>
                <a:gd name="T52" fmla="*/ 55 w 96"/>
                <a:gd name="T53" fmla="*/ 70 h 76"/>
                <a:gd name="T54" fmla="*/ 52 w 96"/>
                <a:gd name="T55" fmla="*/ 75 h 76"/>
                <a:gd name="T56" fmla="*/ 47 w 96"/>
                <a:gd name="T57" fmla="*/ 71 h 76"/>
                <a:gd name="T58" fmla="*/ 47 w 96"/>
                <a:gd name="T59" fmla="*/ 70 h 76"/>
                <a:gd name="T60" fmla="*/ 31 w 96"/>
                <a:gd name="T61" fmla="*/ 69 h 76"/>
                <a:gd name="T62" fmla="*/ 28 w 96"/>
                <a:gd name="T63" fmla="*/ 64 h 76"/>
                <a:gd name="T64" fmla="*/ 26 w 96"/>
                <a:gd name="T65" fmla="*/ 60 h 76"/>
                <a:gd name="T66" fmla="*/ 24 w 96"/>
                <a:gd name="T67" fmla="*/ 63 h 76"/>
                <a:gd name="T68" fmla="*/ 20 w 96"/>
                <a:gd name="T69" fmla="*/ 65 h 76"/>
                <a:gd name="T70" fmla="*/ 15 w 96"/>
                <a:gd name="T71" fmla="*/ 61 h 76"/>
                <a:gd name="T72" fmla="*/ 13 w 96"/>
                <a:gd name="T73" fmla="*/ 59 h 76"/>
                <a:gd name="T74" fmla="*/ 10 w 96"/>
                <a:gd name="T75" fmla="*/ 5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6" h="76">
                  <a:moveTo>
                    <a:pt x="10" y="59"/>
                  </a:moveTo>
                  <a:cubicBezTo>
                    <a:pt x="3" y="46"/>
                    <a:pt x="0" y="33"/>
                    <a:pt x="6" y="19"/>
                  </a:cubicBezTo>
                  <a:cubicBezTo>
                    <a:pt x="7" y="16"/>
                    <a:pt x="9" y="13"/>
                    <a:pt x="12" y="11"/>
                  </a:cubicBezTo>
                  <a:cubicBezTo>
                    <a:pt x="18" y="6"/>
                    <a:pt x="24" y="5"/>
                    <a:pt x="31" y="4"/>
                  </a:cubicBezTo>
                  <a:cubicBezTo>
                    <a:pt x="33" y="4"/>
                    <a:pt x="34" y="3"/>
                    <a:pt x="36" y="4"/>
                  </a:cubicBezTo>
                  <a:cubicBezTo>
                    <a:pt x="39" y="6"/>
                    <a:pt x="42" y="7"/>
                    <a:pt x="44" y="10"/>
                  </a:cubicBezTo>
                  <a:cubicBezTo>
                    <a:pt x="44" y="11"/>
                    <a:pt x="46" y="11"/>
                    <a:pt x="47" y="10"/>
                  </a:cubicBezTo>
                  <a:cubicBezTo>
                    <a:pt x="48" y="8"/>
                    <a:pt x="49" y="7"/>
                    <a:pt x="51" y="7"/>
                  </a:cubicBezTo>
                  <a:cubicBezTo>
                    <a:pt x="49" y="6"/>
                    <a:pt x="48" y="7"/>
                    <a:pt x="46" y="6"/>
                  </a:cubicBezTo>
                  <a:cubicBezTo>
                    <a:pt x="45" y="6"/>
                    <a:pt x="43" y="5"/>
                    <a:pt x="45" y="3"/>
                  </a:cubicBezTo>
                  <a:cubicBezTo>
                    <a:pt x="54" y="0"/>
                    <a:pt x="62" y="0"/>
                    <a:pt x="71" y="4"/>
                  </a:cubicBezTo>
                  <a:cubicBezTo>
                    <a:pt x="71" y="7"/>
                    <a:pt x="71" y="9"/>
                    <a:pt x="73" y="10"/>
                  </a:cubicBezTo>
                  <a:cubicBezTo>
                    <a:pt x="73" y="9"/>
                    <a:pt x="72" y="8"/>
                    <a:pt x="72" y="6"/>
                  </a:cubicBezTo>
                  <a:cubicBezTo>
                    <a:pt x="73" y="5"/>
                    <a:pt x="74" y="5"/>
                    <a:pt x="76" y="6"/>
                  </a:cubicBezTo>
                  <a:cubicBezTo>
                    <a:pt x="78" y="6"/>
                    <a:pt x="79" y="7"/>
                    <a:pt x="81" y="7"/>
                  </a:cubicBezTo>
                  <a:cubicBezTo>
                    <a:pt x="93" y="15"/>
                    <a:pt x="96" y="26"/>
                    <a:pt x="94" y="39"/>
                  </a:cubicBezTo>
                  <a:cubicBezTo>
                    <a:pt x="93" y="49"/>
                    <a:pt x="89" y="59"/>
                    <a:pt x="84" y="67"/>
                  </a:cubicBezTo>
                  <a:cubicBezTo>
                    <a:pt x="81" y="68"/>
                    <a:pt x="80" y="71"/>
                    <a:pt x="78" y="72"/>
                  </a:cubicBezTo>
                  <a:cubicBezTo>
                    <a:pt x="77" y="72"/>
                    <a:pt x="76" y="71"/>
                    <a:pt x="75" y="70"/>
                  </a:cubicBezTo>
                  <a:cubicBezTo>
                    <a:pt x="74" y="72"/>
                    <a:pt x="72" y="73"/>
                    <a:pt x="69" y="71"/>
                  </a:cubicBezTo>
                  <a:cubicBezTo>
                    <a:pt x="68" y="71"/>
                    <a:pt x="67" y="71"/>
                    <a:pt x="67" y="72"/>
                  </a:cubicBezTo>
                  <a:cubicBezTo>
                    <a:pt x="67" y="73"/>
                    <a:pt x="66" y="73"/>
                    <a:pt x="66" y="74"/>
                  </a:cubicBezTo>
                  <a:cubicBezTo>
                    <a:pt x="65" y="75"/>
                    <a:pt x="63" y="76"/>
                    <a:pt x="61" y="75"/>
                  </a:cubicBezTo>
                  <a:cubicBezTo>
                    <a:pt x="59" y="75"/>
                    <a:pt x="59" y="73"/>
                    <a:pt x="59" y="71"/>
                  </a:cubicBezTo>
                  <a:cubicBezTo>
                    <a:pt x="60" y="70"/>
                    <a:pt x="60" y="69"/>
                    <a:pt x="58" y="69"/>
                  </a:cubicBezTo>
                  <a:cubicBezTo>
                    <a:pt x="57" y="69"/>
                    <a:pt x="57" y="70"/>
                    <a:pt x="56" y="70"/>
                  </a:cubicBezTo>
                  <a:cubicBezTo>
                    <a:pt x="56" y="70"/>
                    <a:pt x="55" y="70"/>
                    <a:pt x="55" y="70"/>
                  </a:cubicBezTo>
                  <a:cubicBezTo>
                    <a:pt x="55" y="72"/>
                    <a:pt x="55" y="75"/>
                    <a:pt x="52" y="75"/>
                  </a:cubicBezTo>
                  <a:cubicBezTo>
                    <a:pt x="50" y="75"/>
                    <a:pt x="48" y="73"/>
                    <a:pt x="47" y="71"/>
                  </a:cubicBezTo>
                  <a:cubicBezTo>
                    <a:pt x="47" y="71"/>
                    <a:pt x="47" y="71"/>
                    <a:pt x="47" y="70"/>
                  </a:cubicBezTo>
                  <a:cubicBezTo>
                    <a:pt x="41" y="74"/>
                    <a:pt x="36" y="70"/>
                    <a:pt x="31" y="69"/>
                  </a:cubicBezTo>
                  <a:cubicBezTo>
                    <a:pt x="28" y="68"/>
                    <a:pt x="28" y="66"/>
                    <a:pt x="28" y="64"/>
                  </a:cubicBezTo>
                  <a:cubicBezTo>
                    <a:pt x="28" y="62"/>
                    <a:pt x="28" y="60"/>
                    <a:pt x="26" y="60"/>
                  </a:cubicBezTo>
                  <a:cubicBezTo>
                    <a:pt x="24" y="59"/>
                    <a:pt x="24" y="61"/>
                    <a:pt x="24" y="63"/>
                  </a:cubicBezTo>
                  <a:cubicBezTo>
                    <a:pt x="23" y="65"/>
                    <a:pt x="22" y="65"/>
                    <a:pt x="20" y="65"/>
                  </a:cubicBezTo>
                  <a:cubicBezTo>
                    <a:pt x="18" y="64"/>
                    <a:pt x="17" y="62"/>
                    <a:pt x="15" y="61"/>
                  </a:cubicBezTo>
                  <a:cubicBezTo>
                    <a:pt x="15" y="60"/>
                    <a:pt x="14" y="59"/>
                    <a:pt x="13" y="59"/>
                  </a:cubicBezTo>
                  <a:cubicBezTo>
                    <a:pt x="12" y="58"/>
                    <a:pt x="11" y="59"/>
                    <a:pt x="10" y="59"/>
                  </a:cubicBezTo>
                  <a:close/>
                </a:path>
              </a:pathLst>
            </a:custGeom>
            <a:solidFill>
              <a:srgbClr val="E525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3" name="Freeform 547"/>
            <p:cNvSpPr>
              <a:spLocks/>
            </p:cNvSpPr>
            <p:nvPr/>
          </p:nvSpPr>
          <p:spPr bwMode="auto">
            <a:xfrm>
              <a:off x="-6767513" y="522288"/>
              <a:ext cx="658813" cy="409575"/>
            </a:xfrm>
            <a:custGeom>
              <a:avLst/>
              <a:gdLst>
                <a:gd name="T0" fmla="*/ 48 w 74"/>
                <a:gd name="T1" fmla="*/ 12 h 46"/>
                <a:gd name="T2" fmla="*/ 50 w 74"/>
                <a:gd name="T3" fmla="*/ 11 h 46"/>
                <a:gd name="T4" fmla="*/ 51 w 74"/>
                <a:gd name="T5" fmla="*/ 15 h 46"/>
                <a:gd name="T6" fmla="*/ 51 w 74"/>
                <a:gd name="T7" fmla="*/ 19 h 46"/>
                <a:gd name="T8" fmla="*/ 55 w 74"/>
                <a:gd name="T9" fmla="*/ 17 h 46"/>
                <a:gd name="T10" fmla="*/ 57 w 74"/>
                <a:gd name="T11" fmla="*/ 18 h 46"/>
                <a:gd name="T12" fmla="*/ 56 w 74"/>
                <a:gd name="T13" fmla="*/ 16 h 46"/>
                <a:gd name="T14" fmla="*/ 62 w 74"/>
                <a:gd name="T15" fmla="*/ 16 h 46"/>
                <a:gd name="T16" fmla="*/ 65 w 74"/>
                <a:gd name="T17" fmla="*/ 12 h 46"/>
                <a:gd name="T18" fmla="*/ 66 w 74"/>
                <a:gd name="T19" fmla="*/ 14 h 46"/>
                <a:gd name="T20" fmla="*/ 68 w 74"/>
                <a:gd name="T21" fmla="*/ 15 h 46"/>
                <a:gd name="T22" fmla="*/ 74 w 74"/>
                <a:gd name="T23" fmla="*/ 11 h 46"/>
                <a:gd name="T24" fmla="*/ 51 w 74"/>
                <a:gd name="T25" fmla="*/ 39 h 46"/>
                <a:gd name="T26" fmla="*/ 26 w 74"/>
                <a:gd name="T27" fmla="*/ 39 h 46"/>
                <a:gd name="T28" fmla="*/ 2 w 74"/>
                <a:gd name="T29" fmla="*/ 9 h 46"/>
                <a:gd name="T30" fmla="*/ 0 w 74"/>
                <a:gd name="T31" fmla="*/ 3 h 46"/>
                <a:gd name="T32" fmla="*/ 3 w 74"/>
                <a:gd name="T33" fmla="*/ 2 h 46"/>
                <a:gd name="T34" fmla="*/ 6 w 74"/>
                <a:gd name="T35" fmla="*/ 3 h 46"/>
                <a:gd name="T36" fmla="*/ 8 w 74"/>
                <a:gd name="T37" fmla="*/ 6 h 46"/>
                <a:gd name="T38" fmla="*/ 12 w 74"/>
                <a:gd name="T39" fmla="*/ 8 h 46"/>
                <a:gd name="T40" fmla="*/ 13 w 74"/>
                <a:gd name="T41" fmla="*/ 5 h 46"/>
                <a:gd name="T42" fmla="*/ 16 w 74"/>
                <a:gd name="T43" fmla="*/ 3 h 46"/>
                <a:gd name="T44" fmla="*/ 19 w 74"/>
                <a:gd name="T45" fmla="*/ 6 h 46"/>
                <a:gd name="T46" fmla="*/ 23 w 74"/>
                <a:gd name="T47" fmla="*/ 12 h 46"/>
                <a:gd name="T48" fmla="*/ 26 w 74"/>
                <a:gd name="T49" fmla="*/ 13 h 46"/>
                <a:gd name="T50" fmla="*/ 35 w 74"/>
                <a:gd name="T51" fmla="*/ 13 h 46"/>
                <a:gd name="T52" fmla="*/ 38 w 74"/>
                <a:gd name="T53" fmla="*/ 14 h 46"/>
                <a:gd name="T54" fmla="*/ 37 w 74"/>
                <a:gd name="T55" fmla="*/ 16 h 46"/>
                <a:gd name="T56" fmla="*/ 38 w 74"/>
                <a:gd name="T57" fmla="*/ 15 h 46"/>
                <a:gd name="T58" fmla="*/ 39 w 74"/>
                <a:gd name="T59" fmla="*/ 16 h 46"/>
                <a:gd name="T60" fmla="*/ 43 w 74"/>
                <a:gd name="T61" fmla="*/ 18 h 46"/>
                <a:gd name="T62" fmla="*/ 44 w 74"/>
                <a:gd name="T63" fmla="*/ 15 h 46"/>
                <a:gd name="T64" fmla="*/ 46 w 74"/>
                <a:gd name="T65" fmla="*/ 14 h 46"/>
                <a:gd name="T66" fmla="*/ 48 w 74"/>
                <a:gd name="T67" fmla="*/ 1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4" h="46">
                  <a:moveTo>
                    <a:pt x="48" y="12"/>
                  </a:moveTo>
                  <a:cubicBezTo>
                    <a:pt x="48" y="11"/>
                    <a:pt x="48" y="10"/>
                    <a:pt x="50" y="11"/>
                  </a:cubicBezTo>
                  <a:cubicBezTo>
                    <a:pt x="50" y="12"/>
                    <a:pt x="51" y="14"/>
                    <a:pt x="51" y="15"/>
                  </a:cubicBezTo>
                  <a:cubicBezTo>
                    <a:pt x="50" y="16"/>
                    <a:pt x="50" y="18"/>
                    <a:pt x="51" y="19"/>
                  </a:cubicBezTo>
                  <a:cubicBezTo>
                    <a:pt x="53" y="20"/>
                    <a:pt x="54" y="18"/>
                    <a:pt x="55" y="17"/>
                  </a:cubicBezTo>
                  <a:cubicBezTo>
                    <a:pt x="56" y="17"/>
                    <a:pt x="56" y="18"/>
                    <a:pt x="57" y="18"/>
                  </a:cubicBezTo>
                  <a:cubicBezTo>
                    <a:pt x="58" y="17"/>
                    <a:pt x="57" y="16"/>
                    <a:pt x="56" y="16"/>
                  </a:cubicBezTo>
                  <a:cubicBezTo>
                    <a:pt x="58" y="11"/>
                    <a:pt x="60" y="15"/>
                    <a:pt x="62" y="16"/>
                  </a:cubicBezTo>
                  <a:cubicBezTo>
                    <a:pt x="63" y="15"/>
                    <a:pt x="63" y="13"/>
                    <a:pt x="65" y="12"/>
                  </a:cubicBezTo>
                  <a:cubicBezTo>
                    <a:pt x="67" y="12"/>
                    <a:pt x="66" y="13"/>
                    <a:pt x="66" y="14"/>
                  </a:cubicBezTo>
                  <a:cubicBezTo>
                    <a:pt x="66" y="15"/>
                    <a:pt x="66" y="16"/>
                    <a:pt x="68" y="15"/>
                  </a:cubicBezTo>
                  <a:cubicBezTo>
                    <a:pt x="69" y="13"/>
                    <a:pt x="71" y="11"/>
                    <a:pt x="74" y="11"/>
                  </a:cubicBezTo>
                  <a:cubicBezTo>
                    <a:pt x="68" y="22"/>
                    <a:pt x="61" y="32"/>
                    <a:pt x="51" y="39"/>
                  </a:cubicBezTo>
                  <a:cubicBezTo>
                    <a:pt x="42" y="46"/>
                    <a:pt x="35" y="46"/>
                    <a:pt x="26" y="39"/>
                  </a:cubicBezTo>
                  <a:cubicBezTo>
                    <a:pt x="16" y="31"/>
                    <a:pt x="8" y="21"/>
                    <a:pt x="2" y="9"/>
                  </a:cubicBezTo>
                  <a:cubicBezTo>
                    <a:pt x="1" y="7"/>
                    <a:pt x="0" y="6"/>
                    <a:pt x="0" y="3"/>
                  </a:cubicBezTo>
                  <a:cubicBezTo>
                    <a:pt x="1" y="3"/>
                    <a:pt x="1" y="0"/>
                    <a:pt x="3" y="2"/>
                  </a:cubicBezTo>
                  <a:cubicBezTo>
                    <a:pt x="4" y="3"/>
                    <a:pt x="4" y="6"/>
                    <a:pt x="6" y="3"/>
                  </a:cubicBezTo>
                  <a:cubicBezTo>
                    <a:pt x="7" y="4"/>
                    <a:pt x="7" y="5"/>
                    <a:pt x="8" y="6"/>
                  </a:cubicBezTo>
                  <a:cubicBezTo>
                    <a:pt x="8" y="8"/>
                    <a:pt x="10" y="8"/>
                    <a:pt x="12" y="8"/>
                  </a:cubicBezTo>
                  <a:cubicBezTo>
                    <a:pt x="13" y="8"/>
                    <a:pt x="13" y="6"/>
                    <a:pt x="13" y="5"/>
                  </a:cubicBezTo>
                  <a:cubicBezTo>
                    <a:pt x="13" y="3"/>
                    <a:pt x="14" y="2"/>
                    <a:pt x="16" y="3"/>
                  </a:cubicBezTo>
                  <a:cubicBezTo>
                    <a:pt x="18" y="3"/>
                    <a:pt x="20" y="4"/>
                    <a:pt x="19" y="6"/>
                  </a:cubicBezTo>
                  <a:cubicBezTo>
                    <a:pt x="18" y="10"/>
                    <a:pt x="19" y="12"/>
                    <a:pt x="23" y="12"/>
                  </a:cubicBezTo>
                  <a:cubicBezTo>
                    <a:pt x="24" y="12"/>
                    <a:pt x="25" y="13"/>
                    <a:pt x="26" y="13"/>
                  </a:cubicBezTo>
                  <a:cubicBezTo>
                    <a:pt x="29" y="15"/>
                    <a:pt x="32" y="16"/>
                    <a:pt x="35" y="13"/>
                  </a:cubicBezTo>
                  <a:cubicBezTo>
                    <a:pt x="36" y="12"/>
                    <a:pt x="37" y="11"/>
                    <a:pt x="38" y="14"/>
                  </a:cubicBezTo>
                  <a:cubicBezTo>
                    <a:pt x="37" y="14"/>
                    <a:pt x="36" y="15"/>
                    <a:pt x="37" y="16"/>
                  </a:cubicBezTo>
                  <a:cubicBezTo>
                    <a:pt x="37" y="16"/>
                    <a:pt x="37" y="15"/>
                    <a:pt x="38" y="15"/>
                  </a:cubicBezTo>
                  <a:cubicBezTo>
                    <a:pt x="38" y="15"/>
                    <a:pt x="39" y="16"/>
                    <a:pt x="39" y="16"/>
                  </a:cubicBezTo>
                  <a:cubicBezTo>
                    <a:pt x="40" y="18"/>
                    <a:pt x="41" y="18"/>
                    <a:pt x="43" y="18"/>
                  </a:cubicBezTo>
                  <a:cubicBezTo>
                    <a:pt x="44" y="18"/>
                    <a:pt x="44" y="16"/>
                    <a:pt x="44" y="15"/>
                  </a:cubicBezTo>
                  <a:cubicBezTo>
                    <a:pt x="44" y="15"/>
                    <a:pt x="43" y="12"/>
                    <a:pt x="46" y="14"/>
                  </a:cubicBezTo>
                  <a:cubicBezTo>
                    <a:pt x="49" y="16"/>
                    <a:pt x="47" y="13"/>
                    <a:pt x="48" y="12"/>
                  </a:cubicBezTo>
                  <a:close/>
                </a:path>
              </a:pathLst>
            </a:custGeom>
            <a:solidFill>
              <a:srgbClr val="D51D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4" name="Freeform 548"/>
            <p:cNvSpPr>
              <a:spLocks/>
            </p:cNvSpPr>
            <p:nvPr/>
          </p:nvSpPr>
          <p:spPr bwMode="auto">
            <a:xfrm>
              <a:off x="-6757988" y="-385763"/>
              <a:ext cx="454025" cy="436563"/>
            </a:xfrm>
            <a:custGeom>
              <a:avLst/>
              <a:gdLst>
                <a:gd name="T0" fmla="*/ 2 w 51"/>
                <a:gd name="T1" fmla="*/ 34 h 49"/>
                <a:gd name="T2" fmla="*/ 1 w 51"/>
                <a:gd name="T3" fmla="*/ 27 h 49"/>
                <a:gd name="T4" fmla="*/ 15 w 51"/>
                <a:gd name="T5" fmla="*/ 37 h 49"/>
                <a:gd name="T6" fmla="*/ 28 w 51"/>
                <a:gd name="T7" fmla="*/ 42 h 49"/>
                <a:gd name="T8" fmla="*/ 32 w 51"/>
                <a:gd name="T9" fmla="*/ 39 h 49"/>
                <a:gd name="T10" fmla="*/ 29 w 51"/>
                <a:gd name="T11" fmla="*/ 13 h 49"/>
                <a:gd name="T12" fmla="*/ 22 w 51"/>
                <a:gd name="T13" fmla="*/ 6 h 49"/>
                <a:gd name="T14" fmla="*/ 19 w 51"/>
                <a:gd name="T15" fmla="*/ 3 h 49"/>
                <a:gd name="T16" fmla="*/ 31 w 51"/>
                <a:gd name="T17" fmla="*/ 11 h 49"/>
                <a:gd name="T18" fmla="*/ 34 w 51"/>
                <a:gd name="T19" fmla="*/ 29 h 49"/>
                <a:gd name="T20" fmla="*/ 32 w 51"/>
                <a:gd name="T21" fmla="*/ 14 h 49"/>
                <a:gd name="T22" fmla="*/ 24 w 51"/>
                <a:gd name="T23" fmla="*/ 3 h 49"/>
                <a:gd name="T24" fmla="*/ 23 w 51"/>
                <a:gd name="T25" fmla="*/ 0 h 49"/>
                <a:gd name="T26" fmla="*/ 25 w 51"/>
                <a:gd name="T27" fmla="*/ 0 h 49"/>
                <a:gd name="T28" fmla="*/ 34 w 51"/>
                <a:gd name="T29" fmla="*/ 9 h 49"/>
                <a:gd name="T30" fmla="*/ 36 w 51"/>
                <a:gd name="T31" fmla="*/ 18 h 49"/>
                <a:gd name="T32" fmla="*/ 37 w 51"/>
                <a:gd name="T33" fmla="*/ 14 h 49"/>
                <a:gd name="T34" fmla="*/ 46 w 51"/>
                <a:gd name="T35" fmla="*/ 42 h 49"/>
                <a:gd name="T36" fmla="*/ 42 w 51"/>
                <a:gd name="T37" fmla="*/ 46 h 49"/>
                <a:gd name="T38" fmla="*/ 37 w 51"/>
                <a:gd name="T39" fmla="*/ 46 h 49"/>
                <a:gd name="T40" fmla="*/ 27 w 51"/>
                <a:gd name="T41" fmla="*/ 47 h 49"/>
                <a:gd name="T42" fmla="*/ 18 w 51"/>
                <a:gd name="T43" fmla="*/ 49 h 49"/>
                <a:gd name="T44" fmla="*/ 9 w 51"/>
                <a:gd name="T45" fmla="*/ 40 h 49"/>
                <a:gd name="T46" fmla="*/ 3 w 51"/>
                <a:gd name="T47" fmla="*/ 31 h 49"/>
                <a:gd name="T48" fmla="*/ 2 w 51"/>
                <a:gd name="T49" fmla="*/ 3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1" h="49">
                  <a:moveTo>
                    <a:pt x="2" y="34"/>
                  </a:moveTo>
                  <a:cubicBezTo>
                    <a:pt x="1" y="32"/>
                    <a:pt x="0" y="30"/>
                    <a:pt x="1" y="27"/>
                  </a:cubicBezTo>
                  <a:cubicBezTo>
                    <a:pt x="6" y="30"/>
                    <a:pt x="10" y="34"/>
                    <a:pt x="15" y="37"/>
                  </a:cubicBezTo>
                  <a:cubicBezTo>
                    <a:pt x="19" y="39"/>
                    <a:pt x="24" y="41"/>
                    <a:pt x="28" y="42"/>
                  </a:cubicBezTo>
                  <a:cubicBezTo>
                    <a:pt x="31" y="42"/>
                    <a:pt x="32" y="42"/>
                    <a:pt x="32" y="39"/>
                  </a:cubicBezTo>
                  <a:cubicBezTo>
                    <a:pt x="32" y="31"/>
                    <a:pt x="32" y="22"/>
                    <a:pt x="29" y="13"/>
                  </a:cubicBezTo>
                  <a:cubicBezTo>
                    <a:pt x="28" y="10"/>
                    <a:pt x="26" y="7"/>
                    <a:pt x="22" y="6"/>
                  </a:cubicBezTo>
                  <a:cubicBezTo>
                    <a:pt x="21" y="6"/>
                    <a:pt x="18" y="6"/>
                    <a:pt x="19" y="3"/>
                  </a:cubicBezTo>
                  <a:cubicBezTo>
                    <a:pt x="25" y="2"/>
                    <a:pt x="30" y="5"/>
                    <a:pt x="31" y="11"/>
                  </a:cubicBezTo>
                  <a:cubicBezTo>
                    <a:pt x="33" y="17"/>
                    <a:pt x="34" y="23"/>
                    <a:pt x="34" y="29"/>
                  </a:cubicBezTo>
                  <a:cubicBezTo>
                    <a:pt x="34" y="24"/>
                    <a:pt x="34" y="19"/>
                    <a:pt x="32" y="14"/>
                  </a:cubicBezTo>
                  <a:cubicBezTo>
                    <a:pt x="31" y="9"/>
                    <a:pt x="29" y="5"/>
                    <a:pt x="24" y="3"/>
                  </a:cubicBezTo>
                  <a:cubicBezTo>
                    <a:pt x="24" y="2"/>
                    <a:pt x="22" y="2"/>
                    <a:pt x="23" y="0"/>
                  </a:cubicBezTo>
                  <a:cubicBezTo>
                    <a:pt x="24" y="0"/>
                    <a:pt x="24" y="0"/>
                    <a:pt x="25" y="0"/>
                  </a:cubicBezTo>
                  <a:cubicBezTo>
                    <a:pt x="30" y="1"/>
                    <a:pt x="32" y="5"/>
                    <a:pt x="34" y="9"/>
                  </a:cubicBezTo>
                  <a:cubicBezTo>
                    <a:pt x="35" y="12"/>
                    <a:pt x="35" y="15"/>
                    <a:pt x="36" y="18"/>
                  </a:cubicBezTo>
                  <a:cubicBezTo>
                    <a:pt x="37" y="17"/>
                    <a:pt x="37" y="16"/>
                    <a:pt x="37" y="14"/>
                  </a:cubicBezTo>
                  <a:cubicBezTo>
                    <a:pt x="45" y="19"/>
                    <a:pt x="51" y="31"/>
                    <a:pt x="46" y="42"/>
                  </a:cubicBezTo>
                  <a:cubicBezTo>
                    <a:pt x="46" y="44"/>
                    <a:pt x="44" y="45"/>
                    <a:pt x="42" y="46"/>
                  </a:cubicBezTo>
                  <a:cubicBezTo>
                    <a:pt x="41" y="47"/>
                    <a:pt x="39" y="47"/>
                    <a:pt x="37" y="46"/>
                  </a:cubicBezTo>
                  <a:cubicBezTo>
                    <a:pt x="34" y="45"/>
                    <a:pt x="30" y="46"/>
                    <a:pt x="27" y="47"/>
                  </a:cubicBezTo>
                  <a:cubicBezTo>
                    <a:pt x="24" y="48"/>
                    <a:pt x="21" y="49"/>
                    <a:pt x="18" y="49"/>
                  </a:cubicBezTo>
                  <a:cubicBezTo>
                    <a:pt x="15" y="46"/>
                    <a:pt x="12" y="43"/>
                    <a:pt x="9" y="40"/>
                  </a:cubicBezTo>
                  <a:cubicBezTo>
                    <a:pt x="7" y="37"/>
                    <a:pt x="5" y="35"/>
                    <a:pt x="3" y="31"/>
                  </a:cubicBezTo>
                  <a:cubicBezTo>
                    <a:pt x="3" y="33"/>
                    <a:pt x="3" y="34"/>
                    <a:pt x="2" y="34"/>
                  </a:cubicBezTo>
                  <a:close/>
                </a:path>
              </a:pathLst>
            </a:custGeom>
            <a:solidFill>
              <a:srgbClr val="93A7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5" name="Freeform 549"/>
            <p:cNvSpPr>
              <a:spLocks/>
            </p:cNvSpPr>
            <p:nvPr/>
          </p:nvSpPr>
          <p:spPr bwMode="auto">
            <a:xfrm>
              <a:off x="-6375401" y="-180975"/>
              <a:ext cx="374650" cy="268288"/>
            </a:xfrm>
            <a:custGeom>
              <a:avLst/>
              <a:gdLst>
                <a:gd name="T0" fmla="*/ 0 w 42"/>
                <a:gd name="T1" fmla="*/ 22 h 30"/>
                <a:gd name="T2" fmla="*/ 3 w 42"/>
                <a:gd name="T3" fmla="*/ 19 h 30"/>
                <a:gd name="T4" fmla="*/ 24 w 42"/>
                <a:gd name="T5" fmla="*/ 0 h 30"/>
                <a:gd name="T6" fmla="*/ 20 w 42"/>
                <a:gd name="T7" fmla="*/ 24 h 30"/>
                <a:gd name="T8" fmla="*/ 42 w 42"/>
                <a:gd name="T9" fmla="*/ 21 h 30"/>
                <a:gd name="T10" fmla="*/ 26 w 42"/>
                <a:gd name="T11" fmla="*/ 29 h 30"/>
                <a:gd name="T12" fmla="*/ 22 w 42"/>
                <a:gd name="T13" fmla="*/ 29 h 30"/>
                <a:gd name="T14" fmla="*/ 3 w 42"/>
                <a:gd name="T15" fmla="*/ 24 h 30"/>
                <a:gd name="T16" fmla="*/ 0 w 42"/>
                <a:gd name="T17" fmla="*/ 2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30">
                  <a:moveTo>
                    <a:pt x="0" y="22"/>
                  </a:moveTo>
                  <a:cubicBezTo>
                    <a:pt x="1" y="21"/>
                    <a:pt x="2" y="19"/>
                    <a:pt x="3" y="19"/>
                  </a:cubicBezTo>
                  <a:cubicBezTo>
                    <a:pt x="12" y="15"/>
                    <a:pt x="18" y="7"/>
                    <a:pt x="24" y="0"/>
                  </a:cubicBezTo>
                  <a:cubicBezTo>
                    <a:pt x="26" y="9"/>
                    <a:pt x="25" y="17"/>
                    <a:pt x="20" y="24"/>
                  </a:cubicBezTo>
                  <a:cubicBezTo>
                    <a:pt x="28" y="24"/>
                    <a:pt x="35" y="22"/>
                    <a:pt x="42" y="21"/>
                  </a:cubicBezTo>
                  <a:cubicBezTo>
                    <a:pt x="40" y="26"/>
                    <a:pt x="34" y="28"/>
                    <a:pt x="26" y="29"/>
                  </a:cubicBezTo>
                  <a:cubicBezTo>
                    <a:pt x="25" y="30"/>
                    <a:pt x="23" y="29"/>
                    <a:pt x="22" y="29"/>
                  </a:cubicBezTo>
                  <a:cubicBezTo>
                    <a:pt x="16" y="26"/>
                    <a:pt x="9" y="24"/>
                    <a:pt x="3" y="24"/>
                  </a:cubicBezTo>
                  <a:cubicBezTo>
                    <a:pt x="1" y="24"/>
                    <a:pt x="0" y="24"/>
                    <a:pt x="0" y="22"/>
                  </a:cubicBezTo>
                  <a:close/>
                </a:path>
              </a:pathLst>
            </a:custGeom>
            <a:solidFill>
              <a:srgbClr val="6D7A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6" name="Freeform 550"/>
            <p:cNvSpPr>
              <a:spLocks/>
            </p:cNvSpPr>
            <p:nvPr/>
          </p:nvSpPr>
          <p:spPr bwMode="auto">
            <a:xfrm>
              <a:off x="-6750051" y="6350"/>
              <a:ext cx="615950" cy="125413"/>
            </a:xfrm>
            <a:custGeom>
              <a:avLst/>
              <a:gdLst>
                <a:gd name="T0" fmla="*/ 42 w 69"/>
                <a:gd name="T1" fmla="*/ 1 h 14"/>
                <a:gd name="T2" fmla="*/ 54 w 69"/>
                <a:gd name="T3" fmla="*/ 3 h 14"/>
                <a:gd name="T4" fmla="*/ 68 w 69"/>
                <a:gd name="T5" fmla="*/ 8 h 14"/>
                <a:gd name="T6" fmla="*/ 69 w 69"/>
                <a:gd name="T7" fmla="*/ 9 h 14"/>
                <a:gd name="T8" fmla="*/ 63 w 69"/>
                <a:gd name="T9" fmla="*/ 8 h 14"/>
                <a:gd name="T10" fmla="*/ 60 w 69"/>
                <a:gd name="T11" fmla="*/ 8 h 14"/>
                <a:gd name="T12" fmla="*/ 59 w 69"/>
                <a:gd name="T13" fmla="*/ 8 h 14"/>
                <a:gd name="T14" fmla="*/ 32 w 69"/>
                <a:gd name="T15" fmla="*/ 6 h 14"/>
                <a:gd name="T16" fmla="*/ 25 w 69"/>
                <a:gd name="T17" fmla="*/ 7 h 14"/>
                <a:gd name="T18" fmla="*/ 2 w 69"/>
                <a:gd name="T19" fmla="*/ 13 h 14"/>
                <a:gd name="T20" fmla="*/ 0 w 69"/>
                <a:gd name="T21" fmla="*/ 13 h 14"/>
                <a:gd name="T22" fmla="*/ 2 w 69"/>
                <a:gd name="T23" fmla="*/ 10 h 14"/>
                <a:gd name="T24" fmla="*/ 12 w 69"/>
                <a:gd name="T25" fmla="*/ 4 h 14"/>
                <a:gd name="T26" fmla="*/ 16 w 69"/>
                <a:gd name="T27" fmla="*/ 4 h 14"/>
                <a:gd name="T28" fmla="*/ 27 w 69"/>
                <a:gd name="T29" fmla="*/ 2 h 14"/>
                <a:gd name="T30" fmla="*/ 36 w 69"/>
                <a:gd name="T31" fmla="*/ 1 h 14"/>
                <a:gd name="T32" fmla="*/ 42 w 69"/>
                <a:gd name="T33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14">
                  <a:moveTo>
                    <a:pt x="42" y="1"/>
                  </a:moveTo>
                  <a:cubicBezTo>
                    <a:pt x="46" y="3"/>
                    <a:pt x="50" y="2"/>
                    <a:pt x="54" y="3"/>
                  </a:cubicBezTo>
                  <a:cubicBezTo>
                    <a:pt x="58" y="4"/>
                    <a:pt x="63" y="7"/>
                    <a:pt x="68" y="8"/>
                  </a:cubicBezTo>
                  <a:cubicBezTo>
                    <a:pt x="68" y="8"/>
                    <a:pt x="68" y="9"/>
                    <a:pt x="69" y="9"/>
                  </a:cubicBezTo>
                  <a:cubicBezTo>
                    <a:pt x="67" y="10"/>
                    <a:pt x="65" y="9"/>
                    <a:pt x="63" y="8"/>
                  </a:cubicBezTo>
                  <a:cubicBezTo>
                    <a:pt x="62" y="8"/>
                    <a:pt x="61" y="8"/>
                    <a:pt x="60" y="8"/>
                  </a:cubicBezTo>
                  <a:cubicBezTo>
                    <a:pt x="59" y="9"/>
                    <a:pt x="59" y="8"/>
                    <a:pt x="59" y="8"/>
                  </a:cubicBezTo>
                  <a:cubicBezTo>
                    <a:pt x="50" y="3"/>
                    <a:pt x="41" y="4"/>
                    <a:pt x="32" y="6"/>
                  </a:cubicBezTo>
                  <a:cubicBezTo>
                    <a:pt x="30" y="6"/>
                    <a:pt x="27" y="9"/>
                    <a:pt x="25" y="7"/>
                  </a:cubicBezTo>
                  <a:cubicBezTo>
                    <a:pt x="17" y="8"/>
                    <a:pt x="9" y="8"/>
                    <a:pt x="2" y="13"/>
                  </a:cubicBezTo>
                  <a:cubicBezTo>
                    <a:pt x="2" y="13"/>
                    <a:pt x="1" y="14"/>
                    <a:pt x="0" y="13"/>
                  </a:cubicBezTo>
                  <a:cubicBezTo>
                    <a:pt x="1" y="12"/>
                    <a:pt x="2" y="11"/>
                    <a:pt x="2" y="10"/>
                  </a:cubicBezTo>
                  <a:cubicBezTo>
                    <a:pt x="5" y="6"/>
                    <a:pt x="9" y="6"/>
                    <a:pt x="12" y="4"/>
                  </a:cubicBezTo>
                  <a:cubicBezTo>
                    <a:pt x="14" y="4"/>
                    <a:pt x="15" y="3"/>
                    <a:pt x="16" y="4"/>
                  </a:cubicBezTo>
                  <a:cubicBezTo>
                    <a:pt x="19" y="3"/>
                    <a:pt x="23" y="3"/>
                    <a:pt x="27" y="2"/>
                  </a:cubicBezTo>
                  <a:cubicBezTo>
                    <a:pt x="30" y="2"/>
                    <a:pt x="33" y="0"/>
                    <a:pt x="36" y="1"/>
                  </a:cubicBezTo>
                  <a:cubicBezTo>
                    <a:pt x="38" y="1"/>
                    <a:pt x="40" y="1"/>
                    <a:pt x="42" y="1"/>
                  </a:cubicBezTo>
                  <a:close/>
                </a:path>
              </a:pathLst>
            </a:custGeom>
            <a:solidFill>
              <a:srgbClr val="B722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7" name="Freeform 551"/>
            <p:cNvSpPr>
              <a:spLocks/>
            </p:cNvSpPr>
            <p:nvPr/>
          </p:nvSpPr>
          <p:spPr bwMode="auto">
            <a:xfrm>
              <a:off x="-6740526" y="-117475"/>
              <a:ext cx="133350" cy="177800"/>
            </a:xfrm>
            <a:custGeom>
              <a:avLst/>
              <a:gdLst>
                <a:gd name="T0" fmla="*/ 15 w 15"/>
                <a:gd name="T1" fmla="*/ 18 h 20"/>
                <a:gd name="T2" fmla="*/ 11 w 15"/>
                <a:gd name="T3" fmla="*/ 19 h 20"/>
                <a:gd name="T4" fmla="*/ 4 w 15"/>
                <a:gd name="T5" fmla="*/ 17 h 20"/>
                <a:gd name="T6" fmla="*/ 0 w 15"/>
                <a:gd name="T7" fmla="*/ 4 h 20"/>
                <a:gd name="T8" fmla="*/ 1 w 15"/>
                <a:gd name="T9" fmla="*/ 0 h 20"/>
                <a:gd name="T10" fmla="*/ 10 w 15"/>
                <a:gd name="T11" fmla="*/ 12 h 20"/>
                <a:gd name="T12" fmla="*/ 15 w 15"/>
                <a:gd name="T1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20">
                  <a:moveTo>
                    <a:pt x="15" y="18"/>
                  </a:moveTo>
                  <a:cubicBezTo>
                    <a:pt x="14" y="18"/>
                    <a:pt x="13" y="19"/>
                    <a:pt x="11" y="19"/>
                  </a:cubicBezTo>
                  <a:cubicBezTo>
                    <a:pt x="9" y="20"/>
                    <a:pt x="6" y="19"/>
                    <a:pt x="4" y="17"/>
                  </a:cubicBezTo>
                  <a:cubicBezTo>
                    <a:pt x="2" y="13"/>
                    <a:pt x="0" y="9"/>
                    <a:pt x="0" y="4"/>
                  </a:cubicBezTo>
                  <a:cubicBezTo>
                    <a:pt x="0" y="3"/>
                    <a:pt x="0" y="2"/>
                    <a:pt x="1" y="0"/>
                  </a:cubicBezTo>
                  <a:cubicBezTo>
                    <a:pt x="4" y="5"/>
                    <a:pt x="7" y="8"/>
                    <a:pt x="10" y="12"/>
                  </a:cubicBezTo>
                  <a:cubicBezTo>
                    <a:pt x="12" y="14"/>
                    <a:pt x="15" y="14"/>
                    <a:pt x="15" y="18"/>
                  </a:cubicBezTo>
                  <a:close/>
                </a:path>
              </a:pathLst>
            </a:custGeom>
            <a:solidFill>
              <a:srgbClr val="A3B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8" name="Freeform 552"/>
            <p:cNvSpPr>
              <a:spLocks/>
            </p:cNvSpPr>
            <p:nvPr/>
          </p:nvSpPr>
          <p:spPr bwMode="auto">
            <a:xfrm>
              <a:off x="-6865938" y="23813"/>
              <a:ext cx="223838" cy="71438"/>
            </a:xfrm>
            <a:custGeom>
              <a:avLst/>
              <a:gdLst>
                <a:gd name="T0" fmla="*/ 18 w 25"/>
                <a:gd name="T1" fmla="*/ 1 h 8"/>
                <a:gd name="T2" fmla="*/ 25 w 25"/>
                <a:gd name="T3" fmla="*/ 3 h 8"/>
                <a:gd name="T4" fmla="*/ 15 w 25"/>
                <a:gd name="T5" fmla="*/ 8 h 8"/>
                <a:gd name="T6" fmla="*/ 2 w 25"/>
                <a:gd name="T7" fmla="*/ 3 h 8"/>
                <a:gd name="T8" fmla="*/ 1 w 25"/>
                <a:gd name="T9" fmla="*/ 0 h 8"/>
                <a:gd name="T10" fmla="*/ 3 w 25"/>
                <a:gd name="T11" fmla="*/ 0 h 8"/>
                <a:gd name="T12" fmla="*/ 18 w 25"/>
                <a:gd name="T13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8">
                  <a:moveTo>
                    <a:pt x="18" y="1"/>
                  </a:moveTo>
                  <a:cubicBezTo>
                    <a:pt x="21" y="1"/>
                    <a:pt x="23" y="4"/>
                    <a:pt x="25" y="3"/>
                  </a:cubicBezTo>
                  <a:cubicBezTo>
                    <a:pt x="22" y="5"/>
                    <a:pt x="19" y="6"/>
                    <a:pt x="15" y="8"/>
                  </a:cubicBezTo>
                  <a:cubicBezTo>
                    <a:pt x="10" y="7"/>
                    <a:pt x="5" y="6"/>
                    <a:pt x="2" y="3"/>
                  </a:cubicBezTo>
                  <a:cubicBezTo>
                    <a:pt x="1" y="2"/>
                    <a:pt x="0" y="1"/>
                    <a:pt x="1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8" y="0"/>
                    <a:pt x="13" y="1"/>
                    <a:pt x="18" y="1"/>
                  </a:cubicBezTo>
                  <a:close/>
                </a:path>
              </a:pathLst>
            </a:custGeom>
            <a:solidFill>
              <a:srgbClr val="7784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9" name="Freeform 553"/>
            <p:cNvSpPr>
              <a:spLocks/>
            </p:cNvSpPr>
            <p:nvPr/>
          </p:nvSpPr>
          <p:spPr bwMode="auto">
            <a:xfrm>
              <a:off x="-6589713" y="-403225"/>
              <a:ext cx="152400" cy="311150"/>
            </a:xfrm>
            <a:custGeom>
              <a:avLst/>
              <a:gdLst>
                <a:gd name="T0" fmla="*/ 6 w 17"/>
                <a:gd name="T1" fmla="*/ 2 h 35"/>
                <a:gd name="T2" fmla="*/ 5 w 17"/>
                <a:gd name="T3" fmla="*/ 3 h 35"/>
                <a:gd name="T4" fmla="*/ 15 w 17"/>
                <a:gd name="T5" fmla="*/ 17 h 35"/>
                <a:gd name="T6" fmla="*/ 16 w 17"/>
                <a:gd name="T7" fmla="*/ 34 h 35"/>
                <a:gd name="T8" fmla="*/ 15 w 17"/>
                <a:gd name="T9" fmla="*/ 35 h 35"/>
                <a:gd name="T10" fmla="*/ 13 w 17"/>
                <a:gd name="T11" fmla="*/ 19 h 35"/>
                <a:gd name="T12" fmla="*/ 0 w 17"/>
                <a:gd name="T13" fmla="*/ 5 h 35"/>
                <a:gd name="T14" fmla="*/ 6 w 17"/>
                <a:gd name="T1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35">
                  <a:moveTo>
                    <a:pt x="6" y="2"/>
                  </a:moveTo>
                  <a:cubicBezTo>
                    <a:pt x="5" y="3"/>
                    <a:pt x="4" y="3"/>
                    <a:pt x="5" y="3"/>
                  </a:cubicBezTo>
                  <a:cubicBezTo>
                    <a:pt x="12" y="5"/>
                    <a:pt x="13" y="11"/>
                    <a:pt x="15" y="17"/>
                  </a:cubicBezTo>
                  <a:cubicBezTo>
                    <a:pt x="16" y="22"/>
                    <a:pt x="17" y="28"/>
                    <a:pt x="16" y="34"/>
                  </a:cubicBezTo>
                  <a:cubicBezTo>
                    <a:pt x="16" y="34"/>
                    <a:pt x="16" y="35"/>
                    <a:pt x="15" y="35"/>
                  </a:cubicBezTo>
                  <a:cubicBezTo>
                    <a:pt x="14" y="30"/>
                    <a:pt x="13" y="25"/>
                    <a:pt x="13" y="19"/>
                  </a:cubicBezTo>
                  <a:cubicBezTo>
                    <a:pt x="12" y="11"/>
                    <a:pt x="7" y="7"/>
                    <a:pt x="0" y="5"/>
                  </a:cubicBezTo>
                  <a:cubicBezTo>
                    <a:pt x="1" y="3"/>
                    <a:pt x="2" y="0"/>
                    <a:pt x="6" y="2"/>
                  </a:cubicBezTo>
                  <a:close/>
                </a:path>
              </a:pathLst>
            </a:custGeom>
            <a:solidFill>
              <a:srgbClr val="AEC5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0" name="Freeform 554"/>
            <p:cNvSpPr>
              <a:spLocks/>
            </p:cNvSpPr>
            <p:nvPr/>
          </p:nvSpPr>
          <p:spPr bwMode="auto">
            <a:xfrm>
              <a:off x="-6473826" y="42863"/>
              <a:ext cx="204788" cy="257175"/>
            </a:xfrm>
            <a:custGeom>
              <a:avLst/>
              <a:gdLst>
                <a:gd name="T0" fmla="*/ 21 w 23"/>
                <a:gd name="T1" fmla="*/ 20 h 29"/>
                <a:gd name="T2" fmla="*/ 18 w 23"/>
                <a:gd name="T3" fmla="*/ 19 h 29"/>
                <a:gd name="T4" fmla="*/ 13 w 23"/>
                <a:gd name="T5" fmla="*/ 21 h 29"/>
                <a:gd name="T6" fmla="*/ 10 w 23"/>
                <a:gd name="T7" fmla="*/ 25 h 29"/>
                <a:gd name="T8" fmla="*/ 0 w 23"/>
                <a:gd name="T9" fmla="*/ 25 h 29"/>
                <a:gd name="T10" fmla="*/ 4 w 23"/>
                <a:gd name="T11" fmla="*/ 14 h 29"/>
                <a:gd name="T12" fmla="*/ 4 w 23"/>
                <a:gd name="T13" fmla="*/ 12 h 29"/>
                <a:gd name="T14" fmla="*/ 6 w 23"/>
                <a:gd name="T15" fmla="*/ 13 h 29"/>
                <a:gd name="T16" fmla="*/ 13 w 23"/>
                <a:gd name="T17" fmla="*/ 10 h 29"/>
                <a:gd name="T18" fmla="*/ 14 w 23"/>
                <a:gd name="T19" fmla="*/ 5 h 29"/>
                <a:gd name="T20" fmla="*/ 17 w 23"/>
                <a:gd name="T21" fmla="*/ 3 h 29"/>
                <a:gd name="T22" fmla="*/ 21 w 23"/>
                <a:gd name="T23" fmla="*/ 3 h 29"/>
                <a:gd name="T24" fmla="*/ 23 w 23"/>
                <a:gd name="T25" fmla="*/ 19 h 29"/>
                <a:gd name="T26" fmla="*/ 21 w 23"/>
                <a:gd name="T27" fmla="*/ 2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29">
                  <a:moveTo>
                    <a:pt x="21" y="20"/>
                  </a:moveTo>
                  <a:cubicBezTo>
                    <a:pt x="20" y="20"/>
                    <a:pt x="19" y="20"/>
                    <a:pt x="18" y="19"/>
                  </a:cubicBezTo>
                  <a:cubicBezTo>
                    <a:pt x="16" y="17"/>
                    <a:pt x="14" y="18"/>
                    <a:pt x="13" y="21"/>
                  </a:cubicBezTo>
                  <a:cubicBezTo>
                    <a:pt x="12" y="23"/>
                    <a:pt x="11" y="24"/>
                    <a:pt x="10" y="25"/>
                  </a:cubicBezTo>
                  <a:cubicBezTo>
                    <a:pt x="6" y="29"/>
                    <a:pt x="4" y="29"/>
                    <a:pt x="0" y="25"/>
                  </a:cubicBezTo>
                  <a:cubicBezTo>
                    <a:pt x="7" y="23"/>
                    <a:pt x="8" y="20"/>
                    <a:pt x="4" y="14"/>
                  </a:cubicBezTo>
                  <a:cubicBezTo>
                    <a:pt x="3" y="13"/>
                    <a:pt x="3" y="13"/>
                    <a:pt x="4" y="12"/>
                  </a:cubicBezTo>
                  <a:cubicBezTo>
                    <a:pt x="4" y="11"/>
                    <a:pt x="5" y="12"/>
                    <a:pt x="6" y="13"/>
                  </a:cubicBezTo>
                  <a:cubicBezTo>
                    <a:pt x="10" y="16"/>
                    <a:pt x="11" y="16"/>
                    <a:pt x="13" y="10"/>
                  </a:cubicBezTo>
                  <a:cubicBezTo>
                    <a:pt x="13" y="8"/>
                    <a:pt x="13" y="7"/>
                    <a:pt x="14" y="5"/>
                  </a:cubicBezTo>
                  <a:cubicBezTo>
                    <a:pt x="14" y="3"/>
                    <a:pt x="14" y="0"/>
                    <a:pt x="17" y="3"/>
                  </a:cubicBezTo>
                  <a:cubicBezTo>
                    <a:pt x="18" y="4"/>
                    <a:pt x="19" y="2"/>
                    <a:pt x="21" y="3"/>
                  </a:cubicBezTo>
                  <a:cubicBezTo>
                    <a:pt x="20" y="8"/>
                    <a:pt x="17" y="14"/>
                    <a:pt x="23" y="19"/>
                  </a:cubicBezTo>
                  <a:cubicBezTo>
                    <a:pt x="23" y="21"/>
                    <a:pt x="22" y="21"/>
                    <a:pt x="21" y="20"/>
                  </a:cubicBezTo>
                  <a:close/>
                </a:path>
              </a:pathLst>
            </a:custGeom>
            <a:solidFill>
              <a:srgbClr val="F295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1" name="Freeform 555"/>
            <p:cNvSpPr>
              <a:spLocks/>
            </p:cNvSpPr>
            <p:nvPr/>
          </p:nvSpPr>
          <p:spPr bwMode="auto">
            <a:xfrm>
              <a:off x="-6651626" y="122238"/>
              <a:ext cx="187325" cy="258763"/>
            </a:xfrm>
            <a:custGeom>
              <a:avLst/>
              <a:gdLst>
                <a:gd name="T0" fmla="*/ 19 w 21"/>
                <a:gd name="T1" fmla="*/ 26 h 29"/>
                <a:gd name="T2" fmla="*/ 20 w 21"/>
                <a:gd name="T3" fmla="*/ 27 h 29"/>
                <a:gd name="T4" fmla="*/ 14 w 21"/>
                <a:gd name="T5" fmla="*/ 27 h 29"/>
                <a:gd name="T6" fmla="*/ 12 w 21"/>
                <a:gd name="T7" fmla="*/ 22 h 29"/>
                <a:gd name="T8" fmla="*/ 4 w 21"/>
                <a:gd name="T9" fmla="*/ 21 h 29"/>
                <a:gd name="T10" fmla="*/ 2 w 21"/>
                <a:gd name="T11" fmla="*/ 8 h 29"/>
                <a:gd name="T12" fmla="*/ 1 w 21"/>
                <a:gd name="T13" fmla="*/ 5 h 29"/>
                <a:gd name="T14" fmla="*/ 2 w 21"/>
                <a:gd name="T15" fmla="*/ 2 h 29"/>
                <a:gd name="T16" fmla="*/ 3 w 21"/>
                <a:gd name="T17" fmla="*/ 4 h 29"/>
                <a:gd name="T18" fmla="*/ 3 w 21"/>
                <a:gd name="T19" fmla="*/ 5 h 29"/>
                <a:gd name="T20" fmla="*/ 6 w 21"/>
                <a:gd name="T21" fmla="*/ 9 h 29"/>
                <a:gd name="T22" fmla="*/ 9 w 21"/>
                <a:gd name="T23" fmla="*/ 5 h 29"/>
                <a:gd name="T24" fmla="*/ 11 w 21"/>
                <a:gd name="T25" fmla="*/ 0 h 29"/>
                <a:gd name="T26" fmla="*/ 21 w 21"/>
                <a:gd name="T27" fmla="*/ 2 h 29"/>
                <a:gd name="T28" fmla="*/ 16 w 21"/>
                <a:gd name="T29" fmla="*/ 15 h 29"/>
                <a:gd name="T30" fmla="*/ 14 w 21"/>
                <a:gd name="T31" fmla="*/ 10 h 29"/>
                <a:gd name="T32" fmla="*/ 12 w 21"/>
                <a:gd name="T33" fmla="*/ 14 h 29"/>
                <a:gd name="T34" fmla="*/ 11 w 21"/>
                <a:gd name="T35" fmla="*/ 10 h 29"/>
                <a:gd name="T36" fmla="*/ 14 w 21"/>
                <a:gd name="T37" fmla="*/ 19 h 29"/>
                <a:gd name="T38" fmla="*/ 19 w 21"/>
                <a:gd name="T39" fmla="*/ 2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" h="29">
                  <a:moveTo>
                    <a:pt x="19" y="26"/>
                  </a:moveTo>
                  <a:cubicBezTo>
                    <a:pt x="19" y="26"/>
                    <a:pt x="20" y="27"/>
                    <a:pt x="20" y="27"/>
                  </a:cubicBezTo>
                  <a:cubicBezTo>
                    <a:pt x="18" y="28"/>
                    <a:pt x="16" y="29"/>
                    <a:pt x="14" y="27"/>
                  </a:cubicBezTo>
                  <a:cubicBezTo>
                    <a:pt x="13" y="26"/>
                    <a:pt x="13" y="24"/>
                    <a:pt x="12" y="22"/>
                  </a:cubicBezTo>
                  <a:cubicBezTo>
                    <a:pt x="10" y="18"/>
                    <a:pt x="8" y="18"/>
                    <a:pt x="4" y="21"/>
                  </a:cubicBezTo>
                  <a:cubicBezTo>
                    <a:pt x="6" y="15"/>
                    <a:pt x="5" y="11"/>
                    <a:pt x="2" y="8"/>
                  </a:cubicBezTo>
                  <a:cubicBezTo>
                    <a:pt x="1" y="7"/>
                    <a:pt x="1" y="6"/>
                    <a:pt x="1" y="5"/>
                  </a:cubicBezTo>
                  <a:cubicBezTo>
                    <a:pt x="0" y="4"/>
                    <a:pt x="1" y="2"/>
                    <a:pt x="2" y="2"/>
                  </a:cubicBezTo>
                  <a:cubicBezTo>
                    <a:pt x="3" y="2"/>
                    <a:pt x="3" y="3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6"/>
                    <a:pt x="4" y="9"/>
                    <a:pt x="6" y="9"/>
                  </a:cubicBezTo>
                  <a:cubicBezTo>
                    <a:pt x="8" y="9"/>
                    <a:pt x="8" y="6"/>
                    <a:pt x="9" y="5"/>
                  </a:cubicBezTo>
                  <a:cubicBezTo>
                    <a:pt x="10" y="3"/>
                    <a:pt x="10" y="2"/>
                    <a:pt x="11" y="0"/>
                  </a:cubicBezTo>
                  <a:cubicBezTo>
                    <a:pt x="13" y="7"/>
                    <a:pt x="15" y="8"/>
                    <a:pt x="21" y="2"/>
                  </a:cubicBezTo>
                  <a:cubicBezTo>
                    <a:pt x="19" y="7"/>
                    <a:pt x="15" y="9"/>
                    <a:pt x="16" y="15"/>
                  </a:cubicBezTo>
                  <a:cubicBezTo>
                    <a:pt x="15" y="13"/>
                    <a:pt x="15" y="12"/>
                    <a:pt x="14" y="10"/>
                  </a:cubicBezTo>
                  <a:cubicBezTo>
                    <a:pt x="13" y="12"/>
                    <a:pt x="14" y="13"/>
                    <a:pt x="12" y="14"/>
                  </a:cubicBezTo>
                  <a:cubicBezTo>
                    <a:pt x="10" y="13"/>
                    <a:pt x="12" y="11"/>
                    <a:pt x="11" y="10"/>
                  </a:cubicBezTo>
                  <a:cubicBezTo>
                    <a:pt x="8" y="14"/>
                    <a:pt x="9" y="15"/>
                    <a:pt x="14" y="19"/>
                  </a:cubicBezTo>
                  <a:cubicBezTo>
                    <a:pt x="15" y="21"/>
                    <a:pt x="15" y="25"/>
                    <a:pt x="19" y="26"/>
                  </a:cubicBezTo>
                  <a:close/>
                </a:path>
              </a:pathLst>
            </a:custGeom>
            <a:solidFill>
              <a:srgbClr val="F08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2" name="Freeform 556"/>
            <p:cNvSpPr>
              <a:spLocks/>
            </p:cNvSpPr>
            <p:nvPr/>
          </p:nvSpPr>
          <p:spPr bwMode="auto">
            <a:xfrm>
              <a:off x="-6802438" y="149225"/>
              <a:ext cx="160338" cy="222250"/>
            </a:xfrm>
            <a:custGeom>
              <a:avLst/>
              <a:gdLst>
                <a:gd name="T0" fmla="*/ 8 w 18"/>
                <a:gd name="T1" fmla="*/ 24 h 25"/>
                <a:gd name="T2" fmla="*/ 5 w 18"/>
                <a:gd name="T3" fmla="*/ 21 h 25"/>
                <a:gd name="T4" fmla="*/ 3 w 18"/>
                <a:gd name="T5" fmla="*/ 16 h 25"/>
                <a:gd name="T6" fmla="*/ 3 w 18"/>
                <a:gd name="T7" fmla="*/ 18 h 25"/>
                <a:gd name="T8" fmla="*/ 1 w 18"/>
                <a:gd name="T9" fmla="*/ 20 h 25"/>
                <a:gd name="T10" fmla="*/ 1 w 18"/>
                <a:gd name="T11" fmla="*/ 17 h 25"/>
                <a:gd name="T12" fmla="*/ 1 w 18"/>
                <a:gd name="T13" fmla="*/ 13 h 25"/>
                <a:gd name="T14" fmla="*/ 1 w 18"/>
                <a:gd name="T15" fmla="*/ 11 h 25"/>
                <a:gd name="T16" fmla="*/ 4 w 18"/>
                <a:gd name="T17" fmla="*/ 11 h 25"/>
                <a:gd name="T18" fmla="*/ 8 w 18"/>
                <a:gd name="T19" fmla="*/ 14 h 25"/>
                <a:gd name="T20" fmla="*/ 11 w 18"/>
                <a:gd name="T21" fmla="*/ 8 h 25"/>
                <a:gd name="T22" fmla="*/ 16 w 18"/>
                <a:gd name="T23" fmla="*/ 0 h 25"/>
                <a:gd name="T24" fmla="*/ 16 w 18"/>
                <a:gd name="T25" fmla="*/ 6 h 25"/>
                <a:gd name="T26" fmla="*/ 17 w 18"/>
                <a:gd name="T27" fmla="*/ 20 h 25"/>
                <a:gd name="T28" fmla="*/ 16 w 18"/>
                <a:gd name="T29" fmla="*/ 22 h 25"/>
                <a:gd name="T30" fmla="*/ 15 w 18"/>
                <a:gd name="T31" fmla="*/ 20 h 25"/>
                <a:gd name="T32" fmla="*/ 13 w 18"/>
                <a:gd name="T33" fmla="*/ 18 h 25"/>
                <a:gd name="T34" fmla="*/ 10 w 18"/>
                <a:gd name="T35" fmla="*/ 20 h 25"/>
                <a:gd name="T36" fmla="*/ 8 w 18"/>
                <a:gd name="T37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" h="25">
                  <a:moveTo>
                    <a:pt x="8" y="24"/>
                  </a:moveTo>
                  <a:cubicBezTo>
                    <a:pt x="5" y="25"/>
                    <a:pt x="3" y="25"/>
                    <a:pt x="5" y="21"/>
                  </a:cubicBezTo>
                  <a:cubicBezTo>
                    <a:pt x="5" y="19"/>
                    <a:pt x="5" y="18"/>
                    <a:pt x="3" y="16"/>
                  </a:cubicBezTo>
                  <a:cubicBezTo>
                    <a:pt x="3" y="17"/>
                    <a:pt x="3" y="17"/>
                    <a:pt x="3" y="18"/>
                  </a:cubicBezTo>
                  <a:cubicBezTo>
                    <a:pt x="3" y="19"/>
                    <a:pt x="3" y="21"/>
                    <a:pt x="1" y="20"/>
                  </a:cubicBezTo>
                  <a:cubicBezTo>
                    <a:pt x="0" y="20"/>
                    <a:pt x="0" y="18"/>
                    <a:pt x="1" y="17"/>
                  </a:cubicBezTo>
                  <a:cubicBezTo>
                    <a:pt x="1" y="16"/>
                    <a:pt x="3" y="15"/>
                    <a:pt x="1" y="13"/>
                  </a:cubicBezTo>
                  <a:cubicBezTo>
                    <a:pt x="0" y="12"/>
                    <a:pt x="0" y="11"/>
                    <a:pt x="1" y="11"/>
                  </a:cubicBezTo>
                  <a:cubicBezTo>
                    <a:pt x="2" y="10"/>
                    <a:pt x="3" y="11"/>
                    <a:pt x="4" y="11"/>
                  </a:cubicBezTo>
                  <a:cubicBezTo>
                    <a:pt x="5" y="13"/>
                    <a:pt x="6" y="15"/>
                    <a:pt x="8" y="14"/>
                  </a:cubicBezTo>
                  <a:cubicBezTo>
                    <a:pt x="11" y="13"/>
                    <a:pt x="11" y="10"/>
                    <a:pt x="11" y="8"/>
                  </a:cubicBezTo>
                  <a:cubicBezTo>
                    <a:pt x="10" y="4"/>
                    <a:pt x="15" y="3"/>
                    <a:pt x="16" y="0"/>
                  </a:cubicBezTo>
                  <a:cubicBezTo>
                    <a:pt x="16" y="2"/>
                    <a:pt x="17" y="4"/>
                    <a:pt x="16" y="6"/>
                  </a:cubicBezTo>
                  <a:cubicBezTo>
                    <a:pt x="16" y="11"/>
                    <a:pt x="16" y="15"/>
                    <a:pt x="17" y="20"/>
                  </a:cubicBezTo>
                  <a:cubicBezTo>
                    <a:pt x="18" y="21"/>
                    <a:pt x="18" y="22"/>
                    <a:pt x="16" y="22"/>
                  </a:cubicBezTo>
                  <a:cubicBezTo>
                    <a:pt x="15" y="21"/>
                    <a:pt x="15" y="21"/>
                    <a:pt x="15" y="20"/>
                  </a:cubicBezTo>
                  <a:cubicBezTo>
                    <a:pt x="15" y="19"/>
                    <a:pt x="14" y="18"/>
                    <a:pt x="13" y="18"/>
                  </a:cubicBezTo>
                  <a:cubicBezTo>
                    <a:pt x="11" y="18"/>
                    <a:pt x="11" y="19"/>
                    <a:pt x="10" y="20"/>
                  </a:cubicBezTo>
                  <a:cubicBezTo>
                    <a:pt x="10" y="21"/>
                    <a:pt x="10" y="23"/>
                    <a:pt x="8" y="24"/>
                  </a:cubicBezTo>
                  <a:close/>
                </a:path>
              </a:pathLst>
            </a:custGeom>
            <a:solidFill>
              <a:srgbClr val="F192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3" name="Freeform 557"/>
            <p:cNvSpPr>
              <a:spLocks/>
            </p:cNvSpPr>
            <p:nvPr/>
          </p:nvSpPr>
          <p:spPr bwMode="auto">
            <a:xfrm>
              <a:off x="-6526213" y="42863"/>
              <a:ext cx="141288" cy="88900"/>
            </a:xfrm>
            <a:custGeom>
              <a:avLst/>
              <a:gdLst>
                <a:gd name="T0" fmla="*/ 0 w 16"/>
                <a:gd name="T1" fmla="*/ 3 h 10"/>
                <a:gd name="T2" fmla="*/ 7 w 16"/>
                <a:gd name="T3" fmla="*/ 2 h 10"/>
                <a:gd name="T4" fmla="*/ 13 w 16"/>
                <a:gd name="T5" fmla="*/ 3 h 10"/>
                <a:gd name="T6" fmla="*/ 16 w 16"/>
                <a:gd name="T7" fmla="*/ 4 h 10"/>
                <a:gd name="T8" fmla="*/ 14 w 16"/>
                <a:gd name="T9" fmla="*/ 5 h 10"/>
                <a:gd name="T10" fmla="*/ 9 w 16"/>
                <a:gd name="T11" fmla="*/ 9 h 10"/>
                <a:gd name="T12" fmla="*/ 6 w 16"/>
                <a:gd name="T13" fmla="*/ 10 h 10"/>
                <a:gd name="T14" fmla="*/ 0 w 16"/>
                <a:gd name="T15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0">
                  <a:moveTo>
                    <a:pt x="0" y="3"/>
                  </a:moveTo>
                  <a:cubicBezTo>
                    <a:pt x="2" y="4"/>
                    <a:pt x="4" y="0"/>
                    <a:pt x="7" y="2"/>
                  </a:cubicBezTo>
                  <a:cubicBezTo>
                    <a:pt x="9" y="4"/>
                    <a:pt x="11" y="4"/>
                    <a:pt x="13" y="3"/>
                  </a:cubicBezTo>
                  <a:cubicBezTo>
                    <a:pt x="14" y="3"/>
                    <a:pt x="15" y="2"/>
                    <a:pt x="16" y="4"/>
                  </a:cubicBezTo>
                  <a:cubicBezTo>
                    <a:pt x="16" y="5"/>
                    <a:pt x="15" y="5"/>
                    <a:pt x="14" y="5"/>
                  </a:cubicBezTo>
                  <a:cubicBezTo>
                    <a:pt x="12" y="6"/>
                    <a:pt x="11" y="7"/>
                    <a:pt x="9" y="9"/>
                  </a:cubicBezTo>
                  <a:cubicBezTo>
                    <a:pt x="9" y="10"/>
                    <a:pt x="7" y="10"/>
                    <a:pt x="6" y="10"/>
                  </a:cubicBezTo>
                  <a:cubicBezTo>
                    <a:pt x="6" y="5"/>
                    <a:pt x="1" y="6"/>
                    <a:pt x="0" y="3"/>
                  </a:cubicBezTo>
                  <a:close/>
                </a:path>
              </a:pathLst>
            </a:custGeom>
            <a:solidFill>
              <a:srgbClr val="F08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4" name="Freeform 558"/>
            <p:cNvSpPr>
              <a:spLocks/>
            </p:cNvSpPr>
            <p:nvPr/>
          </p:nvSpPr>
          <p:spPr bwMode="auto">
            <a:xfrm>
              <a:off x="-6294438" y="211138"/>
              <a:ext cx="79375" cy="106363"/>
            </a:xfrm>
            <a:custGeom>
              <a:avLst/>
              <a:gdLst>
                <a:gd name="T0" fmla="*/ 1 w 9"/>
                <a:gd name="T1" fmla="*/ 1 h 12"/>
                <a:gd name="T2" fmla="*/ 3 w 9"/>
                <a:gd name="T3" fmla="*/ 0 h 12"/>
                <a:gd name="T4" fmla="*/ 9 w 9"/>
                <a:gd name="T5" fmla="*/ 10 h 12"/>
                <a:gd name="T6" fmla="*/ 1 w 9"/>
                <a:gd name="T7" fmla="*/ 7 h 12"/>
                <a:gd name="T8" fmla="*/ 6 w 9"/>
                <a:gd name="T9" fmla="*/ 8 h 12"/>
                <a:gd name="T10" fmla="*/ 5 w 9"/>
                <a:gd name="T11" fmla="*/ 11 h 12"/>
                <a:gd name="T12" fmla="*/ 1 w 9"/>
                <a:gd name="T13" fmla="*/ 10 h 12"/>
                <a:gd name="T14" fmla="*/ 1 w 9"/>
                <a:gd name="T15" fmla="*/ 7 h 12"/>
                <a:gd name="T16" fmla="*/ 1 w 9"/>
                <a:gd name="T17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2">
                  <a:moveTo>
                    <a:pt x="1" y="1"/>
                  </a:moveTo>
                  <a:cubicBezTo>
                    <a:pt x="2" y="1"/>
                    <a:pt x="2" y="1"/>
                    <a:pt x="3" y="0"/>
                  </a:cubicBezTo>
                  <a:cubicBezTo>
                    <a:pt x="7" y="2"/>
                    <a:pt x="9" y="5"/>
                    <a:pt x="9" y="10"/>
                  </a:cubicBezTo>
                  <a:cubicBezTo>
                    <a:pt x="5" y="4"/>
                    <a:pt x="5" y="4"/>
                    <a:pt x="1" y="7"/>
                  </a:cubicBezTo>
                  <a:cubicBezTo>
                    <a:pt x="4" y="7"/>
                    <a:pt x="5" y="6"/>
                    <a:pt x="6" y="8"/>
                  </a:cubicBezTo>
                  <a:cubicBezTo>
                    <a:pt x="6" y="9"/>
                    <a:pt x="6" y="10"/>
                    <a:pt x="5" y="11"/>
                  </a:cubicBezTo>
                  <a:cubicBezTo>
                    <a:pt x="4" y="12"/>
                    <a:pt x="3" y="10"/>
                    <a:pt x="1" y="10"/>
                  </a:cubicBezTo>
                  <a:cubicBezTo>
                    <a:pt x="0" y="10"/>
                    <a:pt x="1" y="8"/>
                    <a:pt x="1" y="7"/>
                  </a:cubicBezTo>
                  <a:cubicBezTo>
                    <a:pt x="1" y="5"/>
                    <a:pt x="5" y="3"/>
                    <a:pt x="1" y="1"/>
                  </a:cubicBezTo>
                  <a:close/>
                </a:path>
              </a:pathLst>
            </a:custGeom>
            <a:solidFill>
              <a:srgbClr val="EA75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5" name="Freeform 559"/>
            <p:cNvSpPr>
              <a:spLocks/>
            </p:cNvSpPr>
            <p:nvPr/>
          </p:nvSpPr>
          <p:spPr bwMode="auto">
            <a:xfrm>
              <a:off x="-6731001" y="292100"/>
              <a:ext cx="88900" cy="96838"/>
            </a:xfrm>
            <a:custGeom>
              <a:avLst/>
              <a:gdLst>
                <a:gd name="T0" fmla="*/ 0 w 10"/>
                <a:gd name="T1" fmla="*/ 8 h 11"/>
                <a:gd name="T2" fmla="*/ 1 w 10"/>
                <a:gd name="T3" fmla="*/ 5 h 11"/>
                <a:gd name="T4" fmla="*/ 5 w 10"/>
                <a:gd name="T5" fmla="*/ 1 h 11"/>
                <a:gd name="T6" fmla="*/ 8 w 10"/>
                <a:gd name="T7" fmla="*/ 6 h 11"/>
                <a:gd name="T8" fmla="*/ 7 w 10"/>
                <a:gd name="T9" fmla="*/ 10 h 11"/>
                <a:gd name="T10" fmla="*/ 0 w 10"/>
                <a:gd name="T11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1">
                  <a:moveTo>
                    <a:pt x="0" y="8"/>
                  </a:moveTo>
                  <a:cubicBezTo>
                    <a:pt x="1" y="7"/>
                    <a:pt x="1" y="6"/>
                    <a:pt x="1" y="5"/>
                  </a:cubicBezTo>
                  <a:cubicBezTo>
                    <a:pt x="1" y="3"/>
                    <a:pt x="2" y="0"/>
                    <a:pt x="5" y="1"/>
                  </a:cubicBezTo>
                  <a:cubicBezTo>
                    <a:pt x="9" y="1"/>
                    <a:pt x="8" y="4"/>
                    <a:pt x="8" y="6"/>
                  </a:cubicBezTo>
                  <a:cubicBezTo>
                    <a:pt x="7" y="7"/>
                    <a:pt x="10" y="9"/>
                    <a:pt x="7" y="10"/>
                  </a:cubicBezTo>
                  <a:cubicBezTo>
                    <a:pt x="5" y="11"/>
                    <a:pt x="2" y="11"/>
                    <a:pt x="0" y="8"/>
                  </a:cubicBezTo>
                  <a:close/>
                </a:path>
              </a:pathLst>
            </a:custGeom>
            <a:solidFill>
              <a:srgbClr val="D43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6" name="Freeform 560"/>
            <p:cNvSpPr>
              <a:spLocks/>
            </p:cNvSpPr>
            <p:nvPr/>
          </p:nvSpPr>
          <p:spPr bwMode="auto">
            <a:xfrm>
              <a:off x="-6429376" y="292100"/>
              <a:ext cx="80963" cy="71438"/>
            </a:xfrm>
            <a:custGeom>
              <a:avLst/>
              <a:gdLst>
                <a:gd name="T0" fmla="*/ 3 w 9"/>
                <a:gd name="T1" fmla="*/ 4 h 8"/>
                <a:gd name="T2" fmla="*/ 0 w 9"/>
                <a:gd name="T3" fmla="*/ 6 h 8"/>
                <a:gd name="T4" fmla="*/ 5 w 9"/>
                <a:gd name="T5" fmla="*/ 1 h 8"/>
                <a:gd name="T6" fmla="*/ 9 w 9"/>
                <a:gd name="T7" fmla="*/ 4 h 8"/>
                <a:gd name="T8" fmla="*/ 5 w 9"/>
                <a:gd name="T9" fmla="*/ 8 h 8"/>
                <a:gd name="T10" fmla="*/ 3 w 9"/>
                <a:gd name="T11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8">
                  <a:moveTo>
                    <a:pt x="3" y="4"/>
                  </a:moveTo>
                  <a:cubicBezTo>
                    <a:pt x="1" y="4"/>
                    <a:pt x="2" y="6"/>
                    <a:pt x="0" y="6"/>
                  </a:cubicBezTo>
                  <a:cubicBezTo>
                    <a:pt x="1" y="3"/>
                    <a:pt x="1" y="1"/>
                    <a:pt x="5" y="1"/>
                  </a:cubicBezTo>
                  <a:cubicBezTo>
                    <a:pt x="7" y="0"/>
                    <a:pt x="8" y="1"/>
                    <a:pt x="9" y="4"/>
                  </a:cubicBezTo>
                  <a:cubicBezTo>
                    <a:pt x="9" y="7"/>
                    <a:pt x="6" y="7"/>
                    <a:pt x="5" y="8"/>
                  </a:cubicBezTo>
                  <a:cubicBezTo>
                    <a:pt x="2" y="8"/>
                    <a:pt x="4" y="5"/>
                    <a:pt x="3" y="4"/>
                  </a:cubicBezTo>
                  <a:close/>
                </a:path>
              </a:pathLst>
            </a:custGeom>
            <a:solidFill>
              <a:srgbClr val="ED84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7" name="Freeform 561"/>
            <p:cNvSpPr>
              <a:spLocks/>
            </p:cNvSpPr>
            <p:nvPr/>
          </p:nvSpPr>
          <p:spPr bwMode="auto">
            <a:xfrm>
              <a:off x="-6535738" y="265113"/>
              <a:ext cx="80963" cy="88900"/>
            </a:xfrm>
            <a:custGeom>
              <a:avLst/>
              <a:gdLst>
                <a:gd name="T0" fmla="*/ 6 w 9"/>
                <a:gd name="T1" fmla="*/ 10 h 10"/>
                <a:gd name="T2" fmla="*/ 1 w 9"/>
                <a:gd name="T3" fmla="*/ 3 h 10"/>
                <a:gd name="T4" fmla="*/ 3 w 9"/>
                <a:gd name="T5" fmla="*/ 3 h 10"/>
                <a:gd name="T6" fmla="*/ 4 w 9"/>
                <a:gd name="T7" fmla="*/ 5 h 10"/>
                <a:gd name="T8" fmla="*/ 5 w 9"/>
                <a:gd name="T9" fmla="*/ 2 h 10"/>
                <a:gd name="T10" fmla="*/ 6 w 9"/>
                <a:gd name="T11" fmla="*/ 1 h 10"/>
                <a:gd name="T12" fmla="*/ 8 w 9"/>
                <a:gd name="T13" fmla="*/ 6 h 10"/>
                <a:gd name="T14" fmla="*/ 6 w 9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6" y="10"/>
                  </a:moveTo>
                  <a:cubicBezTo>
                    <a:pt x="0" y="10"/>
                    <a:pt x="1" y="6"/>
                    <a:pt x="1" y="3"/>
                  </a:cubicBezTo>
                  <a:cubicBezTo>
                    <a:pt x="1" y="3"/>
                    <a:pt x="2" y="2"/>
                    <a:pt x="3" y="3"/>
                  </a:cubicBezTo>
                  <a:cubicBezTo>
                    <a:pt x="3" y="3"/>
                    <a:pt x="3" y="5"/>
                    <a:pt x="4" y="5"/>
                  </a:cubicBezTo>
                  <a:cubicBezTo>
                    <a:pt x="5" y="4"/>
                    <a:pt x="4" y="3"/>
                    <a:pt x="5" y="2"/>
                  </a:cubicBezTo>
                  <a:cubicBezTo>
                    <a:pt x="5" y="1"/>
                    <a:pt x="5" y="0"/>
                    <a:pt x="6" y="1"/>
                  </a:cubicBezTo>
                  <a:cubicBezTo>
                    <a:pt x="8" y="2"/>
                    <a:pt x="9" y="4"/>
                    <a:pt x="8" y="6"/>
                  </a:cubicBezTo>
                  <a:cubicBezTo>
                    <a:pt x="7" y="7"/>
                    <a:pt x="7" y="9"/>
                    <a:pt x="6" y="10"/>
                  </a:cubicBezTo>
                  <a:close/>
                </a:path>
              </a:pathLst>
            </a:custGeom>
            <a:solidFill>
              <a:srgbClr val="AE28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8" name="Freeform 562"/>
            <p:cNvSpPr>
              <a:spLocks/>
            </p:cNvSpPr>
            <p:nvPr/>
          </p:nvSpPr>
          <p:spPr bwMode="auto">
            <a:xfrm>
              <a:off x="-6178551" y="166688"/>
              <a:ext cx="52388" cy="88900"/>
            </a:xfrm>
            <a:custGeom>
              <a:avLst/>
              <a:gdLst>
                <a:gd name="T0" fmla="*/ 3 w 6"/>
                <a:gd name="T1" fmla="*/ 10 h 10"/>
                <a:gd name="T2" fmla="*/ 1 w 6"/>
                <a:gd name="T3" fmla="*/ 2 h 10"/>
                <a:gd name="T4" fmla="*/ 1 w 6"/>
                <a:gd name="T5" fmla="*/ 0 h 10"/>
                <a:gd name="T6" fmla="*/ 3 w 6"/>
                <a:gd name="T7" fmla="*/ 0 h 10"/>
                <a:gd name="T8" fmla="*/ 3 w 6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">
                  <a:moveTo>
                    <a:pt x="3" y="10"/>
                  </a:moveTo>
                  <a:cubicBezTo>
                    <a:pt x="4" y="7"/>
                    <a:pt x="4" y="4"/>
                    <a:pt x="1" y="2"/>
                  </a:cubicBezTo>
                  <a:cubicBezTo>
                    <a:pt x="1" y="1"/>
                    <a:pt x="0" y="1"/>
                    <a:pt x="1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6" y="2"/>
                    <a:pt x="6" y="5"/>
                    <a:pt x="3" y="10"/>
                  </a:cubicBezTo>
                  <a:close/>
                </a:path>
              </a:pathLst>
            </a:custGeom>
            <a:solidFill>
              <a:srgbClr val="EC64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9" name="Freeform 563"/>
            <p:cNvSpPr>
              <a:spLocks/>
            </p:cNvSpPr>
            <p:nvPr/>
          </p:nvSpPr>
          <p:spPr bwMode="auto">
            <a:xfrm>
              <a:off x="-6249988" y="77788"/>
              <a:ext cx="71438" cy="71438"/>
            </a:xfrm>
            <a:custGeom>
              <a:avLst/>
              <a:gdLst>
                <a:gd name="T0" fmla="*/ 3 w 8"/>
                <a:gd name="T1" fmla="*/ 0 h 8"/>
                <a:gd name="T2" fmla="*/ 4 w 8"/>
                <a:gd name="T3" fmla="*/ 0 h 8"/>
                <a:gd name="T4" fmla="*/ 5 w 8"/>
                <a:gd name="T5" fmla="*/ 2 h 8"/>
                <a:gd name="T6" fmla="*/ 6 w 8"/>
                <a:gd name="T7" fmla="*/ 7 h 8"/>
                <a:gd name="T8" fmla="*/ 4 w 8"/>
                <a:gd name="T9" fmla="*/ 4 h 8"/>
                <a:gd name="T10" fmla="*/ 3 w 8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3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5" y="1"/>
                    <a:pt x="5" y="2"/>
                  </a:cubicBezTo>
                  <a:cubicBezTo>
                    <a:pt x="6" y="3"/>
                    <a:pt x="8" y="6"/>
                    <a:pt x="6" y="7"/>
                  </a:cubicBezTo>
                  <a:cubicBezTo>
                    <a:pt x="3" y="8"/>
                    <a:pt x="4" y="5"/>
                    <a:pt x="4" y="4"/>
                  </a:cubicBezTo>
                  <a:cubicBezTo>
                    <a:pt x="3" y="2"/>
                    <a:pt x="0" y="1"/>
                    <a:pt x="3" y="0"/>
                  </a:cubicBezTo>
                  <a:close/>
                </a:path>
              </a:pathLst>
            </a:custGeom>
            <a:solidFill>
              <a:srgbClr val="EC67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0" name="Freeform 564"/>
            <p:cNvSpPr>
              <a:spLocks/>
            </p:cNvSpPr>
            <p:nvPr/>
          </p:nvSpPr>
          <p:spPr bwMode="auto">
            <a:xfrm>
              <a:off x="-6597651" y="300038"/>
              <a:ext cx="26988" cy="44450"/>
            </a:xfrm>
            <a:custGeom>
              <a:avLst/>
              <a:gdLst>
                <a:gd name="T0" fmla="*/ 3 w 3"/>
                <a:gd name="T1" fmla="*/ 2 h 5"/>
                <a:gd name="T2" fmla="*/ 1 w 3"/>
                <a:gd name="T3" fmla="*/ 5 h 5"/>
                <a:gd name="T4" fmla="*/ 0 w 3"/>
                <a:gd name="T5" fmla="*/ 3 h 5"/>
                <a:gd name="T6" fmla="*/ 1 w 3"/>
                <a:gd name="T7" fmla="*/ 0 h 5"/>
                <a:gd name="T8" fmla="*/ 3 w 3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3" y="2"/>
                  </a:moveTo>
                  <a:cubicBezTo>
                    <a:pt x="3" y="4"/>
                    <a:pt x="2" y="5"/>
                    <a:pt x="1" y="5"/>
                  </a:cubicBezTo>
                  <a:cubicBezTo>
                    <a:pt x="0" y="5"/>
                    <a:pt x="0" y="4"/>
                    <a:pt x="0" y="3"/>
                  </a:cubicBezTo>
                  <a:cubicBezTo>
                    <a:pt x="0" y="2"/>
                    <a:pt x="0" y="0"/>
                    <a:pt x="1" y="0"/>
                  </a:cubicBezTo>
                  <a:cubicBezTo>
                    <a:pt x="2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8B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1" name="Freeform 565"/>
            <p:cNvSpPr>
              <a:spLocks/>
            </p:cNvSpPr>
            <p:nvPr/>
          </p:nvSpPr>
          <p:spPr bwMode="auto">
            <a:xfrm>
              <a:off x="-6518276" y="282575"/>
              <a:ext cx="36513" cy="44450"/>
            </a:xfrm>
            <a:custGeom>
              <a:avLst/>
              <a:gdLst>
                <a:gd name="T0" fmla="*/ 3 w 4"/>
                <a:gd name="T1" fmla="*/ 0 h 5"/>
                <a:gd name="T2" fmla="*/ 3 w 4"/>
                <a:gd name="T3" fmla="*/ 0 h 5"/>
                <a:gd name="T4" fmla="*/ 2 w 4"/>
                <a:gd name="T5" fmla="*/ 5 h 5"/>
                <a:gd name="T6" fmla="*/ 1 w 4"/>
                <a:gd name="T7" fmla="*/ 1 h 5"/>
                <a:gd name="T8" fmla="*/ 3 w 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4" y="2"/>
                    <a:pt x="4" y="4"/>
                    <a:pt x="2" y="5"/>
                  </a:cubicBezTo>
                  <a:cubicBezTo>
                    <a:pt x="0" y="5"/>
                    <a:pt x="0" y="2"/>
                    <a:pt x="1" y="1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F1AD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2" name="Freeform 566"/>
            <p:cNvSpPr>
              <a:spLocks/>
            </p:cNvSpPr>
            <p:nvPr/>
          </p:nvSpPr>
          <p:spPr bwMode="auto">
            <a:xfrm>
              <a:off x="-6134101" y="282575"/>
              <a:ext cx="25400" cy="44450"/>
            </a:xfrm>
            <a:custGeom>
              <a:avLst/>
              <a:gdLst>
                <a:gd name="T0" fmla="*/ 1 w 3"/>
                <a:gd name="T1" fmla="*/ 5 h 5"/>
                <a:gd name="T2" fmla="*/ 0 w 3"/>
                <a:gd name="T3" fmla="*/ 2 h 5"/>
                <a:gd name="T4" fmla="*/ 1 w 3"/>
                <a:gd name="T5" fmla="*/ 0 h 5"/>
                <a:gd name="T6" fmla="*/ 2 w 3"/>
                <a:gd name="T7" fmla="*/ 3 h 5"/>
                <a:gd name="T8" fmla="*/ 1 w 3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5"/>
                  </a:move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3" y="1"/>
                    <a:pt x="3" y="2"/>
                    <a:pt x="2" y="3"/>
                  </a:cubicBezTo>
                  <a:cubicBezTo>
                    <a:pt x="2" y="4"/>
                    <a:pt x="2" y="5"/>
                    <a:pt x="1" y="5"/>
                  </a:cubicBezTo>
                  <a:close/>
                </a:path>
              </a:pathLst>
            </a:custGeom>
            <a:solidFill>
              <a:srgbClr val="F5A3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3" name="Freeform 567"/>
            <p:cNvSpPr>
              <a:spLocks/>
            </p:cNvSpPr>
            <p:nvPr/>
          </p:nvSpPr>
          <p:spPr bwMode="auto">
            <a:xfrm>
              <a:off x="-6454776" y="638175"/>
              <a:ext cx="25400" cy="53975"/>
            </a:xfrm>
            <a:custGeom>
              <a:avLst/>
              <a:gdLst>
                <a:gd name="T0" fmla="*/ 3 w 3"/>
                <a:gd name="T1" fmla="*/ 2 h 6"/>
                <a:gd name="T2" fmla="*/ 3 w 3"/>
                <a:gd name="T3" fmla="*/ 2 h 6"/>
                <a:gd name="T4" fmla="*/ 1 w 3"/>
                <a:gd name="T5" fmla="*/ 5 h 6"/>
                <a:gd name="T6" fmla="*/ 0 w 3"/>
                <a:gd name="T7" fmla="*/ 3 h 6"/>
                <a:gd name="T8" fmla="*/ 3 w 3"/>
                <a:gd name="T9" fmla="*/ 1 h 6"/>
                <a:gd name="T10" fmla="*/ 3 w 3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4"/>
                    <a:pt x="3" y="5"/>
                    <a:pt x="1" y="5"/>
                  </a:cubicBezTo>
                  <a:cubicBezTo>
                    <a:pt x="0" y="6"/>
                    <a:pt x="0" y="4"/>
                    <a:pt x="0" y="3"/>
                  </a:cubicBezTo>
                  <a:cubicBezTo>
                    <a:pt x="0" y="2"/>
                    <a:pt x="0" y="0"/>
                    <a:pt x="3" y="1"/>
                  </a:cubicBezTo>
                  <a:cubicBezTo>
                    <a:pt x="3" y="1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28D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4" name="Freeform 568"/>
            <p:cNvSpPr>
              <a:spLocks/>
            </p:cNvSpPr>
            <p:nvPr/>
          </p:nvSpPr>
          <p:spPr bwMode="auto">
            <a:xfrm>
              <a:off x="-6276976" y="657225"/>
              <a:ext cx="34925" cy="44450"/>
            </a:xfrm>
            <a:custGeom>
              <a:avLst/>
              <a:gdLst>
                <a:gd name="T0" fmla="*/ 1 w 4"/>
                <a:gd name="T1" fmla="*/ 1 h 5"/>
                <a:gd name="T2" fmla="*/ 4 w 4"/>
                <a:gd name="T3" fmla="*/ 2 h 5"/>
                <a:gd name="T4" fmla="*/ 2 w 4"/>
                <a:gd name="T5" fmla="*/ 5 h 5"/>
                <a:gd name="T6" fmla="*/ 0 w 4"/>
                <a:gd name="T7" fmla="*/ 2 h 5"/>
                <a:gd name="T8" fmla="*/ 1 w 4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1" y="1"/>
                  </a:moveTo>
                  <a:cubicBezTo>
                    <a:pt x="3" y="0"/>
                    <a:pt x="4" y="1"/>
                    <a:pt x="4" y="2"/>
                  </a:cubicBezTo>
                  <a:cubicBezTo>
                    <a:pt x="4" y="4"/>
                    <a:pt x="3" y="5"/>
                    <a:pt x="2" y="5"/>
                  </a:cubicBezTo>
                  <a:cubicBezTo>
                    <a:pt x="0" y="5"/>
                    <a:pt x="0" y="3"/>
                    <a:pt x="0" y="2"/>
                  </a:cubicBezTo>
                  <a:cubicBezTo>
                    <a:pt x="1" y="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49D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5" name="Freeform 569"/>
            <p:cNvSpPr>
              <a:spLocks/>
            </p:cNvSpPr>
            <p:nvPr/>
          </p:nvSpPr>
          <p:spPr bwMode="auto">
            <a:xfrm>
              <a:off x="-6750051" y="541338"/>
              <a:ext cx="36513" cy="44450"/>
            </a:xfrm>
            <a:custGeom>
              <a:avLst/>
              <a:gdLst>
                <a:gd name="T0" fmla="*/ 4 w 4"/>
                <a:gd name="T1" fmla="*/ 1 h 5"/>
                <a:gd name="T2" fmla="*/ 2 w 4"/>
                <a:gd name="T3" fmla="*/ 4 h 5"/>
                <a:gd name="T4" fmla="*/ 1 w 4"/>
                <a:gd name="T5" fmla="*/ 0 h 5"/>
                <a:gd name="T6" fmla="*/ 4 w 4"/>
                <a:gd name="T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4" y="1"/>
                  </a:moveTo>
                  <a:cubicBezTo>
                    <a:pt x="3" y="3"/>
                    <a:pt x="4" y="5"/>
                    <a:pt x="2" y="4"/>
                  </a:cubicBezTo>
                  <a:cubicBezTo>
                    <a:pt x="0" y="4"/>
                    <a:pt x="0" y="2"/>
                    <a:pt x="1" y="0"/>
                  </a:cubicBezTo>
                  <a:cubicBezTo>
                    <a:pt x="2" y="1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EF8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6" name="Freeform 570"/>
            <p:cNvSpPr>
              <a:spLocks/>
            </p:cNvSpPr>
            <p:nvPr/>
          </p:nvSpPr>
          <p:spPr bwMode="auto">
            <a:xfrm>
              <a:off x="-6116638" y="541338"/>
              <a:ext cx="26988" cy="34925"/>
            </a:xfrm>
            <a:custGeom>
              <a:avLst/>
              <a:gdLst>
                <a:gd name="T0" fmla="*/ 3 w 3"/>
                <a:gd name="T1" fmla="*/ 1 h 4"/>
                <a:gd name="T2" fmla="*/ 1 w 3"/>
                <a:gd name="T3" fmla="*/ 4 h 4"/>
                <a:gd name="T4" fmla="*/ 0 w 3"/>
                <a:gd name="T5" fmla="*/ 2 h 4"/>
                <a:gd name="T6" fmla="*/ 1 w 3"/>
                <a:gd name="T7" fmla="*/ 0 h 4"/>
                <a:gd name="T8" fmla="*/ 3 w 3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1"/>
                  </a:moveTo>
                  <a:cubicBezTo>
                    <a:pt x="3" y="2"/>
                    <a:pt x="2" y="3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F18F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7" name="Freeform 571"/>
            <p:cNvSpPr>
              <a:spLocks/>
            </p:cNvSpPr>
            <p:nvPr/>
          </p:nvSpPr>
          <p:spPr bwMode="auto">
            <a:xfrm>
              <a:off x="-6357938" y="630238"/>
              <a:ext cx="26988" cy="44450"/>
            </a:xfrm>
            <a:custGeom>
              <a:avLst/>
              <a:gdLst>
                <a:gd name="T0" fmla="*/ 2 w 3"/>
                <a:gd name="T1" fmla="*/ 0 h 5"/>
                <a:gd name="T2" fmla="*/ 1 w 3"/>
                <a:gd name="T3" fmla="*/ 4 h 5"/>
                <a:gd name="T4" fmla="*/ 0 w 3"/>
                <a:gd name="T5" fmla="*/ 2 h 5"/>
                <a:gd name="T6" fmla="*/ 2 w 3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cubicBezTo>
                    <a:pt x="3" y="2"/>
                    <a:pt x="3" y="4"/>
                    <a:pt x="1" y="4"/>
                  </a:cubicBezTo>
                  <a:cubicBezTo>
                    <a:pt x="0" y="5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08F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8" name="Freeform 572"/>
            <p:cNvSpPr>
              <a:spLocks/>
            </p:cNvSpPr>
            <p:nvPr/>
          </p:nvSpPr>
          <p:spPr bwMode="auto">
            <a:xfrm>
              <a:off x="-6072188" y="211138"/>
              <a:ext cx="17463" cy="36513"/>
            </a:xfrm>
            <a:custGeom>
              <a:avLst/>
              <a:gdLst>
                <a:gd name="T0" fmla="*/ 1 w 2"/>
                <a:gd name="T1" fmla="*/ 0 h 4"/>
                <a:gd name="T2" fmla="*/ 2 w 2"/>
                <a:gd name="T3" fmla="*/ 2 h 4"/>
                <a:gd name="T4" fmla="*/ 1 w 2"/>
                <a:gd name="T5" fmla="*/ 4 h 4"/>
                <a:gd name="T6" fmla="*/ 0 w 2"/>
                <a:gd name="T7" fmla="*/ 1 h 4"/>
                <a:gd name="T8" fmla="*/ 1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cubicBezTo>
                    <a:pt x="2" y="0"/>
                    <a:pt x="2" y="1"/>
                    <a:pt x="2" y="2"/>
                  </a:cubicBezTo>
                  <a:cubicBezTo>
                    <a:pt x="2" y="3"/>
                    <a:pt x="2" y="4"/>
                    <a:pt x="1" y="4"/>
                  </a:cubicBezTo>
                  <a:cubicBezTo>
                    <a:pt x="0" y="4"/>
                    <a:pt x="0" y="2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29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9" name="Freeform 573"/>
            <p:cNvSpPr>
              <a:spLocks/>
            </p:cNvSpPr>
            <p:nvPr/>
          </p:nvSpPr>
          <p:spPr bwMode="auto">
            <a:xfrm>
              <a:off x="-6392863" y="531813"/>
              <a:ext cx="26988" cy="36513"/>
            </a:xfrm>
            <a:custGeom>
              <a:avLst/>
              <a:gdLst>
                <a:gd name="T0" fmla="*/ 2 w 3"/>
                <a:gd name="T1" fmla="*/ 0 h 4"/>
                <a:gd name="T2" fmla="*/ 3 w 3"/>
                <a:gd name="T3" fmla="*/ 2 h 4"/>
                <a:gd name="T4" fmla="*/ 1 w 3"/>
                <a:gd name="T5" fmla="*/ 4 h 4"/>
                <a:gd name="T6" fmla="*/ 0 w 3"/>
                <a:gd name="T7" fmla="*/ 2 h 4"/>
                <a:gd name="T8" fmla="*/ 2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4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395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0" name="Freeform 574"/>
            <p:cNvSpPr>
              <a:spLocks/>
            </p:cNvSpPr>
            <p:nvPr/>
          </p:nvSpPr>
          <p:spPr bwMode="auto">
            <a:xfrm>
              <a:off x="-6794501" y="415925"/>
              <a:ext cx="26988" cy="36513"/>
            </a:xfrm>
            <a:custGeom>
              <a:avLst/>
              <a:gdLst>
                <a:gd name="T0" fmla="*/ 3 w 3"/>
                <a:gd name="T1" fmla="*/ 2 h 4"/>
                <a:gd name="T2" fmla="*/ 2 w 3"/>
                <a:gd name="T3" fmla="*/ 4 h 4"/>
                <a:gd name="T4" fmla="*/ 0 w 3"/>
                <a:gd name="T5" fmla="*/ 2 h 4"/>
                <a:gd name="T6" fmla="*/ 1 w 3"/>
                <a:gd name="T7" fmla="*/ 0 h 4"/>
                <a:gd name="T8" fmla="*/ 3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2"/>
                  </a:moveTo>
                  <a:cubicBezTo>
                    <a:pt x="3" y="3"/>
                    <a:pt x="3" y="4"/>
                    <a:pt x="2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1"/>
                    <a:pt x="3" y="2"/>
                  </a:cubicBezTo>
                  <a:close/>
                </a:path>
              </a:pathLst>
            </a:custGeom>
            <a:solidFill>
              <a:srgbClr val="F49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1" name="Freeform 575"/>
            <p:cNvSpPr>
              <a:spLocks/>
            </p:cNvSpPr>
            <p:nvPr/>
          </p:nvSpPr>
          <p:spPr bwMode="auto">
            <a:xfrm>
              <a:off x="-6553201" y="407988"/>
              <a:ext cx="34925" cy="44450"/>
            </a:xfrm>
            <a:custGeom>
              <a:avLst/>
              <a:gdLst>
                <a:gd name="T0" fmla="*/ 2 w 4"/>
                <a:gd name="T1" fmla="*/ 0 h 5"/>
                <a:gd name="T2" fmla="*/ 3 w 4"/>
                <a:gd name="T3" fmla="*/ 2 h 5"/>
                <a:gd name="T4" fmla="*/ 2 w 4"/>
                <a:gd name="T5" fmla="*/ 4 h 5"/>
                <a:gd name="T6" fmla="*/ 1 w 4"/>
                <a:gd name="T7" fmla="*/ 3 h 5"/>
                <a:gd name="T8" fmla="*/ 2 w 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2" y="0"/>
                  </a:move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4" y="4"/>
                    <a:pt x="2" y="4"/>
                  </a:cubicBezTo>
                  <a:cubicBezTo>
                    <a:pt x="1" y="5"/>
                    <a:pt x="1" y="4"/>
                    <a:pt x="1" y="3"/>
                  </a:cubicBezTo>
                  <a:cubicBezTo>
                    <a:pt x="1" y="2"/>
                    <a:pt x="0" y="1"/>
                    <a:pt x="2" y="0"/>
                  </a:cubicBezTo>
                  <a:close/>
                </a:path>
              </a:pathLst>
            </a:custGeom>
            <a:solidFill>
              <a:srgbClr val="ED9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2" name="Freeform 576"/>
            <p:cNvSpPr>
              <a:spLocks/>
            </p:cNvSpPr>
            <p:nvPr/>
          </p:nvSpPr>
          <p:spPr bwMode="auto">
            <a:xfrm>
              <a:off x="-6099176" y="407988"/>
              <a:ext cx="26988" cy="34925"/>
            </a:xfrm>
            <a:custGeom>
              <a:avLst/>
              <a:gdLst>
                <a:gd name="T0" fmla="*/ 3 w 3"/>
                <a:gd name="T1" fmla="*/ 2 h 4"/>
                <a:gd name="T2" fmla="*/ 1 w 3"/>
                <a:gd name="T3" fmla="*/ 4 h 4"/>
                <a:gd name="T4" fmla="*/ 0 w 3"/>
                <a:gd name="T5" fmla="*/ 2 h 4"/>
                <a:gd name="T6" fmla="*/ 2 w 3"/>
                <a:gd name="T7" fmla="*/ 0 h 4"/>
                <a:gd name="T8" fmla="*/ 3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2"/>
                  </a:moveTo>
                  <a:cubicBezTo>
                    <a:pt x="3" y="3"/>
                    <a:pt x="3" y="4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18E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3" name="Freeform 577"/>
            <p:cNvSpPr>
              <a:spLocks/>
            </p:cNvSpPr>
            <p:nvPr/>
          </p:nvSpPr>
          <p:spPr bwMode="auto">
            <a:xfrm>
              <a:off x="-6338888" y="398463"/>
              <a:ext cx="25400" cy="34925"/>
            </a:xfrm>
            <a:custGeom>
              <a:avLst/>
              <a:gdLst>
                <a:gd name="T0" fmla="*/ 1 w 3"/>
                <a:gd name="T1" fmla="*/ 0 h 4"/>
                <a:gd name="T2" fmla="*/ 3 w 3"/>
                <a:gd name="T3" fmla="*/ 1 h 4"/>
                <a:gd name="T4" fmla="*/ 1 w 3"/>
                <a:gd name="T5" fmla="*/ 4 h 4"/>
                <a:gd name="T6" fmla="*/ 0 w 3"/>
                <a:gd name="T7" fmla="*/ 3 h 4"/>
                <a:gd name="T8" fmla="*/ 1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2" y="0"/>
                    <a:pt x="3" y="1"/>
                    <a:pt x="3" y="1"/>
                  </a:cubicBezTo>
                  <a:cubicBezTo>
                    <a:pt x="3" y="3"/>
                    <a:pt x="3" y="4"/>
                    <a:pt x="1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F398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4" name="Freeform 578"/>
            <p:cNvSpPr>
              <a:spLocks/>
            </p:cNvSpPr>
            <p:nvPr/>
          </p:nvSpPr>
          <p:spPr bwMode="auto">
            <a:xfrm>
              <a:off x="-6338888" y="220663"/>
              <a:ext cx="25400" cy="34925"/>
            </a:xfrm>
            <a:custGeom>
              <a:avLst/>
              <a:gdLst>
                <a:gd name="T0" fmla="*/ 3 w 3"/>
                <a:gd name="T1" fmla="*/ 2 h 4"/>
                <a:gd name="T2" fmla="*/ 1 w 3"/>
                <a:gd name="T3" fmla="*/ 4 h 4"/>
                <a:gd name="T4" fmla="*/ 0 w 3"/>
                <a:gd name="T5" fmla="*/ 2 h 4"/>
                <a:gd name="T6" fmla="*/ 2 w 3"/>
                <a:gd name="T7" fmla="*/ 0 h 4"/>
                <a:gd name="T8" fmla="*/ 3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2"/>
                  </a:moveTo>
                  <a:cubicBezTo>
                    <a:pt x="3" y="3"/>
                    <a:pt x="3" y="4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39A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5" name="Freeform 579"/>
            <p:cNvSpPr>
              <a:spLocks/>
            </p:cNvSpPr>
            <p:nvPr/>
          </p:nvSpPr>
          <p:spPr bwMode="auto">
            <a:xfrm>
              <a:off x="-6464301" y="193675"/>
              <a:ext cx="34925" cy="34925"/>
            </a:xfrm>
            <a:custGeom>
              <a:avLst/>
              <a:gdLst>
                <a:gd name="T0" fmla="*/ 2 w 4"/>
                <a:gd name="T1" fmla="*/ 4 h 4"/>
                <a:gd name="T2" fmla="*/ 1 w 4"/>
                <a:gd name="T3" fmla="*/ 1 h 4"/>
                <a:gd name="T4" fmla="*/ 2 w 4"/>
                <a:gd name="T5" fmla="*/ 0 h 4"/>
                <a:gd name="T6" fmla="*/ 3 w 4"/>
                <a:gd name="T7" fmla="*/ 2 h 4"/>
                <a:gd name="T8" fmla="*/ 2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1" y="3"/>
                    <a:pt x="0" y="2"/>
                    <a:pt x="1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4" y="1"/>
                    <a:pt x="3" y="2"/>
                  </a:cubicBezTo>
                  <a:cubicBezTo>
                    <a:pt x="3" y="3"/>
                    <a:pt x="3" y="4"/>
                    <a:pt x="2" y="4"/>
                  </a:cubicBezTo>
                  <a:close/>
                </a:path>
              </a:pathLst>
            </a:custGeom>
            <a:solidFill>
              <a:srgbClr val="E994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6" name="Freeform 580"/>
            <p:cNvSpPr>
              <a:spLocks/>
            </p:cNvSpPr>
            <p:nvPr/>
          </p:nvSpPr>
          <p:spPr bwMode="auto">
            <a:xfrm>
              <a:off x="-6276976" y="87313"/>
              <a:ext cx="26988" cy="44450"/>
            </a:xfrm>
            <a:custGeom>
              <a:avLst/>
              <a:gdLst>
                <a:gd name="T0" fmla="*/ 1 w 3"/>
                <a:gd name="T1" fmla="*/ 5 h 5"/>
                <a:gd name="T2" fmla="*/ 1 w 3"/>
                <a:gd name="T3" fmla="*/ 1 h 5"/>
                <a:gd name="T4" fmla="*/ 2 w 3"/>
                <a:gd name="T5" fmla="*/ 1 h 5"/>
                <a:gd name="T6" fmla="*/ 1 w 3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1" y="5"/>
                  </a:moveTo>
                  <a:cubicBezTo>
                    <a:pt x="0" y="4"/>
                    <a:pt x="0" y="2"/>
                    <a:pt x="1" y="1"/>
                  </a:cubicBezTo>
                  <a:cubicBezTo>
                    <a:pt x="1" y="0"/>
                    <a:pt x="2" y="0"/>
                    <a:pt x="2" y="1"/>
                  </a:cubicBezTo>
                  <a:cubicBezTo>
                    <a:pt x="3" y="3"/>
                    <a:pt x="2" y="4"/>
                    <a:pt x="1" y="5"/>
                  </a:cubicBezTo>
                  <a:close/>
                </a:path>
              </a:pathLst>
            </a:custGeom>
            <a:solidFill>
              <a:srgbClr val="F08C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7" name="Freeform 581"/>
            <p:cNvSpPr>
              <a:spLocks/>
            </p:cNvSpPr>
            <p:nvPr/>
          </p:nvSpPr>
          <p:spPr bwMode="auto">
            <a:xfrm>
              <a:off x="-6518276" y="104775"/>
              <a:ext cx="26988" cy="34925"/>
            </a:xfrm>
            <a:custGeom>
              <a:avLst/>
              <a:gdLst>
                <a:gd name="T0" fmla="*/ 2 w 3"/>
                <a:gd name="T1" fmla="*/ 4 h 4"/>
                <a:gd name="T2" fmla="*/ 0 w 3"/>
                <a:gd name="T3" fmla="*/ 2 h 4"/>
                <a:gd name="T4" fmla="*/ 2 w 3"/>
                <a:gd name="T5" fmla="*/ 0 h 4"/>
                <a:gd name="T6" fmla="*/ 3 w 3"/>
                <a:gd name="T7" fmla="*/ 2 h 4"/>
                <a:gd name="T8" fmla="*/ 2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4"/>
                  </a:moveTo>
                  <a:cubicBezTo>
                    <a:pt x="1" y="4"/>
                    <a:pt x="1" y="3"/>
                    <a:pt x="0" y="2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4"/>
                    <a:pt x="2" y="4"/>
                  </a:cubicBezTo>
                  <a:close/>
                </a:path>
              </a:pathLst>
            </a:custGeom>
            <a:solidFill>
              <a:srgbClr val="F39A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8" name="Freeform 582"/>
            <p:cNvSpPr>
              <a:spLocks/>
            </p:cNvSpPr>
            <p:nvPr/>
          </p:nvSpPr>
          <p:spPr bwMode="auto">
            <a:xfrm>
              <a:off x="-6607176" y="122238"/>
              <a:ext cx="17463" cy="44450"/>
            </a:xfrm>
            <a:custGeom>
              <a:avLst/>
              <a:gdLst>
                <a:gd name="T0" fmla="*/ 2 w 2"/>
                <a:gd name="T1" fmla="*/ 2 h 5"/>
                <a:gd name="T2" fmla="*/ 1 w 2"/>
                <a:gd name="T3" fmla="*/ 4 h 5"/>
                <a:gd name="T4" fmla="*/ 0 w 2"/>
                <a:gd name="T5" fmla="*/ 2 h 5"/>
                <a:gd name="T6" fmla="*/ 1 w 2"/>
                <a:gd name="T7" fmla="*/ 0 h 5"/>
                <a:gd name="T8" fmla="*/ 2 w 2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2"/>
                  </a:moveTo>
                  <a:cubicBezTo>
                    <a:pt x="2" y="3"/>
                    <a:pt x="2" y="4"/>
                    <a:pt x="1" y="4"/>
                  </a:cubicBezTo>
                  <a:cubicBezTo>
                    <a:pt x="0" y="5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F29A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9" name="Freeform 583"/>
            <p:cNvSpPr>
              <a:spLocks/>
            </p:cNvSpPr>
            <p:nvPr/>
          </p:nvSpPr>
          <p:spPr bwMode="auto">
            <a:xfrm>
              <a:off x="-6705601" y="131763"/>
              <a:ext cx="19050" cy="34925"/>
            </a:xfrm>
            <a:custGeom>
              <a:avLst/>
              <a:gdLst>
                <a:gd name="T0" fmla="*/ 2 w 2"/>
                <a:gd name="T1" fmla="*/ 2 h 4"/>
                <a:gd name="T2" fmla="*/ 1 w 2"/>
                <a:gd name="T3" fmla="*/ 4 h 4"/>
                <a:gd name="T4" fmla="*/ 0 w 2"/>
                <a:gd name="T5" fmla="*/ 2 h 4"/>
                <a:gd name="T6" fmla="*/ 1 w 2"/>
                <a:gd name="T7" fmla="*/ 0 h 4"/>
                <a:gd name="T8" fmla="*/ 2 w 2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2"/>
                  </a:moveTo>
                  <a:cubicBezTo>
                    <a:pt x="2" y="3"/>
                    <a:pt x="2" y="3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F396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0" name="Freeform 584"/>
            <p:cNvSpPr>
              <a:spLocks/>
            </p:cNvSpPr>
            <p:nvPr/>
          </p:nvSpPr>
          <p:spPr bwMode="auto">
            <a:xfrm>
              <a:off x="-6143626" y="131763"/>
              <a:ext cx="26988" cy="34925"/>
            </a:xfrm>
            <a:custGeom>
              <a:avLst/>
              <a:gdLst>
                <a:gd name="T0" fmla="*/ 2 w 3"/>
                <a:gd name="T1" fmla="*/ 4 h 4"/>
                <a:gd name="T2" fmla="*/ 0 w 3"/>
                <a:gd name="T3" fmla="*/ 1 h 4"/>
                <a:gd name="T4" fmla="*/ 1 w 3"/>
                <a:gd name="T5" fmla="*/ 0 h 4"/>
                <a:gd name="T6" fmla="*/ 2 w 3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2" y="4"/>
                  </a:moveTo>
                  <a:cubicBezTo>
                    <a:pt x="0" y="4"/>
                    <a:pt x="0" y="2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3" y="1"/>
                    <a:pt x="3" y="3"/>
                    <a:pt x="2" y="4"/>
                  </a:cubicBezTo>
                  <a:close/>
                </a:path>
              </a:pathLst>
            </a:custGeom>
            <a:solidFill>
              <a:srgbClr val="F49A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1" name="Freeform 585"/>
            <p:cNvSpPr>
              <a:spLocks/>
            </p:cNvSpPr>
            <p:nvPr/>
          </p:nvSpPr>
          <p:spPr bwMode="auto">
            <a:xfrm>
              <a:off x="-6205538" y="184150"/>
              <a:ext cx="26988" cy="36513"/>
            </a:xfrm>
            <a:custGeom>
              <a:avLst/>
              <a:gdLst>
                <a:gd name="T0" fmla="*/ 1 w 3"/>
                <a:gd name="T1" fmla="*/ 0 h 4"/>
                <a:gd name="T2" fmla="*/ 3 w 3"/>
                <a:gd name="T3" fmla="*/ 2 h 4"/>
                <a:gd name="T4" fmla="*/ 2 w 3"/>
                <a:gd name="T5" fmla="*/ 3 h 4"/>
                <a:gd name="T6" fmla="*/ 0 w 3"/>
                <a:gd name="T7" fmla="*/ 2 h 4"/>
                <a:gd name="T8" fmla="*/ 1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2" y="0"/>
                    <a:pt x="3" y="1"/>
                    <a:pt x="3" y="2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397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2" name="Oval 586"/>
            <p:cNvSpPr>
              <a:spLocks noChangeArrowheads="1"/>
            </p:cNvSpPr>
            <p:nvPr/>
          </p:nvSpPr>
          <p:spPr bwMode="auto">
            <a:xfrm>
              <a:off x="-6642101" y="220663"/>
              <a:ext cx="26988" cy="34925"/>
            </a:xfrm>
            <a:prstGeom prst="ellipse">
              <a:avLst/>
            </a:prstGeom>
            <a:solidFill>
              <a:srgbClr val="F08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3" name="Freeform 587"/>
            <p:cNvSpPr>
              <a:spLocks/>
            </p:cNvSpPr>
            <p:nvPr/>
          </p:nvSpPr>
          <p:spPr bwMode="auto">
            <a:xfrm>
              <a:off x="-6215063" y="398463"/>
              <a:ext cx="26988" cy="34925"/>
            </a:xfrm>
            <a:custGeom>
              <a:avLst/>
              <a:gdLst>
                <a:gd name="T0" fmla="*/ 1 w 3"/>
                <a:gd name="T1" fmla="*/ 4 h 4"/>
                <a:gd name="T2" fmla="*/ 0 w 3"/>
                <a:gd name="T3" fmla="*/ 2 h 4"/>
                <a:gd name="T4" fmla="*/ 2 w 3"/>
                <a:gd name="T5" fmla="*/ 0 h 4"/>
                <a:gd name="T6" fmla="*/ 3 w 3"/>
                <a:gd name="T7" fmla="*/ 2 h 4"/>
                <a:gd name="T8" fmla="*/ 1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2" y="4"/>
                    <a:pt x="1" y="4"/>
                  </a:cubicBezTo>
                  <a:close/>
                </a:path>
              </a:pathLst>
            </a:custGeom>
            <a:solidFill>
              <a:srgbClr val="F4A1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4" name="Freeform 588"/>
            <p:cNvSpPr>
              <a:spLocks/>
            </p:cNvSpPr>
            <p:nvPr/>
          </p:nvSpPr>
          <p:spPr bwMode="auto">
            <a:xfrm>
              <a:off x="-6499226" y="504825"/>
              <a:ext cx="25400" cy="36513"/>
            </a:xfrm>
            <a:custGeom>
              <a:avLst/>
              <a:gdLst>
                <a:gd name="T0" fmla="*/ 1 w 3"/>
                <a:gd name="T1" fmla="*/ 0 h 4"/>
                <a:gd name="T2" fmla="*/ 3 w 3"/>
                <a:gd name="T3" fmla="*/ 3 h 4"/>
                <a:gd name="T4" fmla="*/ 1 w 3"/>
                <a:gd name="T5" fmla="*/ 4 h 4"/>
                <a:gd name="T6" fmla="*/ 0 w 3"/>
                <a:gd name="T7" fmla="*/ 2 h 4"/>
                <a:gd name="T8" fmla="*/ 1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2" y="1"/>
                    <a:pt x="3" y="2"/>
                    <a:pt x="3" y="3"/>
                  </a:cubicBezTo>
                  <a:cubicBezTo>
                    <a:pt x="3" y="4"/>
                    <a:pt x="2" y="4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4A0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5" name="Freeform 589"/>
            <p:cNvSpPr>
              <a:spLocks/>
            </p:cNvSpPr>
            <p:nvPr/>
          </p:nvSpPr>
          <p:spPr bwMode="auto">
            <a:xfrm>
              <a:off x="-6197601" y="638175"/>
              <a:ext cx="36513" cy="36513"/>
            </a:xfrm>
            <a:custGeom>
              <a:avLst/>
              <a:gdLst>
                <a:gd name="T0" fmla="*/ 4 w 4"/>
                <a:gd name="T1" fmla="*/ 2 h 4"/>
                <a:gd name="T2" fmla="*/ 1 w 4"/>
                <a:gd name="T3" fmla="*/ 4 h 4"/>
                <a:gd name="T4" fmla="*/ 2 w 4"/>
                <a:gd name="T5" fmla="*/ 1 h 4"/>
                <a:gd name="T6" fmla="*/ 4 w 4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3" y="3"/>
                    <a:pt x="2" y="4"/>
                    <a:pt x="1" y="4"/>
                  </a:cubicBezTo>
                  <a:cubicBezTo>
                    <a:pt x="1" y="3"/>
                    <a:pt x="0" y="2"/>
                    <a:pt x="2" y="1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6A7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6" name="Freeform 590"/>
            <p:cNvSpPr>
              <a:spLocks/>
            </p:cNvSpPr>
            <p:nvPr/>
          </p:nvSpPr>
          <p:spPr bwMode="auto">
            <a:xfrm>
              <a:off x="-6197601" y="549275"/>
              <a:ext cx="19050" cy="26988"/>
            </a:xfrm>
            <a:custGeom>
              <a:avLst/>
              <a:gdLst>
                <a:gd name="T0" fmla="*/ 2 w 2"/>
                <a:gd name="T1" fmla="*/ 1 h 3"/>
                <a:gd name="T2" fmla="*/ 1 w 2"/>
                <a:gd name="T3" fmla="*/ 3 h 3"/>
                <a:gd name="T4" fmla="*/ 0 w 2"/>
                <a:gd name="T5" fmla="*/ 2 h 3"/>
                <a:gd name="T6" fmla="*/ 1 w 2"/>
                <a:gd name="T7" fmla="*/ 0 h 3"/>
                <a:gd name="T8" fmla="*/ 2 w 2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cubicBezTo>
                    <a:pt x="2" y="2"/>
                    <a:pt x="2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F49A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7" name="Freeform 591"/>
            <p:cNvSpPr>
              <a:spLocks/>
            </p:cNvSpPr>
            <p:nvPr/>
          </p:nvSpPr>
          <p:spPr bwMode="auto">
            <a:xfrm>
              <a:off x="-6276976" y="504825"/>
              <a:ext cx="26988" cy="26988"/>
            </a:xfrm>
            <a:custGeom>
              <a:avLst/>
              <a:gdLst>
                <a:gd name="T0" fmla="*/ 2 w 3"/>
                <a:gd name="T1" fmla="*/ 0 h 3"/>
                <a:gd name="T2" fmla="*/ 3 w 3"/>
                <a:gd name="T3" fmla="*/ 2 h 3"/>
                <a:gd name="T4" fmla="*/ 1 w 3"/>
                <a:gd name="T5" fmla="*/ 3 h 3"/>
                <a:gd name="T6" fmla="*/ 0 w 3"/>
                <a:gd name="T7" fmla="*/ 1 h 3"/>
                <a:gd name="T8" fmla="*/ 2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3" y="0"/>
                    <a:pt x="3" y="1"/>
                    <a:pt x="3" y="2"/>
                  </a:cubicBezTo>
                  <a:cubicBezTo>
                    <a:pt x="2" y="3"/>
                    <a:pt x="2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295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8" name="Freeform 592"/>
            <p:cNvSpPr>
              <a:spLocks/>
            </p:cNvSpPr>
            <p:nvPr/>
          </p:nvSpPr>
          <p:spPr bwMode="auto">
            <a:xfrm>
              <a:off x="-6402388" y="112713"/>
              <a:ext cx="26988" cy="36513"/>
            </a:xfrm>
            <a:custGeom>
              <a:avLst/>
              <a:gdLst>
                <a:gd name="T0" fmla="*/ 3 w 3"/>
                <a:gd name="T1" fmla="*/ 1 h 4"/>
                <a:gd name="T2" fmla="*/ 2 w 3"/>
                <a:gd name="T3" fmla="*/ 4 h 4"/>
                <a:gd name="T4" fmla="*/ 0 w 3"/>
                <a:gd name="T5" fmla="*/ 2 h 4"/>
                <a:gd name="T6" fmla="*/ 2 w 3"/>
                <a:gd name="T7" fmla="*/ 0 h 4"/>
                <a:gd name="T8" fmla="*/ 3 w 3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1"/>
                  </a:moveTo>
                  <a:cubicBezTo>
                    <a:pt x="3" y="3"/>
                    <a:pt x="3" y="4"/>
                    <a:pt x="2" y="4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F4AE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9" name="Freeform 593"/>
            <p:cNvSpPr>
              <a:spLocks/>
            </p:cNvSpPr>
            <p:nvPr/>
          </p:nvSpPr>
          <p:spPr bwMode="auto">
            <a:xfrm>
              <a:off x="-6767513" y="166688"/>
              <a:ext cx="36513" cy="26988"/>
            </a:xfrm>
            <a:custGeom>
              <a:avLst/>
              <a:gdLst>
                <a:gd name="T0" fmla="*/ 4 w 4"/>
                <a:gd name="T1" fmla="*/ 2 h 3"/>
                <a:gd name="T2" fmla="*/ 0 w 4"/>
                <a:gd name="T3" fmla="*/ 1 h 3"/>
                <a:gd name="T4" fmla="*/ 1 w 4"/>
                <a:gd name="T5" fmla="*/ 0 h 3"/>
                <a:gd name="T6" fmla="*/ 4 w 4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3">
                  <a:moveTo>
                    <a:pt x="4" y="2"/>
                  </a:moveTo>
                  <a:cubicBezTo>
                    <a:pt x="2" y="3"/>
                    <a:pt x="0" y="3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3" y="1"/>
                    <a:pt x="4" y="2"/>
                  </a:cubicBezTo>
                  <a:close/>
                </a:path>
              </a:pathLst>
            </a:custGeom>
            <a:solidFill>
              <a:srgbClr val="EF77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0" name="Freeform 594"/>
            <p:cNvSpPr>
              <a:spLocks/>
            </p:cNvSpPr>
            <p:nvPr/>
          </p:nvSpPr>
          <p:spPr bwMode="auto">
            <a:xfrm>
              <a:off x="-6651626" y="415925"/>
              <a:ext cx="26988" cy="26988"/>
            </a:xfrm>
            <a:custGeom>
              <a:avLst/>
              <a:gdLst>
                <a:gd name="T0" fmla="*/ 2 w 3"/>
                <a:gd name="T1" fmla="*/ 3 h 3"/>
                <a:gd name="T2" fmla="*/ 0 w 3"/>
                <a:gd name="T3" fmla="*/ 2 h 3"/>
                <a:gd name="T4" fmla="*/ 1 w 3"/>
                <a:gd name="T5" fmla="*/ 0 h 3"/>
                <a:gd name="T6" fmla="*/ 3 w 3"/>
                <a:gd name="T7" fmla="*/ 2 h 3"/>
                <a:gd name="T8" fmla="*/ 2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cubicBezTo>
                    <a:pt x="1" y="3"/>
                    <a:pt x="1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1"/>
                    <a:pt x="3" y="2"/>
                  </a:cubicBezTo>
                  <a:cubicBezTo>
                    <a:pt x="3" y="2"/>
                    <a:pt x="3" y="3"/>
                    <a:pt x="2" y="3"/>
                  </a:cubicBezTo>
                  <a:close/>
                </a:path>
              </a:pathLst>
            </a:custGeom>
            <a:solidFill>
              <a:srgbClr val="F7B1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1" name="Freeform 595"/>
            <p:cNvSpPr>
              <a:spLocks/>
            </p:cNvSpPr>
            <p:nvPr/>
          </p:nvSpPr>
          <p:spPr bwMode="auto">
            <a:xfrm>
              <a:off x="-6740526" y="220663"/>
              <a:ext cx="17463" cy="26988"/>
            </a:xfrm>
            <a:custGeom>
              <a:avLst/>
              <a:gdLst>
                <a:gd name="T0" fmla="*/ 1 w 2"/>
                <a:gd name="T1" fmla="*/ 3 h 3"/>
                <a:gd name="T2" fmla="*/ 0 w 2"/>
                <a:gd name="T3" fmla="*/ 2 h 3"/>
                <a:gd name="T4" fmla="*/ 1 w 2"/>
                <a:gd name="T5" fmla="*/ 0 h 3"/>
                <a:gd name="T6" fmla="*/ 2 w 2"/>
                <a:gd name="T7" fmla="*/ 1 h 3"/>
                <a:gd name="T8" fmla="*/ 1 w 2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3"/>
                  </a:move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2" y="2"/>
                    <a:pt x="2" y="3"/>
                    <a:pt x="1" y="3"/>
                  </a:cubicBezTo>
                  <a:close/>
                </a:path>
              </a:pathLst>
            </a:custGeom>
            <a:solidFill>
              <a:srgbClr val="FDDB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2" name="Freeform 596"/>
            <p:cNvSpPr>
              <a:spLocks/>
            </p:cNvSpPr>
            <p:nvPr/>
          </p:nvSpPr>
          <p:spPr bwMode="auto">
            <a:xfrm>
              <a:off x="-6686551" y="647700"/>
              <a:ext cx="34925" cy="44450"/>
            </a:xfrm>
            <a:custGeom>
              <a:avLst/>
              <a:gdLst>
                <a:gd name="T0" fmla="*/ 4 w 4"/>
                <a:gd name="T1" fmla="*/ 3 h 5"/>
                <a:gd name="T2" fmla="*/ 3 w 4"/>
                <a:gd name="T3" fmla="*/ 5 h 5"/>
                <a:gd name="T4" fmla="*/ 1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4" y="5"/>
                    <a:pt x="3" y="5"/>
                  </a:cubicBezTo>
                  <a:cubicBezTo>
                    <a:pt x="1" y="4"/>
                    <a:pt x="1" y="3"/>
                    <a:pt x="1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F18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3" name="Freeform 597"/>
            <p:cNvSpPr>
              <a:spLocks/>
            </p:cNvSpPr>
            <p:nvPr/>
          </p:nvSpPr>
          <p:spPr bwMode="auto">
            <a:xfrm>
              <a:off x="-6570663" y="647700"/>
              <a:ext cx="25400" cy="44450"/>
            </a:xfrm>
            <a:custGeom>
              <a:avLst/>
              <a:gdLst>
                <a:gd name="T0" fmla="*/ 3 w 3"/>
                <a:gd name="T1" fmla="*/ 2 h 5"/>
                <a:gd name="T2" fmla="*/ 2 w 3"/>
                <a:gd name="T3" fmla="*/ 4 h 5"/>
                <a:gd name="T4" fmla="*/ 0 w 3"/>
                <a:gd name="T5" fmla="*/ 2 h 5"/>
                <a:gd name="T6" fmla="*/ 1 w 3"/>
                <a:gd name="T7" fmla="*/ 0 h 5"/>
                <a:gd name="T8" fmla="*/ 3 w 3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3" y="2"/>
                  </a:moveTo>
                  <a:cubicBezTo>
                    <a:pt x="3" y="3"/>
                    <a:pt x="3" y="4"/>
                    <a:pt x="2" y="4"/>
                  </a:cubicBezTo>
                  <a:cubicBezTo>
                    <a:pt x="1" y="5"/>
                    <a:pt x="1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191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4" name="Freeform 598"/>
            <p:cNvSpPr>
              <a:spLocks/>
            </p:cNvSpPr>
            <p:nvPr/>
          </p:nvSpPr>
          <p:spPr bwMode="auto">
            <a:xfrm>
              <a:off x="-6642101" y="558800"/>
              <a:ext cx="34925" cy="34925"/>
            </a:xfrm>
            <a:custGeom>
              <a:avLst/>
              <a:gdLst>
                <a:gd name="T0" fmla="*/ 3 w 4"/>
                <a:gd name="T1" fmla="*/ 4 h 4"/>
                <a:gd name="T2" fmla="*/ 1 w 4"/>
                <a:gd name="T3" fmla="*/ 0 h 4"/>
                <a:gd name="T4" fmla="*/ 2 w 4"/>
                <a:gd name="T5" fmla="*/ 0 h 4"/>
                <a:gd name="T6" fmla="*/ 3 w 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cubicBezTo>
                    <a:pt x="1" y="3"/>
                    <a:pt x="0" y="2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4" y="1"/>
                    <a:pt x="3" y="2"/>
                    <a:pt x="3" y="4"/>
                  </a:cubicBezTo>
                  <a:close/>
                </a:path>
              </a:pathLst>
            </a:custGeom>
            <a:solidFill>
              <a:srgbClr val="F39A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5" name="Freeform 599"/>
            <p:cNvSpPr>
              <a:spLocks/>
            </p:cNvSpPr>
            <p:nvPr/>
          </p:nvSpPr>
          <p:spPr bwMode="auto">
            <a:xfrm>
              <a:off x="-6508751" y="6350"/>
              <a:ext cx="79375" cy="26988"/>
            </a:xfrm>
            <a:custGeom>
              <a:avLst/>
              <a:gdLst>
                <a:gd name="T0" fmla="*/ 9 w 9"/>
                <a:gd name="T1" fmla="*/ 1 h 3"/>
                <a:gd name="T2" fmla="*/ 0 w 9"/>
                <a:gd name="T3" fmla="*/ 2 h 3"/>
                <a:gd name="T4" fmla="*/ 9 w 9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3">
                  <a:moveTo>
                    <a:pt x="9" y="1"/>
                  </a:moveTo>
                  <a:cubicBezTo>
                    <a:pt x="6" y="2"/>
                    <a:pt x="3" y="3"/>
                    <a:pt x="0" y="2"/>
                  </a:cubicBezTo>
                  <a:cubicBezTo>
                    <a:pt x="3" y="1"/>
                    <a:pt x="5" y="0"/>
                    <a:pt x="9" y="1"/>
                  </a:cubicBezTo>
                  <a:close/>
                </a:path>
              </a:pathLst>
            </a:custGeom>
            <a:solidFill>
              <a:srgbClr val="6D7A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6" name="Freeform 600"/>
            <p:cNvSpPr>
              <a:spLocks/>
            </p:cNvSpPr>
            <p:nvPr/>
          </p:nvSpPr>
          <p:spPr bwMode="auto">
            <a:xfrm>
              <a:off x="-6705601" y="309563"/>
              <a:ext cx="26988" cy="44450"/>
            </a:xfrm>
            <a:custGeom>
              <a:avLst/>
              <a:gdLst>
                <a:gd name="T0" fmla="*/ 3 w 3"/>
                <a:gd name="T1" fmla="*/ 2 h 5"/>
                <a:gd name="T2" fmla="*/ 2 w 3"/>
                <a:gd name="T3" fmla="*/ 4 h 5"/>
                <a:gd name="T4" fmla="*/ 0 w 3"/>
                <a:gd name="T5" fmla="*/ 2 h 5"/>
                <a:gd name="T6" fmla="*/ 2 w 3"/>
                <a:gd name="T7" fmla="*/ 0 h 5"/>
                <a:gd name="T8" fmla="*/ 3 w 3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3" y="2"/>
                  </a:moveTo>
                  <a:cubicBezTo>
                    <a:pt x="3" y="3"/>
                    <a:pt x="3" y="4"/>
                    <a:pt x="2" y="4"/>
                  </a:cubicBezTo>
                  <a:cubicBezTo>
                    <a:pt x="1" y="5"/>
                    <a:pt x="1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6A6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787" name="Grupo 786"/>
          <p:cNvGrpSpPr/>
          <p:nvPr/>
        </p:nvGrpSpPr>
        <p:grpSpPr>
          <a:xfrm rot="21150357">
            <a:off x="1307861" y="5146235"/>
            <a:ext cx="865188" cy="1335088"/>
            <a:chOff x="-6865938" y="-403225"/>
            <a:chExt cx="865188" cy="1335088"/>
          </a:xfrm>
        </p:grpSpPr>
        <p:sp>
          <p:nvSpPr>
            <p:cNvPr id="788" name="Freeform 546"/>
            <p:cNvSpPr>
              <a:spLocks/>
            </p:cNvSpPr>
            <p:nvPr/>
          </p:nvSpPr>
          <p:spPr bwMode="auto">
            <a:xfrm>
              <a:off x="-6856413" y="23813"/>
              <a:ext cx="855663" cy="677863"/>
            </a:xfrm>
            <a:custGeom>
              <a:avLst/>
              <a:gdLst>
                <a:gd name="T0" fmla="*/ 10 w 96"/>
                <a:gd name="T1" fmla="*/ 59 h 76"/>
                <a:gd name="T2" fmla="*/ 6 w 96"/>
                <a:gd name="T3" fmla="*/ 19 h 76"/>
                <a:gd name="T4" fmla="*/ 12 w 96"/>
                <a:gd name="T5" fmla="*/ 11 h 76"/>
                <a:gd name="T6" fmla="*/ 31 w 96"/>
                <a:gd name="T7" fmla="*/ 4 h 76"/>
                <a:gd name="T8" fmla="*/ 36 w 96"/>
                <a:gd name="T9" fmla="*/ 4 h 76"/>
                <a:gd name="T10" fmla="*/ 44 w 96"/>
                <a:gd name="T11" fmla="*/ 10 h 76"/>
                <a:gd name="T12" fmla="*/ 47 w 96"/>
                <a:gd name="T13" fmla="*/ 10 h 76"/>
                <a:gd name="T14" fmla="*/ 51 w 96"/>
                <a:gd name="T15" fmla="*/ 7 h 76"/>
                <a:gd name="T16" fmla="*/ 46 w 96"/>
                <a:gd name="T17" fmla="*/ 6 h 76"/>
                <a:gd name="T18" fmla="*/ 45 w 96"/>
                <a:gd name="T19" fmla="*/ 3 h 76"/>
                <a:gd name="T20" fmla="*/ 71 w 96"/>
                <a:gd name="T21" fmla="*/ 4 h 76"/>
                <a:gd name="T22" fmla="*/ 73 w 96"/>
                <a:gd name="T23" fmla="*/ 10 h 76"/>
                <a:gd name="T24" fmla="*/ 72 w 96"/>
                <a:gd name="T25" fmla="*/ 6 h 76"/>
                <a:gd name="T26" fmla="*/ 76 w 96"/>
                <a:gd name="T27" fmla="*/ 6 h 76"/>
                <a:gd name="T28" fmla="*/ 81 w 96"/>
                <a:gd name="T29" fmla="*/ 7 h 76"/>
                <a:gd name="T30" fmla="*/ 94 w 96"/>
                <a:gd name="T31" fmla="*/ 39 h 76"/>
                <a:gd name="T32" fmla="*/ 84 w 96"/>
                <a:gd name="T33" fmla="*/ 67 h 76"/>
                <a:gd name="T34" fmla="*/ 78 w 96"/>
                <a:gd name="T35" fmla="*/ 72 h 76"/>
                <a:gd name="T36" fmla="*/ 75 w 96"/>
                <a:gd name="T37" fmla="*/ 70 h 76"/>
                <a:gd name="T38" fmla="*/ 69 w 96"/>
                <a:gd name="T39" fmla="*/ 71 h 76"/>
                <a:gd name="T40" fmla="*/ 67 w 96"/>
                <a:gd name="T41" fmla="*/ 72 h 76"/>
                <a:gd name="T42" fmla="*/ 66 w 96"/>
                <a:gd name="T43" fmla="*/ 74 h 76"/>
                <a:gd name="T44" fmla="*/ 61 w 96"/>
                <a:gd name="T45" fmla="*/ 75 h 76"/>
                <a:gd name="T46" fmla="*/ 59 w 96"/>
                <a:gd name="T47" fmla="*/ 71 h 76"/>
                <a:gd name="T48" fmla="*/ 58 w 96"/>
                <a:gd name="T49" fmla="*/ 69 h 76"/>
                <a:gd name="T50" fmla="*/ 56 w 96"/>
                <a:gd name="T51" fmla="*/ 70 h 76"/>
                <a:gd name="T52" fmla="*/ 55 w 96"/>
                <a:gd name="T53" fmla="*/ 70 h 76"/>
                <a:gd name="T54" fmla="*/ 52 w 96"/>
                <a:gd name="T55" fmla="*/ 75 h 76"/>
                <a:gd name="T56" fmla="*/ 47 w 96"/>
                <a:gd name="T57" fmla="*/ 71 h 76"/>
                <a:gd name="T58" fmla="*/ 47 w 96"/>
                <a:gd name="T59" fmla="*/ 70 h 76"/>
                <a:gd name="T60" fmla="*/ 31 w 96"/>
                <a:gd name="T61" fmla="*/ 69 h 76"/>
                <a:gd name="T62" fmla="*/ 28 w 96"/>
                <a:gd name="T63" fmla="*/ 64 h 76"/>
                <a:gd name="T64" fmla="*/ 26 w 96"/>
                <a:gd name="T65" fmla="*/ 60 h 76"/>
                <a:gd name="T66" fmla="*/ 24 w 96"/>
                <a:gd name="T67" fmla="*/ 63 h 76"/>
                <a:gd name="T68" fmla="*/ 20 w 96"/>
                <a:gd name="T69" fmla="*/ 65 h 76"/>
                <a:gd name="T70" fmla="*/ 15 w 96"/>
                <a:gd name="T71" fmla="*/ 61 h 76"/>
                <a:gd name="T72" fmla="*/ 13 w 96"/>
                <a:gd name="T73" fmla="*/ 59 h 76"/>
                <a:gd name="T74" fmla="*/ 10 w 96"/>
                <a:gd name="T75" fmla="*/ 5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6" h="76">
                  <a:moveTo>
                    <a:pt x="10" y="59"/>
                  </a:moveTo>
                  <a:cubicBezTo>
                    <a:pt x="3" y="46"/>
                    <a:pt x="0" y="33"/>
                    <a:pt x="6" y="19"/>
                  </a:cubicBezTo>
                  <a:cubicBezTo>
                    <a:pt x="7" y="16"/>
                    <a:pt x="9" y="13"/>
                    <a:pt x="12" y="11"/>
                  </a:cubicBezTo>
                  <a:cubicBezTo>
                    <a:pt x="18" y="6"/>
                    <a:pt x="24" y="5"/>
                    <a:pt x="31" y="4"/>
                  </a:cubicBezTo>
                  <a:cubicBezTo>
                    <a:pt x="33" y="4"/>
                    <a:pt x="34" y="3"/>
                    <a:pt x="36" y="4"/>
                  </a:cubicBezTo>
                  <a:cubicBezTo>
                    <a:pt x="39" y="6"/>
                    <a:pt x="42" y="7"/>
                    <a:pt x="44" y="10"/>
                  </a:cubicBezTo>
                  <a:cubicBezTo>
                    <a:pt x="44" y="11"/>
                    <a:pt x="46" y="11"/>
                    <a:pt x="47" y="10"/>
                  </a:cubicBezTo>
                  <a:cubicBezTo>
                    <a:pt x="48" y="8"/>
                    <a:pt x="49" y="7"/>
                    <a:pt x="51" y="7"/>
                  </a:cubicBezTo>
                  <a:cubicBezTo>
                    <a:pt x="49" y="6"/>
                    <a:pt x="48" y="7"/>
                    <a:pt x="46" y="6"/>
                  </a:cubicBezTo>
                  <a:cubicBezTo>
                    <a:pt x="45" y="6"/>
                    <a:pt x="43" y="5"/>
                    <a:pt x="45" y="3"/>
                  </a:cubicBezTo>
                  <a:cubicBezTo>
                    <a:pt x="54" y="0"/>
                    <a:pt x="62" y="0"/>
                    <a:pt x="71" y="4"/>
                  </a:cubicBezTo>
                  <a:cubicBezTo>
                    <a:pt x="71" y="7"/>
                    <a:pt x="71" y="9"/>
                    <a:pt x="73" y="10"/>
                  </a:cubicBezTo>
                  <a:cubicBezTo>
                    <a:pt x="73" y="9"/>
                    <a:pt x="72" y="8"/>
                    <a:pt x="72" y="6"/>
                  </a:cubicBezTo>
                  <a:cubicBezTo>
                    <a:pt x="73" y="5"/>
                    <a:pt x="74" y="5"/>
                    <a:pt x="76" y="6"/>
                  </a:cubicBezTo>
                  <a:cubicBezTo>
                    <a:pt x="78" y="6"/>
                    <a:pt x="79" y="7"/>
                    <a:pt x="81" y="7"/>
                  </a:cubicBezTo>
                  <a:cubicBezTo>
                    <a:pt x="93" y="15"/>
                    <a:pt x="96" y="26"/>
                    <a:pt x="94" y="39"/>
                  </a:cubicBezTo>
                  <a:cubicBezTo>
                    <a:pt x="93" y="49"/>
                    <a:pt x="89" y="59"/>
                    <a:pt x="84" y="67"/>
                  </a:cubicBezTo>
                  <a:cubicBezTo>
                    <a:pt x="81" y="68"/>
                    <a:pt x="80" y="71"/>
                    <a:pt x="78" y="72"/>
                  </a:cubicBezTo>
                  <a:cubicBezTo>
                    <a:pt x="77" y="72"/>
                    <a:pt x="76" y="71"/>
                    <a:pt x="75" y="70"/>
                  </a:cubicBezTo>
                  <a:cubicBezTo>
                    <a:pt x="74" y="72"/>
                    <a:pt x="72" y="73"/>
                    <a:pt x="69" y="71"/>
                  </a:cubicBezTo>
                  <a:cubicBezTo>
                    <a:pt x="68" y="71"/>
                    <a:pt x="67" y="71"/>
                    <a:pt x="67" y="72"/>
                  </a:cubicBezTo>
                  <a:cubicBezTo>
                    <a:pt x="67" y="73"/>
                    <a:pt x="66" y="73"/>
                    <a:pt x="66" y="74"/>
                  </a:cubicBezTo>
                  <a:cubicBezTo>
                    <a:pt x="65" y="75"/>
                    <a:pt x="63" y="76"/>
                    <a:pt x="61" y="75"/>
                  </a:cubicBezTo>
                  <a:cubicBezTo>
                    <a:pt x="59" y="75"/>
                    <a:pt x="59" y="73"/>
                    <a:pt x="59" y="71"/>
                  </a:cubicBezTo>
                  <a:cubicBezTo>
                    <a:pt x="60" y="70"/>
                    <a:pt x="60" y="69"/>
                    <a:pt x="58" y="69"/>
                  </a:cubicBezTo>
                  <a:cubicBezTo>
                    <a:pt x="57" y="69"/>
                    <a:pt x="57" y="70"/>
                    <a:pt x="56" y="70"/>
                  </a:cubicBezTo>
                  <a:cubicBezTo>
                    <a:pt x="56" y="70"/>
                    <a:pt x="55" y="70"/>
                    <a:pt x="55" y="70"/>
                  </a:cubicBezTo>
                  <a:cubicBezTo>
                    <a:pt x="55" y="72"/>
                    <a:pt x="55" y="75"/>
                    <a:pt x="52" y="75"/>
                  </a:cubicBezTo>
                  <a:cubicBezTo>
                    <a:pt x="50" y="75"/>
                    <a:pt x="48" y="73"/>
                    <a:pt x="47" y="71"/>
                  </a:cubicBezTo>
                  <a:cubicBezTo>
                    <a:pt x="47" y="71"/>
                    <a:pt x="47" y="71"/>
                    <a:pt x="47" y="70"/>
                  </a:cubicBezTo>
                  <a:cubicBezTo>
                    <a:pt x="41" y="74"/>
                    <a:pt x="36" y="70"/>
                    <a:pt x="31" y="69"/>
                  </a:cubicBezTo>
                  <a:cubicBezTo>
                    <a:pt x="28" y="68"/>
                    <a:pt x="28" y="66"/>
                    <a:pt x="28" y="64"/>
                  </a:cubicBezTo>
                  <a:cubicBezTo>
                    <a:pt x="28" y="62"/>
                    <a:pt x="28" y="60"/>
                    <a:pt x="26" y="60"/>
                  </a:cubicBezTo>
                  <a:cubicBezTo>
                    <a:pt x="24" y="59"/>
                    <a:pt x="24" y="61"/>
                    <a:pt x="24" y="63"/>
                  </a:cubicBezTo>
                  <a:cubicBezTo>
                    <a:pt x="23" y="65"/>
                    <a:pt x="22" y="65"/>
                    <a:pt x="20" y="65"/>
                  </a:cubicBezTo>
                  <a:cubicBezTo>
                    <a:pt x="18" y="64"/>
                    <a:pt x="17" y="62"/>
                    <a:pt x="15" y="61"/>
                  </a:cubicBezTo>
                  <a:cubicBezTo>
                    <a:pt x="15" y="60"/>
                    <a:pt x="14" y="59"/>
                    <a:pt x="13" y="59"/>
                  </a:cubicBezTo>
                  <a:cubicBezTo>
                    <a:pt x="12" y="58"/>
                    <a:pt x="11" y="59"/>
                    <a:pt x="10" y="59"/>
                  </a:cubicBezTo>
                  <a:close/>
                </a:path>
              </a:pathLst>
            </a:custGeom>
            <a:solidFill>
              <a:srgbClr val="E525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9" name="Freeform 547"/>
            <p:cNvSpPr>
              <a:spLocks/>
            </p:cNvSpPr>
            <p:nvPr/>
          </p:nvSpPr>
          <p:spPr bwMode="auto">
            <a:xfrm>
              <a:off x="-6767513" y="522288"/>
              <a:ext cx="658813" cy="409575"/>
            </a:xfrm>
            <a:custGeom>
              <a:avLst/>
              <a:gdLst>
                <a:gd name="T0" fmla="*/ 48 w 74"/>
                <a:gd name="T1" fmla="*/ 12 h 46"/>
                <a:gd name="T2" fmla="*/ 50 w 74"/>
                <a:gd name="T3" fmla="*/ 11 h 46"/>
                <a:gd name="T4" fmla="*/ 51 w 74"/>
                <a:gd name="T5" fmla="*/ 15 h 46"/>
                <a:gd name="T6" fmla="*/ 51 w 74"/>
                <a:gd name="T7" fmla="*/ 19 h 46"/>
                <a:gd name="T8" fmla="*/ 55 w 74"/>
                <a:gd name="T9" fmla="*/ 17 h 46"/>
                <a:gd name="T10" fmla="*/ 57 w 74"/>
                <a:gd name="T11" fmla="*/ 18 h 46"/>
                <a:gd name="T12" fmla="*/ 56 w 74"/>
                <a:gd name="T13" fmla="*/ 16 h 46"/>
                <a:gd name="T14" fmla="*/ 62 w 74"/>
                <a:gd name="T15" fmla="*/ 16 h 46"/>
                <a:gd name="T16" fmla="*/ 65 w 74"/>
                <a:gd name="T17" fmla="*/ 12 h 46"/>
                <a:gd name="T18" fmla="*/ 66 w 74"/>
                <a:gd name="T19" fmla="*/ 14 h 46"/>
                <a:gd name="T20" fmla="*/ 68 w 74"/>
                <a:gd name="T21" fmla="*/ 15 h 46"/>
                <a:gd name="T22" fmla="*/ 74 w 74"/>
                <a:gd name="T23" fmla="*/ 11 h 46"/>
                <a:gd name="T24" fmla="*/ 51 w 74"/>
                <a:gd name="T25" fmla="*/ 39 h 46"/>
                <a:gd name="T26" fmla="*/ 26 w 74"/>
                <a:gd name="T27" fmla="*/ 39 h 46"/>
                <a:gd name="T28" fmla="*/ 2 w 74"/>
                <a:gd name="T29" fmla="*/ 9 h 46"/>
                <a:gd name="T30" fmla="*/ 0 w 74"/>
                <a:gd name="T31" fmla="*/ 3 h 46"/>
                <a:gd name="T32" fmla="*/ 3 w 74"/>
                <a:gd name="T33" fmla="*/ 2 h 46"/>
                <a:gd name="T34" fmla="*/ 6 w 74"/>
                <a:gd name="T35" fmla="*/ 3 h 46"/>
                <a:gd name="T36" fmla="*/ 8 w 74"/>
                <a:gd name="T37" fmla="*/ 6 h 46"/>
                <a:gd name="T38" fmla="*/ 12 w 74"/>
                <a:gd name="T39" fmla="*/ 8 h 46"/>
                <a:gd name="T40" fmla="*/ 13 w 74"/>
                <a:gd name="T41" fmla="*/ 5 h 46"/>
                <a:gd name="T42" fmla="*/ 16 w 74"/>
                <a:gd name="T43" fmla="*/ 3 h 46"/>
                <a:gd name="T44" fmla="*/ 19 w 74"/>
                <a:gd name="T45" fmla="*/ 6 h 46"/>
                <a:gd name="T46" fmla="*/ 23 w 74"/>
                <a:gd name="T47" fmla="*/ 12 h 46"/>
                <a:gd name="T48" fmla="*/ 26 w 74"/>
                <a:gd name="T49" fmla="*/ 13 h 46"/>
                <a:gd name="T50" fmla="*/ 35 w 74"/>
                <a:gd name="T51" fmla="*/ 13 h 46"/>
                <a:gd name="T52" fmla="*/ 38 w 74"/>
                <a:gd name="T53" fmla="*/ 14 h 46"/>
                <a:gd name="T54" fmla="*/ 37 w 74"/>
                <a:gd name="T55" fmla="*/ 16 h 46"/>
                <a:gd name="T56" fmla="*/ 38 w 74"/>
                <a:gd name="T57" fmla="*/ 15 h 46"/>
                <a:gd name="T58" fmla="*/ 39 w 74"/>
                <a:gd name="T59" fmla="*/ 16 h 46"/>
                <a:gd name="T60" fmla="*/ 43 w 74"/>
                <a:gd name="T61" fmla="*/ 18 h 46"/>
                <a:gd name="T62" fmla="*/ 44 w 74"/>
                <a:gd name="T63" fmla="*/ 15 h 46"/>
                <a:gd name="T64" fmla="*/ 46 w 74"/>
                <a:gd name="T65" fmla="*/ 14 h 46"/>
                <a:gd name="T66" fmla="*/ 48 w 74"/>
                <a:gd name="T67" fmla="*/ 1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4" h="46">
                  <a:moveTo>
                    <a:pt x="48" y="12"/>
                  </a:moveTo>
                  <a:cubicBezTo>
                    <a:pt x="48" y="11"/>
                    <a:pt x="48" y="10"/>
                    <a:pt x="50" y="11"/>
                  </a:cubicBezTo>
                  <a:cubicBezTo>
                    <a:pt x="50" y="12"/>
                    <a:pt x="51" y="14"/>
                    <a:pt x="51" y="15"/>
                  </a:cubicBezTo>
                  <a:cubicBezTo>
                    <a:pt x="50" y="16"/>
                    <a:pt x="50" y="18"/>
                    <a:pt x="51" y="19"/>
                  </a:cubicBezTo>
                  <a:cubicBezTo>
                    <a:pt x="53" y="20"/>
                    <a:pt x="54" y="18"/>
                    <a:pt x="55" y="17"/>
                  </a:cubicBezTo>
                  <a:cubicBezTo>
                    <a:pt x="56" y="17"/>
                    <a:pt x="56" y="18"/>
                    <a:pt x="57" y="18"/>
                  </a:cubicBezTo>
                  <a:cubicBezTo>
                    <a:pt x="58" y="17"/>
                    <a:pt x="57" y="16"/>
                    <a:pt x="56" y="16"/>
                  </a:cubicBezTo>
                  <a:cubicBezTo>
                    <a:pt x="58" y="11"/>
                    <a:pt x="60" y="15"/>
                    <a:pt x="62" y="16"/>
                  </a:cubicBezTo>
                  <a:cubicBezTo>
                    <a:pt x="63" y="15"/>
                    <a:pt x="63" y="13"/>
                    <a:pt x="65" y="12"/>
                  </a:cubicBezTo>
                  <a:cubicBezTo>
                    <a:pt x="67" y="12"/>
                    <a:pt x="66" y="13"/>
                    <a:pt x="66" y="14"/>
                  </a:cubicBezTo>
                  <a:cubicBezTo>
                    <a:pt x="66" y="15"/>
                    <a:pt x="66" y="16"/>
                    <a:pt x="68" y="15"/>
                  </a:cubicBezTo>
                  <a:cubicBezTo>
                    <a:pt x="69" y="13"/>
                    <a:pt x="71" y="11"/>
                    <a:pt x="74" y="11"/>
                  </a:cubicBezTo>
                  <a:cubicBezTo>
                    <a:pt x="68" y="22"/>
                    <a:pt x="61" y="32"/>
                    <a:pt x="51" y="39"/>
                  </a:cubicBezTo>
                  <a:cubicBezTo>
                    <a:pt x="42" y="46"/>
                    <a:pt x="35" y="46"/>
                    <a:pt x="26" y="39"/>
                  </a:cubicBezTo>
                  <a:cubicBezTo>
                    <a:pt x="16" y="31"/>
                    <a:pt x="8" y="21"/>
                    <a:pt x="2" y="9"/>
                  </a:cubicBezTo>
                  <a:cubicBezTo>
                    <a:pt x="1" y="7"/>
                    <a:pt x="0" y="6"/>
                    <a:pt x="0" y="3"/>
                  </a:cubicBezTo>
                  <a:cubicBezTo>
                    <a:pt x="1" y="3"/>
                    <a:pt x="1" y="0"/>
                    <a:pt x="3" y="2"/>
                  </a:cubicBezTo>
                  <a:cubicBezTo>
                    <a:pt x="4" y="3"/>
                    <a:pt x="4" y="6"/>
                    <a:pt x="6" y="3"/>
                  </a:cubicBezTo>
                  <a:cubicBezTo>
                    <a:pt x="7" y="4"/>
                    <a:pt x="7" y="5"/>
                    <a:pt x="8" y="6"/>
                  </a:cubicBezTo>
                  <a:cubicBezTo>
                    <a:pt x="8" y="8"/>
                    <a:pt x="10" y="8"/>
                    <a:pt x="12" y="8"/>
                  </a:cubicBezTo>
                  <a:cubicBezTo>
                    <a:pt x="13" y="8"/>
                    <a:pt x="13" y="6"/>
                    <a:pt x="13" y="5"/>
                  </a:cubicBezTo>
                  <a:cubicBezTo>
                    <a:pt x="13" y="3"/>
                    <a:pt x="14" y="2"/>
                    <a:pt x="16" y="3"/>
                  </a:cubicBezTo>
                  <a:cubicBezTo>
                    <a:pt x="18" y="3"/>
                    <a:pt x="20" y="4"/>
                    <a:pt x="19" y="6"/>
                  </a:cubicBezTo>
                  <a:cubicBezTo>
                    <a:pt x="18" y="10"/>
                    <a:pt x="19" y="12"/>
                    <a:pt x="23" y="12"/>
                  </a:cubicBezTo>
                  <a:cubicBezTo>
                    <a:pt x="24" y="12"/>
                    <a:pt x="25" y="13"/>
                    <a:pt x="26" y="13"/>
                  </a:cubicBezTo>
                  <a:cubicBezTo>
                    <a:pt x="29" y="15"/>
                    <a:pt x="32" y="16"/>
                    <a:pt x="35" y="13"/>
                  </a:cubicBezTo>
                  <a:cubicBezTo>
                    <a:pt x="36" y="12"/>
                    <a:pt x="37" y="11"/>
                    <a:pt x="38" y="14"/>
                  </a:cubicBezTo>
                  <a:cubicBezTo>
                    <a:pt x="37" y="14"/>
                    <a:pt x="36" y="15"/>
                    <a:pt x="37" y="16"/>
                  </a:cubicBezTo>
                  <a:cubicBezTo>
                    <a:pt x="37" y="16"/>
                    <a:pt x="37" y="15"/>
                    <a:pt x="38" y="15"/>
                  </a:cubicBezTo>
                  <a:cubicBezTo>
                    <a:pt x="38" y="15"/>
                    <a:pt x="39" y="16"/>
                    <a:pt x="39" y="16"/>
                  </a:cubicBezTo>
                  <a:cubicBezTo>
                    <a:pt x="40" y="18"/>
                    <a:pt x="41" y="18"/>
                    <a:pt x="43" y="18"/>
                  </a:cubicBezTo>
                  <a:cubicBezTo>
                    <a:pt x="44" y="18"/>
                    <a:pt x="44" y="16"/>
                    <a:pt x="44" y="15"/>
                  </a:cubicBezTo>
                  <a:cubicBezTo>
                    <a:pt x="44" y="15"/>
                    <a:pt x="43" y="12"/>
                    <a:pt x="46" y="14"/>
                  </a:cubicBezTo>
                  <a:cubicBezTo>
                    <a:pt x="49" y="16"/>
                    <a:pt x="47" y="13"/>
                    <a:pt x="48" y="12"/>
                  </a:cubicBezTo>
                  <a:close/>
                </a:path>
              </a:pathLst>
            </a:custGeom>
            <a:solidFill>
              <a:srgbClr val="D51D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0" name="Freeform 548"/>
            <p:cNvSpPr>
              <a:spLocks/>
            </p:cNvSpPr>
            <p:nvPr/>
          </p:nvSpPr>
          <p:spPr bwMode="auto">
            <a:xfrm>
              <a:off x="-6757988" y="-385763"/>
              <a:ext cx="454025" cy="436563"/>
            </a:xfrm>
            <a:custGeom>
              <a:avLst/>
              <a:gdLst>
                <a:gd name="T0" fmla="*/ 2 w 51"/>
                <a:gd name="T1" fmla="*/ 34 h 49"/>
                <a:gd name="T2" fmla="*/ 1 w 51"/>
                <a:gd name="T3" fmla="*/ 27 h 49"/>
                <a:gd name="T4" fmla="*/ 15 w 51"/>
                <a:gd name="T5" fmla="*/ 37 h 49"/>
                <a:gd name="T6" fmla="*/ 28 w 51"/>
                <a:gd name="T7" fmla="*/ 42 h 49"/>
                <a:gd name="T8" fmla="*/ 32 w 51"/>
                <a:gd name="T9" fmla="*/ 39 h 49"/>
                <a:gd name="T10" fmla="*/ 29 w 51"/>
                <a:gd name="T11" fmla="*/ 13 h 49"/>
                <a:gd name="T12" fmla="*/ 22 w 51"/>
                <a:gd name="T13" fmla="*/ 6 h 49"/>
                <a:gd name="T14" fmla="*/ 19 w 51"/>
                <a:gd name="T15" fmla="*/ 3 h 49"/>
                <a:gd name="T16" fmla="*/ 31 w 51"/>
                <a:gd name="T17" fmla="*/ 11 h 49"/>
                <a:gd name="T18" fmla="*/ 34 w 51"/>
                <a:gd name="T19" fmla="*/ 29 h 49"/>
                <a:gd name="T20" fmla="*/ 32 w 51"/>
                <a:gd name="T21" fmla="*/ 14 h 49"/>
                <a:gd name="T22" fmla="*/ 24 w 51"/>
                <a:gd name="T23" fmla="*/ 3 h 49"/>
                <a:gd name="T24" fmla="*/ 23 w 51"/>
                <a:gd name="T25" fmla="*/ 0 h 49"/>
                <a:gd name="T26" fmla="*/ 25 w 51"/>
                <a:gd name="T27" fmla="*/ 0 h 49"/>
                <a:gd name="T28" fmla="*/ 34 w 51"/>
                <a:gd name="T29" fmla="*/ 9 h 49"/>
                <a:gd name="T30" fmla="*/ 36 w 51"/>
                <a:gd name="T31" fmla="*/ 18 h 49"/>
                <a:gd name="T32" fmla="*/ 37 w 51"/>
                <a:gd name="T33" fmla="*/ 14 h 49"/>
                <a:gd name="T34" fmla="*/ 46 w 51"/>
                <a:gd name="T35" fmla="*/ 42 h 49"/>
                <a:gd name="T36" fmla="*/ 42 w 51"/>
                <a:gd name="T37" fmla="*/ 46 h 49"/>
                <a:gd name="T38" fmla="*/ 37 w 51"/>
                <a:gd name="T39" fmla="*/ 46 h 49"/>
                <a:gd name="T40" fmla="*/ 27 w 51"/>
                <a:gd name="T41" fmla="*/ 47 h 49"/>
                <a:gd name="T42" fmla="*/ 18 w 51"/>
                <a:gd name="T43" fmla="*/ 49 h 49"/>
                <a:gd name="T44" fmla="*/ 9 w 51"/>
                <a:gd name="T45" fmla="*/ 40 h 49"/>
                <a:gd name="T46" fmla="*/ 3 w 51"/>
                <a:gd name="T47" fmla="*/ 31 h 49"/>
                <a:gd name="T48" fmla="*/ 2 w 51"/>
                <a:gd name="T49" fmla="*/ 3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1" h="49">
                  <a:moveTo>
                    <a:pt x="2" y="34"/>
                  </a:moveTo>
                  <a:cubicBezTo>
                    <a:pt x="1" y="32"/>
                    <a:pt x="0" y="30"/>
                    <a:pt x="1" y="27"/>
                  </a:cubicBezTo>
                  <a:cubicBezTo>
                    <a:pt x="6" y="30"/>
                    <a:pt x="10" y="34"/>
                    <a:pt x="15" y="37"/>
                  </a:cubicBezTo>
                  <a:cubicBezTo>
                    <a:pt x="19" y="39"/>
                    <a:pt x="24" y="41"/>
                    <a:pt x="28" y="42"/>
                  </a:cubicBezTo>
                  <a:cubicBezTo>
                    <a:pt x="31" y="42"/>
                    <a:pt x="32" y="42"/>
                    <a:pt x="32" y="39"/>
                  </a:cubicBezTo>
                  <a:cubicBezTo>
                    <a:pt x="32" y="31"/>
                    <a:pt x="32" y="22"/>
                    <a:pt x="29" y="13"/>
                  </a:cubicBezTo>
                  <a:cubicBezTo>
                    <a:pt x="28" y="10"/>
                    <a:pt x="26" y="7"/>
                    <a:pt x="22" y="6"/>
                  </a:cubicBezTo>
                  <a:cubicBezTo>
                    <a:pt x="21" y="6"/>
                    <a:pt x="18" y="6"/>
                    <a:pt x="19" y="3"/>
                  </a:cubicBezTo>
                  <a:cubicBezTo>
                    <a:pt x="25" y="2"/>
                    <a:pt x="30" y="5"/>
                    <a:pt x="31" y="11"/>
                  </a:cubicBezTo>
                  <a:cubicBezTo>
                    <a:pt x="33" y="17"/>
                    <a:pt x="34" y="23"/>
                    <a:pt x="34" y="29"/>
                  </a:cubicBezTo>
                  <a:cubicBezTo>
                    <a:pt x="34" y="24"/>
                    <a:pt x="34" y="19"/>
                    <a:pt x="32" y="14"/>
                  </a:cubicBezTo>
                  <a:cubicBezTo>
                    <a:pt x="31" y="9"/>
                    <a:pt x="29" y="5"/>
                    <a:pt x="24" y="3"/>
                  </a:cubicBezTo>
                  <a:cubicBezTo>
                    <a:pt x="24" y="2"/>
                    <a:pt x="22" y="2"/>
                    <a:pt x="23" y="0"/>
                  </a:cubicBezTo>
                  <a:cubicBezTo>
                    <a:pt x="24" y="0"/>
                    <a:pt x="24" y="0"/>
                    <a:pt x="25" y="0"/>
                  </a:cubicBezTo>
                  <a:cubicBezTo>
                    <a:pt x="30" y="1"/>
                    <a:pt x="32" y="5"/>
                    <a:pt x="34" y="9"/>
                  </a:cubicBezTo>
                  <a:cubicBezTo>
                    <a:pt x="35" y="12"/>
                    <a:pt x="35" y="15"/>
                    <a:pt x="36" y="18"/>
                  </a:cubicBezTo>
                  <a:cubicBezTo>
                    <a:pt x="37" y="17"/>
                    <a:pt x="37" y="16"/>
                    <a:pt x="37" y="14"/>
                  </a:cubicBezTo>
                  <a:cubicBezTo>
                    <a:pt x="45" y="19"/>
                    <a:pt x="51" y="31"/>
                    <a:pt x="46" y="42"/>
                  </a:cubicBezTo>
                  <a:cubicBezTo>
                    <a:pt x="46" y="44"/>
                    <a:pt x="44" y="45"/>
                    <a:pt x="42" y="46"/>
                  </a:cubicBezTo>
                  <a:cubicBezTo>
                    <a:pt x="41" y="47"/>
                    <a:pt x="39" y="47"/>
                    <a:pt x="37" y="46"/>
                  </a:cubicBezTo>
                  <a:cubicBezTo>
                    <a:pt x="34" y="45"/>
                    <a:pt x="30" y="46"/>
                    <a:pt x="27" y="47"/>
                  </a:cubicBezTo>
                  <a:cubicBezTo>
                    <a:pt x="24" y="48"/>
                    <a:pt x="21" y="49"/>
                    <a:pt x="18" y="49"/>
                  </a:cubicBezTo>
                  <a:cubicBezTo>
                    <a:pt x="15" y="46"/>
                    <a:pt x="12" y="43"/>
                    <a:pt x="9" y="40"/>
                  </a:cubicBezTo>
                  <a:cubicBezTo>
                    <a:pt x="7" y="37"/>
                    <a:pt x="5" y="35"/>
                    <a:pt x="3" y="31"/>
                  </a:cubicBezTo>
                  <a:cubicBezTo>
                    <a:pt x="3" y="33"/>
                    <a:pt x="3" y="34"/>
                    <a:pt x="2" y="34"/>
                  </a:cubicBezTo>
                  <a:close/>
                </a:path>
              </a:pathLst>
            </a:custGeom>
            <a:solidFill>
              <a:srgbClr val="93A7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1" name="Freeform 549"/>
            <p:cNvSpPr>
              <a:spLocks/>
            </p:cNvSpPr>
            <p:nvPr/>
          </p:nvSpPr>
          <p:spPr bwMode="auto">
            <a:xfrm>
              <a:off x="-6375401" y="-180975"/>
              <a:ext cx="374650" cy="268288"/>
            </a:xfrm>
            <a:custGeom>
              <a:avLst/>
              <a:gdLst>
                <a:gd name="T0" fmla="*/ 0 w 42"/>
                <a:gd name="T1" fmla="*/ 22 h 30"/>
                <a:gd name="T2" fmla="*/ 3 w 42"/>
                <a:gd name="T3" fmla="*/ 19 h 30"/>
                <a:gd name="T4" fmla="*/ 24 w 42"/>
                <a:gd name="T5" fmla="*/ 0 h 30"/>
                <a:gd name="T6" fmla="*/ 20 w 42"/>
                <a:gd name="T7" fmla="*/ 24 h 30"/>
                <a:gd name="T8" fmla="*/ 42 w 42"/>
                <a:gd name="T9" fmla="*/ 21 h 30"/>
                <a:gd name="T10" fmla="*/ 26 w 42"/>
                <a:gd name="T11" fmla="*/ 29 h 30"/>
                <a:gd name="T12" fmla="*/ 22 w 42"/>
                <a:gd name="T13" fmla="*/ 29 h 30"/>
                <a:gd name="T14" fmla="*/ 3 w 42"/>
                <a:gd name="T15" fmla="*/ 24 h 30"/>
                <a:gd name="T16" fmla="*/ 0 w 42"/>
                <a:gd name="T17" fmla="*/ 2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30">
                  <a:moveTo>
                    <a:pt x="0" y="22"/>
                  </a:moveTo>
                  <a:cubicBezTo>
                    <a:pt x="1" y="21"/>
                    <a:pt x="2" y="19"/>
                    <a:pt x="3" y="19"/>
                  </a:cubicBezTo>
                  <a:cubicBezTo>
                    <a:pt x="12" y="15"/>
                    <a:pt x="18" y="7"/>
                    <a:pt x="24" y="0"/>
                  </a:cubicBezTo>
                  <a:cubicBezTo>
                    <a:pt x="26" y="9"/>
                    <a:pt x="25" y="17"/>
                    <a:pt x="20" y="24"/>
                  </a:cubicBezTo>
                  <a:cubicBezTo>
                    <a:pt x="28" y="24"/>
                    <a:pt x="35" y="22"/>
                    <a:pt x="42" y="21"/>
                  </a:cubicBezTo>
                  <a:cubicBezTo>
                    <a:pt x="40" y="26"/>
                    <a:pt x="34" y="28"/>
                    <a:pt x="26" y="29"/>
                  </a:cubicBezTo>
                  <a:cubicBezTo>
                    <a:pt x="25" y="30"/>
                    <a:pt x="23" y="29"/>
                    <a:pt x="22" y="29"/>
                  </a:cubicBezTo>
                  <a:cubicBezTo>
                    <a:pt x="16" y="26"/>
                    <a:pt x="9" y="24"/>
                    <a:pt x="3" y="24"/>
                  </a:cubicBezTo>
                  <a:cubicBezTo>
                    <a:pt x="1" y="24"/>
                    <a:pt x="0" y="24"/>
                    <a:pt x="0" y="22"/>
                  </a:cubicBezTo>
                  <a:close/>
                </a:path>
              </a:pathLst>
            </a:custGeom>
            <a:solidFill>
              <a:srgbClr val="6D7A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2" name="Freeform 550"/>
            <p:cNvSpPr>
              <a:spLocks/>
            </p:cNvSpPr>
            <p:nvPr/>
          </p:nvSpPr>
          <p:spPr bwMode="auto">
            <a:xfrm>
              <a:off x="-6750051" y="6350"/>
              <a:ext cx="615950" cy="125413"/>
            </a:xfrm>
            <a:custGeom>
              <a:avLst/>
              <a:gdLst>
                <a:gd name="T0" fmla="*/ 42 w 69"/>
                <a:gd name="T1" fmla="*/ 1 h 14"/>
                <a:gd name="T2" fmla="*/ 54 w 69"/>
                <a:gd name="T3" fmla="*/ 3 h 14"/>
                <a:gd name="T4" fmla="*/ 68 w 69"/>
                <a:gd name="T5" fmla="*/ 8 h 14"/>
                <a:gd name="T6" fmla="*/ 69 w 69"/>
                <a:gd name="T7" fmla="*/ 9 h 14"/>
                <a:gd name="T8" fmla="*/ 63 w 69"/>
                <a:gd name="T9" fmla="*/ 8 h 14"/>
                <a:gd name="T10" fmla="*/ 60 w 69"/>
                <a:gd name="T11" fmla="*/ 8 h 14"/>
                <a:gd name="T12" fmla="*/ 59 w 69"/>
                <a:gd name="T13" fmla="*/ 8 h 14"/>
                <a:gd name="T14" fmla="*/ 32 w 69"/>
                <a:gd name="T15" fmla="*/ 6 h 14"/>
                <a:gd name="T16" fmla="*/ 25 w 69"/>
                <a:gd name="T17" fmla="*/ 7 h 14"/>
                <a:gd name="T18" fmla="*/ 2 w 69"/>
                <a:gd name="T19" fmla="*/ 13 h 14"/>
                <a:gd name="T20" fmla="*/ 0 w 69"/>
                <a:gd name="T21" fmla="*/ 13 h 14"/>
                <a:gd name="T22" fmla="*/ 2 w 69"/>
                <a:gd name="T23" fmla="*/ 10 h 14"/>
                <a:gd name="T24" fmla="*/ 12 w 69"/>
                <a:gd name="T25" fmla="*/ 4 h 14"/>
                <a:gd name="T26" fmla="*/ 16 w 69"/>
                <a:gd name="T27" fmla="*/ 4 h 14"/>
                <a:gd name="T28" fmla="*/ 27 w 69"/>
                <a:gd name="T29" fmla="*/ 2 h 14"/>
                <a:gd name="T30" fmla="*/ 36 w 69"/>
                <a:gd name="T31" fmla="*/ 1 h 14"/>
                <a:gd name="T32" fmla="*/ 42 w 69"/>
                <a:gd name="T33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14">
                  <a:moveTo>
                    <a:pt x="42" y="1"/>
                  </a:moveTo>
                  <a:cubicBezTo>
                    <a:pt x="46" y="3"/>
                    <a:pt x="50" y="2"/>
                    <a:pt x="54" y="3"/>
                  </a:cubicBezTo>
                  <a:cubicBezTo>
                    <a:pt x="58" y="4"/>
                    <a:pt x="63" y="7"/>
                    <a:pt x="68" y="8"/>
                  </a:cubicBezTo>
                  <a:cubicBezTo>
                    <a:pt x="68" y="8"/>
                    <a:pt x="68" y="9"/>
                    <a:pt x="69" y="9"/>
                  </a:cubicBezTo>
                  <a:cubicBezTo>
                    <a:pt x="67" y="10"/>
                    <a:pt x="65" y="9"/>
                    <a:pt x="63" y="8"/>
                  </a:cubicBezTo>
                  <a:cubicBezTo>
                    <a:pt x="62" y="8"/>
                    <a:pt x="61" y="8"/>
                    <a:pt x="60" y="8"/>
                  </a:cubicBezTo>
                  <a:cubicBezTo>
                    <a:pt x="59" y="9"/>
                    <a:pt x="59" y="8"/>
                    <a:pt x="59" y="8"/>
                  </a:cubicBezTo>
                  <a:cubicBezTo>
                    <a:pt x="50" y="3"/>
                    <a:pt x="41" y="4"/>
                    <a:pt x="32" y="6"/>
                  </a:cubicBezTo>
                  <a:cubicBezTo>
                    <a:pt x="30" y="6"/>
                    <a:pt x="27" y="9"/>
                    <a:pt x="25" y="7"/>
                  </a:cubicBezTo>
                  <a:cubicBezTo>
                    <a:pt x="17" y="8"/>
                    <a:pt x="9" y="8"/>
                    <a:pt x="2" y="13"/>
                  </a:cubicBezTo>
                  <a:cubicBezTo>
                    <a:pt x="2" y="13"/>
                    <a:pt x="1" y="14"/>
                    <a:pt x="0" y="13"/>
                  </a:cubicBezTo>
                  <a:cubicBezTo>
                    <a:pt x="1" y="12"/>
                    <a:pt x="2" y="11"/>
                    <a:pt x="2" y="10"/>
                  </a:cubicBezTo>
                  <a:cubicBezTo>
                    <a:pt x="5" y="6"/>
                    <a:pt x="9" y="6"/>
                    <a:pt x="12" y="4"/>
                  </a:cubicBezTo>
                  <a:cubicBezTo>
                    <a:pt x="14" y="4"/>
                    <a:pt x="15" y="3"/>
                    <a:pt x="16" y="4"/>
                  </a:cubicBezTo>
                  <a:cubicBezTo>
                    <a:pt x="19" y="3"/>
                    <a:pt x="23" y="3"/>
                    <a:pt x="27" y="2"/>
                  </a:cubicBezTo>
                  <a:cubicBezTo>
                    <a:pt x="30" y="2"/>
                    <a:pt x="33" y="0"/>
                    <a:pt x="36" y="1"/>
                  </a:cubicBezTo>
                  <a:cubicBezTo>
                    <a:pt x="38" y="1"/>
                    <a:pt x="40" y="1"/>
                    <a:pt x="42" y="1"/>
                  </a:cubicBezTo>
                  <a:close/>
                </a:path>
              </a:pathLst>
            </a:custGeom>
            <a:solidFill>
              <a:srgbClr val="B722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3" name="Freeform 551"/>
            <p:cNvSpPr>
              <a:spLocks/>
            </p:cNvSpPr>
            <p:nvPr/>
          </p:nvSpPr>
          <p:spPr bwMode="auto">
            <a:xfrm>
              <a:off x="-6740526" y="-117475"/>
              <a:ext cx="133350" cy="177800"/>
            </a:xfrm>
            <a:custGeom>
              <a:avLst/>
              <a:gdLst>
                <a:gd name="T0" fmla="*/ 15 w 15"/>
                <a:gd name="T1" fmla="*/ 18 h 20"/>
                <a:gd name="T2" fmla="*/ 11 w 15"/>
                <a:gd name="T3" fmla="*/ 19 h 20"/>
                <a:gd name="T4" fmla="*/ 4 w 15"/>
                <a:gd name="T5" fmla="*/ 17 h 20"/>
                <a:gd name="T6" fmla="*/ 0 w 15"/>
                <a:gd name="T7" fmla="*/ 4 h 20"/>
                <a:gd name="T8" fmla="*/ 1 w 15"/>
                <a:gd name="T9" fmla="*/ 0 h 20"/>
                <a:gd name="T10" fmla="*/ 10 w 15"/>
                <a:gd name="T11" fmla="*/ 12 h 20"/>
                <a:gd name="T12" fmla="*/ 15 w 15"/>
                <a:gd name="T1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20">
                  <a:moveTo>
                    <a:pt x="15" y="18"/>
                  </a:moveTo>
                  <a:cubicBezTo>
                    <a:pt x="14" y="18"/>
                    <a:pt x="13" y="19"/>
                    <a:pt x="11" y="19"/>
                  </a:cubicBezTo>
                  <a:cubicBezTo>
                    <a:pt x="9" y="20"/>
                    <a:pt x="6" y="19"/>
                    <a:pt x="4" y="17"/>
                  </a:cubicBezTo>
                  <a:cubicBezTo>
                    <a:pt x="2" y="13"/>
                    <a:pt x="0" y="9"/>
                    <a:pt x="0" y="4"/>
                  </a:cubicBezTo>
                  <a:cubicBezTo>
                    <a:pt x="0" y="3"/>
                    <a:pt x="0" y="2"/>
                    <a:pt x="1" y="0"/>
                  </a:cubicBezTo>
                  <a:cubicBezTo>
                    <a:pt x="4" y="5"/>
                    <a:pt x="7" y="8"/>
                    <a:pt x="10" y="12"/>
                  </a:cubicBezTo>
                  <a:cubicBezTo>
                    <a:pt x="12" y="14"/>
                    <a:pt x="15" y="14"/>
                    <a:pt x="15" y="18"/>
                  </a:cubicBezTo>
                  <a:close/>
                </a:path>
              </a:pathLst>
            </a:custGeom>
            <a:solidFill>
              <a:srgbClr val="A3B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4" name="Freeform 552"/>
            <p:cNvSpPr>
              <a:spLocks/>
            </p:cNvSpPr>
            <p:nvPr/>
          </p:nvSpPr>
          <p:spPr bwMode="auto">
            <a:xfrm>
              <a:off x="-6865938" y="23813"/>
              <a:ext cx="223838" cy="71438"/>
            </a:xfrm>
            <a:custGeom>
              <a:avLst/>
              <a:gdLst>
                <a:gd name="T0" fmla="*/ 18 w 25"/>
                <a:gd name="T1" fmla="*/ 1 h 8"/>
                <a:gd name="T2" fmla="*/ 25 w 25"/>
                <a:gd name="T3" fmla="*/ 3 h 8"/>
                <a:gd name="T4" fmla="*/ 15 w 25"/>
                <a:gd name="T5" fmla="*/ 8 h 8"/>
                <a:gd name="T6" fmla="*/ 2 w 25"/>
                <a:gd name="T7" fmla="*/ 3 h 8"/>
                <a:gd name="T8" fmla="*/ 1 w 25"/>
                <a:gd name="T9" fmla="*/ 0 h 8"/>
                <a:gd name="T10" fmla="*/ 3 w 25"/>
                <a:gd name="T11" fmla="*/ 0 h 8"/>
                <a:gd name="T12" fmla="*/ 18 w 25"/>
                <a:gd name="T13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8">
                  <a:moveTo>
                    <a:pt x="18" y="1"/>
                  </a:moveTo>
                  <a:cubicBezTo>
                    <a:pt x="21" y="1"/>
                    <a:pt x="23" y="4"/>
                    <a:pt x="25" y="3"/>
                  </a:cubicBezTo>
                  <a:cubicBezTo>
                    <a:pt x="22" y="5"/>
                    <a:pt x="19" y="6"/>
                    <a:pt x="15" y="8"/>
                  </a:cubicBezTo>
                  <a:cubicBezTo>
                    <a:pt x="10" y="7"/>
                    <a:pt x="5" y="6"/>
                    <a:pt x="2" y="3"/>
                  </a:cubicBezTo>
                  <a:cubicBezTo>
                    <a:pt x="1" y="2"/>
                    <a:pt x="0" y="1"/>
                    <a:pt x="1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8" y="0"/>
                    <a:pt x="13" y="1"/>
                    <a:pt x="18" y="1"/>
                  </a:cubicBezTo>
                  <a:close/>
                </a:path>
              </a:pathLst>
            </a:custGeom>
            <a:solidFill>
              <a:srgbClr val="7784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5" name="Freeform 553"/>
            <p:cNvSpPr>
              <a:spLocks/>
            </p:cNvSpPr>
            <p:nvPr/>
          </p:nvSpPr>
          <p:spPr bwMode="auto">
            <a:xfrm>
              <a:off x="-6589713" y="-403225"/>
              <a:ext cx="152400" cy="311150"/>
            </a:xfrm>
            <a:custGeom>
              <a:avLst/>
              <a:gdLst>
                <a:gd name="T0" fmla="*/ 6 w 17"/>
                <a:gd name="T1" fmla="*/ 2 h 35"/>
                <a:gd name="T2" fmla="*/ 5 w 17"/>
                <a:gd name="T3" fmla="*/ 3 h 35"/>
                <a:gd name="T4" fmla="*/ 15 w 17"/>
                <a:gd name="T5" fmla="*/ 17 h 35"/>
                <a:gd name="T6" fmla="*/ 16 w 17"/>
                <a:gd name="T7" fmla="*/ 34 h 35"/>
                <a:gd name="T8" fmla="*/ 15 w 17"/>
                <a:gd name="T9" fmla="*/ 35 h 35"/>
                <a:gd name="T10" fmla="*/ 13 w 17"/>
                <a:gd name="T11" fmla="*/ 19 h 35"/>
                <a:gd name="T12" fmla="*/ 0 w 17"/>
                <a:gd name="T13" fmla="*/ 5 h 35"/>
                <a:gd name="T14" fmla="*/ 6 w 17"/>
                <a:gd name="T1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35">
                  <a:moveTo>
                    <a:pt x="6" y="2"/>
                  </a:moveTo>
                  <a:cubicBezTo>
                    <a:pt x="5" y="3"/>
                    <a:pt x="4" y="3"/>
                    <a:pt x="5" y="3"/>
                  </a:cubicBezTo>
                  <a:cubicBezTo>
                    <a:pt x="12" y="5"/>
                    <a:pt x="13" y="11"/>
                    <a:pt x="15" y="17"/>
                  </a:cubicBezTo>
                  <a:cubicBezTo>
                    <a:pt x="16" y="22"/>
                    <a:pt x="17" y="28"/>
                    <a:pt x="16" y="34"/>
                  </a:cubicBezTo>
                  <a:cubicBezTo>
                    <a:pt x="16" y="34"/>
                    <a:pt x="16" y="35"/>
                    <a:pt x="15" y="35"/>
                  </a:cubicBezTo>
                  <a:cubicBezTo>
                    <a:pt x="14" y="30"/>
                    <a:pt x="13" y="25"/>
                    <a:pt x="13" y="19"/>
                  </a:cubicBezTo>
                  <a:cubicBezTo>
                    <a:pt x="12" y="11"/>
                    <a:pt x="7" y="7"/>
                    <a:pt x="0" y="5"/>
                  </a:cubicBezTo>
                  <a:cubicBezTo>
                    <a:pt x="1" y="3"/>
                    <a:pt x="2" y="0"/>
                    <a:pt x="6" y="2"/>
                  </a:cubicBezTo>
                  <a:close/>
                </a:path>
              </a:pathLst>
            </a:custGeom>
            <a:solidFill>
              <a:srgbClr val="AEC5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6" name="Freeform 554"/>
            <p:cNvSpPr>
              <a:spLocks/>
            </p:cNvSpPr>
            <p:nvPr/>
          </p:nvSpPr>
          <p:spPr bwMode="auto">
            <a:xfrm>
              <a:off x="-6473826" y="42863"/>
              <a:ext cx="204788" cy="257175"/>
            </a:xfrm>
            <a:custGeom>
              <a:avLst/>
              <a:gdLst>
                <a:gd name="T0" fmla="*/ 21 w 23"/>
                <a:gd name="T1" fmla="*/ 20 h 29"/>
                <a:gd name="T2" fmla="*/ 18 w 23"/>
                <a:gd name="T3" fmla="*/ 19 h 29"/>
                <a:gd name="T4" fmla="*/ 13 w 23"/>
                <a:gd name="T5" fmla="*/ 21 h 29"/>
                <a:gd name="T6" fmla="*/ 10 w 23"/>
                <a:gd name="T7" fmla="*/ 25 h 29"/>
                <a:gd name="T8" fmla="*/ 0 w 23"/>
                <a:gd name="T9" fmla="*/ 25 h 29"/>
                <a:gd name="T10" fmla="*/ 4 w 23"/>
                <a:gd name="T11" fmla="*/ 14 h 29"/>
                <a:gd name="T12" fmla="*/ 4 w 23"/>
                <a:gd name="T13" fmla="*/ 12 h 29"/>
                <a:gd name="T14" fmla="*/ 6 w 23"/>
                <a:gd name="T15" fmla="*/ 13 h 29"/>
                <a:gd name="T16" fmla="*/ 13 w 23"/>
                <a:gd name="T17" fmla="*/ 10 h 29"/>
                <a:gd name="T18" fmla="*/ 14 w 23"/>
                <a:gd name="T19" fmla="*/ 5 h 29"/>
                <a:gd name="T20" fmla="*/ 17 w 23"/>
                <a:gd name="T21" fmla="*/ 3 h 29"/>
                <a:gd name="T22" fmla="*/ 21 w 23"/>
                <a:gd name="T23" fmla="*/ 3 h 29"/>
                <a:gd name="T24" fmla="*/ 23 w 23"/>
                <a:gd name="T25" fmla="*/ 19 h 29"/>
                <a:gd name="T26" fmla="*/ 21 w 23"/>
                <a:gd name="T27" fmla="*/ 2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29">
                  <a:moveTo>
                    <a:pt x="21" y="20"/>
                  </a:moveTo>
                  <a:cubicBezTo>
                    <a:pt x="20" y="20"/>
                    <a:pt x="19" y="20"/>
                    <a:pt x="18" y="19"/>
                  </a:cubicBezTo>
                  <a:cubicBezTo>
                    <a:pt x="16" y="17"/>
                    <a:pt x="14" y="18"/>
                    <a:pt x="13" y="21"/>
                  </a:cubicBezTo>
                  <a:cubicBezTo>
                    <a:pt x="12" y="23"/>
                    <a:pt x="11" y="24"/>
                    <a:pt x="10" y="25"/>
                  </a:cubicBezTo>
                  <a:cubicBezTo>
                    <a:pt x="6" y="29"/>
                    <a:pt x="4" y="29"/>
                    <a:pt x="0" y="25"/>
                  </a:cubicBezTo>
                  <a:cubicBezTo>
                    <a:pt x="7" y="23"/>
                    <a:pt x="8" y="20"/>
                    <a:pt x="4" y="14"/>
                  </a:cubicBezTo>
                  <a:cubicBezTo>
                    <a:pt x="3" y="13"/>
                    <a:pt x="3" y="13"/>
                    <a:pt x="4" y="12"/>
                  </a:cubicBezTo>
                  <a:cubicBezTo>
                    <a:pt x="4" y="11"/>
                    <a:pt x="5" y="12"/>
                    <a:pt x="6" y="13"/>
                  </a:cubicBezTo>
                  <a:cubicBezTo>
                    <a:pt x="10" y="16"/>
                    <a:pt x="11" y="16"/>
                    <a:pt x="13" y="10"/>
                  </a:cubicBezTo>
                  <a:cubicBezTo>
                    <a:pt x="13" y="8"/>
                    <a:pt x="13" y="7"/>
                    <a:pt x="14" y="5"/>
                  </a:cubicBezTo>
                  <a:cubicBezTo>
                    <a:pt x="14" y="3"/>
                    <a:pt x="14" y="0"/>
                    <a:pt x="17" y="3"/>
                  </a:cubicBezTo>
                  <a:cubicBezTo>
                    <a:pt x="18" y="4"/>
                    <a:pt x="19" y="2"/>
                    <a:pt x="21" y="3"/>
                  </a:cubicBezTo>
                  <a:cubicBezTo>
                    <a:pt x="20" y="8"/>
                    <a:pt x="17" y="14"/>
                    <a:pt x="23" y="19"/>
                  </a:cubicBezTo>
                  <a:cubicBezTo>
                    <a:pt x="23" y="21"/>
                    <a:pt x="22" y="21"/>
                    <a:pt x="21" y="20"/>
                  </a:cubicBezTo>
                  <a:close/>
                </a:path>
              </a:pathLst>
            </a:custGeom>
            <a:solidFill>
              <a:srgbClr val="F295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7" name="Freeform 555"/>
            <p:cNvSpPr>
              <a:spLocks/>
            </p:cNvSpPr>
            <p:nvPr/>
          </p:nvSpPr>
          <p:spPr bwMode="auto">
            <a:xfrm>
              <a:off x="-6651626" y="122238"/>
              <a:ext cx="187325" cy="258763"/>
            </a:xfrm>
            <a:custGeom>
              <a:avLst/>
              <a:gdLst>
                <a:gd name="T0" fmla="*/ 19 w 21"/>
                <a:gd name="T1" fmla="*/ 26 h 29"/>
                <a:gd name="T2" fmla="*/ 20 w 21"/>
                <a:gd name="T3" fmla="*/ 27 h 29"/>
                <a:gd name="T4" fmla="*/ 14 w 21"/>
                <a:gd name="T5" fmla="*/ 27 h 29"/>
                <a:gd name="T6" fmla="*/ 12 w 21"/>
                <a:gd name="T7" fmla="*/ 22 h 29"/>
                <a:gd name="T8" fmla="*/ 4 w 21"/>
                <a:gd name="T9" fmla="*/ 21 h 29"/>
                <a:gd name="T10" fmla="*/ 2 w 21"/>
                <a:gd name="T11" fmla="*/ 8 h 29"/>
                <a:gd name="T12" fmla="*/ 1 w 21"/>
                <a:gd name="T13" fmla="*/ 5 h 29"/>
                <a:gd name="T14" fmla="*/ 2 w 21"/>
                <a:gd name="T15" fmla="*/ 2 h 29"/>
                <a:gd name="T16" fmla="*/ 3 w 21"/>
                <a:gd name="T17" fmla="*/ 4 h 29"/>
                <a:gd name="T18" fmla="*/ 3 w 21"/>
                <a:gd name="T19" fmla="*/ 5 h 29"/>
                <a:gd name="T20" fmla="*/ 6 w 21"/>
                <a:gd name="T21" fmla="*/ 9 h 29"/>
                <a:gd name="T22" fmla="*/ 9 w 21"/>
                <a:gd name="T23" fmla="*/ 5 h 29"/>
                <a:gd name="T24" fmla="*/ 11 w 21"/>
                <a:gd name="T25" fmla="*/ 0 h 29"/>
                <a:gd name="T26" fmla="*/ 21 w 21"/>
                <a:gd name="T27" fmla="*/ 2 h 29"/>
                <a:gd name="T28" fmla="*/ 16 w 21"/>
                <a:gd name="T29" fmla="*/ 15 h 29"/>
                <a:gd name="T30" fmla="*/ 14 w 21"/>
                <a:gd name="T31" fmla="*/ 10 h 29"/>
                <a:gd name="T32" fmla="*/ 12 w 21"/>
                <a:gd name="T33" fmla="*/ 14 h 29"/>
                <a:gd name="T34" fmla="*/ 11 w 21"/>
                <a:gd name="T35" fmla="*/ 10 h 29"/>
                <a:gd name="T36" fmla="*/ 14 w 21"/>
                <a:gd name="T37" fmla="*/ 19 h 29"/>
                <a:gd name="T38" fmla="*/ 19 w 21"/>
                <a:gd name="T39" fmla="*/ 2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" h="29">
                  <a:moveTo>
                    <a:pt x="19" y="26"/>
                  </a:moveTo>
                  <a:cubicBezTo>
                    <a:pt x="19" y="26"/>
                    <a:pt x="20" y="27"/>
                    <a:pt x="20" y="27"/>
                  </a:cubicBezTo>
                  <a:cubicBezTo>
                    <a:pt x="18" y="28"/>
                    <a:pt x="16" y="29"/>
                    <a:pt x="14" y="27"/>
                  </a:cubicBezTo>
                  <a:cubicBezTo>
                    <a:pt x="13" y="26"/>
                    <a:pt x="13" y="24"/>
                    <a:pt x="12" y="22"/>
                  </a:cubicBezTo>
                  <a:cubicBezTo>
                    <a:pt x="10" y="18"/>
                    <a:pt x="8" y="18"/>
                    <a:pt x="4" y="21"/>
                  </a:cubicBezTo>
                  <a:cubicBezTo>
                    <a:pt x="6" y="15"/>
                    <a:pt x="5" y="11"/>
                    <a:pt x="2" y="8"/>
                  </a:cubicBezTo>
                  <a:cubicBezTo>
                    <a:pt x="1" y="7"/>
                    <a:pt x="1" y="6"/>
                    <a:pt x="1" y="5"/>
                  </a:cubicBezTo>
                  <a:cubicBezTo>
                    <a:pt x="0" y="4"/>
                    <a:pt x="1" y="2"/>
                    <a:pt x="2" y="2"/>
                  </a:cubicBezTo>
                  <a:cubicBezTo>
                    <a:pt x="3" y="2"/>
                    <a:pt x="3" y="3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6"/>
                    <a:pt x="4" y="9"/>
                    <a:pt x="6" y="9"/>
                  </a:cubicBezTo>
                  <a:cubicBezTo>
                    <a:pt x="8" y="9"/>
                    <a:pt x="8" y="6"/>
                    <a:pt x="9" y="5"/>
                  </a:cubicBezTo>
                  <a:cubicBezTo>
                    <a:pt x="10" y="3"/>
                    <a:pt x="10" y="2"/>
                    <a:pt x="11" y="0"/>
                  </a:cubicBezTo>
                  <a:cubicBezTo>
                    <a:pt x="13" y="7"/>
                    <a:pt x="15" y="8"/>
                    <a:pt x="21" y="2"/>
                  </a:cubicBezTo>
                  <a:cubicBezTo>
                    <a:pt x="19" y="7"/>
                    <a:pt x="15" y="9"/>
                    <a:pt x="16" y="15"/>
                  </a:cubicBezTo>
                  <a:cubicBezTo>
                    <a:pt x="15" y="13"/>
                    <a:pt x="15" y="12"/>
                    <a:pt x="14" y="10"/>
                  </a:cubicBezTo>
                  <a:cubicBezTo>
                    <a:pt x="13" y="12"/>
                    <a:pt x="14" y="13"/>
                    <a:pt x="12" y="14"/>
                  </a:cubicBezTo>
                  <a:cubicBezTo>
                    <a:pt x="10" y="13"/>
                    <a:pt x="12" y="11"/>
                    <a:pt x="11" y="10"/>
                  </a:cubicBezTo>
                  <a:cubicBezTo>
                    <a:pt x="8" y="14"/>
                    <a:pt x="9" y="15"/>
                    <a:pt x="14" y="19"/>
                  </a:cubicBezTo>
                  <a:cubicBezTo>
                    <a:pt x="15" y="21"/>
                    <a:pt x="15" y="25"/>
                    <a:pt x="19" y="26"/>
                  </a:cubicBezTo>
                  <a:close/>
                </a:path>
              </a:pathLst>
            </a:custGeom>
            <a:solidFill>
              <a:srgbClr val="F08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8" name="Freeform 556"/>
            <p:cNvSpPr>
              <a:spLocks/>
            </p:cNvSpPr>
            <p:nvPr/>
          </p:nvSpPr>
          <p:spPr bwMode="auto">
            <a:xfrm>
              <a:off x="-6802438" y="149225"/>
              <a:ext cx="160338" cy="222250"/>
            </a:xfrm>
            <a:custGeom>
              <a:avLst/>
              <a:gdLst>
                <a:gd name="T0" fmla="*/ 8 w 18"/>
                <a:gd name="T1" fmla="*/ 24 h 25"/>
                <a:gd name="T2" fmla="*/ 5 w 18"/>
                <a:gd name="T3" fmla="*/ 21 h 25"/>
                <a:gd name="T4" fmla="*/ 3 w 18"/>
                <a:gd name="T5" fmla="*/ 16 h 25"/>
                <a:gd name="T6" fmla="*/ 3 w 18"/>
                <a:gd name="T7" fmla="*/ 18 h 25"/>
                <a:gd name="T8" fmla="*/ 1 w 18"/>
                <a:gd name="T9" fmla="*/ 20 h 25"/>
                <a:gd name="T10" fmla="*/ 1 w 18"/>
                <a:gd name="T11" fmla="*/ 17 h 25"/>
                <a:gd name="T12" fmla="*/ 1 w 18"/>
                <a:gd name="T13" fmla="*/ 13 h 25"/>
                <a:gd name="T14" fmla="*/ 1 w 18"/>
                <a:gd name="T15" fmla="*/ 11 h 25"/>
                <a:gd name="T16" fmla="*/ 4 w 18"/>
                <a:gd name="T17" fmla="*/ 11 h 25"/>
                <a:gd name="T18" fmla="*/ 8 w 18"/>
                <a:gd name="T19" fmla="*/ 14 h 25"/>
                <a:gd name="T20" fmla="*/ 11 w 18"/>
                <a:gd name="T21" fmla="*/ 8 h 25"/>
                <a:gd name="T22" fmla="*/ 16 w 18"/>
                <a:gd name="T23" fmla="*/ 0 h 25"/>
                <a:gd name="T24" fmla="*/ 16 w 18"/>
                <a:gd name="T25" fmla="*/ 6 h 25"/>
                <a:gd name="T26" fmla="*/ 17 w 18"/>
                <a:gd name="T27" fmla="*/ 20 h 25"/>
                <a:gd name="T28" fmla="*/ 16 w 18"/>
                <a:gd name="T29" fmla="*/ 22 h 25"/>
                <a:gd name="T30" fmla="*/ 15 w 18"/>
                <a:gd name="T31" fmla="*/ 20 h 25"/>
                <a:gd name="T32" fmla="*/ 13 w 18"/>
                <a:gd name="T33" fmla="*/ 18 h 25"/>
                <a:gd name="T34" fmla="*/ 10 w 18"/>
                <a:gd name="T35" fmla="*/ 20 h 25"/>
                <a:gd name="T36" fmla="*/ 8 w 18"/>
                <a:gd name="T37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" h="25">
                  <a:moveTo>
                    <a:pt x="8" y="24"/>
                  </a:moveTo>
                  <a:cubicBezTo>
                    <a:pt x="5" y="25"/>
                    <a:pt x="3" y="25"/>
                    <a:pt x="5" y="21"/>
                  </a:cubicBezTo>
                  <a:cubicBezTo>
                    <a:pt x="5" y="19"/>
                    <a:pt x="5" y="18"/>
                    <a:pt x="3" y="16"/>
                  </a:cubicBezTo>
                  <a:cubicBezTo>
                    <a:pt x="3" y="17"/>
                    <a:pt x="3" y="17"/>
                    <a:pt x="3" y="18"/>
                  </a:cubicBezTo>
                  <a:cubicBezTo>
                    <a:pt x="3" y="19"/>
                    <a:pt x="3" y="21"/>
                    <a:pt x="1" y="20"/>
                  </a:cubicBezTo>
                  <a:cubicBezTo>
                    <a:pt x="0" y="20"/>
                    <a:pt x="0" y="18"/>
                    <a:pt x="1" y="17"/>
                  </a:cubicBezTo>
                  <a:cubicBezTo>
                    <a:pt x="1" y="16"/>
                    <a:pt x="3" y="15"/>
                    <a:pt x="1" y="13"/>
                  </a:cubicBezTo>
                  <a:cubicBezTo>
                    <a:pt x="0" y="12"/>
                    <a:pt x="0" y="11"/>
                    <a:pt x="1" y="11"/>
                  </a:cubicBezTo>
                  <a:cubicBezTo>
                    <a:pt x="2" y="10"/>
                    <a:pt x="3" y="11"/>
                    <a:pt x="4" y="11"/>
                  </a:cubicBezTo>
                  <a:cubicBezTo>
                    <a:pt x="5" y="13"/>
                    <a:pt x="6" y="15"/>
                    <a:pt x="8" y="14"/>
                  </a:cubicBezTo>
                  <a:cubicBezTo>
                    <a:pt x="11" y="13"/>
                    <a:pt x="11" y="10"/>
                    <a:pt x="11" y="8"/>
                  </a:cubicBezTo>
                  <a:cubicBezTo>
                    <a:pt x="10" y="4"/>
                    <a:pt x="15" y="3"/>
                    <a:pt x="16" y="0"/>
                  </a:cubicBezTo>
                  <a:cubicBezTo>
                    <a:pt x="16" y="2"/>
                    <a:pt x="17" y="4"/>
                    <a:pt x="16" y="6"/>
                  </a:cubicBezTo>
                  <a:cubicBezTo>
                    <a:pt x="16" y="11"/>
                    <a:pt x="16" y="15"/>
                    <a:pt x="17" y="20"/>
                  </a:cubicBezTo>
                  <a:cubicBezTo>
                    <a:pt x="18" y="21"/>
                    <a:pt x="18" y="22"/>
                    <a:pt x="16" y="22"/>
                  </a:cubicBezTo>
                  <a:cubicBezTo>
                    <a:pt x="15" y="21"/>
                    <a:pt x="15" y="21"/>
                    <a:pt x="15" y="20"/>
                  </a:cubicBezTo>
                  <a:cubicBezTo>
                    <a:pt x="15" y="19"/>
                    <a:pt x="14" y="18"/>
                    <a:pt x="13" y="18"/>
                  </a:cubicBezTo>
                  <a:cubicBezTo>
                    <a:pt x="11" y="18"/>
                    <a:pt x="11" y="19"/>
                    <a:pt x="10" y="20"/>
                  </a:cubicBezTo>
                  <a:cubicBezTo>
                    <a:pt x="10" y="21"/>
                    <a:pt x="10" y="23"/>
                    <a:pt x="8" y="24"/>
                  </a:cubicBezTo>
                  <a:close/>
                </a:path>
              </a:pathLst>
            </a:custGeom>
            <a:solidFill>
              <a:srgbClr val="F192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9" name="Freeform 557"/>
            <p:cNvSpPr>
              <a:spLocks/>
            </p:cNvSpPr>
            <p:nvPr/>
          </p:nvSpPr>
          <p:spPr bwMode="auto">
            <a:xfrm>
              <a:off x="-6526213" y="42863"/>
              <a:ext cx="141288" cy="88900"/>
            </a:xfrm>
            <a:custGeom>
              <a:avLst/>
              <a:gdLst>
                <a:gd name="T0" fmla="*/ 0 w 16"/>
                <a:gd name="T1" fmla="*/ 3 h 10"/>
                <a:gd name="T2" fmla="*/ 7 w 16"/>
                <a:gd name="T3" fmla="*/ 2 h 10"/>
                <a:gd name="T4" fmla="*/ 13 w 16"/>
                <a:gd name="T5" fmla="*/ 3 h 10"/>
                <a:gd name="T6" fmla="*/ 16 w 16"/>
                <a:gd name="T7" fmla="*/ 4 h 10"/>
                <a:gd name="T8" fmla="*/ 14 w 16"/>
                <a:gd name="T9" fmla="*/ 5 h 10"/>
                <a:gd name="T10" fmla="*/ 9 w 16"/>
                <a:gd name="T11" fmla="*/ 9 h 10"/>
                <a:gd name="T12" fmla="*/ 6 w 16"/>
                <a:gd name="T13" fmla="*/ 10 h 10"/>
                <a:gd name="T14" fmla="*/ 0 w 16"/>
                <a:gd name="T15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0">
                  <a:moveTo>
                    <a:pt x="0" y="3"/>
                  </a:moveTo>
                  <a:cubicBezTo>
                    <a:pt x="2" y="4"/>
                    <a:pt x="4" y="0"/>
                    <a:pt x="7" y="2"/>
                  </a:cubicBezTo>
                  <a:cubicBezTo>
                    <a:pt x="9" y="4"/>
                    <a:pt x="11" y="4"/>
                    <a:pt x="13" y="3"/>
                  </a:cubicBezTo>
                  <a:cubicBezTo>
                    <a:pt x="14" y="3"/>
                    <a:pt x="15" y="2"/>
                    <a:pt x="16" y="4"/>
                  </a:cubicBezTo>
                  <a:cubicBezTo>
                    <a:pt x="16" y="5"/>
                    <a:pt x="15" y="5"/>
                    <a:pt x="14" y="5"/>
                  </a:cubicBezTo>
                  <a:cubicBezTo>
                    <a:pt x="12" y="6"/>
                    <a:pt x="11" y="7"/>
                    <a:pt x="9" y="9"/>
                  </a:cubicBezTo>
                  <a:cubicBezTo>
                    <a:pt x="9" y="10"/>
                    <a:pt x="7" y="10"/>
                    <a:pt x="6" y="10"/>
                  </a:cubicBezTo>
                  <a:cubicBezTo>
                    <a:pt x="6" y="5"/>
                    <a:pt x="1" y="6"/>
                    <a:pt x="0" y="3"/>
                  </a:cubicBezTo>
                  <a:close/>
                </a:path>
              </a:pathLst>
            </a:custGeom>
            <a:solidFill>
              <a:srgbClr val="F08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0" name="Freeform 558"/>
            <p:cNvSpPr>
              <a:spLocks/>
            </p:cNvSpPr>
            <p:nvPr/>
          </p:nvSpPr>
          <p:spPr bwMode="auto">
            <a:xfrm>
              <a:off x="-6294438" y="211138"/>
              <a:ext cx="79375" cy="106363"/>
            </a:xfrm>
            <a:custGeom>
              <a:avLst/>
              <a:gdLst>
                <a:gd name="T0" fmla="*/ 1 w 9"/>
                <a:gd name="T1" fmla="*/ 1 h 12"/>
                <a:gd name="T2" fmla="*/ 3 w 9"/>
                <a:gd name="T3" fmla="*/ 0 h 12"/>
                <a:gd name="T4" fmla="*/ 9 w 9"/>
                <a:gd name="T5" fmla="*/ 10 h 12"/>
                <a:gd name="T6" fmla="*/ 1 w 9"/>
                <a:gd name="T7" fmla="*/ 7 h 12"/>
                <a:gd name="T8" fmla="*/ 6 w 9"/>
                <a:gd name="T9" fmla="*/ 8 h 12"/>
                <a:gd name="T10" fmla="*/ 5 w 9"/>
                <a:gd name="T11" fmla="*/ 11 h 12"/>
                <a:gd name="T12" fmla="*/ 1 w 9"/>
                <a:gd name="T13" fmla="*/ 10 h 12"/>
                <a:gd name="T14" fmla="*/ 1 w 9"/>
                <a:gd name="T15" fmla="*/ 7 h 12"/>
                <a:gd name="T16" fmla="*/ 1 w 9"/>
                <a:gd name="T17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2">
                  <a:moveTo>
                    <a:pt x="1" y="1"/>
                  </a:moveTo>
                  <a:cubicBezTo>
                    <a:pt x="2" y="1"/>
                    <a:pt x="2" y="1"/>
                    <a:pt x="3" y="0"/>
                  </a:cubicBezTo>
                  <a:cubicBezTo>
                    <a:pt x="7" y="2"/>
                    <a:pt x="9" y="5"/>
                    <a:pt x="9" y="10"/>
                  </a:cubicBezTo>
                  <a:cubicBezTo>
                    <a:pt x="5" y="4"/>
                    <a:pt x="5" y="4"/>
                    <a:pt x="1" y="7"/>
                  </a:cubicBezTo>
                  <a:cubicBezTo>
                    <a:pt x="4" y="7"/>
                    <a:pt x="5" y="6"/>
                    <a:pt x="6" y="8"/>
                  </a:cubicBezTo>
                  <a:cubicBezTo>
                    <a:pt x="6" y="9"/>
                    <a:pt x="6" y="10"/>
                    <a:pt x="5" y="11"/>
                  </a:cubicBezTo>
                  <a:cubicBezTo>
                    <a:pt x="4" y="12"/>
                    <a:pt x="3" y="10"/>
                    <a:pt x="1" y="10"/>
                  </a:cubicBezTo>
                  <a:cubicBezTo>
                    <a:pt x="0" y="10"/>
                    <a:pt x="1" y="8"/>
                    <a:pt x="1" y="7"/>
                  </a:cubicBezTo>
                  <a:cubicBezTo>
                    <a:pt x="1" y="5"/>
                    <a:pt x="5" y="3"/>
                    <a:pt x="1" y="1"/>
                  </a:cubicBezTo>
                  <a:close/>
                </a:path>
              </a:pathLst>
            </a:custGeom>
            <a:solidFill>
              <a:srgbClr val="EA75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1" name="Freeform 559"/>
            <p:cNvSpPr>
              <a:spLocks/>
            </p:cNvSpPr>
            <p:nvPr/>
          </p:nvSpPr>
          <p:spPr bwMode="auto">
            <a:xfrm>
              <a:off x="-6731001" y="292100"/>
              <a:ext cx="88900" cy="96838"/>
            </a:xfrm>
            <a:custGeom>
              <a:avLst/>
              <a:gdLst>
                <a:gd name="T0" fmla="*/ 0 w 10"/>
                <a:gd name="T1" fmla="*/ 8 h 11"/>
                <a:gd name="T2" fmla="*/ 1 w 10"/>
                <a:gd name="T3" fmla="*/ 5 h 11"/>
                <a:gd name="T4" fmla="*/ 5 w 10"/>
                <a:gd name="T5" fmla="*/ 1 h 11"/>
                <a:gd name="T6" fmla="*/ 8 w 10"/>
                <a:gd name="T7" fmla="*/ 6 h 11"/>
                <a:gd name="T8" fmla="*/ 7 w 10"/>
                <a:gd name="T9" fmla="*/ 10 h 11"/>
                <a:gd name="T10" fmla="*/ 0 w 10"/>
                <a:gd name="T11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1">
                  <a:moveTo>
                    <a:pt x="0" y="8"/>
                  </a:moveTo>
                  <a:cubicBezTo>
                    <a:pt x="1" y="7"/>
                    <a:pt x="1" y="6"/>
                    <a:pt x="1" y="5"/>
                  </a:cubicBezTo>
                  <a:cubicBezTo>
                    <a:pt x="1" y="3"/>
                    <a:pt x="2" y="0"/>
                    <a:pt x="5" y="1"/>
                  </a:cubicBezTo>
                  <a:cubicBezTo>
                    <a:pt x="9" y="1"/>
                    <a:pt x="8" y="4"/>
                    <a:pt x="8" y="6"/>
                  </a:cubicBezTo>
                  <a:cubicBezTo>
                    <a:pt x="7" y="7"/>
                    <a:pt x="10" y="9"/>
                    <a:pt x="7" y="10"/>
                  </a:cubicBezTo>
                  <a:cubicBezTo>
                    <a:pt x="5" y="11"/>
                    <a:pt x="2" y="11"/>
                    <a:pt x="0" y="8"/>
                  </a:cubicBezTo>
                  <a:close/>
                </a:path>
              </a:pathLst>
            </a:custGeom>
            <a:solidFill>
              <a:srgbClr val="D43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2" name="Freeform 560"/>
            <p:cNvSpPr>
              <a:spLocks/>
            </p:cNvSpPr>
            <p:nvPr/>
          </p:nvSpPr>
          <p:spPr bwMode="auto">
            <a:xfrm>
              <a:off x="-6429376" y="292100"/>
              <a:ext cx="80963" cy="71438"/>
            </a:xfrm>
            <a:custGeom>
              <a:avLst/>
              <a:gdLst>
                <a:gd name="T0" fmla="*/ 3 w 9"/>
                <a:gd name="T1" fmla="*/ 4 h 8"/>
                <a:gd name="T2" fmla="*/ 0 w 9"/>
                <a:gd name="T3" fmla="*/ 6 h 8"/>
                <a:gd name="T4" fmla="*/ 5 w 9"/>
                <a:gd name="T5" fmla="*/ 1 h 8"/>
                <a:gd name="T6" fmla="*/ 9 w 9"/>
                <a:gd name="T7" fmla="*/ 4 h 8"/>
                <a:gd name="T8" fmla="*/ 5 w 9"/>
                <a:gd name="T9" fmla="*/ 8 h 8"/>
                <a:gd name="T10" fmla="*/ 3 w 9"/>
                <a:gd name="T11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8">
                  <a:moveTo>
                    <a:pt x="3" y="4"/>
                  </a:moveTo>
                  <a:cubicBezTo>
                    <a:pt x="1" y="4"/>
                    <a:pt x="2" y="6"/>
                    <a:pt x="0" y="6"/>
                  </a:cubicBezTo>
                  <a:cubicBezTo>
                    <a:pt x="1" y="3"/>
                    <a:pt x="1" y="1"/>
                    <a:pt x="5" y="1"/>
                  </a:cubicBezTo>
                  <a:cubicBezTo>
                    <a:pt x="7" y="0"/>
                    <a:pt x="8" y="1"/>
                    <a:pt x="9" y="4"/>
                  </a:cubicBezTo>
                  <a:cubicBezTo>
                    <a:pt x="9" y="7"/>
                    <a:pt x="6" y="7"/>
                    <a:pt x="5" y="8"/>
                  </a:cubicBezTo>
                  <a:cubicBezTo>
                    <a:pt x="2" y="8"/>
                    <a:pt x="4" y="5"/>
                    <a:pt x="3" y="4"/>
                  </a:cubicBezTo>
                  <a:close/>
                </a:path>
              </a:pathLst>
            </a:custGeom>
            <a:solidFill>
              <a:srgbClr val="ED84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3" name="Freeform 561"/>
            <p:cNvSpPr>
              <a:spLocks/>
            </p:cNvSpPr>
            <p:nvPr/>
          </p:nvSpPr>
          <p:spPr bwMode="auto">
            <a:xfrm>
              <a:off x="-6535738" y="265113"/>
              <a:ext cx="80963" cy="88900"/>
            </a:xfrm>
            <a:custGeom>
              <a:avLst/>
              <a:gdLst>
                <a:gd name="T0" fmla="*/ 6 w 9"/>
                <a:gd name="T1" fmla="*/ 10 h 10"/>
                <a:gd name="T2" fmla="*/ 1 w 9"/>
                <a:gd name="T3" fmla="*/ 3 h 10"/>
                <a:gd name="T4" fmla="*/ 3 w 9"/>
                <a:gd name="T5" fmla="*/ 3 h 10"/>
                <a:gd name="T6" fmla="*/ 4 w 9"/>
                <a:gd name="T7" fmla="*/ 5 h 10"/>
                <a:gd name="T8" fmla="*/ 5 w 9"/>
                <a:gd name="T9" fmla="*/ 2 h 10"/>
                <a:gd name="T10" fmla="*/ 6 w 9"/>
                <a:gd name="T11" fmla="*/ 1 h 10"/>
                <a:gd name="T12" fmla="*/ 8 w 9"/>
                <a:gd name="T13" fmla="*/ 6 h 10"/>
                <a:gd name="T14" fmla="*/ 6 w 9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6" y="10"/>
                  </a:moveTo>
                  <a:cubicBezTo>
                    <a:pt x="0" y="10"/>
                    <a:pt x="1" y="6"/>
                    <a:pt x="1" y="3"/>
                  </a:cubicBezTo>
                  <a:cubicBezTo>
                    <a:pt x="1" y="3"/>
                    <a:pt x="2" y="2"/>
                    <a:pt x="3" y="3"/>
                  </a:cubicBezTo>
                  <a:cubicBezTo>
                    <a:pt x="3" y="3"/>
                    <a:pt x="3" y="5"/>
                    <a:pt x="4" y="5"/>
                  </a:cubicBezTo>
                  <a:cubicBezTo>
                    <a:pt x="5" y="4"/>
                    <a:pt x="4" y="3"/>
                    <a:pt x="5" y="2"/>
                  </a:cubicBezTo>
                  <a:cubicBezTo>
                    <a:pt x="5" y="1"/>
                    <a:pt x="5" y="0"/>
                    <a:pt x="6" y="1"/>
                  </a:cubicBezTo>
                  <a:cubicBezTo>
                    <a:pt x="8" y="2"/>
                    <a:pt x="9" y="4"/>
                    <a:pt x="8" y="6"/>
                  </a:cubicBezTo>
                  <a:cubicBezTo>
                    <a:pt x="7" y="7"/>
                    <a:pt x="7" y="9"/>
                    <a:pt x="6" y="10"/>
                  </a:cubicBezTo>
                  <a:close/>
                </a:path>
              </a:pathLst>
            </a:custGeom>
            <a:solidFill>
              <a:srgbClr val="AE28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4" name="Freeform 562"/>
            <p:cNvSpPr>
              <a:spLocks/>
            </p:cNvSpPr>
            <p:nvPr/>
          </p:nvSpPr>
          <p:spPr bwMode="auto">
            <a:xfrm>
              <a:off x="-6178551" y="166688"/>
              <a:ext cx="52388" cy="88900"/>
            </a:xfrm>
            <a:custGeom>
              <a:avLst/>
              <a:gdLst>
                <a:gd name="T0" fmla="*/ 3 w 6"/>
                <a:gd name="T1" fmla="*/ 10 h 10"/>
                <a:gd name="T2" fmla="*/ 1 w 6"/>
                <a:gd name="T3" fmla="*/ 2 h 10"/>
                <a:gd name="T4" fmla="*/ 1 w 6"/>
                <a:gd name="T5" fmla="*/ 0 h 10"/>
                <a:gd name="T6" fmla="*/ 3 w 6"/>
                <a:gd name="T7" fmla="*/ 0 h 10"/>
                <a:gd name="T8" fmla="*/ 3 w 6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">
                  <a:moveTo>
                    <a:pt x="3" y="10"/>
                  </a:moveTo>
                  <a:cubicBezTo>
                    <a:pt x="4" y="7"/>
                    <a:pt x="4" y="4"/>
                    <a:pt x="1" y="2"/>
                  </a:cubicBezTo>
                  <a:cubicBezTo>
                    <a:pt x="1" y="1"/>
                    <a:pt x="0" y="1"/>
                    <a:pt x="1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6" y="2"/>
                    <a:pt x="6" y="5"/>
                    <a:pt x="3" y="10"/>
                  </a:cubicBezTo>
                  <a:close/>
                </a:path>
              </a:pathLst>
            </a:custGeom>
            <a:solidFill>
              <a:srgbClr val="EC64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5" name="Freeform 563"/>
            <p:cNvSpPr>
              <a:spLocks/>
            </p:cNvSpPr>
            <p:nvPr/>
          </p:nvSpPr>
          <p:spPr bwMode="auto">
            <a:xfrm>
              <a:off x="-6249988" y="77788"/>
              <a:ext cx="71438" cy="71438"/>
            </a:xfrm>
            <a:custGeom>
              <a:avLst/>
              <a:gdLst>
                <a:gd name="T0" fmla="*/ 3 w 8"/>
                <a:gd name="T1" fmla="*/ 0 h 8"/>
                <a:gd name="T2" fmla="*/ 4 w 8"/>
                <a:gd name="T3" fmla="*/ 0 h 8"/>
                <a:gd name="T4" fmla="*/ 5 w 8"/>
                <a:gd name="T5" fmla="*/ 2 h 8"/>
                <a:gd name="T6" fmla="*/ 6 w 8"/>
                <a:gd name="T7" fmla="*/ 7 h 8"/>
                <a:gd name="T8" fmla="*/ 4 w 8"/>
                <a:gd name="T9" fmla="*/ 4 h 8"/>
                <a:gd name="T10" fmla="*/ 3 w 8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3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5" y="1"/>
                    <a:pt x="5" y="2"/>
                  </a:cubicBezTo>
                  <a:cubicBezTo>
                    <a:pt x="6" y="3"/>
                    <a:pt x="8" y="6"/>
                    <a:pt x="6" y="7"/>
                  </a:cubicBezTo>
                  <a:cubicBezTo>
                    <a:pt x="3" y="8"/>
                    <a:pt x="4" y="5"/>
                    <a:pt x="4" y="4"/>
                  </a:cubicBezTo>
                  <a:cubicBezTo>
                    <a:pt x="3" y="2"/>
                    <a:pt x="0" y="1"/>
                    <a:pt x="3" y="0"/>
                  </a:cubicBezTo>
                  <a:close/>
                </a:path>
              </a:pathLst>
            </a:custGeom>
            <a:solidFill>
              <a:srgbClr val="EC67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6" name="Freeform 564"/>
            <p:cNvSpPr>
              <a:spLocks/>
            </p:cNvSpPr>
            <p:nvPr/>
          </p:nvSpPr>
          <p:spPr bwMode="auto">
            <a:xfrm>
              <a:off x="-6597651" y="300038"/>
              <a:ext cx="26988" cy="44450"/>
            </a:xfrm>
            <a:custGeom>
              <a:avLst/>
              <a:gdLst>
                <a:gd name="T0" fmla="*/ 3 w 3"/>
                <a:gd name="T1" fmla="*/ 2 h 5"/>
                <a:gd name="T2" fmla="*/ 1 w 3"/>
                <a:gd name="T3" fmla="*/ 5 h 5"/>
                <a:gd name="T4" fmla="*/ 0 w 3"/>
                <a:gd name="T5" fmla="*/ 3 h 5"/>
                <a:gd name="T6" fmla="*/ 1 w 3"/>
                <a:gd name="T7" fmla="*/ 0 h 5"/>
                <a:gd name="T8" fmla="*/ 3 w 3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3" y="2"/>
                  </a:moveTo>
                  <a:cubicBezTo>
                    <a:pt x="3" y="4"/>
                    <a:pt x="2" y="5"/>
                    <a:pt x="1" y="5"/>
                  </a:cubicBezTo>
                  <a:cubicBezTo>
                    <a:pt x="0" y="5"/>
                    <a:pt x="0" y="4"/>
                    <a:pt x="0" y="3"/>
                  </a:cubicBezTo>
                  <a:cubicBezTo>
                    <a:pt x="0" y="2"/>
                    <a:pt x="0" y="0"/>
                    <a:pt x="1" y="0"/>
                  </a:cubicBezTo>
                  <a:cubicBezTo>
                    <a:pt x="2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8B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7" name="Freeform 565"/>
            <p:cNvSpPr>
              <a:spLocks/>
            </p:cNvSpPr>
            <p:nvPr/>
          </p:nvSpPr>
          <p:spPr bwMode="auto">
            <a:xfrm>
              <a:off x="-6518276" y="282575"/>
              <a:ext cx="36513" cy="44450"/>
            </a:xfrm>
            <a:custGeom>
              <a:avLst/>
              <a:gdLst>
                <a:gd name="T0" fmla="*/ 3 w 4"/>
                <a:gd name="T1" fmla="*/ 0 h 5"/>
                <a:gd name="T2" fmla="*/ 3 w 4"/>
                <a:gd name="T3" fmla="*/ 0 h 5"/>
                <a:gd name="T4" fmla="*/ 2 w 4"/>
                <a:gd name="T5" fmla="*/ 5 h 5"/>
                <a:gd name="T6" fmla="*/ 1 w 4"/>
                <a:gd name="T7" fmla="*/ 1 h 5"/>
                <a:gd name="T8" fmla="*/ 3 w 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4" y="2"/>
                    <a:pt x="4" y="4"/>
                    <a:pt x="2" y="5"/>
                  </a:cubicBezTo>
                  <a:cubicBezTo>
                    <a:pt x="0" y="5"/>
                    <a:pt x="0" y="2"/>
                    <a:pt x="1" y="1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F1AD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8" name="Freeform 566"/>
            <p:cNvSpPr>
              <a:spLocks/>
            </p:cNvSpPr>
            <p:nvPr/>
          </p:nvSpPr>
          <p:spPr bwMode="auto">
            <a:xfrm>
              <a:off x="-6134101" y="282575"/>
              <a:ext cx="25400" cy="44450"/>
            </a:xfrm>
            <a:custGeom>
              <a:avLst/>
              <a:gdLst>
                <a:gd name="T0" fmla="*/ 1 w 3"/>
                <a:gd name="T1" fmla="*/ 5 h 5"/>
                <a:gd name="T2" fmla="*/ 0 w 3"/>
                <a:gd name="T3" fmla="*/ 2 h 5"/>
                <a:gd name="T4" fmla="*/ 1 w 3"/>
                <a:gd name="T5" fmla="*/ 0 h 5"/>
                <a:gd name="T6" fmla="*/ 2 w 3"/>
                <a:gd name="T7" fmla="*/ 3 h 5"/>
                <a:gd name="T8" fmla="*/ 1 w 3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5"/>
                  </a:move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3" y="1"/>
                    <a:pt x="3" y="2"/>
                    <a:pt x="2" y="3"/>
                  </a:cubicBezTo>
                  <a:cubicBezTo>
                    <a:pt x="2" y="4"/>
                    <a:pt x="2" y="5"/>
                    <a:pt x="1" y="5"/>
                  </a:cubicBezTo>
                  <a:close/>
                </a:path>
              </a:pathLst>
            </a:custGeom>
            <a:solidFill>
              <a:srgbClr val="F5A3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9" name="Freeform 567"/>
            <p:cNvSpPr>
              <a:spLocks/>
            </p:cNvSpPr>
            <p:nvPr/>
          </p:nvSpPr>
          <p:spPr bwMode="auto">
            <a:xfrm>
              <a:off x="-6454776" y="638175"/>
              <a:ext cx="25400" cy="53975"/>
            </a:xfrm>
            <a:custGeom>
              <a:avLst/>
              <a:gdLst>
                <a:gd name="T0" fmla="*/ 3 w 3"/>
                <a:gd name="T1" fmla="*/ 2 h 6"/>
                <a:gd name="T2" fmla="*/ 3 w 3"/>
                <a:gd name="T3" fmla="*/ 2 h 6"/>
                <a:gd name="T4" fmla="*/ 1 w 3"/>
                <a:gd name="T5" fmla="*/ 5 h 6"/>
                <a:gd name="T6" fmla="*/ 0 w 3"/>
                <a:gd name="T7" fmla="*/ 3 h 6"/>
                <a:gd name="T8" fmla="*/ 3 w 3"/>
                <a:gd name="T9" fmla="*/ 1 h 6"/>
                <a:gd name="T10" fmla="*/ 3 w 3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4"/>
                    <a:pt x="3" y="5"/>
                    <a:pt x="1" y="5"/>
                  </a:cubicBezTo>
                  <a:cubicBezTo>
                    <a:pt x="0" y="6"/>
                    <a:pt x="0" y="4"/>
                    <a:pt x="0" y="3"/>
                  </a:cubicBezTo>
                  <a:cubicBezTo>
                    <a:pt x="0" y="2"/>
                    <a:pt x="0" y="0"/>
                    <a:pt x="3" y="1"/>
                  </a:cubicBezTo>
                  <a:cubicBezTo>
                    <a:pt x="3" y="1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28D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0" name="Freeform 568"/>
            <p:cNvSpPr>
              <a:spLocks/>
            </p:cNvSpPr>
            <p:nvPr/>
          </p:nvSpPr>
          <p:spPr bwMode="auto">
            <a:xfrm>
              <a:off x="-6276976" y="657225"/>
              <a:ext cx="34925" cy="44450"/>
            </a:xfrm>
            <a:custGeom>
              <a:avLst/>
              <a:gdLst>
                <a:gd name="T0" fmla="*/ 1 w 4"/>
                <a:gd name="T1" fmla="*/ 1 h 5"/>
                <a:gd name="T2" fmla="*/ 4 w 4"/>
                <a:gd name="T3" fmla="*/ 2 h 5"/>
                <a:gd name="T4" fmla="*/ 2 w 4"/>
                <a:gd name="T5" fmla="*/ 5 h 5"/>
                <a:gd name="T6" fmla="*/ 0 w 4"/>
                <a:gd name="T7" fmla="*/ 2 h 5"/>
                <a:gd name="T8" fmla="*/ 1 w 4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1" y="1"/>
                  </a:moveTo>
                  <a:cubicBezTo>
                    <a:pt x="3" y="0"/>
                    <a:pt x="4" y="1"/>
                    <a:pt x="4" y="2"/>
                  </a:cubicBezTo>
                  <a:cubicBezTo>
                    <a:pt x="4" y="4"/>
                    <a:pt x="3" y="5"/>
                    <a:pt x="2" y="5"/>
                  </a:cubicBezTo>
                  <a:cubicBezTo>
                    <a:pt x="0" y="5"/>
                    <a:pt x="0" y="3"/>
                    <a:pt x="0" y="2"/>
                  </a:cubicBezTo>
                  <a:cubicBezTo>
                    <a:pt x="1" y="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49D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1" name="Freeform 569"/>
            <p:cNvSpPr>
              <a:spLocks/>
            </p:cNvSpPr>
            <p:nvPr/>
          </p:nvSpPr>
          <p:spPr bwMode="auto">
            <a:xfrm>
              <a:off x="-6750051" y="541338"/>
              <a:ext cx="36513" cy="44450"/>
            </a:xfrm>
            <a:custGeom>
              <a:avLst/>
              <a:gdLst>
                <a:gd name="T0" fmla="*/ 4 w 4"/>
                <a:gd name="T1" fmla="*/ 1 h 5"/>
                <a:gd name="T2" fmla="*/ 2 w 4"/>
                <a:gd name="T3" fmla="*/ 4 h 5"/>
                <a:gd name="T4" fmla="*/ 1 w 4"/>
                <a:gd name="T5" fmla="*/ 0 h 5"/>
                <a:gd name="T6" fmla="*/ 4 w 4"/>
                <a:gd name="T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4" y="1"/>
                  </a:moveTo>
                  <a:cubicBezTo>
                    <a:pt x="3" y="3"/>
                    <a:pt x="4" y="5"/>
                    <a:pt x="2" y="4"/>
                  </a:cubicBezTo>
                  <a:cubicBezTo>
                    <a:pt x="0" y="4"/>
                    <a:pt x="0" y="2"/>
                    <a:pt x="1" y="0"/>
                  </a:cubicBezTo>
                  <a:cubicBezTo>
                    <a:pt x="2" y="1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EF8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2" name="Freeform 570"/>
            <p:cNvSpPr>
              <a:spLocks/>
            </p:cNvSpPr>
            <p:nvPr/>
          </p:nvSpPr>
          <p:spPr bwMode="auto">
            <a:xfrm>
              <a:off x="-6116638" y="541338"/>
              <a:ext cx="26988" cy="34925"/>
            </a:xfrm>
            <a:custGeom>
              <a:avLst/>
              <a:gdLst>
                <a:gd name="T0" fmla="*/ 3 w 3"/>
                <a:gd name="T1" fmla="*/ 1 h 4"/>
                <a:gd name="T2" fmla="*/ 1 w 3"/>
                <a:gd name="T3" fmla="*/ 4 h 4"/>
                <a:gd name="T4" fmla="*/ 0 w 3"/>
                <a:gd name="T5" fmla="*/ 2 h 4"/>
                <a:gd name="T6" fmla="*/ 1 w 3"/>
                <a:gd name="T7" fmla="*/ 0 h 4"/>
                <a:gd name="T8" fmla="*/ 3 w 3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1"/>
                  </a:moveTo>
                  <a:cubicBezTo>
                    <a:pt x="3" y="2"/>
                    <a:pt x="2" y="3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F18F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3" name="Freeform 571"/>
            <p:cNvSpPr>
              <a:spLocks/>
            </p:cNvSpPr>
            <p:nvPr/>
          </p:nvSpPr>
          <p:spPr bwMode="auto">
            <a:xfrm>
              <a:off x="-6357938" y="630238"/>
              <a:ext cx="26988" cy="44450"/>
            </a:xfrm>
            <a:custGeom>
              <a:avLst/>
              <a:gdLst>
                <a:gd name="T0" fmla="*/ 2 w 3"/>
                <a:gd name="T1" fmla="*/ 0 h 5"/>
                <a:gd name="T2" fmla="*/ 1 w 3"/>
                <a:gd name="T3" fmla="*/ 4 h 5"/>
                <a:gd name="T4" fmla="*/ 0 w 3"/>
                <a:gd name="T5" fmla="*/ 2 h 5"/>
                <a:gd name="T6" fmla="*/ 2 w 3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cubicBezTo>
                    <a:pt x="3" y="2"/>
                    <a:pt x="3" y="4"/>
                    <a:pt x="1" y="4"/>
                  </a:cubicBezTo>
                  <a:cubicBezTo>
                    <a:pt x="0" y="5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08F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4" name="Freeform 572"/>
            <p:cNvSpPr>
              <a:spLocks/>
            </p:cNvSpPr>
            <p:nvPr/>
          </p:nvSpPr>
          <p:spPr bwMode="auto">
            <a:xfrm>
              <a:off x="-6072188" y="211138"/>
              <a:ext cx="17463" cy="36513"/>
            </a:xfrm>
            <a:custGeom>
              <a:avLst/>
              <a:gdLst>
                <a:gd name="T0" fmla="*/ 1 w 2"/>
                <a:gd name="T1" fmla="*/ 0 h 4"/>
                <a:gd name="T2" fmla="*/ 2 w 2"/>
                <a:gd name="T3" fmla="*/ 2 h 4"/>
                <a:gd name="T4" fmla="*/ 1 w 2"/>
                <a:gd name="T5" fmla="*/ 4 h 4"/>
                <a:gd name="T6" fmla="*/ 0 w 2"/>
                <a:gd name="T7" fmla="*/ 1 h 4"/>
                <a:gd name="T8" fmla="*/ 1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cubicBezTo>
                    <a:pt x="2" y="0"/>
                    <a:pt x="2" y="1"/>
                    <a:pt x="2" y="2"/>
                  </a:cubicBezTo>
                  <a:cubicBezTo>
                    <a:pt x="2" y="3"/>
                    <a:pt x="2" y="4"/>
                    <a:pt x="1" y="4"/>
                  </a:cubicBezTo>
                  <a:cubicBezTo>
                    <a:pt x="0" y="4"/>
                    <a:pt x="0" y="2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29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5" name="Freeform 573"/>
            <p:cNvSpPr>
              <a:spLocks/>
            </p:cNvSpPr>
            <p:nvPr/>
          </p:nvSpPr>
          <p:spPr bwMode="auto">
            <a:xfrm>
              <a:off x="-6392863" y="531813"/>
              <a:ext cx="26988" cy="36513"/>
            </a:xfrm>
            <a:custGeom>
              <a:avLst/>
              <a:gdLst>
                <a:gd name="T0" fmla="*/ 2 w 3"/>
                <a:gd name="T1" fmla="*/ 0 h 4"/>
                <a:gd name="T2" fmla="*/ 3 w 3"/>
                <a:gd name="T3" fmla="*/ 2 h 4"/>
                <a:gd name="T4" fmla="*/ 1 w 3"/>
                <a:gd name="T5" fmla="*/ 4 h 4"/>
                <a:gd name="T6" fmla="*/ 0 w 3"/>
                <a:gd name="T7" fmla="*/ 2 h 4"/>
                <a:gd name="T8" fmla="*/ 2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4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395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6" name="Freeform 574"/>
            <p:cNvSpPr>
              <a:spLocks/>
            </p:cNvSpPr>
            <p:nvPr/>
          </p:nvSpPr>
          <p:spPr bwMode="auto">
            <a:xfrm>
              <a:off x="-6794501" y="415925"/>
              <a:ext cx="26988" cy="36513"/>
            </a:xfrm>
            <a:custGeom>
              <a:avLst/>
              <a:gdLst>
                <a:gd name="T0" fmla="*/ 3 w 3"/>
                <a:gd name="T1" fmla="*/ 2 h 4"/>
                <a:gd name="T2" fmla="*/ 2 w 3"/>
                <a:gd name="T3" fmla="*/ 4 h 4"/>
                <a:gd name="T4" fmla="*/ 0 w 3"/>
                <a:gd name="T5" fmla="*/ 2 h 4"/>
                <a:gd name="T6" fmla="*/ 1 w 3"/>
                <a:gd name="T7" fmla="*/ 0 h 4"/>
                <a:gd name="T8" fmla="*/ 3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2"/>
                  </a:moveTo>
                  <a:cubicBezTo>
                    <a:pt x="3" y="3"/>
                    <a:pt x="3" y="4"/>
                    <a:pt x="2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1"/>
                    <a:pt x="3" y="2"/>
                  </a:cubicBezTo>
                  <a:close/>
                </a:path>
              </a:pathLst>
            </a:custGeom>
            <a:solidFill>
              <a:srgbClr val="F49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7" name="Freeform 575"/>
            <p:cNvSpPr>
              <a:spLocks/>
            </p:cNvSpPr>
            <p:nvPr/>
          </p:nvSpPr>
          <p:spPr bwMode="auto">
            <a:xfrm>
              <a:off x="-6553201" y="407988"/>
              <a:ext cx="34925" cy="44450"/>
            </a:xfrm>
            <a:custGeom>
              <a:avLst/>
              <a:gdLst>
                <a:gd name="T0" fmla="*/ 2 w 4"/>
                <a:gd name="T1" fmla="*/ 0 h 5"/>
                <a:gd name="T2" fmla="*/ 3 w 4"/>
                <a:gd name="T3" fmla="*/ 2 h 5"/>
                <a:gd name="T4" fmla="*/ 2 w 4"/>
                <a:gd name="T5" fmla="*/ 4 h 5"/>
                <a:gd name="T6" fmla="*/ 1 w 4"/>
                <a:gd name="T7" fmla="*/ 3 h 5"/>
                <a:gd name="T8" fmla="*/ 2 w 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2" y="0"/>
                  </a:move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4" y="4"/>
                    <a:pt x="2" y="4"/>
                  </a:cubicBezTo>
                  <a:cubicBezTo>
                    <a:pt x="1" y="5"/>
                    <a:pt x="1" y="4"/>
                    <a:pt x="1" y="3"/>
                  </a:cubicBezTo>
                  <a:cubicBezTo>
                    <a:pt x="1" y="2"/>
                    <a:pt x="0" y="1"/>
                    <a:pt x="2" y="0"/>
                  </a:cubicBezTo>
                  <a:close/>
                </a:path>
              </a:pathLst>
            </a:custGeom>
            <a:solidFill>
              <a:srgbClr val="ED9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8" name="Freeform 576"/>
            <p:cNvSpPr>
              <a:spLocks/>
            </p:cNvSpPr>
            <p:nvPr/>
          </p:nvSpPr>
          <p:spPr bwMode="auto">
            <a:xfrm>
              <a:off x="-6099176" y="407988"/>
              <a:ext cx="26988" cy="34925"/>
            </a:xfrm>
            <a:custGeom>
              <a:avLst/>
              <a:gdLst>
                <a:gd name="T0" fmla="*/ 3 w 3"/>
                <a:gd name="T1" fmla="*/ 2 h 4"/>
                <a:gd name="T2" fmla="*/ 1 w 3"/>
                <a:gd name="T3" fmla="*/ 4 h 4"/>
                <a:gd name="T4" fmla="*/ 0 w 3"/>
                <a:gd name="T5" fmla="*/ 2 h 4"/>
                <a:gd name="T6" fmla="*/ 2 w 3"/>
                <a:gd name="T7" fmla="*/ 0 h 4"/>
                <a:gd name="T8" fmla="*/ 3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2"/>
                  </a:moveTo>
                  <a:cubicBezTo>
                    <a:pt x="3" y="3"/>
                    <a:pt x="3" y="4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18E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9" name="Freeform 577"/>
            <p:cNvSpPr>
              <a:spLocks/>
            </p:cNvSpPr>
            <p:nvPr/>
          </p:nvSpPr>
          <p:spPr bwMode="auto">
            <a:xfrm>
              <a:off x="-6338888" y="398463"/>
              <a:ext cx="25400" cy="34925"/>
            </a:xfrm>
            <a:custGeom>
              <a:avLst/>
              <a:gdLst>
                <a:gd name="T0" fmla="*/ 1 w 3"/>
                <a:gd name="T1" fmla="*/ 0 h 4"/>
                <a:gd name="T2" fmla="*/ 3 w 3"/>
                <a:gd name="T3" fmla="*/ 1 h 4"/>
                <a:gd name="T4" fmla="*/ 1 w 3"/>
                <a:gd name="T5" fmla="*/ 4 h 4"/>
                <a:gd name="T6" fmla="*/ 0 w 3"/>
                <a:gd name="T7" fmla="*/ 3 h 4"/>
                <a:gd name="T8" fmla="*/ 1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2" y="0"/>
                    <a:pt x="3" y="1"/>
                    <a:pt x="3" y="1"/>
                  </a:cubicBezTo>
                  <a:cubicBezTo>
                    <a:pt x="3" y="3"/>
                    <a:pt x="3" y="4"/>
                    <a:pt x="1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F398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0" name="Freeform 578"/>
            <p:cNvSpPr>
              <a:spLocks/>
            </p:cNvSpPr>
            <p:nvPr/>
          </p:nvSpPr>
          <p:spPr bwMode="auto">
            <a:xfrm>
              <a:off x="-6338888" y="220663"/>
              <a:ext cx="25400" cy="34925"/>
            </a:xfrm>
            <a:custGeom>
              <a:avLst/>
              <a:gdLst>
                <a:gd name="T0" fmla="*/ 3 w 3"/>
                <a:gd name="T1" fmla="*/ 2 h 4"/>
                <a:gd name="T2" fmla="*/ 1 w 3"/>
                <a:gd name="T3" fmla="*/ 4 h 4"/>
                <a:gd name="T4" fmla="*/ 0 w 3"/>
                <a:gd name="T5" fmla="*/ 2 h 4"/>
                <a:gd name="T6" fmla="*/ 2 w 3"/>
                <a:gd name="T7" fmla="*/ 0 h 4"/>
                <a:gd name="T8" fmla="*/ 3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2"/>
                  </a:moveTo>
                  <a:cubicBezTo>
                    <a:pt x="3" y="3"/>
                    <a:pt x="3" y="4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39A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1" name="Freeform 579"/>
            <p:cNvSpPr>
              <a:spLocks/>
            </p:cNvSpPr>
            <p:nvPr/>
          </p:nvSpPr>
          <p:spPr bwMode="auto">
            <a:xfrm>
              <a:off x="-6464301" y="193675"/>
              <a:ext cx="34925" cy="34925"/>
            </a:xfrm>
            <a:custGeom>
              <a:avLst/>
              <a:gdLst>
                <a:gd name="T0" fmla="*/ 2 w 4"/>
                <a:gd name="T1" fmla="*/ 4 h 4"/>
                <a:gd name="T2" fmla="*/ 1 w 4"/>
                <a:gd name="T3" fmla="*/ 1 h 4"/>
                <a:gd name="T4" fmla="*/ 2 w 4"/>
                <a:gd name="T5" fmla="*/ 0 h 4"/>
                <a:gd name="T6" fmla="*/ 3 w 4"/>
                <a:gd name="T7" fmla="*/ 2 h 4"/>
                <a:gd name="T8" fmla="*/ 2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1" y="3"/>
                    <a:pt x="0" y="2"/>
                    <a:pt x="1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4" y="1"/>
                    <a:pt x="3" y="2"/>
                  </a:cubicBezTo>
                  <a:cubicBezTo>
                    <a:pt x="3" y="3"/>
                    <a:pt x="3" y="4"/>
                    <a:pt x="2" y="4"/>
                  </a:cubicBezTo>
                  <a:close/>
                </a:path>
              </a:pathLst>
            </a:custGeom>
            <a:solidFill>
              <a:srgbClr val="E994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2" name="Freeform 580"/>
            <p:cNvSpPr>
              <a:spLocks/>
            </p:cNvSpPr>
            <p:nvPr/>
          </p:nvSpPr>
          <p:spPr bwMode="auto">
            <a:xfrm>
              <a:off x="-6276976" y="87313"/>
              <a:ext cx="26988" cy="44450"/>
            </a:xfrm>
            <a:custGeom>
              <a:avLst/>
              <a:gdLst>
                <a:gd name="T0" fmla="*/ 1 w 3"/>
                <a:gd name="T1" fmla="*/ 5 h 5"/>
                <a:gd name="T2" fmla="*/ 1 w 3"/>
                <a:gd name="T3" fmla="*/ 1 h 5"/>
                <a:gd name="T4" fmla="*/ 2 w 3"/>
                <a:gd name="T5" fmla="*/ 1 h 5"/>
                <a:gd name="T6" fmla="*/ 1 w 3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1" y="5"/>
                  </a:moveTo>
                  <a:cubicBezTo>
                    <a:pt x="0" y="4"/>
                    <a:pt x="0" y="2"/>
                    <a:pt x="1" y="1"/>
                  </a:cubicBezTo>
                  <a:cubicBezTo>
                    <a:pt x="1" y="0"/>
                    <a:pt x="2" y="0"/>
                    <a:pt x="2" y="1"/>
                  </a:cubicBezTo>
                  <a:cubicBezTo>
                    <a:pt x="3" y="3"/>
                    <a:pt x="2" y="4"/>
                    <a:pt x="1" y="5"/>
                  </a:cubicBezTo>
                  <a:close/>
                </a:path>
              </a:pathLst>
            </a:custGeom>
            <a:solidFill>
              <a:srgbClr val="F08C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3" name="Freeform 581"/>
            <p:cNvSpPr>
              <a:spLocks/>
            </p:cNvSpPr>
            <p:nvPr/>
          </p:nvSpPr>
          <p:spPr bwMode="auto">
            <a:xfrm>
              <a:off x="-6518276" y="104775"/>
              <a:ext cx="26988" cy="34925"/>
            </a:xfrm>
            <a:custGeom>
              <a:avLst/>
              <a:gdLst>
                <a:gd name="T0" fmla="*/ 2 w 3"/>
                <a:gd name="T1" fmla="*/ 4 h 4"/>
                <a:gd name="T2" fmla="*/ 0 w 3"/>
                <a:gd name="T3" fmla="*/ 2 h 4"/>
                <a:gd name="T4" fmla="*/ 2 w 3"/>
                <a:gd name="T5" fmla="*/ 0 h 4"/>
                <a:gd name="T6" fmla="*/ 3 w 3"/>
                <a:gd name="T7" fmla="*/ 2 h 4"/>
                <a:gd name="T8" fmla="*/ 2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4"/>
                  </a:moveTo>
                  <a:cubicBezTo>
                    <a:pt x="1" y="4"/>
                    <a:pt x="1" y="3"/>
                    <a:pt x="0" y="2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4"/>
                    <a:pt x="2" y="4"/>
                  </a:cubicBezTo>
                  <a:close/>
                </a:path>
              </a:pathLst>
            </a:custGeom>
            <a:solidFill>
              <a:srgbClr val="F39A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4" name="Freeform 582"/>
            <p:cNvSpPr>
              <a:spLocks/>
            </p:cNvSpPr>
            <p:nvPr/>
          </p:nvSpPr>
          <p:spPr bwMode="auto">
            <a:xfrm>
              <a:off x="-6607176" y="122238"/>
              <a:ext cx="17463" cy="44450"/>
            </a:xfrm>
            <a:custGeom>
              <a:avLst/>
              <a:gdLst>
                <a:gd name="T0" fmla="*/ 2 w 2"/>
                <a:gd name="T1" fmla="*/ 2 h 5"/>
                <a:gd name="T2" fmla="*/ 1 w 2"/>
                <a:gd name="T3" fmla="*/ 4 h 5"/>
                <a:gd name="T4" fmla="*/ 0 w 2"/>
                <a:gd name="T5" fmla="*/ 2 h 5"/>
                <a:gd name="T6" fmla="*/ 1 w 2"/>
                <a:gd name="T7" fmla="*/ 0 h 5"/>
                <a:gd name="T8" fmla="*/ 2 w 2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2"/>
                  </a:moveTo>
                  <a:cubicBezTo>
                    <a:pt x="2" y="3"/>
                    <a:pt x="2" y="4"/>
                    <a:pt x="1" y="4"/>
                  </a:cubicBezTo>
                  <a:cubicBezTo>
                    <a:pt x="0" y="5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F29A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5" name="Freeform 583"/>
            <p:cNvSpPr>
              <a:spLocks/>
            </p:cNvSpPr>
            <p:nvPr/>
          </p:nvSpPr>
          <p:spPr bwMode="auto">
            <a:xfrm>
              <a:off x="-6705601" y="131763"/>
              <a:ext cx="19050" cy="34925"/>
            </a:xfrm>
            <a:custGeom>
              <a:avLst/>
              <a:gdLst>
                <a:gd name="T0" fmla="*/ 2 w 2"/>
                <a:gd name="T1" fmla="*/ 2 h 4"/>
                <a:gd name="T2" fmla="*/ 1 w 2"/>
                <a:gd name="T3" fmla="*/ 4 h 4"/>
                <a:gd name="T4" fmla="*/ 0 w 2"/>
                <a:gd name="T5" fmla="*/ 2 h 4"/>
                <a:gd name="T6" fmla="*/ 1 w 2"/>
                <a:gd name="T7" fmla="*/ 0 h 4"/>
                <a:gd name="T8" fmla="*/ 2 w 2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2"/>
                  </a:moveTo>
                  <a:cubicBezTo>
                    <a:pt x="2" y="3"/>
                    <a:pt x="2" y="3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F396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6" name="Freeform 584"/>
            <p:cNvSpPr>
              <a:spLocks/>
            </p:cNvSpPr>
            <p:nvPr/>
          </p:nvSpPr>
          <p:spPr bwMode="auto">
            <a:xfrm>
              <a:off x="-6143626" y="131763"/>
              <a:ext cx="26988" cy="34925"/>
            </a:xfrm>
            <a:custGeom>
              <a:avLst/>
              <a:gdLst>
                <a:gd name="T0" fmla="*/ 2 w 3"/>
                <a:gd name="T1" fmla="*/ 4 h 4"/>
                <a:gd name="T2" fmla="*/ 0 w 3"/>
                <a:gd name="T3" fmla="*/ 1 h 4"/>
                <a:gd name="T4" fmla="*/ 1 w 3"/>
                <a:gd name="T5" fmla="*/ 0 h 4"/>
                <a:gd name="T6" fmla="*/ 2 w 3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2" y="4"/>
                  </a:moveTo>
                  <a:cubicBezTo>
                    <a:pt x="0" y="4"/>
                    <a:pt x="0" y="2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3" y="1"/>
                    <a:pt x="3" y="3"/>
                    <a:pt x="2" y="4"/>
                  </a:cubicBezTo>
                  <a:close/>
                </a:path>
              </a:pathLst>
            </a:custGeom>
            <a:solidFill>
              <a:srgbClr val="F49A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7" name="Freeform 585"/>
            <p:cNvSpPr>
              <a:spLocks/>
            </p:cNvSpPr>
            <p:nvPr/>
          </p:nvSpPr>
          <p:spPr bwMode="auto">
            <a:xfrm>
              <a:off x="-6205538" y="184150"/>
              <a:ext cx="26988" cy="36513"/>
            </a:xfrm>
            <a:custGeom>
              <a:avLst/>
              <a:gdLst>
                <a:gd name="T0" fmla="*/ 1 w 3"/>
                <a:gd name="T1" fmla="*/ 0 h 4"/>
                <a:gd name="T2" fmla="*/ 3 w 3"/>
                <a:gd name="T3" fmla="*/ 2 h 4"/>
                <a:gd name="T4" fmla="*/ 2 w 3"/>
                <a:gd name="T5" fmla="*/ 3 h 4"/>
                <a:gd name="T6" fmla="*/ 0 w 3"/>
                <a:gd name="T7" fmla="*/ 2 h 4"/>
                <a:gd name="T8" fmla="*/ 1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2" y="0"/>
                    <a:pt x="3" y="1"/>
                    <a:pt x="3" y="2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397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8" name="Oval 586"/>
            <p:cNvSpPr>
              <a:spLocks noChangeArrowheads="1"/>
            </p:cNvSpPr>
            <p:nvPr/>
          </p:nvSpPr>
          <p:spPr bwMode="auto">
            <a:xfrm>
              <a:off x="-6642101" y="220663"/>
              <a:ext cx="26988" cy="34925"/>
            </a:xfrm>
            <a:prstGeom prst="ellipse">
              <a:avLst/>
            </a:prstGeom>
            <a:solidFill>
              <a:srgbClr val="F08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9" name="Freeform 587"/>
            <p:cNvSpPr>
              <a:spLocks/>
            </p:cNvSpPr>
            <p:nvPr/>
          </p:nvSpPr>
          <p:spPr bwMode="auto">
            <a:xfrm>
              <a:off x="-6215063" y="398463"/>
              <a:ext cx="26988" cy="34925"/>
            </a:xfrm>
            <a:custGeom>
              <a:avLst/>
              <a:gdLst>
                <a:gd name="T0" fmla="*/ 1 w 3"/>
                <a:gd name="T1" fmla="*/ 4 h 4"/>
                <a:gd name="T2" fmla="*/ 0 w 3"/>
                <a:gd name="T3" fmla="*/ 2 h 4"/>
                <a:gd name="T4" fmla="*/ 2 w 3"/>
                <a:gd name="T5" fmla="*/ 0 h 4"/>
                <a:gd name="T6" fmla="*/ 3 w 3"/>
                <a:gd name="T7" fmla="*/ 2 h 4"/>
                <a:gd name="T8" fmla="*/ 1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2" y="4"/>
                    <a:pt x="1" y="4"/>
                  </a:cubicBezTo>
                  <a:close/>
                </a:path>
              </a:pathLst>
            </a:custGeom>
            <a:solidFill>
              <a:srgbClr val="F4A1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0" name="Freeform 588"/>
            <p:cNvSpPr>
              <a:spLocks/>
            </p:cNvSpPr>
            <p:nvPr/>
          </p:nvSpPr>
          <p:spPr bwMode="auto">
            <a:xfrm>
              <a:off x="-6499226" y="504825"/>
              <a:ext cx="25400" cy="36513"/>
            </a:xfrm>
            <a:custGeom>
              <a:avLst/>
              <a:gdLst>
                <a:gd name="T0" fmla="*/ 1 w 3"/>
                <a:gd name="T1" fmla="*/ 0 h 4"/>
                <a:gd name="T2" fmla="*/ 3 w 3"/>
                <a:gd name="T3" fmla="*/ 3 h 4"/>
                <a:gd name="T4" fmla="*/ 1 w 3"/>
                <a:gd name="T5" fmla="*/ 4 h 4"/>
                <a:gd name="T6" fmla="*/ 0 w 3"/>
                <a:gd name="T7" fmla="*/ 2 h 4"/>
                <a:gd name="T8" fmla="*/ 1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2" y="1"/>
                    <a:pt x="3" y="2"/>
                    <a:pt x="3" y="3"/>
                  </a:cubicBezTo>
                  <a:cubicBezTo>
                    <a:pt x="3" y="4"/>
                    <a:pt x="2" y="4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4A0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1" name="Freeform 589"/>
            <p:cNvSpPr>
              <a:spLocks/>
            </p:cNvSpPr>
            <p:nvPr/>
          </p:nvSpPr>
          <p:spPr bwMode="auto">
            <a:xfrm>
              <a:off x="-6197601" y="638175"/>
              <a:ext cx="36513" cy="36513"/>
            </a:xfrm>
            <a:custGeom>
              <a:avLst/>
              <a:gdLst>
                <a:gd name="T0" fmla="*/ 4 w 4"/>
                <a:gd name="T1" fmla="*/ 2 h 4"/>
                <a:gd name="T2" fmla="*/ 1 w 4"/>
                <a:gd name="T3" fmla="*/ 4 h 4"/>
                <a:gd name="T4" fmla="*/ 2 w 4"/>
                <a:gd name="T5" fmla="*/ 1 h 4"/>
                <a:gd name="T6" fmla="*/ 4 w 4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3" y="3"/>
                    <a:pt x="2" y="4"/>
                    <a:pt x="1" y="4"/>
                  </a:cubicBezTo>
                  <a:cubicBezTo>
                    <a:pt x="1" y="3"/>
                    <a:pt x="0" y="2"/>
                    <a:pt x="2" y="1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6A7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2" name="Freeform 590"/>
            <p:cNvSpPr>
              <a:spLocks/>
            </p:cNvSpPr>
            <p:nvPr/>
          </p:nvSpPr>
          <p:spPr bwMode="auto">
            <a:xfrm>
              <a:off x="-6197601" y="549275"/>
              <a:ext cx="19050" cy="26988"/>
            </a:xfrm>
            <a:custGeom>
              <a:avLst/>
              <a:gdLst>
                <a:gd name="T0" fmla="*/ 2 w 2"/>
                <a:gd name="T1" fmla="*/ 1 h 3"/>
                <a:gd name="T2" fmla="*/ 1 w 2"/>
                <a:gd name="T3" fmla="*/ 3 h 3"/>
                <a:gd name="T4" fmla="*/ 0 w 2"/>
                <a:gd name="T5" fmla="*/ 2 h 3"/>
                <a:gd name="T6" fmla="*/ 1 w 2"/>
                <a:gd name="T7" fmla="*/ 0 h 3"/>
                <a:gd name="T8" fmla="*/ 2 w 2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cubicBezTo>
                    <a:pt x="2" y="2"/>
                    <a:pt x="2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F49A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3" name="Freeform 591"/>
            <p:cNvSpPr>
              <a:spLocks/>
            </p:cNvSpPr>
            <p:nvPr/>
          </p:nvSpPr>
          <p:spPr bwMode="auto">
            <a:xfrm>
              <a:off x="-6276976" y="504825"/>
              <a:ext cx="26988" cy="26988"/>
            </a:xfrm>
            <a:custGeom>
              <a:avLst/>
              <a:gdLst>
                <a:gd name="T0" fmla="*/ 2 w 3"/>
                <a:gd name="T1" fmla="*/ 0 h 3"/>
                <a:gd name="T2" fmla="*/ 3 w 3"/>
                <a:gd name="T3" fmla="*/ 2 h 3"/>
                <a:gd name="T4" fmla="*/ 1 w 3"/>
                <a:gd name="T5" fmla="*/ 3 h 3"/>
                <a:gd name="T6" fmla="*/ 0 w 3"/>
                <a:gd name="T7" fmla="*/ 1 h 3"/>
                <a:gd name="T8" fmla="*/ 2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3" y="0"/>
                    <a:pt x="3" y="1"/>
                    <a:pt x="3" y="2"/>
                  </a:cubicBezTo>
                  <a:cubicBezTo>
                    <a:pt x="2" y="3"/>
                    <a:pt x="2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295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4" name="Freeform 592"/>
            <p:cNvSpPr>
              <a:spLocks/>
            </p:cNvSpPr>
            <p:nvPr/>
          </p:nvSpPr>
          <p:spPr bwMode="auto">
            <a:xfrm>
              <a:off x="-6402388" y="112713"/>
              <a:ext cx="26988" cy="36513"/>
            </a:xfrm>
            <a:custGeom>
              <a:avLst/>
              <a:gdLst>
                <a:gd name="T0" fmla="*/ 3 w 3"/>
                <a:gd name="T1" fmla="*/ 1 h 4"/>
                <a:gd name="T2" fmla="*/ 2 w 3"/>
                <a:gd name="T3" fmla="*/ 4 h 4"/>
                <a:gd name="T4" fmla="*/ 0 w 3"/>
                <a:gd name="T5" fmla="*/ 2 h 4"/>
                <a:gd name="T6" fmla="*/ 2 w 3"/>
                <a:gd name="T7" fmla="*/ 0 h 4"/>
                <a:gd name="T8" fmla="*/ 3 w 3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1"/>
                  </a:moveTo>
                  <a:cubicBezTo>
                    <a:pt x="3" y="3"/>
                    <a:pt x="3" y="4"/>
                    <a:pt x="2" y="4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F4AE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5" name="Freeform 593"/>
            <p:cNvSpPr>
              <a:spLocks/>
            </p:cNvSpPr>
            <p:nvPr/>
          </p:nvSpPr>
          <p:spPr bwMode="auto">
            <a:xfrm>
              <a:off x="-6767513" y="166688"/>
              <a:ext cx="36513" cy="26988"/>
            </a:xfrm>
            <a:custGeom>
              <a:avLst/>
              <a:gdLst>
                <a:gd name="T0" fmla="*/ 4 w 4"/>
                <a:gd name="T1" fmla="*/ 2 h 3"/>
                <a:gd name="T2" fmla="*/ 0 w 4"/>
                <a:gd name="T3" fmla="*/ 1 h 3"/>
                <a:gd name="T4" fmla="*/ 1 w 4"/>
                <a:gd name="T5" fmla="*/ 0 h 3"/>
                <a:gd name="T6" fmla="*/ 4 w 4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3">
                  <a:moveTo>
                    <a:pt x="4" y="2"/>
                  </a:moveTo>
                  <a:cubicBezTo>
                    <a:pt x="2" y="3"/>
                    <a:pt x="0" y="3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3" y="1"/>
                    <a:pt x="4" y="2"/>
                  </a:cubicBezTo>
                  <a:close/>
                </a:path>
              </a:pathLst>
            </a:custGeom>
            <a:solidFill>
              <a:srgbClr val="EF77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6" name="Freeform 594"/>
            <p:cNvSpPr>
              <a:spLocks/>
            </p:cNvSpPr>
            <p:nvPr/>
          </p:nvSpPr>
          <p:spPr bwMode="auto">
            <a:xfrm>
              <a:off x="-6651626" y="415925"/>
              <a:ext cx="26988" cy="26988"/>
            </a:xfrm>
            <a:custGeom>
              <a:avLst/>
              <a:gdLst>
                <a:gd name="T0" fmla="*/ 2 w 3"/>
                <a:gd name="T1" fmla="*/ 3 h 3"/>
                <a:gd name="T2" fmla="*/ 0 w 3"/>
                <a:gd name="T3" fmla="*/ 2 h 3"/>
                <a:gd name="T4" fmla="*/ 1 w 3"/>
                <a:gd name="T5" fmla="*/ 0 h 3"/>
                <a:gd name="T6" fmla="*/ 3 w 3"/>
                <a:gd name="T7" fmla="*/ 2 h 3"/>
                <a:gd name="T8" fmla="*/ 2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cubicBezTo>
                    <a:pt x="1" y="3"/>
                    <a:pt x="1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1"/>
                    <a:pt x="3" y="2"/>
                  </a:cubicBezTo>
                  <a:cubicBezTo>
                    <a:pt x="3" y="2"/>
                    <a:pt x="3" y="3"/>
                    <a:pt x="2" y="3"/>
                  </a:cubicBezTo>
                  <a:close/>
                </a:path>
              </a:pathLst>
            </a:custGeom>
            <a:solidFill>
              <a:srgbClr val="F7B1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7" name="Freeform 595"/>
            <p:cNvSpPr>
              <a:spLocks/>
            </p:cNvSpPr>
            <p:nvPr/>
          </p:nvSpPr>
          <p:spPr bwMode="auto">
            <a:xfrm>
              <a:off x="-6740526" y="220663"/>
              <a:ext cx="17463" cy="26988"/>
            </a:xfrm>
            <a:custGeom>
              <a:avLst/>
              <a:gdLst>
                <a:gd name="T0" fmla="*/ 1 w 2"/>
                <a:gd name="T1" fmla="*/ 3 h 3"/>
                <a:gd name="T2" fmla="*/ 0 w 2"/>
                <a:gd name="T3" fmla="*/ 2 h 3"/>
                <a:gd name="T4" fmla="*/ 1 w 2"/>
                <a:gd name="T5" fmla="*/ 0 h 3"/>
                <a:gd name="T6" fmla="*/ 2 w 2"/>
                <a:gd name="T7" fmla="*/ 1 h 3"/>
                <a:gd name="T8" fmla="*/ 1 w 2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3"/>
                  </a:move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2" y="2"/>
                    <a:pt x="2" y="3"/>
                    <a:pt x="1" y="3"/>
                  </a:cubicBezTo>
                  <a:close/>
                </a:path>
              </a:pathLst>
            </a:custGeom>
            <a:solidFill>
              <a:srgbClr val="FDDB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8" name="Freeform 596"/>
            <p:cNvSpPr>
              <a:spLocks/>
            </p:cNvSpPr>
            <p:nvPr/>
          </p:nvSpPr>
          <p:spPr bwMode="auto">
            <a:xfrm>
              <a:off x="-6686551" y="647700"/>
              <a:ext cx="34925" cy="44450"/>
            </a:xfrm>
            <a:custGeom>
              <a:avLst/>
              <a:gdLst>
                <a:gd name="T0" fmla="*/ 4 w 4"/>
                <a:gd name="T1" fmla="*/ 3 h 5"/>
                <a:gd name="T2" fmla="*/ 3 w 4"/>
                <a:gd name="T3" fmla="*/ 5 h 5"/>
                <a:gd name="T4" fmla="*/ 1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4" y="5"/>
                    <a:pt x="3" y="5"/>
                  </a:cubicBezTo>
                  <a:cubicBezTo>
                    <a:pt x="1" y="4"/>
                    <a:pt x="1" y="3"/>
                    <a:pt x="1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F18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9" name="Freeform 597"/>
            <p:cNvSpPr>
              <a:spLocks/>
            </p:cNvSpPr>
            <p:nvPr/>
          </p:nvSpPr>
          <p:spPr bwMode="auto">
            <a:xfrm>
              <a:off x="-6570663" y="647700"/>
              <a:ext cx="25400" cy="44450"/>
            </a:xfrm>
            <a:custGeom>
              <a:avLst/>
              <a:gdLst>
                <a:gd name="T0" fmla="*/ 3 w 3"/>
                <a:gd name="T1" fmla="*/ 2 h 5"/>
                <a:gd name="T2" fmla="*/ 2 w 3"/>
                <a:gd name="T3" fmla="*/ 4 h 5"/>
                <a:gd name="T4" fmla="*/ 0 w 3"/>
                <a:gd name="T5" fmla="*/ 2 h 5"/>
                <a:gd name="T6" fmla="*/ 1 w 3"/>
                <a:gd name="T7" fmla="*/ 0 h 5"/>
                <a:gd name="T8" fmla="*/ 3 w 3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3" y="2"/>
                  </a:moveTo>
                  <a:cubicBezTo>
                    <a:pt x="3" y="3"/>
                    <a:pt x="3" y="4"/>
                    <a:pt x="2" y="4"/>
                  </a:cubicBezTo>
                  <a:cubicBezTo>
                    <a:pt x="1" y="5"/>
                    <a:pt x="1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191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0" name="Freeform 598"/>
            <p:cNvSpPr>
              <a:spLocks/>
            </p:cNvSpPr>
            <p:nvPr/>
          </p:nvSpPr>
          <p:spPr bwMode="auto">
            <a:xfrm>
              <a:off x="-6642101" y="558800"/>
              <a:ext cx="34925" cy="34925"/>
            </a:xfrm>
            <a:custGeom>
              <a:avLst/>
              <a:gdLst>
                <a:gd name="T0" fmla="*/ 3 w 4"/>
                <a:gd name="T1" fmla="*/ 4 h 4"/>
                <a:gd name="T2" fmla="*/ 1 w 4"/>
                <a:gd name="T3" fmla="*/ 0 h 4"/>
                <a:gd name="T4" fmla="*/ 2 w 4"/>
                <a:gd name="T5" fmla="*/ 0 h 4"/>
                <a:gd name="T6" fmla="*/ 3 w 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cubicBezTo>
                    <a:pt x="1" y="3"/>
                    <a:pt x="0" y="2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4" y="1"/>
                    <a:pt x="3" y="2"/>
                    <a:pt x="3" y="4"/>
                  </a:cubicBezTo>
                  <a:close/>
                </a:path>
              </a:pathLst>
            </a:custGeom>
            <a:solidFill>
              <a:srgbClr val="F39A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1" name="Freeform 599"/>
            <p:cNvSpPr>
              <a:spLocks/>
            </p:cNvSpPr>
            <p:nvPr/>
          </p:nvSpPr>
          <p:spPr bwMode="auto">
            <a:xfrm>
              <a:off x="-6508751" y="6350"/>
              <a:ext cx="79375" cy="26988"/>
            </a:xfrm>
            <a:custGeom>
              <a:avLst/>
              <a:gdLst>
                <a:gd name="T0" fmla="*/ 9 w 9"/>
                <a:gd name="T1" fmla="*/ 1 h 3"/>
                <a:gd name="T2" fmla="*/ 0 w 9"/>
                <a:gd name="T3" fmla="*/ 2 h 3"/>
                <a:gd name="T4" fmla="*/ 9 w 9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3">
                  <a:moveTo>
                    <a:pt x="9" y="1"/>
                  </a:moveTo>
                  <a:cubicBezTo>
                    <a:pt x="6" y="2"/>
                    <a:pt x="3" y="3"/>
                    <a:pt x="0" y="2"/>
                  </a:cubicBezTo>
                  <a:cubicBezTo>
                    <a:pt x="3" y="1"/>
                    <a:pt x="5" y="0"/>
                    <a:pt x="9" y="1"/>
                  </a:cubicBezTo>
                  <a:close/>
                </a:path>
              </a:pathLst>
            </a:custGeom>
            <a:solidFill>
              <a:srgbClr val="6D7A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2" name="Freeform 600"/>
            <p:cNvSpPr>
              <a:spLocks/>
            </p:cNvSpPr>
            <p:nvPr/>
          </p:nvSpPr>
          <p:spPr bwMode="auto">
            <a:xfrm>
              <a:off x="-6705601" y="309563"/>
              <a:ext cx="26988" cy="44450"/>
            </a:xfrm>
            <a:custGeom>
              <a:avLst/>
              <a:gdLst>
                <a:gd name="T0" fmla="*/ 3 w 3"/>
                <a:gd name="T1" fmla="*/ 2 h 5"/>
                <a:gd name="T2" fmla="*/ 2 w 3"/>
                <a:gd name="T3" fmla="*/ 4 h 5"/>
                <a:gd name="T4" fmla="*/ 0 w 3"/>
                <a:gd name="T5" fmla="*/ 2 h 5"/>
                <a:gd name="T6" fmla="*/ 2 w 3"/>
                <a:gd name="T7" fmla="*/ 0 h 5"/>
                <a:gd name="T8" fmla="*/ 3 w 3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3" y="2"/>
                  </a:moveTo>
                  <a:cubicBezTo>
                    <a:pt x="3" y="3"/>
                    <a:pt x="3" y="4"/>
                    <a:pt x="2" y="4"/>
                  </a:cubicBezTo>
                  <a:cubicBezTo>
                    <a:pt x="1" y="5"/>
                    <a:pt x="1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6A6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843" name="Grupo 842"/>
          <p:cNvGrpSpPr/>
          <p:nvPr/>
        </p:nvGrpSpPr>
        <p:grpSpPr>
          <a:xfrm rot="851451">
            <a:off x="1515488" y="3605629"/>
            <a:ext cx="865188" cy="1335088"/>
            <a:chOff x="-6865938" y="-403225"/>
            <a:chExt cx="865188" cy="1335088"/>
          </a:xfrm>
        </p:grpSpPr>
        <p:sp>
          <p:nvSpPr>
            <p:cNvPr id="844" name="Freeform 546"/>
            <p:cNvSpPr>
              <a:spLocks/>
            </p:cNvSpPr>
            <p:nvPr/>
          </p:nvSpPr>
          <p:spPr bwMode="auto">
            <a:xfrm>
              <a:off x="-6856413" y="23813"/>
              <a:ext cx="855663" cy="677863"/>
            </a:xfrm>
            <a:custGeom>
              <a:avLst/>
              <a:gdLst>
                <a:gd name="T0" fmla="*/ 10 w 96"/>
                <a:gd name="T1" fmla="*/ 59 h 76"/>
                <a:gd name="T2" fmla="*/ 6 w 96"/>
                <a:gd name="T3" fmla="*/ 19 h 76"/>
                <a:gd name="T4" fmla="*/ 12 w 96"/>
                <a:gd name="T5" fmla="*/ 11 h 76"/>
                <a:gd name="T6" fmla="*/ 31 w 96"/>
                <a:gd name="T7" fmla="*/ 4 h 76"/>
                <a:gd name="T8" fmla="*/ 36 w 96"/>
                <a:gd name="T9" fmla="*/ 4 h 76"/>
                <a:gd name="T10" fmla="*/ 44 w 96"/>
                <a:gd name="T11" fmla="*/ 10 h 76"/>
                <a:gd name="T12" fmla="*/ 47 w 96"/>
                <a:gd name="T13" fmla="*/ 10 h 76"/>
                <a:gd name="T14" fmla="*/ 51 w 96"/>
                <a:gd name="T15" fmla="*/ 7 h 76"/>
                <a:gd name="T16" fmla="*/ 46 w 96"/>
                <a:gd name="T17" fmla="*/ 6 h 76"/>
                <a:gd name="T18" fmla="*/ 45 w 96"/>
                <a:gd name="T19" fmla="*/ 3 h 76"/>
                <a:gd name="T20" fmla="*/ 71 w 96"/>
                <a:gd name="T21" fmla="*/ 4 h 76"/>
                <a:gd name="T22" fmla="*/ 73 w 96"/>
                <a:gd name="T23" fmla="*/ 10 h 76"/>
                <a:gd name="T24" fmla="*/ 72 w 96"/>
                <a:gd name="T25" fmla="*/ 6 h 76"/>
                <a:gd name="T26" fmla="*/ 76 w 96"/>
                <a:gd name="T27" fmla="*/ 6 h 76"/>
                <a:gd name="T28" fmla="*/ 81 w 96"/>
                <a:gd name="T29" fmla="*/ 7 h 76"/>
                <a:gd name="T30" fmla="*/ 94 w 96"/>
                <a:gd name="T31" fmla="*/ 39 h 76"/>
                <a:gd name="T32" fmla="*/ 84 w 96"/>
                <a:gd name="T33" fmla="*/ 67 h 76"/>
                <a:gd name="T34" fmla="*/ 78 w 96"/>
                <a:gd name="T35" fmla="*/ 72 h 76"/>
                <a:gd name="T36" fmla="*/ 75 w 96"/>
                <a:gd name="T37" fmla="*/ 70 h 76"/>
                <a:gd name="T38" fmla="*/ 69 w 96"/>
                <a:gd name="T39" fmla="*/ 71 h 76"/>
                <a:gd name="T40" fmla="*/ 67 w 96"/>
                <a:gd name="T41" fmla="*/ 72 h 76"/>
                <a:gd name="T42" fmla="*/ 66 w 96"/>
                <a:gd name="T43" fmla="*/ 74 h 76"/>
                <a:gd name="T44" fmla="*/ 61 w 96"/>
                <a:gd name="T45" fmla="*/ 75 h 76"/>
                <a:gd name="T46" fmla="*/ 59 w 96"/>
                <a:gd name="T47" fmla="*/ 71 h 76"/>
                <a:gd name="T48" fmla="*/ 58 w 96"/>
                <a:gd name="T49" fmla="*/ 69 h 76"/>
                <a:gd name="T50" fmla="*/ 56 w 96"/>
                <a:gd name="T51" fmla="*/ 70 h 76"/>
                <a:gd name="T52" fmla="*/ 55 w 96"/>
                <a:gd name="T53" fmla="*/ 70 h 76"/>
                <a:gd name="T54" fmla="*/ 52 w 96"/>
                <a:gd name="T55" fmla="*/ 75 h 76"/>
                <a:gd name="T56" fmla="*/ 47 w 96"/>
                <a:gd name="T57" fmla="*/ 71 h 76"/>
                <a:gd name="T58" fmla="*/ 47 w 96"/>
                <a:gd name="T59" fmla="*/ 70 h 76"/>
                <a:gd name="T60" fmla="*/ 31 w 96"/>
                <a:gd name="T61" fmla="*/ 69 h 76"/>
                <a:gd name="T62" fmla="*/ 28 w 96"/>
                <a:gd name="T63" fmla="*/ 64 h 76"/>
                <a:gd name="T64" fmla="*/ 26 w 96"/>
                <a:gd name="T65" fmla="*/ 60 h 76"/>
                <a:gd name="T66" fmla="*/ 24 w 96"/>
                <a:gd name="T67" fmla="*/ 63 h 76"/>
                <a:gd name="T68" fmla="*/ 20 w 96"/>
                <a:gd name="T69" fmla="*/ 65 h 76"/>
                <a:gd name="T70" fmla="*/ 15 w 96"/>
                <a:gd name="T71" fmla="*/ 61 h 76"/>
                <a:gd name="T72" fmla="*/ 13 w 96"/>
                <a:gd name="T73" fmla="*/ 59 h 76"/>
                <a:gd name="T74" fmla="*/ 10 w 96"/>
                <a:gd name="T75" fmla="*/ 5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6" h="76">
                  <a:moveTo>
                    <a:pt x="10" y="59"/>
                  </a:moveTo>
                  <a:cubicBezTo>
                    <a:pt x="3" y="46"/>
                    <a:pt x="0" y="33"/>
                    <a:pt x="6" y="19"/>
                  </a:cubicBezTo>
                  <a:cubicBezTo>
                    <a:pt x="7" y="16"/>
                    <a:pt x="9" y="13"/>
                    <a:pt x="12" y="11"/>
                  </a:cubicBezTo>
                  <a:cubicBezTo>
                    <a:pt x="18" y="6"/>
                    <a:pt x="24" y="5"/>
                    <a:pt x="31" y="4"/>
                  </a:cubicBezTo>
                  <a:cubicBezTo>
                    <a:pt x="33" y="4"/>
                    <a:pt x="34" y="3"/>
                    <a:pt x="36" y="4"/>
                  </a:cubicBezTo>
                  <a:cubicBezTo>
                    <a:pt x="39" y="6"/>
                    <a:pt x="42" y="7"/>
                    <a:pt x="44" y="10"/>
                  </a:cubicBezTo>
                  <a:cubicBezTo>
                    <a:pt x="44" y="11"/>
                    <a:pt x="46" y="11"/>
                    <a:pt x="47" y="10"/>
                  </a:cubicBezTo>
                  <a:cubicBezTo>
                    <a:pt x="48" y="8"/>
                    <a:pt x="49" y="7"/>
                    <a:pt x="51" y="7"/>
                  </a:cubicBezTo>
                  <a:cubicBezTo>
                    <a:pt x="49" y="6"/>
                    <a:pt x="48" y="7"/>
                    <a:pt x="46" y="6"/>
                  </a:cubicBezTo>
                  <a:cubicBezTo>
                    <a:pt x="45" y="6"/>
                    <a:pt x="43" y="5"/>
                    <a:pt x="45" y="3"/>
                  </a:cubicBezTo>
                  <a:cubicBezTo>
                    <a:pt x="54" y="0"/>
                    <a:pt x="62" y="0"/>
                    <a:pt x="71" y="4"/>
                  </a:cubicBezTo>
                  <a:cubicBezTo>
                    <a:pt x="71" y="7"/>
                    <a:pt x="71" y="9"/>
                    <a:pt x="73" y="10"/>
                  </a:cubicBezTo>
                  <a:cubicBezTo>
                    <a:pt x="73" y="9"/>
                    <a:pt x="72" y="8"/>
                    <a:pt x="72" y="6"/>
                  </a:cubicBezTo>
                  <a:cubicBezTo>
                    <a:pt x="73" y="5"/>
                    <a:pt x="74" y="5"/>
                    <a:pt x="76" y="6"/>
                  </a:cubicBezTo>
                  <a:cubicBezTo>
                    <a:pt x="78" y="6"/>
                    <a:pt x="79" y="7"/>
                    <a:pt x="81" y="7"/>
                  </a:cubicBezTo>
                  <a:cubicBezTo>
                    <a:pt x="93" y="15"/>
                    <a:pt x="96" y="26"/>
                    <a:pt x="94" y="39"/>
                  </a:cubicBezTo>
                  <a:cubicBezTo>
                    <a:pt x="93" y="49"/>
                    <a:pt x="89" y="59"/>
                    <a:pt x="84" y="67"/>
                  </a:cubicBezTo>
                  <a:cubicBezTo>
                    <a:pt x="81" y="68"/>
                    <a:pt x="80" y="71"/>
                    <a:pt x="78" y="72"/>
                  </a:cubicBezTo>
                  <a:cubicBezTo>
                    <a:pt x="77" y="72"/>
                    <a:pt x="76" y="71"/>
                    <a:pt x="75" y="70"/>
                  </a:cubicBezTo>
                  <a:cubicBezTo>
                    <a:pt x="74" y="72"/>
                    <a:pt x="72" y="73"/>
                    <a:pt x="69" y="71"/>
                  </a:cubicBezTo>
                  <a:cubicBezTo>
                    <a:pt x="68" y="71"/>
                    <a:pt x="67" y="71"/>
                    <a:pt x="67" y="72"/>
                  </a:cubicBezTo>
                  <a:cubicBezTo>
                    <a:pt x="67" y="73"/>
                    <a:pt x="66" y="73"/>
                    <a:pt x="66" y="74"/>
                  </a:cubicBezTo>
                  <a:cubicBezTo>
                    <a:pt x="65" y="75"/>
                    <a:pt x="63" y="76"/>
                    <a:pt x="61" y="75"/>
                  </a:cubicBezTo>
                  <a:cubicBezTo>
                    <a:pt x="59" y="75"/>
                    <a:pt x="59" y="73"/>
                    <a:pt x="59" y="71"/>
                  </a:cubicBezTo>
                  <a:cubicBezTo>
                    <a:pt x="60" y="70"/>
                    <a:pt x="60" y="69"/>
                    <a:pt x="58" y="69"/>
                  </a:cubicBezTo>
                  <a:cubicBezTo>
                    <a:pt x="57" y="69"/>
                    <a:pt x="57" y="70"/>
                    <a:pt x="56" y="70"/>
                  </a:cubicBezTo>
                  <a:cubicBezTo>
                    <a:pt x="56" y="70"/>
                    <a:pt x="55" y="70"/>
                    <a:pt x="55" y="70"/>
                  </a:cubicBezTo>
                  <a:cubicBezTo>
                    <a:pt x="55" y="72"/>
                    <a:pt x="55" y="75"/>
                    <a:pt x="52" y="75"/>
                  </a:cubicBezTo>
                  <a:cubicBezTo>
                    <a:pt x="50" y="75"/>
                    <a:pt x="48" y="73"/>
                    <a:pt x="47" y="71"/>
                  </a:cubicBezTo>
                  <a:cubicBezTo>
                    <a:pt x="47" y="71"/>
                    <a:pt x="47" y="71"/>
                    <a:pt x="47" y="70"/>
                  </a:cubicBezTo>
                  <a:cubicBezTo>
                    <a:pt x="41" y="74"/>
                    <a:pt x="36" y="70"/>
                    <a:pt x="31" y="69"/>
                  </a:cubicBezTo>
                  <a:cubicBezTo>
                    <a:pt x="28" y="68"/>
                    <a:pt x="28" y="66"/>
                    <a:pt x="28" y="64"/>
                  </a:cubicBezTo>
                  <a:cubicBezTo>
                    <a:pt x="28" y="62"/>
                    <a:pt x="28" y="60"/>
                    <a:pt x="26" y="60"/>
                  </a:cubicBezTo>
                  <a:cubicBezTo>
                    <a:pt x="24" y="59"/>
                    <a:pt x="24" y="61"/>
                    <a:pt x="24" y="63"/>
                  </a:cubicBezTo>
                  <a:cubicBezTo>
                    <a:pt x="23" y="65"/>
                    <a:pt x="22" y="65"/>
                    <a:pt x="20" y="65"/>
                  </a:cubicBezTo>
                  <a:cubicBezTo>
                    <a:pt x="18" y="64"/>
                    <a:pt x="17" y="62"/>
                    <a:pt x="15" y="61"/>
                  </a:cubicBezTo>
                  <a:cubicBezTo>
                    <a:pt x="15" y="60"/>
                    <a:pt x="14" y="59"/>
                    <a:pt x="13" y="59"/>
                  </a:cubicBezTo>
                  <a:cubicBezTo>
                    <a:pt x="12" y="58"/>
                    <a:pt x="11" y="59"/>
                    <a:pt x="10" y="59"/>
                  </a:cubicBezTo>
                  <a:close/>
                </a:path>
              </a:pathLst>
            </a:custGeom>
            <a:solidFill>
              <a:srgbClr val="E525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5" name="Freeform 547"/>
            <p:cNvSpPr>
              <a:spLocks/>
            </p:cNvSpPr>
            <p:nvPr/>
          </p:nvSpPr>
          <p:spPr bwMode="auto">
            <a:xfrm>
              <a:off x="-6767513" y="522288"/>
              <a:ext cx="658813" cy="409575"/>
            </a:xfrm>
            <a:custGeom>
              <a:avLst/>
              <a:gdLst>
                <a:gd name="T0" fmla="*/ 48 w 74"/>
                <a:gd name="T1" fmla="*/ 12 h 46"/>
                <a:gd name="T2" fmla="*/ 50 w 74"/>
                <a:gd name="T3" fmla="*/ 11 h 46"/>
                <a:gd name="T4" fmla="*/ 51 w 74"/>
                <a:gd name="T5" fmla="*/ 15 h 46"/>
                <a:gd name="T6" fmla="*/ 51 w 74"/>
                <a:gd name="T7" fmla="*/ 19 h 46"/>
                <a:gd name="T8" fmla="*/ 55 w 74"/>
                <a:gd name="T9" fmla="*/ 17 h 46"/>
                <a:gd name="T10" fmla="*/ 57 w 74"/>
                <a:gd name="T11" fmla="*/ 18 h 46"/>
                <a:gd name="T12" fmla="*/ 56 w 74"/>
                <a:gd name="T13" fmla="*/ 16 h 46"/>
                <a:gd name="T14" fmla="*/ 62 w 74"/>
                <a:gd name="T15" fmla="*/ 16 h 46"/>
                <a:gd name="T16" fmla="*/ 65 w 74"/>
                <a:gd name="T17" fmla="*/ 12 h 46"/>
                <a:gd name="T18" fmla="*/ 66 w 74"/>
                <a:gd name="T19" fmla="*/ 14 h 46"/>
                <a:gd name="T20" fmla="*/ 68 w 74"/>
                <a:gd name="T21" fmla="*/ 15 h 46"/>
                <a:gd name="T22" fmla="*/ 74 w 74"/>
                <a:gd name="T23" fmla="*/ 11 h 46"/>
                <a:gd name="T24" fmla="*/ 51 w 74"/>
                <a:gd name="T25" fmla="*/ 39 h 46"/>
                <a:gd name="T26" fmla="*/ 26 w 74"/>
                <a:gd name="T27" fmla="*/ 39 h 46"/>
                <a:gd name="T28" fmla="*/ 2 w 74"/>
                <a:gd name="T29" fmla="*/ 9 h 46"/>
                <a:gd name="T30" fmla="*/ 0 w 74"/>
                <a:gd name="T31" fmla="*/ 3 h 46"/>
                <a:gd name="T32" fmla="*/ 3 w 74"/>
                <a:gd name="T33" fmla="*/ 2 h 46"/>
                <a:gd name="T34" fmla="*/ 6 w 74"/>
                <a:gd name="T35" fmla="*/ 3 h 46"/>
                <a:gd name="T36" fmla="*/ 8 w 74"/>
                <a:gd name="T37" fmla="*/ 6 h 46"/>
                <a:gd name="T38" fmla="*/ 12 w 74"/>
                <a:gd name="T39" fmla="*/ 8 h 46"/>
                <a:gd name="T40" fmla="*/ 13 w 74"/>
                <a:gd name="T41" fmla="*/ 5 h 46"/>
                <a:gd name="T42" fmla="*/ 16 w 74"/>
                <a:gd name="T43" fmla="*/ 3 h 46"/>
                <a:gd name="T44" fmla="*/ 19 w 74"/>
                <a:gd name="T45" fmla="*/ 6 h 46"/>
                <a:gd name="T46" fmla="*/ 23 w 74"/>
                <a:gd name="T47" fmla="*/ 12 h 46"/>
                <a:gd name="T48" fmla="*/ 26 w 74"/>
                <a:gd name="T49" fmla="*/ 13 h 46"/>
                <a:gd name="T50" fmla="*/ 35 w 74"/>
                <a:gd name="T51" fmla="*/ 13 h 46"/>
                <a:gd name="T52" fmla="*/ 38 w 74"/>
                <a:gd name="T53" fmla="*/ 14 h 46"/>
                <a:gd name="T54" fmla="*/ 37 w 74"/>
                <a:gd name="T55" fmla="*/ 16 h 46"/>
                <a:gd name="T56" fmla="*/ 38 w 74"/>
                <a:gd name="T57" fmla="*/ 15 h 46"/>
                <a:gd name="T58" fmla="*/ 39 w 74"/>
                <a:gd name="T59" fmla="*/ 16 h 46"/>
                <a:gd name="T60" fmla="*/ 43 w 74"/>
                <a:gd name="T61" fmla="*/ 18 h 46"/>
                <a:gd name="T62" fmla="*/ 44 w 74"/>
                <a:gd name="T63" fmla="*/ 15 h 46"/>
                <a:gd name="T64" fmla="*/ 46 w 74"/>
                <a:gd name="T65" fmla="*/ 14 h 46"/>
                <a:gd name="T66" fmla="*/ 48 w 74"/>
                <a:gd name="T67" fmla="*/ 1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4" h="46">
                  <a:moveTo>
                    <a:pt x="48" y="12"/>
                  </a:moveTo>
                  <a:cubicBezTo>
                    <a:pt x="48" y="11"/>
                    <a:pt x="48" y="10"/>
                    <a:pt x="50" y="11"/>
                  </a:cubicBezTo>
                  <a:cubicBezTo>
                    <a:pt x="50" y="12"/>
                    <a:pt x="51" y="14"/>
                    <a:pt x="51" y="15"/>
                  </a:cubicBezTo>
                  <a:cubicBezTo>
                    <a:pt x="50" y="16"/>
                    <a:pt x="50" y="18"/>
                    <a:pt x="51" y="19"/>
                  </a:cubicBezTo>
                  <a:cubicBezTo>
                    <a:pt x="53" y="20"/>
                    <a:pt x="54" y="18"/>
                    <a:pt x="55" y="17"/>
                  </a:cubicBezTo>
                  <a:cubicBezTo>
                    <a:pt x="56" y="17"/>
                    <a:pt x="56" y="18"/>
                    <a:pt x="57" y="18"/>
                  </a:cubicBezTo>
                  <a:cubicBezTo>
                    <a:pt x="58" y="17"/>
                    <a:pt x="57" y="16"/>
                    <a:pt x="56" y="16"/>
                  </a:cubicBezTo>
                  <a:cubicBezTo>
                    <a:pt x="58" y="11"/>
                    <a:pt x="60" y="15"/>
                    <a:pt x="62" y="16"/>
                  </a:cubicBezTo>
                  <a:cubicBezTo>
                    <a:pt x="63" y="15"/>
                    <a:pt x="63" y="13"/>
                    <a:pt x="65" y="12"/>
                  </a:cubicBezTo>
                  <a:cubicBezTo>
                    <a:pt x="67" y="12"/>
                    <a:pt x="66" y="13"/>
                    <a:pt x="66" y="14"/>
                  </a:cubicBezTo>
                  <a:cubicBezTo>
                    <a:pt x="66" y="15"/>
                    <a:pt x="66" y="16"/>
                    <a:pt x="68" y="15"/>
                  </a:cubicBezTo>
                  <a:cubicBezTo>
                    <a:pt x="69" y="13"/>
                    <a:pt x="71" y="11"/>
                    <a:pt x="74" y="11"/>
                  </a:cubicBezTo>
                  <a:cubicBezTo>
                    <a:pt x="68" y="22"/>
                    <a:pt x="61" y="32"/>
                    <a:pt x="51" y="39"/>
                  </a:cubicBezTo>
                  <a:cubicBezTo>
                    <a:pt x="42" y="46"/>
                    <a:pt x="35" y="46"/>
                    <a:pt x="26" y="39"/>
                  </a:cubicBezTo>
                  <a:cubicBezTo>
                    <a:pt x="16" y="31"/>
                    <a:pt x="8" y="21"/>
                    <a:pt x="2" y="9"/>
                  </a:cubicBezTo>
                  <a:cubicBezTo>
                    <a:pt x="1" y="7"/>
                    <a:pt x="0" y="6"/>
                    <a:pt x="0" y="3"/>
                  </a:cubicBezTo>
                  <a:cubicBezTo>
                    <a:pt x="1" y="3"/>
                    <a:pt x="1" y="0"/>
                    <a:pt x="3" y="2"/>
                  </a:cubicBezTo>
                  <a:cubicBezTo>
                    <a:pt x="4" y="3"/>
                    <a:pt x="4" y="6"/>
                    <a:pt x="6" y="3"/>
                  </a:cubicBezTo>
                  <a:cubicBezTo>
                    <a:pt x="7" y="4"/>
                    <a:pt x="7" y="5"/>
                    <a:pt x="8" y="6"/>
                  </a:cubicBezTo>
                  <a:cubicBezTo>
                    <a:pt x="8" y="8"/>
                    <a:pt x="10" y="8"/>
                    <a:pt x="12" y="8"/>
                  </a:cubicBezTo>
                  <a:cubicBezTo>
                    <a:pt x="13" y="8"/>
                    <a:pt x="13" y="6"/>
                    <a:pt x="13" y="5"/>
                  </a:cubicBezTo>
                  <a:cubicBezTo>
                    <a:pt x="13" y="3"/>
                    <a:pt x="14" y="2"/>
                    <a:pt x="16" y="3"/>
                  </a:cubicBezTo>
                  <a:cubicBezTo>
                    <a:pt x="18" y="3"/>
                    <a:pt x="20" y="4"/>
                    <a:pt x="19" y="6"/>
                  </a:cubicBezTo>
                  <a:cubicBezTo>
                    <a:pt x="18" y="10"/>
                    <a:pt x="19" y="12"/>
                    <a:pt x="23" y="12"/>
                  </a:cubicBezTo>
                  <a:cubicBezTo>
                    <a:pt x="24" y="12"/>
                    <a:pt x="25" y="13"/>
                    <a:pt x="26" y="13"/>
                  </a:cubicBezTo>
                  <a:cubicBezTo>
                    <a:pt x="29" y="15"/>
                    <a:pt x="32" y="16"/>
                    <a:pt x="35" y="13"/>
                  </a:cubicBezTo>
                  <a:cubicBezTo>
                    <a:pt x="36" y="12"/>
                    <a:pt x="37" y="11"/>
                    <a:pt x="38" y="14"/>
                  </a:cubicBezTo>
                  <a:cubicBezTo>
                    <a:pt x="37" y="14"/>
                    <a:pt x="36" y="15"/>
                    <a:pt x="37" y="16"/>
                  </a:cubicBezTo>
                  <a:cubicBezTo>
                    <a:pt x="37" y="16"/>
                    <a:pt x="37" y="15"/>
                    <a:pt x="38" y="15"/>
                  </a:cubicBezTo>
                  <a:cubicBezTo>
                    <a:pt x="38" y="15"/>
                    <a:pt x="39" y="16"/>
                    <a:pt x="39" y="16"/>
                  </a:cubicBezTo>
                  <a:cubicBezTo>
                    <a:pt x="40" y="18"/>
                    <a:pt x="41" y="18"/>
                    <a:pt x="43" y="18"/>
                  </a:cubicBezTo>
                  <a:cubicBezTo>
                    <a:pt x="44" y="18"/>
                    <a:pt x="44" y="16"/>
                    <a:pt x="44" y="15"/>
                  </a:cubicBezTo>
                  <a:cubicBezTo>
                    <a:pt x="44" y="15"/>
                    <a:pt x="43" y="12"/>
                    <a:pt x="46" y="14"/>
                  </a:cubicBezTo>
                  <a:cubicBezTo>
                    <a:pt x="49" y="16"/>
                    <a:pt x="47" y="13"/>
                    <a:pt x="48" y="12"/>
                  </a:cubicBezTo>
                  <a:close/>
                </a:path>
              </a:pathLst>
            </a:custGeom>
            <a:solidFill>
              <a:srgbClr val="D51D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6" name="Freeform 548"/>
            <p:cNvSpPr>
              <a:spLocks/>
            </p:cNvSpPr>
            <p:nvPr/>
          </p:nvSpPr>
          <p:spPr bwMode="auto">
            <a:xfrm>
              <a:off x="-6757988" y="-385763"/>
              <a:ext cx="454025" cy="436563"/>
            </a:xfrm>
            <a:custGeom>
              <a:avLst/>
              <a:gdLst>
                <a:gd name="T0" fmla="*/ 2 w 51"/>
                <a:gd name="T1" fmla="*/ 34 h 49"/>
                <a:gd name="T2" fmla="*/ 1 w 51"/>
                <a:gd name="T3" fmla="*/ 27 h 49"/>
                <a:gd name="T4" fmla="*/ 15 w 51"/>
                <a:gd name="T5" fmla="*/ 37 h 49"/>
                <a:gd name="T6" fmla="*/ 28 w 51"/>
                <a:gd name="T7" fmla="*/ 42 h 49"/>
                <a:gd name="T8" fmla="*/ 32 w 51"/>
                <a:gd name="T9" fmla="*/ 39 h 49"/>
                <a:gd name="T10" fmla="*/ 29 w 51"/>
                <a:gd name="T11" fmla="*/ 13 h 49"/>
                <a:gd name="T12" fmla="*/ 22 w 51"/>
                <a:gd name="T13" fmla="*/ 6 h 49"/>
                <a:gd name="T14" fmla="*/ 19 w 51"/>
                <a:gd name="T15" fmla="*/ 3 h 49"/>
                <a:gd name="T16" fmla="*/ 31 w 51"/>
                <a:gd name="T17" fmla="*/ 11 h 49"/>
                <a:gd name="T18" fmla="*/ 34 w 51"/>
                <a:gd name="T19" fmla="*/ 29 h 49"/>
                <a:gd name="T20" fmla="*/ 32 w 51"/>
                <a:gd name="T21" fmla="*/ 14 h 49"/>
                <a:gd name="T22" fmla="*/ 24 w 51"/>
                <a:gd name="T23" fmla="*/ 3 h 49"/>
                <a:gd name="T24" fmla="*/ 23 w 51"/>
                <a:gd name="T25" fmla="*/ 0 h 49"/>
                <a:gd name="T26" fmla="*/ 25 w 51"/>
                <a:gd name="T27" fmla="*/ 0 h 49"/>
                <a:gd name="T28" fmla="*/ 34 w 51"/>
                <a:gd name="T29" fmla="*/ 9 h 49"/>
                <a:gd name="T30" fmla="*/ 36 w 51"/>
                <a:gd name="T31" fmla="*/ 18 h 49"/>
                <a:gd name="T32" fmla="*/ 37 w 51"/>
                <a:gd name="T33" fmla="*/ 14 h 49"/>
                <a:gd name="T34" fmla="*/ 46 w 51"/>
                <a:gd name="T35" fmla="*/ 42 h 49"/>
                <a:gd name="T36" fmla="*/ 42 w 51"/>
                <a:gd name="T37" fmla="*/ 46 h 49"/>
                <a:gd name="T38" fmla="*/ 37 w 51"/>
                <a:gd name="T39" fmla="*/ 46 h 49"/>
                <a:gd name="T40" fmla="*/ 27 w 51"/>
                <a:gd name="T41" fmla="*/ 47 h 49"/>
                <a:gd name="T42" fmla="*/ 18 w 51"/>
                <a:gd name="T43" fmla="*/ 49 h 49"/>
                <a:gd name="T44" fmla="*/ 9 w 51"/>
                <a:gd name="T45" fmla="*/ 40 h 49"/>
                <a:gd name="T46" fmla="*/ 3 w 51"/>
                <a:gd name="T47" fmla="*/ 31 h 49"/>
                <a:gd name="T48" fmla="*/ 2 w 51"/>
                <a:gd name="T49" fmla="*/ 3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1" h="49">
                  <a:moveTo>
                    <a:pt x="2" y="34"/>
                  </a:moveTo>
                  <a:cubicBezTo>
                    <a:pt x="1" y="32"/>
                    <a:pt x="0" y="30"/>
                    <a:pt x="1" y="27"/>
                  </a:cubicBezTo>
                  <a:cubicBezTo>
                    <a:pt x="6" y="30"/>
                    <a:pt x="10" y="34"/>
                    <a:pt x="15" y="37"/>
                  </a:cubicBezTo>
                  <a:cubicBezTo>
                    <a:pt x="19" y="39"/>
                    <a:pt x="24" y="41"/>
                    <a:pt x="28" y="42"/>
                  </a:cubicBezTo>
                  <a:cubicBezTo>
                    <a:pt x="31" y="42"/>
                    <a:pt x="32" y="42"/>
                    <a:pt x="32" y="39"/>
                  </a:cubicBezTo>
                  <a:cubicBezTo>
                    <a:pt x="32" y="31"/>
                    <a:pt x="32" y="22"/>
                    <a:pt x="29" y="13"/>
                  </a:cubicBezTo>
                  <a:cubicBezTo>
                    <a:pt x="28" y="10"/>
                    <a:pt x="26" y="7"/>
                    <a:pt x="22" y="6"/>
                  </a:cubicBezTo>
                  <a:cubicBezTo>
                    <a:pt x="21" y="6"/>
                    <a:pt x="18" y="6"/>
                    <a:pt x="19" y="3"/>
                  </a:cubicBezTo>
                  <a:cubicBezTo>
                    <a:pt x="25" y="2"/>
                    <a:pt x="30" y="5"/>
                    <a:pt x="31" y="11"/>
                  </a:cubicBezTo>
                  <a:cubicBezTo>
                    <a:pt x="33" y="17"/>
                    <a:pt x="34" y="23"/>
                    <a:pt x="34" y="29"/>
                  </a:cubicBezTo>
                  <a:cubicBezTo>
                    <a:pt x="34" y="24"/>
                    <a:pt x="34" y="19"/>
                    <a:pt x="32" y="14"/>
                  </a:cubicBezTo>
                  <a:cubicBezTo>
                    <a:pt x="31" y="9"/>
                    <a:pt x="29" y="5"/>
                    <a:pt x="24" y="3"/>
                  </a:cubicBezTo>
                  <a:cubicBezTo>
                    <a:pt x="24" y="2"/>
                    <a:pt x="22" y="2"/>
                    <a:pt x="23" y="0"/>
                  </a:cubicBezTo>
                  <a:cubicBezTo>
                    <a:pt x="24" y="0"/>
                    <a:pt x="24" y="0"/>
                    <a:pt x="25" y="0"/>
                  </a:cubicBezTo>
                  <a:cubicBezTo>
                    <a:pt x="30" y="1"/>
                    <a:pt x="32" y="5"/>
                    <a:pt x="34" y="9"/>
                  </a:cubicBezTo>
                  <a:cubicBezTo>
                    <a:pt x="35" y="12"/>
                    <a:pt x="35" y="15"/>
                    <a:pt x="36" y="18"/>
                  </a:cubicBezTo>
                  <a:cubicBezTo>
                    <a:pt x="37" y="17"/>
                    <a:pt x="37" y="16"/>
                    <a:pt x="37" y="14"/>
                  </a:cubicBezTo>
                  <a:cubicBezTo>
                    <a:pt x="45" y="19"/>
                    <a:pt x="51" y="31"/>
                    <a:pt x="46" y="42"/>
                  </a:cubicBezTo>
                  <a:cubicBezTo>
                    <a:pt x="46" y="44"/>
                    <a:pt x="44" y="45"/>
                    <a:pt x="42" y="46"/>
                  </a:cubicBezTo>
                  <a:cubicBezTo>
                    <a:pt x="41" y="47"/>
                    <a:pt x="39" y="47"/>
                    <a:pt x="37" y="46"/>
                  </a:cubicBezTo>
                  <a:cubicBezTo>
                    <a:pt x="34" y="45"/>
                    <a:pt x="30" y="46"/>
                    <a:pt x="27" y="47"/>
                  </a:cubicBezTo>
                  <a:cubicBezTo>
                    <a:pt x="24" y="48"/>
                    <a:pt x="21" y="49"/>
                    <a:pt x="18" y="49"/>
                  </a:cubicBezTo>
                  <a:cubicBezTo>
                    <a:pt x="15" y="46"/>
                    <a:pt x="12" y="43"/>
                    <a:pt x="9" y="40"/>
                  </a:cubicBezTo>
                  <a:cubicBezTo>
                    <a:pt x="7" y="37"/>
                    <a:pt x="5" y="35"/>
                    <a:pt x="3" y="31"/>
                  </a:cubicBezTo>
                  <a:cubicBezTo>
                    <a:pt x="3" y="33"/>
                    <a:pt x="3" y="34"/>
                    <a:pt x="2" y="34"/>
                  </a:cubicBezTo>
                  <a:close/>
                </a:path>
              </a:pathLst>
            </a:custGeom>
            <a:solidFill>
              <a:srgbClr val="93A7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7" name="Freeform 549"/>
            <p:cNvSpPr>
              <a:spLocks/>
            </p:cNvSpPr>
            <p:nvPr/>
          </p:nvSpPr>
          <p:spPr bwMode="auto">
            <a:xfrm>
              <a:off x="-6375401" y="-180975"/>
              <a:ext cx="374650" cy="268288"/>
            </a:xfrm>
            <a:custGeom>
              <a:avLst/>
              <a:gdLst>
                <a:gd name="T0" fmla="*/ 0 w 42"/>
                <a:gd name="T1" fmla="*/ 22 h 30"/>
                <a:gd name="T2" fmla="*/ 3 w 42"/>
                <a:gd name="T3" fmla="*/ 19 h 30"/>
                <a:gd name="T4" fmla="*/ 24 w 42"/>
                <a:gd name="T5" fmla="*/ 0 h 30"/>
                <a:gd name="T6" fmla="*/ 20 w 42"/>
                <a:gd name="T7" fmla="*/ 24 h 30"/>
                <a:gd name="T8" fmla="*/ 42 w 42"/>
                <a:gd name="T9" fmla="*/ 21 h 30"/>
                <a:gd name="T10" fmla="*/ 26 w 42"/>
                <a:gd name="T11" fmla="*/ 29 h 30"/>
                <a:gd name="T12" fmla="*/ 22 w 42"/>
                <a:gd name="T13" fmla="*/ 29 h 30"/>
                <a:gd name="T14" fmla="*/ 3 w 42"/>
                <a:gd name="T15" fmla="*/ 24 h 30"/>
                <a:gd name="T16" fmla="*/ 0 w 42"/>
                <a:gd name="T17" fmla="*/ 2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30">
                  <a:moveTo>
                    <a:pt x="0" y="22"/>
                  </a:moveTo>
                  <a:cubicBezTo>
                    <a:pt x="1" y="21"/>
                    <a:pt x="2" y="19"/>
                    <a:pt x="3" y="19"/>
                  </a:cubicBezTo>
                  <a:cubicBezTo>
                    <a:pt x="12" y="15"/>
                    <a:pt x="18" y="7"/>
                    <a:pt x="24" y="0"/>
                  </a:cubicBezTo>
                  <a:cubicBezTo>
                    <a:pt x="26" y="9"/>
                    <a:pt x="25" y="17"/>
                    <a:pt x="20" y="24"/>
                  </a:cubicBezTo>
                  <a:cubicBezTo>
                    <a:pt x="28" y="24"/>
                    <a:pt x="35" y="22"/>
                    <a:pt x="42" y="21"/>
                  </a:cubicBezTo>
                  <a:cubicBezTo>
                    <a:pt x="40" y="26"/>
                    <a:pt x="34" y="28"/>
                    <a:pt x="26" y="29"/>
                  </a:cubicBezTo>
                  <a:cubicBezTo>
                    <a:pt x="25" y="30"/>
                    <a:pt x="23" y="29"/>
                    <a:pt x="22" y="29"/>
                  </a:cubicBezTo>
                  <a:cubicBezTo>
                    <a:pt x="16" y="26"/>
                    <a:pt x="9" y="24"/>
                    <a:pt x="3" y="24"/>
                  </a:cubicBezTo>
                  <a:cubicBezTo>
                    <a:pt x="1" y="24"/>
                    <a:pt x="0" y="24"/>
                    <a:pt x="0" y="22"/>
                  </a:cubicBezTo>
                  <a:close/>
                </a:path>
              </a:pathLst>
            </a:custGeom>
            <a:solidFill>
              <a:srgbClr val="6D7A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8" name="Freeform 550"/>
            <p:cNvSpPr>
              <a:spLocks/>
            </p:cNvSpPr>
            <p:nvPr/>
          </p:nvSpPr>
          <p:spPr bwMode="auto">
            <a:xfrm>
              <a:off x="-6750051" y="6350"/>
              <a:ext cx="615950" cy="125413"/>
            </a:xfrm>
            <a:custGeom>
              <a:avLst/>
              <a:gdLst>
                <a:gd name="T0" fmla="*/ 42 w 69"/>
                <a:gd name="T1" fmla="*/ 1 h 14"/>
                <a:gd name="T2" fmla="*/ 54 w 69"/>
                <a:gd name="T3" fmla="*/ 3 h 14"/>
                <a:gd name="T4" fmla="*/ 68 w 69"/>
                <a:gd name="T5" fmla="*/ 8 h 14"/>
                <a:gd name="T6" fmla="*/ 69 w 69"/>
                <a:gd name="T7" fmla="*/ 9 h 14"/>
                <a:gd name="T8" fmla="*/ 63 w 69"/>
                <a:gd name="T9" fmla="*/ 8 h 14"/>
                <a:gd name="T10" fmla="*/ 60 w 69"/>
                <a:gd name="T11" fmla="*/ 8 h 14"/>
                <a:gd name="T12" fmla="*/ 59 w 69"/>
                <a:gd name="T13" fmla="*/ 8 h 14"/>
                <a:gd name="T14" fmla="*/ 32 w 69"/>
                <a:gd name="T15" fmla="*/ 6 h 14"/>
                <a:gd name="T16" fmla="*/ 25 w 69"/>
                <a:gd name="T17" fmla="*/ 7 h 14"/>
                <a:gd name="T18" fmla="*/ 2 w 69"/>
                <a:gd name="T19" fmla="*/ 13 h 14"/>
                <a:gd name="T20" fmla="*/ 0 w 69"/>
                <a:gd name="T21" fmla="*/ 13 h 14"/>
                <a:gd name="T22" fmla="*/ 2 w 69"/>
                <a:gd name="T23" fmla="*/ 10 h 14"/>
                <a:gd name="T24" fmla="*/ 12 w 69"/>
                <a:gd name="T25" fmla="*/ 4 h 14"/>
                <a:gd name="T26" fmla="*/ 16 w 69"/>
                <a:gd name="T27" fmla="*/ 4 h 14"/>
                <a:gd name="T28" fmla="*/ 27 w 69"/>
                <a:gd name="T29" fmla="*/ 2 h 14"/>
                <a:gd name="T30" fmla="*/ 36 w 69"/>
                <a:gd name="T31" fmla="*/ 1 h 14"/>
                <a:gd name="T32" fmla="*/ 42 w 69"/>
                <a:gd name="T33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14">
                  <a:moveTo>
                    <a:pt x="42" y="1"/>
                  </a:moveTo>
                  <a:cubicBezTo>
                    <a:pt x="46" y="3"/>
                    <a:pt x="50" y="2"/>
                    <a:pt x="54" y="3"/>
                  </a:cubicBezTo>
                  <a:cubicBezTo>
                    <a:pt x="58" y="4"/>
                    <a:pt x="63" y="7"/>
                    <a:pt x="68" y="8"/>
                  </a:cubicBezTo>
                  <a:cubicBezTo>
                    <a:pt x="68" y="8"/>
                    <a:pt x="68" y="9"/>
                    <a:pt x="69" y="9"/>
                  </a:cubicBezTo>
                  <a:cubicBezTo>
                    <a:pt x="67" y="10"/>
                    <a:pt x="65" y="9"/>
                    <a:pt x="63" y="8"/>
                  </a:cubicBezTo>
                  <a:cubicBezTo>
                    <a:pt x="62" y="8"/>
                    <a:pt x="61" y="8"/>
                    <a:pt x="60" y="8"/>
                  </a:cubicBezTo>
                  <a:cubicBezTo>
                    <a:pt x="59" y="9"/>
                    <a:pt x="59" y="8"/>
                    <a:pt x="59" y="8"/>
                  </a:cubicBezTo>
                  <a:cubicBezTo>
                    <a:pt x="50" y="3"/>
                    <a:pt x="41" y="4"/>
                    <a:pt x="32" y="6"/>
                  </a:cubicBezTo>
                  <a:cubicBezTo>
                    <a:pt x="30" y="6"/>
                    <a:pt x="27" y="9"/>
                    <a:pt x="25" y="7"/>
                  </a:cubicBezTo>
                  <a:cubicBezTo>
                    <a:pt x="17" y="8"/>
                    <a:pt x="9" y="8"/>
                    <a:pt x="2" y="13"/>
                  </a:cubicBezTo>
                  <a:cubicBezTo>
                    <a:pt x="2" y="13"/>
                    <a:pt x="1" y="14"/>
                    <a:pt x="0" y="13"/>
                  </a:cubicBezTo>
                  <a:cubicBezTo>
                    <a:pt x="1" y="12"/>
                    <a:pt x="2" y="11"/>
                    <a:pt x="2" y="10"/>
                  </a:cubicBezTo>
                  <a:cubicBezTo>
                    <a:pt x="5" y="6"/>
                    <a:pt x="9" y="6"/>
                    <a:pt x="12" y="4"/>
                  </a:cubicBezTo>
                  <a:cubicBezTo>
                    <a:pt x="14" y="4"/>
                    <a:pt x="15" y="3"/>
                    <a:pt x="16" y="4"/>
                  </a:cubicBezTo>
                  <a:cubicBezTo>
                    <a:pt x="19" y="3"/>
                    <a:pt x="23" y="3"/>
                    <a:pt x="27" y="2"/>
                  </a:cubicBezTo>
                  <a:cubicBezTo>
                    <a:pt x="30" y="2"/>
                    <a:pt x="33" y="0"/>
                    <a:pt x="36" y="1"/>
                  </a:cubicBezTo>
                  <a:cubicBezTo>
                    <a:pt x="38" y="1"/>
                    <a:pt x="40" y="1"/>
                    <a:pt x="42" y="1"/>
                  </a:cubicBezTo>
                  <a:close/>
                </a:path>
              </a:pathLst>
            </a:custGeom>
            <a:solidFill>
              <a:srgbClr val="B722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9" name="Freeform 551"/>
            <p:cNvSpPr>
              <a:spLocks/>
            </p:cNvSpPr>
            <p:nvPr/>
          </p:nvSpPr>
          <p:spPr bwMode="auto">
            <a:xfrm>
              <a:off x="-6740526" y="-117475"/>
              <a:ext cx="133350" cy="177800"/>
            </a:xfrm>
            <a:custGeom>
              <a:avLst/>
              <a:gdLst>
                <a:gd name="T0" fmla="*/ 15 w 15"/>
                <a:gd name="T1" fmla="*/ 18 h 20"/>
                <a:gd name="T2" fmla="*/ 11 w 15"/>
                <a:gd name="T3" fmla="*/ 19 h 20"/>
                <a:gd name="T4" fmla="*/ 4 w 15"/>
                <a:gd name="T5" fmla="*/ 17 h 20"/>
                <a:gd name="T6" fmla="*/ 0 w 15"/>
                <a:gd name="T7" fmla="*/ 4 h 20"/>
                <a:gd name="T8" fmla="*/ 1 w 15"/>
                <a:gd name="T9" fmla="*/ 0 h 20"/>
                <a:gd name="T10" fmla="*/ 10 w 15"/>
                <a:gd name="T11" fmla="*/ 12 h 20"/>
                <a:gd name="T12" fmla="*/ 15 w 15"/>
                <a:gd name="T1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20">
                  <a:moveTo>
                    <a:pt x="15" y="18"/>
                  </a:moveTo>
                  <a:cubicBezTo>
                    <a:pt x="14" y="18"/>
                    <a:pt x="13" y="19"/>
                    <a:pt x="11" y="19"/>
                  </a:cubicBezTo>
                  <a:cubicBezTo>
                    <a:pt x="9" y="20"/>
                    <a:pt x="6" y="19"/>
                    <a:pt x="4" y="17"/>
                  </a:cubicBezTo>
                  <a:cubicBezTo>
                    <a:pt x="2" y="13"/>
                    <a:pt x="0" y="9"/>
                    <a:pt x="0" y="4"/>
                  </a:cubicBezTo>
                  <a:cubicBezTo>
                    <a:pt x="0" y="3"/>
                    <a:pt x="0" y="2"/>
                    <a:pt x="1" y="0"/>
                  </a:cubicBezTo>
                  <a:cubicBezTo>
                    <a:pt x="4" y="5"/>
                    <a:pt x="7" y="8"/>
                    <a:pt x="10" y="12"/>
                  </a:cubicBezTo>
                  <a:cubicBezTo>
                    <a:pt x="12" y="14"/>
                    <a:pt x="15" y="14"/>
                    <a:pt x="15" y="18"/>
                  </a:cubicBezTo>
                  <a:close/>
                </a:path>
              </a:pathLst>
            </a:custGeom>
            <a:solidFill>
              <a:srgbClr val="A3B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0" name="Freeform 552"/>
            <p:cNvSpPr>
              <a:spLocks/>
            </p:cNvSpPr>
            <p:nvPr/>
          </p:nvSpPr>
          <p:spPr bwMode="auto">
            <a:xfrm>
              <a:off x="-6865938" y="23813"/>
              <a:ext cx="223838" cy="71438"/>
            </a:xfrm>
            <a:custGeom>
              <a:avLst/>
              <a:gdLst>
                <a:gd name="T0" fmla="*/ 18 w 25"/>
                <a:gd name="T1" fmla="*/ 1 h 8"/>
                <a:gd name="T2" fmla="*/ 25 w 25"/>
                <a:gd name="T3" fmla="*/ 3 h 8"/>
                <a:gd name="T4" fmla="*/ 15 w 25"/>
                <a:gd name="T5" fmla="*/ 8 h 8"/>
                <a:gd name="T6" fmla="*/ 2 w 25"/>
                <a:gd name="T7" fmla="*/ 3 h 8"/>
                <a:gd name="T8" fmla="*/ 1 w 25"/>
                <a:gd name="T9" fmla="*/ 0 h 8"/>
                <a:gd name="T10" fmla="*/ 3 w 25"/>
                <a:gd name="T11" fmla="*/ 0 h 8"/>
                <a:gd name="T12" fmla="*/ 18 w 25"/>
                <a:gd name="T13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8">
                  <a:moveTo>
                    <a:pt x="18" y="1"/>
                  </a:moveTo>
                  <a:cubicBezTo>
                    <a:pt x="21" y="1"/>
                    <a:pt x="23" y="4"/>
                    <a:pt x="25" y="3"/>
                  </a:cubicBezTo>
                  <a:cubicBezTo>
                    <a:pt x="22" y="5"/>
                    <a:pt x="19" y="6"/>
                    <a:pt x="15" y="8"/>
                  </a:cubicBezTo>
                  <a:cubicBezTo>
                    <a:pt x="10" y="7"/>
                    <a:pt x="5" y="6"/>
                    <a:pt x="2" y="3"/>
                  </a:cubicBezTo>
                  <a:cubicBezTo>
                    <a:pt x="1" y="2"/>
                    <a:pt x="0" y="1"/>
                    <a:pt x="1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8" y="0"/>
                    <a:pt x="13" y="1"/>
                    <a:pt x="18" y="1"/>
                  </a:cubicBezTo>
                  <a:close/>
                </a:path>
              </a:pathLst>
            </a:custGeom>
            <a:solidFill>
              <a:srgbClr val="7784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1" name="Freeform 553"/>
            <p:cNvSpPr>
              <a:spLocks/>
            </p:cNvSpPr>
            <p:nvPr/>
          </p:nvSpPr>
          <p:spPr bwMode="auto">
            <a:xfrm>
              <a:off x="-6589713" y="-403225"/>
              <a:ext cx="152400" cy="311150"/>
            </a:xfrm>
            <a:custGeom>
              <a:avLst/>
              <a:gdLst>
                <a:gd name="T0" fmla="*/ 6 w 17"/>
                <a:gd name="T1" fmla="*/ 2 h 35"/>
                <a:gd name="T2" fmla="*/ 5 w 17"/>
                <a:gd name="T3" fmla="*/ 3 h 35"/>
                <a:gd name="T4" fmla="*/ 15 w 17"/>
                <a:gd name="T5" fmla="*/ 17 h 35"/>
                <a:gd name="T6" fmla="*/ 16 w 17"/>
                <a:gd name="T7" fmla="*/ 34 h 35"/>
                <a:gd name="T8" fmla="*/ 15 w 17"/>
                <a:gd name="T9" fmla="*/ 35 h 35"/>
                <a:gd name="T10" fmla="*/ 13 w 17"/>
                <a:gd name="T11" fmla="*/ 19 h 35"/>
                <a:gd name="T12" fmla="*/ 0 w 17"/>
                <a:gd name="T13" fmla="*/ 5 h 35"/>
                <a:gd name="T14" fmla="*/ 6 w 17"/>
                <a:gd name="T1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35">
                  <a:moveTo>
                    <a:pt x="6" y="2"/>
                  </a:moveTo>
                  <a:cubicBezTo>
                    <a:pt x="5" y="3"/>
                    <a:pt x="4" y="3"/>
                    <a:pt x="5" y="3"/>
                  </a:cubicBezTo>
                  <a:cubicBezTo>
                    <a:pt x="12" y="5"/>
                    <a:pt x="13" y="11"/>
                    <a:pt x="15" y="17"/>
                  </a:cubicBezTo>
                  <a:cubicBezTo>
                    <a:pt x="16" y="22"/>
                    <a:pt x="17" y="28"/>
                    <a:pt x="16" y="34"/>
                  </a:cubicBezTo>
                  <a:cubicBezTo>
                    <a:pt x="16" y="34"/>
                    <a:pt x="16" y="35"/>
                    <a:pt x="15" y="35"/>
                  </a:cubicBezTo>
                  <a:cubicBezTo>
                    <a:pt x="14" y="30"/>
                    <a:pt x="13" y="25"/>
                    <a:pt x="13" y="19"/>
                  </a:cubicBezTo>
                  <a:cubicBezTo>
                    <a:pt x="12" y="11"/>
                    <a:pt x="7" y="7"/>
                    <a:pt x="0" y="5"/>
                  </a:cubicBezTo>
                  <a:cubicBezTo>
                    <a:pt x="1" y="3"/>
                    <a:pt x="2" y="0"/>
                    <a:pt x="6" y="2"/>
                  </a:cubicBezTo>
                  <a:close/>
                </a:path>
              </a:pathLst>
            </a:custGeom>
            <a:solidFill>
              <a:srgbClr val="AEC5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2" name="Freeform 554"/>
            <p:cNvSpPr>
              <a:spLocks/>
            </p:cNvSpPr>
            <p:nvPr/>
          </p:nvSpPr>
          <p:spPr bwMode="auto">
            <a:xfrm>
              <a:off x="-6473826" y="42863"/>
              <a:ext cx="204788" cy="257175"/>
            </a:xfrm>
            <a:custGeom>
              <a:avLst/>
              <a:gdLst>
                <a:gd name="T0" fmla="*/ 21 w 23"/>
                <a:gd name="T1" fmla="*/ 20 h 29"/>
                <a:gd name="T2" fmla="*/ 18 w 23"/>
                <a:gd name="T3" fmla="*/ 19 h 29"/>
                <a:gd name="T4" fmla="*/ 13 w 23"/>
                <a:gd name="T5" fmla="*/ 21 h 29"/>
                <a:gd name="T6" fmla="*/ 10 w 23"/>
                <a:gd name="T7" fmla="*/ 25 h 29"/>
                <a:gd name="T8" fmla="*/ 0 w 23"/>
                <a:gd name="T9" fmla="*/ 25 h 29"/>
                <a:gd name="T10" fmla="*/ 4 w 23"/>
                <a:gd name="T11" fmla="*/ 14 h 29"/>
                <a:gd name="T12" fmla="*/ 4 w 23"/>
                <a:gd name="T13" fmla="*/ 12 h 29"/>
                <a:gd name="T14" fmla="*/ 6 w 23"/>
                <a:gd name="T15" fmla="*/ 13 h 29"/>
                <a:gd name="T16" fmla="*/ 13 w 23"/>
                <a:gd name="T17" fmla="*/ 10 h 29"/>
                <a:gd name="T18" fmla="*/ 14 w 23"/>
                <a:gd name="T19" fmla="*/ 5 h 29"/>
                <a:gd name="T20" fmla="*/ 17 w 23"/>
                <a:gd name="T21" fmla="*/ 3 h 29"/>
                <a:gd name="T22" fmla="*/ 21 w 23"/>
                <a:gd name="T23" fmla="*/ 3 h 29"/>
                <a:gd name="T24" fmla="*/ 23 w 23"/>
                <a:gd name="T25" fmla="*/ 19 h 29"/>
                <a:gd name="T26" fmla="*/ 21 w 23"/>
                <a:gd name="T27" fmla="*/ 2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29">
                  <a:moveTo>
                    <a:pt x="21" y="20"/>
                  </a:moveTo>
                  <a:cubicBezTo>
                    <a:pt x="20" y="20"/>
                    <a:pt x="19" y="20"/>
                    <a:pt x="18" y="19"/>
                  </a:cubicBezTo>
                  <a:cubicBezTo>
                    <a:pt x="16" y="17"/>
                    <a:pt x="14" y="18"/>
                    <a:pt x="13" y="21"/>
                  </a:cubicBezTo>
                  <a:cubicBezTo>
                    <a:pt x="12" y="23"/>
                    <a:pt x="11" y="24"/>
                    <a:pt x="10" y="25"/>
                  </a:cubicBezTo>
                  <a:cubicBezTo>
                    <a:pt x="6" y="29"/>
                    <a:pt x="4" y="29"/>
                    <a:pt x="0" y="25"/>
                  </a:cubicBezTo>
                  <a:cubicBezTo>
                    <a:pt x="7" y="23"/>
                    <a:pt x="8" y="20"/>
                    <a:pt x="4" y="14"/>
                  </a:cubicBezTo>
                  <a:cubicBezTo>
                    <a:pt x="3" y="13"/>
                    <a:pt x="3" y="13"/>
                    <a:pt x="4" y="12"/>
                  </a:cubicBezTo>
                  <a:cubicBezTo>
                    <a:pt x="4" y="11"/>
                    <a:pt x="5" y="12"/>
                    <a:pt x="6" y="13"/>
                  </a:cubicBezTo>
                  <a:cubicBezTo>
                    <a:pt x="10" y="16"/>
                    <a:pt x="11" y="16"/>
                    <a:pt x="13" y="10"/>
                  </a:cubicBezTo>
                  <a:cubicBezTo>
                    <a:pt x="13" y="8"/>
                    <a:pt x="13" y="7"/>
                    <a:pt x="14" y="5"/>
                  </a:cubicBezTo>
                  <a:cubicBezTo>
                    <a:pt x="14" y="3"/>
                    <a:pt x="14" y="0"/>
                    <a:pt x="17" y="3"/>
                  </a:cubicBezTo>
                  <a:cubicBezTo>
                    <a:pt x="18" y="4"/>
                    <a:pt x="19" y="2"/>
                    <a:pt x="21" y="3"/>
                  </a:cubicBezTo>
                  <a:cubicBezTo>
                    <a:pt x="20" y="8"/>
                    <a:pt x="17" y="14"/>
                    <a:pt x="23" y="19"/>
                  </a:cubicBezTo>
                  <a:cubicBezTo>
                    <a:pt x="23" y="21"/>
                    <a:pt x="22" y="21"/>
                    <a:pt x="21" y="20"/>
                  </a:cubicBezTo>
                  <a:close/>
                </a:path>
              </a:pathLst>
            </a:custGeom>
            <a:solidFill>
              <a:srgbClr val="F295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3" name="Freeform 555"/>
            <p:cNvSpPr>
              <a:spLocks/>
            </p:cNvSpPr>
            <p:nvPr/>
          </p:nvSpPr>
          <p:spPr bwMode="auto">
            <a:xfrm>
              <a:off x="-6651626" y="122238"/>
              <a:ext cx="187325" cy="258763"/>
            </a:xfrm>
            <a:custGeom>
              <a:avLst/>
              <a:gdLst>
                <a:gd name="T0" fmla="*/ 19 w 21"/>
                <a:gd name="T1" fmla="*/ 26 h 29"/>
                <a:gd name="T2" fmla="*/ 20 w 21"/>
                <a:gd name="T3" fmla="*/ 27 h 29"/>
                <a:gd name="T4" fmla="*/ 14 w 21"/>
                <a:gd name="T5" fmla="*/ 27 h 29"/>
                <a:gd name="T6" fmla="*/ 12 w 21"/>
                <a:gd name="T7" fmla="*/ 22 h 29"/>
                <a:gd name="T8" fmla="*/ 4 w 21"/>
                <a:gd name="T9" fmla="*/ 21 h 29"/>
                <a:gd name="T10" fmla="*/ 2 w 21"/>
                <a:gd name="T11" fmla="*/ 8 h 29"/>
                <a:gd name="T12" fmla="*/ 1 w 21"/>
                <a:gd name="T13" fmla="*/ 5 h 29"/>
                <a:gd name="T14" fmla="*/ 2 w 21"/>
                <a:gd name="T15" fmla="*/ 2 h 29"/>
                <a:gd name="T16" fmla="*/ 3 w 21"/>
                <a:gd name="T17" fmla="*/ 4 h 29"/>
                <a:gd name="T18" fmla="*/ 3 w 21"/>
                <a:gd name="T19" fmla="*/ 5 h 29"/>
                <a:gd name="T20" fmla="*/ 6 w 21"/>
                <a:gd name="T21" fmla="*/ 9 h 29"/>
                <a:gd name="T22" fmla="*/ 9 w 21"/>
                <a:gd name="T23" fmla="*/ 5 h 29"/>
                <a:gd name="T24" fmla="*/ 11 w 21"/>
                <a:gd name="T25" fmla="*/ 0 h 29"/>
                <a:gd name="T26" fmla="*/ 21 w 21"/>
                <a:gd name="T27" fmla="*/ 2 h 29"/>
                <a:gd name="T28" fmla="*/ 16 w 21"/>
                <a:gd name="T29" fmla="*/ 15 h 29"/>
                <a:gd name="T30" fmla="*/ 14 w 21"/>
                <a:gd name="T31" fmla="*/ 10 h 29"/>
                <a:gd name="T32" fmla="*/ 12 w 21"/>
                <a:gd name="T33" fmla="*/ 14 h 29"/>
                <a:gd name="T34" fmla="*/ 11 w 21"/>
                <a:gd name="T35" fmla="*/ 10 h 29"/>
                <a:gd name="T36" fmla="*/ 14 w 21"/>
                <a:gd name="T37" fmla="*/ 19 h 29"/>
                <a:gd name="T38" fmla="*/ 19 w 21"/>
                <a:gd name="T39" fmla="*/ 2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" h="29">
                  <a:moveTo>
                    <a:pt x="19" y="26"/>
                  </a:moveTo>
                  <a:cubicBezTo>
                    <a:pt x="19" y="26"/>
                    <a:pt x="20" y="27"/>
                    <a:pt x="20" y="27"/>
                  </a:cubicBezTo>
                  <a:cubicBezTo>
                    <a:pt x="18" y="28"/>
                    <a:pt x="16" y="29"/>
                    <a:pt x="14" y="27"/>
                  </a:cubicBezTo>
                  <a:cubicBezTo>
                    <a:pt x="13" y="26"/>
                    <a:pt x="13" y="24"/>
                    <a:pt x="12" y="22"/>
                  </a:cubicBezTo>
                  <a:cubicBezTo>
                    <a:pt x="10" y="18"/>
                    <a:pt x="8" y="18"/>
                    <a:pt x="4" y="21"/>
                  </a:cubicBezTo>
                  <a:cubicBezTo>
                    <a:pt x="6" y="15"/>
                    <a:pt x="5" y="11"/>
                    <a:pt x="2" y="8"/>
                  </a:cubicBezTo>
                  <a:cubicBezTo>
                    <a:pt x="1" y="7"/>
                    <a:pt x="1" y="6"/>
                    <a:pt x="1" y="5"/>
                  </a:cubicBezTo>
                  <a:cubicBezTo>
                    <a:pt x="0" y="4"/>
                    <a:pt x="1" y="2"/>
                    <a:pt x="2" y="2"/>
                  </a:cubicBezTo>
                  <a:cubicBezTo>
                    <a:pt x="3" y="2"/>
                    <a:pt x="3" y="3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6"/>
                    <a:pt x="4" y="9"/>
                    <a:pt x="6" y="9"/>
                  </a:cubicBezTo>
                  <a:cubicBezTo>
                    <a:pt x="8" y="9"/>
                    <a:pt x="8" y="6"/>
                    <a:pt x="9" y="5"/>
                  </a:cubicBezTo>
                  <a:cubicBezTo>
                    <a:pt x="10" y="3"/>
                    <a:pt x="10" y="2"/>
                    <a:pt x="11" y="0"/>
                  </a:cubicBezTo>
                  <a:cubicBezTo>
                    <a:pt x="13" y="7"/>
                    <a:pt x="15" y="8"/>
                    <a:pt x="21" y="2"/>
                  </a:cubicBezTo>
                  <a:cubicBezTo>
                    <a:pt x="19" y="7"/>
                    <a:pt x="15" y="9"/>
                    <a:pt x="16" y="15"/>
                  </a:cubicBezTo>
                  <a:cubicBezTo>
                    <a:pt x="15" y="13"/>
                    <a:pt x="15" y="12"/>
                    <a:pt x="14" y="10"/>
                  </a:cubicBezTo>
                  <a:cubicBezTo>
                    <a:pt x="13" y="12"/>
                    <a:pt x="14" y="13"/>
                    <a:pt x="12" y="14"/>
                  </a:cubicBezTo>
                  <a:cubicBezTo>
                    <a:pt x="10" y="13"/>
                    <a:pt x="12" y="11"/>
                    <a:pt x="11" y="10"/>
                  </a:cubicBezTo>
                  <a:cubicBezTo>
                    <a:pt x="8" y="14"/>
                    <a:pt x="9" y="15"/>
                    <a:pt x="14" y="19"/>
                  </a:cubicBezTo>
                  <a:cubicBezTo>
                    <a:pt x="15" y="21"/>
                    <a:pt x="15" y="25"/>
                    <a:pt x="19" y="26"/>
                  </a:cubicBezTo>
                  <a:close/>
                </a:path>
              </a:pathLst>
            </a:custGeom>
            <a:solidFill>
              <a:srgbClr val="F08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4" name="Freeform 556"/>
            <p:cNvSpPr>
              <a:spLocks/>
            </p:cNvSpPr>
            <p:nvPr/>
          </p:nvSpPr>
          <p:spPr bwMode="auto">
            <a:xfrm>
              <a:off x="-6802438" y="149225"/>
              <a:ext cx="160338" cy="222250"/>
            </a:xfrm>
            <a:custGeom>
              <a:avLst/>
              <a:gdLst>
                <a:gd name="T0" fmla="*/ 8 w 18"/>
                <a:gd name="T1" fmla="*/ 24 h 25"/>
                <a:gd name="T2" fmla="*/ 5 w 18"/>
                <a:gd name="T3" fmla="*/ 21 h 25"/>
                <a:gd name="T4" fmla="*/ 3 w 18"/>
                <a:gd name="T5" fmla="*/ 16 h 25"/>
                <a:gd name="T6" fmla="*/ 3 w 18"/>
                <a:gd name="T7" fmla="*/ 18 h 25"/>
                <a:gd name="T8" fmla="*/ 1 w 18"/>
                <a:gd name="T9" fmla="*/ 20 h 25"/>
                <a:gd name="T10" fmla="*/ 1 w 18"/>
                <a:gd name="T11" fmla="*/ 17 h 25"/>
                <a:gd name="T12" fmla="*/ 1 w 18"/>
                <a:gd name="T13" fmla="*/ 13 h 25"/>
                <a:gd name="T14" fmla="*/ 1 w 18"/>
                <a:gd name="T15" fmla="*/ 11 h 25"/>
                <a:gd name="T16" fmla="*/ 4 w 18"/>
                <a:gd name="T17" fmla="*/ 11 h 25"/>
                <a:gd name="T18" fmla="*/ 8 w 18"/>
                <a:gd name="T19" fmla="*/ 14 h 25"/>
                <a:gd name="T20" fmla="*/ 11 w 18"/>
                <a:gd name="T21" fmla="*/ 8 h 25"/>
                <a:gd name="T22" fmla="*/ 16 w 18"/>
                <a:gd name="T23" fmla="*/ 0 h 25"/>
                <a:gd name="T24" fmla="*/ 16 w 18"/>
                <a:gd name="T25" fmla="*/ 6 h 25"/>
                <a:gd name="T26" fmla="*/ 17 w 18"/>
                <a:gd name="T27" fmla="*/ 20 h 25"/>
                <a:gd name="T28" fmla="*/ 16 w 18"/>
                <a:gd name="T29" fmla="*/ 22 h 25"/>
                <a:gd name="T30" fmla="*/ 15 w 18"/>
                <a:gd name="T31" fmla="*/ 20 h 25"/>
                <a:gd name="T32" fmla="*/ 13 w 18"/>
                <a:gd name="T33" fmla="*/ 18 h 25"/>
                <a:gd name="T34" fmla="*/ 10 w 18"/>
                <a:gd name="T35" fmla="*/ 20 h 25"/>
                <a:gd name="T36" fmla="*/ 8 w 18"/>
                <a:gd name="T37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" h="25">
                  <a:moveTo>
                    <a:pt x="8" y="24"/>
                  </a:moveTo>
                  <a:cubicBezTo>
                    <a:pt x="5" y="25"/>
                    <a:pt x="3" y="25"/>
                    <a:pt x="5" y="21"/>
                  </a:cubicBezTo>
                  <a:cubicBezTo>
                    <a:pt x="5" y="19"/>
                    <a:pt x="5" y="18"/>
                    <a:pt x="3" y="16"/>
                  </a:cubicBezTo>
                  <a:cubicBezTo>
                    <a:pt x="3" y="17"/>
                    <a:pt x="3" y="17"/>
                    <a:pt x="3" y="18"/>
                  </a:cubicBezTo>
                  <a:cubicBezTo>
                    <a:pt x="3" y="19"/>
                    <a:pt x="3" y="21"/>
                    <a:pt x="1" y="20"/>
                  </a:cubicBezTo>
                  <a:cubicBezTo>
                    <a:pt x="0" y="20"/>
                    <a:pt x="0" y="18"/>
                    <a:pt x="1" y="17"/>
                  </a:cubicBezTo>
                  <a:cubicBezTo>
                    <a:pt x="1" y="16"/>
                    <a:pt x="3" y="15"/>
                    <a:pt x="1" y="13"/>
                  </a:cubicBezTo>
                  <a:cubicBezTo>
                    <a:pt x="0" y="12"/>
                    <a:pt x="0" y="11"/>
                    <a:pt x="1" y="11"/>
                  </a:cubicBezTo>
                  <a:cubicBezTo>
                    <a:pt x="2" y="10"/>
                    <a:pt x="3" y="11"/>
                    <a:pt x="4" y="11"/>
                  </a:cubicBezTo>
                  <a:cubicBezTo>
                    <a:pt x="5" y="13"/>
                    <a:pt x="6" y="15"/>
                    <a:pt x="8" y="14"/>
                  </a:cubicBezTo>
                  <a:cubicBezTo>
                    <a:pt x="11" y="13"/>
                    <a:pt x="11" y="10"/>
                    <a:pt x="11" y="8"/>
                  </a:cubicBezTo>
                  <a:cubicBezTo>
                    <a:pt x="10" y="4"/>
                    <a:pt x="15" y="3"/>
                    <a:pt x="16" y="0"/>
                  </a:cubicBezTo>
                  <a:cubicBezTo>
                    <a:pt x="16" y="2"/>
                    <a:pt x="17" y="4"/>
                    <a:pt x="16" y="6"/>
                  </a:cubicBezTo>
                  <a:cubicBezTo>
                    <a:pt x="16" y="11"/>
                    <a:pt x="16" y="15"/>
                    <a:pt x="17" y="20"/>
                  </a:cubicBezTo>
                  <a:cubicBezTo>
                    <a:pt x="18" y="21"/>
                    <a:pt x="18" y="22"/>
                    <a:pt x="16" y="22"/>
                  </a:cubicBezTo>
                  <a:cubicBezTo>
                    <a:pt x="15" y="21"/>
                    <a:pt x="15" y="21"/>
                    <a:pt x="15" y="20"/>
                  </a:cubicBezTo>
                  <a:cubicBezTo>
                    <a:pt x="15" y="19"/>
                    <a:pt x="14" y="18"/>
                    <a:pt x="13" y="18"/>
                  </a:cubicBezTo>
                  <a:cubicBezTo>
                    <a:pt x="11" y="18"/>
                    <a:pt x="11" y="19"/>
                    <a:pt x="10" y="20"/>
                  </a:cubicBezTo>
                  <a:cubicBezTo>
                    <a:pt x="10" y="21"/>
                    <a:pt x="10" y="23"/>
                    <a:pt x="8" y="24"/>
                  </a:cubicBezTo>
                  <a:close/>
                </a:path>
              </a:pathLst>
            </a:custGeom>
            <a:solidFill>
              <a:srgbClr val="F192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5" name="Freeform 557"/>
            <p:cNvSpPr>
              <a:spLocks/>
            </p:cNvSpPr>
            <p:nvPr/>
          </p:nvSpPr>
          <p:spPr bwMode="auto">
            <a:xfrm>
              <a:off x="-6526213" y="42863"/>
              <a:ext cx="141288" cy="88900"/>
            </a:xfrm>
            <a:custGeom>
              <a:avLst/>
              <a:gdLst>
                <a:gd name="T0" fmla="*/ 0 w 16"/>
                <a:gd name="T1" fmla="*/ 3 h 10"/>
                <a:gd name="T2" fmla="*/ 7 w 16"/>
                <a:gd name="T3" fmla="*/ 2 h 10"/>
                <a:gd name="T4" fmla="*/ 13 w 16"/>
                <a:gd name="T5" fmla="*/ 3 h 10"/>
                <a:gd name="T6" fmla="*/ 16 w 16"/>
                <a:gd name="T7" fmla="*/ 4 h 10"/>
                <a:gd name="T8" fmla="*/ 14 w 16"/>
                <a:gd name="T9" fmla="*/ 5 h 10"/>
                <a:gd name="T10" fmla="*/ 9 w 16"/>
                <a:gd name="T11" fmla="*/ 9 h 10"/>
                <a:gd name="T12" fmla="*/ 6 w 16"/>
                <a:gd name="T13" fmla="*/ 10 h 10"/>
                <a:gd name="T14" fmla="*/ 0 w 16"/>
                <a:gd name="T15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0">
                  <a:moveTo>
                    <a:pt x="0" y="3"/>
                  </a:moveTo>
                  <a:cubicBezTo>
                    <a:pt x="2" y="4"/>
                    <a:pt x="4" y="0"/>
                    <a:pt x="7" y="2"/>
                  </a:cubicBezTo>
                  <a:cubicBezTo>
                    <a:pt x="9" y="4"/>
                    <a:pt x="11" y="4"/>
                    <a:pt x="13" y="3"/>
                  </a:cubicBezTo>
                  <a:cubicBezTo>
                    <a:pt x="14" y="3"/>
                    <a:pt x="15" y="2"/>
                    <a:pt x="16" y="4"/>
                  </a:cubicBezTo>
                  <a:cubicBezTo>
                    <a:pt x="16" y="5"/>
                    <a:pt x="15" y="5"/>
                    <a:pt x="14" y="5"/>
                  </a:cubicBezTo>
                  <a:cubicBezTo>
                    <a:pt x="12" y="6"/>
                    <a:pt x="11" y="7"/>
                    <a:pt x="9" y="9"/>
                  </a:cubicBezTo>
                  <a:cubicBezTo>
                    <a:pt x="9" y="10"/>
                    <a:pt x="7" y="10"/>
                    <a:pt x="6" y="10"/>
                  </a:cubicBezTo>
                  <a:cubicBezTo>
                    <a:pt x="6" y="5"/>
                    <a:pt x="1" y="6"/>
                    <a:pt x="0" y="3"/>
                  </a:cubicBezTo>
                  <a:close/>
                </a:path>
              </a:pathLst>
            </a:custGeom>
            <a:solidFill>
              <a:srgbClr val="F08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6" name="Freeform 558"/>
            <p:cNvSpPr>
              <a:spLocks/>
            </p:cNvSpPr>
            <p:nvPr/>
          </p:nvSpPr>
          <p:spPr bwMode="auto">
            <a:xfrm>
              <a:off x="-6294438" y="211138"/>
              <a:ext cx="79375" cy="106363"/>
            </a:xfrm>
            <a:custGeom>
              <a:avLst/>
              <a:gdLst>
                <a:gd name="T0" fmla="*/ 1 w 9"/>
                <a:gd name="T1" fmla="*/ 1 h 12"/>
                <a:gd name="T2" fmla="*/ 3 w 9"/>
                <a:gd name="T3" fmla="*/ 0 h 12"/>
                <a:gd name="T4" fmla="*/ 9 w 9"/>
                <a:gd name="T5" fmla="*/ 10 h 12"/>
                <a:gd name="T6" fmla="*/ 1 w 9"/>
                <a:gd name="T7" fmla="*/ 7 h 12"/>
                <a:gd name="T8" fmla="*/ 6 w 9"/>
                <a:gd name="T9" fmla="*/ 8 h 12"/>
                <a:gd name="T10" fmla="*/ 5 w 9"/>
                <a:gd name="T11" fmla="*/ 11 h 12"/>
                <a:gd name="T12" fmla="*/ 1 w 9"/>
                <a:gd name="T13" fmla="*/ 10 h 12"/>
                <a:gd name="T14" fmla="*/ 1 w 9"/>
                <a:gd name="T15" fmla="*/ 7 h 12"/>
                <a:gd name="T16" fmla="*/ 1 w 9"/>
                <a:gd name="T17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2">
                  <a:moveTo>
                    <a:pt x="1" y="1"/>
                  </a:moveTo>
                  <a:cubicBezTo>
                    <a:pt x="2" y="1"/>
                    <a:pt x="2" y="1"/>
                    <a:pt x="3" y="0"/>
                  </a:cubicBezTo>
                  <a:cubicBezTo>
                    <a:pt x="7" y="2"/>
                    <a:pt x="9" y="5"/>
                    <a:pt x="9" y="10"/>
                  </a:cubicBezTo>
                  <a:cubicBezTo>
                    <a:pt x="5" y="4"/>
                    <a:pt x="5" y="4"/>
                    <a:pt x="1" y="7"/>
                  </a:cubicBezTo>
                  <a:cubicBezTo>
                    <a:pt x="4" y="7"/>
                    <a:pt x="5" y="6"/>
                    <a:pt x="6" y="8"/>
                  </a:cubicBezTo>
                  <a:cubicBezTo>
                    <a:pt x="6" y="9"/>
                    <a:pt x="6" y="10"/>
                    <a:pt x="5" y="11"/>
                  </a:cubicBezTo>
                  <a:cubicBezTo>
                    <a:pt x="4" y="12"/>
                    <a:pt x="3" y="10"/>
                    <a:pt x="1" y="10"/>
                  </a:cubicBezTo>
                  <a:cubicBezTo>
                    <a:pt x="0" y="10"/>
                    <a:pt x="1" y="8"/>
                    <a:pt x="1" y="7"/>
                  </a:cubicBezTo>
                  <a:cubicBezTo>
                    <a:pt x="1" y="5"/>
                    <a:pt x="5" y="3"/>
                    <a:pt x="1" y="1"/>
                  </a:cubicBezTo>
                  <a:close/>
                </a:path>
              </a:pathLst>
            </a:custGeom>
            <a:solidFill>
              <a:srgbClr val="EA75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7" name="Freeform 559"/>
            <p:cNvSpPr>
              <a:spLocks/>
            </p:cNvSpPr>
            <p:nvPr/>
          </p:nvSpPr>
          <p:spPr bwMode="auto">
            <a:xfrm>
              <a:off x="-6731001" y="292100"/>
              <a:ext cx="88900" cy="96838"/>
            </a:xfrm>
            <a:custGeom>
              <a:avLst/>
              <a:gdLst>
                <a:gd name="T0" fmla="*/ 0 w 10"/>
                <a:gd name="T1" fmla="*/ 8 h 11"/>
                <a:gd name="T2" fmla="*/ 1 w 10"/>
                <a:gd name="T3" fmla="*/ 5 h 11"/>
                <a:gd name="T4" fmla="*/ 5 w 10"/>
                <a:gd name="T5" fmla="*/ 1 h 11"/>
                <a:gd name="T6" fmla="*/ 8 w 10"/>
                <a:gd name="T7" fmla="*/ 6 h 11"/>
                <a:gd name="T8" fmla="*/ 7 w 10"/>
                <a:gd name="T9" fmla="*/ 10 h 11"/>
                <a:gd name="T10" fmla="*/ 0 w 10"/>
                <a:gd name="T11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1">
                  <a:moveTo>
                    <a:pt x="0" y="8"/>
                  </a:moveTo>
                  <a:cubicBezTo>
                    <a:pt x="1" y="7"/>
                    <a:pt x="1" y="6"/>
                    <a:pt x="1" y="5"/>
                  </a:cubicBezTo>
                  <a:cubicBezTo>
                    <a:pt x="1" y="3"/>
                    <a:pt x="2" y="0"/>
                    <a:pt x="5" y="1"/>
                  </a:cubicBezTo>
                  <a:cubicBezTo>
                    <a:pt x="9" y="1"/>
                    <a:pt x="8" y="4"/>
                    <a:pt x="8" y="6"/>
                  </a:cubicBezTo>
                  <a:cubicBezTo>
                    <a:pt x="7" y="7"/>
                    <a:pt x="10" y="9"/>
                    <a:pt x="7" y="10"/>
                  </a:cubicBezTo>
                  <a:cubicBezTo>
                    <a:pt x="5" y="11"/>
                    <a:pt x="2" y="11"/>
                    <a:pt x="0" y="8"/>
                  </a:cubicBezTo>
                  <a:close/>
                </a:path>
              </a:pathLst>
            </a:custGeom>
            <a:solidFill>
              <a:srgbClr val="D43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8" name="Freeform 560"/>
            <p:cNvSpPr>
              <a:spLocks/>
            </p:cNvSpPr>
            <p:nvPr/>
          </p:nvSpPr>
          <p:spPr bwMode="auto">
            <a:xfrm>
              <a:off x="-6429376" y="292100"/>
              <a:ext cx="80963" cy="71438"/>
            </a:xfrm>
            <a:custGeom>
              <a:avLst/>
              <a:gdLst>
                <a:gd name="T0" fmla="*/ 3 w 9"/>
                <a:gd name="T1" fmla="*/ 4 h 8"/>
                <a:gd name="T2" fmla="*/ 0 w 9"/>
                <a:gd name="T3" fmla="*/ 6 h 8"/>
                <a:gd name="T4" fmla="*/ 5 w 9"/>
                <a:gd name="T5" fmla="*/ 1 h 8"/>
                <a:gd name="T6" fmla="*/ 9 w 9"/>
                <a:gd name="T7" fmla="*/ 4 h 8"/>
                <a:gd name="T8" fmla="*/ 5 w 9"/>
                <a:gd name="T9" fmla="*/ 8 h 8"/>
                <a:gd name="T10" fmla="*/ 3 w 9"/>
                <a:gd name="T11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8">
                  <a:moveTo>
                    <a:pt x="3" y="4"/>
                  </a:moveTo>
                  <a:cubicBezTo>
                    <a:pt x="1" y="4"/>
                    <a:pt x="2" y="6"/>
                    <a:pt x="0" y="6"/>
                  </a:cubicBezTo>
                  <a:cubicBezTo>
                    <a:pt x="1" y="3"/>
                    <a:pt x="1" y="1"/>
                    <a:pt x="5" y="1"/>
                  </a:cubicBezTo>
                  <a:cubicBezTo>
                    <a:pt x="7" y="0"/>
                    <a:pt x="8" y="1"/>
                    <a:pt x="9" y="4"/>
                  </a:cubicBezTo>
                  <a:cubicBezTo>
                    <a:pt x="9" y="7"/>
                    <a:pt x="6" y="7"/>
                    <a:pt x="5" y="8"/>
                  </a:cubicBezTo>
                  <a:cubicBezTo>
                    <a:pt x="2" y="8"/>
                    <a:pt x="4" y="5"/>
                    <a:pt x="3" y="4"/>
                  </a:cubicBezTo>
                  <a:close/>
                </a:path>
              </a:pathLst>
            </a:custGeom>
            <a:solidFill>
              <a:srgbClr val="ED84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9" name="Freeform 561"/>
            <p:cNvSpPr>
              <a:spLocks/>
            </p:cNvSpPr>
            <p:nvPr/>
          </p:nvSpPr>
          <p:spPr bwMode="auto">
            <a:xfrm>
              <a:off x="-6535738" y="265113"/>
              <a:ext cx="80963" cy="88900"/>
            </a:xfrm>
            <a:custGeom>
              <a:avLst/>
              <a:gdLst>
                <a:gd name="T0" fmla="*/ 6 w 9"/>
                <a:gd name="T1" fmla="*/ 10 h 10"/>
                <a:gd name="T2" fmla="*/ 1 w 9"/>
                <a:gd name="T3" fmla="*/ 3 h 10"/>
                <a:gd name="T4" fmla="*/ 3 w 9"/>
                <a:gd name="T5" fmla="*/ 3 h 10"/>
                <a:gd name="T6" fmla="*/ 4 w 9"/>
                <a:gd name="T7" fmla="*/ 5 h 10"/>
                <a:gd name="T8" fmla="*/ 5 w 9"/>
                <a:gd name="T9" fmla="*/ 2 h 10"/>
                <a:gd name="T10" fmla="*/ 6 w 9"/>
                <a:gd name="T11" fmla="*/ 1 h 10"/>
                <a:gd name="T12" fmla="*/ 8 w 9"/>
                <a:gd name="T13" fmla="*/ 6 h 10"/>
                <a:gd name="T14" fmla="*/ 6 w 9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6" y="10"/>
                  </a:moveTo>
                  <a:cubicBezTo>
                    <a:pt x="0" y="10"/>
                    <a:pt x="1" y="6"/>
                    <a:pt x="1" y="3"/>
                  </a:cubicBezTo>
                  <a:cubicBezTo>
                    <a:pt x="1" y="3"/>
                    <a:pt x="2" y="2"/>
                    <a:pt x="3" y="3"/>
                  </a:cubicBezTo>
                  <a:cubicBezTo>
                    <a:pt x="3" y="3"/>
                    <a:pt x="3" y="5"/>
                    <a:pt x="4" y="5"/>
                  </a:cubicBezTo>
                  <a:cubicBezTo>
                    <a:pt x="5" y="4"/>
                    <a:pt x="4" y="3"/>
                    <a:pt x="5" y="2"/>
                  </a:cubicBezTo>
                  <a:cubicBezTo>
                    <a:pt x="5" y="1"/>
                    <a:pt x="5" y="0"/>
                    <a:pt x="6" y="1"/>
                  </a:cubicBezTo>
                  <a:cubicBezTo>
                    <a:pt x="8" y="2"/>
                    <a:pt x="9" y="4"/>
                    <a:pt x="8" y="6"/>
                  </a:cubicBezTo>
                  <a:cubicBezTo>
                    <a:pt x="7" y="7"/>
                    <a:pt x="7" y="9"/>
                    <a:pt x="6" y="10"/>
                  </a:cubicBezTo>
                  <a:close/>
                </a:path>
              </a:pathLst>
            </a:custGeom>
            <a:solidFill>
              <a:srgbClr val="AE28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0" name="Freeform 562"/>
            <p:cNvSpPr>
              <a:spLocks/>
            </p:cNvSpPr>
            <p:nvPr/>
          </p:nvSpPr>
          <p:spPr bwMode="auto">
            <a:xfrm>
              <a:off x="-6178551" y="166688"/>
              <a:ext cx="52388" cy="88900"/>
            </a:xfrm>
            <a:custGeom>
              <a:avLst/>
              <a:gdLst>
                <a:gd name="T0" fmla="*/ 3 w 6"/>
                <a:gd name="T1" fmla="*/ 10 h 10"/>
                <a:gd name="T2" fmla="*/ 1 w 6"/>
                <a:gd name="T3" fmla="*/ 2 h 10"/>
                <a:gd name="T4" fmla="*/ 1 w 6"/>
                <a:gd name="T5" fmla="*/ 0 h 10"/>
                <a:gd name="T6" fmla="*/ 3 w 6"/>
                <a:gd name="T7" fmla="*/ 0 h 10"/>
                <a:gd name="T8" fmla="*/ 3 w 6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">
                  <a:moveTo>
                    <a:pt x="3" y="10"/>
                  </a:moveTo>
                  <a:cubicBezTo>
                    <a:pt x="4" y="7"/>
                    <a:pt x="4" y="4"/>
                    <a:pt x="1" y="2"/>
                  </a:cubicBezTo>
                  <a:cubicBezTo>
                    <a:pt x="1" y="1"/>
                    <a:pt x="0" y="1"/>
                    <a:pt x="1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6" y="2"/>
                    <a:pt x="6" y="5"/>
                    <a:pt x="3" y="10"/>
                  </a:cubicBezTo>
                  <a:close/>
                </a:path>
              </a:pathLst>
            </a:custGeom>
            <a:solidFill>
              <a:srgbClr val="EC64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1" name="Freeform 563"/>
            <p:cNvSpPr>
              <a:spLocks/>
            </p:cNvSpPr>
            <p:nvPr/>
          </p:nvSpPr>
          <p:spPr bwMode="auto">
            <a:xfrm>
              <a:off x="-6249988" y="77788"/>
              <a:ext cx="71438" cy="71438"/>
            </a:xfrm>
            <a:custGeom>
              <a:avLst/>
              <a:gdLst>
                <a:gd name="T0" fmla="*/ 3 w 8"/>
                <a:gd name="T1" fmla="*/ 0 h 8"/>
                <a:gd name="T2" fmla="*/ 4 w 8"/>
                <a:gd name="T3" fmla="*/ 0 h 8"/>
                <a:gd name="T4" fmla="*/ 5 w 8"/>
                <a:gd name="T5" fmla="*/ 2 h 8"/>
                <a:gd name="T6" fmla="*/ 6 w 8"/>
                <a:gd name="T7" fmla="*/ 7 h 8"/>
                <a:gd name="T8" fmla="*/ 4 w 8"/>
                <a:gd name="T9" fmla="*/ 4 h 8"/>
                <a:gd name="T10" fmla="*/ 3 w 8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3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5" y="1"/>
                    <a:pt x="5" y="2"/>
                  </a:cubicBezTo>
                  <a:cubicBezTo>
                    <a:pt x="6" y="3"/>
                    <a:pt x="8" y="6"/>
                    <a:pt x="6" y="7"/>
                  </a:cubicBezTo>
                  <a:cubicBezTo>
                    <a:pt x="3" y="8"/>
                    <a:pt x="4" y="5"/>
                    <a:pt x="4" y="4"/>
                  </a:cubicBezTo>
                  <a:cubicBezTo>
                    <a:pt x="3" y="2"/>
                    <a:pt x="0" y="1"/>
                    <a:pt x="3" y="0"/>
                  </a:cubicBezTo>
                  <a:close/>
                </a:path>
              </a:pathLst>
            </a:custGeom>
            <a:solidFill>
              <a:srgbClr val="EC67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2" name="Freeform 564"/>
            <p:cNvSpPr>
              <a:spLocks/>
            </p:cNvSpPr>
            <p:nvPr/>
          </p:nvSpPr>
          <p:spPr bwMode="auto">
            <a:xfrm>
              <a:off x="-6597651" y="300038"/>
              <a:ext cx="26988" cy="44450"/>
            </a:xfrm>
            <a:custGeom>
              <a:avLst/>
              <a:gdLst>
                <a:gd name="T0" fmla="*/ 3 w 3"/>
                <a:gd name="T1" fmla="*/ 2 h 5"/>
                <a:gd name="T2" fmla="*/ 1 w 3"/>
                <a:gd name="T3" fmla="*/ 5 h 5"/>
                <a:gd name="T4" fmla="*/ 0 w 3"/>
                <a:gd name="T5" fmla="*/ 3 h 5"/>
                <a:gd name="T6" fmla="*/ 1 w 3"/>
                <a:gd name="T7" fmla="*/ 0 h 5"/>
                <a:gd name="T8" fmla="*/ 3 w 3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3" y="2"/>
                  </a:moveTo>
                  <a:cubicBezTo>
                    <a:pt x="3" y="4"/>
                    <a:pt x="2" y="5"/>
                    <a:pt x="1" y="5"/>
                  </a:cubicBezTo>
                  <a:cubicBezTo>
                    <a:pt x="0" y="5"/>
                    <a:pt x="0" y="4"/>
                    <a:pt x="0" y="3"/>
                  </a:cubicBezTo>
                  <a:cubicBezTo>
                    <a:pt x="0" y="2"/>
                    <a:pt x="0" y="0"/>
                    <a:pt x="1" y="0"/>
                  </a:cubicBezTo>
                  <a:cubicBezTo>
                    <a:pt x="2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8B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3" name="Freeform 565"/>
            <p:cNvSpPr>
              <a:spLocks/>
            </p:cNvSpPr>
            <p:nvPr/>
          </p:nvSpPr>
          <p:spPr bwMode="auto">
            <a:xfrm>
              <a:off x="-6518276" y="282575"/>
              <a:ext cx="36513" cy="44450"/>
            </a:xfrm>
            <a:custGeom>
              <a:avLst/>
              <a:gdLst>
                <a:gd name="T0" fmla="*/ 3 w 4"/>
                <a:gd name="T1" fmla="*/ 0 h 5"/>
                <a:gd name="T2" fmla="*/ 3 w 4"/>
                <a:gd name="T3" fmla="*/ 0 h 5"/>
                <a:gd name="T4" fmla="*/ 2 w 4"/>
                <a:gd name="T5" fmla="*/ 5 h 5"/>
                <a:gd name="T6" fmla="*/ 1 w 4"/>
                <a:gd name="T7" fmla="*/ 1 h 5"/>
                <a:gd name="T8" fmla="*/ 3 w 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4" y="2"/>
                    <a:pt x="4" y="4"/>
                    <a:pt x="2" y="5"/>
                  </a:cubicBezTo>
                  <a:cubicBezTo>
                    <a:pt x="0" y="5"/>
                    <a:pt x="0" y="2"/>
                    <a:pt x="1" y="1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F1AD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4" name="Freeform 566"/>
            <p:cNvSpPr>
              <a:spLocks/>
            </p:cNvSpPr>
            <p:nvPr/>
          </p:nvSpPr>
          <p:spPr bwMode="auto">
            <a:xfrm>
              <a:off x="-6134101" y="282575"/>
              <a:ext cx="25400" cy="44450"/>
            </a:xfrm>
            <a:custGeom>
              <a:avLst/>
              <a:gdLst>
                <a:gd name="T0" fmla="*/ 1 w 3"/>
                <a:gd name="T1" fmla="*/ 5 h 5"/>
                <a:gd name="T2" fmla="*/ 0 w 3"/>
                <a:gd name="T3" fmla="*/ 2 h 5"/>
                <a:gd name="T4" fmla="*/ 1 w 3"/>
                <a:gd name="T5" fmla="*/ 0 h 5"/>
                <a:gd name="T6" fmla="*/ 2 w 3"/>
                <a:gd name="T7" fmla="*/ 3 h 5"/>
                <a:gd name="T8" fmla="*/ 1 w 3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5"/>
                  </a:move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3" y="1"/>
                    <a:pt x="3" y="2"/>
                    <a:pt x="2" y="3"/>
                  </a:cubicBezTo>
                  <a:cubicBezTo>
                    <a:pt x="2" y="4"/>
                    <a:pt x="2" y="5"/>
                    <a:pt x="1" y="5"/>
                  </a:cubicBezTo>
                  <a:close/>
                </a:path>
              </a:pathLst>
            </a:custGeom>
            <a:solidFill>
              <a:srgbClr val="F5A3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5" name="Freeform 567"/>
            <p:cNvSpPr>
              <a:spLocks/>
            </p:cNvSpPr>
            <p:nvPr/>
          </p:nvSpPr>
          <p:spPr bwMode="auto">
            <a:xfrm>
              <a:off x="-6454776" y="638175"/>
              <a:ext cx="25400" cy="53975"/>
            </a:xfrm>
            <a:custGeom>
              <a:avLst/>
              <a:gdLst>
                <a:gd name="T0" fmla="*/ 3 w 3"/>
                <a:gd name="T1" fmla="*/ 2 h 6"/>
                <a:gd name="T2" fmla="*/ 3 w 3"/>
                <a:gd name="T3" fmla="*/ 2 h 6"/>
                <a:gd name="T4" fmla="*/ 1 w 3"/>
                <a:gd name="T5" fmla="*/ 5 h 6"/>
                <a:gd name="T6" fmla="*/ 0 w 3"/>
                <a:gd name="T7" fmla="*/ 3 h 6"/>
                <a:gd name="T8" fmla="*/ 3 w 3"/>
                <a:gd name="T9" fmla="*/ 1 h 6"/>
                <a:gd name="T10" fmla="*/ 3 w 3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4"/>
                    <a:pt x="3" y="5"/>
                    <a:pt x="1" y="5"/>
                  </a:cubicBezTo>
                  <a:cubicBezTo>
                    <a:pt x="0" y="6"/>
                    <a:pt x="0" y="4"/>
                    <a:pt x="0" y="3"/>
                  </a:cubicBezTo>
                  <a:cubicBezTo>
                    <a:pt x="0" y="2"/>
                    <a:pt x="0" y="0"/>
                    <a:pt x="3" y="1"/>
                  </a:cubicBezTo>
                  <a:cubicBezTo>
                    <a:pt x="3" y="1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28D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6" name="Freeform 568"/>
            <p:cNvSpPr>
              <a:spLocks/>
            </p:cNvSpPr>
            <p:nvPr/>
          </p:nvSpPr>
          <p:spPr bwMode="auto">
            <a:xfrm>
              <a:off x="-6276976" y="657225"/>
              <a:ext cx="34925" cy="44450"/>
            </a:xfrm>
            <a:custGeom>
              <a:avLst/>
              <a:gdLst>
                <a:gd name="T0" fmla="*/ 1 w 4"/>
                <a:gd name="T1" fmla="*/ 1 h 5"/>
                <a:gd name="T2" fmla="*/ 4 w 4"/>
                <a:gd name="T3" fmla="*/ 2 h 5"/>
                <a:gd name="T4" fmla="*/ 2 w 4"/>
                <a:gd name="T5" fmla="*/ 5 h 5"/>
                <a:gd name="T6" fmla="*/ 0 w 4"/>
                <a:gd name="T7" fmla="*/ 2 h 5"/>
                <a:gd name="T8" fmla="*/ 1 w 4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1" y="1"/>
                  </a:moveTo>
                  <a:cubicBezTo>
                    <a:pt x="3" y="0"/>
                    <a:pt x="4" y="1"/>
                    <a:pt x="4" y="2"/>
                  </a:cubicBezTo>
                  <a:cubicBezTo>
                    <a:pt x="4" y="4"/>
                    <a:pt x="3" y="5"/>
                    <a:pt x="2" y="5"/>
                  </a:cubicBezTo>
                  <a:cubicBezTo>
                    <a:pt x="0" y="5"/>
                    <a:pt x="0" y="3"/>
                    <a:pt x="0" y="2"/>
                  </a:cubicBezTo>
                  <a:cubicBezTo>
                    <a:pt x="1" y="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49D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7" name="Freeform 569"/>
            <p:cNvSpPr>
              <a:spLocks/>
            </p:cNvSpPr>
            <p:nvPr/>
          </p:nvSpPr>
          <p:spPr bwMode="auto">
            <a:xfrm>
              <a:off x="-6750051" y="541338"/>
              <a:ext cx="36513" cy="44450"/>
            </a:xfrm>
            <a:custGeom>
              <a:avLst/>
              <a:gdLst>
                <a:gd name="T0" fmla="*/ 4 w 4"/>
                <a:gd name="T1" fmla="*/ 1 h 5"/>
                <a:gd name="T2" fmla="*/ 2 w 4"/>
                <a:gd name="T3" fmla="*/ 4 h 5"/>
                <a:gd name="T4" fmla="*/ 1 w 4"/>
                <a:gd name="T5" fmla="*/ 0 h 5"/>
                <a:gd name="T6" fmla="*/ 4 w 4"/>
                <a:gd name="T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4" y="1"/>
                  </a:moveTo>
                  <a:cubicBezTo>
                    <a:pt x="3" y="3"/>
                    <a:pt x="4" y="5"/>
                    <a:pt x="2" y="4"/>
                  </a:cubicBezTo>
                  <a:cubicBezTo>
                    <a:pt x="0" y="4"/>
                    <a:pt x="0" y="2"/>
                    <a:pt x="1" y="0"/>
                  </a:cubicBezTo>
                  <a:cubicBezTo>
                    <a:pt x="2" y="1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EF8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8" name="Freeform 570"/>
            <p:cNvSpPr>
              <a:spLocks/>
            </p:cNvSpPr>
            <p:nvPr/>
          </p:nvSpPr>
          <p:spPr bwMode="auto">
            <a:xfrm>
              <a:off x="-6116638" y="541338"/>
              <a:ext cx="26988" cy="34925"/>
            </a:xfrm>
            <a:custGeom>
              <a:avLst/>
              <a:gdLst>
                <a:gd name="T0" fmla="*/ 3 w 3"/>
                <a:gd name="T1" fmla="*/ 1 h 4"/>
                <a:gd name="T2" fmla="*/ 1 w 3"/>
                <a:gd name="T3" fmla="*/ 4 h 4"/>
                <a:gd name="T4" fmla="*/ 0 w 3"/>
                <a:gd name="T5" fmla="*/ 2 h 4"/>
                <a:gd name="T6" fmla="*/ 1 w 3"/>
                <a:gd name="T7" fmla="*/ 0 h 4"/>
                <a:gd name="T8" fmla="*/ 3 w 3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1"/>
                  </a:moveTo>
                  <a:cubicBezTo>
                    <a:pt x="3" y="2"/>
                    <a:pt x="2" y="3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F18F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9" name="Freeform 571"/>
            <p:cNvSpPr>
              <a:spLocks/>
            </p:cNvSpPr>
            <p:nvPr/>
          </p:nvSpPr>
          <p:spPr bwMode="auto">
            <a:xfrm>
              <a:off x="-6357938" y="630238"/>
              <a:ext cx="26988" cy="44450"/>
            </a:xfrm>
            <a:custGeom>
              <a:avLst/>
              <a:gdLst>
                <a:gd name="T0" fmla="*/ 2 w 3"/>
                <a:gd name="T1" fmla="*/ 0 h 5"/>
                <a:gd name="T2" fmla="*/ 1 w 3"/>
                <a:gd name="T3" fmla="*/ 4 h 5"/>
                <a:gd name="T4" fmla="*/ 0 w 3"/>
                <a:gd name="T5" fmla="*/ 2 h 5"/>
                <a:gd name="T6" fmla="*/ 2 w 3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cubicBezTo>
                    <a:pt x="3" y="2"/>
                    <a:pt x="3" y="4"/>
                    <a:pt x="1" y="4"/>
                  </a:cubicBezTo>
                  <a:cubicBezTo>
                    <a:pt x="0" y="5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08F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0" name="Freeform 572"/>
            <p:cNvSpPr>
              <a:spLocks/>
            </p:cNvSpPr>
            <p:nvPr/>
          </p:nvSpPr>
          <p:spPr bwMode="auto">
            <a:xfrm>
              <a:off x="-6072188" y="211138"/>
              <a:ext cx="17463" cy="36513"/>
            </a:xfrm>
            <a:custGeom>
              <a:avLst/>
              <a:gdLst>
                <a:gd name="T0" fmla="*/ 1 w 2"/>
                <a:gd name="T1" fmla="*/ 0 h 4"/>
                <a:gd name="T2" fmla="*/ 2 w 2"/>
                <a:gd name="T3" fmla="*/ 2 h 4"/>
                <a:gd name="T4" fmla="*/ 1 w 2"/>
                <a:gd name="T5" fmla="*/ 4 h 4"/>
                <a:gd name="T6" fmla="*/ 0 w 2"/>
                <a:gd name="T7" fmla="*/ 1 h 4"/>
                <a:gd name="T8" fmla="*/ 1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cubicBezTo>
                    <a:pt x="2" y="0"/>
                    <a:pt x="2" y="1"/>
                    <a:pt x="2" y="2"/>
                  </a:cubicBezTo>
                  <a:cubicBezTo>
                    <a:pt x="2" y="3"/>
                    <a:pt x="2" y="4"/>
                    <a:pt x="1" y="4"/>
                  </a:cubicBezTo>
                  <a:cubicBezTo>
                    <a:pt x="0" y="4"/>
                    <a:pt x="0" y="2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29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1" name="Freeform 573"/>
            <p:cNvSpPr>
              <a:spLocks/>
            </p:cNvSpPr>
            <p:nvPr/>
          </p:nvSpPr>
          <p:spPr bwMode="auto">
            <a:xfrm>
              <a:off x="-6392863" y="531813"/>
              <a:ext cx="26988" cy="36513"/>
            </a:xfrm>
            <a:custGeom>
              <a:avLst/>
              <a:gdLst>
                <a:gd name="T0" fmla="*/ 2 w 3"/>
                <a:gd name="T1" fmla="*/ 0 h 4"/>
                <a:gd name="T2" fmla="*/ 3 w 3"/>
                <a:gd name="T3" fmla="*/ 2 h 4"/>
                <a:gd name="T4" fmla="*/ 1 w 3"/>
                <a:gd name="T5" fmla="*/ 4 h 4"/>
                <a:gd name="T6" fmla="*/ 0 w 3"/>
                <a:gd name="T7" fmla="*/ 2 h 4"/>
                <a:gd name="T8" fmla="*/ 2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4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395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2" name="Freeform 574"/>
            <p:cNvSpPr>
              <a:spLocks/>
            </p:cNvSpPr>
            <p:nvPr/>
          </p:nvSpPr>
          <p:spPr bwMode="auto">
            <a:xfrm>
              <a:off x="-6794501" y="415925"/>
              <a:ext cx="26988" cy="36513"/>
            </a:xfrm>
            <a:custGeom>
              <a:avLst/>
              <a:gdLst>
                <a:gd name="T0" fmla="*/ 3 w 3"/>
                <a:gd name="T1" fmla="*/ 2 h 4"/>
                <a:gd name="T2" fmla="*/ 2 w 3"/>
                <a:gd name="T3" fmla="*/ 4 h 4"/>
                <a:gd name="T4" fmla="*/ 0 w 3"/>
                <a:gd name="T5" fmla="*/ 2 h 4"/>
                <a:gd name="T6" fmla="*/ 1 w 3"/>
                <a:gd name="T7" fmla="*/ 0 h 4"/>
                <a:gd name="T8" fmla="*/ 3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2"/>
                  </a:moveTo>
                  <a:cubicBezTo>
                    <a:pt x="3" y="3"/>
                    <a:pt x="3" y="4"/>
                    <a:pt x="2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1"/>
                    <a:pt x="3" y="2"/>
                  </a:cubicBezTo>
                  <a:close/>
                </a:path>
              </a:pathLst>
            </a:custGeom>
            <a:solidFill>
              <a:srgbClr val="F49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3" name="Freeform 575"/>
            <p:cNvSpPr>
              <a:spLocks/>
            </p:cNvSpPr>
            <p:nvPr/>
          </p:nvSpPr>
          <p:spPr bwMode="auto">
            <a:xfrm>
              <a:off x="-6553201" y="407988"/>
              <a:ext cx="34925" cy="44450"/>
            </a:xfrm>
            <a:custGeom>
              <a:avLst/>
              <a:gdLst>
                <a:gd name="T0" fmla="*/ 2 w 4"/>
                <a:gd name="T1" fmla="*/ 0 h 5"/>
                <a:gd name="T2" fmla="*/ 3 w 4"/>
                <a:gd name="T3" fmla="*/ 2 h 5"/>
                <a:gd name="T4" fmla="*/ 2 w 4"/>
                <a:gd name="T5" fmla="*/ 4 h 5"/>
                <a:gd name="T6" fmla="*/ 1 w 4"/>
                <a:gd name="T7" fmla="*/ 3 h 5"/>
                <a:gd name="T8" fmla="*/ 2 w 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2" y="0"/>
                  </a:move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4" y="4"/>
                    <a:pt x="2" y="4"/>
                  </a:cubicBezTo>
                  <a:cubicBezTo>
                    <a:pt x="1" y="5"/>
                    <a:pt x="1" y="4"/>
                    <a:pt x="1" y="3"/>
                  </a:cubicBezTo>
                  <a:cubicBezTo>
                    <a:pt x="1" y="2"/>
                    <a:pt x="0" y="1"/>
                    <a:pt x="2" y="0"/>
                  </a:cubicBezTo>
                  <a:close/>
                </a:path>
              </a:pathLst>
            </a:custGeom>
            <a:solidFill>
              <a:srgbClr val="ED9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4" name="Freeform 576"/>
            <p:cNvSpPr>
              <a:spLocks/>
            </p:cNvSpPr>
            <p:nvPr/>
          </p:nvSpPr>
          <p:spPr bwMode="auto">
            <a:xfrm>
              <a:off x="-6099176" y="407988"/>
              <a:ext cx="26988" cy="34925"/>
            </a:xfrm>
            <a:custGeom>
              <a:avLst/>
              <a:gdLst>
                <a:gd name="T0" fmla="*/ 3 w 3"/>
                <a:gd name="T1" fmla="*/ 2 h 4"/>
                <a:gd name="T2" fmla="*/ 1 w 3"/>
                <a:gd name="T3" fmla="*/ 4 h 4"/>
                <a:gd name="T4" fmla="*/ 0 w 3"/>
                <a:gd name="T5" fmla="*/ 2 h 4"/>
                <a:gd name="T6" fmla="*/ 2 w 3"/>
                <a:gd name="T7" fmla="*/ 0 h 4"/>
                <a:gd name="T8" fmla="*/ 3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2"/>
                  </a:moveTo>
                  <a:cubicBezTo>
                    <a:pt x="3" y="3"/>
                    <a:pt x="3" y="4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18E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5" name="Freeform 577"/>
            <p:cNvSpPr>
              <a:spLocks/>
            </p:cNvSpPr>
            <p:nvPr/>
          </p:nvSpPr>
          <p:spPr bwMode="auto">
            <a:xfrm>
              <a:off x="-6338888" y="398463"/>
              <a:ext cx="25400" cy="34925"/>
            </a:xfrm>
            <a:custGeom>
              <a:avLst/>
              <a:gdLst>
                <a:gd name="T0" fmla="*/ 1 w 3"/>
                <a:gd name="T1" fmla="*/ 0 h 4"/>
                <a:gd name="T2" fmla="*/ 3 w 3"/>
                <a:gd name="T3" fmla="*/ 1 h 4"/>
                <a:gd name="T4" fmla="*/ 1 w 3"/>
                <a:gd name="T5" fmla="*/ 4 h 4"/>
                <a:gd name="T6" fmla="*/ 0 w 3"/>
                <a:gd name="T7" fmla="*/ 3 h 4"/>
                <a:gd name="T8" fmla="*/ 1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2" y="0"/>
                    <a:pt x="3" y="1"/>
                    <a:pt x="3" y="1"/>
                  </a:cubicBezTo>
                  <a:cubicBezTo>
                    <a:pt x="3" y="3"/>
                    <a:pt x="3" y="4"/>
                    <a:pt x="1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F398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6" name="Freeform 578"/>
            <p:cNvSpPr>
              <a:spLocks/>
            </p:cNvSpPr>
            <p:nvPr/>
          </p:nvSpPr>
          <p:spPr bwMode="auto">
            <a:xfrm>
              <a:off x="-6338888" y="220663"/>
              <a:ext cx="25400" cy="34925"/>
            </a:xfrm>
            <a:custGeom>
              <a:avLst/>
              <a:gdLst>
                <a:gd name="T0" fmla="*/ 3 w 3"/>
                <a:gd name="T1" fmla="*/ 2 h 4"/>
                <a:gd name="T2" fmla="*/ 1 w 3"/>
                <a:gd name="T3" fmla="*/ 4 h 4"/>
                <a:gd name="T4" fmla="*/ 0 w 3"/>
                <a:gd name="T5" fmla="*/ 2 h 4"/>
                <a:gd name="T6" fmla="*/ 2 w 3"/>
                <a:gd name="T7" fmla="*/ 0 h 4"/>
                <a:gd name="T8" fmla="*/ 3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2"/>
                  </a:moveTo>
                  <a:cubicBezTo>
                    <a:pt x="3" y="3"/>
                    <a:pt x="3" y="4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39A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7" name="Freeform 579"/>
            <p:cNvSpPr>
              <a:spLocks/>
            </p:cNvSpPr>
            <p:nvPr/>
          </p:nvSpPr>
          <p:spPr bwMode="auto">
            <a:xfrm>
              <a:off x="-6464301" y="193675"/>
              <a:ext cx="34925" cy="34925"/>
            </a:xfrm>
            <a:custGeom>
              <a:avLst/>
              <a:gdLst>
                <a:gd name="T0" fmla="*/ 2 w 4"/>
                <a:gd name="T1" fmla="*/ 4 h 4"/>
                <a:gd name="T2" fmla="*/ 1 w 4"/>
                <a:gd name="T3" fmla="*/ 1 h 4"/>
                <a:gd name="T4" fmla="*/ 2 w 4"/>
                <a:gd name="T5" fmla="*/ 0 h 4"/>
                <a:gd name="T6" fmla="*/ 3 w 4"/>
                <a:gd name="T7" fmla="*/ 2 h 4"/>
                <a:gd name="T8" fmla="*/ 2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1" y="3"/>
                    <a:pt x="0" y="2"/>
                    <a:pt x="1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4" y="1"/>
                    <a:pt x="3" y="2"/>
                  </a:cubicBezTo>
                  <a:cubicBezTo>
                    <a:pt x="3" y="3"/>
                    <a:pt x="3" y="4"/>
                    <a:pt x="2" y="4"/>
                  </a:cubicBezTo>
                  <a:close/>
                </a:path>
              </a:pathLst>
            </a:custGeom>
            <a:solidFill>
              <a:srgbClr val="E994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8" name="Freeform 580"/>
            <p:cNvSpPr>
              <a:spLocks/>
            </p:cNvSpPr>
            <p:nvPr/>
          </p:nvSpPr>
          <p:spPr bwMode="auto">
            <a:xfrm>
              <a:off x="-6276976" y="87313"/>
              <a:ext cx="26988" cy="44450"/>
            </a:xfrm>
            <a:custGeom>
              <a:avLst/>
              <a:gdLst>
                <a:gd name="T0" fmla="*/ 1 w 3"/>
                <a:gd name="T1" fmla="*/ 5 h 5"/>
                <a:gd name="T2" fmla="*/ 1 w 3"/>
                <a:gd name="T3" fmla="*/ 1 h 5"/>
                <a:gd name="T4" fmla="*/ 2 w 3"/>
                <a:gd name="T5" fmla="*/ 1 h 5"/>
                <a:gd name="T6" fmla="*/ 1 w 3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1" y="5"/>
                  </a:moveTo>
                  <a:cubicBezTo>
                    <a:pt x="0" y="4"/>
                    <a:pt x="0" y="2"/>
                    <a:pt x="1" y="1"/>
                  </a:cubicBezTo>
                  <a:cubicBezTo>
                    <a:pt x="1" y="0"/>
                    <a:pt x="2" y="0"/>
                    <a:pt x="2" y="1"/>
                  </a:cubicBezTo>
                  <a:cubicBezTo>
                    <a:pt x="3" y="3"/>
                    <a:pt x="2" y="4"/>
                    <a:pt x="1" y="5"/>
                  </a:cubicBezTo>
                  <a:close/>
                </a:path>
              </a:pathLst>
            </a:custGeom>
            <a:solidFill>
              <a:srgbClr val="F08C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9" name="Freeform 581"/>
            <p:cNvSpPr>
              <a:spLocks/>
            </p:cNvSpPr>
            <p:nvPr/>
          </p:nvSpPr>
          <p:spPr bwMode="auto">
            <a:xfrm>
              <a:off x="-6518276" y="104775"/>
              <a:ext cx="26988" cy="34925"/>
            </a:xfrm>
            <a:custGeom>
              <a:avLst/>
              <a:gdLst>
                <a:gd name="T0" fmla="*/ 2 w 3"/>
                <a:gd name="T1" fmla="*/ 4 h 4"/>
                <a:gd name="T2" fmla="*/ 0 w 3"/>
                <a:gd name="T3" fmla="*/ 2 h 4"/>
                <a:gd name="T4" fmla="*/ 2 w 3"/>
                <a:gd name="T5" fmla="*/ 0 h 4"/>
                <a:gd name="T6" fmla="*/ 3 w 3"/>
                <a:gd name="T7" fmla="*/ 2 h 4"/>
                <a:gd name="T8" fmla="*/ 2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4"/>
                  </a:moveTo>
                  <a:cubicBezTo>
                    <a:pt x="1" y="4"/>
                    <a:pt x="1" y="3"/>
                    <a:pt x="0" y="2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4"/>
                    <a:pt x="2" y="4"/>
                  </a:cubicBezTo>
                  <a:close/>
                </a:path>
              </a:pathLst>
            </a:custGeom>
            <a:solidFill>
              <a:srgbClr val="F39A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80" name="Freeform 582"/>
            <p:cNvSpPr>
              <a:spLocks/>
            </p:cNvSpPr>
            <p:nvPr/>
          </p:nvSpPr>
          <p:spPr bwMode="auto">
            <a:xfrm>
              <a:off x="-6607176" y="122238"/>
              <a:ext cx="17463" cy="44450"/>
            </a:xfrm>
            <a:custGeom>
              <a:avLst/>
              <a:gdLst>
                <a:gd name="T0" fmla="*/ 2 w 2"/>
                <a:gd name="T1" fmla="*/ 2 h 5"/>
                <a:gd name="T2" fmla="*/ 1 w 2"/>
                <a:gd name="T3" fmla="*/ 4 h 5"/>
                <a:gd name="T4" fmla="*/ 0 w 2"/>
                <a:gd name="T5" fmla="*/ 2 h 5"/>
                <a:gd name="T6" fmla="*/ 1 w 2"/>
                <a:gd name="T7" fmla="*/ 0 h 5"/>
                <a:gd name="T8" fmla="*/ 2 w 2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2"/>
                  </a:moveTo>
                  <a:cubicBezTo>
                    <a:pt x="2" y="3"/>
                    <a:pt x="2" y="4"/>
                    <a:pt x="1" y="4"/>
                  </a:cubicBezTo>
                  <a:cubicBezTo>
                    <a:pt x="0" y="5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F29A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81" name="Freeform 583"/>
            <p:cNvSpPr>
              <a:spLocks/>
            </p:cNvSpPr>
            <p:nvPr/>
          </p:nvSpPr>
          <p:spPr bwMode="auto">
            <a:xfrm>
              <a:off x="-6705601" y="131763"/>
              <a:ext cx="19050" cy="34925"/>
            </a:xfrm>
            <a:custGeom>
              <a:avLst/>
              <a:gdLst>
                <a:gd name="T0" fmla="*/ 2 w 2"/>
                <a:gd name="T1" fmla="*/ 2 h 4"/>
                <a:gd name="T2" fmla="*/ 1 w 2"/>
                <a:gd name="T3" fmla="*/ 4 h 4"/>
                <a:gd name="T4" fmla="*/ 0 w 2"/>
                <a:gd name="T5" fmla="*/ 2 h 4"/>
                <a:gd name="T6" fmla="*/ 1 w 2"/>
                <a:gd name="T7" fmla="*/ 0 h 4"/>
                <a:gd name="T8" fmla="*/ 2 w 2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2"/>
                  </a:moveTo>
                  <a:cubicBezTo>
                    <a:pt x="2" y="3"/>
                    <a:pt x="2" y="3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F396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82" name="Freeform 584"/>
            <p:cNvSpPr>
              <a:spLocks/>
            </p:cNvSpPr>
            <p:nvPr/>
          </p:nvSpPr>
          <p:spPr bwMode="auto">
            <a:xfrm>
              <a:off x="-6143626" y="131763"/>
              <a:ext cx="26988" cy="34925"/>
            </a:xfrm>
            <a:custGeom>
              <a:avLst/>
              <a:gdLst>
                <a:gd name="T0" fmla="*/ 2 w 3"/>
                <a:gd name="T1" fmla="*/ 4 h 4"/>
                <a:gd name="T2" fmla="*/ 0 w 3"/>
                <a:gd name="T3" fmla="*/ 1 h 4"/>
                <a:gd name="T4" fmla="*/ 1 w 3"/>
                <a:gd name="T5" fmla="*/ 0 h 4"/>
                <a:gd name="T6" fmla="*/ 2 w 3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2" y="4"/>
                  </a:moveTo>
                  <a:cubicBezTo>
                    <a:pt x="0" y="4"/>
                    <a:pt x="0" y="2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3" y="1"/>
                    <a:pt x="3" y="3"/>
                    <a:pt x="2" y="4"/>
                  </a:cubicBezTo>
                  <a:close/>
                </a:path>
              </a:pathLst>
            </a:custGeom>
            <a:solidFill>
              <a:srgbClr val="F49A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83" name="Freeform 585"/>
            <p:cNvSpPr>
              <a:spLocks/>
            </p:cNvSpPr>
            <p:nvPr/>
          </p:nvSpPr>
          <p:spPr bwMode="auto">
            <a:xfrm>
              <a:off x="-6205538" y="184150"/>
              <a:ext cx="26988" cy="36513"/>
            </a:xfrm>
            <a:custGeom>
              <a:avLst/>
              <a:gdLst>
                <a:gd name="T0" fmla="*/ 1 w 3"/>
                <a:gd name="T1" fmla="*/ 0 h 4"/>
                <a:gd name="T2" fmla="*/ 3 w 3"/>
                <a:gd name="T3" fmla="*/ 2 h 4"/>
                <a:gd name="T4" fmla="*/ 2 w 3"/>
                <a:gd name="T5" fmla="*/ 3 h 4"/>
                <a:gd name="T6" fmla="*/ 0 w 3"/>
                <a:gd name="T7" fmla="*/ 2 h 4"/>
                <a:gd name="T8" fmla="*/ 1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2" y="0"/>
                    <a:pt x="3" y="1"/>
                    <a:pt x="3" y="2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397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84" name="Oval 586"/>
            <p:cNvSpPr>
              <a:spLocks noChangeArrowheads="1"/>
            </p:cNvSpPr>
            <p:nvPr/>
          </p:nvSpPr>
          <p:spPr bwMode="auto">
            <a:xfrm>
              <a:off x="-6642101" y="220663"/>
              <a:ext cx="26988" cy="34925"/>
            </a:xfrm>
            <a:prstGeom prst="ellipse">
              <a:avLst/>
            </a:prstGeom>
            <a:solidFill>
              <a:srgbClr val="F08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85" name="Freeform 587"/>
            <p:cNvSpPr>
              <a:spLocks/>
            </p:cNvSpPr>
            <p:nvPr/>
          </p:nvSpPr>
          <p:spPr bwMode="auto">
            <a:xfrm>
              <a:off x="-6215063" y="398463"/>
              <a:ext cx="26988" cy="34925"/>
            </a:xfrm>
            <a:custGeom>
              <a:avLst/>
              <a:gdLst>
                <a:gd name="T0" fmla="*/ 1 w 3"/>
                <a:gd name="T1" fmla="*/ 4 h 4"/>
                <a:gd name="T2" fmla="*/ 0 w 3"/>
                <a:gd name="T3" fmla="*/ 2 h 4"/>
                <a:gd name="T4" fmla="*/ 2 w 3"/>
                <a:gd name="T5" fmla="*/ 0 h 4"/>
                <a:gd name="T6" fmla="*/ 3 w 3"/>
                <a:gd name="T7" fmla="*/ 2 h 4"/>
                <a:gd name="T8" fmla="*/ 1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2" y="4"/>
                    <a:pt x="1" y="4"/>
                  </a:cubicBezTo>
                  <a:close/>
                </a:path>
              </a:pathLst>
            </a:custGeom>
            <a:solidFill>
              <a:srgbClr val="F4A1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86" name="Freeform 588"/>
            <p:cNvSpPr>
              <a:spLocks/>
            </p:cNvSpPr>
            <p:nvPr/>
          </p:nvSpPr>
          <p:spPr bwMode="auto">
            <a:xfrm>
              <a:off x="-6499226" y="504825"/>
              <a:ext cx="25400" cy="36513"/>
            </a:xfrm>
            <a:custGeom>
              <a:avLst/>
              <a:gdLst>
                <a:gd name="T0" fmla="*/ 1 w 3"/>
                <a:gd name="T1" fmla="*/ 0 h 4"/>
                <a:gd name="T2" fmla="*/ 3 w 3"/>
                <a:gd name="T3" fmla="*/ 3 h 4"/>
                <a:gd name="T4" fmla="*/ 1 w 3"/>
                <a:gd name="T5" fmla="*/ 4 h 4"/>
                <a:gd name="T6" fmla="*/ 0 w 3"/>
                <a:gd name="T7" fmla="*/ 2 h 4"/>
                <a:gd name="T8" fmla="*/ 1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2" y="1"/>
                    <a:pt x="3" y="2"/>
                    <a:pt x="3" y="3"/>
                  </a:cubicBezTo>
                  <a:cubicBezTo>
                    <a:pt x="3" y="4"/>
                    <a:pt x="2" y="4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4A0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87" name="Freeform 589"/>
            <p:cNvSpPr>
              <a:spLocks/>
            </p:cNvSpPr>
            <p:nvPr/>
          </p:nvSpPr>
          <p:spPr bwMode="auto">
            <a:xfrm>
              <a:off x="-6197601" y="638175"/>
              <a:ext cx="36513" cy="36513"/>
            </a:xfrm>
            <a:custGeom>
              <a:avLst/>
              <a:gdLst>
                <a:gd name="T0" fmla="*/ 4 w 4"/>
                <a:gd name="T1" fmla="*/ 2 h 4"/>
                <a:gd name="T2" fmla="*/ 1 w 4"/>
                <a:gd name="T3" fmla="*/ 4 h 4"/>
                <a:gd name="T4" fmla="*/ 2 w 4"/>
                <a:gd name="T5" fmla="*/ 1 h 4"/>
                <a:gd name="T6" fmla="*/ 4 w 4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3" y="3"/>
                    <a:pt x="2" y="4"/>
                    <a:pt x="1" y="4"/>
                  </a:cubicBezTo>
                  <a:cubicBezTo>
                    <a:pt x="1" y="3"/>
                    <a:pt x="0" y="2"/>
                    <a:pt x="2" y="1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6A7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88" name="Freeform 590"/>
            <p:cNvSpPr>
              <a:spLocks/>
            </p:cNvSpPr>
            <p:nvPr/>
          </p:nvSpPr>
          <p:spPr bwMode="auto">
            <a:xfrm>
              <a:off x="-6197601" y="549275"/>
              <a:ext cx="19050" cy="26988"/>
            </a:xfrm>
            <a:custGeom>
              <a:avLst/>
              <a:gdLst>
                <a:gd name="T0" fmla="*/ 2 w 2"/>
                <a:gd name="T1" fmla="*/ 1 h 3"/>
                <a:gd name="T2" fmla="*/ 1 w 2"/>
                <a:gd name="T3" fmla="*/ 3 h 3"/>
                <a:gd name="T4" fmla="*/ 0 w 2"/>
                <a:gd name="T5" fmla="*/ 2 h 3"/>
                <a:gd name="T6" fmla="*/ 1 w 2"/>
                <a:gd name="T7" fmla="*/ 0 h 3"/>
                <a:gd name="T8" fmla="*/ 2 w 2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cubicBezTo>
                    <a:pt x="2" y="2"/>
                    <a:pt x="2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F49A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89" name="Freeform 591"/>
            <p:cNvSpPr>
              <a:spLocks/>
            </p:cNvSpPr>
            <p:nvPr/>
          </p:nvSpPr>
          <p:spPr bwMode="auto">
            <a:xfrm>
              <a:off x="-6276976" y="504825"/>
              <a:ext cx="26988" cy="26988"/>
            </a:xfrm>
            <a:custGeom>
              <a:avLst/>
              <a:gdLst>
                <a:gd name="T0" fmla="*/ 2 w 3"/>
                <a:gd name="T1" fmla="*/ 0 h 3"/>
                <a:gd name="T2" fmla="*/ 3 w 3"/>
                <a:gd name="T3" fmla="*/ 2 h 3"/>
                <a:gd name="T4" fmla="*/ 1 w 3"/>
                <a:gd name="T5" fmla="*/ 3 h 3"/>
                <a:gd name="T6" fmla="*/ 0 w 3"/>
                <a:gd name="T7" fmla="*/ 1 h 3"/>
                <a:gd name="T8" fmla="*/ 2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3" y="0"/>
                    <a:pt x="3" y="1"/>
                    <a:pt x="3" y="2"/>
                  </a:cubicBezTo>
                  <a:cubicBezTo>
                    <a:pt x="2" y="3"/>
                    <a:pt x="2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295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0" name="Freeform 592"/>
            <p:cNvSpPr>
              <a:spLocks/>
            </p:cNvSpPr>
            <p:nvPr/>
          </p:nvSpPr>
          <p:spPr bwMode="auto">
            <a:xfrm>
              <a:off x="-6402388" y="112713"/>
              <a:ext cx="26988" cy="36513"/>
            </a:xfrm>
            <a:custGeom>
              <a:avLst/>
              <a:gdLst>
                <a:gd name="T0" fmla="*/ 3 w 3"/>
                <a:gd name="T1" fmla="*/ 1 h 4"/>
                <a:gd name="T2" fmla="*/ 2 w 3"/>
                <a:gd name="T3" fmla="*/ 4 h 4"/>
                <a:gd name="T4" fmla="*/ 0 w 3"/>
                <a:gd name="T5" fmla="*/ 2 h 4"/>
                <a:gd name="T6" fmla="*/ 2 w 3"/>
                <a:gd name="T7" fmla="*/ 0 h 4"/>
                <a:gd name="T8" fmla="*/ 3 w 3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1"/>
                  </a:moveTo>
                  <a:cubicBezTo>
                    <a:pt x="3" y="3"/>
                    <a:pt x="3" y="4"/>
                    <a:pt x="2" y="4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F4AE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1" name="Freeform 593"/>
            <p:cNvSpPr>
              <a:spLocks/>
            </p:cNvSpPr>
            <p:nvPr/>
          </p:nvSpPr>
          <p:spPr bwMode="auto">
            <a:xfrm>
              <a:off x="-6767513" y="166688"/>
              <a:ext cx="36513" cy="26988"/>
            </a:xfrm>
            <a:custGeom>
              <a:avLst/>
              <a:gdLst>
                <a:gd name="T0" fmla="*/ 4 w 4"/>
                <a:gd name="T1" fmla="*/ 2 h 3"/>
                <a:gd name="T2" fmla="*/ 0 w 4"/>
                <a:gd name="T3" fmla="*/ 1 h 3"/>
                <a:gd name="T4" fmla="*/ 1 w 4"/>
                <a:gd name="T5" fmla="*/ 0 h 3"/>
                <a:gd name="T6" fmla="*/ 4 w 4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3">
                  <a:moveTo>
                    <a:pt x="4" y="2"/>
                  </a:moveTo>
                  <a:cubicBezTo>
                    <a:pt x="2" y="3"/>
                    <a:pt x="0" y="3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3" y="1"/>
                    <a:pt x="4" y="2"/>
                  </a:cubicBezTo>
                  <a:close/>
                </a:path>
              </a:pathLst>
            </a:custGeom>
            <a:solidFill>
              <a:srgbClr val="EF77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2" name="Freeform 594"/>
            <p:cNvSpPr>
              <a:spLocks/>
            </p:cNvSpPr>
            <p:nvPr/>
          </p:nvSpPr>
          <p:spPr bwMode="auto">
            <a:xfrm>
              <a:off x="-6651626" y="415925"/>
              <a:ext cx="26988" cy="26988"/>
            </a:xfrm>
            <a:custGeom>
              <a:avLst/>
              <a:gdLst>
                <a:gd name="T0" fmla="*/ 2 w 3"/>
                <a:gd name="T1" fmla="*/ 3 h 3"/>
                <a:gd name="T2" fmla="*/ 0 w 3"/>
                <a:gd name="T3" fmla="*/ 2 h 3"/>
                <a:gd name="T4" fmla="*/ 1 w 3"/>
                <a:gd name="T5" fmla="*/ 0 h 3"/>
                <a:gd name="T6" fmla="*/ 3 w 3"/>
                <a:gd name="T7" fmla="*/ 2 h 3"/>
                <a:gd name="T8" fmla="*/ 2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cubicBezTo>
                    <a:pt x="1" y="3"/>
                    <a:pt x="1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1"/>
                    <a:pt x="3" y="2"/>
                  </a:cubicBezTo>
                  <a:cubicBezTo>
                    <a:pt x="3" y="2"/>
                    <a:pt x="3" y="3"/>
                    <a:pt x="2" y="3"/>
                  </a:cubicBezTo>
                  <a:close/>
                </a:path>
              </a:pathLst>
            </a:custGeom>
            <a:solidFill>
              <a:srgbClr val="F7B1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3" name="Freeform 595"/>
            <p:cNvSpPr>
              <a:spLocks/>
            </p:cNvSpPr>
            <p:nvPr/>
          </p:nvSpPr>
          <p:spPr bwMode="auto">
            <a:xfrm>
              <a:off x="-6740526" y="220663"/>
              <a:ext cx="17463" cy="26988"/>
            </a:xfrm>
            <a:custGeom>
              <a:avLst/>
              <a:gdLst>
                <a:gd name="T0" fmla="*/ 1 w 2"/>
                <a:gd name="T1" fmla="*/ 3 h 3"/>
                <a:gd name="T2" fmla="*/ 0 w 2"/>
                <a:gd name="T3" fmla="*/ 2 h 3"/>
                <a:gd name="T4" fmla="*/ 1 w 2"/>
                <a:gd name="T5" fmla="*/ 0 h 3"/>
                <a:gd name="T6" fmla="*/ 2 w 2"/>
                <a:gd name="T7" fmla="*/ 1 h 3"/>
                <a:gd name="T8" fmla="*/ 1 w 2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3"/>
                  </a:move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2" y="2"/>
                    <a:pt x="2" y="3"/>
                    <a:pt x="1" y="3"/>
                  </a:cubicBezTo>
                  <a:close/>
                </a:path>
              </a:pathLst>
            </a:custGeom>
            <a:solidFill>
              <a:srgbClr val="FDDB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4" name="Freeform 596"/>
            <p:cNvSpPr>
              <a:spLocks/>
            </p:cNvSpPr>
            <p:nvPr/>
          </p:nvSpPr>
          <p:spPr bwMode="auto">
            <a:xfrm>
              <a:off x="-6686551" y="647700"/>
              <a:ext cx="34925" cy="44450"/>
            </a:xfrm>
            <a:custGeom>
              <a:avLst/>
              <a:gdLst>
                <a:gd name="T0" fmla="*/ 4 w 4"/>
                <a:gd name="T1" fmla="*/ 3 h 5"/>
                <a:gd name="T2" fmla="*/ 3 w 4"/>
                <a:gd name="T3" fmla="*/ 5 h 5"/>
                <a:gd name="T4" fmla="*/ 1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4" y="5"/>
                    <a:pt x="3" y="5"/>
                  </a:cubicBezTo>
                  <a:cubicBezTo>
                    <a:pt x="1" y="4"/>
                    <a:pt x="1" y="3"/>
                    <a:pt x="1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F18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5" name="Freeform 597"/>
            <p:cNvSpPr>
              <a:spLocks/>
            </p:cNvSpPr>
            <p:nvPr/>
          </p:nvSpPr>
          <p:spPr bwMode="auto">
            <a:xfrm>
              <a:off x="-6570663" y="647700"/>
              <a:ext cx="25400" cy="44450"/>
            </a:xfrm>
            <a:custGeom>
              <a:avLst/>
              <a:gdLst>
                <a:gd name="T0" fmla="*/ 3 w 3"/>
                <a:gd name="T1" fmla="*/ 2 h 5"/>
                <a:gd name="T2" fmla="*/ 2 w 3"/>
                <a:gd name="T3" fmla="*/ 4 h 5"/>
                <a:gd name="T4" fmla="*/ 0 w 3"/>
                <a:gd name="T5" fmla="*/ 2 h 5"/>
                <a:gd name="T6" fmla="*/ 1 w 3"/>
                <a:gd name="T7" fmla="*/ 0 h 5"/>
                <a:gd name="T8" fmla="*/ 3 w 3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3" y="2"/>
                  </a:moveTo>
                  <a:cubicBezTo>
                    <a:pt x="3" y="3"/>
                    <a:pt x="3" y="4"/>
                    <a:pt x="2" y="4"/>
                  </a:cubicBezTo>
                  <a:cubicBezTo>
                    <a:pt x="1" y="5"/>
                    <a:pt x="1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191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6" name="Freeform 598"/>
            <p:cNvSpPr>
              <a:spLocks/>
            </p:cNvSpPr>
            <p:nvPr/>
          </p:nvSpPr>
          <p:spPr bwMode="auto">
            <a:xfrm>
              <a:off x="-6642101" y="558800"/>
              <a:ext cx="34925" cy="34925"/>
            </a:xfrm>
            <a:custGeom>
              <a:avLst/>
              <a:gdLst>
                <a:gd name="T0" fmla="*/ 3 w 4"/>
                <a:gd name="T1" fmla="*/ 4 h 4"/>
                <a:gd name="T2" fmla="*/ 1 w 4"/>
                <a:gd name="T3" fmla="*/ 0 h 4"/>
                <a:gd name="T4" fmla="*/ 2 w 4"/>
                <a:gd name="T5" fmla="*/ 0 h 4"/>
                <a:gd name="T6" fmla="*/ 3 w 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cubicBezTo>
                    <a:pt x="1" y="3"/>
                    <a:pt x="0" y="2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4" y="1"/>
                    <a:pt x="3" y="2"/>
                    <a:pt x="3" y="4"/>
                  </a:cubicBezTo>
                  <a:close/>
                </a:path>
              </a:pathLst>
            </a:custGeom>
            <a:solidFill>
              <a:srgbClr val="F39A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7" name="Freeform 599"/>
            <p:cNvSpPr>
              <a:spLocks/>
            </p:cNvSpPr>
            <p:nvPr/>
          </p:nvSpPr>
          <p:spPr bwMode="auto">
            <a:xfrm>
              <a:off x="-6508751" y="6350"/>
              <a:ext cx="79375" cy="26988"/>
            </a:xfrm>
            <a:custGeom>
              <a:avLst/>
              <a:gdLst>
                <a:gd name="T0" fmla="*/ 9 w 9"/>
                <a:gd name="T1" fmla="*/ 1 h 3"/>
                <a:gd name="T2" fmla="*/ 0 w 9"/>
                <a:gd name="T3" fmla="*/ 2 h 3"/>
                <a:gd name="T4" fmla="*/ 9 w 9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3">
                  <a:moveTo>
                    <a:pt x="9" y="1"/>
                  </a:moveTo>
                  <a:cubicBezTo>
                    <a:pt x="6" y="2"/>
                    <a:pt x="3" y="3"/>
                    <a:pt x="0" y="2"/>
                  </a:cubicBezTo>
                  <a:cubicBezTo>
                    <a:pt x="3" y="1"/>
                    <a:pt x="5" y="0"/>
                    <a:pt x="9" y="1"/>
                  </a:cubicBezTo>
                  <a:close/>
                </a:path>
              </a:pathLst>
            </a:custGeom>
            <a:solidFill>
              <a:srgbClr val="6D7A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8" name="Freeform 600"/>
            <p:cNvSpPr>
              <a:spLocks/>
            </p:cNvSpPr>
            <p:nvPr/>
          </p:nvSpPr>
          <p:spPr bwMode="auto">
            <a:xfrm>
              <a:off x="-6705601" y="309563"/>
              <a:ext cx="26988" cy="44450"/>
            </a:xfrm>
            <a:custGeom>
              <a:avLst/>
              <a:gdLst>
                <a:gd name="T0" fmla="*/ 3 w 3"/>
                <a:gd name="T1" fmla="*/ 2 h 5"/>
                <a:gd name="T2" fmla="*/ 2 w 3"/>
                <a:gd name="T3" fmla="*/ 4 h 5"/>
                <a:gd name="T4" fmla="*/ 0 w 3"/>
                <a:gd name="T5" fmla="*/ 2 h 5"/>
                <a:gd name="T6" fmla="*/ 2 w 3"/>
                <a:gd name="T7" fmla="*/ 0 h 5"/>
                <a:gd name="T8" fmla="*/ 3 w 3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3" y="2"/>
                  </a:moveTo>
                  <a:cubicBezTo>
                    <a:pt x="3" y="3"/>
                    <a:pt x="3" y="4"/>
                    <a:pt x="2" y="4"/>
                  </a:cubicBezTo>
                  <a:cubicBezTo>
                    <a:pt x="1" y="5"/>
                    <a:pt x="1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6A6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899" name="Grupo 898"/>
          <p:cNvGrpSpPr/>
          <p:nvPr/>
        </p:nvGrpSpPr>
        <p:grpSpPr>
          <a:xfrm rot="18947105">
            <a:off x="1589891" y="632573"/>
            <a:ext cx="311397" cy="480522"/>
            <a:chOff x="-6865938" y="-403225"/>
            <a:chExt cx="865188" cy="1335088"/>
          </a:xfrm>
        </p:grpSpPr>
        <p:sp>
          <p:nvSpPr>
            <p:cNvPr id="900" name="Freeform 546"/>
            <p:cNvSpPr>
              <a:spLocks/>
            </p:cNvSpPr>
            <p:nvPr/>
          </p:nvSpPr>
          <p:spPr bwMode="auto">
            <a:xfrm>
              <a:off x="-6856413" y="23813"/>
              <a:ext cx="855663" cy="677863"/>
            </a:xfrm>
            <a:custGeom>
              <a:avLst/>
              <a:gdLst>
                <a:gd name="T0" fmla="*/ 10 w 96"/>
                <a:gd name="T1" fmla="*/ 59 h 76"/>
                <a:gd name="T2" fmla="*/ 6 w 96"/>
                <a:gd name="T3" fmla="*/ 19 h 76"/>
                <a:gd name="T4" fmla="*/ 12 w 96"/>
                <a:gd name="T5" fmla="*/ 11 h 76"/>
                <a:gd name="T6" fmla="*/ 31 w 96"/>
                <a:gd name="T7" fmla="*/ 4 h 76"/>
                <a:gd name="T8" fmla="*/ 36 w 96"/>
                <a:gd name="T9" fmla="*/ 4 h 76"/>
                <a:gd name="T10" fmla="*/ 44 w 96"/>
                <a:gd name="T11" fmla="*/ 10 h 76"/>
                <a:gd name="T12" fmla="*/ 47 w 96"/>
                <a:gd name="T13" fmla="*/ 10 h 76"/>
                <a:gd name="T14" fmla="*/ 51 w 96"/>
                <a:gd name="T15" fmla="*/ 7 h 76"/>
                <a:gd name="T16" fmla="*/ 46 w 96"/>
                <a:gd name="T17" fmla="*/ 6 h 76"/>
                <a:gd name="T18" fmla="*/ 45 w 96"/>
                <a:gd name="T19" fmla="*/ 3 h 76"/>
                <a:gd name="T20" fmla="*/ 71 w 96"/>
                <a:gd name="T21" fmla="*/ 4 h 76"/>
                <a:gd name="T22" fmla="*/ 73 w 96"/>
                <a:gd name="T23" fmla="*/ 10 h 76"/>
                <a:gd name="T24" fmla="*/ 72 w 96"/>
                <a:gd name="T25" fmla="*/ 6 h 76"/>
                <a:gd name="T26" fmla="*/ 76 w 96"/>
                <a:gd name="T27" fmla="*/ 6 h 76"/>
                <a:gd name="T28" fmla="*/ 81 w 96"/>
                <a:gd name="T29" fmla="*/ 7 h 76"/>
                <a:gd name="T30" fmla="*/ 94 w 96"/>
                <a:gd name="T31" fmla="*/ 39 h 76"/>
                <a:gd name="T32" fmla="*/ 84 w 96"/>
                <a:gd name="T33" fmla="*/ 67 h 76"/>
                <a:gd name="T34" fmla="*/ 78 w 96"/>
                <a:gd name="T35" fmla="*/ 72 h 76"/>
                <a:gd name="T36" fmla="*/ 75 w 96"/>
                <a:gd name="T37" fmla="*/ 70 h 76"/>
                <a:gd name="T38" fmla="*/ 69 w 96"/>
                <a:gd name="T39" fmla="*/ 71 h 76"/>
                <a:gd name="T40" fmla="*/ 67 w 96"/>
                <a:gd name="T41" fmla="*/ 72 h 76"/>
                <a:gd name="T42" fmla="*/ 66 w 96"/>
                <a:gd name="T43" fmla="*/ 74 h 76"/>
                <a:gd name="T44" fmla="*/ 61 w 96"/>
                <a:gd name="T45" fmla="*/ 75 h 76"/>
                <a:gd name="T46" fmla="*/ 59 w 96"/>
                <a:gd name="T47" fmla="*/ 71 h 76"/>
                <a:gd name="T48" fmla="*/ 58 w 96"/>
                <a:gd name="T49" fmla="*/ 69 h 76"/>
                <a:gd name="T50" fmla="*/ 56 w 96"/>
                <a:gd name="T51" fmla="*/ 70 h 76"/>
                <a:gd name="T52" fmla="*/ 55 w 96"/>
                <a:gd name="T53" fmla="*/ 70 h 76"/>
                <a:gd name="T54" fmla="*/ 52 w 96"/>
                <a:gd name="T55" fmla="*/ 75 h 76"/>
                <a:gd name="T56" fmla="*/ 47 w 96"/>
                <a:gd name="T57" fmla="*/ 71 h 76"/>
                <a:gd name="T58" fmla="*/ 47 w 96"/>
                <a:gd name="T59" fmla="*/ 70 h 76"/>
                <a:gd name="T60" fmla="*/ 31 w 96"/>
                <a:gd name="T61" fmla="*/ 69 h 76"/>
                <a:gd name="T62" fmla="*/ 28 w 96"/>
                <a:gd name="T63" fmla="*/ 64 h 76"/>
                <a:gd name="T64" fmla="*/ 26 w 96"/>
                <a:gd name="T65" fmla="*/ 60 h 76"/>
                <a:gd name="T66" fmla="*/ 24 w 96"/>
                <a:gd name="T67" fmla="*/ 63 h 76"/>
                <a:gd name="T68" fmla="*/ 20 w 96"/>
                <a:gd name="T69" fmla="*/ 65 h 76"/>
                <a:gd name="T70" fmla="*/ 15 w 96"/>
                <a:gd name="T71" fmla="*/ 61 h 76"/>
                <a:gd name="T72" fmla="*/ 13 w 96"/>
                <a:gd name="T73" fmla="*/ 59 h 76"/>
                <a:gd name="T74" fmla="*/ 10 w 96"/>
                <a:gd name="T75" fmla="*/ 5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6" h="76">
                  <a:moveTo>
                    <a:pt x="10" y="59"/>
                  </a:moveTo>
                  <a:cubicBezTo>
                    <a:pt x="3" y="46"/>
                    <a:pt x="0" y="33"/>
                    <a:pt x="6" y="19"/>
                  </a:cubicBezTo>
                  <a:cubicBezTo>
                    <a:pt x="7" y="16"/>
                    <a:pt x="9" y="13"/>
                    <a:pt x="12" y="11"/>
                  </a:cubicBezTo>
                  <a:cubicBezTo>
                    <a:pt x="18" y="6"/>
                    <a:pt x="24" y="5"/>
                    <a:pt x="31" y="4"/>
                  </a:cubicBezTo>
                  <a:cubicBezTo>
                    <a:pt x="33" y="4"/>
                    <a:pt x="34" y="3"/>
                    <a:pt x="36" y="4"/>
                  </a:cubicBezTo>
                  <a:cubicBezTo>
                    <a:pt x="39" y="6"/>
                    <a:pt x="42" y="7"/>
                    <a:pt x="44" y="10"/>
                  </a:cubicBezTo>
                  <a:cubicBezTo>
                    <a:pt x="44" y="11"/>
                    <a:pt x="46" y="11"/>
                    <a:pt x="47" y="10"/>
                  </a:cubicBezTo>
                  <a:cubicBezTo>
                    <a:pt x="48" y="8"/>
                    <a:pt x="49" y="7"/>
                    <a:pt x="51" y="7"/>
                  </a:cubicBezTo>
                  <a:cubicBezTo>
                    <a:pt x="49" y="6"/>
                    <a:pt x="48" y="7"/>
                    <a:pt x="46" y="6"/>
                  </a:cubicBezTo>
                  <a:cubicBezTo>
                    <a:pt x="45" y="6"/>
                    <a:pt x="43" y="5"/>
                    <a:pt x="45" y="3"/>
                  </a:cubicBezTo>
                  <a:cubicBezTo>
                    <a:pt x="54" y="0"/>
                    <a:pt x="62" y="0"/>
                    <a:pt x="71" y="4"/>
                  </a:cubicBezTo>
                  <a:cubicBezTo>
                    <a:pt x="71" y="7"/>
                    <a:pt x="71" y="9"/>
                    <a:pt x="73" y="10"/>
                  </a:cubicBezTo>
                  <a:cubicBezTo>
                    <a:pt x="73" y="9"/>
                    <a:pt x="72" y="8"/>
                    <a:pt x="72" y="6"/>
                  </a:cubicBezTo>
                  <a:cubicBezTo>
                    <a:pt x="73" y="5"/>
                    <a:pt x="74" y="5"/>
                    <a:pt x="76" y="6"/>
                  </a:cubicBezTo>
                  <a:cubicBezTo>
                    <a:pt x="78" y="6"/>
                    <a:pt x="79" y="7"/>
                    <a:pt x="81" y="7"/>
                  </a:cubicBezTo>
                  <a:cubicBezTo>
                    <a:pt x="93" y="15"/>
                    <a:pt x="96" y="26"/>
                    <a:pt x="94" y="39"/>
                  </a:cubicBezTo>
                  <a:cubicBezTo>
                    <a:pt x="93" y="49"/>
                    <a:pt x="89" y="59"/>
                    <a:pt x="84" y="67"/>
                  </a:cubicBezTo>
                  <a:cubicBezTo>
                    <a:pt x="81" y="68"/>
                    <a:pt x="80" y="71"/>
                    <a:pt x="78" y="72"/>
                  </a:cubicBezTo>
                  <a:cubicBezTo>
                    <a:pt x="77" y="72"/>
                    <a:pt x="76" y="71"/>
                    <a:pt x="75" y="70"/>
                  </a:cubicBezTo>
                  <a:cubicBezTo>
                    <a:pt x="74" y="72"/>
                    <a:pt x="72" y="73"/>
                    <a:pt x="69" y="71"/>
                  </a:cubicBezTo>
                  <a:cubicBezTo>
                    <a:pt x="68" y="71"/>
                    <a:pt x="67" y="71"/>
                    <a:pt x="67" y="72"/>
                  </a:cubicBezTo>
                  <a:cubicBezTo>
                    <a:pt x="67" y="73"/>
                    <a:pt x="66" y="73"/>
                    <a:pt x="66" y="74"/>
                  </a:cubicBezTo>
                  <a:cubicBezTo>
                    <a:pt x="65" y="75"/>
                    <a:pt x="63" y="76"/>
                    <a:pt x="61" y="75"/>
                  </a:cubicBezTo>
                  <a:cubicBezTo>
                    <a:pt x="59" y="75"/>
                    <a:pt x="59" y="73"/>
                    <a:pt x="59" y="71"/>
                  </a:cubicBezTo>
                  <a:cubicBezTo>
                    <a:pt x="60" y="70"/>
                    <a:pt x="60" y="69"/>
                    <a:pt x="58" y="69"/>
                  </a:cubicBezTo>
                  <a:cubicBezTo>
                    <a:pt x="57" y="69"/>
                    <a:pt x="57" y="70"/>
                    <a:pt x="56" y="70"/>
                  </a:cubicBezTo>
                  <a:cubicBezTo>
                    <a:pt x="56" y="70"/>
                    <a:pt x="55" y="70"/>
                    <a:pt x="55" y="70"/>
                  </a:cubicBezTo>
                  <a:cubicBezTo>
                    <a:pt x="55" y="72"/>
                    <a:pt x="55" y="75"/>
                    <a:pt x="52" y="75"/>
                  </a:cubicBezTo>
                  <a:cubicBezTo>
                    <a:pt x="50" y="75"/>
                    <a:pt x="48" y="73"/>
                    <a:pt x="47" y="71"/>
                  </a:cubicBezTo>
                  <a:cubicBezTo>
                    <a:pt x="47" y="71"/>
                    <a:pt x="47" y="71"/>
                    <a:pt x="47" y="70"/>
                  </a:cubicBezTo>
                  <a:cubicBezTo>
                    <a:pt x="41" y="74"/>
                    <a:pt x="36" y="70"/>
                    <a:pt x="31" y="69"/>
                  </a:cubicBezTo>
                  <a:cubicBezTo>
                    <a:pt x="28" y="68"/>
                    <a:pt x="28" y="66"/>
                    <a:pt x="28" y="64"/>
                  </a:cubicBezTo>
                  <a:cubicBezTo>
                    <a:pt x="28" y="62"/>
                    <a:pt x="28" y="60"/>
                    <a:pt x="26" y="60"/>
                  </a:cubicBezTo>
                  <a:cubicBezTo>
                    <a:pt x="24" y="59"/>
                    <a:pt x="24" y="61"/>
                    <a:pt x="24" y="63"/>
                  </a:cubicBezTo>
                  <a:cubicBezTo>
                    <a:pt x="23" y="65"/>
                    <a:pt x="22" y="65"/>
                    <a:pt x="20" y="65"/>
                  </a:cubicBezTo>
                  <a:cubicBezTo>
                    <a:pt x="18" y="64"/>
                    <a:pt x="17" y="62"/>
                    <a:pt x="15" y="61"/>
                  </a:cubicBezTo>
                  <a:cubicBezTo>
                    <a:pt x="15" y="60"/>
                    <a:pt x="14" y="59"/>
                    <a:pt x="13" y="59"/>
                  </a:cubicBezTo>
                  <a:cubicBezTo>
                    <a:pt x="12" y="58"/>
                    <a:pt x="11" y="59"/>
                    <a:pt x="10" y="59"/>
                  </a:cubicBezTo>
                  <a:close/>
                </a:path>
              </a:pathLst>
            </a:custGeom>
            <a:solidFill>
              <a:srgbClr val="E525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1" name="Freeform 547"/>
            <p:cNvSpPr>
              <a:spLocks/>
            </p:cNvSpPr>
            <p:nvPr/>
          </p:nvSpPr>
          <p:spPr bwMode="auto">
            <a:xfrm>
              <a:off x="-6767513" y="522288"/>
              <a:ext cx="658813" cy="409575"/>
            </a:xfrm>
            <a:custGeom>
              <a:avLst/>
              <a:gdLst>
                <a:gd name="T0" fmla="*/ 48 w 74"/>
                <a:gd name="T1" fmla="*/ 12 h 46"/>
                <a:gd name="T2" fmla="*/ 50 w 74"/>
                <a:gd name="T3" fmla="*/ 11 h 46"/>
                <a:gd name="T4" fmla="*/ 51 w 74"/>
                <a:gd name="T5" fmla="*/ 15 h 46"/>
                <a:gd name="T6" fmla="*/ 51 w 74"/>
                <a:gd name="T7" fmla="*/ 19 h 46"/>
                <a:gd name="T8" fmla="*/ 55 w 74"/>
                <a:gd name="T9" fmla="*/ 17 h 46"/>
                <a:gd name="T10" fmla="*/ 57 w 74"/>
                <a:gd name="T11" fmla="*/ 18 h 46"/>
                <a:gd name="T12" fmla="*/ 56 w 74"/>
                <a:gd name="T13" fmla="*/ 16 h 46"/>
                <a:gd name="T14" fmla="*/ 62 w 74"/>
                <a:gd name="T15" fmla="*/ 16 h 46"/>
                <a:gd name="T16" fmla="*/ 65 w 74"/>
                <a:gd name="T17" fmla="*/ 12 h 46"/>
                <a:gd name="T18" fmla="*/ 66 w 74"/>
                <a:gd name="T19" fmla="*/ 14 h 46"/>
                <a:gd name="T20" fmla="*/ 68 w 74"/>
                <a:gd name="T21" fmla="*/ 15 h 46"/>
                <a:gd name="T22" fmla="*/ 74 w 74"/>
                <a:gd name="T23" fmla="*/ 11 h 46"/>
                <a:gd name="T24" fmla="*/ 51 w 74"/>
                <a:gd name="T25" fmla="*/ 39 h 46"/>
                <a:gd name="T26" fmla="*/ 26 w 74"/>
                <a:gd name="T27" fmla="*/ 39 h 46"/>
                <a:gd name="T28" fmla="*/ 2 w 74"/>
                <a:gd name="T29" fmla="*/ 9 h 46"/>
                <a:gd name="T30" fmla="*/ 0 w 74"/>
                <a:gd name="T31" fmla="*/ 3 h 46"/>
                <a:gd name="T32" fmla="*/ 3 w 74"/>
                <a:gd name="T33" fmla="*/ 2 h 46"/>
                <a:gd name="T34" fmla="*/ 6 w 74"/>
                <a:gd name="T35" fmla="*/ 3 h 46"/>
                <a:gd name="T36" fmla="*/ 8 w 74"/>
                <a:gd name="T37" fmla="*/ 6 h 46"/>
                <a:gd name="T38" fmla="*/ 12 w 74"/>
                <a:gd name="T39" fmla="*/ 8 h 46"/>
                <a:gd name="T40" fmla="*/ 13 w 74"/>
                <a:gd name="T41" fmla="*/ 5 h 46"/>
                <a:gd name="T42" fmla="*/ 16 w 74"/>
                <a:gd name="T43" fmla="*/ 3 h 46"/>
                <a:gd name="T44" fmla="*/ 19 w 74"/>
                <a:gd name="T45" fmla="*/ 6 h 46"/>
                <a:gd name="T46" fmla="*/ 23 w 74"/>
                <a:gd name="T47" fmla="*/ 12 h 46"/>
                <a:gd name="T48" fmla="*/ 26 w 74"/>
                <a:gd name="T49" fmla="*/ 13 h 46"/>
                <a:gd name="T50" fmla="*/ 35 w 74"/>
                <a:gd name="T51" fmla="*/ 13 h 46"/>
                <a:gd name="T52" fmla="*/ 38 w 74"/>
                <a:gd name="T53" fmla="*/ 14 h 46"/>
                <a:gd name="T54" fmla="*/ 37 w 74"/>
                <a:gd name="T55" fmla="*/ 16 h 46"/>
                <a:gd name="T56" fmla="*/ 38 w 74"/>
                <a:gd name="T57" fmla="*/ 15 h 46"/>
                <a:gd name="T58" fmla="*/ 39 w 74"/>
                <a:gd name="T59" fmla="*/ 16 h 46"/>
                <a:gd name="T60" fmla="*/ 43 w 74"/>
                <a:gd name="T61" fmla="*/ 18 h 46"/>
                <a:gd name="T62" fmla="*/ 44 w 74"/>
                <a:gd name="T63" fmla="*/ 15 h 46"/>
                <a:gd name="T64" fmla="*/ 46 w 74"/>
                <a:gd name="T65" fmla="*/ 14 h 46"/>
                <a:gd name="T66" fmla="*/ 48 w 74"/>
                <a:gd name="T67" fmla="*/ 1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4" h="46">
                  <a:moveTo>
                    <a:pt x="48" y="12"/>
                  </a:moveTo>
                  <a:cubicBezTo>
                    <a:pt x="48" y="11"/>
                    <a:pt x="48" y="10"/>
                    <a:pt x="50" y="11"/>
                  </a:cubicBezTo>
                  <a:cubicBezTo>
                    <a:pt x="50" y="12"/>
                    <a:pt x="51" y="14"/>
                    <a:pt x="51" y="15"/>
                  </a:cubicBezTo>
                  <a:cubicBezTo>
                    <a:pt x="50" y="16"/>
                    <a:pt x="50" y="18"/>
                    <a:pt x="51" y="19"/>
                  </a:cubicBezTo>
                  <a:cubicBezTo>
                    <a:pt x="53" y="20"/>
                    <a:pt x="54" y="18"/>
                    <a:pt x="55" y="17"/>
                  </a:cubicBezTo>
                  <a:cubicBezTo>
                    <a:pt x="56" y="17"/>
                    <a:pt x="56" y="18"/>
                    <a:pt x="57" y="18"/>
                  </a:cubicBezTo>
                  <a:cubicBezTo>
                    <a:pt x="58" y="17"/>
                    <a:pt x="57" y="16"/>
                    <a:pt x="56" y="16"/>
                  </a:cubicBezTo>
                  <a:cubicBezTo>
                    <a:pt x="58" y="11"/>
                    <a:pt x="60" y="15"/>
                    <a:pt x="62" y="16"/>
                  </a:cubicBezTo>
                  <a:cubicBezTo>
                    <a:pt x="63" y="15"/>
                    <a:pt x="63" y="13"/>
                    <a:pt x="65" y="12"/>
                  </a:cubicBezTo>
                  <a:cubicBezTo>
                    <a:pt x="67" y="12"/>
                    <a:pt x="66" y="13"/>
                    <a:pt x="66" y="14"/>
                  </a:cubicBezTo>
                  <a:cubicBezTo>
                    <a:pt x="66" y="15"/>
                    <a:pt x="66" y="16"/>
                    <a:pt x="68" y="15"/>
                  </a:cubicBezTo>
                  <a:cubicBezTo>
                    <a:pt x="69" y="13"/>
                    <a:pt x="71" y="11"/>
                    <a:pt x="74" y="11"/>
                  </a:cubicBezTo>
                  <a:cubicBezTo>
                    <a:pt x="68" y="22"/>
                    <a:pt x="61" y="32"/>
                    <a:pt x="51" y="39"/>
                  </a:cubicBezTo>
                  <a:cubicBezTo>
                    <a:pt x="42" y="46"/>
                    <a:pt x="35" y="46"/>
                    <a:pt x="26" y="39"/>
                  </a:cubicBezTo>
                  <a:cubicBezTo>
                    <a:pt x="16" y="31"/>
                    <a:pt x="8" y="21"/>
                    <a:pt x="2" y="9"/>
                  </a:cubicBezTo>
                  <a:cubicBezTo>
                    <a:pt x="1" y="7"/>
                    <a:pt x="0" y="6"/>
                    <a:pt x="0" y="3"/>
                  </a:cubicBezTo>
                  <a:cubicBezTo>
                    <a:pt x="1" y="3"/>
                    <a:pt x="1" y="0"/>
                    <a:pt x="3" y="2"/>
                  </a:cubicBezTo>
                  <a:cubicBezTo>
                    <a:pt x="4" y="3"/>
                    <a:pt x="4" y="6"/>
                    <a:pt x="6" y="3"/>
                  </a:cubicBezTo>
                  <a:cubicBezTo>
                    <a:pt x="7" y="4"/>
                    <a:pt x="7" y="5"/>
                    <a:pt x="8" y="6"/>
                  </a:cubicBezTo>
                  <a:cubicBezTo>
                    <a:pt x="8" y="8"/>
                    <a:pt x="10" y="8"/>
                    <a:pt x="12" y="8"/>
                  </a:cubicBezTo>
                  <a:cubicBezTo>
                    <a:pt x="13" y="8"/>
                    <a:pt x="13" y="6"/>
                    <a:pt x="13" y="5"/>
                  </a:cubicBezTo>
                  <a:cubicBezTo>
                    <a:pt x="13" y="3"/>
                    <a:pt x="14" y="2"/>
                    <a:pt x="16" y="3"/>
                  </a:cubicBezTo>
                  <a:cubicBezTo>
                    <a:pt x="18" y="3"/>
                    <a:pt x="20" y="4"/>
                    <a:pt x="19" y="6"/>
                  </a:cubicBezTo>
                  <a:cubicBezTo>
                    <a:pt x="18" y="10"/>
                    <a:pt x="19" y="12"/>
                    <a:pt x="23" y="12"/>
                  </a:cubicBezTo>
                  <a:cubicBezTo>
                    <a:pt x="24" y="12"/>
                    <a:pt x="25" y="13"/>
                    <a:pt x="26" y="13"/>
                  </a:cubicBezTo>
                  <a:cubicBezTo>
                    <a:pt x="29" y="15"/>
                    <a:pt x="32" y="16"/>
                    <a:pt x="35" y="13"/>
                  </a:cubicBezTo>
                  <a:cubicBezTo>
                    <a:pt x="36" y="12"/>
                    <a:pt x="37" y="11"/>
                    <a:pt x="38" y="14"/>
                  </a:cubicBezTo>
                  <a:cubicBezTo>
                    <a:pt x="37" y="14"/>
                    <a:pt x="36" y="15"/>
                    <a:pt x="37" y="16"/>
                  </a:cubicBezTo>
                  <a:cubicBezTo>
                    <a:pt x="37" y="16"/>
                    <a:pt x="37" y="15"/>
                    <a:pt x="38" y="15"/>
                  </a:cubicBezTo>
                  <a:cubicBezTo>
                    <a:pt x="38" y="15"/>
                    <a:pt x="39" y="16"/>
                    <a:pt x="39" y="16"/>
                  </a:cubicBezTo>
                  <a:cubicBezTo>
                    <a:pt x="40" y="18"/>
                    <a:pt x="41" y="18"/>
                    <a:pt x="43" y="18"/>
                  </a:cubicBezTo>
                  <a:cubicBezTo>
                    <a:pt x="44" y="18"/>
                    <a:pt x="44" y="16"/>
                    <a:pt x="44" y="15"/>
                  </a:cubicBezTo>
                  <a:cubicBezTo>
                    <a:pt x="44" y="15"/>
                    <a:pt x="43" y="12"/>
                    <a:pt x="46" y="14"/>
                  </a:cubicBezTo>
                  <a:cubicBezTo>
                    <a:pt x="49" y="16"/>
                    <a:pt x="47" y="13"/>
                    <a:pt x="48" y="12"/>
                  </a:cubicBezTo>
                  <a:close/>
                </a:path>
              </a:pathLst>
            </a:custGeom>
            <a:solidFill>
              <a:srgbClr val="D51D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2" name="Freeform 548"/>
            <p:cNvSpPr>
              <a:spLocks/>
            </p:cNvSpPr>
            <p:nvPr/>
          </p:nvSpPr>
          <p:spPr bwMode="auto">
            <a:xfrm>
              <a:off x="-6757988" y="-385763"/>
              <a:ext cx="454025" cy="436563"/>
            </a:xfrm>
            <a:custGeom>
              <a:avLst/>
              <a:gdLst>
                <a:gd name="T0" fmla="*/ 2 w 51"/>
                <a:gd name="T1" fmla="*/ 34 h 49"/>
                <a:gd name="T2" fmla="*/ 1 w 51"/>
                <a:gd name="T3" fmla="*/ 27 h 49"/>
                <a:gd name="T4" fmla="*/ 15 w 51"/>
                <a:gd name="T5" fmla="*/ 37 h 49"/>
                <a:gd name="T6" fmla="*/ 28 w 51"/>
                <a:gd name="T7" fmla="*/ 42 h 49"/>
                <a:gd name="T8" fmla="*/ 32 w 51"/>
                <a:gd name="T9" fmla="*/ 39 h 49"/>
                <a:gd name="T10" fmla="*/ 29 w 51"/>
                <a:gd name="T11" fmla="*/ 13 h 49"/>
                <a:gd name="T12" fmla="*/ 22 w 51"/>
                <a:gd name="T13" fmla="*/ 6 h 49"/>
                <a:gd name="T14" fmla="*/ 19 w 51"/>
                <a:gd name="T15" fmla="*/ 3 h 49"/>
                <a:gd name="T16" fmla="*/ 31 w 51"/>
                <a:gd name="T17" fmla="*/ 11 h 49"/>
                <a:gd name="T18" fmla="*/ 34 w 51"/>
                <a:gd name="T19" fmla="*/ 29 h 49"/>
                <a:gd name="T20" fmla="*/ 32 w 51"/>
                <a:gd name="T21" fmla="*/ 14 h 49"/>
                <a:gd name="T22" fmla="*/ 24 w 51"/>
                <a:gd name="T23" fmla="*/ 3 h 49"/>
                <a:gd name="T24" fmla="*/ 23 w 51"/>
                <a:gd name="T25" fmla="*/ 0 h 49"/>
                <a:gd name="T26" fmla="*/ 25 w 51"/>
                <a:gd name="T27" fmla="*/ 0 h 49"/>
                <a:gd name="T28" fmla="*/ 34 w 51"/>
                <a:gd name="T29" fmla="*/ 9 h 49"/>
                <a:gd name="T30" fmla="*/ 36 w 51"/>
                <a:gd name="T31" fmla="*/ 18 h 49"/>
                <a:gd name="T32" fmla="*/ 37 w 51"/>
                <a:gd name="T33" fmla="*/ 14 h 49"/>
                <a:gd name="T34" fmla="*/ 46 w 51"/>
                <a:gd name="T35" fmla="*/ 42 h 49"/>
                <a:gd name="T36" fmla="*/ 42 w 51"/>
                <a:gd name="T37" fmla="*/ 46 h 49"/>
                <a:gd name="T38" fmla="*/ 37 w 51"/>
                <a:gd name="T39" fmla="*/ 46 h 49"/>
                <a:gd name="T40" fmla="*/ 27 w 51"/>
                <a:gd name="T41" fmla="*/ 47 h 49"/>
                <a:gd name="T42" fmla="*/ 18 w 51"/>
                <a:gd name="T43" fmla="*/ 49 h 49"/>
                <a:gd name="T44" fmla="*/ 9 w 51"/>
                <a:gd name="T45" fmla="*/ 40 h 49"/>
                <a:gd name="T46" fmla="*/ 3 w 51"/>
                <a:gd name="T47" fmla="*/ 31 h 49"/>
                <a:gd name="T48" fmla="*/ 2 w 51"/>
                <a:gd name="T49" fmla="*/ 3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1" h="49">
                  <a:moveTo>
                    <a:pt x="2" y="34"/>
                  </a:moveTo>
                  <a:cubicBezTo>
                    <a:pt x="1" y="32"/>
                    <a:pt x="0" y="30"/>
                    <a:pt x="1" y="27"/>
                  </a:cubicBezTo>
                  <a:cubicBezTo>
                    <a:pt x="6" y="30"/>
                    <a:pt x="10" y="34"/>
                    <a:pt x="15" y="37"/>
                  </a:cubicBezTo>
                  <a:cubicBezTo>
                    <a:pt x="19" y="39"/>
                    <a:pt x="24" y="41"/>
                    <a:pt x="28" y="42"/>
                  </a:cubicBezTo>
                  <a:cubicBezTo>
                    <a:pt x="31" y="42"/>
                    <a:pt x="32" y="42"/>
                    <a:pt x="32" y="39"/>
                  </a:cubicBezTo>
                  <a:cubicBezTo>
                    <a:pt x="32" y="31"/>
                    <a:pt x="32" y="22"/>
                    <a:pt x="29" y="13"/>
                  </a:cubicBezTo>
                  <a:cubicBezTo>
                    <a:pt x="28" y="10"/>
                    <a:pt x="26" y="7"/>
                    <a:pt x="22" y="6"/>
                  </a:cubicBezTo>
                  <a:cubicBezTo>
                    <a:pt x="21" y="6"/>
                    <a:pt x="18" y="6"/>
                    <a:pt x="19" y="3"/>
                  </a:cubicBezTo>
                  <a:cubicBezTo>
                    <a:pt x="25" y="2"/>
                    <a:pt x="30" y="5"/>
                    <a:pt x="31" y="11"/>
                  </a:cubicBezTo>
                  <a:cubicBezTo>
                    <a:pt x="33" y="17"/>
                    <a:pt x="34" y="23"/>
                    <a:pt x="34" y="29"/>
                  </a:cubicBezTo>
                  <a:cubicBezTo>
                    <a:pt x="34" y="24"/>
                    <a:pt x="34" y="19"/>
                    <a:pt x="32" y="14"/>
                  </a:cubicBezTo>
                  <a:cubicBezTo>
                    <a:pt x="31" y="9"/>
                    <a:pt x="29" y="5"/>
                    <a:pt x="24" y="3"/>
                  </a:cubicBezTo>
                  <a:cubicBezTo>
                    <a:pt x="24" y="2"/>
                    <a:pt x="22" y="2"/>
                    <a:pt x="23" y="0"/>
                  </a:cubicBezTo>
                  <a:cubicBezTo>
                    <a:pt x="24" y="0"/>
                    <a:pt x="24" y="0"/>
                    <a:pt x="25" y="0"/>
                  </a:cubicBezTo>
                  <a:cubicBezTo>
                    <a:pt x="30" y="1"/>
                    <a:pt x="32" y="5"/>
                    <a:pt x="34" y="9"/>
                  </a:cubicBezTo>
                  <a:cubicBezTo>
                    <a:pt x="35" y="12"/>
                    <a:pt x="35" y="15"/>
                    <a:pt x="36" y="18"/>
                  </a:cubicBezTo>
                  <a:cubicBezTo>
                    <a:pt x="37" y="17"/>
                    <a:pt x="37" y="16"/>
                    <a:pt x="37" y="14"/>
                  </a:cubicBezTo>
                  <a:cubicBezTo>
                    <a:pt x="45" y="19"/>
                    <a:pt x="51" y="31"/>
                    <a:pt x="46" y="42"/>
                  </a:cubicBezTo>
                  <a:cubicBezTo>
                    <a:pt x="46" y="44"/>
                    <a:pt x="44" y="45"/>
                    <a:pt x="42" y="46"/>
                  </a:cubicBezTo>
                  <a:cubicBezTo>
                    <a:pt x="41" y="47"/>
                    <a:pt x="39" y="47"/>
                    <a:pt x="37" y="46"/>
                  </a:cubicBezTo>
                  <a:cubicBezTo>
                    <a:pt x="34" y="45"/>
                    <a:pt x="30" y="46"/>
                    <a:pt x="27" y="47"/>
                  </a:cubicBezTo>
                  <a:cubicBezTo>
                    <a:pt x="24" y="48"/>
                    <a:pt x="21" y="49"/>
                    <a:pt x="18" y="49"/>
                  </a:cubicBezTo>
                  <a:cubicBezTo>
                    <a:pt x="15" y="46"/>
                    <a:pt x="12" y="43"/>
                    <a:pt x="9" y="40"/>
                  </a:cubicBezTo>
                  <a:cubicBezTo>
                    <a:pt x="7" y="37"/>
                    <a:pt x="5" y="35"/>
                    <a:pt x="3" y="31"/>
                  </a:cubicBezTo>
                  <a:cubicBezTo>
                    <a:pt x="3" y="33"/>
                    <a:pt x="3" y="34"/>
                    <a:pt x="2" y="34"/>
                  </a:cubicBezTo>
                  <a:close/>
                </a:path>
              </a:pathLst>
            </a:custGeom>
            <a:solidFill>
              <a:srgbClr val="93A7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3" name="Freeform 549"/>
            <p:cNvSpPr>
              <a:spLocks/>
            </p:cNvSpPr>
            <p:nvPr/>
          </p:nvSpPr>
          <p:spPr bwMode="auto">
            <a:xfrm>
              <a:off x="-6375401" y="-180975"/>
              <a:ext cx="374650" cy="268288"/>
            </a:xfrm>
            <a:custGeom>
              <a:avLst/>
              <a:gdLst>
                <a:gd name="T0" fmla="*/ 0 w 42"/>
                <a:gd name="T1" fmla="*/ 22 h 30"/>
                <a:gd name="T2" fmla="*/ 3 w 42"/>
                <a:gd name="T3" fmla="*/ 19 h 30"/>
                <a:gd name="T4" fmla="*/ 24 w 42"/>
                <a:gd name="T5" fmla="*/ 0 h 30"/>
                <a:gd name="T6" fmla="*/ 20 w 42"/>
                <a:gd name="T7" fmla="*/ 24 h 30"/>
                <a:gd name="T8" fmla="*/ 42 w 42"/>
                <a:gd name="T9" fmla="*/ 21 h 30"/>
                <a:gd name="T10" fmla="*/ 26 w 42"/>
                <a:gd name="T11" fmla="*/ 29 h 30"/>
                <a:gd name="T12" fmla="*/ 22 w 42"/>
                <a:gd name="T13" fmla="*/ 29 h 30"/>
                <a:gd name="T14" fmla="*/ 3 w 42"/>
                <a:gd name="T15" fmla="*/ 24 h 30"/>
                <a:gd name="T16" fmla="*/ 0 w 42"/>
                <a:gd name="T17" fmla="*/ 2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30">
                  <a:moveTo>
                    <a:pt x="0" y="22"/>
                  </a:moveTo>
                  <a:cubicBezTo>
                    <a:pt x="1" y="21"/>
                    <a:pt x="2" y="19"/>
                    <a:pt x="3" y="19"/>
                  </a:cubicBezTo>
                  <a:cubicBezTo>
                    <a:pt x="12" y="15"/>
                    <a:pt x="18" y="7"/>
                    <a:pt x="24" y="0"/>
                  </a:cubicBezTo>
                  <a:cubicBezTo>
                    <a:pt x="26" y="9"/>
                    <a:pt x="25" y="17"/>
                    <a:pt x="20" y="24"/>
                  </a:cubicBezTo>
                  <a:cubicBezTo>
                    <a:pt x="28" y="24"/>
                    <a:pt x="35" y="22"/>
                    <a:pt x="42" y="21"/>
                  </a:cubicBezTo>
                  <a:cubicBezTo>
                    <a:pt x="40" y="26"/>
                    <a:pt x="34" y="28"/>
                    <a:pt x="26" y="29"/>
                  </a:cubicBezTo>
                  <a:cubicBezTo>
                    <a:pt x="25" y="30"/>
                    <a:pt x="23" y="29"/>
                    <a:pt x="22" y="29"/>
                  </a:cubicBezTo>
                  <a:cubicBezTo>
                    <a:pt x="16" y="26"/>
                    <a:pt x="9" y="24"/>
                    <a:pt x="3" y="24"/>
                  </a:cubicBezTo>
                  <a:cubicBezTo>
                    <a:pt x="1" y="24"/>
                    <a:pt x="0" y="24"/>
                    <a:pt x="0" y="22"/>
                  </a:cubicBezTo>
                  <a:close/>
                </a:path>
              </a:pathLst>
            </a:custGeom>
            <a:solidFill>
              <a:srgbClr val="6D7A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4" name="Freeform 550"/>
            <p:cNvSpPr>
              <a:spLocks/>
            </p:cNvSpPr>
            <p:nvPr/>
          </p:nvSpPr>
          <p:spPr bwMode="auto">
            <a:xfrm>
              <a:off x="-6750051" y="6350"/>
              <a:ext cx="615950" cy="125413"/>
            </a:xfrm>
            <a:custGeom>
              <a:avLst/>
              <a:gdLst>
                <a:gd name="T0" fmla="*/ 42 w 69"/>
                <a:gd name="T1" fmla="*/ 1 h 14"/>
                <a:gd name="T2" fmla="*/ 54 w 69"/>
                <a:gd name="T3" fmla="*/ 3 h 14"/>
                <a:gd name="T4" fmla="*/ 68 w 69"/>
                <a:gd name="T5" fmla="*/ 8 h 14"/>
                <a:gd name="T6" fmla="*/ 69 w 69"/>
                <a:gd name="T7" fmla="*/ 9 h 14"/>
                <a:gd name="T8" fmla="*/ 63 w 69"/>
                <a:gd name="T9" fmla="*/ 8 h 14"/>
                <a:gd name="T10" fmla="*/ 60 w 69"/>
                <a:gd name="T11" fmla="*/ 8 h 14"/>
                <a:gd name="T12" fmla="*/ 59 w 69"/>
                <a:gd name="T13" fmla="*/ 8 h 14"/>
                <a:gd name="T14" fmla="*/ 32 w 69"/>
                <a:gd name="T15" fmla="*/ 6 h 14"/>
                <a:gd name="T16" fmla="*/ 25 w 69"/>
                <a:gd name="T17" fmla="*/ 7 h 14"/>
                <a:gd name="T18" fmla="*/ 2 w 69"/>
                <a:gd name="T19" fmla="*/ 13 h 14"/>
                <a:gd name="T20" fmla="*/ 0 w 69"/>
                <a:gd name="T21" fmla="*/ 13 h 14"/>
                <a:gd name="T22" fmla="*/ 2 w 69"/>
                <a:gd name="T23" fmla="*/ 10 h 14"/>
                <a:gd name="T24" fmla="*/ 12 w 69"/>
                <a:gd name="T25" fmla="*/ 4 h 14"/>
                <a:gd name="T26" fmla="*/ 16 w 69"/>
                <a:gd name="T27" fmla="*/ 4 h 14"/>
                <a:gd name="T28" fmla="*/ 27 w 69"/>
                <a:gd name="T29" fmla="*/ 2 h 14"/>
                <a:gd name="T30" fmla="*/ 36 w 69"/>
                <a:gd name="T31" fmla="*/ 1 h 14"/>
                <a:gd name="T32" fmla="*/ 42 w 69"/>
                <a:gd name="T33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14">
                  <a:moveTo>
                    <a:pt x="42" y="1"/>
                  </a:moveTo>
                  <a:cubicBezTo>
                    <a:pt x="46" y="3"/>
                    <a:pt x="50" y="2"/>
                    <a:pt x="54" y="3"/>
                  </a:cubicBezTo>
                  <a:cubicBezTo>
                    <a:pt x="58" y="4"/>
                    <a:pt x="63" y="7"/>
                    <a:pt x="68" y="8"/>
                  </a:cubicBezTo>
                  <a:cubicBezTo>
                    <a:pt x="68" y="8"/>
                    <a:pt x="68" y="9"/>
                    <a:pt x="69" y="9"/>
                  </a:cubicBezTo>
                  <a:cubicBezTo>
                    <a:pt x="67" y="10"/>
                    <a:pt x="65" y="9"/>
                    <a:pt x="63" y="8"/>
                  </a:cubicBezTo>
                  <a:cubicBezTo>
                    <a:pt x="62" y="8"/>
                    <a:pt x="61" y="8"/>
                    <a:pt x="60" y="8"/>
                  </a:cubicBezTo>
                  <a:cubicBezTo>
                    <a:pt x="59" y="9"/>
                    <a:pt x="59" y="8"/>
                    <a:pt x="59" y="8"/>
                  </a:cubicBezTo>
                  <a:cubicBezTo>
                    <a:pt x="50" y="3"/>
                    <a:pt x="41" y="4"/>
                    <a:pt x="32" y="6"/>
                  </a:cubicBezTo>
                  <a:cubicBezTo>
                    <a:pt x="30" y="6"/>
                    <a:pt x="27" y="9"/>
                    <a:pt x="25" y="7"/>
                  </a:cubicBezTo>
                  <a:cubicBezTo>
                    <a:pt x="17" y="8"/>
                    <a:pt x="9" y="8"/>
                    <a:pt x="2" y="13"/>
                  </a:cubicBezTo>
                  <a:cubicBezTo>
                    <a:pt x="2" y="13"/>
                    <a:pt x="1" y="14"/>
                    <a:pt x="0" y="13"/>
                  </a:cubicBezTo>
                  <a:cubicBezTo>
                    <a:pt x="1" y="12"/>
                    <a:pt x="2" y="11"/>
                    <a:pt x="2" y="10"/>
                  </a:cubicBezTo>
                  <a:cubicBezTo>
                    <a:pt x="5" y="6"/>
                    <a:pt x="9" y="6"/>
                    <a:pt x="12" y="4"/>
                  </a:cubicBezTo>
                  <a:cubicBezTo>
                    <a:pt x="14" y="4"/>
                    <a:pt x="15" y="3"/>
                    <a:pt x="16" y="4"/>
                  </a:cubicBezTo>
                  <a:cubicBezTo>
                    <a:pt x="19" y="3"/>
                    <a:pt x="23" y="3"/>
                    <a:pt x="27" y="2"/>
                  </a:cubicBezTo>
                  <a:cubicBezTo>
                    <a:pt x="30" y="2"/>
                    <a:pt x="33" y="0"/>
                    <a:pt x="36" y="1"/>
                  </a:cubicBezTo>
                  <a:cubicBezTo>
                    <a:pt x="38" y="1"/>
                    <a:pt x="40" y="1"/>
                    <a:pt x="42" y="1"/>
                  </a:cubicBezTo>
                  <a:close/>
                </a:path>
              </a:pathLst>
            </a:custGeom>
            <a:solidFill>
              <a:srgbClr val="B722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5" name="Freeform 551"/>
            <p:cNvSpPr>
              <a:spLocks/>
            </p:cNvSpPr>
            <p:nvPr/>
          </p:nvSpPr>
          <p:spPr bwMode="auto">
            <a:xfrm>
              <a:off x="-6740526" y="-117475"/>
              <a:ext cx="133350" cy="177800"/>
            </a:xfrm>
            <a:custGeom>
              <a:avLst/>
              <a:gdLst>
                <a:gd name="T0" fmla="*/ 15 w 15"/>
                <a:gd name="T1" fmla="*/ 18 h 20"/>
                <a:gd name="T2" fmla="*/ 11 w 15"/>
                <a:gd name="T3" fmla="*/ 19 h 20"/>
                <a:gd name="T4" fmla="*/ 4 w 15"/>
                <a:gd name="T5" fmla="*/ 17 h 20"/>
                <a:gd name="T6" fmla="*/ 0 w 15"/>
                <a:gd name="T7" fmla="*/ 4 h 20"/>
                <a:gd name="T8" fmla="*/ 1 w 15"/>
                <a:gd name="T9" fmla="*/ 0 h 20"/>
                <a:gd name="T10" fmla="*/ 10 w 15"/>
                <a:gd name="T11" fmla="*/ 12 h 20"/>
                <a:gd name="T12" fmla="*/ 15 w 15"/>
                <a:gd name="T1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20">
                  <a:moveTo>
                    <a:pt x="15" y="18"/>
                  </a:moveTo>
                  <a:cubicBezTo>
                    <a:pt x="14" y="18"/>
                    <a:pt x="13" y="19"/>
                    <a:pt x="11" y="19"/>
                  </a:cubicBezTo>
                  <a:cubicBezTo>
                    <a:pt x="9" y="20"/>
                    <a:pt x="6" y="19"/>
                    <a:pt x="4" y="17"/>
                  </a:cubicBezTo>
                  <a:cubicBezTo>
                    <a:pt x="2" y="13"/>
                    <a:pt x="0" y="9"/>
                    <a:pt x="0" y="4"/>
                  </a:cubicBezTo>
                  <a:cubicBezTo>
                    <a:pt x="0" y="3"/>
                    <a:pt x="0" y="2"/>
                    <a:pt x="1" y="0"/>
                  </a:cubicBezTo>
                  <a:cubicBezTo>
                    <a:pt x="4" y="5"/>
                    <a:pt x="7" y="8"/>
                    <a:pt x="10" y="12"/>
                  </a:cubicBezTo>
                  <a:cubicBezTo>
                    <a:pt x="12" y="14"/>
                    <a:pt x="15" y="14"/>
                    <a:pt x="15" y="18"/>
                  </a:cubicBezTo>
                  <a:close/>
                </a:path>
              </a:pathLst>
            </a:custGeom>
            <a:solidFill>
              <a:srgbClr val="A3B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6" name="Freeform 552"/>
            <p:cNvSpPr>
              <a:spLocks/>
            </p:cNvSpPr>
            <p:nvPr/>
          </p:nvSpPr>
          <p:spPr bwMode="auto">
            <a:xfrm>
              <a:off x="-6865938" y="23813"/>
              <a:ext cx="223838" cy="71438"/>
            </a:xfrm>
            <a:custGeom>
              <a:avLst/>
              <a:gdLst>
                <a:gd name="T0" fmla="*/ 18 w 25"/>
                <a:gd name="T1" fmla="*/ 1 h 8"/>
                <a:gd name="T2" fmla="*/ 25 w 25"/>
                <a:gd name="T3" fmla="*/ 3 h 8"/>
                <a:gd name="T4" fmla="*/ 15 w 25"/>
                <a:gd name="T5" fmla="*/ 8 h 8"/>
                <a:gd name="T6" fmla="*/ 2 w 25"/>
                <a:gd name="T7" fmla="*/ 3 h 8"/>
                <a:gd name="T8" fmla="*/ 1 w 25"/>
                <a:gd name="T9" fmla="*/ 0 h 8"/>
                <a:gd name="T10" fmla="*/ 3 w 25"/>
                <a:gd name="T11" fmla="*/ 0 h 8"/>
                <a:gd name="T12" fmla="*/ 18 w 25"/>
                <a:gd name="T13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8">
                  <a:moveTo>
                    <a:pt x="18" y="1"/>
                  </a:moveTo>
                  <a:cubicBezTo>
                    <a:pt x="21" y="1"/>
                    <a:pt x="23" y="4"/>
                    <a:pt x="25" y="3"/>
                  </a:cubicBezTo>
                  <a:cubicBezTo>
                    <a:pt x="22" y="5"/>
                    <a:pt x="19" y="6"/>
                    <a:pt x="15" y="8"/>
                  </a:cubicBezTo>
                  <a:cubicBezTo>
                    <a:pt x="10" y="7"/>
                    <a:pt x="5" y="6"/>
                    <a:pt x="2" y="3"/>
                  </a:cubicBezTo>
                  <a:cubicBezTo>
                    <a:pt x="1" y="2"/>
                    <a:pt x="0" y="1"/>
                    <a:pt x="1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8" y="0"/>
                    <a:pt x="13" y="1"/>
                    <a:pt x="18" y="1"/>
                  </a:cubicBezTo>
                  <a:close/>
                </a:path>
              </a:pathLst>
            </a:custGeom>
            <a:solidFill>
              <a:srgbClr val="7784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7" name="Freeform 553"/>
            <p:cNvSpPr>
              <a:spLocks/>
            </p:cNvSpPr>
            <p:nvPr/>
          </p:nvSpPr>
          <p:spPr bwMode="auto">
            <a:xfrm>
              <a:off x="-6589713" y="-403225"/>
              <a:ext cx="152400" cy="311150"/>
            </a:xfrm>
            <a:custGeom>
              <a:avLst/>
              <a:gdLst>
                <a:gd name="T0" fmla="*/ 6 w 17"/>
                <a:gd name="T1" fmla="*/ 2 h 35"/>
                <a:gd name="T2" fmla="*/ 5 w 17"/>
                <a:gd name="T3" fmla="*/ 3 h 35"/>
                <a:gd name="T4" fmla="*/ 15 w 17"/>
                <a:gd name="T5" fmla="*/ 17 h 35"/>
                <a:gd name="T6" fmla="*/ 16 w 17"/>
                <a:gd name="T7" fmla="*/ 34 h 35"/>
                <a:gd name="T8" fmla="*/ 15 w 17"/>
                <a:gd name="T9" fmla="*/ 35 h 35"/>
                <a:gd name="T10" fmla="*/ 13 w 17"/>
                <a:gd name="T11" fmla="*/ 19 h 35"/>
                <a:gd name="T12" fmla="*/ 0 w 17"/>
                <a:gd name="T13" fmla="*/ 5 h 35"/>
                <a:gd name="T14" fmla="*/ 6 w 17"/>
                <a:gd name="T1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35">
                  <a:moveTo>
                    <a:pt x="6" y="2"/>
                  </a:moveTo>
                  <a:cubicBezTo>
                    <a:pt x="5" y="3"/>
                    <a:pt x="4" y="3"/>
                    <a:pt x="5" y="3"/>
                  </a:cubicBezTo>
                  <a:cubicBezTo>
                    <a:pt x="12" y="5"/>
                    <a:pt x="13" y="11"/>
                    <a:pt x="15" y="17"/>
                  </a:cubicBezTo>
                  <a:cubicBezTo>
                    <a:pt x="16" y="22"/>
                    <a:pt x="17" y="28"/>
                    <a:pt x="16" y="34"/>
                  </a:cubicBezTo>
                  <a:cubicBezTo>
                    <a:pt x="16" y="34"/>
                    <a:pt x="16" y="35"/>
                    <a:pt x="15" y="35"/>
                  </a:cubicBezTo>
                  <a:cubicBezTo>
                    <a:pt x="14" y="30"/>
                    <a:pt x="13" y="25"/>
                    <a:pt x="13" y="19"/>
                  </a:cubicBezTo>
                  <a:cubicBezTo>
                    <a:pt x="12" y="11"/>
                    <a:pt x="7" y="7"/>
                    <a:pt x="0" y="5"/>
                  </a:cubicBezTo>
                  <a:cubicBezTo>
                    <a:pt x="1" y="3"/>
                    <a:pt x="2" y="0"/>
                    <a:pt x="6" y="2"/>
                  </a:cubicBezTo>
                  <a:close/>
                </a:path>
              </a:pathLst>
            </a:custGeom>
            <a:solidFill>
              <a:srgbClr val="AEC5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8" name="Freeform 554"/>
            <p:cNvSpPr>
              <a:spLocks/>
            </p:cNvSpPr>
            <p:nvPr/>
          </p:nvSpPr>
          <p:spPr bwMode="auto">
            <a:xfrm>
              <a:off x="-6473826" y="42863"/>
              <a:ext cx="204788" cy="257175"/>
            </a:xfrm>
            <a:custGeom>
              <a:avLst/>
              <a:gdLst>
                <a:gd name="T0" fmla="*/ 21 w 23"/>
                <a:gd name="T1" fmla="*/ 20 h 29"/>
                <a:gd name="T2" fmla="*/ 18 w 23"/>
                <a:gd name="T3" fmla="*/ 19 h 29"/>
                <a:gd name="T4" fmla="*/ 13 w 23"/>
                <a:gd name="T5" fmla="*/ 21 h 29"/>
                <a:gd name="T6" fmla="*/ 10 w 23"/>
                <a:gd name="T7" fmla="*/ 25 h 29"/>
                <a:gd name="T8" fmla="*/ 0 w 23"/>
                <a:gd name="T9" fmla="*/ 25 h 29"/>
                <a:gd name="T10" fmla="*/ 4 w 23"/>
                <a:gd name="T11" fmla="*/ 14 h 29"/>
                <a:gd name="T12" fmla="*/ 4 w 23"/>
                <a:gd name="T13" fmla="*/ 12 h 29"/>
                <a:gd name="T14" fmla="*/ 6 w 23"/>
                <a:gd name="T15" fmla="*/ 13 h 29"/>
                <a:gd name="T16" fmla="*/ 13 w 23"/>
                <a:gd name="T17" fmla="*/ 10 h 29"/>
                <a:gd name="T18" fmla="*/ 14 w 23"/>
                <a:gd name="T19" fmla="*/ 5 h 29"/>
                <a:gd name="T20" fmla="*/ 17 w 23"/>
                <a:gd name="T21" fmla="*/ 3 h 29"/>
                <a:gd name="T22" fmla="*/ 21 w 23"/>
                <a:gd name="T23" fmla="*/ 3 h 29"/>
                <a:gd name="T24" fmla="*/ 23 w 23"/>
                <a:gd name="T25" fmla="*/ 19 h 29"/>
                <a:gd name="T26" fmla="*/ 21 w 23"/>
                <a:gd name="T27" fmla="*/ 2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29">
                  <a:moveTo>
                    <a:pt x="21" y="20"/>
                  </a:moveTo>
                  <a:cubicBezTo>
                    <a:pt x="20" y="20"/>
                    <a:pt x="19" y="20"/>
                    <a:pt x="18" y="19"/>
                  </a:cubicBezTo>
                  <a:cubicBezTo>
                    <a:pt x="16" y="17"/>
                    <a:pt x="14" y="18"/>
                    <a:pt x="13" y="21"/>
                  </a:cubicBezTo>
                  <a:cubicBezTo>
                    <a:pt x="12" y="23"/>
                    <a:pt x="11" y="24"/>
                    <a:pt x="10" y="25"/>
                  </a:cubicBezTo>
                  <a:cubicBezTo>
                    <a:pt x="6" y="29"/>
                    <a:pt x="4" y="29"/>
                    <a:pt x="0" y="25"/>
                  </a:cubicBezTo>
                  <a:cubicBezTo>
                    <a:pt x="7" y="23"/>
                    <a:pt x="8" y="20"/>
                    <a:pt x="4" y="14"/>
                  </a:cubicBezTo>
                  <a:cubicBezTo>
                    <a:pt x="3" y="13"/>
                    <a:pt x="3" y="13"/>
                    <a:pt x="4" y="12"/>
                  </a:cubicBezTo>
                  <a:cubicBezTo>
                    <a:pt x="4" y="11"/>
                    <a:pt x="5" y="12"/>
                    <a:pt x="6" y="13"/>
                  </a:cubicBezTo>
                  <a:cubicBezTo>
                    <a:pt x="10" y="16"/>
                    <a:pt x="11" y="16"/>
                    <a:pt x="13" y="10"/>
                  </a:cubicBezTo>
                  <a:cubicBezTo>
                    <a:pt x="13" y="8"/>
                    <a:pt x="13" y="7"/>
                    <a:pt x="14" y="5"/>
                  </a:cubicBezTo>
                  <a:cubicBezTo>
                    <a:pt x="14" y="3"/>
                    <a:pt x="14" y="0"/>
                    <a:pt x="17" y="3"/>
                  </a:cubicBezTo>
                  <a:cubicBezTo>
                    <a:pt x="18" y="4"/>
                    <a:pt x="19" y="2"/>
                    <a:pt x="21" y="3"/>
                  </a:cubicBezTo>
                  <a:cubicBezTo>
                    <a:pt x="20" y="8"/>
                    <a:pt x="17" y="14"/>
                    <a:pt x="23" y="19"/>
                  </a:cubicBezTo>
                  <a:cubicBezTo>
                    <a:pt x="23" y="21"/>
                    <a:pt x="22" y="21"/>
                    <a:pt x="21" y="20"/>
                  </a:cubicBezTo>
                  <a:close/>
                </a:path>
              </a:pathLst>
            </a:custGeom>
            <a:solidFill>
              <a:srgbClr val="F295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9" name="Freeform 555"/>
            <p:cNvSpPr>
              <a:spLocks/>
            </p:cNvSpPr>
            <p:nvPr/>
          </p:nvSpPr>
          <p:spPr bwMode="auto">
            <a:xfrm>
              <a:off x="-6651626" y="122238"/>
              <a:ext cx="187325" cy="258763"/>
            </a:xfrm>
            <a:custGeom>
              <a:avLst/>
              <a:gdLst>
                <a:gd name="T0" fmla="*/ 19 w 21"/>
                <a:gd name="T1" fmla="*/ 26 h 29"/>
                <a:gd name="T2" fmla="*/ 20 w 21"/>
                <a:gd name="T3" fmla="*/ 27 h 29"/>
                <a:gd name="T4" fmla="*/ 14 w 21"/>
                <a:gd name="T5" fmla="*/ 27 h 29"/>
                <a:gd name="T6" fmla="*/ 12 w 21"/>
                <a:gd name="T7" fmla="*/ 22 h 29"/>
                <a:gd name="T8" fmla="*/ 4 w 21"/>
                <a:gd name="T9" fmla="*/ 21 h 29"/>
                <a:gd name="T10" fmla="*/ 2 w 21"/>
                <a:gd name="T11" fmla="*/ 8 h 29"/>
                <a:gd name="T12" fmla="*/ 1 w 21"/>
                <a:gd name="T13" fmla="*/ 5 h 29"/>
                <a:gd name="T14" fmla="*/ 2 w 21"/>
                <a:gd name="T15" fmla="*/ 2 h 29"/>
                <a:gd name="T16" fmla="*/ 3 w 21"/>
                <a:gd name="T17" fmla="*/ 4 h 29"/>
                <a:gd name="T18" fmla="*/ 3 w 21"/>
                <a:gd name="T19" fmla="*/ 5 h 29"/>
                <a:gd name="T20" fmla="*/ 6 w 21"/>
                <a:gd name="T21" fmla="*/ 9 h 29"/>
                <a:gd name="T22" fmla="*/ 9 w 21"/>
                <a:gd name="T23" fmla="*/ 5 h 29"/>
                <a:gd name="T24" fmla="*/ 11 w 21"/>
                <a:gd name="T25" fmla="*/ 0 h 29"/>
                <a:gd name="T26" fmla="*/ 21 w 21"/>
                <a:gd name="T27" fmla="*/ 2 h 29"/>
                <a:gd name="T28" fmla="*/ 16 w 21"/>
                <a:gd name="T29" fmla="*/ 15 h 29"/>
                <a:gd name="T30" fmla="*/ 14 w 21"/>
                <a:gd name="T31" fmla="*/ 10 h 29"/>
                <a:gd name="T32" fmla="*/ 12 w 21"/>
                <a:gd name="T33" fmla="*/ 14 h 29"/>
                <a:gd name="T34" fmla="*/ 11 w 21"/>
                <a:gd name="T35" fmla="*/ 10 h 29"/>
                <a:gd name="T36" fmla="*/ 14 w 21"/>
                <a:gd name="T37" fmla="*/ 19 h 29"/>
                <a:gd name="T38" fmla="*/ 19 w 21"/>
                <a:gd name="T39" fmla="*/ 2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" h="29">
                  <a:moveTo>
                    <a:pt x="19" y="26"/>
                  </a:moveTo>
                  <a:cubicBezTo>
                    <a:pt x="19" y="26"/>
                    <a:pt x="20" y="27"/>
                    <a:pt x="20" y="27"/>
                  </a:cubicBezTo>
                  <a:cubicBezTo>
                    <a:pt x="18" y="28"/>
                    <a:pt x="16" y="29"/>
                    <a:pt x="14" y="27"/>
                  </a:cubicBezTo>
                  <a:cubicBezTo>
                    <a:pt x="13" y="26"/>
                    <a:pt x="13" y="24"/>
                    <a:pt x="12" y="22"/>
                  </a:cubicBezTo>
                  <a:cubicBezTo>
                    <a:pt x="10" y="18"/>
                    <a:pt x="8" y="18"/>
                    <a:pt x="4" y="21"/>
                  </a:cubicBezTo>
                  <a:cubicBezTo>
                    <a:pt x="6" y="15"/>
                    <a:pt x="5" y="11"/>
                    <a:pt x="2" y="8"/>
                  </a:cubicBezTo>
                  <a:cubicBezTo>
                    <a:pt x="1" y="7"/>
                    <a:pt x="1" y="6"/>
                    <a:pt x="1" y="5"/>
                  </a:cubicBezTo>
                  <a:cubicBezTo>
                    <a:pt x="0" y="4"/>
                    <a:pt x="1" y="2"/>
                    <a:pt x="2" y="2"/>
                  </a:cubicBezTo>
                  <a:cubicBezTo>
                    <a:pt x="3" y="2"/>
                    <a:pt x="3" y="3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6"/>
                    <a:pt x="4" y="9"/>
                    <a:pt x="6" y="9"/>
                  </a:cubicBezTo>
                  <a:cubicBezTo>
                    <a:pt x="8" y="9"/>
                    <a:pt x="8" y="6"/>
                    <a:pt x="9" y="5"/>
                  </a:cubicBezTo>
                  <a:cubicBezTo>
                    <a:pt x="10" y="3"/>
                    <a:pt x="10" y="2"/>
                    <a:pt x="11" y="0"/>
                  </a:cubicBezTo>
                  <a:cubicBezTo>
                    <a:pt x="13" y="7"/>
                    <a:pt x="15" y="8"/>
                    <a:pt x="21" y="2"/>
                  </a:cubicBezTo>
                  <a:cubicBezTo>
                    <a:pt x="19" y="7"/>
                    <a:pt x="15" y="9"/>
                    <a:pt x="16" y="15"/>
                  </a:cubicBezTo>
                  <a:cubicBezTo>
                    <a:pt x="15" y="13"/>
                    <a:pt x="15" y="12"/>
                    <a:pt x="14" y="10"/>
                  </a:cubicBezTo>
                  <a:cubicBezTo>
                    <a:pt x="13" y="12"/>
                    <a:pt x="14" y="13"/>
                    <a:pt x="12" y="14"/>
                  </a:cubicBezTo>
                  <a:cubicBezTo>
                    <a:pt x="10" y="13"/>
                    <a:pt x="12" y="11"/>
                    <a:pt x="11" y="10"/>
                  </a:cubicBezTo>
                  <a:cubicBezTo>
                    <a:pt x="8" y="14"/>
                    <a:pt x="9" y="15"/>
                    <a:pt x="14" y="19"/>
                  </a:cubicBezTo>
                  <a:cubicBezTo>
                    <a:pt x="15" y="21"/>
                    <a:pt x="15" y="25"/>
                    <a:pt x="19" y="26"/>
                  </a:cubicBezTo>
                  <a:close/>
                </a:path>
              </a:pathLst>
            </a:custGeom>
            <a:solidFill>
              <a:srgbClr val="F08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0" name="Freeform 556"/>
            <p:cNvSpPr>
              <a:spLocks/>
            </p:cNvSpPr>
            <p:nvPr/>
          </p:nvSpPr>
          <p:spPr bwMode="auto">
            <a:xfrm>
              <a:off x="-6802438" y="149225"/>
              <a:ext cx="160338" cy="222250"/>
            </a:xfrm>
            <a:custGeom>
              <a:avLst/>
              <a:gdLst>
                <a:gd name="T0" fmla="*/ 8 w 18"/>
                <a:gd name="T1" fmla="*/ 24 h 25"/>
                <a:gd name="T2" fmla="*/ 5 w 18"/>
                <a:gd name="T3" fmla="*/ 21 h 25"/>
                <a:gd name="T4" fmla="*/ 3 w 18"/>
                <a:gd name="T5" fmla="*/ 16 h 25"/>
                <a:gd name="T6" fmla="*/ 3 w 18"/>
                <a:gd name="T7" fmla="*/ 18 h 25"/>
                <a:gd name="T8" fmla="*/ 1 w 18"/>
                <a:gd name="T9" fmla="*/ 20 h 25"/>
                <a:gd name="T10" fmla="*/ 1 w 18"/>
                <a:gd name="T11" fmla="*/ 17 h 25"/>
                <a:gd name="T12" fmla="*/ 1 w 18"/>
                <a:gd name="T13" fmla="*/ 13 h 25"/>
                <a:gd name="T14" fmla="*/ 1 w 18"/>
                <a:gd name="T15" fmla="*/ 11 h 25"/>
                <a:gd name="T16" fmla="*/ 4 w 18"/>
                <a:gd name="T17" fmla="*/ 11 h 25"/>
                <a:gd name="T18" fmla="*/ 8 w 18"/>
                <a:gd name="T19" fmla="*/ 14 h 25"/>
                <a:gd name="T20" fmla="*/ 11 w 18"/>
                <a:gd name="T21" fmla="*/ 8 h 25"/>
                <a:gd name="T22" fmla="*/ 16 w 18"/>
                <a:gd name="T23" fmla="*/ 0 h 25"/>
                <a:gd name="T24" fmla="*/ 16 w 18"/>
                <a:gd name="T25" fmla="*/ 6 h 25"/>
                <a:gd name="T26" fmla="*/ 17 w 18"/>
                <a:gd name="T27" fmla="*/ 20 h 25"/>
                <a:gd name="T28" fmla="*/ 16 w 18"/>
                <a:gd name="T29" fmla="*/ 22 h 25"/>
                <a:gd name="T30" fmla="*/ 15 w 18"/>
                <a:gd name="T31" fmla="*/ 20 h 25"/>
                <a:gd name="T32" fmla="*/ 13 w 18"/>
                <a:gd name="T33" fmla="*/ 18 h 25"/>
                <a:gd name="T34" fmla="*/ 10 w 18"/>
                <a:gd name="T35" fmla="*/ 20 h 25"/>
                <a:gd name="T36" fmla="*/ 8 w 18"/>
                <a:gd name="T37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" h="25">
                  <a:moveTo>
                    <a:pt x="8" y="24"/>
                  </a:moveTo>
                  <a:cubicBezTo>
                    <a:pt x="5" y="25"/>
                    <a:pt x="3" y="25"/>
                    <a:pt x="5" y="21"/>
                  </a:cubicBezTo>
                  <a:cubicBezTo>
                    <a:pt x="5" y="19"/>
                    <a:pt x="5" y="18"/>
                    <a:pt x="3" y="16"/>
                  </a:cubicBezTo>
                  <a:cubicBezTo>
                    <a:pt x="3" y="17"/>
                    <a:pt x="3" y="17"/>
                    <a:pt x="3" y="18"/>
                  </a:cubicBezTo>
                  <a:cubicBezTo>
                    <a:pt x="3" y="19"/>
                    <a:pt x="3" y="21"/>
                    <a:pt x="1" y="20"/>
                  </a:cubicBezTo>
                  <a:cubicBezTo>
                    <a:pt x="0" y="20"/>
                    <a:pt x="0" y="18"/>
                    <a:pt x="1" y="17"/>
                  </a:cubicBezTo>
                  <a:cubicBezTo>
                    <a:pt x="1" y="16"/>
                    <a:pt x="3" y="15"/>
                    <a:pt x="1" y="13"/>
                  </a:cubicBezTo>
                  <a:cubicBezTo>
                    <a:pt x="0" y="12"/>
                    <a:pt x="0" y="11"/>
                    <a:pt x="1" y="11"/>
                  </a:cubicBezTo>
                  <a:cubicBezTo>
                    <a:pt x="2" y="10"/>
                    <a:pt x="3" y="11"/>
                    <a:pt x="4" y="11"/>
                  </a:cubicBezTo>
                  <a:cubicBezTo>
                    <a:pt x="5" y="13"/>
                    <a:pt x="6" y="15"/>
                    <a:pt x="8" y="14"/>
                  </a:cubicBezTo>
                  <a:cubicBezTo>
                    <a:pt x="11" y="13"/>
                    <a:pt x="11" y="10"/>
                    <a:pt x="11" y="8"/>
                  </a:cubicBezTo>
                  <a:cubicBezTo>
                    <a:pt x="10" y="4"/>
                    <a:pt x="15" y="3"/>
                    <a:pt x="16" y="0"/>
                  </a:cubicBezTo>
                  <a:cubicBezTo>
                    <a:pt x="16" y="2"/>
                    <a:pt x="17" y="4"/>
                    <a:pt x="16" y="6"/>
                  </a:cubicBezTo>
                  <a:cubicBezTo>
                    <a:pt x="16" y="11"/>
                    <a:pt x="16" y="15"/>
                    <a:pt x="17" y="20"/>
                  </a:cubicBezTo>
                  <a:cubicBezTo>
                    <a:pt x="18" y="21"/>
                    <a:pt x="18" y="22"/>
                    <a:pt x="16" y="22"/>
                  </a:cubicBezTo>
                  <a:cubicBezTo>
                    <a:pt x="15" y="21"/>
                    <a:pt x="15" y="21"/>
                    <a:pt x="15" y="20"/>
                  </a:cubicBezTo>
                  <a:cubicBezTo>
                    <a:pt x="15" y="19"/>
                    <a:pt x="14" y="18"/>
                    <a:pt x="13" y="18"/>
                  </a:cubicBezTo>
                  <a:cubicBezTo>
                    <a:pt x="11" y="18"/>
                    <a:pt x="11" y="19"/>
                    <a:pt x="10" y="20"/>
                  </a:cubicBezTo>
                  <a:cubicBezTo>
                    <a:pt x="10" y="21"/>
                    <a:pt x="10" y="23"/>
                    <a:pt x="8" y="24"/>
                  </a:cubicBezTo>
                  <a:close/>
                </a:path>
              </a:pathLst>
            </a:custGeom>
            <a:solidFill>
              <a:srgbClr val="F192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1" name="Freeform 557"/>
            <p:cNvSpPr>
              <a:spLocks/>
            </p:cNvSpPr>
            <p:nvPr/>
          </p:nvSpPr>
          <p:spPr bwMode="auto">
            <a:xfrm>
              <a:off x="-6526213" y="42863"/>
              <a:ext cx="141288" cy="88900"/>
            </a:xfrm>
            <a:custGeom>
              <a:avLst/>
              <a:gdLst>
                <a:gd name="T0" fmla="*/ 0 w 16"/>
                <a:gd name="T1" fmla="*/ 3 h 10"/>
                <a:gd name="T2" fmla="*/ 7 w 16"/>
                <a:gd name="T3" fmla="*/ 2 h 10"/>
                <a:gd name="T4" fmla="*/ 13 w 16"/>
                <a:gd name="T5" fmla="*/ 3 h 10"/>
                <a:gd name="T6" fmla="*/ 16 w 16"/>
                <a:gd name="T7" fmla="*/ 4 h 10"/>
                <a:gd name="T8" fmla="*/ 14 w 16"/>
                <a:gd name="T9" fmla="*/ 5 h 10"/>
                <a:gd name="T10" fmla="*/ 9 w 16"/>
                <a:gd name="T11" fmla="*/ 9 h 10"/>
                <a:gd name="T12" fmla="*/ 6 w 16"/>
                <a:gd name="T13" fmla="*/ 10 h 10"/>
                <a:gd name="T14" fmla="*/ 0 w 16"/>
                <a:gd name="T15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0">
                  <a:moveTo>
                    <a:pt x="0" y="3"/>
                  </a:moveTo>
                  <a:cubicBezTo>
                    <a:pt x="2" y="4"/>
                    <a:pt x="4" y="0"/>
                    <a:pt x="7" y="2"/>
                  </a:cubicBezTo>
                  <a:cubicBezTo>
                    <a:pt x="9" y="4"/>
                    <a:pt x="11" y="4"/>
                    <a:pt x="13" y="3"/>
                  </a:cubicBezTo>
                  <a:cubicBezTo>
                    <a:pt x="14" y="3"/>
                    <a:pt x="15" y="2"/>
                    <a:pt x="16" y="4"/>
                  </a:cubicBezTo>
                  <a:cubicBezTo>
                    <a:pt x="16" y="5"/>
                    <a:pt x="15" y="5"/>
                    <a:pt x="14" y="5"/>
                  </a:cubicBezTo>
                  <a:cubicBezTo>
                    <a:pt x="12" y="6"/>
                    <a:pt x="11" y="7"/>
                    <a:pt x="9" y="9"/>
                  </a:cubicBezTo>
                  <a:cubicBezTo>
                    <a:pt x="9" y="10"/>
                    <a:pt x="7" y="10"/>
                    <a:pt x="6" y="10"/>
                  </a:cubicBezTo>
                  <a:cubicBezTo>
                    <a:pt x="6" y="5"/>
                    <a:pt x="1" y="6"/>
                    <a:pt x="0" y="3"/>
                  </a:cubicBezTo>
                  <a:close/>
                </a:path>
              </a:pathLst>
            </a:custGeom>
            <a:solidFill>
              <a:srgbClr val="F08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2" name="Freeform 558"/>
            <p:cNvSpPr>
              <a:spLocks/>
            </p:cNvSpPr>
            <p:nvPr/>
          </p:nvSpPr>
          <p:spPr bwMode="auto">
            <a:xfrm>
              <a:off x="-6294438" y="211138"/>
              <a:ext cx="79375" cy="106363"/>
            </a:xfrm>
            <a:custGeom>
              <a:avLst/>
              <a:gdLst>
                <a:gd name="T0" fmla="*/ 1 w 9"/>
                <a:gd name="T1" fmla="*/ 1 h 12"/>
                <a:gd name="T2" fmla="*/ 3 w 9"/>
                <a:gd name="T3" fmla="*/ 0 h 12"/>
                <a:gd name="T4" fmla="*/ 9 w 9"/>
                <a:gd name="T5" fmla="*/ 10 h 12"/>
                <a:gd name="T6" fmla="*/ 1 w 9"/>
                <a:gd name="T7" fmla="*/ 7 h 12"/>
                <a:gd name="T8" fmla="*/ 6 w 9"/>
                <a:gd name="T9" fmla="*/ 8 h 12"/>
                <a:gd name="T10" fmla="*/ 5 w 9"/>
                <a:gd name="T11" fmla="*/ 11 h 12"/>
                <a:gd name="T12" fmla="*/ 1 w 9"/>
                <a:gd name="T13" fmla="*/ 10 h 12"/>
                <a:gd name="T14" fmla="*/ 1 w 9"/>
                <a:gd name="T15" fmla="*/ 7 h 12"/>
                <a:gd name="T16" fmla="*/ 1 w 9"/>
                <a:gd name="T17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2">
                  <a:moveTo>
                    <a:pt x="1" y="1"/>
                  </a:moveTo>
                  <a:cubicBezTo>
                    <a:pt x="2" y="1"/>
                    <a:pt x="2" y="1"/>
                    <a:pt x="3" y="0"/>
                  </a:cubicBezTo>
                  <a:cubicBezTo>
                    <a:pt x="7" y="2"/>
                    <a:pt x="9" y="5"/>
                    <a:pt x="9" y="10"/>
                  </a:cubicBezTo>
                  <a:cubicBezTo>
                    <a:pt x="5" y="4"/>
                    <a:pt x="5" y="4"/>
                    <a:pt x="1" y="7"/>
                  </a:cubicBezTo>
                  <a:cubicBezTo>
                    <a:pt x="4" y="7"/>
                    <a:pt x="5" y="6"/>
                    <a:pt x="6" y="8"/>
                  </a:cubicBezTo>
                  <a:cubicBezTo>
                    <a:pt x="6" y="9"/>
                    <a:pt x="6" y="10"/>
                    <a:pt x="5" y="11"/>
                  </a:cubicBezTo>
                  <a:cubicBezTo>
                    <a:pt x="4" y="12"/>
                    <a:pt x="3" y="10"/>
                    <a:pt x="1" y="10"/>
                  </a:cubicBezTo>
                  <a:cubicBezTo>
                    <a:pt x="0" y="10"/>
                    <a:pt x="1" y="8"/>
                    <a:pt x="1" y="7"/>
                  </a:cubicBezTo>
                  <a:cubicBezTo>
                    <a:pt x="1" y="5"/>
                    <a:pt x="5" y="3"/>
                    <a:pt x="1" y="1"/>
                  </a:cubicBezTo>
                  <a:close/>
                </a:path>
              </a:pathLst>
            </a:custGeom>
            <a:solidFill>
              <a:srgbClr val="EA75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3" name="Freeform 559"/>
            <p:cNvSpPr>
              <a:spLocks/>
            </p:cNvSpPr>
            <p:nvPr/>
          </p:nvSpPr>
          <p:spPr bwMode="auto">
            <a:xfrm>
              <a:off x="-6731001" y="292100"/>
              <a:ext cx="88900" cy="96838"/>
            </a:xfrm>
            <a:custGeom>
              <a:avLst/>
              <a:gdLst>
                <a:gd name="T0" fmla="*/ 0 w 10"/>
                <a:gd name="T1" fmla="*/ 8 h 11"/>
                <a:gd name="T2" fmla="*/ 1 w 10"/>
                <a:gd name="T3" fmla="*/ 5 h 11"/>
                <a:gd name="T4" fmla="*/ 5 w 10"/>
                <a:gd name="T5" fmla="*/ 1 h 11"/>
                <a:gd name="T6" fmla="*/ 8 w 10"/>
                <a:gd name="T7" fmla="*/ 6 h 11"/>
                <a:gd name="T8" fmla="*/ 7 w 10"/>
                <a:gd name="T9" fmla="*/ 10 h 11"/>
                <a:gd name="T10" fmla="*/ 0 w 10"/>
                <a:gd name="T11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1">
                  <a:moveTo>
                    <a:pt x="0" y="8"/>
                  </a:moveTo>
                  <a:cubicBezTo>
                    <a:pt x="1" y="7"/>
                    <a:pt x="1" y="6"/>
                    <a:pt x="1" y="5"/>
                  </a:cubicBezTo>
                  <a:cubicBezTo>
                    <a:pt x="1" y="3"/>
                    <a:pt x="2" y="0"/>
                    <a:pt x="5" y="1"/>
                  </a:cubicBezTo>
                  <a:cubicBezTo>
                    <a:pt x="9" y="1"/>
                    <a:pt x="8" y="4"/>
                    <a:pt x="8" y="6"/>
                  </a:cubicBezTo>
                  <a:cubicBezTo>
                    <a:pt x="7" y="7"/>
                    <a:pt x="10" y="9"/>
                    <a:pt x="7" y="10"/>
                  </a:cubicBezTo>
                  <a:cubicBezTo>
                    <a:pt x="5" y="11"/>
                    <a:pt x="2" y="11"/>
                    <a:pt x="0" y="8"/>
                  </a:cubicBezTo>
                  <a:close/>
                </a:path>
              </a:pathLst>
            </a:custGeom>
            <a:solidFill>
              <a:srgbClr val="D43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4" name="Freeform 560"/>
            <p:cNvSpPr>
              <a:spLocks/>
            </p:cNvSpPr>
            <p:nvPr/>
          </p:nvSpPr>
          <p:spPr bwMode="auto">
            <a:xfrm>
              <a:off x="-6429376" y="292100"/>
              <a:ext cx="80963" cy="71438"/>
            </a:xfrm>
            <a:custGeom>
              <a:avLst/>
              <a:gdLst>
                <a:gd name="T0" fmla="*/ 3 w 9"/>
                <a:gd name="T1" fmla="*/ 4 h 8"/>
                <a:gd name="T2" fmla="*/ 0 w 9"/>
                <a:gd name="T3" fmla="*/ 6 h 8"/>
                <a:gd name="T4" fmla="*/ 5 w 9"/>
                <a:gd name="T5" fmla="*/ 1 h 8"/>
                <a:gd name="T6" fmla="*/ 9 w 9"/>
                <a:gd name="T7" fmla="*/ 4 h 8"/>
                <a:gd name="T8" fmla="*/ 5 w 9"/>
                <a:gd name="T9" fmla="*/ 8 h 8"/>
                <a:gd name="T10" fmla="*/ 3 w 9"/>
                <a:gd name="T11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8">
                  <a:moveTo>
                    <a:pt x="3" y="4"/>
                  </a:moveTo>
                  <a:cubicBezTo>
                    <a:pt x="1" y="4"/>
                    <a:pt x="2" y="6"/>
                    <a:pt x="0" y="6"/>
                  </a:cubicBezTo>
                  <a:cubicBezTo>
                    <a:pt x="1" y="3"/>
                    <a:pt x="1" y="1"/>
                    <a:pt x="5" y="1"/>
                  </a:cubicBezTo>
                  <a:cubicBezTo>
                    <a:pt x="7" y="0"/>
                    <a:pt x="8" y="1"/>
                    <a:pt x="9" y="4"/>
                  </a:cubicBezTo>
                  <a:cubicBezTo>
                    <a:pt x="9" y="7"/>
                    <a:pt x="6" y="7"/>
                    <a:pt x="5" y="8"/>
                  </a:cubicBezTo>
                  <a:cubicBezTo>
                    <a:pt x="2" y="8"/>
                    <a:pt x="4" y="5"/>
                    <a:pt x="3" y="4"/>
                  </a:cubicBezTo>
                  <a:close/>
                </a:path>
              </a:pathLst>
            </a:custGeom>
            <a:solidFill>
              <a:srgbClr val="ED84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5" name="Freeform 561"/>
            <p:cNvSpPr>
              <a:spLocks/>
            </p:cNvSpPr>
            <p:nvPr/>
          </p:nvSpPr>
          <p:spPr bwMode="auto">
            <a:xfrm>
              <a:off x="-6535738" y="265113"/>
              <a:ext cx="80963" cy="88900"/>
            </a:xfrm>
            <a:custGeom>
              <a:avLst/>
              <a:gdLst>
                <a:gd name="T0" fmla="*/ 6 w 9"/>
                <a:gd name="T1" fmla="*/ 10 h 10"/>
                <a:gd name="T2" fmla="*/ 1 w 9"/>
                <a:gd name="T3" fmla="*/ 3 h 10"/>
                <a:gd name="T4" fmla="*/ 3 w 9"/>
                <a:gd name="T5" fmla="*/ 3 h 10"/>
                <a:gd name="T6" fmla="*/ 4 w 9"/>
                <a:gd name="T7" fmla="*/ 5 h 10"/>
                <a:gd name="T8" fmla="*/ 5 w 9"/>
                <a:gd name="T9" fmla="*/ 2 h 10"/>
                <a:gd name="T10" fmla="*/ 6 w 9"/>
                <a:gd name="T11" fmla="*/ 1 h 10"/>
                <a:gd name="T12" fmla="*/ 8 w 9"/>
                <a:gd name="T13" fmla="*/ 6 h 10"/>
                <a:gd name="T14" fmla="*/ 6 w 9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6" y="10"/>
                  </a:moveTo>
                  <a:cubicBezTo>
                    <a:pt x="0" y="10"/>
                    <a:pt x="1" y="6"/>
                    <a:pt x="1" y="3"/>
                  </a:cubicBezTo>
                  <a:cubicBezTo>
                    <a:pt x="1" y="3"/>
                    <a:pt x="2" y="2"/>
                    <a:pt x="3" y="3"/>
                  </a:cubicBezTo>
                  <a:cubicBezTo>
                    <a:pt x="3" y="3"/>
                    <a:pt x="3" y="5"/>
                    <a:pt x="4" y="5"/>
                  </a:cubicBezTo>
                  <a:cubicBezTo>
                    <a:pt x="5" y="4"/>
                    <a:pt x="4" y="3"/>
                    <a:pt x="5" y="2"/>
                  </a:cubicBezTo>
                  <a:cubicBezTo>
                    <a:pt x="5" y="1"/>
                    <a:pt x="5" y="0"/>
                    <a:pt x="6" y="1"/>
                  </a:cubicBezTo>
                  <a:cubicBezTo>
                    <a:pt x="8" y="2"/>
                    <a:pt x="9" y="4"/>
                    <a:pt x="8" y="6"/>
                  </a:cubicBezTo>
                  <a:cubicBezTo>
                    <a:pt x="7" y="7"/>
                    <a:pt x="7" y="9"/>
                    <a:pt x="6" y="10"/>
                  </a:cubicBezTo>
                  <a:close/>
                </a:path>
              </a:pathLst>
            </a:custGeom>
            <a:solidFill>
              <a:srgbClr val="AE28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6" name="Freeform 562"/>
            <p:cNvSpPr>
              <a:spLocks/>
            </p:cNvSpPr>
            <p:nvPr/>
          </p:nvSpPr>
          <p:spPr bwMode="auto">
            <a:xfrm>
              <a:off x="-6178551" y="166688"/>
              <a:ext cx="52388" cy="88900"/>
            </a:xfrm>
            <a:custGeom>
              <a:avLst/>
              <a:gdLst>
                <a:gd name="T0" fmla="*/ 3 w 6"/>
                <a:gd name="T1" fmla="*/ 10 h 10"/>
                <a:gd name="T2" fmla="*/ 1 w 6"/>
                <a:gd name="T3" fmla="*/ 2 h 10"/>
                <a:gd name="T4" fmla="*/ 1 w 6"/>
                <a:gd name="T5" fmla="*/ 0 h 10"/>
                <a:gd name="T6" fmla="*/ 3 w 6"/>
                <a:gd name="T7" fmla="*/ 0 h 10"/>
                <a:gd name="T8" fmla="*/ 3 w 6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">
                  <a:moveTo>
                    <a:pt x="3" y="10"/>
                  </a:moveTo>
                  <a:cubicBezTo>
                    <a:pt x="4" y="7"/>
                    <a:pt x="4" y="4"/>
                    <a:pt x="1" y="2"/>
                  </a:cubicBezTo>
                  <a:cubicBezTo>
                    <a:pt x="1" y="1"/>
                    <a:pt x="0" y="1"/>
                    <a:pt x="1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6" y="2"/>
                    <a:pt x="6" y="5"/>
                    <a:pt x="3" y="10"/>
                  </a:cubicBezTo>
                  <a:close/>
                </a:path>
              </a:pathLst>
            </a:custGeom>
            <a:solidFill>
              <a:srgbClr val="EC64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7" name="Freeform 563"/>
            <p:cNvSpPr>
              <a:spLocks/>
            </p:cNvSpPr>
            <p:nvPr/>
          </p:nvSpPr>
          <p:spPr bwMode="auto">
            <a:xfrm>
              <a:off x="-6249988" y="77788"/>
              <a:ext cx="71438" cy="71438"/>
            </a:xfrm>
            <a:custGeom>
              <a:avLst/>
              <a:gdLst>
                <a:gd name="T0" fmla="*/ 3 w 8"/>
                <a:gd name="T1" fmla="*/ 0 h 8"/>
                <a:gd name="T2" fmla="*/ 4 w 8"/>
                <a:gd name="T3" fmla="*/ 0 h 8"/>
                <a:gd name="T4" fmla="*/ 5 w 8"/>
                <a:gd name="T5" fmla="*/ 2 h 8"/>
                <a:gd name="T6" fmla="*/ 6 w 8"/>
                <a:gd name="T7" fmla="*/ 7 h 8"/>
                <a:gd name="T8" fmla="*/ 4 w 8"/>
                <a:gd name="T9" fmla="*/ 4 h 8"/>
                <a:gd name="T10" fmla="*/ 3 w 8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3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5" y="1"/>
                    <a:pt x="5" y="2"/>
                  </a:cubicBezTo>
                  <a:cubicBezTo>
                    <a:pt x="6" y="3"/>
                    <a:pt x="8" y="6"/>
                    <a:pt x="6" y="7"/>
                  </a:cubicBezTo>
                  <a:cubicBezTo>
                    <a:pt x="3" y="8"/>
                    <a:pt x="4" y="5"/>
                    <a:pt x="4" y="4"/>
                  </a:cubicBezTo>
                  <a:cubicBezTo>
                    <a:pt x="3" y="2"/>
                    <a:pt x="0" y="1"/>
                    <a:pt x="3" y="0"/>
                  </a:cubicBezTo>
                  <a:close/>
                </a:path>
              </a:pathLst>
            </a:custGeom>
            <a:solidFill>
              <a:srgbClr val="EC67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8" name="Freeform 564"/>
            <p:cNvSpPr>
              <a:spLocks/>
            </p:cNvSpPr>
            <p:nvPr/>
          </p:nvSpPr>
          <p:spPr bwMode="auto">
            <a:xfrm>
              <a:off x="-6597651" y="300038"/>
              <a:ext cx="26988" cy="44450"/>
            </a:xfrm>
            <a:custGeom>
              <a:avLst/>
              <a:gdLst>
                <a:gd name="T0" fmla="*/ 3 w 3"/>
                <a:gd name="T1" fmla="*/ 2 h 5"/>
                <a:gd name="T2" fmla="*/ 1 w 3"/>
                <a:gd name="T3" fmla="*/ 5 h 5"/>
                <a:gd name="T4" fmla="*/ 0 w 3"/>
                <a:gd name="T5" fmla="*/ 3 h 5"/>
                <a:gd name="T6" fmla="*/ 1 w 3"/>
                <a:gd name="T7" fmla="*/ 0 h 5"/>
                <a:gd name="T8" fmla="*/ 3 w 3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3" y="2"/>
                  </a:moveTo>
                  <a:cubicBezTo>
                    <a:pt x="3" y="4"/>
                    <a:pt x="2" y="5"/>
                    <a:pt x="1" y="5"/>
                  </a:cubicBezTo>
                  <a:cubicBezTo>
                    <a:pt x="0" y="5"/>
                    <a:pt x="0" y="4"/>
                    <a:pt x="0" y="3"/>
                  </a:cubicBezTo>
                  <a:cubicBezTo>
                    <a:pt x="0" y="2"/>
                    <a:pt x="0" y="0"/>
                    <a:pt x="1" y="0"/>
                  </a:cubicBezTo>
                  <a:cubicBezTo>
                    <a:pt x="2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8B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9" name="Freeform 565"/>
            <p:cNvSpPr>
              <a:spLocks/>
            </p:cNvSpPr>
            <p:nvPr/>
          </p:nvSpPr>
          <p:spPr bwMode="auto">
            <a:xfrm>
              <a:off x="-6518276" y="282575"/>
              <a:ext cx="36513" cy="44450"/>
            </a:xfrm>
            <a:custGeom>
              <a:avLst/>
              <a:gdLst>
                <a:gd name="T0" fmla="*/ 3 w 4"/>
                <a:gd name="T1" fmla="*/ 0 h 5"/>
                <a:gd name="T2" fmla="*/ 3 w 4"/>
                <a:gd name="T3" fmla="*/ 0 h 5"/>
                <a:gd name="T4" fmla="*/ 2 w 4"/>
                <a:gd name="T5" fmla="*/ 5 h 5"/>
                <a:gd name="T6" fmla="*/ 1 w 4"/>
                <a:gd name="T7" fmla="*/ 1 h 5"/>
                <a:gd name="T8" fmla="*/ 3 w 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4" y="2"/>
                    <a:pt x="4" y="4"/>
                    <a:pt x="2" y="5"/>
                  </a:cubicBezTo>
                  <a:cubicBezTo>
                    <a:pt x="0" y="5"/>
                    <a:pt x="0" y="2"/>
                    <a:pt x="1" y="1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F1AD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0" name="Freeform 566"/>
            <p:cNvSpPr>
              <a:spLocks/>
            </p:cNvSpPr>
            <p:nvPr/>
          </p:nvSpPr>
          <p:spPr bwMode="auto">
            <a:xfrm>
              <a:off x="-6134101" y="282575"/>
              <a:ext cx="25400" cy="44450"/>
            </a:xfrm>
            <a:custGeom>
              <a:avLst/>
              <a:gdLst>
                <a:gd name="T0" fmla="*/ 1 w 3"/>
                <a:gd name="T1" fmla="*/ 5 h 5"/>
                <a:gd name="T2" fmla="*/ 0 w 3"/>
                <a:gd name="T3" fmla="*/ 2 h 5"/>
                <a:gd name="T4" fmla="*/ 1 w 3"/>
                <a:gd name="T5" fmla="*/ 0 h 5"/>
                <a:gd name="T6" fmla="*/ 2 w 3"/>
                <a:gd name="T7" fmla="*/ 3 h 5"/>
                <a:gd name="T8" fmla="*/ 1 w 3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5"/>
                  </a:move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3" y="1"/>
                    <a:pt x="3" y="2"/>
                    <a:pt x="2" y="3"/>
                  </a:cubicBezTo>
                  <a:cubicBezTo>
                    <a:pt x="2" y="4"/>
                    <a:pt x="2" y="5"/>
                    <a:pt x="1" y="5"/>
                  </a:cubicBezTo>
                  <a:close/>
                </a:path>
              </a:pathLst>
            </a:custGeom>
            <a:solidFill>
              <a:srgbClr val="F5A3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1" name="Freeform 567"/>
            <p:cNvSpPr>
              <a:spLocks/>
            </p:cNvSpPr>
            <p:nvPr/>
          </p:nvSpPr>
          <p:spPr bwMode="auto">
            <a:xfrm>
              <a:off x="-6454776" y="638175"/>
              <a:ext cx="25400" cy="53975"/>
            </a:xfrm>
            <a:custGeom>
              <a:avLst/>
              <a:gdLst>
                <a:gd name="T0" fmla="*/ 3 w 3"/>
                <a:gd name="T1" fmla="*/ 2 h 6"/>
                <a:gd name="T2" fmla="*/ 3 w 3"/>
                <a:gd name="T3" fmla="*/ 2 h 6"/>
                <a:gd name="T4" fmla="*/ 1 w 3"/>
                <a:gd name="T5" fmla="*/ 5 h 6"/>
                <a:gd name="T6" fmla="*/ 0 w 3"/>
                <a:gd name="T7" fmla="*/ 3 h 6"/>
                <a:gd name="T8" fmla="*/ 3 w 3"/>
                <a:gd name="T9" fmla="*/ 1 h 6"/>
                <a:gd name="T10" fmla="*/ 3 w 3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4"/>
                    <a:pt x="3" y="5"/>
                    <a:pt x="1" y="5"/>
                  </a:cubicBezTo>
                  <a:cubicBezTo>
                    <a:pt x="0" y="6"/>
                    <a:pt x="0" y="4"/>
                    <a:pt x="0" y="3"/>
                  </a:cubicBezTo>
                  <a:cubicBezTo>
                    <a:pt x="0" y="2"/>
                    <a:pt x="0" y="0"/>
                    <a:pt x="3" y="1"/>
                  </a:cubicBezTo>
                  <a:cubicBezTo>
                    <a:pt x="3" y="1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28D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2" name="Freeform 568"/>
            <p:cNvSpPr>
              <a:spLocks/>
            </p:cNvSpPr>
            <p:nvPr/>
          </p:nvSpPr>
          <p:spPr bwMode="auto">
            <a:xfrm>
              <a:off x="-6276976" y="657225"/>
              <a:ext cx="34925" cy="44450"/>
            </a:xfrm>
            <a:custGeom>
              <a:avLst/>
              <a:gdLst>
                <a:gd name="T0" fmla="*/ 1 w 4"/>
                <a:gd name="T1" fmla="*/ 1 h 5"/>
                <a:gd name="T2" fmla="*/ 4 w 4"/>
                <a:gd name="T3" fmla="*/ 2 h 5"/>
                <a:gd name="T4" fmla="*/ 2 w 4"/>
                <a:gd name="T5" fmla="*/ 5 h 5"/>
                <a:gd name="T6" fmla="*/ 0 w 4"/>
                <a:gd name="T7" fmla="*/ 2 h 5"/>
                <a:gd name="T8" fmla="*/ 1 w 4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1" y="1"/>
                  </a:moveTo>
                  <a:cubicBezTo>
                    <a:pt x="3" y="0"/>
                    <a:pt x="4" y="1"/>
                    <a:pt x="4" y="2"/>
                  </a:cubicBezTo>
                  <a:cubicBezTo>
                    <a:pt x="4" y="4"/>
                    <a:pt x="3" y="5"/>
                    <a:pt x="2" y="5"/>
                  </a:cubicBezTo>
                  <a:cubicBezTo>
                    <a:pt x="0" y="5"/>
                    <a:pt x="0" y="3"/>
                    <a:pt x="0" y="2"/>
                  </a:cubicBezTo>
                  <a:cubicBezTo>
                    <a:pt x="1" y="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49D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3" name="Freeform 569"/>
            <p:cNvSpPr>
              <a:spLocks/>
            </p:cNvSpPr>
            <p:nvPr/>
          </p:nvSpPr>
          <p:spPr bwMode="auto">
            <a:xfrm>
              <a:off x="-6750051" y="541338"/>
              <a:ext cx="36513" cy="44450"/>
            </a:xfrm>
            <a:custGeom>
              <a:avLst/>
              <a:gdLst>
                <a:gd name="T0" fmla="*/ 4 w 4"/>
                <a:gd name="T1" fmla="*/ 1 h 5"/>
                <a:gd name="T2" fmla="*/ 2 w 4"/>
                <a:gd name="T3" fmla="*/ 4 h 5"/>
                <a:gd name="T4" fmla="*/ 1 w 4"/>
                <a:gd name="T5" fmla="*/ 0 h 5"/>
                <a:gd name="T6" fmla="*/ 4 w 4"/>
                <a:gd name="T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4" y="1"/>
                  </a:moveTo>
                  <a:cubicBezTo>
                    <a:pt x="3" y="3"/>
                    <a:pt x="4" y="5"/>
                    <a:pt x="2" y="4"/>
                  </a:cubicBezTo>
                  <a:cubicBezTo>
                    <a:pt x="0" y="4"/>
                    <a:pt x="0" y="2"/>
                    <a:pt x="1" y="0"/>
                  </a:cubicBezTo>
                  <a:cubicBezTo>
                    <a:pt x="2" y="1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EF8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4" name="Freeform 570"/>
            <p:cNvSpPr>
              <a:spLocks/>
            </p:cNvSpPr>
            <p:nvPr/>
          </p:nvSpPr>
          <p:spPr bwMode="auto">
            <a:xfrm>
              <a:off x="-6116638" y="541338"/>
              <a:ext cx="26988" cy="34925"/>
            </a:xfrm>
            <a:custGeom>
              <a:avLst/>
              <a:gdLst>
                <a:gd name="T0" fmla="*/ 3 w 3"/>
                <a:gd name="T1" fmla="*/ 1 h 4"/>
                <a:gd name="T2" fmla="*/ 1 w 3"/>
                <a:gd name="T3" fmla="*/ 4 h 4"/>
                <a:gd name="T4" fmla="*/ 0 w 3"/>
                <a:gd name="T5" fmla="*/ 2 h 4"/>
                <a:gd name="T6" fmla="*/ 1 w 3"/>
                <a:gd name="T7" fmla="*/ 0 h 4"/>
                <a:gd name="T8" fmla="*/ 3 w 3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1"/>
                  </a:moveTo>
                  <a:cubicBezTo>
                    <a:pt x="3" y="2"/>
                    <a:pt x="2" y="3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F18F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5" name="Freeform 571"/>
            <p:cNvSpPr>
              <a:spLocks/>
            </p:cNvSpPr>
            <p:nvPr/>
          </p:nvSpPr>
          <p:spPr bwMode="auto">
            <a:xfrm>
              <a:off x="-6357938" y="630238"/>
              <a:ext cx="26988" cy="44450"/>
            </a:xfrm>
            <a:custGeom>
              <a:avLst/>
              <a:gdLst>
                <a:gd name="T0" fmla="*/ 2 w 3"/>
                <a:gd name="T1" fmla="*/ 0 h 5"/>
                <a:gd name="T2" fmla="*/ 1 w 3"/>
                <a:gd name="T3" fmla="*/ 4 h 5"/>
                <a:gd name="T4" fmla="*/ 0 w 3"/>
                <a:gd name="T5" fmla="*/ 2 h 5"/>
                <a:gd name="T6" fmla="*/ 2 w 3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cubicBezTo>
                    <a:pt x="3" y="2"/>
                    <a:pt x="3" y="4"/>
                    <a:pt x="1" y="4"/>
                  </a:cubicBezTo>
                  <a:cubicBezTo>
                    <a:pt x="0" y="5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08F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6" name="Freeform 572"/>
            <p:cNvSpPr>
              <a:spLocks/>
            </p:cNvSpPr>
            <p:nvPr/>
          </p:nvSpPr>
          <p:spPr bwMode="auto">
            <a:xfrm>
              <a:off x="-6072188" y="211138"/>
              <a:ext cx="17463" cy="36513"/>
            </a:xfrm>
            <a:custGeom>
              <a:avLst/>
              <a:gdLst>
                <a:gd name="T0" fmla="*/ 1 w 2"/>
                <a:gd name="T1" fmla="*/ 0 h 4"/>
                <a:gd name="T2" fmla="*/ 2 w 2"/>
                <a:gd name="T3" fmla="*/ 2 h 4"/>
                <a:gd name="T4" fmla="*/ 1 w 2"/>
                <a:gd name="T5" fmla="*/ 4 h 4"/>
                <a:gd name="T6" fmla="*/ 0 w 2"/>
                <a:gd name="T7" fmla="*/ 1 h 4"/>
                <a:gd name="T8" fmla="*/ 1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cubicBezTo>
                    <a:pt x="2" y="0"/>
                    <a:pt x="2" y="1"/>
                    <a:pt x="2" y="2"/>
                  </a:cubicBezTo>
                  <a:cubicBezTo>
                    <a:pt x="2" y="3"/>
                    <a:pt x="2" y="4"/>
                    <a:pt x="1" y="4"/>
                  </a:cubicBezTo>
                  <a:cubicBezTo>
                    <a:pt x="0" y="4"/>
                    <a:pt x="0" y="2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29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7" name="Freeform 573"/>
            <p:cNvSpPr>
              <a:spLocks/>
            </p:cNvSpPr>
            <p:nvPr/>
          </p:nvSpPr>
          <p:spPr bwMode="auto">
            <a:xfrm>
              <a:off x="-6392863" y="531813"/>
              <a:ext cx="26988" cy="36513"/>
            </a:xfrm>
            <a:custGeom>
              <a:avLst/>
              <a:gdLst>
                <a:gd name="T0" fmla="*/ 2 w 3"/>
                <a:gd name="T1" fmla="*/ 0 h 4"/>
                <a:gd name="T2" fmla="*/ 3 w 3"/>
                <a:gd name="T3" fmla="*/ 2 h 4"/>
                <a:gd name="T4" fmla="*/ 1 w 3"/>
                <a:gd name="T5" fmla="*/ 4 h 4"/>
                <a:gd name="T6" fmla="*/ 0 w 3"/>
                <a:gd name="T7" fmla="*/ 2 h 4"/>
                <a:gd name="T8" fmla="*/ 2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4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395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8" name="Freeform 574"/>
            <p:cNvSpPr>
              <a:spLocks/>
            </p:cNvSpPr>
            <p:nvPr/>
          </p:nvSpPr>
          <p:spPr bwMode="auto">
            <a:xfrm>
              <a:off x="-6794501" y="415925"/>
              <a:ext cx="26988" cy="36513"/>
            </a:xfrm>
            <a:custGeom>
              <a:avLst/>
              <a:gdLst>
                <a:gd name="T0" fmla="*/ 3 w 3"/>
                <a:gd name="T1" fmla="*/ 2 h 4"/>
                <a:gd name="T2" fmla="*/ 2 w 3"/>
                <a:gd name="T3" fmla="*/ 4 h 4"/>
                <a:gd name="T4" fmla="*/ 0 w 3"/>
                <a:gd name="T5" fmla="*/ 2 h 4"/>
                <a:gd name="T6" fmla="*/ 1 w 3"/>
                <a:gd name="T7" fmla="*/ 0 h 4"/>
                <a:gd name="T8" fmla="*/ 3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2"/>
                  </a:moveTo>
                  <a:cubicBezTo>
                    <a:pt x="3" y="3"/>
                    <a:pt x="3" y="4"/>
                    <a:pt x="2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1"/>
                    <a:pt x="3" y="2"/>
                  </a:cubicBezTo>
                  <a:close/>
                </a:path>
              </a:pathLst>
            </a:custGeom>
            <a:solidFill>
              <a:srgbClr val="F49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9" name="Freeform 575"/>
            <p:cNvSpPr>
              <a:spLocks/>
            </p:cNvSpPr>
            <p:nvPr/>
          </p:nvSpPr>
          <p:spPr bwMode="auto">
            <a:xfrm>
              <a:off x="-6553201" y="407988"/>
              <a:ext cx="34925" cy="44450"/>
            </a:xfrm>
            <a:custGeom>
              <a:avLst/>
              <a:gdLst>
                <a:gd name="T0" fmla="*/ 2 w 4"/>
                <a:gd name="T1" fmla="*/ 0 h 5"/>
                <a:gd name="T2" fmla="*/ 3 w 4"/>
                <a:gd name="T3" fmla="*/ 2 h 5"/>
                <a:gd name="T4" fmla="*/ 2 w 4"/>
                <a:gd name="T5" fmla="*/ 4 h 5"/>
                <a:gd name="T6" fmla="*/ 1 w 4"/>
                <a:gd name="T7" fmla="*/ 3 h 5"/>
                <a:gd name="T8" fmla="*/ 2 w 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2" y="0"/>
                  </a:move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4" y="4"/>
                    <a:pt x="2" y="4"/>
                  </a:cubicBezTo>
                  <a:cubicBezTo>
                    <a:pt x="1" y="5"/>
                    <a:pt x="1" y="4"/>
                    <a:pt x="1" y="3"/>
                  </a:cubicBezTo>
                  <a:cubicBezTo>
                    <a:pt x="1" y="2"/>
                    <a:pt x="0" y="1"/>
                    <a:pt x="2" y="0"/>
                  </a:cubicBezTo>
                  <a:close/>
                </a:path>
              </a:pathLst>
            </a:custGeom>
            <a:solidFill>
              <a:srgbClr val="ED9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30" name="Freeform 576"/>
            <p:cNvSpPr>
              <a:spLocks/>
            </p:cNvSpPr>
            <p:nvPr/>
          </p:nvSpPr>
          <p:spPr bwMode="auto">
            <a:xfrm>
              <a:off x="-6099176" y="407988"/>
              <a:ext cx="26988" cy="34925"/>
            </a:xfrm>
            <a:custGeom>
              <a:avLst/>
              <a:gdLst>
                <a:gd name="T0" fmla="*/ 3 w 3"/>
                <a:gd name="T1" fmla="*/ 2 h 4"/>
                <a:gd name="T2" fmla="*/ 1 w 3"/>
                <a:gd name="T3" fmla="*/ 4 h 4"/>
                <a:gd name="T4" fmla="*/ 0 w 3"/>
                <a:gd name="T5" fmla="*/ 2 h 4"/>
                <a:gd name="T6" fmla="*/ 2 w 3"/>
                <a:gd name="T7" fmla="*/ 0 h 4"/>
                <a:gd name="T8" fmla="*/ 3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2"/>
                  </a:moveTo>
                  <a:cubicBezTo>
                    <a:pt x="3" y="3"/>
                    <a:pt x="3" y="4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18E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31" name="Freeform 577"/>
            <p:cNvSpPr>
              <a:spLocks/>
            </p:cNvSpPr>
            <p:nvPr/>
          </p:nvSpPr>
          <p:spPr bwMode="auto">
            <a:xfrm>
              <a:off x="-6338888" y="398463"/>
              <a:ext cx="25400" cy="34925"/>
            </a:xfrm>
            <a:custGeom>
              <a:avLst/>
              <a:gdLst>
                <a:gd name="T0" fmla="*/ 1 w 3"/>
                <a:gd name="T1" fmla="*/ 0 h 4"/>
                <a:gd name="T2" fmla="*/ 3 w 3"/>
                <a:gd name="T3" fmla="*/ 1 h 4"/>
                <a:gd name="T4" fmla="*/ 1 w 3"/>
                <a:gd name="T5" fmla="*/ 4 h 4"/>
                <a:gd name="T6" fmla="*/ 0 w 3"/>
                <a:gd name="T7" fmla="*/ 3 h 4"/>
                <a:gd name="T8" fmla="*/ 1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2" y="0"/>
                    <a:pt x="3" y="1"/>
                    <a:pt x="3" y="1"/>
                  </a:cubicBezTo>
                  <a:cubicBezTo>
                    <a:pt x="3" y="3"/>
                    <a:pt x="3" y="4"/>
                    <a:pt x="1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F398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32" name="Freeform 578"/>
            <p:cNvSpPr>
              <a:spLocks/>
            </p:cNvSpPr>
            <p:nvPr/>
          </p:nvSpPr>
          <p:spPr bwMode="auto">
            <a:xfrm>
              <a:off x="-6338888" y="220663"/>
              <a:ext cx="25400" cy="34925"/>
            </a:xfrm>
            <a:custGeom>
              <a:avLst/>
              <a:gdLst>
                <a:gd name="T0" fmla="*/ 3 w 3"/>
                <a:gd name="T1" fmla="*/ 2 h 4"/>
                <a:gd name="T2" fmla="*/ 1 w 3"/>
                <a:gd name="T3" fmla="*/ 4 h 4"/>
                <a:gd name="T4" fmla="*/ 0 w 3"/>
                <a:gd name="T5" fmla="*/ 2 h 4"/>
                <a:gd name="T6" fmla="*/ 2 w 3"/>
                <a:gd name="T7" fmla="*/ 0 h 4"/>
                <a:gd name="T8" fmla="*/ 3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2"/>
                  </a:moveTo>
                  <a:cubicBezTo>
                    <a:pt x="3" y="3"/>
                    <a:pt x="3" y="4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39A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33" name="Freeform 579"/>
            <p:cNvSpPr>
              <a:spLocks/>
            </p:cNvSpPr>
            <p:nvPr/>
          </p:nvSpPr>
          <p:spPr bwMode="auto">
            <a:xfrm>
              <a:off x="-6464301" y="193675"/>
              <a:ext cx="34925" cy="34925"/>
            </a:xfrm>
            <a:custGeom>
              <a:avLst/>
              <a:gdLst>
                <a:gd name="T0" fmla="*/ 2 w 4"/>
                <a:gd name="T1" fmla="*/ 4 h 4"/>
                <a:gd name="T2" fmla="*/ 1 w 4"/>
                <a:gd name="T3" fmla="*/ 1 h 4"/>
                <a:gd name="T4" fmla="*/ 2 w 4"/>
                <a:gd name="T5" fmla="*/ 0 h 4"/>
                <a:gd name="T6" fmla="*/ 3 w 4"/>
                <a:gd name="T7" fmla="*/ 2 h 4"/>
                <a:gd name="T8" fmla="*/ 2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1" y="3"/>
                    <a:pt x="0" y="2"/>
                    <a:pt x="1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4" y="1"/>
                    <a:pt x="3" y="2"/>
                  </a:cubicBezTo>
                  <a:cubicBezTo>
                    <a:pt x="3" y="3"/>
                    <a:pt x="3" y="4"/>
                    <a:pt x="2" y="4"/>
                  </a:cubicBezTo>
                  <a:close/>
                </a:path>
              </a:pathLst>
            </a:custGeom>
            <a:solidFill>
              <a:srgbClr val="E994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34" name="Freeform 580"/>
            <p:cNvSpPr>
              <a:spLocks/>
            </p:cNvSpPr>
            <p:nvPr/>
          </p:nvSpPr>
          <p:spPr bwMode="auto">
            <a:xfrm>
              <a:off x="-6276976" y="87313"/>
              <a:ext cx="26988" cy="44450"/>
            </a:xfrm>
            <a:custGeom>
              <a:avLst/>
              <a:gdLst>
                <a:gd name="T0" fmla="*/ 1 w 3"/>
                <a:gd name="T1" fmla="*/ 5 h 5"/>
                <a:gd name="T2" fmla="*/ 1 w 3"/>
                <a:gd name="T3" fmla="*/ 1 h 5"/>
                <a:gd name="T4" fmla="*/ 2 w 3"/>
                <a:gd name="T5" fmla="*/ 1 h 5"/>
                <a:gd name="T6" fmla="*/ 1 w 3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1" y="5"/>
                  </a:moveTo>
                  <a:cubicBezTo>
                    <a:pt x="0" y="4"/>
                    <a:pt x="0" y="2"/>
                    <a:pt x="1" y="1"/>
                  </a:cubicBezTo>
                  <a:cubicBezTo>
                    <a:pt x="1" y="0"/>
                    <a:pt x="2" y="0"/>
                    <a:pt x="2" y="1"/>
                  </a:cubicBezTo>
                  <a:cubicBezTo>
                    <a:pt x="3" y="3"/>
                    <a:pt x="2" y="4"/>
                    <a:pt x="1" y="5"/>
                  </a:cubicBezTo>
                  <a:close/>
                </a:path>
              </a:pathLst>
            </a:custGeom>
            <a:solidFill>
              <a:srgbClr val="F08C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35" name="Freeform 581"/>
            <p:cNvSpPr>
              <a:spLocks/>
            </p:cNvSpPr>
            <p:nvPr/>
          </p:nvSpPr>
          <p:spPr bwMode="auto">
            <a:xfrm>
              <a:off x="-6518276" y="104775"/>
              <a:ext cx="26988" cy="34925"/>
            </a:xfrm>
            <a:custGeom>
              <a:avLst/>
              <a:gdLst>
                <a:gd name="T0" fmla="*/ 2 w 3"/>
                <a:gd name="T1" fmla="*/ 4 h 4"/>
                <a:gd name="T2" fmla="*/ 0 w 3"/>
                <a:gd name="T3" fmla="*/ 2 h 4"/>
                <a:gd name="T4" fmla="*/ 2 w 3"/>
                <a:gd name="T5" fmla="*/ 0 h 4"/>
                <a:gd name="T6" fmla="*/ 3 w 3"/>
                <a:gd name="T7" fmla="*/ 2 h 4"/>
                <a:gd name="T8" fmla="*/ 2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4"/>
                  </a:moveTo>
                  <a:cubicBezTo>
                    <a:pt x="1" y="4"/>
                    <a:pt x="1" y="3"/>
                    <a:pt x="0" y="2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4"/>
                    <a:pt x="2" y="4"/>
                  </a:cubicBezTo>
                  <a:close/>
                </a:path>
              </a:pathLst>
            </a:custGeom>
            <a:solidFill>
              <a:srgbClr val="F39A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36" name="Freeform 582"/>
            <p:cNvSpPr>
              <a:spLocks/>
            </p:cNvSpPr>
            <p:nvPr/>
          </p:nvSpPr>
          <p:spPr bwMode="auto">
            <a:xfrm>
              <a:off x="-6607176" y="122238"/>
              <a:ext cx="17463" cy="44450"/>
            </a:xfrm>
            <a:custGeom>
              <a:avLst/>
              <a:gdLst>
                <a:gd name="T0" fmla="*/ 2 w 2"/>
                <a:gd name="T1" fmla="*/ 2 h 5"/>
                <a:gd name="T2" fmla="*/ 1 w 2"/>
                <a:gd name="T3" fmla="*/ 4 h 5"/>
                <a:gd name="T4" fmla="*/ 0 w 2"/>
                <a:gd name="T5" fmla="*/ 2 h 5"/>
                <a:gd name="T6" fmla="*/ 1 w 2"/>
                <a:gd name="T7" fmla="*/ 0 h 5"/>
                <a:gd name="T8" fmla="*/ 2 w 2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2"/>
                  </a:moveTo>
                  <a:cubicBezTo>
                    <a:pt x="2" y="3"/>
                    <a:pt x="2" y="4"/>
                    <a:pt x="1" y="4"/>
                  </a:cubicBezTo>
                  <a:cubicBezTo>
                    <a:pt x="0" y="5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F29A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37" name="Freeform 583"/>
            <p:cNvSpPr>
              <a:spLocks/>
            </p:cNvSpPr>
            <p:nvPr/>
          </p:nvSpPr>
          <p:spPr bwMode="auto">
            <a:xfrm>
              <a:off x="-6705601" y="131763"/>
              <a:ext cx="19050" cy="34925"/>
            </a:xfrm>
            <a:custGeom>
              <a:avLst/>
              <a:gdLst>
                <a:gd name="T0" fmla="*/ 2 w 2"/>
                <a:gd name="T1" fmla="*/ 2 h 4"/>
                <a:gd name="T2" fmla="*/ 1 w 2"/>
                <a:gd name="T3" fmla="*/ 4 h 4"/>
                <a:gd name="T4" fmla="*/ 0 w 2"/>
                <a:gd name="T5" fmla="*/ 2 h 4"/>
                <a:gd name="T6" fmla="*/ 1 w 2"/>
                <a:gd name="T7" fmla="*/ 0 h 4"/>
                <a:gd name="T8" fmla="*/ 2 w 2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2"/>
                  </a:moveTo>
                  <a:cubicBezTo>
                    <a:pt x="2" y="3"/>
                    <a:pt x="2" y="3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F396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38" name="Freeform 584"/>
            <p:cNvSpPr>
              <a:spLocks/>
            </p:cNvSpPr>
            <p:nvPr/>
          </p:nvSpPr>
          <p:spPr bwMode="auto">
            <a:xfrm>
              <a:off x="-6143626" y="131763"/>
              <a:ext cx="26988" cy="34925"/>
            </a:xfrm>
            <a:custGeom>
              <a:avLst/>
              <a:gdLst>
                <a:gd name="T0" fmla="*/ 2 w 3"/>
                <a:gd name="T1" fmla="*/ 4 h 4"/>
                <a:gd name="T2" fmla="*/ 0 w 3"/>
                <a:gd name="T3" fmla="*/ 1 h 4"/>
                <a:gd name="T4" fmla="*/ 1 w 3"/>
                <a:gd name="T5" fmla="*/ 0 h 4"/>
                <a:gd name="T6" fmla="*/ 2 w 3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2" y="4"/>
                  </a:moveTo>
                  <a:cubicBezTo>
                    <a:pt x="0" y="4"/>
                    <a:pt x="0" y="2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3" y="1"/>
                    <a:pt x="3" y="3"/>
                    <a:pt x="2" y="4"/>
                  </a:cubicBezTo>
                  <a:close/>
                </a:path>
              </a:pathLst>
            </a:custGeom>
            <a:solidFill>
              <a:srgbClr val="F49A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39" name="Freeform 585"/>
            <p:cNvSpPr>
              <a:spLocks/>
            </p:cNvSpPr>
            <p:nvPr/>
          </p:nvSpPr>
          <p:spPr bwMode="auto">
            <a:xfrm>
              <a:off x="-6205538" y="184150"/>
              <a:ext cx="26988" cy="36513"/>
            </a:xfrm>
            <a:custGeom>
              <a:avLst/>
              <a:gdLst>
                <a:gd name="T0" fmla="*/ 1 w 3"/>
                <a:gd name="T1" fmla="*/ 0 h 4"/>
                <a:gd name="T2" fmla="*/ 3 w 3"/>
                <a:gd name="T3" fmla="*/ 2 h 4"/>
                <a:gd name="T4" fmla="*/ 2 w 3"/>
                <a:gd name="T5" fmla="*/ 3 h 4"/>
                <a:gd name="T6" fmla="*/ 0 w 3"/>
                <a:gd name="T7" fmla="*/ 2 h 4"/>
                <a:gd name="T8" fmla="*/ 1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2" y="0"/>
                    <a:pt x="3" y="1"/>
                    <a:pt x="3" y="2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397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40" name="Oval 586"/>
            <p:cNvSpPr>
              <a:spLocks noChangeArrowheads="1"/>
            </p:cNvSpPr>
            <p:nvPr/>
          </p:nvSpPr>
          <p:spPr bwMode="auto">
            <a:xfrm>
              <a:off x="-6642101" y="220663"/>
              <a:ext cx="26988" cy="34925"/>
            </a:xfrm>
            <a:prstGeom prst="ellipse">
              <a:avLst/>
            </a:prstGeom>
            <a:solidFill>
              <a:srgbClr val="F08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41" name="Freeform 587"/>
            <p:cNvSpPr>
              <a:spLocks/>
            </p:cNvSpPr>
            <p:nvPr/>
          </p:nvSpPr>
          <p:spPr bwMode="auto">
            <a:xfrm>
              <a:off x="-6215063" y="398463"/>
              <a:ext cx="26988" cy="34925"/>
            </a:xfrm>
            <a:custGeom>
              <a:avLst/>
              <a:gdLst>
                <a:gd name="T0" fmla="*/ 1 w 3"/>
                <a:gd name="T1" fmla="*/ 4 h 4"/>
                <a:gd name="T2" fmla="*/ 0 w 3"/>
                <a:gd name="T3" fmla="*/ 2 h 4"/>
                <a:gd name="T4" fmla="*/ 2 w 3"/>
                <a:gd name="T5" fmla="*/ 0 h 4"/>
                <a:gd name="T6" fmla="*/ 3 w 3"/>
                <a:gd name="T7" fmla="*/ 2 h 4"/>
                <a:gd name="T8" fmla="*/ 1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2" y="4"/>
                    <a:pt x="1" y="4"/>
                  </a:cubicBezTo>
                  <a:close/>
                </a:path>
              </a:pathLst>
            </a:custGeom>
            <a:solidFill>
              <a:srgbClr val="F4A1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42" name="Freeform 588"/>
            <p:cNvSpPr>
              <a:spLocks/>
            </p:cNvSpPr>
            <p:nvPr/>
          </p:nvSpPr>
          <p:spPr bwMode="auto">
            <a:xfrm>
              <a:off x="-6499226" y="504825"/>
              <a:ext cx="25400" cy="36513"/>
            </a:xfrm>
            <a:custGeom>
              <a:avLst/>
              <a:gdLst>
                <a:gd name="T0" fmla="*/ 1 w 3"/>
                <a:gd name="T1" fmla="*/ 0 h 4"/>
                <a:gd name="T2" fmla="*/ 3 w 3"/>
                <a:gd name="T3" fmla="*/ 3 h 4"/>
                <a:gd name="T4" fmla="*/ 1 w 3"/>
                <a:gd name="T5" fmla="*/ 4 h 4"/>
                <a:gd name="T6" fmla="*/ 0 w 3"/>
                <a:gd name="T7" fmla="*/ 2 h 4"/>
                <a:gd name="T8" fmla="*/ 1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2" y="1"/>
                    <a:pt x="3" y="2"/>
                    <a:pt x="3" y="3"/>
                  </a:cubicBezTo>
                  <a:cubicBezTo>
                    <a:pt x="3" y="4"/>
                    <a:pt x="2" y="4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4A0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43" name="Freeform 589"/>
            <p:cNvSpPr>
              <a:spLocks/>
            </p:cNvSpPr>
            <p:nvPr/>
          </p:nvSpPr>
          <p:spPr bwMode="auto">
            <a:xfrm>
              <a:off x="-6197601" y="638175"/>
              <a:ext cx="36513" cy="36513"/>
            </a:xfrm>
            <a:custGeom>
              <a:avLst/>
              <a:gdLst>
                <a:gd name="T0" fmla="*/ 4 w 4"/>
                <a:gd name="T1" fmla="*/ 2 h 4"/>
                <a:gd name="T2" fmla="*/ 1 w 4"/>
                <a:gd name="T3" fmla="*/ 4 h 4"/>
                <a:gd name="T4" fmla="*/ 2 w 4"/>
                <a:gd name="T5" fmla="*/ 1 h 4"/>
                <a:gd name="T6" fmla="*/ 4 w 4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3" y="3"/>
                    <a:pt x="2" y="4"/>
                    <a:pt x="1" y="4"/>
                  </a:cubicBezTo>
                  <a:cubicBezTo>
                    <a:pt x="1" y="3"/>
                    <a:pt x="0" y="2"/>
                    <a:pt x="2" y="1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6A7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44" name="Freeform 590"/>
            <p:cNvSpPr>
              <a:spLocks/>
            </p:cNvSpPr>
            <p:nvPr/>
          </p:nvSpPr>
          <p:spPr bwMode="auto">
            <a:xfrm>
              <a:off x="-6197601" y="549275"/>
              <a:ext cx="19050" cy="26988"/>
            </a:xfrm>
            <a:custGeom>
              <a:avLst/>
              <a:gdLst>
                <a:gd name="T0" fmla="*/ 2 w 2"/>
                <a:gd name="T1" fmla="*/ 1 h 3"/>
                <a:gd name="T2" fmla="*/ 1 w 2"/>
                <a:gd name="T3" fmla="*/ 3 h 3"/>
                <a:gd name="T4" fmla="*/ 0 w 2"/>
                <a:gd name="T5" fmla="*/ 2 h 3"/>
                <a:gd name="T6" fmla="*/ 1 w 2"/>
                <a:gd name="T7" fmla="*/ 0 h 3"/>
                <a:gd name="T8" fmla="*/ 2 w 2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cubicBezTo>
                    <a:pt x="2" y="2"/>
                    <a:pt x="2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F49A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45" name="Freeform 591"/>
            <p:cNvSpPr>
              <a:spLocks/>
            </p:cNvSpPr>
            <p:nvPr/>
          </p:nvSpPr>
          <p:spPr bwMode="auto">
            <a:xfrm>
              <a:off x="-6276976" y="504825"/>
              <a:ext cx="26988" cy="26988"/>
            </a:xfrm>
            <a:custGeom>
              <a:avLst/>
              <a:gdLst>
                <a:gd name="T0" fmla="*/ 2 w 3"/>
                <a:gd name="T1" fmla="*/ 0 h 3"/>
                <a:gd name="T2" fmla="*/ 3 w 3"/>
                <a:gd name="T3" fmla="*/ 2 h 3"/>
                <a:gd name="T4" fmla="*/ 1 w 3"/>
                <a:gd name="T5" fmla="*/ 3 h 3"/>
                <a:gd name="T6" fmla="*/ 0 w 3"/>
                <a:gd name="T7" fmla="*/ 1 h 3"/>
                <a:gd name="T8" fmla="*/ 2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3" y="0"/>
                    <a:pt x="3" y="1"/>
                    <a:pt x="3" y="2"/>
                  </a:cubicBezTo>
                  <a:cubicBezTo>
                    <a:pt x="2" y="3"/>
                    <a:pt x="2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295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46" name="Freeform 592"/>
            <p:cNvSpPr>
              <a:spLocks/>
            </p:cNvSpPr>
            <p:nvPr/>
          </p:nvSpPr>
          <p:spPr bwMode="auto">
            <a:xfrm>
              <a:off x="-6402388" y="112713"/>
              <a:ext cx="26988" cy="36513"/>
            </a:xfrm>
            <a:custGeom>
              <a:avLst/>
              <a:gdLst>
                <a:gd name="T0" fmla="*/ 3 w 3"/>
                <a:gd name="T1" fmla="*/ 1 h 4"/>
                <a:gd name="T2" fmla="*/ 2 w 3"/>
                <a:gd name="T3" fmla="*/ 4 h 4"/>
                <a:gd name="T4" fmla="*/ 0 w 3"/>
                <a:gd name="T5" fmla="*/ 2 h 4"/>
                <a:gd name="T6" fmla="*/ 2 w 3"/>
                <a:gd name="T7" fmla="*/ 0 h 4"/>
                <a:gd name="T8" fmla="*/ 3 w 3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1"/>
                  </a:moveTo>
                  <a:cubicBezTo>
                    <a:pt x="3" y="3"/>
                    <a:pt x="3" y="4"/>
                    <a:pt x="2" y="4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F4AE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47" name="Freeform 593"/>
            <p:cNvSpPr>
              <a:spLocks/>
            </p:cNvSpPr>
            <p:nvPr/>
          </p:nvSpPr>
          <p:spPr bwMode="auto">
            <a:xfrm>
              <a:off x="-6767513" y="166688"/>
              <a:ext cx="36513" cy="26988"/>
            </a:xfrm>
            <a:custGeom>
              <a:avLst/>
              <a:gdLst>
                <a:gd name="T0" fmla="*/ 4 w 4"/>
                <a:gd name="T1" fmla="*/ 2 h 3"/>
                <a:gd name="T2" fmla="*/ 0 w 4"/>
                <a:gd name="T3" fmla="*/ 1 h 3"/>
                <a:gd name="T4" fmla="*/ 1 w 4"/>
                <a:gd name="T5" fmla="*/ 0 h 3"/>
                <a:gd name="T6" fmla="*/ 4 w 4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3">
                  <a:moveTo>
                    <a:pt x="4" y="2"/>
                  </a:moveTo>
                  <a:cubicBezTo>
                    <a:pt x="2" y="3"/>
                    <a:pt x="0" y="3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3" y="1"/>
                    <a:pt x="4" y="2"/>
                  </a:cubicBezTo>
                  <a:close/>
                </a:path>
              </a:pathLst>
            </a:custGeom>
            <a:solidFill>
              <a:srgbClr val="EF77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48" name="Freeform 594"/>
            <p:cNvSpPr>
              <a:spLocks/>
            </p:cNvSpPr>
            <p:nvPr/>
          </p:nvSpPr>
          <p:spPr bwMode="auto">
            <a:xfrm>
              <a:off x="-6651626" y="415925"/>
              <a:ext cx="26988" cy="26988"/>
            </a:xfrm>
            <a:custGeom>
              <a:avLst/>
              <a:gdLst>
                <a:gd name="T0" fmla="*/ 2 w 3"/>
                <a:gd name="T1" fmla="*/ 3 h 3"/>
                <a:gd name="T2" fmla="*/ 0 w 3"/>
                <a:gd name="T3" fmla="*/ 2 h 3"/>
                <a:gd name="T4" fmla="*/ 1 w 3"/>
                <a:gd name="T5" fmla="*/ 0 h 3"/>
                <a:gd name="T6" fmla="*/ 3 w 3"/>
                <a:gd name="T7" fmla="*/ 2 h 3"/>
                <a:gd name="T8" fmla="*/ 2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cubicBezTo>
                    <a:pt x="1" y="3"/>
                    <a:pt x="1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1"/>
                    <a:pt x="3" y="2"/>
                  </a:cubicBezTo>
                  <a:cubicBezTo>
                    <a:pt x="3" y="2"/>
                    <a:pt x="3" y="3"/>
                    <a:pt x="2" y="3"/>
                  </a:cubicBezTo>
                  <a:close/>
                </a:path>
              </a:pathLst>
            </a:custGeom>
            <a:solidFill>
              <a:srgbClr val="F7B1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49" name="Freeform 595"/>
            <p:cNvSpPr>
              <a:spLocks/>
            </p:cNvSpPr>
            <p:nvPr/>
          </p:nvSpPr>
          <p:spPr bwMode="auto">
            <a:xfrm>
              <a:off x="-6740526" y="220663"/>
              <a:ext cx="17463" cy="26988"/>
            </a:xfrm>
            <a:custGeom>
              <a:avLst/>
              <a:gdLst>
                <a:gd name="T0" fmla="*/ 1 w 2"/>
                <a:gd name="T1" fmla="*/ 3 h 3"/>
                <a:gd name="T2" fmla="*/ 0 w 2"/>
                <a:gd name="T3" fmla="*/ 2 h 3"/>
                <a:gd name="T4" fmla="*/ 1 w 2"/>
                <a:gd name="T5" fmla="*/ 0 h 3"/>
                <a:gd name="T6" fmla="*/ 2 w 2"/>
                <a:gd name="T7" fmla="*/ 1 h 3"/>
                <a:gd name="T8" fmla="*/ 1 w 2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3"/>
                  </a:move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2" y="2"/>
                    <a:pt x="2" y="3"/>
                    <a:pt x="1" y="3"/>
                  </a:cubicBezTo>
                  <a:close/>
                </a:path>
              </a:pathLst>
            </a:custGeom>
            <a:solidFill>
              <a:srgbClr val="FDDB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50" name="Freeform 596"/>
            <p:cNvSpPr>
              <a:spLocks/>
            </p:cNvSpPr>
            <p:nvPr/>
          </p:nvSpPr>
          <p:spPr bwMode="auto">
            <a:xfrm>
              <a:off x="-6686551" y="647700"/>
              <a:ext cx="34925" cy="44450"/>
            </a:xfrm>
            <a:custGeom>
              <a:avLst/>
              <a:gdLst>
                <a:gd name="T0" fmla="*/ 4 w 4"/>
                <a:gd name="T1" fmla="*/ 3 h 5"/>
                <a:gd name="T2" fmla="*/ 3 w 4"/>
                <a:gd name="T3" fmla="*/ 5 h 5"/>
                <a:gd name="T4" fmla="*/ 1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4" y="5"/>
                    <a:pt x="3" y="5"/>
                  </a:cubicBezTo>
                  <a:cubicBezTo>
                    <a:pt x="1" y="4"/>
                    <a:pt x="1" y="3"/>
                    <a:pt x="1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F18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51" name="Freeform 597"/>
            <p:cNvSpPr>
              <a:spLocks/>
            </p:cNvSpPr>
            <p:nvPr/>
          </p:nvSpPr>
          <p:spPr bwMode="auto">
            <a:xfrm>
              <a:off x="-6570663" y="647700"/>
              <a:ext cx="25400" cy="44450"/>
            </a:xfrm>
            <a:custGeom>
              <a:avLst/>
              <a:gdLst>
                <a:gd name="T0" fmla="*/ 3 w 3"/>
                <a:gd name="T1" fmla="*/ 2 h 5"/>
                <a:gd name="T2" fmla="*/ 2 w 3"/>
                <a:gd name="T3" fmla="*/ 4 h 5"/>
                <a:gd name="T4" fmla="*/ 0 w 3"/>
                <a:gd name="T5" fmla="*/ 2 h 5"/>
                <a:gd name="T6" fmla="*/ 1 w 3"/>
                <a:gd name="T7" fmla="*/ 0 h 5"/>
                <a:gd name="T8" fmla="*/ 3 w 3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3" y="2"/>
                  </a:moveTo>
                  <a:cubicBezTo>
                    <a:pt x="3" y="3"/>
                    <a:pt x="3" y="4"/>
                    <a:pt x="2" y="4"/>
                  </a:cubicBezTo>
                  <a:cubicBezTo>
                    <a:pt x="1" y="5"/>
                    <a:pt x="1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191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52" name="Freeform 598"/>
            <p:cNvSpPr>
              <a:spLocks/>
            </p:cNvSpPr>
            <p:nvPr/>
          </p:nvSpPr>
          <p:spPr bwMode="auto">
            <a:xfrm>
              <a:off x="-6642101" y="558800"/>
              <a:ext cx="34925" cy="34925"/>
            </a:xfrm>
            <a:custGeom>
              <a:avLst/>
              <a:gdLst>
                <a:gd name="T0" fmla="*/ 3 w 4"/>
                <a:gd name="T1" fmla="*/ 4 h 4"/>
                <a:gd name="T2" fmla="*/ 1 w 4"/>
                <a:gd name="T3" fmla="*/ 0 h 4"/>
                <a:gd name="T4" fmla="*/ 2 w 4"/>
                <a:gd name="T5" fmla="*/ 0 h 4"/>
                <a:gd name="T6" fmla="*/ 3 w 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cubicBezTo>
                    <a:pt x="1" y="3"/>
                    <a:pt x="0" y="2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4" y="1"/>
                    <a:pt x="3" y="2"/>
                    <a:pt x="3" y="4"/>
                  </a:cubicBezTo>
                  <a:close/>
                </a:path>
              </a:pathLst>
            </a:custGeom>
            <a:solidFill>
              <a:srgbClr val="F39A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53" name="Freeform 599"/>
            <p:cNvSpPr>
              <a:spLocks/>
            </p:cNvSpPr>
            <p:nvPr/>
          </p:nvSpPr>
          <p:spPr bwMode="auto">
            <a:xfrm>
              <a:off x="-6508751" y="6350"/>
              <a:ext cx="79375" cy="26988"/>
            </a:xfrm>
            <a:custGeom>
              <a:avLst/>
              <a:gdLst>
                <a:gd name="T0" fmla="*/ 9 w 9"/>
                <a:gd name="T1" fmla="*/ 1 h 3"/>
                <a:gd name="T2" fmla="*/ 0 w 9"/>
                <a:gd name="T3" fmla="*/ 2 h 3"/>
                <a:gd name="T4" fmla="*/ 9 w 9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3">
                  <a:moveTo>
                    <a:pt x="9" y="1"/>
                  </a:moveTo>
                  <a:cubicBezTo>
                    <a:pt x="6" y="2"/>
                    <a:pt x="3" y="3"/>
                    <a:pt x="0" y="2"/>
                  </a:cubicBezTo>
                  <a:cubicBezTo>
                    <a:pt x="3" y="1"/>
                    <a:pt x="5" y="0"/>
                    <a:pt x="9" y="1"/>
                  </a:cubicBezTo>
                  <a:close/>
                </a:path>
              </a:pathLst>
            </a:custGeom>
            <a:solidFill>
              <a:srgbClr val="6D7A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54" name="Freeform 600"/>
            <p:cNvSpPr>
              <a:spLocks/>
            </p:cNvSpPr>
            <p:nvPr/>
          </p:nvSpPr>
          <p:spPr bwMode="auto">
            <a:xfrm>
              <a:off x="-6705601" y="309563"/>
              <a:ext cx="26988" cy="44450"/>
            </a:xfrm>
            <a:custGeom>
              <a:avLst/>
              <a:gdLst>
                <a:gd name="T0" fmla="*/ 3 w 3"/>
                <a:gd name="T1" fmla="*/ 2 h 5"/>
                <a:gd name="T2" fmla="*/ 2 w 3"/>
                <a:gd name="T3" fmla="*/ 4 h 5"/>
                <a:gd name="T4" fmla="*/ 0 w 3"/>
                <a:gd name="T5" fmla="*/ 2 h 5"/>
                <a:gd name="T6" fmla="*/ 2 w 3"/>
                <a:gd name="T7" fmla="*/ 0 h 5"/>
                <a:gd name="T8" fmla="*/ 3 w 3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3" y="2"/>
                  </a:moveTo>
                  <a:cubicBezTo>
                    <a:pt x="3" y="3"/>
                    <a:pt x="3" y="4"/>
                    <a:pt x="2" y="4"/>
                  </a:cubicBezTo>
                  <a:cubicBezTo>
                    <a:pt x="1" y="5"/>
                    <a:pt x="1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6A6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955" name="Grupo 954"/>
          <p:cNvGrpSpPr/>
          <p:nvPr/>
        </p:nvGrpSpPr>
        <p:grpSpPr>
          <a:xfrm rot="18947105">
            <a:off x="1842389" y="1950455"/>
            <a:ext cx="311397" cy="480522"/>
            <a:chOff x="-6865938" y="-403225"/>
            <a:chExt cx="865188" cy="1335088"/>
          </a:xfrm>
        </p:grpSpPr>
        <p:sp>
          <p:nvSpPr>
            <p:cNvPr id="956" name="Freeform 546"/>
            <p:cNvSpPr>
              <a:spLocks/>
            </p:cNvSpPr>
            <p:nvPr/>
          </p:nvSpPr>
          <p:spPr bwMode="auto">
            <a:xfrm>
              <a:off x="-6856413" y="23813"/>
              <a:ext cx="855663" cy="677863"/>
            </a:xfrm>
            <a:custGeom>
              <a:avLst/>
              <a:gdLst>
                <a:gd name="T0" fmla="*/ 10 w 96"/>
                <a:gd name="T1" fmla="*/ 59 h 76"/>
                <a:gd name="T2" fmla="*/ 6 w 96"/>
                <a:gd name="T3" fmla="*/ 19 h 76"/>
                <a:gd name="T4" fmla="*/ 12 w 96"/>
                <a:gd name="T5" fmla="*/ 11 h 76"/>
                <a:gd name="T6" fmla="*/ 31 w 96"/>
                <a:gd name="T7" fmla="*/ 4 h 76"/>
                <a:gd name="T8" fmla="*/ 36 w 96"/>
                <a:gd name="T9" fmla="*/ 4 h 76"/>
                <a:gd name="T10" fmla="*/ 44 w 96"/>
                <a:gd name="T11" fmla="*/ 10 h 76"/>
                <a:gd name="T12" fmla="*/ 47 w 96"/>
                <a:gd name="T13" fmla="*/ 10 h 76"/>
                <a:gd name="T14" fmla="*/ 51 w 96"/>
                <a:gd name="T15" fmla="*/ 7 h 76"/>
                <a:gd name="T16" fmla="*/ 46 w 96"/>
                <a:gd name="T17" fmla="*/ 6 h 76"/>
                <a:gd name="T18" fmla="*/ 45 w 96"/>
                <a:gd name="T19" fmla="*/ 3 h 76"/>
                <a:gd name="T20" fmla="*/ 71 w 96"/>
                <a:gd name="T21" fmla="*/ 4 h 76"/>
                <a:gd name="T22" fmla="*/ 73 w 96"/>
                <a:gd name="T23" fmla="*/ 10 h 76"/>
                <a:gd name="T24" fmla="*/ 72 w 96"/>
                <a:gd name="T25" fmla="*/ 6 h 76"/>
                <a:gd name="T26" fmla="*/ 76 w 96"/>
                <a:gd name="T27" fmla="*/ 6 h 76"/>
                <a:gd name="T28" fmla="*/ 81 w 96"/>
                <a:gd name="T29" fmla="*/ 7 h 76"/>
                <a:gd name="T30" fmla="*/ 94 w 96"/>
                <a:gd name="T31" fmla="*/ 39 h 76"/>
                <a:gd name="T32" fmla="*/ 84 w 96"/>
                <a:gd name="T33" fmla="*/ 67 h 76"/>
                <a:gd name="T34" fmla="*/ 78 w 96"/>
                <a:gd name="T35" fmla="*/ 72 h 76"/>
                <a:gd name="T36" fmla="*/ 75 w 96"/>
                <a:gd name="T37" fmla="*/ 70 h 76"/>
                <a:gd name="T38" fmla="*/ 69 w 96"/>
                <a:gd name="T39" fmla="*/ 71 h 76"/>
                <a:gd name="T40" fmla="*/ 67 w 96"/>
                <a:gd name="T41" fmla="*/ 72 h 76"/>
                <a:gd name="T42" fmla="*/ 66 w 96"/>
                <a:gd name="T43" fmla="*/ 74 h 76"/>
                <a:gd name="T44" fmla="*/ 61 w 96"/>
                <a:gd name="T45" fmla="*/ 75 h 76"/>
                <a:gd name="T46" fmla="*/ 59 w 96"/>
                <a:gd name="T47" fmla="*/ 71 h 76"/>
                <a:gd name="T48" fmla="*/ 58 w 96"/>
                <a:gd name="T49" fmla="*/ 69 h 76"/>
                <a:gd name="T50" fmla="*/ 56 w 96"/>
                <a:gd name="T51" fmla="*/ 70 h 76"/>
                <a:gd name="T52" fmla="*/ 55 w 96"/>
                <a:gd name="T53" fmla="*/ 70 h 76"/>
                <a:gd name="T54" fmla="*/ 52 w 96"/>
                <a:gd name="T55" fmla="*/ 75 h 76"/>
                <a:gd name="T56" fmla="*/ 47 w 96"/>
                <a:gd name="T57" fmla="*/ 71 h 76"/>
                <a:gd name="T58" fmla="*/ 47 w 96"/>
                <a:gd name="T59" fmla="*/ 70 h 76"/>
                <a:gd name="T60" fmla="*/ 31 w 96"/>
                <a:gd name="T61" fmla="*/ 69 h 76"/>
                <a:gd name="T62" fmla="*/ 28 w 96"/>
                <a:gd name="T63" fmla="*/ 64 h 76"/>
                <a:gd name="T64" fmla="*/ 26 w 96"/>
                <a:gd name="T65" fmla="*/ 60 h 76"/>
                <a:gd name="T66" fmla="*/ 24 w 96"/>
                <a:gd name="T67" fmla="*/ 63 h 76"/>
                <a:gd name="T68" fmla="*/ 20 w 96"/>
                <a:gd name="T69" fmla="*/ 65 h 76"/>
                <a:gd name="T70" fmla="*/ 15 w 96"/>
                <a:gd name="T71" fmla="*/ 61 h 76"/>
                <a:gd name="T72" fmla="*/ 13 w 96"/>
                <a:gd name="T73" fmla="*/ 59 h 76"/>
                <a:gd name="T74" fmla="*/ 10 w 96"/>
                <a:gd name="T75" fmla="*/ 5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6" h="76">
                  <a:moveTo>
                    <a:pt x="10" y="59"/>
                  </a:moveTo>
                  <a:cubicBezTo>
                    <a:pt x="3" y="46"/>
                    <a:pt x="0" y="33"/>
                    <a:pt x="6" y="19"/>
                  </a:cubicBezTo>
                  <a:cubicBezTo>
                    <a:pt x="7" y="16"/>
                    <a:pt x="9" y="13"/>
                    <a:pt x="12" y="11"/>
                  </a:cubicBezTo>
                  <a:cubicBezTo>
                    <a:pt x="18" y="6"/>
                    <a:pt x="24" y="5"/>
                    <a:pt x="31" y="4"/>
                  </a:cubicBezTo>
                  <a:cubicBezTo>
                    <a:pt x="33" y="4"/>
                    <a:pt x="34" y="3"/>
                    <a:pt x="36" y="4"/>
                  </a:cubicBezTo>
                  <a:cubicBezTo>
                    <a:pt x="39" y="6"/>
                    <a:pt x="42" y="7"/>
                    <a:pt x="44" y="10"/>
                  </a:cubicBezTo>
                  <a:cubicBezTo>
                    <a:pt x="44" y="11"/>
                    <a:pt x="46" y="11"/>
                    <a:pt x="47" y="10"/>
                  </a:cubicBezTo>
                  <a:cubicBezTo>
                    <a:pt x="48" y="8"/>
                    <a:pt x="49" y="7"/>
                    <a:pt x="51" y="7"/>
                  </a:cubicBezTo>
                  <a:cubicBezTo>
                    <a:pt x="49" y="6"/>
                    <a:pt x="48" y="7"/>
                    <a:pt x="46" y="6"/>
                  </a:cubicBezTo>
                  <a:cubicBezTo>
                    <a:pt x="45" y="6"/>
                    <a:pt x="43" y="5"/>
                    <a:pt x="45" y="3"/>
                  </a:cubicBezTo>
                  <a:cubicBezTo>
                    <a:pt x="54" y="0"/>
                    <a:pt x="62" y="0"/>
                    <a:pt x="71" y="4"/>
                  </a:cubicBezTo>
                  <a:cubicBezTo>
                    <a:pt x="71" y="7"/>
                    <a:pt x="71" y="9"/>
                    <a:pt x="73" y="10"/>
                  </a:cubicBezTo>
                  <a:cubicBezTo>
                    <a:pt x="73" y="9"/>
                    <a:pt x="72" y="8"/>
                    <a:pt x="72" y="6"/>
                  </a:cubicBezTo>
                  <a:cubicBezTo>
                    <a:pt x="73" y="5"/>
                    <a:pt x="74" y="5"/>
                    <a:pt x="76" y="6"/>
                  </a:cubicBezTo>
                  <a:cubicBezTo>
                    <a:pt x="78" y="6"/>
                    <a:pt x="79" y="7"/>
                    <a:pt x="81" y="7"/>
                  </a:cubicBezTo>
                  <a:cubicBezTo>
                    <a:pt x="93" y="15"/>
                    <a:pt x="96" y="26"/>
                    <a:pt x="94" y="39"/>
                  </a:cubicBezTo>
                  <a:cubicBezTo>
                    <a:pt x="93" y="49"/>
                    <a:pt x="89" y="59"/>
                    <a:pt x="84" y="67"/>
                  </a:cubicBezTo>
                  <a:cubicBezTo>
                    <a:pt x="81" y="68"/>
                    <a:pt x="80" y="71"/>
                    <a:pt x="78" y="72"/>
                  </a:cubicBezTo>
                  <a:cubicBezTo>
                    <a:pt x="77" y="72"/>
                    <a:pt x="76" y="71"/>
                    <a:pt x="75" y="70"/>
                  </a:cubicBezTo>
                  <a:cubicBezTo>
                    <a:pt x="74" y="72"/>
                    <a:pt x="72" y="73"/>
                    <a:pt x="69" y="71"/>
                  </a:cubicBezTo>
                  <a:cubicBezTo>
                    <a:pt x="68" y="71"/>
                    <a:pt x="67" y="71"/>
                    <a:pt x="67" y="72"/>
                  </a:cubicBezTo>
                  <a:cubicBezTo>
                    <a:pt x="67" y="73"/>
                    <a:pt x="66" y="73"/>
                    <a:pt x="66" y="74"/>
                  </a:cubicBezTo>
                  <a:cubicBezTo>
                    <a:pt x="65" y="75"/>
                    <a:pt x="63" y="76"/>
                    <a:pt x="61" y="75"/>
                  </a:cubicBezTo>
                  <a:cubicBezTo>
                    <a:pt x="59" y="75"/>
                    <a:pt x="59" y="73"/>
                    <a:pt x="59" y="71"/>
                  </a:cubicBezTo>
                  <a:cubicBezTo>
                    <a:pt x="60" y="70"/>
                    <a:pt x="60" y="69"/>
                    <a:pt x="58" y="69"/>
                  </a:cubicBezTo>
                  <a:cubicBezTo>
                    <a:pt x="57" y="69"/>
                    <a:pt x="57" y="70"/>
                    <a:pt x="56" y="70"/>
                  </a:cubicBezTo>
                  <a:cubicBezTo>
                    <a:pt x="56" y="70"/>
                    <a:pt x="55" y="70"/>
                    <a:pt x="55" y="70"/>
                  </a:cubicBezTo>
                  <a:cubicBezTo>
                    <a:pt x="55" y="72"/>
                    <a:pt x="55" y="75"/>
                    <a:pt x="52" y="75"/>
                  </a:cubicBezTo>
                  <a:cubicBezTo>
                    <a:pt x="50" y="75"/>
                    <a:pt x="48" y="73"/>
                    <a:pt x="47" y="71"/>
                  </a:cubicBezTo>
                  <a:cubicBezTo>
                    <a:pt x="47" y="71"/>
                    <a:pt x="47" y="71"/>
                    <a:pt x="47" y="70"/>
                  </a:cubicBezTo>
                  <a:cubicBezTo>
                    <a:pt x="41" y="74"/>
                    <a:pt x="36" y="70"/>
                    <a:pt x="31" y="69"/>
                  </a:cubicBezTo>
                  <a:cubicBezTo>
                    <a:pt x="28" y="68"/>
                    <a:pt x="28" y="66"/>
                    <a:pt x="28" y="64"/>
                  </a:cubicBezTo>
                  <a:cubicBezTo>
                    <a:pt x="28" y="62"/>
                    <a:pt x="28" y="60"/>
                    <a:pt x="26" y="60"/>
                  </a:cubicBezTo>
                  <a:cubicBezTo>
                    <a:pt x="24" y="59"/>
                    <a:pt x="24" y="61"/>
                    <a:pt x="24" y="63"/>
                  </a:cubicBezTo>
                  <a:cubicBezTo>
                    <a:pt x="23" y="65"/>
                    <a:pt x="22" y="65"/>
                    <a:pt x="20" y="65"/>
                  </a:cubicBezTo>
                  <a:cubicBezTo>
                    <a:pt x="18" y="64"/>
                    <a:pt x="17" y="62"/>
                    <a:pt x="15" y="61"/>
                  </a:cubicBezTo>
                  <a:cubicBezTo>
                    <a:pt x="15" y="60"/>
                    <a:pt x="14" y="59"/>
                    <a:pt x="13" y="59"/>
                  </a:cubicBezTo>
                  <a:cubicBezTo>
                    <a:pt x="12" y="58"/>
                    <a:pt x="11" y="59"/>
                    <a:pt x="10" y="59"/>
                  </a:cubicBezTo>
                  <a:close/>
                </a:path>
              </a:pathLst>
            </a:custGeom>
            <a:solidFill>
              <a:srgbClr val="E525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57" name="Freeform 547"/>
            <p:cNvSpPr>
              <a:spLocks/>
            </p:cNvSpPr>
            <p:nvPr/>
          </p:nvSpPr>
          <p:spPr bwMode="auto">
            <a:xfrm>
              <a:off x="-6767513" y="522288"/>
              <a:ext cx="658813" cy="409575"/>
            </a:xfrm>
            <a:custGeom>
              <a:avLst/>
              <a:gdLst>
                <a:gd name="T0" fmla="*/ 48 w 74"/>
                <a:gd name="T1" fmla="*/ 12 h 46"/>
                <a:gd name="T2" fmla="*/ 50 w 74"/>
                <a:gd name="T3" fmla="*/ 11 h 46"/>
                <a:gd name="T4" fmla="*/ 51 w 74"/>
                <a:gd name="T5" fmla="*/ 15 h 46"/>
                <a:gd name="T6" fmla="*/ 51 w 74"/>
                <a:gd name="T7" fmla="*/ 19 h 46"/>
                <a:gd name="T8" fmla="*/ 55 w 74"/>
                <a:gd name="T9" fmla="*/ 17 h 46"/>
                <a:gd name="T10" fmla="*/ 57 w 74"/>
                <a:gd name="T11" fmla="*/ 18 h 46"/>
                <a:gd name="T12" fmla="*/ 56 w 74"/>
                <a:gd name="T13" fmla="*/ 16 h 46"/>
                <a:gd name="T14" fmla="*/ 62 w 74"/>
                <a:gd name="T15" fmla="*/ 16 h 46"/>
                <a:gd name="T16" fmla="*/ 65 w 74"/>
                <a:gd name="T17" fmla="*/ 12 h 46"/>
                <a:gd name="T18" fmla="*/ 66 w 74"/>
                <a:gd name="T19" fmla="*/ 14 h 46"/>
                <a:gd name="T20" fmla="*/ 68 w 74"/>
                <a:gd name="T21" fmla="*/ 15 h 46"/>
                <a:gd name="T22" fmla="*/ 74 w 74"/>
                <a:gd name="T23" fmla="*/ 11 h 46"/>
                <a:gd name="T24" fmla="*/ 51 w 74"/>
                <a:gd name="T25" fmla="*/ 39 h 46"/>
                <a:gd name="T26" fmla="*/ 26 w 74"/>
                <a:gd name="T27" fmla="*/ 39 h 46"/>
                <a:gd name="T28" fmla="*/ 2 w 74"/>
                <a:gd name="T29" fmla="*/ 9 h 46"/>
                <a:gd name="T30" fmla="*/ 0 w 74"/>
                <a:gd name="T31" fmla="*/ 3 h 46"/>
                <a:gd name="T32" fmla="*/ 3 w 74"/>
                <a:gd name="T33" fmla="*/ 2 h 46"/>
                <a:gd name="T34" fmla="*/ 6 w 74"/>
                <a:gd name="T35" fmla="*/ 3 h 46"/>
                <a:gd name="T36" fmla="*/ 8 w 74"/>
                <a:gd name="T37" fmla="*/ 6 h 46"/>
                <a:gd name="T38" fmla="*/ 12 w 74"/>
                <a:gd name="T39" fmla="*/ 8 h 46"/>
                <a:gd name="T40" fmla="*/ 13 w 74"/>
                <a:gd name="T41" fmla="*/ 5 h 46"/>
                <a:gd name="T42" fmla="*/ 16 w 74"/>
                <a:gd name="T43" fmla="*/ 3 h 46"/>
                <a:gd name="T44" fmla="*/ 19 w 74"/>
                <a:gd name="T45" fmla="*/ 6 h 46"/>
                <a:gd name="T46" fmla="*/ 23 w 74"/>
                <a:gd name="T47" fmla="*/ 12 h 46"/>
                <a:gd name="T48" fmla="*/ 26 w 74"/>
                <a:gd name="T49" fmla="*/ 13 h 46"/>
                <a:gd name="T50" fmla="*/ 35 w 74"/>
                <a:gd name="T51" fmla="*/ 13 h 46"/>
                <a:gd name="T52" fmla="*/ 38 w 74"/>
                <a:gd name="T53" fmla="*/ 14 h 46"/>
                <a:gd name="T54" fmla="*/ 37 w 74"/>
                <a:gd name="T55" fmla="*/ 16 h 46"/>
                <a:gd name="T56" fmla="*/ 38 w 74"/>
                <a:gd name="T57" fmla="*/ 15 h 46"/>
                <a:gd name="T58" fmla="*/ 39 w 74"/>
                <a:gd name="T59" fmla="*/ 16 h 46"/>
                <a:gd name="T60" fmla="*/ 43 w 74"/>
                <a:gd name="T61" fmla="*/ 18 h 46"/>
                <a:gd name="T62" fmla="*/ 44 w 74"/>
                <a:gd name="T63" fmla="*/ 15 h 46"/>
                <a:gd name="T64" fmla="*/ 46 w 74"/>
                <a:gd name="T65" fmla="*/ 14 h 46"/>
                <a:gd name="T66" fmla="*/ 48 w 74"/>
                <a:gd name="T67" fmla="*/ 1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4" h="46">
                  <a:moveTo>
                    <a:pt x="48" y="12"/>
                  </a:moveTo>
                  <a:cubicBezTo>
                    <a:pt x="48" y="11"/>
                    <a:pt x="48" y="10"/>
                    <a:pt x="50" y="11"/>
                  </a:cubicBezTo>
                  <a:cubicBezTo>
                    <a:pt x="50" y="12"/>
                    <a:pt x="51" y="14"/>
                    <a:pt x="51" y="15"/>
                  </a:cubicBezTo>
                  <a:cubicBezTo>
                    <a:pt x="50" y="16"/>
                    <a:pt x="50" y="18"/>
                    <a:pt x="51" y="19"/>
                  </a:cubicBezTo>
                  <a:cubicBezTo>
                    <a:pt x="53" y="20"/>
                    <a:pt x="54" y="18"/>
                    <a:pt x="55" y="17"/>
                  </a:cubicBezTo>
                  <a:cubicBezTo>
                    <a:pt x="56" y="17"/>
                    <a:pt x="56" y="18"/>
                    <a:pt x="57" y="18"/>
                  </a:cubicBezTo>
                  <a:cubicBezTo>
                    <a:pt x="58" y="17"/>
                    <a:pt x="57" y="16"/>
                    <a:pt x="56" y="16"/>
                  </a:cubicBezTo>
                  <a:cubicBezTo>
                    <a:pt x="58" y="11"/>
                    <a:pt x="60" y="15"/>
                    <a:pt x="62" y="16"/>
                  </a:cubicBezTo>
                  <a:cubicBezTo>
                    <a:pt x="63" y="15"/>
                    <a:pt x="63" y="13"/>
                    <a:pt x="65" y="12"/>
                  </a:cubicBezTo>
                  <a:cubicBezTo>
                    <a:pt x="67" y="12"/>
                    <a:pt x="66" y="13"/>
                    <a:pt x="66" y="14"/>
                  </a:cubicBezTo>
                  <a:cubicBezTo>
                    <a:pt x="66" y="15"/>
                    <a:pt x="66" y="16"/>
                    <a:pt x="68" y="15"/>
                  </a:cubicBezTo>
                  <a:cubicBezTo>
                    <a:pt x="69" y="13"/>
                    <a:pt x="71" y="11"/>
                    <a:pt x="74" y="11"/>
                  </a:cubicBezTo>
                  <a:cubicBezTo>
                    <a:pt x="68" y="22"/>
                    <a:pt x="61" y="32"/>
                    <a:pt x="51" y="39"/>
                  </a:cubicBezTo>
                  <a:cubicBezTo>
                    <a:pt x="42" y="46"/>
                    <a:pt x="35" y="46"/>
                    <a:pt x="26" y="39"/>
                  </a:cubicBezTo>
                  <a:cubicBezTo>
                    <a:pt x="16" y="31"/>
                    <a:pt x="8" y="21"/>
                    <a:pt x="2" y="9"/>
                  </a:cubicBezTo>
                  <a:cubicBezTo>
                    <a:pt x="1" y="7"/>
                    <a:pt x="0" y="6"/>
                    <a:pt x="0" y="3"/>
                  </a:cubicBezTo>
                  <a:cubicBezTo>
                    <a:pt x="1" y="3"/>
                    <a:pt x="1" y="0"/>
                    <a:pt x="3" y="2"/>
                  </a:cubicBezTo>
                  <a:cubicBezTo>
                    <a:pt x="4" y="3"/>
                    <a:pt x="4" y="6"/>
                    <a:pt x="6" y="3"/>
                  </a:cubicBezTo>
                  <a:cubicBezTo>
                    <a:pt x="7" y="4"/>
                    <a:pt x="7" y="5"/>
                    <a:pt x="8" y="6"/>
                  </a:cubicBezTo>
                  <a:cubicBezTo>
                    <a:pt x="8" y="8"/>
                    <a:pt x="10" y="8"/>
                    <a:pt x="12" y="8"/>
                  </a:cubicBezTo>
                  <a:cubicBezTo>
                    <a:pt x="13" y="8"/>
                    <a:pt x="13" y="6"/>
                    <a:pt x="13" y="5"/>
                  </a:cubicBezTo>
                  <a:cubicBezTo>
                    <a:pt x="13" y="3"/>
                    <a:pt x="14" y="2"/>
                    <a:pt x="16" y="3"/>
                  </a:cubicBezTo>
                  <a:cubicBezTo>
                    <a:pt x="18" y="3"/>
                    <a:pt x="20" y="4"/>
                    <a:pt x="19" y="6"/>
                  </a:cubicBezTo>
                  <a:cubicBezTo>
                    <a:pt x="18" y="10"/>
                    <a:pt x="19" y="12"/>
                    <a:pt x="23" y="12"/>
                  </a:cubicBezTo>
                  <a:cubicBezTo>
                    <a:pt x="24" y="12"/>
                    <a:pt x="25" y="13"/>
                    <a:pt x="26" y="13"/>
                  </a:cubicBezTo>
                  <a:cubicBezTo>
                    <a:pt x="29" y="15"/>
                    <a:pt x="32" y="16"/>
                    <a:pt x="35" y="13"/>
                  </a:cubicBezTo>
                  <a:cubicBezTo>
                    <a:pt x="36" y="12"/>
                    <a:pt x="37" y="11"/>
                    <a:pt x="38" y="14"/>
                  </a:cubicBezTo>
                  <a:cubicBezTo>
                    <a:pt x="37" y="14"/>
                    <a:pt x="36" y="15"/>
                    <a:pt x="37" y="16"/>
                  </a:cubicBezTo>
                  <a:cubicBezTo>
                    <a:pt x="37" y="16"/>
                    <a:pt x="37" y="15"/>
                    <a:pt x="38" y="15"/>
                  </a:cubicBezTo>
                  <a:cubicBezTo>
                    <a:pt x="38" y="15"/>
                    <a:pt x="39" y="16"/>
                    <a:pt x="39" y="16"/>
                  </a:cubicBezTo>
                  <a:cubicBezTo>
                    <a:pt x="40" y="18"/>
                    <a:pt x="41" y="18"/>
                    <a:pt x="43" y="18"/>
                  </a:cubicBezTo>
                  <a:cubicBezTo>
                    <a:pt x="44" y="18"/>
                    <a:pt x="44" y="16"/>
                    <a:pt x="44" y="15"/>
                  </a:cubicBezTo>
                  <a:cubicBezTo>
                    <a:pt x="44" y="15"/>
                    <a:pt x="43" y="12"/>
                    <a:pt x="46" y="14"/>
                  </a:cubicBezTo>
                  <a:cubicBezTo>
                    <a:pt x="49" y="16"/>
                    <a:pt x="47" y="13"/>
                    <a:pt x="48" y="12"/>
                  </a:cubicBezTo>
                  <a:close/>
                </a:path>
              </a:pathLst>
            </a:custGeom>
            <a:solidFill>
              <a:srgbClr val="D51D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58" name="Freeform 548"/>
            <p:cNvSpPr>
              <a:spLocks/>
            </p:cNvSpPr>
            <p:nvPr/>
          </p:nvSpPr>
          <p:spPr bwMode="auto">
            <a:xfrm>
              <a:off x="-6757988" y="-385763"/>
              <a:ext cx="454025" cy="436563"/>
            </a:xfrm>
            <a:custGeom>
              <a:avLst/>
              <a:gdLst>
                <a:gd name="T0" fmla="*/ 2 w 51"/>
                <a:gd name="T1" fmla="*/ 34 h 49"/>
                <a:gd name="T2" fmla="*/ 1 w 51"/>
                <a:gd name="T3" fmla="*/ 27 h 49"/>
                <a:gd name="T4" fmla="*/ 15 w 51"/>
                <a:gd name="T5" fmla="*/ 37 h 49"/>
                <a:gd name="T6" fmla="*/ 28 w 51"/>
                <a:gd name="T7" fmla="*/ 42 h 49"/>
                <a:gd name="T8" fmla="*/ 32 w 51"/>
                <a:gd name="T9" fmla="*/ 39 h 49"/>
                <a:gd name="T10" fmla="*/ 29 w 51"/>
                <a:gd name="T11" fmla="*/ 13 h 49"/>
                <a:gd name="T12" fmla="*/ 22 w 51"/>
                <a:gd name="T13" fmla="*/ 6 h 49"/>
                <a:gd name="T14" fmla="*/ 19 w 51"/>
                <a:gd name="T15" fmla="*/ 3 h 49"/>
                <a:gd name="T16" fmla="*/ 31 w 51"/>
                <a:gd name="T17" fmla="*/ 11 h 49"/>
                <a:gd name="T18" fmla="*/ 34 w 51"/>
                <a:gd name="T19" fmla="*/ 29 h 49"/>
                <a:gd name="T20" fmla="*/ 32 w 51"/>
                <a:gd name="T21" fmla="*/ 14 h 49"/>
                <a:gd name="T22" fmla="*/ 24 w 51"/>
                <a:gd name="T23" fmla="*/ 3 h 49"/>
                <a:gd name="T24" fmla="*/ 23 w 51"/>
                <a:gd name="T25" fmla="*/ 0 h 49"/>
                <a:gd name="T26" fmla="*/ 25 w 51"/>
                <a:gd name="T27" fmla="*/ 0 h 49"/>
                <a:gd name="T28" fmla="*/ 34 w 51"/>
                <a:gd name="T29" fmla="*/ 9 h 49"/>
                <a:gd name="T30" fmla="*/ 36 w 51"/>
                <a:gd name="T31" fmla="*/ 18 h 49"/>
                <a:gd name="T32" fmla="*/ 37 w 51"/>
                <a:gd name="T33" fmla="*/ 14 h 49"/>
                <a:gd name="T34" fmla="*/ 46 w 51"/>
                <a:gd name="T35" fmla="*/ 42 h 49"/>
                <a:gd name="T36" fmla="*/ 42 w 51"/>
                <a:gd name="T37" fmla="*/ 46 h 49"/>
                <a:gd name="T38" fmla="*/ 37 w 51"/>
                <a:gd name="T39" fmla="*/ 46 h 49"/>
                <a:gd name="T40" fmla="*/ 27 w 51"/>
                <a:gd name="T41" fmla="*/ 47 h 49"/>
                <a:gd name="T42" fmla="*/ 18 w 51"/>
                <a:gd name="T43" fmla="*/ 49 h 49"/>
                <a:gd name="T44" fmla="*/ 9 w 51"/>
                <a:gd name="T45" fmla="*/ 40 h 49"/>
                <a:gd name="T46" fmla="*/ 3 w 51"/>
                <a:gd name="T47" fmla="*/ 31 h 49"/>
                <a:gd name="T48" fmla="*/ 2 w 51"/>
                <a:gd name="T49" fmla="*/ 3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1" h="49">
                  <a:moveTo>
                    <a:pt x="2" y="34"/>
                  </a:moveTo>
                  <a:cubicBezTo>
                    <a:pt x="1" y="32"/>
                    <a:pt x="0" y="30"/>
                    <a:pt x="1" y="27"/>
                  </a:cubicBezTo>
                  <a:cubicBezTo>
                    <a:pt x="6" y="30"/>
                    <a:pt x="10" y="34"/>
                    <a:pt x="15" y="37"/>
                  </a:cubicBezTo>
                  <a:cubicBezTo>
                    <a:pt x="19" y="39"/>
                    <a:pt x="24" y="41"/>
                    <a:pt x="28" y="42"/>
                  </a:cubicBezTo>
                  <a:cubicBezTo>
                    <a:pt x="31" y="42"/>
                    <a:pt x="32" y="42"/>
                    <a:pt x="32" y="39"/>
                  </a:cubicBezTo>
                  <a:cubicBezTo>
                    <a:pt x="32" y="31"/>
                    <a:pt x="32" y="22"/>
                    <a:pt x="29" y="13"/>
                  </a:cubicBezTo>
                  <a:cubicBezTo>
                    <a:pt x="28" y="10"/>
                    <a:pt x="26" y="7"/>
                    <a:pt x="22" y="6"/>
                  </a:cubicBezTo>
                  <a:cubicBezTo>
                    <a:pt x="21" y="6"/>
                    <a:pt x="18" y="6"/>
                    <a:pt x="19" y="3"/>
                  </a:cubicBezTo>
                  <a:cubicBezTo>
                    <a:pt x="25" y="2"/>
                    <a:pt x="30" y="5"/>
                    <a:pt x="31" y="11"/>
                  </a:cubicBezTo>
                  <a:cubicBezTo>
                    <a:pt x="33" y="17"/>
                    <a:pt x="34" y="23"/>
                    <a:pt x="34" y="29"/>
                  </a:cubicBezTo>
                  <a:cubicBezTo>
                    <a:pt x="34" y="24"/>
                    <a:pt x="34" y="19"/>
                    <a:pt x="32" y="14"/>
                  </a:cubicBezTo>
                  <a:cubicBezTo>
                    <a:pt x="31" y="9"/>
                    <a:pt x="29" y="5"/>
                    <a:pt x="24" y="3"/>
                  </a:cubicBezTo>
                  <a:cubicBezTo>
                    <a:pt x="24" y="2"/>
                    <a:pt x="22" y="2"/>
                    <a:pt x="23" y="0"/>
                  </a:cubicBezTo>
                  <a:cubicBezTo>
                    <a:pt x="24" y="0"/>
                    <a:pt x="24" y="0"/>
                    <a:pt x="25" y="0"/>
                  </a:cubicBezTo>
                  <a:cubicBezTo>
                    <a:pt x="30" y="1"/>
                    <a:pt x="32" y="5"/>
                    <a:pt x="34" y="9"/>
                  </a:cubicBezTo>
                  <a:cubicBezTo>
                    <a:pt x="35" y="12"/>
                    <a:pt x="35" y="15"/>
                    <a:pt x="36" y="18"/>
                  </a:cubicBezTo>
                  <a:cubicBezTo>
                    <a:pt x="37" y="17"/>
                    <a:pt x="37" y="16"/>
                    <a:pt x="37" y="14"/>
                  </a:cubicBezTo>
                  <a:cubicBezTo>
                    <a:pt x="45" y="19"/>
                    <a:pt x="51" y="31"/>
                    <a:pt x="46" y="42"/>
                  </a:cubicBezTo>
                  <a:cubicBezTo>
                    <a:pt x="46" y="44"/>
                    <a:pt x="44" y="45"/>
                    <a:pt x="42" y="46"/>
                  </a:cubicBezTo>
                  <a:cubicBezTo>
                    <a:pt x="41" y="47"/>
                    <a:pt x="39" y="47"/>
                    <a:pt x="37" y="46"/>
                  </a:cubicBezTo>
                  <a:cubicBezTo>
                    <a:pt x="34" y="45"/>
                    <a:pt x="30" y="46"/>
                    <a:pt x="27" y="47"/>
                  </a:cubicBezTo>
                  <a:cubicBezTo>
                    <a:pt x="24" y="48"/>
                    <a:pt x="21" y="49"/>
                    <a:pt x="18" y="49"/>
                  </a:cubicBezTo>
                  <a:cubicBezTo>
                    <a:pt x="15" y="46"/>
                    <a:pt x="12" y="43"/>
                    <a:pt x="9" y="40"/>
                  </a:cubicBezTo>
                  <a:cubicBezTo>
                    <a:pt x="7" y="37"/>
                    <a:pt x="5" y="35"/>
                    <a:pt x="3" y="31"/>
                  </a:cubicBezTo>
                  <a:cubicBezTo>
                    <a:pt x="3" y="33"/>
                    <a:pt x="3" y="34"/>
                    <a:pt x="2" y="34"/>
                  </a:cubicBezTo>
                  <a:close/>
                </a:path>
              </a:pathLst>
            </a:custGeom>
            <a:solidFill>
              <a:srgbClr val="93A7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59" name="Freeform 549"/>
            <p:cNvSpPr>
              <a:spLocks/>
            </p:cNvSpPr>
            <p:nvPr/>
          </p:nvSpPr>
          <p:spPr bwMode="auto">
            <a:xfrm>
              <a:off x="-6375401" y="-180975"/>
              <a:ext cx="374650" cy="268288"/>
            </a:xfrm>
            <a:custGeom>
              <a:avLst/>
              <a:gdLst>
                <a:gd name="T0" fmla="*/ 0 w 42"/>
                <a:gd name="T1" fmla="*/ 22 h 30"/>
                <a:gd name="T2" fmla="*/ 3 w 42"/>
                <a:gd name="T3" fmla="*/ 19 h 30"/>
                <a:gd name="T4" fmla="*/ 24 w 42"/>
                <a:gd name="T5" fmla="*/ 0 h 30"/>
                <a:gd name="T6" fmla="*/ 20 w 42"/>
                <a:gd name="T7" fmla="*/ 24 h 30"/>
                <a:gd name="T8" fmla="*/ 42 w 42"/>
                <a:gd name="T9" fmla="*/ 21 h 30"/>
                <a:gd name="T10" fmla="*/ 26 w 42"/>
                <a:gd name="T11" fmla="*/ 29 h 30"/>
                <a:gd name="T12" fmla="*/ 22 w 42"/>
                <a:gd name="T13" fmla="*/ 29 h 30"/>
                <a:gd name="T14" fmla="*/ 3 w 42"/>
                <a:gd name="T15" fmla="*/ 24 h 30"/>
                <a:gd name="T16" fmla="*/ 0 w 42"/>
                <a:gd name="T17" fmla="*/ 2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30">
                  <a:moveTo>
                    <a:pt x="0" y="22"/>
                  </a:moveTo>
                  <a:cubicBezTo>
                    <a:pt x="1" y="21"/>
                    <a:pt x="2" y="19"/>
                    <a:pt x="3" y="19"/>
                  </a:cubicBezTo>
                  <a:cubicBezTo>
                    <a:pt x="12" y="15"/>
                    <a:pt x="18" y="7"/>
                    <a:pt x="24" y="0"/>
                  </a:cubicBezTo>
                  <a:cubicBezTo>
                    <a:pt x="26" y="9"/>
                    <a:pt x="25" y="17"/>
                    <a:pt x="20" y="24"/>
                  </a:cubicBezTo>
                  <a:cubicBezTo>
                    <a:pt x="28" y="24"/>
                    <a:pt x="35" y="22"/>
                    <a:pt x="42" y="21"/>
                  </a:cubicBezTo>
                  <a:cubicBezTo>
                    <a:pt x="40" y="26"/>
                    <a:pt x="34" y="28"/>
                    <a:pt x="26" y="29"/>
                  </a:cubicBezTo>
                  <a:cubicBezTo>
                    <a:pt x="25" y="30"/>
                    <a:pt x="23" y="29"/>
                    <a:pt x="22" y="29"/>
                  </a:cubicBezTo>
                  <a:cubicBezTo>
                    <a:pt x="16" y="26"/>
                    <a:pt x="9" y="24"/>
                    <a:pt x="3" y="24"/>
                  </a:cubicBezTo>
                  <a:cubicBezTo>
                    <a:pt x="1" y="24"/>
                    <a:pt x="0" y="24"/>
                    <a:pt x="0" y="22"/>
                  </a:cubicBezTo>
                  <a:close/>
                </a:path>
              </a:pathLst>
            </a:custGeom>
            <a:solidFill>
              <a:srgbClr val="6D7A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60" name="Freeform 550"/>
            <p:cNvSpPr>
              <a:spLocks/>
            </p:cNvSpPr>
            <p:nvPr/>
          </p:nvSpPr>
          <p:spPr bwMode="auto">
            <a:xfrm>
              <a:off x="-6750051" y="6350"/>
              <a:ext cx="615950" cy="125413"/>
            </a:xfrm>
            <a:custGeom>
              <a:avLst/>
              <a:gdLst>
                <a:gd name="T0" fmla="*/ 42 w 69"/>
                <a:gd name="T1" fmla="*/ 1 h 14"/>
                <a:gd name="T2" fmla="*/ 54 w 69"/>
                <a:gd name="T3" fmla="*/ 3 h 14"/>
                <a:gd name="T4" fmla="*/ 68 w 69"/>
                <a:gd name="T5" fmla="*/ 8 h 14"/>
                <a:gd name="T6" fmla="*/ 69 w 69"/>
                <a:gd name="T7" fmla="*/ 9 h 14"/>
                <a:gd name="T8" fmla="*/ 63 w 69"/>
                <a:gd name="T9" fmla="*/ 8 h 14"/>
                <a:gd name="T10" fmla="*/ 60 w 69"/>
                <a:gd name="T11" fmla="*/ 8 h 14"/>
                <a:gd name="T12" fmla="*/ 59 w 69"/>
                <a:gd name="T13" fmla="*/ 8 h 14"/>
                <a:gd name="T14" fmla="*/ 32 w 69"/>
                <a:gd name="T15" fmla="*/ 6 h 14"/>
                <a:gd name="T16" fmla="*/ 25 w 69"/>
                <a:gd name="T17" fmla="*/ 7 h 14"/>
                <a:gd name="T18" fmla="*/ 2 w 69"/>
                <a:gd name="T19" fmla="*/ 13 h 14"/>
                <a:gd name="T20" fmla="*/ 0 w 69"/>
                <a:gd name="T21" fmla="*/ 13 h 14"/>
                <a:gd name="T22" fmla="*/ 2 w 69"/>
                <a:gd name="T23" fmla="*/ 10 h 14"/>
                <a:gd name="T24" fmla="*/ 12 w 69"/>
                <a:gd name="T25" fmla="*/ 4 h 14"/>
                <a:gd name="T26" fmla="*/ 16 w 69"/>
                <a:gd name="T27" fmla="*/ 4 h 14"/>
                <a:gd name="T28" fmla="*/ 27 w 69"/>
                <a:gd name="T29" fmla="*/ 2 h 14"/>
                <a:gd name="T30" fmla="*/ 36 w 69"/>
                <a:gd name="T31" fmla="*/ 1 h 14"/>
                <a:gd name="T32" fmla="*/ 42 w 69"/>
                <a:gd name="T33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14">
                  <a:moveTo>
                    <a:pt x="42" y="1"/>
                  </a:moveTo>
                  <a:cubicBezTo>
                    <a:pt x="46" y="3"/>
                    <a:pt x="50" y="2"/>
                    <a:pt x="54" y="3"/>
                  </a:cubicBezTo>
                  <a:cubicBezTo>
                    <a:pt x="58" y="4"/>
                    <a:pt x="63" y="7"/>
                    <a:pt x="68" y="8"/>
                  </a:cubicBezTo>
                  <a:cubicBezTo>
                    <a:pt x="68" y="8"/>
                    <a:pt x="68" y="9"/>
                    <a:pt x="69" y="9"/>
                  </a:cubicBezTo>
                  <a:cubicBezTo>
                    <a:pt x="67" y="10"/>
                    <a:pt x="65" y="9"/>
                    <a:pt x="63" y="8"/>
                  </a:cubicBezTo>
                  <a:cubicBezTo>
                    <a:pt x="62" y="8"/>
                    <a:pt x="61" y="8"/>
                    <a:pt x="60" y="8"/>
                  </a:cubicBezTo>
                  <a:cubicBezTo>
                    <a:pt x="59" y="9"/>
                    <a:pt x="59" y="8"/>
                    <a:pt x="59" y="8"/>
                  </a:cubicBezTo>
                  <a:cubicBezTo>
                    <a:pt x="50" y="3"/>
                    <a:pt x="41" y="4"/>
                    <a:pt x="32" y="6"/>
                  </a:cubicBezTo>
                  <a:cubicBezTo>
                    <a:pt x="30" y="6"/>
                    <a:pt x="27" y="9"/>
                    <a:pt x="25" y="7"/>
                  </a:cubicBezTo>
                  <a:cubicBezTo>
                    <a:pt x="17" y="8"/>
                    <a:pt x="9" y="8"/>
                    <a:pt x="2" y="13"/>
                  </a:cubicBezTo>
                  <a:cubicBezTo>
                    <a:pt x="2" y="13"/>
                    <a:pt x="1" y="14"/>
                    <a:pt x="0" y="13"/>
                  </a:cubicBezTo>
                  <a:cubicBezTo>
                    <a:pt x="1" y="12"/>
                    <a:pt x="2" y="11"/>
                    <a:pt x="2" y="10"/>
                  </a:cubicBezTo>
                  <a:cubicBezTo>
                    <a:pt x="5" y="6"/>
                    <a:pt x="9" y="6"/>
                    <a:pt x="12" y="4"/>
                  </a:cubicBezTo>
                  <a:cubicBezTo>
                    <a:pt x="14" y="4"/>
                    <a:pt x="15" y="3"/>
                    <a:pt x="16" y="4"/>
                  </a:cubicBezTo>
                  <a:cubicBezTo>
                    <a:pt x="19" y="3"/>
                    <a:pt x="23" y="3"/>
                    <a:pt x="27" y="2"/>
                  </a:cubicBezTo>
                  <a:cubicBezTo>
                    <a:pt x="30" y="2"/>
                    <a:pt x="33" y="0"/>
                    <a:pt x="36" y="1"/>
                  </a:cubicBezTo>
                  <a:cubicBezTo>
                    <a:pt x="38" y="1"/>
                    <a:pt x="40" y="1"/>
                    <a:pt x="42" y="1"/>
                  </a:cubicBezTo>
                  <a:close/>
                </a:path>
              </a:pathLst>
            </a:custGeom>
            <a:solidFill>
              <a:srgbClr val="B722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61" name="Freeform 551"/>
            <p:cNvSpPr>
              <a:spLocks/>
            </p:cNvSpPr>
            <p:nvPr/>
          </p:nvSpPr>
          <p:spPr bwMode="auto">
            <a:xfrm>
              <a:off x="-6740526" y="-117475"/>
              <a:ext cx="133350" cy="177800"/>
            </a:xfrm>
            <a:custGeom>
              <a:avLst/>
              <a:gdLst>
                <a:gd name="T0" fmla="*/ 15 w 15"/>
                <a:gd name="T1" fmla="*/ 18 h 20"/>
                <a:gd name="T2" fmla="*/ 11 w 15"/>
                <a:gd name="T3" fmla="*/ 19 h 20"/>
                <a:gd name="T4" fmla="*/ 4 w 15"/>
                <a:gd name="T5" fmla="*/ 17 h 20"/>
                <a:gd name="T6" fmla="*/ 0 w 15"/>
                <a:gd name="T7" fmla="*/ 4 h 20"/>
                <a:gd name="T8" fmla="*/ 1 w 15"/>
                <a:gd name="T9" fmla="*/ 0 h 20"/>
                <a:gd name="T10" fmla="*/ 10 w 15"/>
                <a:gd name="T11" fmla="*/ 12 h 20"/>
                <a:gd name="T12" fmla="*/ 15 w 15"/>
                <a:gd name="T1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20">
                  <a:moveTo>
                    <a:pt x="15" y="18"/>
                  </a:moveTo>
                  <a:cubicBezTo>
                    <a:pt x="14" y="18"/>
                    <a:pt x="13" y="19"/>
                    <a:pt x="11" y="19"/>
                  </a:cubicBezTo>
                  <a:cubicBezTo>
                    <a:pt x="9" y="20"/>
                    <a:pt x="6" y="19"/>
                    <a:pt x="4" y="17"/>
                  </a:cubicBezTo>
                  <a:cubicBezTo>
                    <a:pt x="2" y="13"/>
                    <a:pt x="0" y="9"/>
                    <a:pt x="0" y="4"/>
                  </a:cubicBezTo>
                  <a:cubicBezTo>
                    <a:pt x="0" y="3"/>
                    <a:pt x="0" y="2"/>
                    <a:pt x="1" y="0"/>
                  </a:cubicBezTo>
                  <a:cubicBezTo>
                    <a:pt x="4" y="5"/>
                    <a:pt x="7" y="8"/>
                    <a:pt x="10" y="12"/>
                  </a:cubicBezTo>
                  <a:cubicBezTo>
                    <a:pt x="12" y="14"/>
                    <a:pt x="15" y="14"/>
                    <a:pt x="15" y="18"/>
                  </a:cubicBezTo>
                  <a:close/>
                </a:path>
              </a:pathLst>
            </a:custGeom>
            <a:solidFill>
              <a:srgbClr val="A3B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62" name="Freeform 552"/>
            <p:cNvSpPr>
              <a:spLocks/>
            </p:cNvSpPr>
            <p:nvPr/>
          </p:nvSpPr>
          <p:spPr bwMode="auto">
            <a:xfrm>
              <a:off x="-6865938" y="23813"/>
              <a:ext cx="223838" cy="71438"/>
            </a:xfrm>
            <a:custGeom>
              <a:avLst/>
              <a:gdLst>
                <a:gd name="T0" fmla="*/ 18 w 25"/>
                <a:gd name="T1" fmla="*/ 1 h 8"/>
                <a:gd name="T2" fmla="*/ 25 w 25"/>
                <a:gd name="T3" fmla="*/ 3 h 8"/>
                <a:gd name="T4" fmla="*/ 15 w 25"/>
                <a:gd name="T5" fmla="*/ 8 h 8"/>
                <a:gd name="T6" fmla="*/ 2 w 25"/>
                <a:gd name="T7" fmla="*/ 3 h 8"/>
                <a:gd name="T8" fmla="*/ 1 w 25"/>
                <a:gd name="T9" fmla="*/ 0 h 8"/>
                <a:gd name="T10" fmla="*/ 3 w 25"/>
                <a:gd name="T11" fmla="*/ 0 h 8"/>
                <a:gd name="T12" fmla="*/ 18 w 25"/>
                <a:gd name="T13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8">
                  <a:moveTo>
                    <a:pt x="18" y="1"/>
                  </a:moveTo>
                  <a:cubicBezTo>
                    <a:pt x="21" y="1"/>
                    <a:pt x="23" y="4"/>
                    <a:pt x="25" y="3"/>
                  </a:cubicBezTo>
                  <a:cubicBezTo>
                    <a:pt x="22" y="5"/>
                    <a:pt x="19" y="6"/>
                    <a:pt x="15" y="8"/>
                  </a:cubicBezTo>
                  <a:cubicBezTo>
                    <a:pt x="10" y="7"/>
                    <a:pt x="5" y="6"/>
                    <a:pt x="2" y="3"/>
                  </a:cubicBezTo>
                  <a:cubicBezTo>
                    <a:pt x="1" y="2"/>
                    <a:pt x="0" y="1"/>
                    <a:pt x="1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8" y="0"/>
                    <a:pt x="13" y="1"/>
                    <a:pt x="18" y="1"/>
                  </a:cubicBezTo>
                  <a:close/>
                </a:path>
              </a:pathLst>
            </a:custGeom>
            <a:solidFill>
              <a:srgbClr val="7784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63" name="Freeform 553"/>
            <p:cNvSpPr>
              <a:spLocks/>
            </p:cNvSpPr>
            <p:nvPr/>
          </p:nvSpPr>
          <p:spPr bwMode="auto">
            <a:xfrm>
              <a:off x="-6589713" y="-403225"/>
              <a:ext cx="152400" cy="311150"/>
            </a:xfrm>
            <a:custGeom>
              <a:avLst/>
              <a:gdLst>
                <a:gd name="T0" fmla="*/ 6 w 17"/>
                <a:gd name="T1" fmla="*/ 2 h 35"/>
                <a:gd name="T2" fmla="*/ 5 w 17"/>
                <a:gd name="T3" fmla="*/ 3 h 35"/>
                <a:gd name="T4" fmla="*/ 15 w 17"/>
                <a:gd name="T5" fmla="*/ 17 h 35"/>
                <a:gd name="T6" fmla="*/ 16 w 17"/>
                <a:gd name="T7" fmla="*/ 34 h 35"/>
                <a:gd name="T8" fmla="*/ 15 w 17"/>
                <a:gd name="T9" fmla="*/ 35 h 35"/>
                <a:gd name="T10" fmla="*/ 13 w 17"/>
                <a:gd name="T11" fmla="*/ 19 h 35"/>
                <a:gd name="T12" fmla="*/ 0 w 17"/>
                <a:gd name="T13" fmla="*/ 5 h 35"/>
                <a:gd name="T14" fmla="*/ 6 w 17"/>
                <a:gd name="T1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35">
                  <a:moveTo>
                    <a:pt x="6" y="2"/>
                  </a:moveTo>
                  <a:cubicBezTo>
                    <a:pt x="5" y="3"/>
                    <a:pt x="4" y="3"/>
                    <a:pt x="5" y="3"/>
                  </a:cubicBezTo>
                  <a:cubicBezTo>
                    <a:pt x="12" y="5"/>
                    <a:pt x="13" y="11"/>
                    <a:pt x="15" y="17"/>
                  </a:cubicBezTo>
                  <a:cubicBezTo>
                    <a:pt x="16" y="22"/>
                    <a:pt x="17" y="28"/>
                    <a:pt x="16" y="34"/>
                  </a:cubicBezTo>
                  <a:cubicBezTo>
                    <a:pt x="16" y="34"/>
                    <a:pt x="16" y="35"/>
                    <a:pt x="15" y="35"/>
                  </a:cubicBezTo>
                  <a:cubicBezTo>
                    <a:pt x="14" y="30"/>
                    <a:pt x="13" y="25"/>
                    <a:pt x="13" y="19"/>
                  </a:cubicBezTo>
                  <a:cubicBezTo>
                    <a:pt x="12" y="11"/>
                    <a:pt x="7" y="7"/>
                    <a:pt x="0" y="5"/>
                  </a:cubicBezTo>
                  <a:cubicBezTo>
                    <a:pt x="1" y="3"/>
                    <a:pt x="2" y="0"/>
                    <a:pt x="6" y="2"/>
                  </a:cubicBezTo>
                  <a:close/>
                </a:path>
              </a:pathLst>
            </a:custGeom>
            <a:solidFill>
              <a:srgbClr val="AEC5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64" name="Freeform 554"/>
            <p:cNvSpPr>
              <a:spLocks/>
            </p:cNvSpPr>
            <p:nvPr/>
          </p:nvSpPr>
          <p:spPr bwMode="auto">
            <a:xfrm>
              <a:off x="-6473826" y="42863"/>
              <a:ext cx="204788" cy="257175"/>
            </a:xfrm>
            <a:custGeom>
              <a:avLst/>
              <a:gdLst>
                <a:gd name="T0" fmla="*/ 21 w 23"/>
                <a:gd name="T1" fmla="*/ 20 h 29"/>
                <a:gd name="T2" fmla="*/ 18 w 23"/>
                <a:gd name="T3" fmla="*/ 19 h 29"/>
                <a:gd name="T4" fmla="*/ 13 w 23"/>
                <a:gd name="T5" fmla="*/ 21 h 29"/>
                <a:gd name="T6" fmla="*/ 10 w 23"/>
                <a:gd name="T7" fmla="*/ 25 h 29"/>
                <a:gd name="T8" fmla="*/ 0 w 23"/>
                <a:gd name="T9" fmla="*/ 25 h 29"/>
                <a:gd name="T10" fmla="*/ 4 w 23"/>
                <a:gd name="T11" fmla="*/ 14 h 29"/>
                <a:gd name="T12" fmla="*/ 4 w 23"/>
                <a:gd name="T13" fmla="*/ 12 h 29"/>
                <a:gd name="T14" fmla="*/ 6 w 23"/>
                <a:gd name="T15" fmla="*/ 13 h 29"/>
                <a:gd name="T16" fmla="*/ 13 w 23"/>
                <a:gd name="T17" fmla="*/ 10 h 29"/>
                <a:gd name="T18" fmla="*/ 14 w 23"/>
                <a:gd name="T19" fmla="*/ 5 h 29"/>
                <a:gd name="T20" fmla="*/ 17 w 23"/>
                <a:gd name="T21" fmla="*/ 3 h 29"/>
                <a:gd name="T22" fmla="*/ 21 w 23"/>
                <a:gd name="T23" fmla="*/ 3 h 29"/>
                <a:gd name="T24" fmla="*/ 23 w 23"/>
                <a:gd name="T25" fmla="*/ 19 h 29"/>
                <a:gd name="T26" fmla="*/ 21 w 23"/>
                <a:gd name="T27" fmla="*/ 2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29">
                  <a:moveTo>
                    <a:pt x="21" y="20"/>
                  </a:moveTo>
                  <a:cubicBezTo>
                    <a:pt x="20" y="20"/>
                    <a:pt x="19" y="20"/>
                    <a:pt x="18" y="19"/>
                  </a:cubicBezTo>
                  <a:cubicBezTo>
                    <a:pt x="16" y="17"/>
                    <a:pt x="14" y="18"/>
                    <a:pt x="13" y="21"/>
                  </a:cubicBezTo>
                  <a:cubicBezTo>
                    <a:pt x="12" y="23"/>
                    <a:pt x="11" y="24"/>
                    <a:pt x="10" y="25"/>
                  </a:cubicBezTo>
                  <a:cubicBezTo>
                    <a:pt x="6" y="29"/>
                    <a:pt x="4" y="29"/>
                    <a:pt x="0" y="25"/>
                  </a:cubicBezTo>
                  <a:cubicBezTo>
                    <a:pt x="7" y="23"/>
                    <a:pt x="8" y="20"/>
                    <a:pt x="4" y="14"/>
                  </a:cubicBezTo>
                  <a:cubicBezTo>
                    <a:pt x="3" y="13"/>
                    <a:pt x="3" y="13"/>
                    <a:pt x="4" y="12"/>
                  </a:cubicBezTo>
                  <a:cubicBezTo>
                    <a:pt x="4" y="11"/>
                    <a:pt x="5" y="12"/>
                    <a:pt x="6" y="13"/>
                  </a:cubicBezTo>
                  <a:cubicBezTo>
                    <a:pt x="10" y="16"/>
                    <a:pt x="11" y="16"/>
                    <a:pt x="13" y="10"/>
                  </a:cubicBezTo>
                  <a:cubicBezTo>
                    <a:pt x="13" y="8"/>
                    <a:pt x="13" y="7"/>
                    <a:pt x="14" y="5"/>
                  </a:cubicBezTo>
                  <a:cubicBezTo>
                    <a:pt x="14" y="3"/>
                    <a:pt x="14" y="0"/>
                    <a:pt x="17" y="3"/>
                  </a:cubicBezTo>
                  <a:cubicBezTo>
                    <a:pt x="18" y="4"/>
                    <a:pt x="19" y="2"/>
                    <a:pt x="21" y="3"/>
                  </a:cubicBezTo>
                  <a:cubicBezTo>
                    <a:pt x="20" y="8"/>
                    <a:pt x="17" y="14"/>
                    <a:pt x="23" y="19"/>
                  </a:cubicBezTo>
                  <a:cubicBezTo>
                    <a:pt x="23" y="21"/>
                    <a:pt x="22" y="21"/>
                    <a:pt x="21" y="20"/>
                  </a:cubicBezTo>
                  <a:close/>
                </a:path>
              </a:pathLst>
            </a:custGeom>
            <a:solidFill>
              <a:srgbClr val="F295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65" name="Freeform 555"/>
            <p:cNvSpPr>
              <a:spLocks/>
            </p:cNvSpPr>
            <p:nvPr/>
          </p:nvSpPr>
          <p:spPr bwMode="auto">
            <a:xfrm>
              <a:off x="-6651626" y="122238"/>
              <a:ext cx="187325" cy="258763"/>
            </a:xfrm>
            <a:custGeom>
              <a:avLst/>
              <a:gdLst>
                <a:gd name="T0" fmla="*/ 19 w 21"/>
                <a:gd name="T1" fmla="*/ 26 h 29"/>
                <a:gd name="T2" fmla="*/ 20 w 21"/>
                <a:gd name="T3" fmla="*/ 27 h 29"/>
                <a:gd name="T4" fmla="*/ 14 w 21"/>
                <a:gd name="T5" fmla="*/ 27 h 29"/>
                <a:gd name="T6" fmla="*/ 12 w 21"/>
                <a:gd name="T7" fmla="*/ 22 h 29"/>
                <a:gd name="T8" fmla="*/ 4 w 21"/>
                <a:gd name="T9" fmla="*/ 21 h 29"/>
                <a:gd name="T10" fmla="*/ 2 w 21"/>
                <a:gd name="T11" fmla="*/ 8 h 29"/>
                <a:gd name="T12" fmla="*/ 1 w 21"/>
                <a:gd name="T13" fmla="*/ 5 h 29"/>
                <a:gd name="T14" fmla="*/ 2 w 21"/>
                <a:gd name="T15" fmla="*/ 2 h 29"/>
                <a:gd name="T16" fmla="*/ 3 w 21"/>
                <a:gd name="T17" fmla="*/ 4 h 29"/>
                <a:gd name="T18" fmla="*/ 3 w 21"/>
                <a:gd name="T19" fmla="*/ 5 h 29"/>
                <a:gd name="T20" fmla="*/ 6 w 21"/>
                <a:gd name="T21" fmla="*/ 9 h 29"/>
                <a:gd name="T22" fmla="*/ 9 w 21"/>
                <a:gd name="T23" fmla="*/ 5 h 29"/>
                <a:gd name="T24" fmla="*/ 11 w 21"/>
                <a:gd name="T25" fmla="*/ 0 h 29"/>
                <a:gd name="T26" fmla="*/ 21 w 21"/>
                <a:gd name="T27" fmla="*/ 2 h 29"/>
                <a:gd name="T28" fmla="*/ 16 w 21"/>
                <a:gd name="T29" fmla="*/ 15 h 29"/>
                <a:gd name="T30" fmla="*/ 14 w 21"/>
                <a:gd name="T31" fmla="*/ 10 h 29"/>
                <a:gd name="T32" fmla="*/ 12 w 21"/>
                <a:gd name="T33" fmla="*/ 14 h 29"/>
                <a:gd name="T34" fmla="*/ 11 w 21"/>
                <a:gd name="T35" fmla="*/ 10 h 29"/>
                <a:gd name="T36" fmla="*/ 14 w 21"/>
                <a:gd name="T37" fmla="*/ 19 h 29"/>
                <a:gd name="T38" fmla="*/ 19 w 21"/>
                <a:gd name="T39" fmla="*/ 2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" h="29">
                  <a:moveTo>
                    <a:pt x="19" y="26"/>
                  </a:moveTo>
                  <a:cubicBezTo>
                    <a:pt x="19" y="26"/>
                    <a:pt x="20" y="27"/>
                    <a:pt x="20" y="27"/>
                  </a:cubicBezTo>
                  <a:cubicBezTo>
                    <a:pt x="18" y="28"/>
                    <a:pt x="16" y="29"/>
                    <a:pt x="14" y="27"/>
                  </a:cubicBezTo>
                  <a:cubicBezTo>
                    <a:pt x="13" y="26"/>
                    <a:pt x="13" y="24"/>
                    <a:pt x="12" y="22"/>
                  </a:cubicBezTo>
                  <a:cubicBezTo>
                    <a:pt x="10" y="18"/>
                    <a:pt x="8" y="18"/>
                    <a:pt x="4" y="21"/>
                  </a:cubicBezTo>
                  <a:cubicBezTo>
                    <a:pt x="6" y="15"/>
                    <a:pt x="5" y="11"/>
                    <a:pt x="2" y="8"/>
                  </a:cubicBezTo>
                  <a:cubicBezTo>
                    <a:pt x="1" y="7"/>
                    <a:pt x="1" y="6"/>
                    <a:pt x="1" y="5"/>
                  </a:cubicBezTo>
                  <a:cubicBezTo>
                    <a:pt x="0" y="4"/>
                    <a:pt x="1" y="2"/>
                    <a:pt x="2" y="2"/>
                  </a:cubicBezTo>
                  <a:cubicBezTo>
                    <a:pt x="3" y="2"/>
                    <a:pt x="3" y="3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6"/>
                    <a:pt x="4" y="9"/>
                    <a:pt x="6" y="9"/>
                  </a:cubicBezTo>
                  <a:cubicBezTo>
                    <a:pt x="8" y="9"/>
                    <a:pt x="8" y="6"/>
                    <a:pt x="9" y="5"/>
                  </a:cubicBezTo>
                  <a:cubicBezTo>
                    <a:pt x="10" y="3"/>
                    <a:pt x="10" y="2"/>
                    <a:pt x="11" y="0"/>
                  </a:cubicBezTo>
                  <a:cubicBezTo>
                    <a:pt x="13" y="7"/>
                    <a:pt x="15" y="8"/>
                    <a:pt x="21" y="2"/>
                  </a:cubicBezTo>
                  <a:cubicBezTo>
                    <a:pt x="19" y="7"/>
                    <a:pt x="15" y="9"/>
                    <a:pt x="16" y="15"/>
                  </a:cubicBezTo>
                  <a:cubicBezTo>
                    <a:pt x="15" y="13"/>
                    <a:pt x="15" y="12"/>
                    <a:pt x="14" y="10"/>
                  </a:cubicBezTo>
                  <a:cubicBezTo>
                    <a:pt x="13" y="12"/>
                    <a:pt x="14" y="13"/>
                    <a:pt x="12" y="14"/>
                  </a:cubicBezTo>
                  <a:cubicBezTo>
                    <a:pt x="10" y="13"/>
                    <a:pt x="12" y="11"/>
                    <a:pt x="11" y="10"/>
                  </a:cubicBezTo>
                  <a:cubicBezTo>
                    <a:pt x="8" y="14"/>
                    <a:pt x="9" y="15"/>
                    <a:pt x="14" y="19"/>
                  </a:cubicBezTo>
                  <a:cubicBezTo>
                    <a:pt x="15" y="21"/>
                    <a:pt x="15" y="25"/>
                    <a:pt x="19" y="26"/>
                  </a:cubicBezTo>
                  <a:close/>
                </a:path>
              </a:pathLst>
            </a:custGeom>
            <a:solidFill>
              <a:srgbClr val="F08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66" name="Freeform 556"/>
            <p:cNvSpPr>
              <a:spLocks/>
            </p:cNvSpPr>
            <p:nvPr/>
          </p:nvSpPr>
          <p:spPr bwMode="auto">
            <a:xfrm>
              <a:off x="-6802438" y="149225"/>
              <a:ext cx="160338" cy="222250"/>
            </a:xfrm>
            <a:custGeom>
              <a:avLst/>
              <a:gdLst>
                <a:gd name="T0" fmla="*/ 8 w 18"/>
                <a:gd name="T1" fmla="*/ 24 h 25"/>
                <a:gd name="T2" fmla="*/ 5 w 18"/>
                <a:gd name="T3" fmla="*/ 21 h 25"/>
                <a:gd name="T4" fmla="*/ 3 w 18"/>
                <a:gd name="T5" fmla="*/ 16 h 25"/>
                <a:gd name="T6" fmla="*/ 3 w 18"/>
                <a:gd name="T7" fmla="*/ 18 h 25"/>
                <a:gd name="T8" fmla="*/ 1 w 18"/>
                <a:gd name="T9" fmla="*/ 20 h 25"/>
                <a:gd name="T10" fmla="*/ 1 w 18"/>
                <a:gd name="T11" fmla="*/ 17 h 25"/>
                <a:gd name="T12" fmla="*/ 1 w 18"/>
                <a:gd name="T13" fmla="*/ 13 h 25"/>
                <a:gd name="T14" fmla="*/ 1 w 18"/>
                <a:gd name="T15" fmla="*/ 11 h 25"/>
                <a:gd name="T16" fmla="*/ 4 w 18"/>
                <a:gd name="T17" fmla="*/ 11 h 25"/>
                <a:gd name="T18" fmla="*/ 8 w 18"/>
                <a:gd name="T19" fmla="*/ 14 h 25"/>
                <a:gd name="T20" fmla="*/ 11 w 18"/>
                <a:gd name="T21" fmla="*/ 8 h 25"/>
                <a:gd name="T22" fmla="*/ 16 w 18"/>
                <a:gd name="T23" fmla="*/ 0 h 25"/>
                <a:gd name="T24" fmla="*/ 16 w 18"/>
                <a:gd name="T25" fmla="*/ 6 h 25"/>
                <a:gd name="T26" fmla="*/ 17 w 18"/>
                <a:gd name="T27" fmla="*/ 20 h 25"/>
                <a:gd name="T28" fmla="*/ 16 w 18"/>
                <a:gd name="T29" fmla="*/ 22 h 25"/>
                <a:gd name="T30" fmla="*/ 15 w 18"/>
                <a:gd name="T31" fmla="*/ 20 h 25"/>
                <a:gd name="T32" fmla="*/ 13 w 18"/>
                <a:gd name="T33" fmla="*/ 18 h 25"/>
                <a:gd name="T34" fmla="*/ 10 w 18"/>
                <a:gd name="T35" fmla="*/ 20 h 25"/>
                <a:gd name="T36" fmla="*/ 8 w 18"/>
                <a:gd name="T37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" h="25">
                  <a:moveTo>
                    <a:pt x="8" y="24"/>
                  </a:moveTo>
                  <a:cubicBezTo>
                    <a:pt x="5" y="25"/>
                    <a:pt x="3" y="25"/>
                    <a:pt x="5" y="21"/>
                  </a:cubicBezTo>
                  <a:cubicBezTo>
                    <a:pt x="5" y="19"/>
                    <a:pt x="5" y="18"/>
                    <a:pt x="3" y="16"/>
                  </a:cubicBezTo>
                  <a:cubicBezTo>
                    <a:pt x="3" y="17"/>
                    <a:pt x="3" y="17"/>
                    <a:pt x="3" y="18"/>
                  </a:cubicBezTo>
                  <a:cubicBezTo>
                    <a:pt x="3" y="19"/>
                    <a:pt x="3" y="21"/>
                    <a:pt x="1" y="20"/>
                  </a:cubicBezTo>
                  <a:cubicBezTo>
                    <a:pt x="0" y="20"/>
                    <a:pt x="0" y="18"/>
                    <a:pt x="1" y="17"/>
                  </a:cubicBezTo>
                  <a:cubicBezTo>
                    <a:pt x="1" y="16"/>
                    <a:pt x="3" y="15"/>
                    <a:pt x="1" y="13"/>
                  </a:cubicBezTo>
                  <a:cubicBezTo>
                    <a:pt x="0" y="12"/>
                    <a:pt x="0" y="11"/>
                    <a:pt x="1" y="11"/>
                  </a:cubicBezTo>
                  <a:cubicBezTo>
                    <a:pt x="2" y="10"/>
                    <a:pt x="3" y="11"/>
                    <a:pt x="4" y="11"/>
                  </a:cubicBezTo>
                  <a:cubicBezTo>
                    <a:pt x="5" y="13"/>
                    <a:pt x="6" y="15"/>
                    <a:pt x="8" y="14"/>
                  </a:cubicBezTo>
                  <a:cubicBezTo>
                    <a:pt x="11" y="13"/>
                    <a:pt x="11" y="10"/>
                    <a:pt x="11" y="8"/>
                  </a:cubicBezTo>
                  <a:cubicBezTo>
                    <a:pt x="10" y="4"/>
                    <a:pt x="15" y="3"/>
                    <a:pt x="16" y="0"/>
                  </a:cubicBezTo>
                  <a:cubicBezTo>
                    <a:pt x="16" y="2"/>
                    <a:pt x="17" y="4"/>
                    <a:pt x="16" y="6"/>
                  </a:cubicBezTo>
                  <a:cubicBezTo>
                    <a:pt x="16" y="11"/>
                    <a:pt x="16" y="15"/>
                    <a:pt x="17" y="20"/>
                  </a:cubicBezTo>
                  <a:cubicBezTo>
                    <a:pt x="18" y="21"/>
                    <a:pt x="18" y="22"/>
                    <a:pt x="16" y="22"/>
                  </a:cubicBezTo>
                  <a:cubicBezTo>
                    <a:pt x="15" y="21"/>
                    <a:pt x="15" y="21"/>
                    <a:pt x="15" y="20"/>
                  </a:cubicBezTo>
                  <a:cubicBezTo>
                    <a:pt x="15" y="19"/>
                    <a:pt x="14" y="18"/>
                    <a:pt x="13" y="18"/>
                  </a:cubicBezTo>
                  <a:cubicBezTo>
                    <a:pt x="11" y="18"/>
                    <a:pt x="11" y="19"/>
                    <a:pt x="10" y="20"/>
                  </a:cubicBezTo>
                  <a:cubicBezTo>
                    <a:pt x="10" y="21"/>
                    <a:pt x="10" y="23"/>
                    <a:pt x="8" y="24"/>
                  </a:cubicBezTo>
                  <a:close/>
                </a:path>
              </a:pathLst>
            </a:custGeom>
            <a:solidFill>
              <a:srgbClr val="F192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67" name="Freeform 557"/>
            <p:cNvSpPr>
              <a:spLocks/>
            </p:cNvSpPr>
            <p:nvPr/>
          </p:nvSpPr>
          <p:spPr bwMode="auto">
            <a:xfrm>
              <a:off x="-6526213" y="42863"/>
              <a:ext cx="141288" cy="88900"/>
            </a:xfrm>
            <a:custGeom>
              <a:avLst/>
              <a:gdLst>
                <a:gd name="T0" fmla="*/ 0 w 16"/>
                <a:gd name="T1" fmla="*/ 3 h 10"/>
                <a:gd name="T2" fmla="*/ 7 w 16"/>
                <a:gd name="T3" fmla="*/ 2 h 10"/>
                <a:gd name="T4" fmla="*/ 13 w 16"/>
                <a:gd name="T5" fmla="*/ 3 h 10"/>
                <a:gd name="T6" fmla="*/ 16 w 16"/>
                <a:gd name="T7" fmla="*/ 4 h 10"/>
                <a:gd name="T8" fmla="*/ 14 w 16"/>
                <a:gd name="T9" fmla="*/ 5 h 10"/>
                <a:gd name="T10" fmla="*/ 9 w 16"/>
                <a:gd name="T11" fmla="*/ 9 h 10"/>
                <a:gd name="T12" fmla="*/ 6 w 16"/>
                <a:gd name="T13" fmla="*/ 10 h 10"/>
                <a:gd name="T14" fmla="*/ 0 w 16"/>
                <a:gd name="T15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0">
                  <a:moveTo>
                    <a:pt x="0" y="3"/>
                  </a:moveTo>
                  <a:cubicBezTo>
                    <a:pt x="2" y="4"/>
                    <a:pt x="4" y="0"/>
                    <a:pt x="7" y="2"/>
                  </a:cubicBezTo>
                  <a:cubicBezTo>
                    <a:pt x="9" y="4"/>
                    <a:pt x="11" y="4"/>
                    <a:pt x="13" y="3"/>
                  </a:cubicBezTo>
                  <a:cubicBezTo>
                    <a:pt x="14" y="3"/>
                    <a:pt x="15" y="2"/>
                    <a:pt x="16" y="4"/>
                  </a:cubicBezTo>
                  <a:cubicBezTo>
                    <a:pt x="16" y="5"/>
                    <a:pt x="15" y="5"/>
                    <a:pt x="14" y="5"/>
                  </a:cubicBezTo>
                  <a:cubicBezTo>
                    <a:pt x="12" y="6"/>
                    <a:pt x="11" y="7"/>
                    <a:pt x="9" y="9"/>
                  </a:cubicBezTo>
                  <a:cubicBezTo>
                    <a:pt x="9" y="10"/>
                    <a:pt x="7" y="10"/>
                    <a:pt x="6" y="10"/>
                  </a:cubicBezTo>
                  <a:cubicBezTo>
                    <a:pt x="6" y="5"/>
                    <a:pt x="1" y="6"/>
                    <a:pt x="0" y="3"/>
                  </a:cubicBezTo>
                  <a:close/>
                </a:path>
              </a:pathLst>
            </a:custGeom>
            <a:solidFill>
              <a:srgbClr val="F08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68" name="Freeform 558"/>
            <p:cNvSpPr>
              <a:spLocks/>
            </p:cNvSpPr>
            <p:nvPr/>
          </p:nvSpPr>
          <p:spPr bwMode="auto">
            <a:xfrm>
              <a:off x="-6294438" y="211138"/>
              <a:ext cx="79375" cy="106363"/>
            </a:xfrm>
            <a:custGeom>
              <a:avLst/>
              <a:gdLst>
                <a:gd name="T0" fmla="*/ 1 w 9"/>
                <a:gd name="T1" fmla="*/ 1 h 12"/>
                <a:gd name="T2" fmla="*/ 3 w 9"/>
                <a:gd name="T3" fmla="*/ 0 h 12"/>
                <a:gd name="T4" fmla="*/ 9 w 9"/>
                <a:gd name="T5" fmla="*/ 10 h 12"/>
                <a:gd name="T6" fmla="*/ 1 w 9"/>
                <a:gd name="T7" fmla="*/ 7 h 12"/>
                <a:gd name="T8" fmla="*/ 6 w 9"/>
                <a:gd name="T9" fmla="*/ 8 h 12"/>
                <a:gd name="T10" fmla="*/ 5 w 9"/>
                <a:gd name="T11" fmla="*/ 11 h 12"/>
                <a:gd name="T12" fmla="*/ 1 w 9"/>
                <a:gd name="T13" fmla="*/ 10 h 12"/>
                <a:gd name="T14" fmla="*/ 1 w 9"/>
                <a:gd name="T15" fmla="*/ 7 h 12"/>
                <a:gd name="T16" fmla="*/ 1 w 9"/>
                <a:gd name="T17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2">
                  <a:moveTo>
                    <a:pt x="1" y="1"/>
                  </a:moveTo>
                  <a:cubicBezTo>
                    <a:pt x="2" y="1"/>
                    <a:pt x="2" y="1"/>
                    <a:pt x="3" y="0"/>
                  </a:cubicBezTo>
                  <a:cubicBezTo>
                    <a:pt x="7" y="2"/>
                    <a:pt x="9" y="5"/>
                    <a:pt x="9" y="10"/>
                  </a:cubicBezTo>
                  <a:cubicBezTo>
                    <a:pt x="5" y="4"/>
                    <a:pt x="5" y="4"/>
                    <a:pt x="1" y="7"/>
                  </a:cubicBezTo>
                  <a:cubicBezTo>
                    <a:pt x="4" y="7"/>
                    <a:pt x="5" y="6"/>
                    <a:pt x="6" y="8"/>
                  </a:cubicBezTo>
                  <a:cubicBezTo>
                    <a:pt x="6" y="9"/>
                    <a:pt x="6" y="10"/>
                    <a:pt x="5" y="11"/>
                  </a:cubicBezTo>
                  <a:cubicBezTo>
                    <a:pt x="4" y="12"/>
                    <a:pt x="3" y="10"/>
                    <a:pt x="1" y="10"/>
                  </a:cubicBezTo>
                  <a:cubicBezTo>
                    <a:pt x="0" y="10"/>
                    <a:pt x="1" y="8"/>
                    <a:pt x="1" y="7"/>
                  </a:cubicBezTo>
                  <a:cubicBezTo>
                    <a:pt x="1" y="5"/>
                    <a:pt x="5" y="3"/>
                    <a:pt x="1" y="1"/>
                  </a:cubicBezTo>
                  <a:close/>
                </a:path>
              </a:pathLst>
            </a:custGeom>
            <a:solidFill>
              <a:srgbClr val="EA75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69" name="Freeform 559"/>
            <p:cNvSpPr>
              <a:spLocks/>
            </p:cNvSpPr>
            <p:nvPr/>
          </p:nvSpPr>
          <p:spPr bwMode="auto">
            <a:xfrm>
              <a:off x="-6731001" y="292100"/>
              <a:ext cx="88900" cy="96838"/>
            </a:xfrm>
            <a:custGeom>
              <a:avLst/>
              <a:gdLst>
                <a:gd name="T0" fmla="*/ 0 w 10"/>
                <a:gd name="T1" fmla="*/ 8 h 11"/>
                <a:gd name="T2" fmla="*/ 1 w 10"/>
                <a:gd name="T3" fmla="*/ 5 h 11"/>
                <a:gd name="T4" fmla="*/ 5 w 10"/>
                <a:gd name="T5" fmla="*/ 1 h 11"/>
                <a:gd name="T6" fmla="*/ 8 w 10"/>
                <a:gd name="T7" fmla="*/ 6 h 11"/>
                <a:gd name="T8" fmla="*/ 7 w 10"/>
                <a:gd name="T9" fmla="*/ 10 h 11"/>
                <a:gd name="T10" fmla="*/ 0 w 10"/>
                <a:gd name="T11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1">
                  <a:moveTo>
                    <a:pt x="0" y="8"/>
                  </a:moveTo>
                  <a:cubicBezTo>
                    <a:pt x="1" y="7"/>
                    <a:pt x="1" y="6"/>
                    <a:pt x="1" y="5"/>
                  </a:cubicBezTo>
                  <a:cubicBezTo>
                    <a:pt x="1" y="3"/>
                    <a:pt x="2" y="0"/>
                    <a:pt x="5" y="1"/>
                  </a:cubicBezTo>
                  <a:cubicBezTo>
                    <a:pt x="9" y="1"/>
                    <a:pt x="8" y="4"/>
                    <a:pt x="8" y="6"/>
                  </a:cubicBezTo>
                  <a:cubicBezTo>
                    <a:pt x="7" y="7"/>
                    <a:pt x="10" y="9"/>
                    <a:pt x="7" y="10"/>
                  </a:cubicBezTo>
                  <a:cubicBezTo>
                    <a:pt x="5" y="11"/>
                    <a:pt x="2" y="11"/>
                    <a:pt x="0" y="8"/>
                  </a:cubicBezTo>
                  <a:close/>
                </a:path>
              </a:pathLst>
            </a:custGeom>
            <a:solidFill>
              <a:srgbClr val="D43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70" name="Freeform 560"/>
            <p:cNvSpPr>
              <a:spLocks/>
            </p:cNvSpPr>
            <p:nvPr/>
          </p:nvSpPr>
          <p:spPr bwMode="auto">
            <a:xfrm>
              <a:off x="-6429376" y="292100"/>
              <a:ext cx="80963" cy="71438"/>
            </a:xfrm>
            <a:custGeom>
              <a:avLst/>
              <a:gdLst>
                <a:gd name="T0" fmla="*/ 3 w 9"/>
                <a:gd name="T1" fmla="*/ 4 h 8"/>
                <a:gd name="T2" fmla="*/ 0 w 9"/>
                <a:gd name="T3" fmla="*/ 6 h 8"/>
                <a:gd name="T4" fmla="*/ 5 w 9"/>
                <a:gd name="T5" fmla="*/ 1 h 8"/>
                <a:gd name="T6" fmla="*/ 9 w 9"/>
                <a:gd name="T7" fmla="*/ 4 h 8"/>
                <a:gd name="T8" fmla="*/ 5 w 9"/>
                <a:gd name="T9" fmla="*/ 8 h 8"/>
                <a:gd name="T10" fmla="*/ 3 w 9"/>
                <a:gd name="T11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8">
                  <a:moveTo>
                    <a:pt x="3" y="4"/>
                  </a:moveTo>
                  <a:cubicBezTo>
                    <a:pt x="1" y="4"/>
                    <a:pt x="2" y="6"/>
                    <a:pt x="0" y="6"/>
                  </a:cubicBezTo>
                  <a:cubicBezTo>
                    <a:pt x="1" y="3"/>
                    <a:pt x="1" y="1"/>
                    <a:pt x="5" y="1"/>
                  </a:cubicBezTo>
                  <a:cubicBezTo>
                    <a:pt x="7" y="0"/>
                    <a:pt x="8" y="1"/>
                    <a:pt x="9" y="4"/>
                  </a:cubicBezTo>
                  <a:cubicBezTo>
                    <a:pt x="9" y="7"/>
                    <a:pt x="6" y="7"/>
                    <a:pt x="5" y="8"/>
                  </a:cubicBezTo>
                  <a:cubicBezTo>
                    <a:pt x="2" y="8"/>
                    <a:pt x="4" y="5"/>
                    <a:pt x="3" y="4"/>
                  </a:cubicBezTo>
                  <a:close/>
                </a:path>
              </a:pathLst>
            </a:custGeom>
            <a:solidFill>
              <a:srgbClr val="ED84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71" name="Freeform 561"/>
            <p:cNvSpPr>
              <a:spLocks/>
            </p:cNvSpPr>
            <p:nvPr/>
          </p:nvSpPr>
          <p:spPr bwMode="auto">
            <a:xfrm>
              <a:off x="-6535738" y="265113"/>
              <a:ext cx="80963" cy="88900"/>
            </a:xfrm>
            <a:custGeom>
              <a:avLst/>
              <a:gdLst>
                <a:gd name="T0" fmla="*/ 6 w 9"/>
                <a:gd name="T1" fmla="*/ 10 h 10"/>
                <a:gd name="T2" fmla="*/ 1 w 9"/>
                <a:gd name="T3" fmla="*/ 3 h 10"/>
                <a:gd name="T4" fmla="*/ 3 w 9"/>
                <a:gd name="T5" fmla="*/ 3 h 10"/>
                <a:gd name="T6" fmla="*/ 4 w 9"/>
                <a:gd name="T7" fmla="*/ 5 h 10"/>
                <a:gd name="T8" fmla="*/ 5 w 9"/>
                <a:gd name="T9" fmla="*/ 2 h 10"/>
                <a:gd name="T10" fmla="*/ 6 w 9"/>
                <a:gd name="T11" fmla="*/ 1 h 10"/>
                <a:gd name="T12" fmla="*/ 8 w 9"/>
                <a:gd name="T13" fmla="*/ 6 h 10"/>
                <a:gd name="T14" fmla="*/ 6 w 9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6" y="10"/>
                  </a:moveTo>
                  <a:cubicBezTo>
                    <a:pt x="0" y="10"/>
                    <a:pt x="1" y="6"/>
                    <a:pt x="1" y="3"/>
                  </a:cubicBezTo>
                  <a:cubicBezTo>
                    <a:pt x="1" y="3"/>
                    <a:pt x="2" y="2"/>
                    <a:pt x="3" y="3"/>
                  </a:cubicBezTo>
                  <a:cubicBezTo>
                    <a:pt x="3" y="3"/>
                    <a:pt x="3" y="5"/>
                    <a:pt x="4" y="5"/>
                  </a:cubicBezTo>
                  <a:cubicBezTo>
                    <a:pt x="5" y="4"/>
                    <a:pt x="4" y="3"/>
                    <a:pt x="5" y="2"/>
                  </a:cubicBezTo>
                  <a:cubicBezTo>
                    <a:pt x="5" y="1"/>
                    <a:pt x="5" y="0"/>
                    <a:pt x="6" y="1"/>
                  </a:cubicBezTo>
                  <a:cubicBezTo>
                    <a:pt x="8" y="2"/>
                    <a:pt x="9" y="4"/>
                    <a:pt x="8" y="6"/>
                  </a:cubicBezTo>
                  <a:cubicBezTo>
                    <a:pt x="7" y="7"/>
                    <a:pt x="7" y="9"/>
                    <a:pt x="6" y="10"/>
                  </a:cubicBezTo>
                  <a:close/>
                </a:path>
              </a:pathLst>
            </a:custGeom>
            <a:solidFill>
              <a:srgbClr val="AE28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72" name="Freeform 562"/>
            <p:cNvSpPr>
              <a:spLocks/>
            </p:cNvSpPr>
            <p:nvPr/>
          </p:nvSpPr>
          <p:spPr bwMode="auto">
            <a:xfrm>
              <a:off x="-6178551" y="166688"/>
              <a:ext cx="52388" cy="88900"/>
            </a:xfrm>
            <a:custGeom>
              <a:avLst/>
              <a:gdLst>
                <a:gd name="T0" fmla="*/ 3 w 6"/>
                <a:gd name="T1" fmla="*/ 10 h 10"/>
                <a:gd name="T2" fmla="*/ 1 w 6"/>
                <a:gd name="T3" fmla="*/ 2 h 10"/>
                <a:gd name="T4" fmla="*/ 1 w 6"/>
                <a:gd name="T5" fmla="*/ 0 h 10"/>
                <a:gd name="T6" fmla="*/ 3 w 6"/>
                <a:gd name="T7" fmla="*/ 0 h 10"/>
                <a:gd name="T8" fmla="*/ 3 w 6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">
                  <a:moveTo>
                    <a:pt x="3" y="10"/>
                  </a:moveTo>
                  <a:cubicBezTo>
                    <a:pt x="4" y="7"/>
                    <a:pt x="4" y="4"/>
                    <a:pt x="1" y="2"/>
                  </a:cubicBezTo>
                  <a:cubicBezTo>
                    <a:pt x="1" y="1"/>
                    <a:pt x="0" y="1"/>
                    <a:pt x="1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6" y="2"/>
                    <a:pt x="6" y="5"/>
                    <a:pt x="3" y="10"/>
                  </a:cubicBezTo>
                  <a:close/>
                </a:path>
              </a:pathLst>
            </a:custGeom>
            <a:solidFill>
              <a:srgbClr val="EC64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73" name="Freeform 563"/>
            <p:cNvSpPr>
              <a:spLocks/>
            </p:cNvSpPr>
            <p:nvPr/>
          </p:nvSpPr>
          <p:spPr bwMode="auto">
            <a:xfrm>
              <a:off x="-6249988" y="77788"/>
              <a:ext cx="71438" cy="71438"/>
            </a:xfrm>
            <a:custGeom>
              <a:avLst/>
              <a:gdLst>
                <a:gd name="T0" fmla="*/ 3 w 8"/>
                <a:gd name="T1" fmla="*/ 0 h 8"/>
                <a:gd name="T2" fmla="*/ 4 w 8"/>
                <a:gd name="T3" fmla="*/ 0 h 8"/>
                <a:gd name="T4" fmla="*/ 5 w 8"/>
                <a:gd name="T5" fmla="*/ 2 h 8"/>
                <a:gd name="T6" fmla="*/ 6 w 8"/>
                <a:gd name="T7" fmla="*/ 7 h 8"/>
                <a:gd name="T8" fmla="*/ 4 w 8"/>
                <a:gd name="T9" fmla="*/ 4 h 8"/>
                <a:gd name="T10" fmla="*/ 3 w 8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3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5" y="1"/>
                    <a:pt x="5" y="2"/>
                  </a:cubicBezTo>
                  <a:cubicBezTo>
                    <a:pt x="6" y="3"/>
                    <a:pt x="8" y="6"/>
                    <a:pt x="6" y="7"/>
                  </a:cubicBezTo>
                  <a:cubicBezTo>
                    <a:pt x="3" y="8"/>
                    <a:pt x="4" y="5"/>
                    <a:pt x="4" y="4"/>
                  </a:cubicBezTo>
                  <a:cubicBezTo>
                    <a:pt x="3" y="2"/>
                    <a:pt x="0" y="1"/>
                    <a:pt x="3" y="0"/>
                  </a:cubicBezTo>
                  <a:close/>
                </a:path>
              </a:pathLst>
            </a:custGeom>
            <a:solidFill>
              <a:srgbClr val="EC67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74" name="Freeform 564"/>
            <p:cNvSpPr>
              <a:spLocks/>
            </p:cNvSpPr>
            <p:nvPr/>
          </p:nvSpPr>
          <p:spPr bwMode="auto">
            <a:xfrm>
              <a:off x="-6597651" y="300038"/>
              <a:ext cx="26988" cy="44450"/>
            </a:xfrm>
            <a:custGeom>
              <a:avLst/>
              <a:gdLst>
                <a:gd name="T0" fmla="*/ 3 w 3"/>
                <a:gd name="T1" fmla="*/ 2 h 5"/>
                <a:gd name="T2" fmla="*/ 1 w 3"/>
                <a:gd name="T3" fmla="*/ 5 h 5"/>
                <a:gd name="T4" fmla="*/ 0 w 3"/>
                <a:gd name="T5" fmla="*/ 3 h 5"/>
                <a:gd name="T6" fmla="*/ 1 w 3"/>
                <a:gd name="T7" fmla="*/ 0 h 5"/>
                <a:gd name="T8" fmla="*/ 3 w 3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3" y="2"/>
                  </a:moveTo>
                  <a:cubicBezTo>
                    <a:pt x="3" y="4"/>
                    <a:pt x="2" y="5"/>
                    <a:pt x="1" y="5"/>
                  </a:cubicBezTo>
                  <a:cubicBezTo>
                    <a:pt x="0" y="5"/>
                    <a:pt x="0" y="4"/>
                    <a:pt x="0" y="3"/>
                  </a:cubicBezTo>
                  <a:cubicBezTo>
                    <a:pt x="0" y="2"/>
                    <a:pt x="0" y="0"/>
                    <a:pt x="1" y="0"/>
                  </a:cubicBezTo>
                  <a:cubicBezTo>
                    <a:pt x="2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8B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75" name="Freeform 565"/>
            <p:cNvSpPr>
              <a:spLocks/>
            </p:cNvSpPr>
            <p:nvPr/>
          </p:nvSpPr>
          <p:spPr bwMode="auto">
            <a:xfrm>
              <a:off x="-6518276" y="282575"/>
              <a:ext cx="36513" cy="44450"/>
            </a:xfrm>
            <a:custGeom>
              <a:avLst/>
              <a:gdLst>
                <a:gd name="T0" fmla="*/ 3 w 4"/>
                <a:gd name="T1" fmla="*/ 0 h 5"/>
                <a:gd name="T2" fmla="*/ 3 w 4"/>
                <a:gd name="T3" fmla="*/ 0 h 5"/>
                <a:gd name="T4" fmla="*/ 2 w 4"/>
                <a:gd name="T5" fmla="*/ 5 h 5"/>
                <a:gd name="T6" fmla="*/ 1 w 4"/>
                <a:gd name="T7" fmla="*/ 1 h 5"/>
                <a:gd name="T8" fmla="*/ 3 w 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4" y="2"/>
                    <a:pt x="4" y="4"/>
                    <a:pt x="2" y="5"/>
                  </a:cubicBezTo>
                  <a:cubicBezTo>
                    <a:pt x="0" y="5"/>
                    <a:pt x="0" y="2"/>
                    <a:pt x="1" y="1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F1AD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76" name="Freeform 566"/>
            <p:cNvSpPr>
              <a:spLocks/>
            </p:cNvSpPr>
            <p:nvPr/>
          </p:nvSpPr>
          <p:spPr bwMode="auto">
            <a:xfrm>
              <a:off x="-6134101" y="282575"/>
              <a:ext cx="25400" cy="44450"/>
            </a:xfrm>
            <a:custGeom>
              <a:avLst/>
              <a:gdLst>
                <a:gd name="T0" fmla="*/ 1 w 3"/>
                <a:gd name="T1" fmla="*/ 5 h 5"/>
                <a:gd name="T2" fmla="*/ 0 w 3"/>
                <a:gd name="T3" fmla="*/ 2 h 5"/>
                <a:gd name="T4" fmla="*/ 1 w 3"/>
                <a:gd name="T5" fmla="*/ 0 h 5"/>
                <a:gd name="T6" fmla="*/ 2 w 3"/>
                <a:gd name="T7" fmla="*/ 3 h 5"/>
                <a:gd name="T8" fmla="*/ 1 w 3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5"/>
                  </a:move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3" y="1"/>
                    <a:pt x="3" y="2"/>
                    <a:pt x="2" y="3"/>
                  </a:cubicBezTo>
                  <a:cubicBezTo>
                    <a:pt x="2" y="4"/>
                    <a:pt x="2" y="5"/>
                    <a:pt x="1" y="5"/>
                  </a:cubicBezTo>
                  <a:close/>
                </a:path>
              </a:pathLst>
            </a:custGeom>
            <a:solidFill>
              <a:srgbClr val="F5A3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77" name="Freeform 567"/>
            <p:cNvSpPr>
              <a:spLocks/>
            </p:cNvSpPr>
            <p:nvPr/>
          </p:nvSpPr>
          <p:spPr bwMode="auto">
            <a:xfrm>
              <a:off x="-6454776" y="638175"/>
              <a:ext cx="25400" cy="53975"/>
            </a:xfrm>
            <a:custGeom>
              <a:avLst/>
              <a:gdLst>
                <a:gd name="T0" fmla="*/ 3 w 3"/>
                <a:gd name="T1" fmla="*/ 2 h 6"/>
                <a:gd name="T2" fmla="*/ 3 w 3"/>
                <a:gd name="T3" fmla="*/ 2 h 6"/>
                <a:gd name="T4" fmla="*/ 1 w 3"/>
                <a:gd name="T5" fmla="*/ 5 h 6"/>
                <a:gd name="T6" fmla="*/ 0 w 3"/>
                <a:gd name="T7" fmla="*/ 3 h 6"/>
                <a:gd name="T8" fmla="*/ 3 w 3"/>
                <a:gd name="T9" fmla="*/ 1 h 6"/>
                <a:gd name="T10" fmla="*/ 3 w 3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4"/>
                    <a:pt x="3" y="5"/>
                    <a:pt x="1" y="5"/>
                  </a:cubicBezTo>
                  <a:cubicBezTo>
                    <a:pt x="0" y="6"/>
                    <a:pt x="0" y="4"/>
                    <a:pt x="0" y="3"/>
                  </a:cubicBezTo>
                  <a:cubicBezTo>
                    <a:pt x="0" y="2"/>
                    <a:pt x="0" y="0"/>
                    <a:pt x="3" y="1"/>
                  </a:cubicBezTo>
                  <a:cubicBezTo>
                    <a:pt x="3" y="1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28D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78" name="Freeform 568"/>
            <p:cNvSpPr>
              <a:spLocks/>
            </p:cNvSpPr>
            <p:nvPr/>
          </p:nvSpPr>
          <p:spPr bwMode="auto">
            <a:xfrm>
              <a:off x="-6276976" y="657225"/>
              <a:ext cx="34925" cy="44450"/>
            </a:xfrm>
            <a:custGeom>
              <a:avLst/>
              <a:gdLst>
                <a:gd name="T0" fmla="*/ 1 w 4"/>
                <a:gd name="T1" fmla="*/ 1 h 5"/>
                <a:gd name="T2" fmla="*/ 4 w 4"/>
                <a:gd name="T3" fmla="*/ 2 h 5"/>
                <a:gd name="T4" fmla="*/ 2 w 4"/>
                <a:gd name="T5" fmla="*/ 5 h 5"/>
                <a:gd name="T6" fmla="*/ 0 w 4"/>
                <a:gd name="T7" fmla="*/ 2 h 5"/>
                <a:gd name="T8" fmla="*/ 1 w 4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1" y="1"/>
                  </a:moveTo>
                  <a:cubicBezTo>
                    <a:pt x="3" y="0"/>
                    <a:pt x="4" y="1"/>
                    <a:pt x="4" y="2"/>
                  </a:cubicBezTo>
                  <a:cubicBezTo>
                    <a:pt x="4" y="4"/>
                    <a:pt x="3" y="5"/>
                    <a:pt x="2" y="5"/>
                  </a:cubicBezTo>
                  <a:cubicBezTo>
                    <a:pt x="0" y="5"/>
                    <a:pt x="0" y="3"/>
                    <a:pt x="0" y="2"/>
                  </a:cubicBezTo>
                  <a:cubicBezTo>
                    <a:pt x="1" y="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49D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79" name="Freeform 569"/>
            <p:cNvSpPr>
              <a:spLocks/>
            </p:cNvSpPr>
            <p:nvPr/>
          </p:nvSpPr>
          <p:spPr bwMode="auto">
            <a:xfrm>
              <a:off x="-6750051" y="541338"/>
              <a:ext cx="36513" cy="44450"/>
            </a:xfrm>
            <a:custGeom>
              <a:avLst/>
              <a:gdLst>
                <a:gd name="T0" fmla="*/ 4 w 4"/>
                <a:gd name="T1" fmla="*/ 1 h 5"/>
                <a:gd name="T2" fmla="*/ 2 w 4"/>
                <a:gd name="T3" fmla="*/ 4 h 5"/>
                <a:gd name="T4" fmla="*/ 1 w 4"/>
                <a:gd name="T5" fmla="*/ 0 h 5"/>
                <a:gd name="T6" fmla="*/ 4 w 4"/>
                <a:gd name="T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4" y="1"/>
                  </a:moveTo>
                  <a:cubicBezTo>
                    <a:pt x="3" y="3"/>
                    <a:pt x="4" y="5"/>
                    <a:pt x="2" y="4"/>
                  </a:cubicBezTo>
                  <a:cubicBezTo>
                    <a:pt x="0" y="4"/>
                    <a:pt x="0" y="2"/>
                    <a:pt x="1" y="0"/>
                  </a:cubicBezTo>
                  <a:cubicBezTo>
                    <a:pt x="2" y="1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EF8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80" name="Freeform 570"/>
            <p:cNvSpPr>
              <a:spLocks/>
            </p:cNvSpPr>
            <p:nvPr/>
          </p:nvSpPr>
          <p:spPr bwMode="auto">
            <a:xfrm>
              <a:off x="-6116638" y="541338"/>
              <a:ext cx="26988" cy="34925"/>
            </a:xfrm>
            <a:custGeom>
              <a:avLst/>
              <a:gdLst>
                <a:gd name="T0" fmla="*/ 3 w 3"/>
                <a:gd name="T1" fmla="*/ 1 h 4"/>
                <a:gd name="T2" fmla="*/ 1 w 3"/>
                <a:gd name="T3" fmla="*/ 4 h 4"/>
                <a:gd name="T4" fmla="*/ 0 w 3"/>
                <a:gd name="T5" fmla="*/ 2 h 4"/>
                <a:gd name="T6" fmla="*/ 1 w 3"/>
                <a:gd name="T7" fmla="*/ 0 h 4"/>
                <a:gd name="T8" fmla="*/ 3 w 3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1"/>
                  </a:moveTo>
                  <a:cubicBezTo>
                    <a:pt x="3" y="2"/>
                    <a:pt x="2" y="3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F18F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81" name="Freeform 571"/>
            <p:cNvSpPr>
              <a:spLocks/>
            </p:cNvSpPr>
            <p:nvPr/>
          </p:nvSpPr>
          <p:spPr bwMode="auto">
            <a:xfrm>
              <a:off x="-6357938" y="630238"/>
              <a:ext cx="26988" cy="44450"/>
            </a:xfrm>
            <a:custGeom>
              <a:avLst/>
              <a:gdLst>
                <a:gd name="T0" fmla="*/ 2 w 3"/>
                <a:gd name="T1" fmla="*/ 0 h 5"/>
                <a:gd name="T2" fmla="*/ 1 w 3"/>
                <a:gd name="T3" fmla="*/ 4 h 5"/>
                <a:gd name="T4" fmla="*/ 0 w 3"/>
                <a:gd name="T5" fmla="*/ 2 h 5"/>
                <a:gd name="T6" fmla="*/ 2 w 3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cubicBezTo>
                    <a:pt x="3" y="2"/>
                    <a:pt x="3" y="4"/>
                    <a:pt x="1" y="4"/>
                  </a:cubicBezTo>
                  <a:cubicBezTo>
                    <a:pt x="0" y="5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08F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82" name="Freeform 572"/>
            <p:cNvSpPr>
              <a:spLocks/>
            </p:cNvSpPr>
            <p:nvPr/>
          </p:nvSpPr>
          <p:spPr bwMode="auto">
            <a:xfrm>
              <a:off x="-6072188" y="211138"/>
              <a:ext cx="17463" cy="36513"/>
            </a:xfrm>
            <a:custGeom>
              <a:avLst/>
              <a:gdLst>
                <a:gd name="T0" fmla="*/ 1 w 2"/>
                <a:gd name="T1" fmla="*/ 0 h 4"/>
                <a:gd name="T2" fmla="*/ 2 w 2"/>
                <a:gd name="T3" fmla="*/ 2 h 4"/>
                <a:gd name="T4" fmla="*/ 1 w 2"/>
                <a:gd name="T5" fmla="*/ 4 h 4"/>
                <a:gd name="T6" fmla="*/ 0 w 2"/>
                <a:gd name="T7" fmla="*/ 1 h 4"/>
                <a:gd name="T8" fmla="*/ 1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cubicBezTo>
                    <a:pt x="2" y="0"/>
                    <a:pt x="2" y="1"/>
                    <a:pt x="2" y="2"/>
                  </a:cubicBezTo>
                  <a:cubicBezTo>
                    <a:pt x="2" y="3"/>
                    <a:pt x="2" y="4"/>
                    <a:pt x="1" y="4"/>
                  </a:cubicBezTo>
                  <a:cubicBezTo>
                    <a:pt x="0" y="4"/>
                    <a:pt x="0" y="2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29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83" name="Freeform 573"/>
            <p:cNvSpPr>
              <a:spLocks/>
            </p:cNvSpPr>
            <p:nvPr/>
          </p:nvSpPr>
          <p:spPr bwMode="auto">
            <a:xfrm>
              <a:off x="-6392863" y="531813"/>
              <a:ext cx="26988" cy="36513"/>
            </a:xfrm>
            <a:custGeom>
              <a:avLst/>
              <a:gdLst>
                <a:gd name="T0" fmla="*/ 2 w 3"/>
                <a:gd name="T1" fmla="*/ 0 h 4"/>
                <a:gd name="T2" fmla="*/ 3 w 3"/>
                <a:gd name="T3" fmla="*/ 2 h 4"/>
                <a:gd name="T4" fmla="*/ 1 w 3"/>
                <a:gd name="T5" fmla="*/ 4 h 4"/>
                <a:gd name="T6" fmla="*/ 0 w 3"/>
                <a:gd name="T7" fmla="*/ 2 h 4"/>
                <a:gd name="T8" fmla="*/ 2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4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395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84" name="Freeform 574"/>
            <p:cNvSpPr>
              <a:spLocks/>
            </p:cNvSpPr>
            <p:nvPr/>
          </p:nvSpPr>
          <p:spPr bwMode="auto">
            <a:xfrm>
              <a:off x="-6794501" y="415925"/>
              <a:ext cx="26988" cy="36513"/>
            </a:xfrm>
            <a:custGeom>
              <a:avLst/>
              <a:gdLst>
                <a:gd name="T0" fmla="*/ 3 w 3"/>
                <a:gd name="T1" fmla="*/ 2 h 4"/>
                <a:gd name="T2" fmla="*/ 2 w 3"/>
                <a:gd name="T3" fmla="*/ 4 h 4"/>
                <a:gd name="T4" fmla="*/ 0 w 3"/>
                <a:gd name="T5" fmla="*/ 2 h 4"/>
                <a:gd name="T6" fmla="*/ 1 w 3"/>
                <a:gd name="T7" fmla="*/ 0 h 4"/>
                <a:gd name="T8" fmla="*/ 3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2"/>
                  </a:moveTo>
                  <a:cubicBezTo>
                    <a:pt x="3" y="3"/>
                    <a:pt x="3" y="4"/>
                    <a:pt x="2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1"/>
                    <a:pt x="3" y="2"/>
                  </a:cubicBezTo>
                  <a:close/>
                </a:path>
              </a:pathLst>
            </a:custGeom>
            <a:solidFill>
              <a:srgbClr val="F49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85" name="Freeform 575"/>
            <p:cNvSpPr>
              <a:spLocks/>
            </p:cNvSpPr>
            <p:nvPr/>
          </p:nvSpPr>
          <p:spPr bwMode="auto">
            <a:xfrm>
              <a:off x="-6553201" y="407988"/>
              <a:ext cx="34925" cy="44450"/>
            </a:xfrm>
            <a:custGeom>
              <a:avLst/>
              <a:gdLst>
                <a:gd name="T0" fmla="*/ 2 w 4"/>
                <a:gd name="T1" fmla="*/ 0 h 5"/>
                <a:gd name="T2" fmla="*/ 3 w 4"/>
                <a:gd name="T3" fmla="*/ 2 h 5"/>
                <a:gd name="T4" fmla="*/ 2 w 4"/>
                <a:gd name="T5" fmla="*/ 4 h 5"/>
                <a:gd name="T6" fmla="*/ 1 w 4"/>
                <a:gd name="T7" fmla="*/ 3 h 5"/>
                <a:gd name="T8" fmla="*/ 2 w 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2" y="0"/>
                  </a:move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4" y="4"/>
                    <a:pt x="2" y="4"/>
                  </a:cubicBezTo>
                  <a:cubicBezTo>
                    <a:pt x="1" y="5"/>
                    <a:pt x="1" y="4"/>
                    <a:pt x="1" y="3"/>
                  </a:cubicBezTo>
                  <a:cubicBezTo>
                    <a:pt x="1" y="2"/>
                    <a:pt x="0" y="1"/>
                    <a:pt x="2" y="0"/>
                  </a:cubicBezTo>
                  <a:close/>
                </a:path>
              </a:pathLst>
            </a:custGeom>
            <a:solidFill>
              <a:srgbClr val="ED9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86" name="Freeform 576"/>
            <p:cNvSpPr>
              <a:spLocks/>
            </p:cNvSpPr>
            <p:nvPr/>
          </p:nvSpPr>
          <p:spPr bwMode="auto">
            <a:xfrm>
              <a:off x="-6099176" y="407988"/>
              <a:ext cx="26988" cy="34925"/>
            </a:xfrm>
            <a:custGeom>
              <a:avLst/>
              <a:gdLst>
                <a:gd name="T0" fmla="*/ 3 w 3"/>
                <a:gd name="T1" fmla="*/ 2 h 4"/>
                <a:gd name="T2" fmla="*/ 1 w 3"/>
                <a:gd name="T3" fmla="*/ 4 h 4"/>
                <a:gd name="T4" fmla="*/ 0 w 3"/>
                <a:gd name="T5" fmla="*/ 2 h 4"/>
                <a:gd name="T6" fmla="*/ 2 w 3"/>
                <a:gd name="T7" fmla="*/ 0 h 4"/>
                <a:gd name="T8" fmla="*/ 3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2"/>
                  </a:moveTo>
                  <a:cubicBezTo>
                    <a:pt x="3" y="3"/>
                    <a:pt x="3" y="4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18E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87" name="Freeform 577"/>
            <p:cNvSpPr>
              <a:spLocks/>
            </p:cNvSpPr>
            <p:nvPr/>
          </p:nvSpPr>
          <p:spPr bwMode="auto">
            <a:xfrm>
              <a:off x="-6338888" y="398463"/>
              <a:ext cx="25400" cy="34925"/>
            </a:xfrm>
            <a:custGeom>
              <a:avLst/>
              <a:gdLst>
                <a:gd name="T0" fmla="*/ 1 w 3"/>
                <a:gd name="T1" fmla="*/ 0 h 4"/>
                <a:gd name="T2" fmla="*/ 3 w 3"/>
                <a:gd name="T3" fmla="*/ 1 h 4"/>
                <a:gd name="T4" fmla="*/ 1 w 3"/>
                <a:gd name="T5" fmla="*/ 4 h 4"/>
                <a:gd name="T6" fmla="*/ 0 w 3"/>
                <a:gd name="T7" fmla="*/ 3 h 4"/>
                <a:gd name="T8" fmla="*/ 1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2" y="0"/>
                    <a:pt x="3" y="1"/>
                    <a:pt x="3" y="1"/>
                  </a:cubicBezTo>
                  <a:cubicBezTo>
                    <a:pt x="3" y="3"/>
                    <a:pt x="3" y="4"/>
                    <a:pt x="1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F398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88" name="Freeform 578"/>
            <p:cNvSpPr>
              <a:spLocks/>
            </p:cNvSpPr>
            <p:nvPr/>
          </p:nvSpPr>
          <p:spPr bwMode="auto">
            <a:xfrm>
              <a:off x="-6338888" y="220663"/>
              <a:ext cx="25400" cy="34925"/>
            </a:xfrm>
            <a:custGeom>
              <a:avLst/>
              <a:gdLst>
                <a:gd name="T0" fmla="*/ 3 w 3"/>
                <a:gd name="T1" fmla="*/ 2 h 4"/>
                <a:gd name="T2" fmla="*/ 1 w 3"/>
                <a:gd name="T3" fmla="*/ 4 h 4"/>
                <a:gd name="T4" fmla="*/ 0 w 3"/>
                <a:gd name="T5" fmla="*/ 2 h 4"/>
                <a:gd name="T6" fmla="*/ 2 w 3"/>
                <a:gd name="T7" fmla="*/ 0 h 4"/>
                <a:gd name="T8" fmla="*/ 3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2"/>
                  </a:moveTo>
                  <a:cubicBezTo>
                    <a:pt x="3" y="3"/>
                    <a:pt x="3" y="4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39A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89" name="Freeform 579"/>
            <p:cNvSpPr>
              <a:spLocks/>
            </p:cNvSpPr>
            <p:nvPr/>
          </p:nvSpPr>
          <p:spPr bwMode="auto">
            <a:xfrm>
              <a:off x="-6464301" y="193675"/>
              <a:ext cx="34925" cy="34925"/>
            </a:xfrm>
            <a:custGeom>
              <a:avLst/>
              <a:gdLst>
                <a:gd name="T0" fmla="*/ 2 w 4"/>
                <a:gd name="T1" fmla="*/ 4 h 4"/>
                <a:gd name="T2" fmla="*/ 1 w 4"/>
                <a:gd name="T3" fmla="*/ 1 h 4"/>
                <a:gd name="T4" fmla="*/ 2 w 4"/>
                <a:gd name="T5" fmla="*/ 0 h 4"/>
                <a:gd name="T6" fmla="*/ 3 w 4"/>
                <a:gd name="T7" fmla="*/ 2 h 4"/>
                <a:gd name="T8" fmla="*/ 2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1" y="3"/>
                    <a:pt x="0" y="2"/>
                    <a:pt x="1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4" y="1"/>
                    <a:pt x="3" y="2"/>
                  </a:cubicBezTo>
                  <a:cubicBezTo>
                    <a:pt x="3" y="3"/>
                    <a:pt x="3" y="4"/>
                    <a:pt x="2" y="4"/>
                  </a:cubicBezTo>
                  <a:close/>
                </a:path>
              </a:pathLst>
            </a:custGeom>
            <a:solidFill>
              <a:srgbClr val="E994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90" name="Freeform 580"/>
            <p:cNvSpPr>
              <a:spLocks/>
            </p:cNvSpPr>
            <p:nvPr/>
          </p:nvSpPr>
          <p:spPr bwMode="auto">
            <a:xfrm>
              <a:off x="-6276976" y="87313"/>
              <a:ext cx="26988" cy="44450"/>
            </a:xfrm>
            <a:custGeom>
              <a:avLst/>
              <a:gdLst>
                <a:gd name="T0" fmla="*/ 1 w 3"/>
                <a:gd name="T1" fmla="*/ 5 h 5"/>
                <a:gd name="T2" fmla="*/ 1 w 3"/>
                <a:gd name="T3" fmla="*/ 1 h 5"/>
                <a:gd name="T4" fmla="*/ 2 w 3"/>
                <a:gd name="T5" fmla="*/ 1 h 5"/>
                <a:gd name="T6" fmla="*/ 1 w 3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1" y="5"/>
                  </a:moveTo>
                  <a:cubicBezTo>
                    <a:pt x="0" y="4"/>
                    <a:pt x="0" y="2"/>
                    <a:pt x="1" y="1"/>
                  </a:cubicBezTo>
                  <a:cubicBezTo>
                    <a:pt x="1" y="0"/>
                    <a:pt x="2" y="0"/>
                    <a:pt x="2" y="1"/>
                  </a:cubicBezTo>
                  <a:cubicBezTo>
                    <a:pt x="3" y="3"/>
                    <a:pt x="2" y="4"/>
                    <a:pt x="1" y="5"/>
                  </a:cubicBezTo>
                  <a:close/>
                </a:path>
              </a:pathLst>
            </a:custGeom>
            <a:solidFill>
              <a:srgbClr val="F08C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91" name="Freeform 581"/>
            <p:cNvSpPr>
              <a:spLocks/>
            </p:cNvSpPr>
            <p:nvPr/>
          </p:nvSpPr>
          <p:spPr bwMode="auto">
            <a:xfrm>
              <a:off x="-6518276" y="104775"/>
              <a:ext cx="26988" cy="34925"/>
            </a:xfrm>
            <a:custGeom>
              <a:avLst/>
              <a:gdLst>
                <a:gd name="T0" fmla="*/ 2 w 3"/>
                <a:gd name="T1" fmla="*/ 4 h 4"/>
                <a:gd name="T2" fmla="*/ 0 w 3"/>
                <a:gd name="T3" fmla="*/ 2 h 4"/>
                <a:gd name="T4" fmla="*/ 2 w 3"/>
                <a:gd name="T5" fmla="*/ 0 h 4"/>
                <a:gd name="T6" fmla="*/ 3 w 3"/>
                <a:gd name="T7" fmla="*/ 2 h 4"/>
                <a:gd name="T8" fmla="*/ 2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4"/>
                  </a:moveTo>
                  <a:cubicBezTo>
                    <a:pt x="1" y="4"/>
                    <a:pt x="1" y="3"/>
                    <a:pt x="0" y="2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4"/>
                    <a:pt x="2" y="4"/>
                  </a:cubicBezTo>
                  <a:close/>
                </a:path>
              </a:pathLst>
            </a:custGeom>
            <a:solidFill>
              <a:srgbClr val="F39A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92" name="Freeform 582"/>
            <p:cNvSpPr>
              <a:spLocks/>
            </p:cNvSpPr>
            <p:nvPr/>
          </p:nvSpPr>
          <p:spPr bwMode="auto">
            <a:xfrm>
              <a:off x="-6607176" y="122238"/>
              <a:ext cx="17463" cy="44450"/>
            </a:xfrm>
            <a:custGeom>
              <a:avLst/>
              <a:gdLst>
                <a:gd name="T0" fmla="*/ 2 w 2"/>
                <a:gd name="T1" fmla="*/ 2 h 5"/>
                <a:gd name="T2" fmla="*/ 1 w 2"/>
                <a:gd name="T3" fmla="*/ 4 h 5"/>
                <a:gd name="T4" fmla="*/ 0 w 2"/>
                <a:gd name="T5" fmla="*/ 2 h 5"/>
                <a:gd name="T6" fmla="*/ 1 w 2"/>
                <a:gd name="T7" fmla="*/ 0 h 5"/>
                <a:gd name="T8" fmla="*/ 2 w 2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2"/>
                  </a:moveTo>
                  <a:cubicBezTo>
                    <a:pt x="2" y="3"/>
                    <a:pt x="2" y="4"/>
                    <a:pt x="1" y="4"/>
                  </a:cubicBezTo>
                  <a:cubicBezTo>
                    <a:pt x="0" y="5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F29A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93" name="Freeform 583"/>
            <p:cNvSpPr>
              <a:spLocks/>
            </p:cNvSpPr>
            <p:nvPr/>
          </p:nvSpPr>
          <p:spPr bwMode="auto">
            <a:xfrm>
              <a:off x="-6705601" y="131763"/>
              <a:ext cx="19050" cy="34925"/>
            </a:xfrm>
            <a:custGeom>
              <a:avLst/>
              <a:gdLst>
                <a:gd name="T0" fmla="*/ 2 w 2"/>
                <a:gd name="T1" fmla="*/ 2 h 4"/>
                <a:gd name="T2" fmla="*/ 1 w 2"/>
                <a:gd name="T3" fmla="*/ 4 h 4"/>
                <a:gd name="T4" fmla="*/ 0 w 2"/>
                <a:gd name="T5" fmla="*/ 2 h 4"/>
                <a:gd name="T6" fmla="*/ 1 w 2"/>
                <a:gd name="T7" fmla="*/ 0 h 4"/>
                <a:gd name="T8" fmla="*/ 2 w 2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2"/>
                  </a:moveTo>
                  <a:cubicBezTo>
                    <a:pt x="2" y="3"/>
                    <a:pt x="2" y="3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F396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94" name="Freeform 584"/>
            <p:cNvSpPr>
              <a:spLocks/>
            </p:cNvSpPr>
            <p:nvPr/>
          </p:nvSpPr>
          <p:spPr bwMode="auto">
            <a:xfrm>
              <a:off x="-6143626" y="131763"/>
              <a:ext cx="26988" cy="34925"/>
            </a:xfrm>
            <a:custGeom>
              <a:avLst/>
              <a:gdLst>
                <a:gd name="T0" fmla="*/ 2 w 3"/>
                <a:gd name="T1" fmla="*/ 4 h 4"/>
                <a:gd name="T2" fmla="*/ 0 w 3"/>
                <a:gd name="T3" fmla="*/ 1 h 4"/>
                <a:gd name="T4" fmla="*/ 1 w 3"/>
                <a:gd name="T5" fmla="*/ 0 h 4"/>
                <a:gd name="T6" fmla="*/ 2 w 3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2" y="4"/>
                  </a:moveTo>
                  <a:cubicBezTo>
                    <a:pt x="0" y="4"/>
                    <a:pt x="0" y="2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3" y="1"/>
                    <a:pt x="3" y="3"/>
                    <a:pt x="2" y="4"/>
                  </a:cubicBezTo>
                  <a:close/>
                </a:path>
              </a:pathLst>
            </a:custGeom>
            <a:solidFill>
              <a:srgbClr val="F49A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95" name="Freeform 585"/>
            <p:cNvSpPr>
              <a:spLocks/>
            </p:cNvSpPr>
            <p:nvPr/>
          </p:nvSpPr>
          <p:spPr bwMode="auto">
            <a:xfrm>
              <a:off x="-6205538" y="184150"/>
              <a:ext cx="26988" cy="36513"/>
            </a:xfrm>
            <a:custGeom>
              <a:avLst/>
              <a:gdLst>
                <a:gd name="T0" fmla="*/ 1 w 3"/>
                <a:gd name="T1" fmla="*/ 0 h 4"/>
                <a:gd name="T2" fmla="*/ 3 w 3"/>
                <a:gd name="T3" fmla="*/ 2 h 4"/>
                <a:gd name="T4" fmla="*/ 2 w 3"/>
                <a:gd name="T5" fmla="*/ 3 h 4"/>
                <a:gd name="T6" fmla="*/ 0 w 3"/>
                <a:gd name="T7" fmla="*/ 2 h 4"/>
                <a:gd name="T8" fmla="*/ 1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2" y="0"/>
                    <a:pt x="3" y="1"/>
                    <a:pt x="3" y="2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397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96" name="Oval 586"/>
            <p:cNvSpPr>
              <a:spLocks noChangeArrowheads="1"/>
            </p:cNvSpPr>
            <p:nvPr/>
          </p:nvSpPr>
          <p:spPr bwMode="auto">
            <a:xfrm>
              <a:off x="-6642101" y="220663"/>
              <a:ext cx="26988" cy="34925"/>
            </a:xfrm>
            <a:prstGeom prst="ellipse">
              <a:avLst/>
            </a:prstGeom>
            <a:solidFill>
              <a:srgbClr val="F08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97" name="Freeform 587"/>
            <p:cNvSpPr>
              <a:spLocks/>
            </p:cNvSpPr>
            <p:nvPr/>
          </p:nvSpPr>
          <p:spPr bwMode="auto">
            <a:xfrm>
              <a:off x="-6215063" y="398463"/>
              <a:ext cx="26988" cy="34925"/>
            </a:xfrm>
            <a:custGeom>
              <a:avLst/>
              <a:gdLst>
                <a:gd name="T0" fmla="*/ 1 w 3"/>
                <a:gd name="T1" fmla="*/ 4 h 4"/>
                <a:gd name="T2" fmla="*/ 0 w 3"/>
                <a:gd name="T3" fmla="*/ 2 h 4"/>
                <a:gd name="T4" fmla="*/ 2 w 3"/>
                <a:gd name="T5" fmla="*/ 0 h 4"/>
                <a:gd name="T6" fmla="*/ 3 w 3"/>
                <a:gd name="T7" fmla="*/ 2 h 4"/>
                <a:gd name="T8" fmla="*/ 1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2" y="4"/>
                    <a:pt x="1" y="4"/>
                  </a:cubicBezTo>
                  <a:close/>
                </a:path>
              </a:pathLst>
            </a:custGeom>
            <a:solidFill>
              <a:srgbClr val="F4A1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98" name="Freeform 588"/>
            <p:cNvSpPr>
              <a:spLocks/>
            </p:cNvSpPr>
            <p:nvPr/>
          </p:nvSpPr>
          <p:spPr bwMode="auto">
            <a:xfrm>
              <a:off x="-6499226" y="504825"/>
              <a:ext cx="25400" cy="36513"/>
            </a:xfrm>
            <a:custGeom>
              <a:avLst/>
              <a:gdLst>
                <a:gd name="T0" fmla="*/ 1 w 3"/>
                <a:gd name="T1" fmla="*/ 0 h 4"/>
                <a:gd name="T2" fmla="*/ 3 w 3"/>
                <a:gd name="T3" fmla="*/ 3 h 4"/>
                <a:gd name="T4" fmla="*/ 1 w 3"/>
                <a:gd name="T5" fmla="*/ 4 h 4"/>
                <a:gd name="T6" fmla="*/ 0 w 3"/>
                <a:gd name="T7" fmla="*/ 2 h 4"/>
                <a:gd name="T8" fmla="*/ 1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2" y="1"/>
                    <a:pt x="3" y="2"/>
                    <a:pt x="3" y="3"/>
                  </a:cubicBezTo>
                  <a:cubicBezTo>
                    <a:pt x="3" y="4"/>
                    <a:pt x="2" y="4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4A0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99" name="Freeform 589"/>
            <p:cNvSpPr>
              <a:spLocks/>
            </p:cNvSpPr>
            <p:nvPr/>
          </p:nvSpPr>
          <p:spPr bwMode="auto">
            <a:xfrm>
              <a:off x="-6197601" y="638175"/>
              <a:ext cx="36513" cy="36513"/>
            </a:xfrm>
            <a:custGeom>
              <a:avLst/>
              <a:gdLst>
                <a:gd name="T0" fmla="*/ 4 w 4"/>
                <a:gd name="T1" fmla="*/ 2 h 4"/>
                <a:gd name="T2" fmla="*/ 1 w 4"/>
                <a:gd name="T3" fmla="*/ 4 h 4"/>
                <a:gd name="T4" fmla="*/ 2 w 4"/>
                <a:gd name="T5" fmla="*/ 1 h 4"/>
                <a:gd name="T6" fmla="*/ 4 w 4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3" y="3"/>
                    <a:pt x="2" y="4"/>
                    <a:pt x="1" y="4"/>
                  </a:cubicBezTo>
                  <a:cubicBezTo>
                    <a:pt x="1" y="3"/>
                    <a:pt x="0" y="2"/>
                    <a:pt x="2" y="1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6A7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00" name="Freeform 590"/>
            <p:cNvSpPr>
              <a:spLocks/>
            </p:cNvSpPr>
            <p:nvPr/>
          </p:nvSpPr>
          <p:spPr bwMode="auto">
            <a:xfrm>
              <a:off x="-6197601" y="549275"/>
              <a:ext cx="19050" cy="26988"/>
            </a:xfrm>
            <a:custGeom>
              <a:avLst/>
              <a:gdLst>
                <a:gd name="T0" fmla="*/ 2 w 2"/>
                <a:gd name="T1" fmla="*/ 1 h 3"/>
                <a:gd name="T2" fmla="*/ 1 w 2"/>
                <a:gd name="T3" fmla="*/ 3 h 3"/>
                <a:gd name="T4" fmla="*/ 0 w 2"/>
                <a:gd name="T5" fmla="*/ 2 h 3"/>
                <a:gd name="T6" fmla="*/ 1 w 2"/>
                <a:gd name="T7" fmla="*/ 0 h 3"/>
                <a:gd name="T8" fmla="*/ 2 w 2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cubicBezTo>
                    <a:pt x="2" y="2"/>
                    <a:pt x="2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F49A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01" name="Freeform 591"/>
            <p:cNvSpPr>
              <a:spLocks/>
            </p:cNvSpPr>
            <p:nvPr/>
          </p:nvSpPr>
          <p:spPr bwMode="auto">
            <a:xfrm>
              <a:off x="-6276976" y="504825"/>
              <a:ext cx="26988" cy="26988"/>
            </a:xfrm>
            <a:custGeom>
              <a:avLst/>
              <a:gdLst>
                <a:gd name="T0" fmla="*/ 2 w 3"/>
                <a:gd name="T1" fmla="*/ 0 h 3"/>
                <a:gd name="T2" fmla="*/ 3 w 3"/>
                <a:gd name="T3" fmla="*/ 2 h 3"/>
                <a:gd name="T4" fmla="*/ 1 w 3"/>
                <a:gd name="T5" fmla="*/ 3 h 3"/>
                <a:gd name="T6" fmla="*/ 0 w 3"/>
                <a:gd name="T7" fmla="*/ 1 h 3"/>
                <a:gd name="T8" fmla="*/ 2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3" y="0"/>
                    <a:pt x="3" y="1"/>
                    <a:pt x="3" y="2"/>
                  </a:cubicBezTo>
                  <a:cubicBezTo>
                    <a:pt x="2" y="3"/>
                    <a:pt x="2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295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02" name="Freeform 592"/>
            <p:cNvSpPr>
              <a:spLocks/>
            </p:cNvSpPr>
            <p:nvPr/>
          </p:nvSpPr>
          <p:spPr bwMode="auto">
            <a:xfrm>
              <a:off x="-6402388" y="112713"/>
              <a:ext cx="26988" cy="36513"/>
            </a:xfrm>
            <a:custGeom>
              <a:avLst/>
              <a:gdLst>
                <a:gd name="T0" fmla="*/ 3 w 3"/>
                <a:gd name="T1" fmla="*/ 1 h 4"/>
                <a:gd name="T2" fmla="*/ 2 w 3"/>
                <a:gd name="T3" fmla="*/ 4 h 4"/>
                <a:gd name="T4" fmla="*/ 0 w 3"/>
                <a:gd name="T5" fmla="*/ 2 h 4"/>
                <a:gd name="T6" fmla="*/ 2 w 3"/>
                <a:gd name="T7" fmla="*/ 0 h 4"/>
                <a:gd name="T8" fmla="*/ 3 w 3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1"/>
                  </a:moveTo>
                  <a:cubicBezTo>
                    <a:pt x="3" y="3"/>
                    <a:pt x="3" y="4"/>
                    <a:pt x="2" y="4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F4AE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03" name="Freeform 593"/>
            <p:cNvSpPr>
              <a:spLocks/>
            </p:cNvSpPr>
            <p:nvPr/>
          </p:nvSpPr>
          <p:spPr bwMode="auto">
            <a:xfrm>
              <a:off x="-6767513" y="166688"/>
              <a:ext cx="36513" cy="26988"/>
            </a:xfrm>
            <a:custGeom>
              <a:avLst/>
              <a:gdLst>
                <a:gd name="T0" fmla="*/ 4 w 4"/>
                <a:gd name="T1" fmla="*/ 2 h 3"/>
                <a:gd name="T2" fmla="*/ 0 w 4"/>
                <a:gd name="T3" fmla="*/ 1 h 3"/>
                <a:gd name="T4" fmla="*/ 1 w 4"/>
                <a:gd name="T5" fmla="*/ 0 h 3"/>
                <a:gd name="T6" fmla="*/ 4 w 4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3">
                  <a:moveTo>
                    <a:pt x="4" y="2"/>
                  </a:moveTo>
                  <a:cubicBezTo>
                    <a:pt x="2" y="3"/>
                    <a:pt x="0" y="3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3" y="1"/>
                    <a:pt x="4" y="2"/>
                  </a:cubicBezTo>
                  <a:close/>
                </a:path>
              </a:pathLst>
            </a:custGeom>
            <a:solidFill>
              <a:srgbClr val="EF77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04" name="Freeform 594"/>
            <p:cNvSpPr>
              <a:spLocks/>
            </p:cNvSpPr>
            <p:nvPr/>
          </p:nvSpPr>
          <p:spPr bwMode="auto">
            <a:xfrm>
              <a:off x="-6651626" y="415925"/>
              <a:ext cx="26988" cy="26988"/>
            </a:xfrm>
            <a:custGeom>
              <a:avLst/>
              <a:gdLst>
                <a:gd name="T0" fmla="*/ 2 w 3"/>
                <a:gd name="T1" fmla="*/ 3 h 3"/>
                <a:gd name="T2" fmla="*/ 0 w 3"/>
                <a:gd name="T3" fmla="*/ 2 h 3"/>
                <a:gd name="T4" fmla="*/ 1 w 3"/>
                <a:gd name="T5" fmla="*/ 0 h 3"/>
                <a:gd name="T6" fmla="*/ 3 w 3"/>
                <a:gd name="T7" fmla="*/ 2 h 3"/>
                <a:gd name="T8" fmla="*/ 2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cubicBezTo>
                    <a:pt x="1" y="3"/>
                    <a:pt x="1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1"/>
                    <a:pt x="3" y="2"/>
                  </a:cubicBezTo>
                  <a:cubicBezTo>
                    <a:pt x="3" y="2"/>
                    <a:pt x="3" y="3"/>
                    <a:pt x="2" y="3"/>
                  </a:cubicBezTo>
                  <a:close/>
                </a:path>
              </a:pathLst>
            </a:custGeom>
            <a:solidFill>
              <a:srgbClr val="F7B1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05" name="Freeform 595"/>
            <p:cNvSpPr>
              <a:spLocks/>
            </p:cNvSpPr>
            <p:nvPr/>
          </p:nvSpPr>
          <p:spPr bwMode="auto">
            <a:xfrm>
              <a:off x="-6740526" y="220663"/>
              <a:ext cx="17463" cy="26988"/>
            </a:xfrm>
            <a:custGeom>
              <a:avLst/>
              <a:gdLst>
                <a:gd name="T0" fmla="*/ 1 w 2"/>
                <a:gd name="T1" fmla="*/ 3 h 3"/>
                <a:gd name="T2" fmla="*/ 0 w 2"/>
                <a:gd name="T3" fmla="*/ 2 h 3"/>
                <a:gd name="T4" fmla="*/ 1 w 2"/>
                <a:gd name="T5" fmla="*/ 0 h 3"/>
                <a:gd name="T6" fmla="*/ 2 w 2"/>
                <a:gd name="T7" fmla="*/ 1 h 3"/>
                <a:gd name="T8" fmla="*/ 1 w 2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3"/>
                  </a:move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2" y="2"/>
                    <a:pt x="2" y="3"/>
                    <a:pt x="1" y="3"/>
                  </a:cubicBezTo>
                  <a:close/>
                </a:path>
              </a:pathLst>
            </a:custGeom>
            <a:solidFill>
              <a:srgbClr val="FDDB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06" name="Freeform 596"/>
            <p:cNvSpPr>
              <a:spLocks/>
            </p:cNvSpPr>
            <p:nvPr/>
          </p:nvSpPr>
          <p:spPr bwMode="auto">
            <a:xfrm>
              <a:off x="-6686551" y="647700"/>
              <a:ext cx="34925" cy="44450"/>
            </a:xfrm>
            <a:custGeom>
              <a:avLst/>
              <a:gdLst>
                <a:gd name="T0" fmla="*/ 4 w 4"/>
                <a:gd name="T1" fmla="*/ 3 h 5"/>
                <a:gd name="T2" fmla="*/ 3 w 4"/>
                <a:gd name="T3" fmla="*/ 5 h 5"/>
                <a:gd name="T4" fmla="*/ 1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4" y="5"/>
                    <a:pt x="3" y="5"/>
                  </a:cubicBezTo>
                  <a:cubicBezTo>
                    <a:pt x="1" y="4"/>
                    <a:pt x="1" y="3"/>
                    <a:pt x="1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F18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07" name="Freeform 597"/>
            <p:cNvSpPr>
              <a:spLocks/>
            </p:cNvSpPr>
            <p:nvPr/>
          </p:nvSpPr>
          <p:spPr bwMode="auto">
            <a:xfrm>
              <a:off x="-6570663" y="647700"/>
              <a:ext cx="25400" cy="44450"/>
            </a:xfrm>
            <a:custGeom>
              <a:avLst/>
              <a:gdLst>
                <a:gd name="T0" fmla="*/ 3 w 3"/>
                <a:gd name="T1" fmla="*/ 2 h 5"/>
                <a:gd name="T2" fmla="*/ 2 w 3"/>
                <a:gd name="T3" fmla="*/ 4 h 5"/>
                <a:gd name="T4" fmla="*/ 0 w 3"/>
                <a:gd name="T5" fmla="*/ 2 h 5"/>
                <a:gd name="T6" fmla="*/ 1 w 3"/>
                <a:gd name="T7" fmla="*/ 0 h 5"/>
                <a:gd name="T8" fmla="*/ 3 w 3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3" y="2"/>
                  </a:moveTo>
                  <a:cubicBezTo>
                    <a:pt x="3" y="3"/>
                    <a:pt x="3" y="4"/>
                    <a:pt x="2" y="4"/>
                  </a:cubicBezTo>
                  <a:cubicBezTo>
                    <a:pt x="1" y="5"/>
                    <a:pt x="1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191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08" name="Freeform 598"/>
            <p:cNvSpPr>
              <a:spLocks/>
            </p:cNvSpPr>
            <p:nvPr/>
          </p:nvSpPr>
          <p:spPr bwMode="auto">
            <a:xfrm>
              <a:off x="-6642101" y="558800"/>
              <a:ext cx="34925" cy="34925"/>
            </a:xfrm>
            <a:custGeom>
              <a:avLst/>
              <a:gdLst>
                <a:gd name="T0" fmla="*/ 3 w 4"/>
                <a:gd name="T1" fmla="*/ 4 h 4"/>
                <a:gd name="T2" fmla="*/ 1 w 4"/>
                <a:gd name="T3" fmla="*/ 0 h 4"/>
                <a:gd name="T4" fmla="*/ 2 w 4"/>
                <a:gd name="T5" fmla="*/ 0 h 4"/>
                <a:gd name="T6" fmla="*/ 3 w 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cubicBezTo>
                    <a:pt x="1" y="3"/>
                    <a:pt x="0" y="2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4" y="1"/>
                    <a:pt x="3" y="2"/>
                    <a:pt x="3" y="4"/>
                  </a:cubicBezTo>
                  <a:close/>
                </a:path>
              </a:pathLst>
            </a:custGeom>
            <a:solidFill>
              <a:srgbClr val="F39A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09" name="Freeform 599"/>
            <p:cNvSpPr>
              <a:spLocks/>
            </p:cNvSpPr>
            <p:nvPr/>
          </p:nvSpPr>
          <p:spPr bwMode="auto">
            <a:xfrm>
              <a:off x="-6508751" y="6350"/>
              <a:ext cx="79375" cy="26988"/>
            </a:xfrm>
            <a:custGeom>
              <a:avLst/>
              <a:gdLst>
                <a:gd name="T0" fmla="*/ 9 w 9"/>
                <a:gd name="T1" fmla="*/ 1 h 3"/>
                <a:gd name="T2" fmla="*/ 0 w 9"/>
                <a:gd name="T3" fmla="*/ 2 h 3"/>
                <a:gd name="T4" fmla="*/ 9 w 9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3">
                  <a:moveTo>
                    <a:pt x="9" y="1"/>
                  </a:moveTo>
                  <a:cubicBezTo>
                    <a:pt x="6" y="2"/>
                    <a:pt x="3" y="3"/>
                    <a:pt x="0" y="2"/>
                  </a:cubicBezTo>
                  <a:cubicBezTo>
                    <a:pt x="3" y="1"/>
                    <a:pt x="5" y="0"/>
                    <a:pt x="9" y="1"/>
                  </a:cubicBezTo>
                  <a:close/>
                </a:path>
              </a:pathLst>
            </a:custGeom>
            <a:solidFill>
              <a:srgbClr val="6D7A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10" name="Freeform 600"/>
            <p:cNvSpPr>
              <a:spLocks/>
            </p:cNvSpPr>
            <p:nvPr/>
          </p:nvSpPr>
          <p:spPr bwMode="auto">
            <a:xfrm>
              <a:off x="-6705601" y="309563"/>
              <a:ext cx="26988" cy="44450"/>
            </a:xfrm>
            <a:custGeom>
              <a:avLst/>
              <a:gdLst>
                <a:gd name="T0" fmla="*/ 3 w 3"/>
                <a:gd name="T1" fmla="*/ 2 h 5"/>
                <a:gd name="T2" fmla="*/ 2 w 3"/>
                <a:gd name="T3" fmla="*/ 4 h 5"/>
                <a:gd name="T4" fmla="*/ 0 w 3"/>
                <a:gd name="T5" fmla="*/ 2 h 5"/>
                <a:gd name="T6" fmla="*/ 2 w 3"/>
                <a:gd name="T7" fmla="*/ 0 h 5"/>
                <a:gd name="T8" fmla="*/ 3 w 3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3" y="2"/>
                  </a:moveTo>
                  <a:cubicBezTo>
                    <a:pt x="3" y="3"/>
                    <a:pt x="3" y="4"/>
                    <a:pt x="2" y="4"/>
                  </a:cubicBezTo>
                  <a:cubicBezTo>
                    <a:pt x="1" y="5"/>
                    <a:pt x="1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6A6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1011" name="Grupo 1010"/>
          <p:cNvGrpSpPr/>
          <p:nvPr/>
        </p:nvGrpSpPr>
        <p:grpSpPr>
          <a:xfrm rot="18947105">
            <a:off x="3620389" y="1087268"/>
            <a:ext cx="311397" cy="480522"/>
            <a:chOff x="-6865938" y="-403225"/>
            <a:chExt cx="865188" cy="1335088"/>
          </a:xfrm>
        </p:grpSpPr>
        <p:sp>
          <p:nvSpPr>
            <p:cNvPr id="1012" name="Freeform 546"/>
            <p:cNvSpPr>
              <a:spLocks/>
            </p:cNvSpPr>
            <p:nvPr/>
          </p:nvSpPr>
          <p:spPr bwMode="auto">
            <a:xfrm>
              <a:off x="-6856413" y="23813"/>
              <a:ext cx="855663" cy="677863"/>
            </a:xfrm>
            <a:custGeom>
              <a:avLst/>
              <a:gdLst>
                <a:gd name="T0" fmla="*/ 10 w 96"/>
                <a:gd name="T1" fmla="*/ 59 h 76"/>
                <a:gd name="T2" fmla="*/ 6 w 96"/>
                <a:gd name="T3" fmla="*/ 19 h 76"/>
                <a:gd name="T4" fmla="*/ 12 w 96"/>
                <a:gd name="T5" fmla="*/ 11 h 76"/>
                <a:gd name="T6" fmla="*/ 31 w 96"/>
                <a:gd name="T7" fmla="*/ 4 h 76"/>
                <a:gd name="T8" fmla="*/ 36 w 96"/>
                <a:gd name="T9" fmla="*/ 4 h 76"/>
                <a:gd name="T10" fmla="*/ 44 w 96"/>
                <a:gd name="T11" fmla="*/ 10 h 76"/>
                <a:gd name="T12" fmla="*/ 47 w 96"/>
                <a:gd name="T13" fmla="*/ 10 h 76"/>
                <a:gd name="T14" fmla="*/ 51 w 96"/>
                <a:gd name="T15" fmla="*/ 7 h 76"/>
                <a:gd name="T16" fmla="*/ 46 w 96"/>
                <a:gd name="T17" fmla="*/ 6 h 76"/>
                <a:gd name="T18" fmla="*/ 45 w 96"/>
                <a:gd name="T19" fmla="*/ 3 h 76"/>
                <a:gd name="T20" fmla="*/ 71 w 96"/>
                <a:gd name="T21" fmla="*/ 4 h 76"/>
                <a:gd name="T22" fmla="*/ 73 w 96"/>
                <a:gd name="T23" fmla="*/ 10 h 76"/>
                <a:gd name="T24" fmla="*/ 72 w 96"/>
                <a:gd name="T25" fmla="*/ 6 h 76"/>
                <a:gd name="T26" fmla="*/ 76 w 96"/>
                <a:gd name="T27" fmla="*/ 6 h 76"/>
                <a:gd name="T28" fmla="*/ 81 w 96"/>
                <a:gd name="T29" fmla="*/ 7 h 76"/>
                <a:gd name="T30" fmla="*/ 94 w 96"/>
                <a:gd name="T31" fmla="*/ 39 h 76"/>
                <a:gd name="T32" fmla="*/ 84 w 96"/>
                <a:gd name="T33" fmla="*/ 67 h 76"/>
                <a:gd name="T34" fmla="*/ 78 w 96"/>
                <a:gd name="T35" fmla="*/ 72 h 76"/>
                <a:gd name="T36" fmla="*/ 75 w 96"/>
                <a:gd name="T37" fmla="*/ 70 h 76"/>
                <a:gd name="T38" fmla="*/ 69 w 96"/>
                <a:gd name="T39" fmla="*/ 71 h 76"/>
                <a:gd name="T40" fmla="*/ 67 w 96"/>
                <a:gd name="T41" fmla="*/ 72 h 76"/>
                <a:gd name="T42" fmla="*/ 66 w 96"/>
                <a:gd name="T43" fmla="*/ 74 h 76"/>
                <a:gd name="T44" fmla="*/ 61 w 96"/>
                <a:gd name="T45" fmla="*/ 75 h 76"/>
                <a:gd name="T46" fmla="*/ 59 w 96"/>
                <a:gd name="T47" fmla="*/ 71 h 76"/>
                <a:gd name="T48" fmla="*/ 58 w 96"/>
                <a:gd name="T49" fmla="*/ 69 h 76"/>
                <a:gd name="T50" fmla="*/ 56 w 96"/>
                <a:gd name="T51" fmla="*/ 70 h 76"/>
                <a:gd name="T52" fmla="*/ 55 w 96"/>
                <a:gd name="T53" fmla="*/ 70 h 76"/>
                <a:gd name="T54" fmla="*/ 52 w 96"/>
                <a:gd name="T55" fmla="*/ 75 h 76"/>
                <a:gd name="T56" fmla="*/ 47 w 96"/>
                <a:gd name="T57" fmla="*/ 71 h 76"/>
                <a:gd name="T58" fmla="*/ 47 w 96"/>
                <a:gd name="T59" fmla="*/ 70 h 76"/>
                <a:gd name="T60" fmla="*/ 31 w 96"/>
                <a:gd name="T61" fmla="*/ 69 h 76"/>
                <a:gd name="T62" fmla="*/ 28 w 96"/>
                <a:gd name="T63" fmla="*/ 64 h 76"/>
                <a:gd name="T64" fmla="*/ 26 w 96"/>
                <a:gd name="T65" fmla="*/ 60 h 76"/>
                <a:gd name="T66" fmla="*/ 24 w 96"/>
                <a:gd name="T67" fmla="*/ 63 h 76"/>
                <a:gd name="T68" fmla="*/ 20 w 96"/>
                <a:gd name="T69" fmla="*/ 65 h 76"/>
                <a:gd name="T70" fmla="*/ 15 w 96"/>
                <a:gd name="T71" fmla="*/ 61 h 76"/>
                <a:gd name="T72" fmla="*/ 13 w 96"/>
                <a:gd name="T73" fmla="*/ 59 h 76"/>
                <a:gd name="T74" fmla="*/ 10 w 96"/>
                <a:gd name="T75" fmla="*/ 5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6" h="76">
                  <a:moveTo>
                    <a:pt x="10" y="59"/>
                  </a:moveTo>
                  <a:cubicBezTo>
                    <a:pt x="3" y="46"/>
                    <a:pt x="0" y="33"/>
                    <a:pt x="6" y="19"/>
                  </a:cubicBezTo>
                  <a:cubicBezTo>
                    <a:pt x="7" y="16"/>
                    <a:pt x="9" y="13"/>
                    <a:pt x="12" y="11"/>
                  </a:cubicBezTo>
                  <a:cubicBezTo>
                    <a:pt x="18" y="6"/>
                    <a:pt x="24" y="5"/>
                    <a:pt x="31" y="4"/>
                  </a:cubicBezTo>
                  <a:cubicBezTo>
                    <a:pt x="33" y="4"/>
                    <a:pt x="34" y="3"/>
                    <a:pt x="36" y="4"/>
                  </a:cubicBezTo>
                  <a:cubicBezTo>
                    <a:pt x="39" y="6"/>
                    <a:pt x="42" y="7"/>
                    <a:pt x="44" y="10"/>
                  </a:cubicBezTo>
                  <a:cubicBezTo>
                    <a:pt x="44" y="11"/>
                    <a:pt x="46" y="11"/>
                    <a:pt x="47" y="10"/>
                  </a:cubicBezTo>
                  <a:cubicBezTo>
                    <a:pt x="48" y="8"/>
                    <a:pt x="49" y="7"/>
                    <a:pt x="51" y="7"/>
                  </a:cubicBezTo>
                  <a:cubicBezTo>
                    <a:pt x="49" y="6"/>
                    <a:pt x="48" y="7"/>
                    <a:pt x="46" y="6"/>
                  </a:cubicBezTo>
                  <a:cubicBezTo>
                    <a:pt x="45" y="6"/>
                    <a:pt x="43" y="5"/>
                    <a:pt x="45" y="3"/>
                  </a:cubicBezTo>
                  <a:cubicBezTo>
                    <a:pt x="54" y="0"/>
                    <a:pt x="62" y="0"/>
                    <a:pt x="71" y="4"/>
                  </a:cubicBezTo>
                  <a:cubicBezTo>
                    <a:pt x="71" y="7"/>
                    <a:pt x="71" y="9"/>
                    <a:pt x="73" y="10"/>
                  </a:cubicBezTo>
                  <a:cubicBezTo>
                    <a:pt x="73" y="9"/>
                    <a:pt x="72" y="8"/>
                    <a:pt x="72" y="6"/>
                  </a:cubicBezTo>
                  <a:cubicBezTo>
                    <a:pt x="73" y="5"/>
                    <a:pt x="74" y="5"/>
                    <a:pt x="76" y="6"/>
                  </a:cubicBezTo>
                  <a:cubicBezTo>
                    <a:pt x="78" y="6"/>
                    <a:pt x="79" y="7"/>
                    <a:pt x="81" y="7"/>
                  </a:cubicBezTo>
                  <a:cubicBezTo>
                    <a:pt x="93" y="15"/>
                    <a:pt x="96" y="26"/>
                    <a:pt x="94" y="39"/>
                  </a:cubicBezTo>
                  <a:cubicBezTo>
                    <a:pt x="93" y="49"/>
                    <a:pt x="89" y="59"/>
                    <a:pt x="84" y="67"/>
                  </a:cubicBezTo>
                  <a:cubicBezTo>
                    <a:pt x="81" y="68"/>
                    <a:pt x="80" y="71"/>
                    <a:pt x="78" y="72"/>
                  </a:cubicBezTo>
                  <a:cubicBezTo>
                    <a:pt x="77" y="72"/>
                    <a:pt x="76" y="71"/>
                    <a:pt x="75" y="70"/>
                  </a:cubicBezTo>
                  <a:cubicBezTo>
                    <a:pt x="74" y="72"/>
                    <a:pt x="72" y="73"/>
                    <a:pt x="69" y="71"/>
                  </a:cubicBezTo>
                  <a:cubicBezTo>
                    <a:pt x="68" y="71"/>
                    <a:pt x="67" y="71"/>
                    <a:pt x="67" y="72"/>
                  </a:cubicBezTo>
                  <a:cubicBezTo>
                    <a:pt x="67" y="73"/>
                    <a:pt x="66" y="73"/>
                    <a:pt x="66" y="74"/>
                  </a:cubicBezTo>
                  <a:cubicBezTo>
                    <a:pt x="65" y="75"/>
                    <a:pt x="63" y="76"/>
                    <a:pt x="61" y="75"/>
                  </a:cubicBezTo>
                  <a:cubicBezTo>
                    <a:pt x="59" y="75"/>
                    <a:pt x="59" y="73"/>
                    <a:pt x="59" y="71"/>
                  </a:cubicBezTo>
                  <a:cubicBezTo>
                    <a:pt x="60" y="70"/>
                    <a:pt x="60" y="69"/>
                    <a:pt x="58" y="69"/>
                  </a:cubicBezTo>
                  <a:cubicBezTo>
                    <a:pt x="57" y="69"/>
                    <a:pt x="57" y="70"/>
                    <a:pt x="56" y="70"/>
                  </a:cubicBezTo>
                  <a:cubicBezTo>
                    <a:pt x="56" y="70"/>
                    <a:pt x="55" y="70"/>
                    <a:pt x="55" y="70"/>
                  </a:cubicBezTo>
                  <a:cubicBezTo>
                    <a:pt x="55" y="72"/>
                    <a:pt x="55" y="75"/>
                    <a:pt x="52" y="75"/>
                  </a:cubicBezTo>
                  <a:cubicBezTo>
                    <a:pt x="50" y="75"/>
                    <a:pt x="48" y="73"/>
                    <a:pt x="47" y="71"/>
                  </a:cubicBezTo>
                  <a:cubicBezTo>
                    <a:pt x="47" y="71"/>
                    <a:pt x="47" y="71"/>
                    <a:pt x="47" y="70"/>
                  </a:cubicBezTo>
                  <a:cubicBezTo>
                    <a:pt x="41" y="74"/>
                    <a:pt x="36" y="70"/>
                    <a:pt x="31" y="69"/>
                  </a:cubicBezTo>
                  <a:cubicBezTo>
                    <a:pt x="28" y="68"/>
                    <a:pt x="28" y="66"/>
                    <a:pt x="28" y="64"/>
                  </a:cubicBezTo>
                  <a:cubicBezTo>
                    <a:pt x="28" y="62"/>
                    <a:pt x="28" y="60"/>
                    <a:pt x="26" y="60"/>
                  </a:cubicBezTo>
                  <a:cubicBezTo>
                    <a:pt x="24" y="59"/>
                    <a:pt x="24" y="61"/>
                    <a:pt x="24" y="63"/>
                  </a:cubicBezTo>
                  <a:cubicBezTo>
                    <a:pt x="23" y="65"/>
                    <a:pt x="22" y="65"/>
                    <a:pt x="20" y="65"/>
                  </a:cubicBezTo>
                  <a:cubicBezTo>
                    <a:pt x="18" y="64"/>
                    <a:pt x="17" y="62"/>
                    <a:pt x="15" y="61"/>
                  </a:cubicBezTo>
                  <a:cubicBezTo>
                    <a:pt x="15" y="60"/>
                    <a:pt x="14" y="59"/>
                    <a:pt x="13" y="59"/>
                  </a:cubicBezTo>
                  <a:cubicBezTo>
                    <a:pt x="12" y="58"/>
                    <a:pt x="11" y="59"/>
                    <a:pt x="10" y="59"/>
                  </a:cubicBezTo>
                  <a:close/>
                </a:path>
              </a:pathLst>
            </a:custGeom>
            <a:solidFill>
              <a:srgbClr val="E525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13" name="Freeform 547"/>
            <p:cNvSpPr>
              <a:spLocks/>
            </p:cNvSpPr>
            <p:nvPr/>
          </p:nvSpPr>
          <p:spPr bwMode="auto">
            <a:xfrm>
              <a:off x="-6767513" y="522288"/>
              <a:ext cx="658813" cy="409575"/>
            </a:xfrm>
            <a:custGeom>
              <a:avLst/>
              <a:gdLst>
                <a:gd name="T0" fmla="*/ 48 w 74"/>
                <a:gd name="T1" fmla="*/ 12 h 46"/>
                <a:gd name="T2" fmla="*/ 50 w 74"/>
                <a:gd name="T3" fmla="*/ 11 h 46"/>
                <a:gd name="T4" fmla="*/ 51 w 74"/>
                <a:gd name="T5" fmla="*/ 15 h 46"/>
                <a:gd name="T6" fmla="*/ 51 w 74"/>
                <a:gd name="T7" fmla="*/ 19 h 46"/>
                <a:gd name="T8" fmla="*/ 55 w 74"/>
                <a:gd name="T9" fmla="*/ 17 h 46"/>
                <a:gd name="T10" fmla="*/ 57 w 74"/>
                <a:gd name="T11" fmla="*/ 18 h 46"/>
                <a:gd name="T12" fmla="*/ 56 w 74"/>
                <a:gd name="T13" fmla="*/ 16 h 46"/>
                <a:gd name="T14" fmla="*/ 62 w 74"/>
                <a:gd name="T15" fmla="*/ 16 h 46"/>
                <a:gd name="T16" fmla="*/ 65 w 74"/>
                <a:gd name="T17" fmla="*/ 12 h 46"/>
                <a:gd name="T18" fmla="*/ 66 w 74"/>
                <a:gd name="T19" fmla="*/ 14 h 46"/>
                <a:gd name="T20" fmla="*/ 68 w 74"/>
                <a:gd name="T21" fmla="*/ 15 h 46"/>
                <a:gd name="T22" fmla="*/ 74 w 74"/>
                <a:gd name="T23" fmla="*/ 11 h 46"/>
                <a:gd name="T24" fmla="*/ 51 w 74"/>
                <a:gd name="T25" fmla="*/ 39 h 46"/>
                <a:gd name="T26" fmla="*/ 26 w 74"/>
                <a:gd name="T27" fmla="*/ 39 h 46"/>
                <a:gd name="T28" fmla="*/ 2 w 74"/>
                <a:gd name="T29" fmla="*/ 9 h 46"/>
                <a:gd name="T30" fmla="*/ 0 w 74"/>
                <a:gd name="T31" fmla="*/ 3 h 46"/>
                <a:gd name="T32" fmla="*/ 3 w 74"/>
                <a:gd name="T33" fmla="*/ 2 h 46"/>
                <a:gd name="T34" fmla="*/ 6 w 74"/>
                <a:gd name="T35" fmla="*/ 3 h 46"/>
                <a:gd name="T36" fmla="*/ 8 w 74"/>
                <a:gd name="T37" fmla="*/ 6 h 46"/>
                <a:gd name="T38" fmla="*/ 12 w 74"/>
                <a:gd name="T39" fmla="*/ 8 h 46"/>
                <a:gd name="T40" fmla="*/ 13 w 74"/>
                <a:gd name="T41" fmla="*/ 5 h 46"/>
                <a:gd name="T42" fmla="*/ 16 w 74"/>
                <a:gd name="T43" fmla="*/ 3 h 46"/>
                <a:gd name="T44" fmla="*/ 19 w 74"/>
                <a:gd name="T45" fmla="*/ 6 h 46"/>
                <a:gd name="T46" fmla="*/ 23 w 74"/>
                <a:gd name="T47" fmla="*/ 12 h 46"/>
                <a:gd name="T48" fmla="*/ 26 w 74"/>
                <a:gd name="T49" fmla="*/ 13 h 46"/>
                <a:gd name="T50" fmla="*/ 35 w 74"/>
                <a:gd name="T51" fmla="*/ 13 h 46"/>
                <a:gd name="T52" fmla="*/ 38 w 74"/>
                <a:gd name="T53" fmla="*/ 14 h 46"/>
                <a:gd name="T54" fmla="*/ 37 w 74"/>
                <a:gd name="T55" fmla="*/ 16 h 46"/>
                <a:gd name="T56" fmla="*/ 38 w 74"/>
                <a:gd name="T57" fmla="*/ 15 h 46"/>
                <a:gd name="T58" fmla="*/ 39 w 74"/>
                <a:gd name="T59" fmla="*/ 16 h 46"/>
                <a:gd name="T60" fmla="*/ 43 w 74"/>
                <a:gd name="T61" fmla="*/ 18 h 46"/>
                <a:gd name="T62" fmla="*/ 44 w 74"/>
                <a:gd name="T63" fmla="*/ 15 h 46"/>
                <a:gd name="T64" fmla="*/ 46 w 74"/>
                <a:gd name="T65" fmla="*/ 14 h 46"/>
                <a:gd name="T66" fmla="*/ 48 w 74"/>
                <a:gd name="T67" fmla="*/ 1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4" h="46">
                  <a:moveTo>
                    <a:pt x="48" y="12"/>
                  </a:moveTo>
                  <a:cubicBezTo>
                    <a:pt x="48" y="11"/>
                    <a:pt x="48" y="10"/>
                    <a:pt x="50" y="11"/>
                  </a:cubicBezTo>
                  <a:cubicBezTo>
                    <a:pt x="50" y="12"/>
                    <a:pt x="51" y="14"/>
                    <a:pt x="51" y="15"/>
                  </a:cubicBezTo>
                  <a:cubicBezTo>
                    <a:pt x="50" y="16"/>
                    <a:pt x="50" y="18"/>
                    <a:pt x="51" y="19"/>
                  </a:cubicBezTo>
                  <a:cubicBezTo>
                    <a:pt x="53" y="20"/>
                    <a:pt x="54" y="18"/>
                    <a:pt x="55" y="17"/>
                  </a:cubicBezTo>
                  <a:cubicBezTo>
                    <a:pt x="56" y="17"/>
                    <a:pt x="56" y="18"/>
                    <a:pt x="57" y="18"/>
                  </a:cubicBezTo>
                  <a:cubicBezTo>
                    <a:pt x="58" y="17"/>
                    <a:pt x="57" y="16"/>
                    <a:pt x="56" y="16"/>
                  </a:cubicBezTo>
                  <a:cubicBezTo>
                    <a:pt x="58" y="11"/>
                    <a:pt x="60" y="15"/>
                    <a:pt x="62" y="16"/>
                  </a:cubicBezTo>
                  <a:cubicBezTo>
                    <a:pt x="63" y="15"/>
                    <a:pt x="63" y="13"/>
                    <a:pt x="65" y="12"/>
                  </a:cubicBezTo>
                  <a:cubicBezTo>
                    <a:pt x="67" y="12"/>
                    <a:pt x="66" y="13"/>
                    <a:pt x="66" y="14"/>
                  </a:cubicBezTo>
                  <a:cubicBezTo>
                    <a:pt x="66" y="15"/>
                    <a:pt x="66" y="16"/>
                    <a:pt x="68" y="15"/>
                  </a:cubicBezTo>
                  <a:cubicBezTo>
                    <a:pt x="69" y="13"/>
                    <a:pt x="71" y="11"/>
                    <a:pt x="74" y="11"/>
                  </a:cubicBezTo>
                  <a:cubicBezTo>
                    <a:pt x="68" y="22"/>
                    <a:pt x="61" y="32"/>
                    <a:pt x="51" y="39"/>
                  </a:cubicBezTo>
                  <a:cubicBezTo>
                    <a:pt x="42" y="46"/>
                    <a:pt x="35" y="46"/>
                    <a:pt x="26" y="39"/>
                  </a:cubicBezTo>
                  <a:cubicBezTo>
                    <a:pt x="16" y="31"/>
                    <a:pt x="8" y="21"/>
                    <a:pt x="2" y="9"/>
                  </a:cubicBezTo>
                  <a:cubicBezTo>
                    <a:pt x="1" y="7"/>
                    <a:pt x="0" y="6"/>
                    <a:pt x="0" y="3"/>
                  </a:cubicBezTo>
                  <a:cubicBezTo>
                    <a:pt x="1" y="3"/>
                    <a:pt x="1" y="0"/>
                    <a:pt x="3" y="2"/>
                  </a:cubicBezTo>
                  <a:cubicBezTo>
                    <a:pt x="4" y="3"/>
                    <a:pt x="4" y="6"/>
                    <a:pt x="6" y="3"/>
                  </a:cubicBezTo>
                  <a:cubicBezTo>
                    <a:pt x="7" y="4"/>
                    <a:pt x="7" y="5"/>
                    <a:pt x="8" y="6"/>
                  </a:cubicBezTo>
                  <a:cubicBezTo>
                    <a:pt x="8" y="8"/>
                    <a:pt x="10" y="8"/>
                    <a:pt x="12" y="8"/>
                  </a:cubicBezTo>
                  <a:cubicBezTo>
                    <a:pt x="13" y="8"/>
                    <a:pt x="13" y="6"/>
                    <a:pt x="13" y="5"/>
                  </a:cubicBezTo>
                  <a:cubicBezTo>
                    <a:pt x="13" y="3"/>
                    <a:pt x="14" y="2"/>
                    <a:pt x="16" y="3"/>
                  </a:cubicBezTo>
                  <a:cubicBezTo>
                    <a:pt x="18" y="3"/>
                    <a:pt x="20" y="4"/>
                    <a:pt x="19" y="6"/>
                  </a:cubicBezTo>
                  <a:cubicBezTo>
                    <a:pt x="18" y="10"/>
                    <a:pt x="19" y="12"/>
                    <a:pt x="23" y="12"/>
                  </a:cubicBezTo>
                  <a:cubicBezTo>
                    <a:pt x="24" y="12"/>
                    <a:pt x="25" y="13"/>
                    <a:pt x="26" y="13"/>
                  </a:cubicBezTo>
                  <a:cubicBezTo>
                    <a:pt x="29" y="15"/>
                    <a:pt x="32" y="16"/>
                    <a:pt x="35" y="13"/>
                  </a:cubicBezTo>
                  <a:cubicBezTo>
                    <a:pt x="36" y="12"/>
                    <a:pt x="37" y="11"/>
                    <a:pt x="38" y="14"/>
                  </a:cubicBezTo>
                  <a:cubicBezTo>
                    <a:pt x="37" y="14"/>
                    <a:pt x="36" y="15"/>
                    <a:pt x="37" y="16"/>
                  </a:cubicBezTo>
                  <a:cubicBezTo>
                    <a:pt x="37" y="16"/>
                    <a:pt x="37" y="15"/>
                    <a:pt x="38" y="15"/>
                  </a:cubicBezTo>
                  <a:cubicBezTo>
                    <a:pt x="38" y="15"/>
                    <a:pt x="39" y="16"/>
                    <a:pt x="39" y="16"/>
                  </a:cubicBezTo>
                  <a:cubicBezTo>
                    <a:pt x="40" y="18"/>
                    <a:pt x="41" y="18"/>
                    <a:pt x="43" y="18"/>
                  </a:cubicBezTo>
                  <a:cubicBezTo>
                    <a:pt x="44" y="18"/>
                    <a:pt x="44" y="16"/>
                    <a:pt x="44" y="15"/>
                  </a:cubicBezTo>
                  <a:cubicBezTo>
                    <a:pt x="44" y="15"/>
                    <a:pt x="43" y="12"/>
                    <a:pt x="46" y="14"/>
                  </a:cubicBezTo>
                  <a:cubicBezTo>
                    <a:pt x="49" y="16"/>
                    <a:pt x="47" y="13"/>
                    <a:pt x="48" y="12"/>
                  </a:cubicBezTo>
                  <a:close/>
                </a:path>
              </a:pathLst>
            </a:custGeom>
            <a:solidFill>
              <a:srgbClr val="D51D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14" name="Freeform 548"/>
            <p:cNvSpPr>
              <a:spLocks/>
            </p:cNvSpPr>
            <p:nvPr/>
          </p:nvSpPr>
          <p:spPr bwMode="auto">
            <a:xfrm>
              <a:off x="-6757988" y="-385763"/>
              <a:ext cx="454025" cy="436563"/>
            </a:xfrm>
            <a:custGeom>
              <a:avLst/>
              <a:gdLst>
                <a:gd name="T0" fmla="*/ 2 w 51"/>
                <a:gd name="T1" fmla="*/ 34 h 49"/>
                <a:gd name="T2" fmla="*/ 1 w 51"/>
                <a:gd name="T3" fmla="*/ 27 h 49"/>
                <a:gd name="T4" fmla="*/ 15 w 51"/>
                <a:gd name="T5" fmla="*/ 37 h 49"/>
                <a:gd name="T6" fmla="*/ 28 w 51"/>
                <a:gd name="T7" fmla="*/ 42 h 49"/>
                <a:gd name="T8" fmla="*/ 32 w 51"/>
                <a:gd name="T9" fmla="*/ 39 h 49"/>
                <a:gd name="T10" fmla="*/ 29 w 51"/>
                <a:gd name="T11" fmla="*/ 13 h 49"/>
                <a:gd name="T12" fmla="*/ 22 w 51"/>
                <a:gd name="T13" fmla="*/ 6 h 49"/>
                <a:gd name="T14" fmla="*/ 19 w 51"/>
                <a:gd name="T15" fmla="*/ 3 h 49"/>
                <a:gd name="T16" fmla="*/ 31 w 51"/>
                <a:gd name="T17" fmla="*/ 11 h 49"/>
                <a:gd name="T18" fmla="*/ 34 w 51"/>
                <a:gd name="T19" fmla="*/ 29 h 49"/>
                <a:gd name="T20" fmla="*/ 32 w 51"/>
                <a:gd name="T21" fmla="*/ 14 h 49"/>
                <a:gd name="T22" fmla="*/ 24 w 51"/>
                <a:gd name="T23" fmla="*/ 3 h 49"/>
                <a:gd name="T24" fmla="*/ 23 w 51"/>
                <a:gd name="T25" fmla="*/ 0 h 49"/>
                <a:gd name="T26" fmla="*/ 25 w 51"/>
                <a:gd name="T27" fmla="*/ 0 h 49"/>
                <a:gd name="T28" fmla="*/ 34 w 51"/>
                <a:gd name="T29" fmla="*/ 9 h 49"/>
                <a:gd name="T30" fmla="*/ 36 w 51"/>
                <a:gd name="T31" fmla="*/ 18 h 49"/>
                <a:gd name="T32" fmla="*/ 37 w 51"/>
                <a:gd name="T33" fmla="*/ 14 h 49"/>
                <a:gd name="T34" fmla="*/ 46 w 51"/>
                <a:gd name="T35" fmla="*/ 42 h 49"/>
                <a:gd name="T36" fmla="*/ 42 w 51"/>
                <a:gd name="T37" fmla="*/ 46 h 49"/>
                <a:gd name="T38" fmla="*/ 37 w 51"/>
                <a:gd name="T39" fmla="*/ 46 h 49"/>
                <a:gd name="T40" fmla="*/ 27 w 51"/>
                <a:gd name="T41" fmla="*/ 47 h 49"/>
                <a:gd name="T42" fmla="*/ 18 w 51"/>
                <a:gd name="T43" fmla="*/ 49 h 49"/>
                <a:gd name="T44" fmla="*/ 9 w 51"/>
                <a:gd name="T45" fmla="*/ 40 h 49"/>
                <a:gd name="T46" fmla="*/ 3 w 51"/>
                <a:gd name="T47" fmla="*/ 31 h 49"/>
                <a:gd name="T48" fmla="*/ 2 w 51"/>
                <a:gd name="T49" fmla="*/ 3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1" h="49">
                  <a:moveTo>
                    <a:pt x="2" y="34"/>
                  </a:moveTo>
                  <a:cubicBezTo>
                    <a:pt x="1" y="32"/>
                    <a:pt x="0" y="30"/>
                    <a:pt x="1" y="27"/>
                  </a:cubicBezTo>
                  <a:cubicBezTo>
                    <a:pt x="6" y="30"/>
                    <a:pt x="10" y="34"/>
                    <a:pt x="15" y="37"/>
                  </a:cubicBezTo>
                  <a:cubicBezTo>
                    <a:pt x="19" y="39"/>
                    <a:pt x="24" y="41"/>
                    <a:pt x="28" y="42"/>
                  </a:cubicBezTo>
                  <a:cubicBezTo>
                    <a:pt x="31" y="42"/>
                    <a:pt x="32" y="42"/>
                    <a:pt x="32" y="39"/>
                  </a:cubicBezTo>
                  <a:cubicBezTo>
                    <a:pt x="32" y="31"/>
                    <a:pt x="32" y="22"/>
                    <a:pt x="29" y="13"/>
                  </a:cubicBezTo>
                  <a:cubicBezTo>
                    <a:pt x="28" y="10"/>
                    <a:pt x="26" y="7"/>
                    <a:pt x="22" y="6"/>
                  </a:cubicBezTo>
                  <a:cubicBezTo>
                    <a:pt x="21" y="6"/>
                    <a:pt x="18" y="6"/>
                    <a:pt x="19" y="3"/>
                  </a:cubicBezTo>
                  <a:cubicBezTo>
                    <a:pt x="25" y="2"/>
                    <a:pt x="30" y="5"/>
                    <a:pt x="31" y="11"/>
                  </a:cubicBezTo>
                  <a:cubicBezTo>
                    <a:pt x="33" y="17"/>
                    <a:pt x="34" y="23"/>
                    <a:pt x="34" y="29"/>
                  </a:cubicBezTo>
                  <a:cubicBezTo>
                    <a:pt x="34" y="24"/>
                    <a:pt x="34" y="19"/>
                    <a:pt x="32" y="14"/>
                  </a:cubicBezTo>
                  <a:cubicBezTo>
                    <a:pt x="31" y="9"/>
                    <a:pt x="29" y="5"/>
                    <a:pt x="24" y="3"/>
                  </a:cubicBezTo>
                  <a:cubicBezTo>
                    <a:pt x="24" y="2"/>
                    <a:pt x="22" y="2"/>
                    <a:pt x="23" y="0"/>
                  </a:cubicBezTo>
                  <a:cubicBezTo>
                    <a:pt x="24" y="0"/>
                    <a:pt x="24" y="0"/>
                    <a:pt x="25" y="0"/>
                  </a:cubicBezTo>
                  <a:cubicBezTo>
                    <a:pt x="30" y="1"/>
                    <a:pt x="32" y="5"/>
                    <a:pt x="34" y="9"/>
                  </a:cubicBezTo>
                  <a:cubicBezTo>
                    <a:pt x="35" y="12"/>
                    <a:pt x="35" y="15"/>
                    <a:pt x="36" y="18"/>
                  </a:cubicBezTo>
                  <a:cubicBezTo>
                    <a:pt x="37" y="17"/>
                    <a:pt x="37" y="16"/>
                    <a:pt x="37" y="14"/>
                  </a:cubicBezTo>
                  <a:cubicBezTo>
                    <a:pt x="45" y="19"/>
                    <a:pt x="51" y="31"/>
                    <a:pt x="46" y="42"/>
                  </a:cubicBezTo>
                  <a:cubicBezTo>
                    <a:pt x="46" y="44"/>
                    <a:pt x="44" y="45"/>
                    <a:pt x="42" y="46"/>
                  </a:cubicBezTo>
                  <a:cubicBezTo>
                    <a:pt x="41" y="47"/>
                    <a:pt x="39" y="47"/>
                    <a:pt x="37" y="46"/>
                  </a:cubicBezTo>
                  <a:cubicBezTo>
                    <a:pt x="34" y="45"/>
                    <a:pt x="30" y="46"/>
                    <a:pt x="27" y="47"/>
                  </a:cubicBezTo>
                  <a:cubicBezTo>
                    <a:pt x="24" y="48"/>
                    <a:pt x="21" y="49"/>
                    <a:pt x="18" y="49"/>
                  </a:cubicBezTo>
                  <a:cubicBezTo>
                    <a:pt x="15" y="46"/>
                    <a:pt x="12" y="43"/>
                    <a:pt x="9" y="40"/>
                  </a:cubicBezTo>
                  <a:cubicBezTo>
                    <a:pt x="7" y="37"/>
                    <a:pt x="5" y="35"/>
                    <a:pt x="3" y="31"/>
                  </a:cubicBezTo>
                  <a:cubicBezTo>
                    <a:pt x="3" y="33"/>
                    <a:pt x="3" y="34"/>
                    <a:pt x="2" y="34"/>
                  </a:cubicBezTo>
                  <a:close/>
                </a:path>
              </a:pathLst>
            </a:custGeom>
            <a:solidFill>
              <a:srgbClr val="93A7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15" name="Freeform 549"/>
            <p:cNvSpPr>
              <a:spLocks/>
            </p:cNvSpPr>
            <p:nvPr/>
          </p:nvSpPr>
          <p:spPr bwMode="auto">
            <a:xfrm>
              <a:off x="-6375401" y="-180975"/>
              <a:ext cx="374650" cy="268288"/>
            </a:xfrm>
            <a:custGeom>
              <a:avLst/>
              <a:gdLst>
                <a:gd name="T0" fmla="*/ 0 w 42"/>
                <a:gd name="T1" fmla="*/ 22 h 30"/>
                <a:gd name="T2" fmla="*/ 3 w 42"/>
                <a:gd name="T3" fmla="*/ 19 h 30"/>
                <a:gd name="T4" fmla="*/ 24 w 42"/>
                <a:gd name="T5" fmla="*/ 0 h 30"/>
                <a:gd name="T6" fmla="*/ 20 w 42"/>
                <a:gd name="T7" fmla="*/ 24 h 30"/>
                <a:gd name="T8" fmla="*/ 42 w 42"/>
                <a:gd name="T9" fmla="*/ 21 h 30"/>
                <a:gd name="T10" fmla="*/ 26 w 42"/>
                <a:gd name="T11" fmla="*/ 29 h 30"/>
                <a:gd name="T12" fmla="*/ 22 w 42"/>
                <a:gd name="T13" fmla="*/ 29 h 30"/>
                <a:gd name="T14" fmla="*/ 3 w 42"/>
                <a:gd name="T15" fmla="*/ 24 h 30"/>
                <a:gd name="T16" fmla="*/ 0 w 42"/>
                <a:gd name="T17" fmla="*/ 2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30">
                  <a:moveTo>
                    <a:pt x="0" y="22"/>
                  </a:moveTo>
                  <a:cubicBezTo>
                    <a:pt x="1" y="21"/>
                    <a:pt x="2" y="19"/>
                    <a:pt x="3" y="19"/>
                  </a:cubicBezTo>
                  <a:cubicBezTo>
                    <a:pt x="12" y="15"/>
                    <a:pt x="18" y="7"/>
                    <a:pt x="24" y="0"/>
                  </a:cubicBezTo>
                  <a:cubicBezTo>
                    <a:pt x="26" y="9"/>
                    <a:pt x="25" y="17"/>
                    <a:pt x="20" y="24"/>
                  </a:cubicBezTo>
                  <a:cubicBezTo>
                    <a:pt x="28" y="24"/>
                    <a:pt x="35" y="22"/>
                    <a:pt x="42" y="21"/>
                  </a:cubicBezTo>
                  <a:cubicBezTo>
                    <a:pt x="40" y="26"/>
                    <a:pt x="34" y="28"/>
                    <a:pt x="26" y="29"/>
                  </a:cubicBezTo>
                  <a:cubicBezTo>
                    <a:pt x="25" y="30"/>
                    <a:pt x="23" y="29"/>
                    <a:pt x="22" y="29"/>
                  </a:cubicBezTo>
                  <a:cubicBezTo>
                    <a:pt x="16" y="26"/>
                    <a:pt x="9" y="24"/>
                    <a:pt x="3" y="24"/>
                  </a:cubicBezTo>
                  <a:cubicBezTo>
                    <a:pt x="1" y="24"/>
                    <a:pt x="0" y="24"/>
                    <a:pt x="0" y="22"/>
                  </a:cubicBezTo>
                  <a:close/>
                </a:path>
              </a:pathLst>
            </a:custGeom>
            <a:solidFill>
              <a:srgbClr val="6D7A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16" name="Freeform 550"/>
            <p:cNvSpPr>
              <a:spLocks/>
            </p:cNvSpPr>
            <p:nvPr/>
          </p:nvSpPr>
          <p:spPr bwMode="auto">
            <a:xfrm>
              <a:off x="-6750051" y="6350"/>
              <a:ext cx="615950" cy="125413"/>
            </a:xfrm>
            <a:custGeom>
              <a:avLst/>
              <a:gdLst>
                <a:gd name="T0" fmla="*/ 42 w 69"/>
                <a:gd name="T1" fmla="*/ 1 h 14"/>
                <a:gd name="T2" fmla="*/ 54 w 69"/>
                <a:gd name="T3" fmla="*/ 3 h 14"/>
                <a:gd name="T4" fmla="*/ 68 w 69"/>
                <a:gd name="T5" fmla="*/ 8 h 14"/>
                <a:gd name="T6" fmla="*/ 69 w 69"/>
                <a:gd name="T7" fmla="*/ 9 h 14"/>
                <a:gd name="T8" fmla="*/ 63 w 69"/>
                <a:gd name="T9" fmla="*/ 8 h 14"/>
                <a:gd name="T10" fmla="*/ 60 w 69"/>
                <a:gd name="T11" fmla="*/ 8 h 14"/>
                <a:gd name="T12" fmla="*/ 59 w 69"/>
                <a:gd name="T13" fmla="*/ 8 h 14"/>
                <a:gd name="T14" fmla="*/ 32 w 69"/>
                <a:gd name="T15" fmla="*/ 6 h 14"/>
                <a:gd name="T16" fmla="*/ 25 w 69"/>
                <a:gd name="T17" fmla="*/ 7 h 14"/>
                <a:gd name="T18" fmla="*/ 2 w 69"/>
                <a:gd name="T19" fmla="*/ 13 h 14"/>
                <a:gd name="T20" fmla="*/ 0 w 69"/>
                <a:gd name="T21" fmla="*/ 13 h 14"/>
                <a:gd name="T22" fmla="*/ 2 w 69"/>
                <a:gd name="T23" fmla="*/ 10 h 14"/>
                <a:gd name="T24" fmla="*/ 12 w 69"/>
                <a:gd name="T25" fmla="*/ 4 h 14"/>
                <a:gd name="T26" fmla="*/ 16 w 69"/>
                <a:gd name="T27" fmla="*/ 4 h 14"/>
                <a:gd name="T28" fmla="*/ 27 w 69"/>
                <a:gd name="T29" fmla="*/ 2 h 14"/>
                <a:gd name="T30" fmla="*/ 36 w 69"/>
                <a:gd name="T31" fmla="*/ 1 h 14"/>
                <a:gd name="T32" fmla="*/ 42 w 69"/>
                <a:gd name="T33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14">
                  <a:moveTo>
                    <a:pt x="42" y="1"/>
                  </a:moveTo>
                  <a:cubicBezTo>
                    <a:pt x="46" y="3"/>
                    <a:pt x="50" y="2"/>
                    <a:pt x="54" y="3"/>
                  </a:cubicBezTo>
                  <a:cubicBezTo>
                    <a:pt x="58" y="4"/>
                    <a:pt x="63" y="7"/>
                    <a:pt x="68" y="8"/>
                  </a:cubicBezTo>
                  <a:cubicBezTo>
                    <a:pt x="68" y="8"/>
                    <a:pt x="68" y="9"/>
                    <a:pt x="69" y="9"/>
                  </a:cubicBezTo>
                  <a:cubicBezTo>
                    <a:pt x="67" y="10"/>
                    <a:pt x="65" y="9"/>
                    <a:pt x="63" y="8"/>
                  </a:cubicBezTo>
                  <a:cubicBezTo>
                    <a:pt x="62" y="8"/>
                    <a:pt x="61" y="8"/>
                    <a:pt x="60" y="8"/>
                  </a:cubicBezTo>
                  <a:cubicBezTo>
                    <a:pt x="59" y="9"/>
                    <a:pt x="59" y="8"/>
                    <a:pt x="59" y="8"/>
                  </a:cubicBezTo>
                  <a:cubicBezTo>
                    <a:pt x="50" y="3"/>
                    <a:pt x="41" y="4"/>
                    <a:pt x="32" y="6"/>
                  </a:cubicBezTo>
                  <a:cubicBezTo>
                    <a:pt x="30" y="6"/>
                    <a:pt x="27" y="9"/>
                    <a:pt x="25" y="7"/>
                  </a:cubicBezTo>
                  <a:cubicBezTo>
                    <a:pt x="17" y="8"/>
                    <a:pt x="9" y="8"/>
                    <a:pt x="2" y="13"/>
                  </a:cubicBezTo>
                  <a:cubicBezTo>
                    <a:pt x="2" y="13"/>
                    <a:pt x="1" y="14"/>
                    <a:pt x="0" y="13"/>
                  </a:cubicBezTo>
                  <a:cubicBezTo>
                    <a:pt x="1" y="12"/>
                    <a:pt x="2" y="11"/>
                    <a:pt x="2" y="10"/>
                  </a:cubicBezTo>
                  <a:cubicBezTo>
                    <a:pt x="5" y="6"/>
                    <a:pt x="9" y="6"/>
                    <a:pt x="12" y="4"/>
                  </a:cubicBezTo>
                  <a:cubicBezTo>
                    <a:pt x="14" y="4"/>
                    <a:pt x="15" y="3"/>
                    <a:pt x="16" y="4"/>
                  </a:cubicBezTo>
                  <a:cubicBezTo>
                    <a:pt x="19" y="3"/>
                    <a:pt x="23" y="3"/>
                    <a:pt x="27" y="2"/>
                  </a:cubicBezTo>
                  <a:cubicBezTo>
                    <a:pt x="30" y="2"/>
                    <a:pt x="33" y="0"/>
                    <a:pt x="36" y="1"/>
                  </a:cubicBezTo>
                  <a:cubicBezTo>
                    <a:pt x="38" y="1"/>
                    <a:pt x="40" y="1"/>
                    <a:pt x="42" y="1"/>
                  </a:cubicBezTo>
                  <a:close/>
                </a:path>
              </a:pathLst>
            </a:custGeom>
            <a:solidFill>
              <a:srgbClr val="B722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17" name="Freeform 551"/>
            <p:cNvSpPr>
              <a:spLocks/>
            </p:cNvSpPr>
            <p:nvPr/>
          </p:nvSpPr>
          <p:spPr bwMode="auto">
            <a:xfrm>
              <a:off x="-6740526" y="-117475"/>
              <a:ext cx="133350" cy="177800"/>
            </a:xfrm>
            <a:custGeom>
              <a:avLst/>
              <a:gdLst>
                <a:gd name="T0" fmla="*/ 15 w 15"/>
                <a:gd name="T1" fmla="*/ 18 h 20"/>
                <a:gd name="T2" fmla="*/ 11 w 15"/>
                <a:gd name="T3" fmla="*/ 19 h 20"/>
                <a:gd name="T4" fmla="*/ 4 w 15"/>
                <a:gd name="T5" fmla="*/ 17 h 20"/>
                <a:gd name="T6" fmla="*/ 0 w 15"/>
                <a:gd name="T7" fmla="*/ 4 h 20"/>
                <a:gd name="T8" fmla="*/ 1 w 15"/>
                <a:gd name="T9" fmla="*/ 0 h 20"/>
                <a:gd name="T10" fmla="*/ 10 w 15"/>
                <a:gd name="T11" fmla="*/ 12 h 20"/>
                <a:gd name="T12" fmla="*/ 15 w 15"/>
                <a:gd name="T1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20">
                  <a:moveTo>
                    <a:pt x="15" y="18"/>
                  </a:moveTo>
                  <a:cubicBezTo>
                    <a:pt x="14" y="18"/>
                    <a:pt x="13" y="19"/>
                    <a:pt x="11" y="19"/>
                  </a:cubicBezTo>
                  <a:cubicBezTo>
                    <a:pt x="9" y="20"/>
                    <a:pt x="6" y="19"/>
                    <a:pt x="4" y="17"/>
                  </a:cubicBezTo>
                  <a:cubicBezTo>
                    <a:pt x="2" y="13"/>
                    <a:pt x="0" y="9"/>
                    <a:pt x="0" y="4"/>
                  </a:cubicBezTo>
                  <a:cubicBezTo>
                    <a:pt x="0" y="3"/>
                    <a:pt x="0" y="2"/>
                    <a:pt x="1" y="0"/>
                  </a:cubicBezTo>
                  <a:cubicBezTo>
                    <a:pt x="4" y="5"/>
                    <a:pt x="7" y="8"/>
                    <a:pt x="10" y="12"/>
                  </a:cubicBezTo>
                  <a:cubicBezTo>
                    <a:pt x="12" y="14"/>
                    <a:pt x="15" y="14"/>
                    <a:pt x="15" y="18"/>
                  </a:cubicBezTo>
                  <a:close/>
                </a:path>
              </a:pathLst>
            </a:custGeom>
            <a:solidFill>
              <a:srgbClr val="A3B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18" name="Freeform 552"/>
            <p:cNvSpPr>
              <a:spLocks/>
            </p:cNvSpPr>
            <p:nvPr/>
          </p:nvSpPr>
          <p:spPr bwMode="auto">
            <a:xfrm>
              <a:off x="-6865938" y="23813"/>
              <a:ext cx="223838" cy="71438"/>
            </a:xfrm>
            <a:custGeom>
              <a:avLst/>
              <a:gdLst>
                <a:gd name="T0" fmla="*/ 18 w 25"/>
                <a:gd name="T1" fmla="*/ 1 h 8"/>
                <a:gd name="T2" fmla="*/ 25 w 25"/>
                <a:gd name="T3" fmla="*/ 3 h 8"/>
                <a:gd name="T4" fmla="*/ 15 w 25"/>
                <a:gd name="T5" fmla="*/ 8 h 8"/>
                <a:gd name="T6" fmla="*/ 2 w 25"/>
                <a:gd name="T7" fmla="*/ 3 h 8"/>
                <a:gd name="T8" fmla="*/ 1 w 25"/>
                <a:gd name="T9" fmla="*/ 0 h 8"/>
                <a:gd name="T10" fmla="*/ 3 w 25"/>
                <a:gd name="T11" fmla="*/ 0 h 8"/>
                <a:gd name="T12" fmla="*/ 18 w 25"/>
                <a:gd name="T13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8">
                  <a:moveTo>
                    <a:pt x="18" y="1"/>
                  </a:moveTo>
                  <a:cubicBezTo>
                    <a:pt x="21" y="1"/>
                    <a:pt x="23" y="4"/>
                    <a:pt x="25" y="3"/>
                  </a:cubicBezTo>
                  <a:cubicBezTo>
                    <a:pt x="22" y="5"/>
                    <a:pt x="19" y="6"/>
                    <a:pt x="15" y="8"/>
                  </a:cubicBezTo>
                  <a:cubicBezTo>
                    <a:pt x="10" y="7"/>
                    <a:pt x="5" y="6"/>
                    <a:pt x="2" y="3"/>
                  </a:cubicBezTo>
                  <a:cubicBezTo>
                    <a:pt x="1" y="2"/>
                    <a:pt x="0" y="1"/>
                    <a:pt x="1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8" y="0"/>
                    <a:pt x="13" y="1"/>
                    <a:pt x="18" y="1"/>
                  </a:cubicBezTo>
                  <a:close/>
                </a:path>
              </a:pathLst>
            </a:custGeom>
            <a:solidFill>
              <a:srgbClr val="7784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19" name="Freeform 553"/>
            <p:cNvSpPr>
              <a:spLocks/>
            </p:cNvSpPr>
            <p:nvPr/>
          </p:nvSpPr>
          <p:spPr bwMode="auto">
            <a:xfrm>
              <a:off x="-6589713" y="-403225"/>
              <a:ext cx="152400" cy="311150"/>
            </a:xfrm>
            <a:custGeom>
              <a:avLst/>
              <a:gdLst>
                <a:gd name="T0" fmla="*/ 6 w 17"/>
                <a:gd name="T1" fmla="*/ 2 h 35"/>
                <a:gd name="T2" fmla="*/ 5 w 17"/>
                <a:gd name="T3" fmla="*/ 3 h 35"/>
                <a:gd name="T4" fmla="*/ 15 w 17"/>
                <a:gd name="T5" fmla="*/ 17 h 35"/>
                <a:gd name="T6" fmla="*/ 16 w 17"/>
                <a:gd name="T7" fmla="*/ 34 h 35"/>
                <a:gd name="T8" fmla="*/ 15 w 17"/>
                <a:gd name="T9" fmla="*/ 35 h 35"/>
                <a:gd name="T10" fmla="*/ 13 w 17"/>
                <a:gd name="T11" fmla="*/ 19 h 35"/>
                <a:gd name="T12" fmla="*/ 0 w 17"/>
                <a:gd name="T13" fmla="*/ 5 h 35"/>
                <a:gd name="T14" fmla="*/ 6 w 17"/>
                <a:gd name="T1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35">
                  <a:moveTo>
                    <a:pt x="6" y="2"/>
                  </a:moveTo>
                  <a:cubicBezTo>
                    <a:pt x="5" y="3"/>
                    <a:pt x="4" y="3"/>
                    <a:pt x="5" y="3"/>
                  </a:cubicBezTo>
                  <a:cubicBezTo>
                    <a:pt x="12" y="5"/>
                    <a:pt x="13" y="11"/>
                    <a:pt x="15" y="17"/>
                  </a:cubicBezTo>
                  <a:cubicBezTo>
                    <a:pt x="16" y="22"/>
                    <a:pt x="17" y="28"/>
                    <a:pt x="16" y="34"/>
                  </a:cubicBezTo>
                  <a:cubicBezTo>
                    <a:pt x="16" y="34"/>
                    <a:pt x="16" y="35"/>
                    <a:pt x="15" y="35"/>
                  </a:cubicBezTo>
                  <a:cubicBezTo>
                    <a:pt x="14" y="30"/>
                    <a:pt x="13" y="25"/>
                    <a:pt x="13" y="19"/>
                  </a:cubicBezTo>
                  <a:cubicBezTo>
                    <a:pt x="12" y="11"/>
                    <a:pt x="7" y="7"/>
                    <a:pt x="0" y="5"/>
                  </a:cubicBezTo>
                  <a:cubicBezTo>
                    <a:pt x="1" y="3"/>
                    <a:pt x="2" y="0"/>
                    <a:pt x="6" y="2"/>
                  </a:cubicBezTo>
                  <a:close/>
                </a:path>
              </a:pathLst>
            </a:custGeom>
            <a:solidFill>
              <a:srgbClr val="AEC5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20" name="Freeform 554"/>
            <p:cNvSpPr>
              <a:spLocks/>
            </p:cNvSpPr>
            <p:nvPr/>
          </p:nvSpPr>
          <p:spPr bwMode="auto">
            <a:xfrm>
              <a:off x="-6473826" y="42863"/>
              <a:ext cx="204788" cy="257175"/>
            </a:xfrm>
            <a:custGeom>
              <a:avLst/>
              <a:gdLst>
                <a:gd name="T0" fmla="*/ 21 w 23"/>
                <a:gd name="T1" fmla="*/ 20 h 29"/>
                <a:gd name="T2" fmla="*/ 18 w 23"/>
                <a:gd name="T3" fmla="*/ 19 h 29"/>
                <a:gd name="T4" fmla="*/ 13 w 23"/>
                <a:gd name="T5" fmla="*/ 21 h 29"/>
                <a:gd name="T6" fmla="*/ 10 w 23"/>
                <a:gd name="T7" fmla="*/ 25 h 29"/>
                <a:gd name="T8" fmla="*/ 0 w 23"/>
                <a:gd name="T9" fmla="*/ 25 h 29"/>
                <a:gd name="T10" fmla="*/ 4 w 23"/>
                <a:gd name="T11" fmla="*/ 14 h 29"/>
                <a:gd name="T12" fmla="*/ 4 w 23"/>
                <a:gd name="T13" fmla="*/ 12 h 29"/>
                <a:gd name="T14" fmla="*/ 6 w 23"/>
                <a:gd name="T15" fmla="*/ 13 h 29"/>
                <a:gd name="T16" fmla="*/ 13 w 23"/>
                <a:gd name="T17" fmla="*/ 10 h 29"/>
                <a:gd name="T18" fmla="*/ 14 w 23"/>
                <a:gd name="T19" fmla="*/ 5 h 29"/>
                <a:gd name="T20" fmla="*/ 17 w 23"/>
                <a:gd name="T21" fmla="*/ 3 h 29"/>
                <a:gd name="T22" fmla="*/ 21 w 23"/>
                <a:gd name="T23" fmla="*/ 3 h 29"/>
                <a:gd name="T24" fmla="*/ 23 w 23"/>
                <a:gd name="T25" fmla="*/ 19 h 29"/>
                <a:gd name="T26" fmla="*/ 21 w 23"/>
                <a:gd name="T27" fmla="*/ 2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29">
                  <a:moveTo>
                    <a:pt x="21" y="20"/>
                  </a:moveTo>
                  <a:cubicBezTo>
                    <a:pt x="20" y="20"/>
                    <a:pt x="19" y="20"/>
                    <a:pt x="18" y="19"/>
                  </a:cubicBezTo>
                  <a:cubicBezTo>
                    <a:pt x="16" y="17"/>
                    <a:pt x="14" y="18"/>
                    <a:pt x="13" y="21"/>
                  </a:cubicBezTo>
                  <a:cubicBezTo>
                    <a:pt x="12" y="23"/>
                    <a:pt x="11" y="24"/>
                    <a:pt x="10" y="25"/>
                  </a:cubicBezTo>
                  <a:cubicBezTo>
                    <a:pt x="6" y="29"/>
                    <a:pt x="4" y="29"/>
                    <a:pt x="0" y="25"/>
                  </a:cubicBezTo>
                  <a:cubicBezTo>
                    <a:pt x="7" y="23"/>
                    <a:pt x="8" y="20"/>
                    <a:pt x="4" y="14"/>
                  </a:cubicBezTo>
                  <a:cubicBezTo>
                    <a:pt x="3" y="13"/>
                    <a:pt x="3" y="13"/>
                    <a:pt x="4" y="12"/>
                  </a:cubicBezTo>
                  <a:cubicBezTo>
                    <a:pt x="4" y="11"/>
                    <a:pt x="5" y="12"/>
                    <a:pt x="6" y="13"/>
                  </a:cubicBezTo>
                  <a:cubicBezTo>
                    <a:pt x="10" y="16"/>
                    <a:pt x="11" y="16"/>
                    <a:pt x="13" y="10"/>
                  </a:cubicBezTo>
                  <a:cubicBezTo>
                    <a:pt x="13" y="8"/>
                    <a:pt x="13" y="7"/>
                    <a:pt x="14" y="5"/>
                  </a:cubicBezTo>
                  <a:cubicBezTo>
                    <a:pt x="14" y="3"/>
                    <a:pt x="14" y="0"/>
                    <a:pt x="17" y="3"/>
                  </a:cubicBezTo>
                  <a:cubicBezTo>
                    <a:pt x="18" y="4"/>
                    <a:pt x="19" y="2"/>
                    <a:pt x="21" y="3"/>
                  </a:cubicBezTo>
                  <a:cubicBezTo>
                    <a:pt x="20" y="8"/>
                    <a:pt x="17" y="14"/>
                    <a:pt x="23" y="19"/>
                  </a:cubicBezTo>
                  <a:cubicBezTo>
                    <a:pt x="23" y="21"/>
                    <a:pt x="22" y="21"/>
                    <a:pt x="21" y="20"/>
                  </a:cubicBezTo>
                  <a:close/>
                </a:path>
              </a:pathLst>
            </a:custGeom>
            <a:solidFill>
              <a:srgbClr val="F295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21" name="Freeform 555"/>
            <p:cNvSpPr>
              <a:spLocks/>
            </p:cNvSpPr>
            <p:nvPr/>
          </p:nvSpPr>
          <p:spPr bwMode="auto">
            <a:xfrm>
              <a:off x="-6651626" y="122238"/>
              <a:ext cx="187325" cy="258763"/>
            </a:xfrm>
            <a:custGeom>
              <a:avLst/>
              <a:gdLst>
                <a:gd name="T0" fmla="*/ 19 w 21"/>
                <a:gd name="T1" fmla="*/ 26 h 29"/>
                <a:gd name="T2" fmla="*/ 20 w 21"/>
                <a:gd name="T3" fmla="*/ 27 h 29"/>
                <a:gd name="T4" fmla="*/ 14 w 21"/>
                <a:gd name="T5" fmla="*/ 27 h 29"/>
                <a:gd name="T6" fmla="*/ 12 w 21"/>
                <a:gd name="T7" fmla="*/ 22 h 29"/>
                <a:gd name="T8" fmla="*/ 4 w 21"/>
                <a:gd name="T9" fmla="*/ 21 h 29"/>
                <a:gd name="T10" fmla="*/ 2 w 21"/>
                <a:gd name="T11" fmla="*/ 8 h 29"/>
                <a:gd name="T12" fmla="*/ 1 w 21"/>
                <a:gd name="T13" fmla="*/ 5 h 29"/>
                <a:gd name="T14" fmla="*/ 2 w 21"/>
                <a:gd name="T15" fmla="*/ 2 h 29"/>
                <a:gd name="T16" fmla="*/ 3 w 21"/>
                <a:gd name="T17" fmla="*/ 4 h 29"/>
                <a:gd name="T18" fmla="*/ 3 w 21"/>
                <a:gd name="T19" fmla="*/ 5 h 29"/>
                <a:gd name="T20" fmla="*/ 6 w 21"/>
                <a:gd name="T21" fmla="*/ 9 h 29"/>
                <a:gd name="T22" fmla="*/ 9 w 21"/>
                <a:gd name="T23" fmla="*/ 5 h 29"/>
                <a:gd name="T24" fmla="*/ 11 w 21"/>
                <a:gd name="T25" fmla="*/ 0 h 29"/>
                <a:gd name="T26" fmla="*/ 21 w 21"/>
                <a:gd name="T27" fmla="*/ 2 h 29"/>
                <a:gd name="T28" fmla="*/ 16 w 21"/>
                <a:gd name="T29" fmla="*/ 15 h 29"/>
                <a:gd name="T30" fmla="*/ 14 w 21"/>
                <a:gd name="T31" fmla="*/ 10 h 29"/>
                <a:gd name="T32" fmla="*/ 12 w 21"/>
                <a:gd name="T33" fmla="*/ 14 h 29"/>
                <a:gd name="T34" fmla="*/ 11 w 21"/>
                <a:gd name="T35" fmla="*/ 10 h 29"/>
                <a:gd name="T36" fmla="*/ 14 w 21"/>
                <a:gd name="T37" fmla="*/ 19 h 29"/>
                <a:gd name="T38" fmla="*/ 19 w 21"/>
                <a:gd name="T39" fmla="*/ 2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" h="29">
                  <a:moveTo>
                    <a:pt x="19" y="26"/>
                  </a:moveTo>
                  <a:cubicBezTo>
                    <a:pt x="19" y="26"/>
                    <a:pt x="20" y="27"/>
                    <a:pt x="20" y="27"/>
                  </a:cubicBezTo>
                  <a:cubicBezTo>
                    <a:pt x="18" y="28"/>
                    <a:pt x="16" y="29"/>
                    <a:pt x="14" y="27"/>
                  </a:cubicBezTo>
                  <a:cubicBezTo>
                    <a:pt x="13" y="26"/>
                    <a:pt x="13" y="24"/>
                    <a:pt x="12" y="22"/>
                  </a:cubicBezTo>
                  <a:cubicBezTo>
                    <a:pt x="10" y="18"/>
                    <a:pt x="8" y="18"/>
                    <a:pt x="4" y="21"/>
                  </a:cubicBezTo>
                  <a:cubicBezTo>
                    <a:pt x="6" y="15"/>
                    <a:pt x="5" y="11"/>
                    <a:pt x="2" y="8"/>
                  </a:cubicBezTo>
                  <a:cubicBezTo>
                    <a:pt x="1" y="7"/>
                    <a:pt x="1" y="6"/>
                    <a:pt x="1" y="5"/>
                  </a:cubicBezTo>
                  <a:cubicBezTo>
                    <a:pt x="0" y="4"/>
                    <a:pt x="1" y="2"/>
                    <a:pt x="2" y="2"/>
                  </a:cubicBezTo>
                  <a:cubicBezTo>
                    <a:pt x="3" y="2"/>
                    <a:pt x="3" y="3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6"/>
                    <a:pt x="4" y="9"/>
                    <a:pt x="6" y="9"/>
                  </a:cubicBezTo>
                  <a:cubicBezTo>
                    <a:pt x="8" y="9"/>
                    <a:pt x="8" y="6"/>
                    <a:pt x="9" y="5"/>
                  </a:cubicBezTo>
                  <a:cubicBezTo>
                    <a:pt x="10" y="3"/>
                    <a:pt x="10" y="2"/>
                    <a:pt x="11" y="0"/>
                  </a:cubicBezTo>
                  <a:cubicBezTo>
                    <a:pt x="13" y="7"/>
                    <a:pt x="15" y="8"/>
                    <a:pt x="21" y="2"/>
                  </a:cubicBezTo>
                  <a:cubicBezTo>
                    <a:pt x="19" y="7"/>
                    <a:pt x="15" y="9"/>
                    <a:pt x="16" y="15"/>
                  </a:cubicBezTo>
                  <a:cubicBezTo>
                    <a:pt x="15" y="13"/>
                    <a:pt x="15" y="12"/>
                    <a:pt x="14" y="10"/>
                  </a:cubicBezTo>
                  <a:cubicBezTo>
                    <a:pt x="13" y="12"/>
                    <a:pt x="14" y="13"/>
                    <a:pt x="12" y="14"/>
                  </a:cubicBezTo>
                  <a:cubicBezTo>
                    <a:pt x="10" y="13"/>
                    <a:pt x="12" y="11"/>
                    <a:pt x="11" y="10"/>
                  </a:cubicBezTo>
                  <a:cubicBezTo>
                    <a:pt x="8" y="14"/>
                    <a:pt x="9" y="15"/>
                    <a:pt x="14" y="19"/>
                  </a:cubicBezTo>
                  <a:cubicBezTo>
                    <a:pt x="15" y="21"/>
                    <a:pt x="15" y="25"/>
                    <a:pt x="19" y="26"/>
                  </a:cubicBezTo>
                  <a:close/>
                </a:path>
              </a:pathLst>
            </a:custGeom>
            <a:solidFill>
              <a:srgbClr val="F08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22" name="Freeform 556"/>
            <p:cNvSpPr>
              <a:spLocks/>
            </p:cNvSpPr>
            <p:nvPr/>
          </p:nvSpPr>
          <p:spPr bwMode="auto">
            <a:xfrm>
              <a:off x="-6802438" y="149225"/>
              <a:ext cx="160338" cy="222250"/>
            </a:xfrm>
            <a:custGeom>
              <a:avLst/>
              <a:gdLst>
                <a:gd name="T0" fmla="*/ 8 w 18"/>
                <a:gd name="T1" fmla="*/ 24 h 25"/>
                <a:gd name="T2" fmla="*/ 5 w 18"/>
                <a:gd name="T3" fmla="*/ 21 h 25"/>
                <a:gd name="T4" fmla="*/ 3 w 18"/>
                <a:gd name="T5" fmla="*/ 16 h 25"/>
                <a:gd name="T6" fmla="*/ 3 w 18"/>
                <a:gd name="T7" fmla="*/ 18 h 25"/>
                <a:gd name="T8" fmla="*/ 1 w 18"/>
                <a:gd name="T9" fmla="*/ 20 h 25"/>
                <a:gd name="T10" fmla="*/ 1 w 18"/>
                <a:gd name="T11" fmla="*/ 17 h 25"/>
                <a:gd name="T12" fmla="*/ 1 w 18"/>
                <a:gd name="T13" fmla="*/ 13 h 25"/>
                <a:gd name="T14" fmla="*/ 1 w 18"/>
                <a:gd name="T15" fmla="*/ 11 h 25"/>
                <a:gd name="T16" fmla="*/ 4 w 18"/>
                <a:gd name="T17" fmla="*/ 11 h 25"/>
                <a:gd name="T18" fmla="*/ 8 w 18"/>
                <a:gd name="T19" fmla="*/ 14 h 25"/>
                <a:gd name="T20" fmla="*/ 11 w 18"/>
                <a:gd name="T21" fmla="*/ 8 h 25"/>
                <a:gd name="T22" fmla="*/ 16 w 18"/>
                <a:gd name="T23" fmla="*/ 0 h 25"/>
                <a:gd name="T24" fmla="*/ 16 w 18"/>
                <a:gd name="T25" fmla="*/ 6 h 25"/>
                <a:gd name="T26" fmla="*/ 17 w 18"/>
                <a:gd name="T27" fmla="*/ 20 h 25"/>
                <a:gd name="T28" fmla="*/ 16 w 18"/>
                <a:gd name="T29" fmla="*/ 22 h 25"/>
                <a:gd name="T30" fmla="*/ 15 w 18"/>
                <a:gd name="T31" fmla="*/ 20 h 25"/>
                <a:gd name="T32" fmla="*/ 13 w 18"/>
                <a:gd name="T33" fmla="*/ 18 h 25"/>
                <a:gd name="T34" fmla="*/ 10 w 18"/>
                <a:gd name="T35" fmla="*/ 20 h 25"/>
                <a:gd name="T36" fmla="*/ 8 w 18"/>
                <a:gd name="T37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" h="25">
                  <a:moveTo>
                    <a:pt x="8" y="24"/>
                  </a:moveTo>
                  <a:cubicBezTo>
                    <a:pt x="5" y="25"/>
                    <a:pt x="3" y="25"/>
                    <a:pt x="5" y="21"/>
                  </a:cubicBezTo>
                  <a:cubicBezTo>
                    <a:pt x="5" y="19"/>
                    <a:pt x="5" y="18"/>
                    <a:pt x="3" y="16"/>
                  </a:cubicBezTo>
                  <a:cubicBezTo>
                    <a:pt x="3" y="17"/>
                    <a:pt x="3" y="17"/>
                    <a:pt x="3" y="18"/>
                  </a:cubicBezTo>
                  <a:cubicBezTo>
                    <a:pt x="3" y="19"/>
                    <a:pt x="3" y="21"/>
                    <a:pt x="1" y="20"/>
                  </a:cubicBezTo>
                  <a:cubicBezTo>
                    <a:pt x="0" y="20"/>
                    <a:pt x="0" y="18"/>
                    <a:pt x="1" y="17"/>
                  </a:cubicBezTo>
                  <a:cubicBezTo>
                    <a:pt x="1" y="16"/>
                    <a:pt x="3" y="15"/>
                    <a:pt x="1" y="13"/>
                  </a:cubicBezTo>
                  <a:cubicBezTo>
                    <a:pt x="0" y="12"/>
                    <a:pt x="0" y="11"/>
                    <a:pt x="1" y="11"/>
                  </a:cubicBezTo>
                  <a:cubicBezTo>
                    <a:pt x="2" y="10"/>
                    <a:pt x="3" y="11"/>
                    <a:pt x="4" y="11"/>
                  </a:cubicBezTo>
                  <a:cubicBezTo>
                    <a:pt x="5" y="13"/>
                    <a:pt x="6" y="15"/>
                    <a:pt x="8" y="14"/>
                  </a:cubicBezTo>
                  <a:cubicBezTo>
                    <a:pt x="11" y="13"/>
                    <a:pt x="11" y="10"/>
                    <a:pt x="11" y="8"/>
                  </a:cubicBezTo>
                  <a:cubicBezTo>
                    <a:pt x="10" y="4"/>
                    <a:pt x="15" y="3"/>
                    <a:pt x="16" y="0"/>
                  </a:cubicBezTo>
                  <a:cubicBezTo>
                    <a:pt x="16" y="2"/>
                    <a:pt x="17" y="4"/>
                    <a:pt x="16" y="6"/>
                  </a:cubicBezTo>
                  <a:cubicBezTo>
                    <a:pt x="16" y="11"/>
                    <a:pt x="16" y="15"/>
                    <a:pt x="17" y="20"/>
                  </a:cubicBezTo>
                  <a:cubicBezTo>
                    <a:pt x="18" y="21"/>
                    <a:pt x="18" y="22"/>
                    <a:pt x="16" y="22"/>
                  </a:cubicBezTo>
                  <a:cubicBezTo>
                    <a:pt x="15" y="21"/>
                    <a:pt x="15" y="21"/>
                    <a:pt x="15" y="20"/>
                  </a:cubicBezTo>
                  <a:cubicBezTo>
                    <a:pt x="15" y="19"/>
                    <a:pt x="14" y="18"/>
                    <a:pt x="13" y="18"/>
                  </a:cubicBezTo>
                  <a:cubicBezTo>
                    <a:pt x="11" y="18"/>
                    <a:pt x="11" y="19"/>
                    <a:pt x="10" y="20"/>
                  </a:cubicBezTo>
                  <a:cubicBezTo>
                    <a:pt x="10" y="21"/>
                    <a:pt x="10" y="23"/>
                    <a:pt x="8" y="24"/>
                  </a:cubicBezTo>
                  <a:close/>
                </a:path>
              </a:pathLst>
            </a:custGeom>
            <a:solidFill>
              <a:srgbClr val="F192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23" name="Freeform 557"/>
            <p:cNvSpPr>
              <a:spLocks/>
            </p:cNvSpPr>
            <p:nvPr/>
          </p:nvSpPr>
          <p:spPr bwMode="auto">
            <a:xfrm>
              <a:off x="-6526213" y="42863"/>
              <a:ext cx="141288" cy="88900"/>
            </a:xfrm>
            <a:custGeom>
              <a:avLst/>
              <a:gdLst>
                <a:gd name="T0" fmla="*/ 0 w 16"/>
                <a:gd name="T1" fmla="*/ 3 h 10"/>
                <a:gd name="T2" fmla="*/ 7 w 16"/>
                <a:gd name="T3" fmla="*/ 2 h 10"/>
                <a:gd name="T4" fmla="*/ 13 w 16"/>
                <a:gd name="T5" fmla="*/ 3 h 10"/>
                <a:gd name="T6" fmla="*/ 16 w 16"/>
                <a:gd name="T7" fmla="*/ 4 h 10"/>
                <a:gd name="T8" fmla="*/ 14 w 16"/>
                <a:gd name="T9" fmla="*/ 5 h 10"/>
                <a:gd name="T10" fmla="*/ 9 w 16"/>
                <a:gd name="T11" fmla="*/ 9 h 10"/>
                <a:gd name="T12" fmla="*/ 6 w 16"/>
                <a:gd name="T13" fmla="*/ 10 h 10"/>
                <a:gd name="T14" fmla="*/ 0 w 16"/>
                <a:gd name="T15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0">
                  <a:moveTo>
                    <a:pt x="0" y="3"/>
                  </a:moveTo>
                  <a:cubicBezTo>
                    <a:pt x="2" y="4"/>
                    <a:pt x="4" y="0"/>
                    <a:pt x="7" y="2"/>
                  </a:cubicBezTo>
                  <a:cubicBezTo>
                    <a:pt x="9" y="4"/>
                    <a:pt x="11" y="4"/>
                    <a:pt x="13" y="3"/>
                  </a:cubicBezTo>
                  <a:cubicBezTo>
                    <a:pt x="14" y="3"/>
                    <a:pt x="15" y="2"/>
                    <a:pt x="16" y="4"/>
                  </a:cubicBezTo>
                  <a:cubicBezTo>
                    <a:pt x="16" y="5"/>
                    <a:pt x="15" y="5"/>
                    <a:pt x="14" y="5"/>
                  </a:cubicBezTo>
                  <a:cubicBezTo>
                    <a:pt x="12" y="6"/>
                    <a:pt x="11" y="7"/>
                    <a:pt x="9" y="9"/>
                  </a:cubicBezTo>
                  <a:cubicBezTo>
                    <a:pt x="9" y="10"/>
                    <a:pt x="7" y="10"/>
                    <a:pt x="6" y="10"/>
                  </a:cubicBezTo>
                  <a:cubicBezTo>
                    <a:pt x="6" y="5"/>
                    <a:pt x="1" y="6"/>
                    <a:pt x="0" y="3"/>
                  </a:cubicBezTo>
                  <a:close/>
                </a:path>
              </a:pathLst>
            </a:custGeom>
            <a:solidFill>
              <a:srgbClr val="F08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24" name="Freeform 558"/>
            <p:cNvSpPr>
              <a:spLocks/>
            </p:cNvSpPr>
            <p:nvPr/>
          </p:nvSpPr>
          <p:spPr bwMode="auto">
            <a:xfrm>
              <a:off x="-6294438" y="211138"/>
              <a:ext cx="79375" cy="106363"/>
            </a:xfrm>
            <a:custGeom>
              <a:avLst/>
              <a:gdLst>
                <a:gd name="T0" fmla="*/ 1 w 9"/>
                <a:gd name="T1" fmla="*/ 1 h 12"/>
                <a:gd name="T2" fmla="*/ 3 w 9"/>
                <a:gd name="T3" fmla="*/ 0 h 12"/>
                <a:gd name="T4" fmla="*/ 9 w 9"/>
                <a:gd name="T5" fmla="*/ 10 h 12"/>
                <a:gd name="T6" fmla="*/ 1 w 9"/>
                <a:gd name="T7" fmla="*/ 7 h 12"/>
                <a:gd name="T8" fmla="*/ 6 w 9"/>
                <a:gd name="T9" fmla="*/ 8 h 12"/>
                <a:gd name="T10" fmla="*/ 5 w 9"/>
                <a:gd name="T11" fmla="*/ 11 h 12"/>
                <a:gd name="T12" fmla="*/ 1 w 9"/>
                <a:gd name="T13" fmla="*/ 10 h 12"/>
                <a:gd name="T14" fmla="*/ 1 w 9"/>
                <a:gd name="T15" fmla="*/ 7 h 12"/>
                <a:gd name="T16" fmla="*/ 1 w 9"/>
                <a:gd name="T17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2">
                  <a:moveTo>
                    <a:pt x="1" y="1"/>
                  </a:moveTo>
                  <a:cubicBezTo>
                    <a:pt x="2" y="1"/>
                    <a:pt x="2" y="1"/>
                    <a:pt x="3" y="0"/>
                  </a:cubicBezTo>
                  <a:cubicBezTo>
                    <a:pt x="7" y="2"/>
                    <a:pt x="9" y="5"/>
                    <a:pt x="9" y="10"/>
                  </a:cubicBezTo>
                  <a:cubicBezTo>
                    <a:pt x="5" y="4"/>
                    <a:pt x="5" y="4"/>
                    <a:pt x="1" y="7"/>
                  </a:cubicBezTo>
                  <a:cubicBezTo>
                    <a:pt x="4" y="7"/>
                    <a:pt x="5" y="6"/>
                    <a:pt x="6" y="8"/>
                  </a:cubicBezTo>
                  <a:cubicBezTo>
                    <a:pt x="6" y="9"/>
                    <a:pt x="6" y="10"/>
                    <a:pt x="5" y="11"/>
                  </a:cubicBezTo>
                  <a:cubicBezTo>
                    <a:pt x="4" y="12"/>
                    <a:pt x="3" y="10"/>
                    <a:pt x="1" y="10"/>
                  </a:cubicBezTo>
                  <a:cubicBezTo>
                    <a:pt x="0" y="10"/>
                    <a:pt x="1" y="8"/>
                    <a:pt x="1" y="7"/>
                  </a:cubicBezTo>
                  <a:cubicBezTo>
                    <a:pt x="1" y="5"/>
                    <a:pt x="5" y="3"/>
                    <a:pt x="1" y="1"/>
                  </a:cubicBezTo>
                  <a:close/>
                </a:path>
              </a:pathLst>
            </a:custGeom>
            <a:solidFill>
              <a:srgbClr val="EA75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25" name="Freeform 559"/>
            <p:cNvSpPr>
              <a:spLocks/>
            </p:cNvSpPr>
            <p:nvPr/>
          </p:nvSpPr>
          <p:spPr bwMode="auto">
            <a:xfrm>
              <a:off x="-6731001" y="292100"/>
              <a:ext cx="88900" cy="96838"/>
            </a:xfrm>
            <a:custGeom>
              <a:avLst/>
              <a:gdLst>
                <a:gd name="T0" fmla="*/ 0 w 10"/>
                <a:gd name="T1" fmla="*/ 8 h 11"/>
                <a:gd name="T2" fmla="*/ 1 w 10"/>
                <a:gd name="T3" fmla="*/ 5 h 11"/>
                <a:gd name="T4" fmla="*/ 5 w 10"/>
                <a:gd name="T5" fmla="*/ 1 h 11"/>
                <a:gd name="T6" fmla="*/ 8 w 10"/>
                <a:gd name="T7" fmla="*/ 6 h 11"/>
                <a:gd name="T8" fmla="*/ 7 w 10"/>
                <a:gd name="T9" fmla="*/ 10 h 11"/>
                <a:gd name="T10" fmla="*/ 0 w 10"/>
                <a:gd name="T11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1">
                  <a:moveTo>
                    <a:pt x="0" y="8"/>
                  </a:moveTo>
                  <a:cubicBezTo>
                    <a:pt x="1" y="7"/>
                    <a:pt x="1" y="6"/>
                    <a:pt x="1" y="5"/>
                  </a:cubicBezTo>
                  <a:cubicBezTo>
                    <a:pt x="1" y="3"/>
                    <a:pt x="2" y="0"/>
                    <a:pt x="5" y="1"/>
                  </a:cubicBezTo>
                  <a:cubicBezTo>
                    <a:pt x="9" y="1"/>
                    <a:pt x="8" y="4"/>
                    <a:pt x="8" y="6"/>
                  </a:cubicBezTo>
                  <a:cubicBezTo>
                    <a:pt x="7" y="7"/>
                    <a:pt x="10" y="9"/>
                    <a:pt x="7" y="10"/>
                  </a:cubicBezTo>
                  <a:cubicBezTo>
                    <a:pt x="5" y="11"/>
                    <a:pt x="2" y="11"/>
                    <a:pt x="0" y="8"/>
                  </a:cubicBezTo>
                  <a:close/>
                </a:path>
              </a:pathLst>
            </a:custGeom>
            <a:solidFill>
              <a:srgbClr val="D43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26" name="Freeform 560"/>
            <p:cNvSpPr>
              <a:spLocks/>
            </p:cNvSpPr>
            <p:nvPr/>
          </p:nvSpPr>
          <p:spPr bwMode="auto">
            <a:xfrm>
              <a:off x="-6429376" y="292100"/>
              <a:ext cx="80963" cy="71438"/>
            </a:xfrm>
            <a:custGeom>
              <a:avLst/>
              <a:gdLst>
                <a:gd name="T0" fmla="*/ 3 w 9"/>
                <a:gd name="T1" fmla="*/ 4 h 8"/>
                <a:gd name="T2" fmla="*/ 0 w 9"/>
                <a:gd name="T3" fmla="*/ 6 h 8"/>
                <a:gd name="T4" fmla="*/ 5 w 9"/>
                <a:gd name="T5" fmla="*/ 1 h 8"/>
                <a:gd name="T6" fmla="*/ 9 w 9"/>
                <a:gd name="T7" fmla="*/ 4 h 8"/>
                <a:gd name="T8" fmla="*/ 5 w 9"/>
                <a:gd name="T9" fmla="*/ 8 h 8"/>
                <a:gd name="T10" fmla="*/ 3 w 9"/>
                <a:gd name="T11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8">
                  <a:moveTo>
                    <a:pt x="3" y="4"/>
                  </a:moveTo>
                  <a:cubicBezTo>
                    <a:pt x="1" y="4"/>
                    <a:pt x="2" y="6"/>
                    <a:pt x="0" y="6"/>
                  </a:cubicBezTo>
                  <a:cubicBezTo>
                    <a:pt x="1" y="3"/>
                    <a:pt x="1" y="1"/>
                    <a:pt x="5" y="1"/>
                  </a:cubicBezTo>
                  <a:cubicBezTo>
                    <a:pt x="7" y="0"/>
                    <a:pt x="8" y="1"/>
                    <a:pt x="9" y="4"/>
                  </a:cubicBezTo>
                  <a:cubicBezTo>
                    <a:pt x="9" y="7"/>
                    <a:pt x="6" y="7"/>
                    <a:pt x="5" y="8"/>
                  </a:cubicBezTo>
                  <a:cubicBezTo>
                    <a:pt x="2" y="8"/>
                    <a:pt x="4" y="5"/>
                    <a:pt x="3" y="4"/>
                  </a:cubicBezTo>
                  <a:close/>
                </a:path>
              </a:pathLst>
            </a:custGeom>
            <a:solidFill>
              <a:srgbClr val="ED84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27" name="Freeform 561"/>
            <p:cNvSpPr>
              <a:spLocks/>
            </p:cNvSpPr>
            <p:nvPr/>
          </p:nvSpPr>
          <p:spPr bwMode="auto">
            <a:xfrm>
              <a:off x="-6535738" y="265113"/>
              <a:ext cx="80963" cy="88900"/>
            </a:xfrm>
            <a:custGeom>
              <a:avLst/>
              <a:gdLst>
                <a:gd name="T0" fmla="*/ 6 w 9"/>
                <a:gd name="T1" fmla="*/ 10 h 10"/>
                <a:gd name="T2" fmla="*/ 1 w 9"/>
                <a:gd name="T3" fmla="*/ 3 h 10"/>
                <a:gd name="T4" fmla="*/ 3 w 9"/>
                <a:gd name="T5" fmla="*/ 3 h 10"/>
                <a:gd name="T6" fmla="*/ 4 w 9"/>
                <a:gd name="T7" fmla="*/ 5 h 10"/>
                <a:gd name="T8" fmla="*/ 5 w 9"/>
                <a:gd name="T9" fmla="*/ 2 h 10"/>
                <a:gd name="T10" fmla="*/ 6 w 9"/>
                <a:gd name="T11" fmla="*/ 1 h 10"/>
                <a:gd name="T12" fmla="*/ 8 w 9"/>
                <a:gd name="T13" fmla="*/ 6 h 10"/>
                <a:gd name="T14" fmla="*/ 6 w 9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6" y="10"/>
                  </a:moveTo>
                  <a:cubicBezTo>
                    <a:pt x="0" y="10"/>
                    <a:pt x="1" y="6"/>
                    <a:pt x="1" y="3"/>
                  </a:cubicBezTo>
                  <a:cubicBezTo>
                    <a:pt x="1" y="3"/>
                    <a:pt x="2" y="2"/>
                    <a:pt x="3" y="3"/>
                  </a:cubicBezTo>
                  <a:cubicBezTo>
                    <a:pt x="3" y="3"/>
                    <a:pt x="3" y="5"/>
                    <a:pt x="4" y="5"/>
                  </a:cubicBezTo>
                  <a:cubicBezTo>
                    <a:pt x="5" y="4"/>
                    <a:pt x="4" y="3"/>
                    <a:pt x="5" y="2"/>
                  </a:cubicBezTo>
                  <a:cubicBezTo>
                    <a:pt x="5" y="1"/>
                    <a:pt x="5" y="0"/>
                    <a:pt x="6" y="1"/>
                  </a:cubicBezTo>
                  <a:cubicBezTo>
                    <a:pt x="8" y="2"/>
                    <a:pt x="9" y="4"/>
                    <a:pt x="8" y="6"/>
                  </a:cubicBezTo>
                  <a:cubicBezTo>
                    <a:pt x="7" y="7"/>
                    <a:pt x="7" y="9"/>
                    <a:pt x="6" y="10"/>
                  </a:cubicBezTo>
                  <a:close/>
                </a:path>
              </a:pathLst>
            </a:custGeom>
            <a:solidFill>
              <a:srgbClr val="AE28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28" name="Freeform 562"/>
            <p:cNvSpPr>
              <a:spLocks/>
            </p:cNvSpPr>
            <p:nvPr/>
          </p:nvSpPr>
          <p:spPr bwMode="auto">
            <a:xfrm>
              <a:off x="-6178551" y="166688"/>
              <a:ext cx="52388" cy="88900"/>
            </a:xfrm>
            <a:custGeom>
              <a:avLst/>
              <a:gdLst>
                <a:gd name="T0" fmla="*/ 3 w 6"/>
                <a:gd name="T1" fmla="*/ 10 h 10"/>
                <a:gd name="T2" fmla="*/ 1 w 6"/>
                <a:gd name="T3" fmla="*/ 2 h 10"/>
                <a:gd name="T4" fmla="*/ 1 w 6"/>
                <a:gd name="T5" fmla="*/ 0 h 10"/>
                <a:gd name="T6" fmla="*/ 3 w 6"/>
                <a:gd name="T7" fmla="*/ 0 h 10"/>
                <a:gd name="T8" fmla="*/ 3 w 6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">
                  <a:moveTo>
                    <a:pt x="3" y="10"/>
                  </a:moveTo>
                  <a:cubicBezTo>
                    <a:pt x="4" y="7"/>
                    <a:pt x="4" y="4"/>
                    <a:pt x="1" y="2"/>
                  </a:cubicBezTo>
                  <a:cubicBezTo>
                    <a:pt x="1" y="1"/>
                    <a:pt x="0" y="1"/>
                    <a:pt x="1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6" y="2"/>
                    <a:pt x="6" y="5"/>
                    <a:pt x="3" y="10"/>
                  </a:cubicBezTo>
                  <a:close/>
                </a:path>
              </a:pathLst>
            </a:custGeom>
            <a:solidFill>
              <a:srgbClr val="EC64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29" name="Freeform 563"/>
            <p:cNvSpPr>
              <a:spLocks/>
            </p:cNvSpPr>
            <p:nvPr/>
          </p:nvSpPr>
          <p:spPr bwMode="auto">
            <a:xfrm>
              <a:off x="-6249988" y="77788"/>
              <a:ext cx="71438" cy="71438"/>
            </a:xfrm>
            <a:custGeom>
              <a:avLst/>
              <a:gdLst>
                <a:gd name="T0" fmla="*/ 3 w 8"/>
                <a:gd name="T1" fmla="*/ 0 h 8"/>
                <a:gd name="T2" fmla="*/ 4 w 8"/>
                <a:gd name="T3" fmla="*/ 0 h 8"/>
                <a:gd name="T4" fmla="*/ 5 w 8"/>
                <a:gd name="T5" fmla="*/ 2 h 8"/>
                <a:gd name="T6" fmla="*/ 6 w 8"/>
                <a:gd name="T7" fmla="*/ 7 h 8"/>
                <a:gd name="T8" fmla="*/ 4 w 8"/>
                <a:gd name="T9" fmla="*/ 4 h 8"/>
                <a:gd name="T10" fmla="*/ 3 w 8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3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5" y="1"/>
                    <a:pt x="5" y="2"/>
                  </a:cubicBezTo>
                  <a:cubicBezTo>
                    <a:pt x="6" y="3"/>
                    <a:pt x="8" y="6"/>
                    <a:pt x="6" y="7"/>
                  </a:cubicBezTo>
                  <a:cubicBezTo>
                    <a:pt x="3" y="8"/>
                    <a:pt x="4" y="5"/>
                    <a:pt x="4" y="4"/>
                  </a:cubicBezTo>
                  <a:cubicBezTo>
                    <a:pt x="3" y="2"/>
                    <a:pt x="0" y="1"/>
                    <a:pt x="3" y="0"/>
                  </a:cubicBezTo>
                  <a:close/>
                </a:path>
              </a:pathLst>
            </a:custGeom>
            <a:solidFill>
              <a:srgbClr val="EC67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30" name="Freeform 564"/>
            <p:cNvSpPr>
              <a:spLocks/>
            </p:cNvSpPr>
            <p:nvPr/>
          </p:nvSpPr>
          <p:spPr bwMode="auto">
            <a:xfrm>
              <a:off x="-6597651" y="300038"/>
              <a:ext cx="26988" cy="44450"/>
            </a:xfrm>
            <a:custGeom>
              <a:avLst/>
              <a:gdLst>
                <a:gd name="T0" fmla="*/ 3 w 3"/>
                <a:gd name="T1" fmla="*/ 2 h 5"/>
                <a:gd name="T2" fmla="*/ 1 w 3"/>
                <a:gd name="T3" fmla="*/ 5 h 5"/>
                <a:gd name="T4" fmla="*/ 0 w 3"/>
                <a:gd name="T5" fmla="*/ 3 h 5"/>
                <a:gd name="T6" fmla="*/ 1 w 3"/>
                <a:gd name="T7" fmla="*/ 0 h 5"/>
                <a:gd name="T8" fmla="*/ 3 w 3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3" y="2"/>
                  </a:moveTo>
                  <a:cubicBezTo>
                    <a:pt x="3" y="4"/>
                    <a:pt x="2" y="5"/>
                    <a:pt x="1" y="5"/>
                  </a:cubicBezTo>
                  <a:cubicBezTo>
                    <a:pt x="0" y="5"/>
                    <a:pt x="0" y="4"/>
                    <a:pt x="0" y="3"/>
                  </a:cubicBezTo>
                  <a:cubicBezTo>
                    <a:pt x="0" y="2"/>
                    <a:pt x="0" y="0"/>
                    <a:pt x="1" y="0"/>
                  </a:cubicBezTo>
                  <a:cubicBezTo>
                    <a:pt x="2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8B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31" name="Freeform 565"/>
            <p:cNvSpPr>
              <a:spLocks/>
            </p:cNvSpPr>
            <p:nvPr/>
          </p:nvSpPr>
          <p:spPr bwMode="auto">
            <a:xfrm>
              <a:off x="-6518276" y="282575"/>
              <a:ext cx="36513" cy="44450"/>
            </a:xfrm>
            <a:custGeom>
              <a:avLst/>
              <a:gdLst>
                <a:gd name="T0" fmla="*/ 3 w 4"/>
                <a:gd name="T1" fmla="*/ 0 h 5"/>
                <a:gd name="T2" fmla="*/ 3 w 4"/>
                <a:gd name="T3" fmla="*/ 0 h 5"/>
                <a:gd name="T4" fmla="*/ 2 w 4"/>
                <a:gd name="T5" fmla="*/ 5 h 5"/>
                <a:gd name="T6" fmla="*/ 1 w 4"/>
                <a:gd name="T7" fmla="*/ 1 h 5"/>
                <a:gd name="T8" fmla="*/ 3 w 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4" y="2"/>
                    <a:pt x="4" y="4"/>
                    <a:pt x="2" y="5"/>
                  </a:cubicBezTo>
                  <a:cubicBezTo>
                    <a:pt x="0" y="5"/>
                    <a:pt x="0" y="2"/>
                    <a:pt x="1" y="1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F1AD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32" name="Freeform 566"/>
            <p:cNvSpPr>
              <a:spLocks/>
            </p:cNvSpPr>
            <p:nvPr/>
          </p:nvSpPr>
          <p:spPr bwMode="auto">
            <a:xfrm>
              <a:off x="-6134101" y="282575"/>
              <a:ext cx="25400" cy="44450"/>
            </a:xfrm>
            <a:custGeom>
              <a:avLst/>
              <a:gdLst>
                <a:gd name="T0" fmla="*/ 1 w 3"/>
                <a:gd name="T1" fmla="*/ 5 h 5"/>
                <a:gd name="T2" fmla="*/ 0 w 3"/>
                <a:gd name="T3" fmla="*/ 2 h 5"/>
                <a:gd name="T4" fmla="*/ 1 w 3"/>
                <a:gd name="T5" fmla="*/ 0 h 5"/>
                <a:gd name="T6" fmla="*/ 2 w 3"/>
                <a:gd name="T7" fmla="*/ 3 h 5"/>
                <a:gd name="T8" fmla="*/ 1 w 3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5"/>
                  </a:move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3" y="1"/>
                    <a:pt x="3" y="2"/>
                    <a:pt x="2" y="3"/>
                  </a:cubicBezTo>
                  <a:cubicBezTo>
                    <a:pt x="2" y="4"/>
                    <a:pt x="2" y="5"/>
                    <a:pt x="1" y="5"/>
                  </a:cubicBezTo>
                  <a:close/>
                </a:path>
              </a:pathLst>
            </a:custGeom>
            <a:solidFill>
              <a:srgbClr val="F5A3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33" name="Freeform 567"/>
            <p:cNvSpPr>
              <a:spLocks/>
            </p:cNvSpPr>
            <p:nvPr/>
          </p:nvSpPr>
          <p:spPr bwMode="auto">
            <a:xfrm>
              <a:off x="-6454776" y="638175"/>
              <a:ext cx="25400" cy="53975"/>
            </a:xfrm>
            <a:custGeom>
              <a:avLst/>
              <a:gdLst>
                <a:gd name="T0" fmla="*/ 3 w 3"/>
                <a:gd name="T1" fmla="*/ 2 h 6"/>
                <a:gd name="T2" fmla="*/ 3 w 3"/>
                <a:gd name="T3" fmla="*/ 2 h 6"/>
                <a:gd name="T4" fmla="*/ 1 w 3"/>
                <a:gd name="T5" fmla="*/ 5 h 6"/>
                <a:gd name="T6" fmla="*/ 0 w 3"/>
                <a:gd name="T7" fmla="*/ 3 h 6"/>
                <a:gd name="T8" fmla="*/ 3 w 3"/>
                <a:gd name="T9" fmla="*/ 1 h 6"/>
                <a:gd name="T10" fmla="*/ 3 w 3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4"/>
                    <a:pt x="3" y="5"/>
                    <a:pt x="1" y="5"/>
                  </a:cubicBezTo>
                  <a:cubicBezTo>
                    <a:pt x="0" y="6"/>
                    <a:pt x="0" y="4"/>
                    <a:pt x="0" y="3"/>
                  </a:cubicBezTo>
                  <a:cubicBezTo>
                    <a:pt x="0" y="2"/>
                    <a:pt x="0" y="0"/>
                    <a:pt x="3" y="1"/>
                  </a:cubicBezTo>
                  <a:cubicBezTo>
                    <a:pt x="3" y="1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28D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34" name="Freeform 568"/>
            <p:cNvSpPr>
              <a:spLocks/>
            </p:cNvSpPr>
            <p:nvPr/>
          </p:nvSpPr>
          <p:spPr bwMode="auto">
            <a:xfrm>
              <a:off x="-6276976" y="657225"/>
              <a:ext cx="34925" cy="44450"/>
            </a:xfrm>
            <a:custGeom>
              <a:avLst/>
              <a:gdLst>
                <a:gd name="T0" fmla="*/ 1 w 4"/>
                <a:gd name="T1" fmla="*/ 1 h 5"/>
                <a:gd name="T2" fmla="*/ 4 w 4"/>
                <a:gd name="T3" fmla="*/ 2 h 5"/>
                <a:gd name="T4" fmla="*/ 2 w 4"/>
                <a:gd name="T5" fmla="*/ 5 h 5"/>
                <a:gd name="T6" fmla="*/ 0 w 4"/>
                <a:gd name="T7" fmla="*/ 2 h 5"/>
                <a:gd name="T8" fmla="*/ 1 w 4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1" y="1"/>
                  </a:moveTo>
                  <a:cubicBezTo>
                    <a:pt x="3" y="0"/>
                    <a:pt x="4" y="1"/>
                    <a:pt x="4" y="2"/>
                  </a:cubicBezTo>
                  <a:cubicBezTo>
                    <a:pt x="4" y="4"/>
                    <a:pt x="3" y="5"/>
                    <a:pt x="2" y="5"/>
                  </a:cubicBezTo>
                  <a:cubicBezTo>
                    <a:pt x="0" y="5"/>
                    <a:pt x="0" y="3"/>
                    <a:pt x="0" y="2"/>
                  </a:cubicBezTo>
                  <a:cubicBezTo>
                    <a:pt x="1" y="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49D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35" name="Freeform 569"/>
            <p:cNvSpPr>
              <a:spLocks/>
            </p:cNvSpPr>
            <p:nvPr/>
          </p:nvSpPr>
          <p:spPr bwMode="auto">
            <a:xfrm>
              <a:off x="-6750051" y="541338"/>
              <a:ext cx="36513" cy="44450"/>
            </a:xfrm>
            <a:custGeom>
              <a:avLst/>
              <a:gdLst>
                <a:gd name="T0" fmla="*/ 4 w 4"/>
                <a:gd name="T1" fmla="*/ 1 h 5"/>
                <a:gd name="T2" fmla="*/ 2 w 4"/>
                <a:gd name="T3" fmla="*/ 4 h 5"/>
                <a:gd name="T4" fmla="*/ 1 w 4"/>
                <a:gd name="T5" fmla="*/ 0 h 5"/>
                <a:gd name="T6" fmla="*/ 4 w 4"/>
                <a:gd name="T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4" y="1"/>
                  </a:moveTo>
                  <a:cubicBezTo>
                    <a:pt x="3" y="3"/>
                    <a:pt x="4" y="5"/>
                    <a:pt x="2" y="4"/>
                  </a:cubicBezTo>
                  <a:cubicBezTo>
                    <a:pt x="0" y="4"/>
                    <a:pt x="0" y="2"/>
                    <a:pt x="1" y="0"/>
                  </a:cubicBezTo>
                  <a:cubicBezTo>
                    <a:pt x="2" y="1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EF8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36" name="Freeform 570"/>
            <p:cNvSpPr>
              <a:spLocks/>
            </p:cNvSpPr>
            <p:nvPr/>
          </p:nvSpPr>
          <p:spPr bwMode="auto">
            <a:xfrm>
              <a:off x="-6116638" y="541338"/>
              <a:ext cx="26988" cy="34925"/>
            </a:xfrm>
            <a:custGeom>
              <a:avLst/>
              <a:gdLst>
                <a:gd name="T0" fmla="*/ 3 w 3"/>
                <a:gd name="T1" fmla="*/ 1 h 4"/>
                <a:gd name="T2" fmla="*/ 1 w 3"/>
                <a:gd name="T3" fmla="*/ 4 h 4"/>
                <a:gd name="T4" fmla="*/ 0 w 3"/>
                <a:gd name="T5" fmla="*/ 2 h 4"/>
                <a:gd name="T6" fmla="*/ 1 w 3"/>
                <a:gd name="T7" fmla="*/ 0 h 4"/>
                <a:gd name="T8" fmla="*/ 3 w 3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1"/>
                  </a:moveTo>
                  <a:cubicBezTo>
                    <a:pt x="3" y="2"/>
                    <a:pt x="2" y="3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F18F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37" name="Freeform 571"/>
            <p:cNvSpPr>
              <a:spLocks/>
            </p:cNvSpPr>
            <p:nvPr/>
          </p:nvSpPr>
          <p:spPr bwMode="auto">
            <a:xfrm>
              <a:off x="-6357938" y="630238"/>
              <a:ext cx="26988" cy="44450"/>
            </a:xfrm>
            <a:custGeom>
              <a:avLst/>
              <a:gdLst>
                <a:gd name="T0" fmla="*/ 2 w 3"/>
                <a:gd name="T1" fmla="*/ 0 h 5"/>
                <a:gd name="T2" fmla="*/ 1 w 3"/>
                <a:gd name="T3" fmla="*/ 4 h 5"/>
                <a:gd name="T4" fmla="*/ 0 w 3"/>
                <a:gd name="T5" fmla="*/ 2 h 5"/>
                <a:gd name="T6" fmla="*/ 2 w 3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cubicBezTo>
                    <a:pt x="3" y="2"/>
                    <a:pt x="3" y="4"/>
                    <a:pt x="1" y="4"/>
                  </a:cubicBezTo>
                  <a:cubicBezTo>
                    <a:pt x="0" y="5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08F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38" name="Freeform 572"/>
            <p:cNvSpPr>
              <a:spLocks/>
            </p:cNvSpPr>
            <p:nvPr/>
          </p:nvSpPr>
          <p:spPr bwMode="auto">
            <a:xfrm>
              <a:off x="-6072188" y="211138"/>
              <a:ext cx="17463" cy="36513"/>
            </a:xfrm>
            <a:custGeom>
              <a:avLst/>
              <a:gdLst>
                <a:gd name="T0" fmla="*/ 1 w 2"/>
                <a:gd name="T1" fmla="*/ 0 h 4"/>
                <a:gd name="T2" fmla="*/ 2 w 2"/>
                <a:gd name="T3" fmla="*/ 2 h 4"/>
                <a:gd name="T4" fmla="*/ 1 w 2"/>
                <a:gd name="T5" fmla="*/ 4 h 4"/>
                <a:gd name="T6" fmla="*/ 0 w 2"/>
                <a:gd name="T7" fmla="*/ 1 h 4"/>
                <a:gd name="T8" fmla="*/ 1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cubicBezTo>
                    <a:pt x="2" y="0"/>
                    <a:pt x="2" y="1"/>
                    <a:pt x="2" y="2"/>
                  </a:cubicBezTo>
                  <a:cubicBezTo>
                    <a:pt x="2" y="3"/>
                    <a:pt x="2" y="4"/>
                    <a:pt x="1" y="4"/>
                  </a:cubicBezTo>
                  <a:cubicBezTo>
                    <a:pt x="0" y="4"/>
                    <a:pt x="0" y="2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29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39" name="Freeform 573"/>
            <p:cNvSpPr>
              <a:spLocks/>
            </p:cNvSpPr>
            <p:nvPr/>
          </p:nvSpPr>
          <p:spPr bwMode="auto">
            <a:xfrm>
              <a:off x="-6392863" y="531813"/>
              <a:ext cx="26988" cy="36513"/>
            </a:xfrm>
            <a:custGeom>
              <a:avLst/>
              <a:gdLst>
                <a:gd name="T0" fmla="*/ 2 w 3"/>
                <a:gd name="T1" fmla="*/ 0 h 4"/>
                <a:gd name="T2" fmla="*/ 3 w 3"/>
                <a:gd name="T3" fmla="*/ 2 h 4"/>
                <a:gd name="T4" fmla="*/ 1 w 3"/>
                <a:gd name="T5" fmla="*/ 4 h 4"/>
                <a:gd name="T6" fmla="*/ 0 w 3"/>
                <a:gd name="T7" fmla="*/ 2 h 4"/>
                <a:gd name="T8" fmla="*/ 2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4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395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40" name="Freeform 574"/>
            <p:cNvSpPr>
              <a:spLocks/>
            </p:cNvSpPr>
            <p:nvPr/>
          </p:nvSpPr>
          <p:spPr bwMode="auto">
            <a:xfrm>
              <a:off x="-6794501" y="415925"/>
              <a:ext cx="26988" cy="36513"/>
            </a:xfrm>
            <a:custGeom>
              <a:avLst/>
              <a:gdLst>
                <a:gd name="T0" fmla="*/ 3 w 3"/>
                <a:gd name="T1" fmla="*/ 2 h 4"/>
                <a:gd name="T2" fmla="*/ 2 w 3"/>
                <a:gd name="T3" fmla="*/ 4 h 4"/>
                <a:gd name="T4" fmla="*/ 0 w 3"/>
                <a:gd name="T5" fmla="*/ 2 h 4"/>
                <a:gd name="T6" fmla="*/ 1 w 3"/>
                <a:gd name="T7" fmla="*/ 0 h 4"/>
                <a:gd name="T8" fmla="*/ 3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2"/>
                  </a:moveTo>
                  <a:cubicBezTo>
                    <a:pt x="3" y="3"/>
                    <a:pt x="3" y="4"/>
                    <a:pt x="2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1"/>
                    <a:pt x="3" y="2"/>
                  </a:cubicBezTo>
                  <a:close/>
                </a:path>
              </a:pathLst>
            </a:custGeom>
            <a:solidFill>
              <a:srgbClr val="F49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41" name="Freeform 575"/>
            <p:cNvSpPr>
              <a:spLocks/>
            </p:cNvSpPr>
            <p:nvPr/>
          </p:nvSpPr>
          <p:spPr bwMode="auto">
            <a:xfrm>
              <a:off x="-6553201" y="407988"/>
              <a:ext cx="34925" cy="44450"/>
            </a:xfrm>
            <a:custGeom>
              <a:avLst/>
              <a:gdLst>
                <a:gd name="T0" fmla="*/ 2 w 4"/>
                <a:gd name="T1" fmla="*/ 0 h 5"/>
                <a:gd name="T2" fmla="*/ 3 w 4"/>
                <a:gd name="T3" fmla="*/ 2 h 5"/>
                <a:gd name="T4" fmla="*/ 2 w 4"/>
                <a:gd name="T5" fmla="*/ 4 h 5"/>
                <a:gd name="T6" fmla="*/ 1 w 4"/>
                <a:gd name="T7" fmla="*/ 3 h 5"/>
                <a:gd name="T8" fmla="*/ 2 w 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2" y="0"/>
                  </a:move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4" y="4"/>
                    <a:pt x="2" y="4"/>
                  </a:cubicBezTo>
                  <a:cubicBezTo>
                    <a:pt x="1" y="5"/>
                    <a:pt x="1" y="4"/>
                    <a:pt x="1" y="3"/>
                  </a:cubicBezTo>
                  <a:cubicBezTo>
                    <a:pt x="1" y="2"/>
                    <a:pt x="0" y="1"/>
                    <a:pt x="2" y="0"/>
                  </a:cubicBezTo>
                  <a:close/>
                </a:path>
              </a:pathLst>
            </a:custGeom>
            <a:solidFill>
              <a:srgbClr val="ED9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42" name="Freeform 576"/>
            <p:cNvSpPr>
              <a:spLocks/>
            </p:cNvSpPr>
            <p:nvPr/>
          </p:nvSpPr>
          <p:spPr bwMode="auto">
            <a:xfrm>
              <a:off x="-6099176" y="407988"/>
              <a:ext cx="26988" cy="34925"/>
            </a:xfrm>
            <a:custGeom>
              <a:avLst/>
              <a:gdLst>
                <a:gd name="T0" fmla="*/ 3 w 3"/>
                <a:gd name="T1" fmla="*/ 2 h 4"/>
                <a:gd name="T2" fmla="*/ 1 w 3"/>
                <a:gd name="T3" fmla="*/ 4 h 4"/>
                <a:gd name="T4" fmla="*/ 0 w 3"/>
                <a:gd name="T5" fmla="*/ 2 h 4"/>
                <a:gd name="T6" fmla="*/ 2 w 3"/>
                <a:gd name="T7" fmla="*/ 0 h 4"/>
                <a:gd name="T8" fmla="*/ 3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2"/>
                  </a:moveTo>
                  <a:cubicBezTo>
                    <a:pt x="3" y="3"/>
                    <a:pt x="3" y="4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18E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43" name="Freeform 577"/>
            <p:cNvSpPr>
              <a:spLocks/>
            </p:cNvSpPr>
            <p:nvPr/>
          </p:nvSpPr>
          <p:spPr bwMode="auto">
            <a:xfrm>
              <a:off x="-6338888" y="398463"/>
              <a:ext cx="25400" cy="34925"/>
            </a:xfrm>
            <a:custGeom>
              <a:avLst/>
              <a:gdLst>
                <a:gd name="T0" fmla="*/ 1 w 3"/>
                <a:gd name="T1" fmla="*/ 0 h 4"/>
                <a:gd name="T2" fmla="*/ 3 w 3"/>
                <a:gd name="T3" fmla="*/ 1 h 4"/>
                <a:gd name="T4" fmla="*/ 1 w 3"/>
                <a:gd name="T5" fmla="*/ 4 h 4"/>
                <a:gd name="T6" fmla="*/ 0 w 3"/>
                <a:gd name="T7" fmla="*/ 3 h 4"/>
                <a:gd name="T8" fmla="*/ 1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2" y="0"/>
                    <a:pt x="3" y="1"/>
                    <a:pt x="3" y="1"/>
                  </a:cubicBezTo>
                  <a:cubicBezTo>
                    <a:pt x="3" y="3"/>
                    <a:pt x="3" y="4"/>
                    <a:pt x="1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F398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44" name="Freeform 578"/>
            <p:cNvSpPr>
              <a:spLocks/>
            </p:cNvSpPr>
            <p:nvPr/>
          </p:nvSpPr>
          <p:spPr bwMode="auto">
            <a:xfrm>
              <a:off x="-6338888" y="220663"/>
              <a:ext cx="25400" cy="34925"/>
            </a:xfrm>
            <a:custGeom>
              <a:avLst/>
              <a:gdLst>
                <a:gd name="T0" fmla="*/ 3 w 3"/>
                <a:gd name="T1" fmla="*/ 2 h 4"/>
                <a:gd name="T2" fmla="*/ 1 w 3"/>
                <a:gd name="T3" fmla="*/ 4 h 4"/>
                <a:gd name="T4" fmla="*/ 0 w 3"/>
                <a:gd name="T5" fmla="*/ 2 h 4"/>
                <a:gd name="T6" fmla="*/ 2 w 3"/>
                <a:gd name="T7" fmla="*/ 0 h 4"/>
                <a:gd name="T8" fmla="*/ 3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2"/>
                  </a:moveTo>
                  <a:cubicBezTo>
                    <a:pt x="3" y="3"/>
                    <a:pt x="3" y="4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39A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45" name="Freeform 579"/>
            <p:cNvSpPr>
              <a:spLocks/>
            </p:cNvSpPr>
            <p:nvPr/>
          </p:nvSpPr>
          <p:spPr bwMode="auto">
            <a:xfrm>
              <a:off x="-6464301" y="193675"/>
              <a:ext cx="34925" cy="34925"/>
            </a:xfrm>
            <a:custGeom>
              <a:avLst/>
              <a:gdLst>
                <a:gd name="T0" fmla="*/ 2 w 4"/>
                <a:gd name="T1" fmla="*/ 4 h 4"/>
                <a:gd name="T2" fmla="*/ 1 w 4"/>
                <a:gd name="T3" fmla="*/ 1 h 4"/>
                <a:gd name="T4" fmla="*/ 2 w 4"/>
                <a:gd name="T5" fmla="*/ 0 h 4"/>
                <a:gd name="T6" fmla="*/ 3 w 4"/>
                <a:gd name="T7" fmla="*/ 2 h 4"/>
                <a:gd name="T8" fmla="*/ 2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1" y="3"/>
                    <a:pt x="0" y="2"/>
                    <a:pt x="1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4" y="1"/>
                    <a:pt x="3" y="2"/>
                  </a:cubicBezTo>
                  <a:cubicBezTo>
                    <a:pt x="3" y="3"/>
                    <a:pt x="3" y="4"/>
                    <a:pt x="2" y="4"/>
                  </a:cubicBezTo>
                  <a:close/>
                </a:path>
              </a:pathLst>
            </a:custGeom>
            <a:solidFill>
              <a:srgbClr val="E994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46" name="Freeform 580"/>
            <p:cNvSpPr>
              <a:spLocks/>
            </p:cNvSpPr>
            <p:nvPr/>
          </p:nvSpPr>
          <p:spPr bwMode="auto">
            <a:xfrm>
              <a:off x="-6276976" y="87313"/>
              <a:ext cx="26988" cy="44450"/>
            </a:xfrm>
            <a:custGeom>
              <a:avLst/>
              <a:gdLst>
                <a:gd name="T0" fmla="*/ 1 w 3"/>
                <a:gd name="T1" fmla="*/ 5 h 5"/>
                <a:gd name="T2" fmla="*/ 1 w 3"/>
                <a:gd name="T3" fmla="*/ 1 h 5"/>
                <a:gd name="T4" fmla="*/ 2 w 3"/>
                <a:gd name="T5" fmla="*/ 1 h 5"/>
                <a:gd name="T6" fmla="*/ 1 w 3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1" y="5"/>
                  </a:moveTo>
                  <a:cubicBezTo>
                    <a:pt x="0" y="4"/>
                    <a:pt x="0" y="2"/>
                    <a:pt x="1" y="1"/>
                  </a:cubicBezTo>
                  <a:cubicBezTo>
                    <a:pt x="1" y="0"/>
                    <a:pt x="2" y="0"/>
                    <a:pt x="2" y="1"/>
                  </a:cubicBezTo>
                  <a:cubicBezTo>
                    <a:pt x="3" y="3"/>
                    <a:pt x="2" y="4"/>
                    <a:pt x="1" y="5"/>
                  </a:cubicBezTo>
                  <a:close/>
                </a:path>
              </a:pathLst>
            </a:custGeom>
            <a:solidFill>
              <a:srgbClr val="F08C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47" name="Freeform 581"/>
            <p:cNvSpPr>
              <a:spLocks/>
            </p:cNvSpPr>
            <p:nvPr/>
          </p:nvSpPr>
          <p:spPr bwMode="auto">
            <a:xfrm>
              <a:off x="-6518276" y="104775"/>
              <a:ext cx="26988" cy="34925"/>
            </a:xfrm>
            <a:custGeom>
              <a:avLst/>
              <a:gdLst>
                <a:gd name="T0" fmla="*/ 2 w 3"/>
                <a:gd name="T1" fmla="*/ 4 h 4"/>
                <a:gd name="T2" fmla="*/ 0 w 3"/>
                <a:gd name="T3" fmla="*/ 2 h 4"/>
                <a:gd name="T4" fmla="*/ 2 w 3"/>
                <a:gd name="T5" fmla="*/ 0 h 4"/>
                <a:gd name="T6" fmla="*/ 3 w 3"/>
                <a:gd name="T7" fmla="*/ 2 h 4"/>
                <a:gd name="T8" fmla="*/ 2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4"/>
                  </a:moveTo>
                  <a:cubicBezTo>
                    <a:pt x="1" y="4"/>
                    <a:pt x="1" y="3"/>
                    <a:pt x="0" y="2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4"/>
                    <a:pt x="2" y="4"/>
                  </a:cubicBezTo>
                  <a:close/>
                </a:path>
              </a:pathLst>
            </a:custGeom>
            <a:solidFill>
              <a:srgbClr val="F39A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48" name="Freeform 582"/>
            <p:cNvSpPr>
              <a:spLocks/>
            </p:cNvSpPr>
            <p:nvPr/>
          </p:nvSpPr>
          <p:spPr bwMode="auto">
            <a:xfrm>
              <a:off x="-6607176" y="122238"/>
              <a:ext cx="17463" cy="44450"/>
            </a:xfrm>
            <a:custGeom>
              <a:avLst/>
              <a:gdLst>
                <a:gd name="T0" fmla="*/ 2 w 2"/>
                <a:gd name="T1" fmla="*/ 2 h 5"/>
                <a:gd name="T2" fmla="*/ 1 w 2"/>
                <a:gd name="T3" fmla="*/ 4 h 5"/>
                <a:gd name="T4" fmla="*/ 0 w 2"/>
                <a:gd name="T5" fmla="*/ 2 h 5"/>
                <a:gd name="T6" fmla="*/ 1 w 2"/>
                <a:gd name="T7" fmla="*/ 0 h 5"/>
                <a:gd name="T8" fmla="*/ 2 w 2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2"/>
                  </a:moveTo>
                  <a:cubicBezTo>
                    <a:pt x="2" y="3"/>
                    <a:pt x="2" y="4"/>
                    <a:pt x="1" y="4"/>
                  </a:cubicBezTo>
                  <a:cubicBezTo>
                    <a:pt x="0" y="5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F29A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49" name="Freeform 583"/>
            <p:cNvSpPr>
              <a:spLocks/>
            </p:cNvSpPr>
            <p:nvPr/>
          </p:nvSpPr>
          <p:spPr bwMode="auto">
            <a:xfrm>
              <a:off x="-6705601" y="131763"/>
              <a:ext cx="19050" cy="34925"/>
            </a:xfrm>
            <a:custGeom>
              <a:avLst/>
              <a:gdLst>
                <a:gd name="T0" fmla="*/ 2 w 2"/>
                <a:gd name="T1" fmla="*/ 2 h 4"/>
                <a:gd name="T2" fmla="*/ 1 w 2"/>
                <a:gd name="T3" fmla="*/ 4 h 4"/>
                <a:gd name="T4" fmla="*/ 0 w 2"/>
                <a:gd name="T5" fmla="*/ 2 h 4"/>
                <a:gd name="T6" fmla="*/ 1 w 2"/>
                <a:gd name="T7" fmla="*/ 0 h 4"/>
                <a:gd name="T8" fmla="*/ 2 w 2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2"/>
                  </a:moveTo>
                  <a:cubicBezTo>
                    <a:pt x="2" y="3"/>
                    <a:pt x="2" y="3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F396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50" name="Freeform 584"/>
            <p:cNvSpPr>
              <a:spLocks/>
            </p:cNvSpPr>
            <p:nvPr/>
          </p:nvSpPr>
          <p:spPr bwMode="auto">
            <a:xfrm>
              <a:off x="-6143626" y="131763"/>
              <a:ext cx="26988" cy="34925"/>
            </a:xfrm>
            <a:custGeom>
              <a:avLst/>
              <a:gdLst>
                <a:gd name="T0" fmla="*/ 2 w 3"/>
                <a:gd name="T1" fmla="*/ 4 h 4"/>
                <a:gd name="T2" fmla="*/ 0 w 3"/>
                <a:gd name="T3" fmla="*/ 1 h 4"/>
                <a:gd name="T4" fmla="*/ 1 w 3"/>
                <a:gd name="T5" fmla="*/ 0 h 4"/>
                <a:gd name="T6" fmla="*/ 2 w 3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2" y="4"/>
                  </a:moveTo>
                  <a:cubicBezTo>
                    <a:pt x="0" y="4"/>
                    <a:pt x="0" y="2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3" y="1"/>
                    <a:pt x="3" y="3"/>
                    <a:pt x="2" y="4"/>
                  </a:cubicBezTo>
                  <a:close/>
                </a:path>
              </a:pathLst>
            </a:custGeom>
            <a:solidFill>
              <a:srgbClr val="F49A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51" name="Freeform 585"/>
            <p:cNvSpPr>
              <a:spLocks/>
            </p:cNvSpPr>
            <p:nvPr/>
          </p:nvSpPr>
          <p:spPr bwMode="auto">
            <a:xfrm>
              <a:off x="-6205538" y="184150"/>
              <a:ext cx="26988" cy="36513"/>
            </a:xfrm>
            <a:custGeom>
              <a:avLst/>
              <a:gdLst>
                <a:gd name="T0" fmla="*/ 1 w 3"/>
                <a:gd name="T1" fmla="*/ 0 h 4"/>
                <a:gd name="T2" fmla="*/ 3 w 3"/>
                <a:gd name="T3" fmla="*/ 2 h 4"/>
                <a:gd name="T4" fmla="*/ 2 w 3"/>
                <a:gd name="T5" fmla="*/ 3 h 4"/>
                <a:gd name="T6" fmla="*/ 0 w 3"/>
                <a:gd name="T7" fmla="*/ 2 h 4"/>
                <a:gd name="T8" fmla="*/ 1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2" y="0"/>
                    <a:pt x="3" y="1"/>
                    <a:pt x="3" y="2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397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52" name="Oval 586"/>
            <p:cNvSpPr>
              <a:spLocks noChangeArrowheads="1"/>
            </p:cNvSpPr>
            <p:nvPr/>
          </p:nvSpPr>
          <p:spPr bwMode="auto">
            <a:xfrm>
              <a:off x="-6642101" y="220663"/>
              <a:ext cx="26988" cy="34925"/>
            </a:xfrm>
            <a:prstGeom prst="ellipse">
              <a:avLst/>
            </a:prstGeom>
            <a:solidFill>
              <a:srgbClr val="F08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53" name="Freeform 587"/>
            <p:cNvSpPr>
              <a:spLocks/>
            </p:cNvSpPr>
            <p:nvPr/>
          </p:nvSpPr>
          <p:spPr bwMode="auto">
            <a:xfrm>
              <a:off x="-6215063" y="398463"/>
              <a:ext cx="26988" cy="34925"/>
            </a:xfrm>
            <a:custGeom>
              <a:avLst/>
              <a:gdLst>
                <a:gd name="T0" fmla="*/ 1 w 3"/>
                <a:gd name="T1" fmla="*/ 4 h 4"/>
                <a:gd name="T2" fmla="*/ 0 w 3"/>
                <a:gd name="T3" fmla="*/ 2 h 4"/>
                <a:gd name="T4" fmla="*/ 2 w 3"/>
                <a:gd name="T5" fmla="*/ 0 h 4"/>
                <a:gd name="T6" fmla="*/ 3 w 3"/>
                <a:gd name="T7" fmla="*/ 2 h 4"/>
                <a:gd name="T8" fmla="*/ 1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2" y="4"/>
                    <a:pt x="1" y="4"/>
                  </a:cubicBezTo>
                  <a:close/>
                </a:path>
              </a:pathLst>
            </a:custGeom>
            <a:solidFill>
              <a:srgbClr val="F4A1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54" name="Freeform 588"/>
            <p:cNvSpPr>
              <a:spLocks/>
            </p:cNvSpPr>
            <p:nvPr/>
          </p:nvSpPr>
          <p:spPr bwMode="auto">
            <a:xfrm>
              <a:off x="-6499226" y="504825"/>
              <a:ext cx="25400" cy="36513"/>
            </a:xfrm>
            <a:custGeom>
              <a:avLst/>
              <a:gdLst>
                <a:gd name="T0" fmla="*/ 1 w 3"/>
                <a:gd name="T1" fmla="*/ 0 h 4"/>
                <a:gd name="T2" fmla="*/ 3 w 3"/>
                <a:gd name="T3" fmla="*/ 3 h 4"/>
                <a:gd name="T4" fmla="*/ 1 w 3"/>
                <a:gd name="T5" fmla="*/ 4 h 4"/>
                <a:gd name="T6" fmla="*/ 0 w 3"/>
                <a:gd name="T7" fmla="*/ 2 h 4"/>
                <a:gd name="T8" fmla="*/ 1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2" y="1"/>
                    <a:pt x="3" y="2"/>
                    <a:pt x="3" y="3"/>
                  </a:cubicBezTo>
                  <a:cubicBezTo>
                    <a:pt x="3" y="4"/>
                    <a:pt x="2" y="4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4A0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55" name="Freeform 589"/>
            <p:cNvSpPr>
              <a:spLocks/>
            </p:cNvSpPr>
            <p:nvPr/>
          </p:nvSpPr>
          <p:spPr bwMode="auto">
            <a:xfrm>
              <a:off x="-6197601" y="638175"/>
              <a:ext cx="36513" cy="36513"/>
            </a:xfrm>
            <a:custGeom>
              <a:avLst/>
              <a:gdLst>
                <a:gd name="T0" fmla="*/ 4 w 4"/>
                <a:gd name="T1" fmla="*/ 2 h 4"/>
                <a:gd name="T2" fmla="*/ 1 w 4"/>
                <a:gd name="T3" fmla="*/ 4 h 4"/>
                <a:gd name="T4" fmla="*/ 2 w 4"/>
                <a:gd name="T5" fmla="*/ 1 h 4"/>
                <a:gd name="T6" fmla="*/ 4 w 4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3" y="3"/>
                    <a:pt x="2" y="4"/>
                    <a:pt x="1" y="4"/>
                  </a:cubicBezTo>
                  <a:cubicBezTo>
                    <a:pt x="1" y="3"/>
                    <a:pt x="0" y="2"/>
                    <a:pt x="2" y="1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6A7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56" name="Freeform 590"/>
            <p:cNvSpPr>
              <a:spLocks/>
            </p:cNvSpPr>
            <p:nvPr/>
          </p:nvSpPr>
          <p:spPr bwMode="auto">
            <a:xfrm>
              <a:off x="-6197601" y="549275"/>
              <a:ext cx="19050" cy="26988"/>
            </a:xfrm>
            <a:custGeom>
              <a:avLst/>
              <a:gdLst>
                <a:gd name="T0" fmla="*/ 2 w 2"/>
                <a:gd name="T1" fmla="*/ 1 h 3"/>
                <a:gd name="T2" fmla="*/ 1 w 2"/>
                <a:gd name="T3" fmla="*/ 3 h 3"/>
                <a:gd name="T4" fmla="*/ 0 w 2"/>
                <a:gd name="T5" fmla="*/ 2 h 3"/>
                <a:gd name="T6" fmla="*/ 1 w 2"/>
                <a:gd name="T7" fmla="*/ 0 h 3"/>
                <a:gd name="T8" fmla="*/ 2 w 2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cubicBezTo>
                    <a:pt x="2" y="2"/>
                    <a:pt x="2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F49A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57" name="Freeform 591"/>
            <p:cNvSpPr>
              <a:spLocks/>
            </p:cNvSpPr>
            <p:nvPr/>
          </p:nvSpPr>
          <p:spPr bwMode="auto">
            <a:xfrm>
              <a:off x="-6276976" y="504825"/>
              <a:ext cx="26988" cy="26988"/>
            </a:xfrm>
            <a:custGeom>
              <a:avLst/>
              <a:gdLst>
                <a:gd name="T0" fmla="*/ 2 w 3"/>
                <a:gd name="T1" fmla="*/ 0 h 3"/>
                <a:gd name="T2" fmla="*/ 3 w 3"/>
                <a:gd name="T3" fmla="*/ 2 h 3"/>
                <a:gd name="T4" fmla="*/ 1 w 3"/>
                <a:gd name="T5" fmla="*/ 3 h 3"/>
                <a:gd name="T6" fmla="*/ 0 w 3"/>
                <a:gd name="T7" fmla="*/ 1 h 3"/>
                <a:gd name="T8" fmla="*/ 2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3" y="0"/>
                    <a:pt x="3" y="1"/>
                    <a:pt x="3" y="2"/>
                  </a:cubicBezTo>
                  <a:cubicBezTo>
                    <a:pt x="2" y="3"/>
                    <a:pt x="2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295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58" name="Freeform 592"/>
            <p:cNvSpPr>
              <a:spLocks/>
            </p:cNvSpPr>
            <p:nvPr/>
          </p:nvSpPr>
          <p:spPr bwMode="auto">
            <a:xfrm>
              <a:off x="-6402388" y="112713"/>
              <a:ext cx="26988" cy="36513"/>
            </a:xfrm>
            <a:custGeom>
              <a:avLst/>
              <a:gdLst>
                <a:gd name="T0" fmla="*/ 3 w 3"/>
                <a:gd name="T1" fmla="*/ 1 h 4"/>
                <a:gd name="T2" fmla="*/ 2 w 3"/>
                <a:gd name="T3" fmla="*/ 4 h 4"/>
                <a:gd name="T4" fmla="*/ 0 w 3"/>
                <a:gd name="T5" fmla="*/ 2 h 4"/>
                <a:gd name="T6" fmla="*/ 2 w 3"/>
                <a:gd name="T7" fmla="*/ 0 h 4"/>
                <a:gd name="T8" fmla="*/ 3 w 3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1"/>
                  </a:moveTo>
                  <a:cubicBezTo>
                    <a:pt x="3" y="3"/>
                    <a:pt x="3" y="4"/>
                    <a:pt x="2" y="4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F4AE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59" name="Freeform 593"/>
            <p:cNvSpPr>
              <a:spLocks/>
            </p:cNvSpPr>
            <p:nvPr/>
          </p:nvSpPr>
          <p:spPr bwMode="auto">
            <a:xfrm>
              <a:off x="-6767513" y="166688"/>
              <a:ext cx="36513" cy="26988"/>
            </a:xfrm>
            <a:custGeom>
              <a:avLst/>
              <a:gdLst>
                <a:gd name="T0" fmla="*/ 4 w 4"/>
                <a:gd name="T1" fmla="*/ 2 h 3"/>
                <a:gd name="T2" fmla="*/ 0 w 4"/>
                <a:gd name="T3" fmla="*/ 1 h 3"/>
                <a:gd name="T4" fmla="*/ 1 w 4"/>
                <a:gd name="T5" fmla="*/ 0 h 3"/>
                <a:gd name="T6" fmla="*/ 4 w 4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3">
                  <a:moveTo>
                    <a:pt x="4" y="2"/>
                  </a:moveTo>
                  <a:cubicBezTo>
                    <a:pt x="2" y="3"/>
                    <a:pt x="0" y="3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3" y="1"/>
                    <a:pt x="4" y="2"/>
                  </a:cubicBezTo>
                  <a:close/>
                </a:path>
              </a:pathLst>
            </a:custGeom>
            <a:solidFill>
              <a:srgbClr val="EF77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60" name="Freeform 594"/>
            <p:cNvSpPr>
              <a:spLocks/>
            </p:cNvSpPr>
            <p:nvPr/>
          </p:nvSpPr>
          <p:spPr bwMode="auto">
            <a:xfrm>
              <a:off x="-6651626" y="415925"/>
              <a:ext cx="26988" cy="26988"/>
            </a:xfrm>
            <a:custGeom>
              <a:avLst/>
              <a:gdLst>
                <a:gd name="T0" fmla="*/ 2 w 3"/>
                <a:gd name="T1" fmla="*/ 3 h 3"/>
                <a:gd name="T2" fmla="*/ 0 w 3"/>
                <a:gd name="T3" fmla="*/ 2 h 3"/>
                <a:gd name="T4" fmla="*/ 1 w 3"/>
                <a:gd name="T5" fmla="*/ 0 h 3"/>
                <a:gd name="T6" fmla="*/ 3 w 3"/>
                <a:gd name="T7" fmla="*/ 2 h 3"/>
                <a:gd name="T8" fmla="*/ 2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cubicBezTo>
                    <a:pt x="1" y="3"/>
                    <a:pt x="1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1"/>
                    <a:pt x="3" y="2"/>
                  </a:cubicBezTo>
                  <a:cubicBezTo>
                    <a:pt x="3" y="2"/>
                    <a:pt x="3" y="3"/>
                    <a:pt x="2" y="3"/>
                  </a:cubicBezTo>
                  <a:close/>
                </a:path>
              </a:pathLst>
            </a:custGeom>
            <a:solidFill>
              <a:srgbClr val="F7B1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61" name="Freeform 595"/>
            <p:cNvSpPr>
              <a:spLocks/>
            </p:cNvSpPr>
            <p:nvPr/>
          </p:nvSpPr>
          <p:spPr bwMode="auto">
            <a:xfrm>
              <a:off x="-6740526" y="220663"/>
              <a:ext cx="17463" cy="26988"/>
            </a:xfrm>
            <a:custGeom>
              <a:avLst/>
              <a:gdLst>
                <a:gd name="T0" fmla="*/ 1 w 2"/>
                <a:gd name="T1" fmla="*/ 3 h 3"/>
                <a:gd name="T2" fmla="*/ 0 w 2"/>
                <a:gd name="T3" fmla="*/ 2 h 3"/>
                <a:gd name="T4" fmla="*/ 1 w 2"/>
                <a:gd name="T5" fmla="*/ 0 h 3"/>
                <a:gd name="T6" fmla="*/ 2 w 2"/>
                <a:gd name="T7" fmla="*/ 1 h 3"/>
                <a:gd name="T8" fmla="*/ 1 w 2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3"/>
                  </a:move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2" y="2"/>
                    <a:pt x="2" y="3"/>
                    <a:pt x="1" y="3"/>
                  </a:cubicBezTo>
                  <a:close/>
                </a:path>
              </a:pathLst>
            </a:custGeom>
            <a:solidFill>
              <a:srgbClr val="FDDB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62" name="Freeform 596"/>
            <p:cNvSpPr>
              <a:spLocks/>
            </p:cNvSpPr>
            <p:nvPr/>
          </p:nvSpPr>
          <p:spPr bwMode="auto">
            <a:xfrm>
              <a:off x="-6686551" y="647700"/>
              <a:ext cx="34925" cy="44450"/>
            </a:xfrm>
            <a:custGeom>
              <a:avLst/>
              <a:gdLst>
                <a:gd name="T0" fmla="*/ 4 w 4"/>
                <a:gd name="T1" fmla="*/ 3 h 5"/>
                <a:gd name="T2" fmla="*/ 3 w 4"/>
                <a:gd name="T3" fmla="*/ 5 h 5"/>
                <a:gd name="T4" fmla="*/ 1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4" y="5"/>
                    <a:pt x="3" y="5"/>
                  </a:cubicBezTo>
                  <a:cubicBezTo>
                    <a:pt x="1" y="4"/>
                    <a:pt x="1" y="3"/>
                    <a:pt x="1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F18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63" name="Freeform 597"/>
            <p:cNvSpPr>
              <a:spLocks/>
            </p:cNvSpPr>
            <p:nvPr/>
          </p:nvSpPr>
          <p:spPr bwMode="auto">
            <a:xfrm>
              <a:off x="-6570663" y="647700"/>
              <a:ext cx="25400" cy="44450"/>
            </a:xfrm>
            <a:custGeom>
              <a:avLst/>
              <a:gdLst>
                <a:gd name="T0" fmla="*/ 3 w 3"/>
                <a:gd name="T1" fmla="*/ 2 h 5"/>
                <a:gd name="T2" fmla="*/ 2 w 3"/>
                <a:gd name="T3" fmla="*/ 4 h 5"/>
                <a:gd name="T4" fmla="*/ 0 w 3"/>
                <a:gd name="T5" fmla="*/ 2 h 5"/>
                <a:gd name="T6" fmla="*/ 1 w 3"/>
                <a:gd name="T7" fmla="*/ 0 h 5"/>
                <a:gd name="T8" fmla="*/ 3 w 3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3" y="2"/>
                  </a:moveTo>
                  <a:cubicBezTo>
                    <a:pt x="3" y="3"/>
                    <a:pt x="3" y="4"/>
                    <a:pt x="2" y="4"/>
                  </a:cubicBezTo>
                  <a:cubicBezTo>
                    <a:pt x="1" y="5"/>
                    <a:pt x="1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191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64" name="Freeform 598"/>
            <p:cNvSpPr>
              <a:spLocks/>
            </p:cNvSpPr>
            <p:nvPr/>
          </p:nvSpPr>
          <p:spPr bwMode="auto">
            <a:xfrm>
              <a:off x="-6642101" y="558800"/>
              <a:ext cx="34925" cy="34925"/>
            </a:xfrm>
            <a:custGeom>
              <a:avLst/>
              <a:gdLst>
                <a:gd name="T0" fmla="*/ 3 w 4"/>
                <a:gd name="T1" fmla="*/ 4 h 4"/>
                <a:gd name="T2" fmla="*/ 1 w 4"/>
                <a:gd name="T3" fmla="*/ 0 h 4"/>
                <a:gd name="T4" fmla="*/ 2 w 4"/>
                <a:gd name="T5" fmla="*/ 0 h 4"/>
                <a:gd name="T6" fmla="*/ 3 w 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cubicBezTo>
                    <a:pt x="1" y="3"/>
                    <a:pt x="0" y="2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4" y="1"/>
                    <a:pt x="3" y="2"/>
                    <a:pt x="3" y="4"/>
                  </a:cubicBezTo>
                  <a:close/>
                </a:path>
              </a:pathLst>
            </a:custGeom>
            <a:solidFill>
              <a:srgbClr val="F39A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65" name="Freeform 599"/>
            <p:cNvSpPr>
              <a:spLocks/>
            </p:cNvSpPr>
            <p:nvPr/>
          </p:nvSpPr>
          <p:spPr bwMode="auto">
            <a:xfrm>
              <a:off x="-6508751" y="6350"/>
              <a:ext cx="79375" cy="26988"/>
            </a:xfrm>
            <a:custGeom>
              <a:avLst/>
              <a:gdLst>
                <a:gd name="T0" fmla="*/ 9 w 9"/>
                <a:gd name="T1" fmla="*/ 1 h 3"/>
                <a:gd name="T2" fmla="*/ 0 w 9"/>
                <a:gd name="T3" fmla="*/ 2 h 3"/>
                <a:gd name="T4" fmla="*/ 9 w 9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3">
                  <a:moveTo>
                    <a:pt x="9" y="1"/>
                  </a:moveTo>
                  <a:cubicBezTo>
                    <a:pt x="6" y="2"/>
                    <a:pt x="3" y="3"/>
                    <a:pt x="0" y="2"/>
                  </a:cubicBezTo>
                  <a:cubicBezTo>
                    <a:pt x="3" y="1"/>
                    <a:pt x="5" y="0"/>
                    <a:pt x="9" y="1"/>
                  </a:cubicBezTo>
                  <a:close/>
                </a:path>
              </a:pathLst>
            </a:custGeom>
            <a:solidFill>
              <a:srgbClr val="6D7A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66" name="Freeform 600"/>
            <p:cNvSpPr>
              <a:spLocks/>
            </p:cNvSpPr>
            <p:nvPr/>
          </p:nvSpPr>
          <p:spPr bwMode="auto">
            <a:xfrm>
              <a:off x="-6705601" y="309563"/>
              <a:ext cx="26988" cy="44450"/>
            </a:xfrm>
            <a:custGeom>
              <a:avLst/>
              <a:gdLst>
                <a:gd name="T0" fmla="*/ 3 w 3"/>
                <a:gd name="T1" fmla="*/ 2 h 5"/>
                <a:gd name="T2" fmla="*/ 2 w 3"/>
                <a:gd name="T3" fmla="*/ 4 h 5"/>
                <a:gd name="T4" fmla="*/ 0 w 3"/>
                <a:gd name="T5" fmla="*/ 2 h 5"/>
                <a:gd name="T6" fmla="*/ 2 w 3"/>
                <a:gd name="T7" fmla="*/ 0 h 5"/>
                <a:gd name="T8" fmla="*/ 3 w 3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3" y="2"/>
                  </a:moveTo>
                  <a:cubicBezTo>
                    <a:pt x="3" y="3"/>
                    <a:pt x="3" y="4"/>
                    <a:pt x="2" y="4"/>
                  </a:cubicBezTo>
                  <a:cubicBezTo>
                    <a:pt x="1" y="5"/>
                    <a:pt x="1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6A6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1067" name="Grupo 1066"/>
          <p:cNvGrpSpPr/>
          <p:nvPr/>
        </p:nvGrpSpPr>
        <p:grpSpPr>
          <a:xfrm rot="18947105">
            <a:off x="6206078" y="482872"/>
            <a:ext cx="311397" cy="480522"/>
            <a:chOff x="-6865938" y="-403225"/>
            <a:chExt cx="865188" cy="1335088"/>
          </a:xfrm>
        </p:grpSpPr>
        <p:sp>
          <p:nvSpPr>
            <p:cNvPr id="1068" name="Freeform 546"/>
            <p:cNvSpPr>
              <a:spLocks/>
            </p:cNvSpPr>
            <p:nvPr/>
          </p:nvSpPr>
          <p:spPr bwMode="auto">
            <a:xfrm>
              <a:off x="-6856413" y="23813"/>
              <a:ext cx="855663" cy="677863"/>
            </a:xfrm>
            <a:custGeom>
              <a:avLst/>
              <a:gdLst>
                <a:gd name="T0" fmla="*/ 10 w 96"/>
                <a:gd name="T1" fmla="*/ 59 h 76"/>
                <a:gd name="T2" fmla="*/ 6 w 96"/>
                <a:gd name="T3" fmla="*/ 19 h 76"/>
                <a:gd name="T4" fmla="*/ 12 w 96"/>
                <a:gd name="T5" fmla="*/ 11 h 76"/>
                <a:gd name="T6" fmla="*/ 31 w 96"/>
                <a:gd name="T7" fmla="*/ 4 h 76"/>
                <a:gd name="T8" fmla="*/ 36 w 96"/>
                <a:gd name="T9" fmla="*/ 4 h 76"/>
                <a:gd name="T10" fmla="*/ 44 w 96"/>
                <a:gd name="T11" fmla="*/ 10 h 76"/>
                <a:gd name="T12" fmla="*/ 47 w 96"/>
                <a:gd name="T13" fmla="*/ 10 h 76"/>
                <a:gd name="T14" fmla="*/ 51 w 96"/>
                <a:gd name="T15" fmla="*/ 7 h 76"/>
                <a:gd name="T16" fmla="*/ 46 w 96"/>
                <a:gd name="T17" fmla="*/ 6 h 76"/>
                <a:gd name="T18" fmla="*/ 45 w 96"/>
                <a:gd name="T19" fmla="*/ 3 h 76"/>
                <a:gd name="T20" fmla="*/ 71 w 96"/>
                <a:gd name="T21" fmla="*/ 4 h 76"/>
                <a:gd name="T22" fmla="*/ 73 w 96"/>
                <a:gd name="T23" fmla="*/ 10 h 76"/>
                <a:gd name="T24" fmla="*/ 72 w 96"/>
                <a:gd name="T25" fmla="*/ 6 h 76"/>
                <a:gd name="T26" fmla="*/ 76 w 96"/>
                <a:gd name="T27" fmla="*/ 6 h 76"/>
                <a:gd name="T28" fmla="*/ 81 w 96"/>
                <a:gd name="T29" fmla="*/ 7 h 76"/>
                <a:gd name="T30" fmla="*/ 94 w 96"/>
                <a:gd name="T31" fmla="*/ 39 h 76"/>
                <a:gd name="T32" fmla="*/ 84 w 96"/>
                <a:gd name="T33" fmla="*/ 67 h 76"/>
                <a:gd name="T34" fmla="*/ 78 w 96"/>
                <a:gd name="T35" fmla="*/ 72 h 76"/>
                <a:gd name="T36" fmla="*/ 75 w 96"/>
                <a:gd name="T37" fmla="*/ 70 h 76"/>
                <a:gd name="T38" fmla="*/ 69 w 96"/>
                <a:gd name="T39" fmla="*/ 71 h 76"/>
                <a:gd name="T40" fmla="*/ 67 w 96"/>
                <a:gd name="T41" fmla="*/ 72 h 76"/>
                <a:gd name="T42" fmla="*/ 66 w 96"/>
                <a:gd name="T43" fmla="*/ 74 h 76"/>
                <a:gd name="T44" fmla="*/ 61 w 96"/>
                <a:gd name="T45" fmla="*/ 75 h 76"/>
                <a:gd name="T46" fmla="*/ 59 w 96"/>
                <a:gd name="T47" fmla="*/ 71 h 76"/>
                <a:gd name="T48" fmla="*/ 58 w 96"/>
                <a:gd name="T49" fmla="*/ 69 h 76"/>
                <a:gd name="T50" fmla="*/ 56 w 96"/>
                <a:gd name="T51" fmla="*/ 70 h 76"/>
                <a:gd name="T52" fmla="*/ 55 w 96"/>
                <a:gd name="T53" fmla="*/ 70 h 76"/>
                <a:gd name="T54" fmla="*/ 52 w 96"/>
                <a:gd name="T55" fmla="*/ 75 h 76"/>
                <a:gd name="T56" fmla="*/ 47 w 96"/>
                <a:gd name="T57" fmla="*/ 71 h 76"/>
                <a:gd name="T58" fmla="*/ 47 w 96"/>
                <a:gd name="T59" fmla="*/ 70 h 76"/>
                <a:gd name="T60" fmla="*/ 31 w 96"/>
                <a:gd name="T61" fmla="*/ 69 h 76"/>
                <a:gd name="T62" fmla="*/ 28 w 96"/>
                <a:gd name="T63" fmla="*/ 64 h 76"/>
                <a:gd name="T64" fmla="*/ 26 w 96"/>
                <a:gd name="T65" fmla="*/ 60 h 76"/>
                <a:gd name="T66" fmla="*/ 24 w 96"/>
                <a:gd name="T67" fmla="*/ 63 h 76"/>
                <a:gd name="T68" fmla="*/ 20 w 96"/>
                <a:gd name="T69" fmla="*/ 65 h 76"/>
                <a:gd name="T70" fmla="*/ 15 w 96"/>
                <a:gd name="T71" fmla="*/ 61 h 76"/>
                <a:gd name="T72" fmla="*/ 13 w 96"/>
                <a:gd name="T73" fmla="*/ 59 h 76"/>
                <a:gd name="T74" fmla="*/ 10 w 96"/>
                <a:gd name="T75" fmla="*/ 5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6" h="76">
                  <a:moveTo>
                    <a:pt x="10" y="59"/>
                  </a:moveTo>
                  <a:cubicBezTo>
                    <a:pt x="3" y="46"/>
                    <a:pt x="0" y="33"/>
                    <a:pt x="6" y="19"/>
                  </a:cubicBezTo>
                  <a:cubicBezTo>
                    <a:pt x="7" y="16"/>
                    <a:pt x="9" y="13"/>
                    <a:pt x="12" y="11"/>
                  </a:cubicBezTo>
                  <a:cubicBezTo>
                    <a:pt x="18" y="6"/>
                    <a:pt x="24" y="5"/>
                    <a:pt x="31" y="4"/>
                  </a:cubicBezTo>
                  <a:cubicBezTo>
                    <a:pt x="33" y="4"/>
                    <a:pt x="34" y="3"/>
                    <a:pt x="36" y="4"/>
                  </a:cubicBezTo>
                  <a:cubicBezTo>
                    <a:pt x="39" y="6"/>
                    <a:pt x="42" y="7"/>
                    <a:pt x="44" y="10"/>
                  </a:cubicBezTo>
                  <a:cubicBezTo>
                    <a:pt x="44" y="11"/>
                    <a:pt x="46" y="11"/>
                    <a:pt x="47" y="10"/>
                  </a:cubicBezTo>
                  <a:cubicBezTo>
                    <a:pt x="48" y="8"/>
                    <a:pt x="49" y="7"/>
                    <a:pt x="51" y="7"/>
                  </a:cubicBezTo>
                  <a:cubicBezTo>
                    <a:pt x="49" y="6"/>
                    <a:pt x="48" y="7"/>
                    <a:pt x="46" y="6"/>
                  </a:cubicBezTo>
                  <a:cubicBezTo>
                    <a:pt x="45" y="6"/>
                    <a:pt x="43" y="5"/>
                    <a:pt x="45" y="3"/>
                  </a:cubicBezTo>
                  <a:cubicBezTo>
                    <a:pt x="54" y="0"/>
                    <a:pt x="62" y="0"/>
                    <a:pt x="71" y="4"/>
                  </a:cubicBezTo>
                  <a:cubicBezTo>
                    <a:pt x="71" y="7"/>
                    <a:pt x="71" y="9"/>
                    <a:pt x="73" y="10"/>
                  </a:cubicBezTo>
                  <a:cubicBezTo>
                    <a:pt x="73" y="9"/>
                    <a:pt x="72" y="8"/>
                    <a:pt x="72" y="6"/>
                  </a:cubicBezTo>
                  <a:cubicBezTo>
                    <a:pt x="73" y="5"/>
                    <a:pt x="74" y="5"/>
                    <a:pt x="76" y="6"/>
                  </a:cubicBezTo>
                  <a:cubicBezTo>
                    <a:pt x="78" y="6"/>
                    <a:pt x="79" y="7"/>
                    <a:pt x="81" y="7"/>
                  </a:cubicBezTo>
                  <a:cubicBezTo>
                    <a:pt x="93" y="15"/>
                    <a:pt x="96" y="26"/>
                    <a:pt x="94" y="39"/>
                  </a:cubicBezTo>
                  <a:cubicBezTo>
                    <a:pt x="93" y="49"/>
                    <a:pt x="89" y="59"/>
                    <a:pt x="84" y="67"/>
                  </a:cubicBezTo>
                  <a:cubicBezTo>
                    <a:pt x="81" y="68"/>
                    <a:pt x="80" y="71"/>
                    <a:pt x="78" y="72"/>
                  </a:cubicBezTo>
                  <a:cubicBezTo>
                    <a:pt x="77" y="72"/>
                    <a:pt x="76" y="71"/>
                    <a:pt x="75" y="70"/>
                  </a:cubicBezTo>
                  <a:cubicBezTo>
                    <a:pt x="74" y="72"/>
                    <a:pt x="72" y="73"/>
                    <a:pt x="69" y="71"/>
                  </a:cubicBezTo>
                  <a:cubicBezTo>
                    <a:pt x="68" y="71"/>
                    <a:pt x="67" y="71"/>
                    <a:pt x="67" y="72"/>
                  </a:cubicBezTo>
                  <a:cubicBezTo>
                    <a:pt x="67" y="73"/>
                    <a:pt x="66" y="73"/>
                    <a:pt x="66" y="74"/>
                  </a:cubicBezTo>
                  <a:cubicBezTo>
                    <a:pt x="65" y="75"/>
                    <a:pt x="63" y="76"/>
                    <a:pt x="61" y="75"/>
                  </a:cubicBezTo>
                  <a:cubicBezTo>
                    <a:pt x="59" y="75"/>
                    <a:pt x="59" y="73"/>
                    <a:pt x="59" y="71"/>
                  </a:cubicBezTo>
                  <a:cubicBezTo>
                    <a:pt x="60" y="70"/>
                    <a:pt x="60" y="69"/>
                    <a:pt x="58" y="69"/>
                  </a:cubicBezTo>
                  <a:cubicBezTo>
                    <a:pt x="57" y="69"/>
                    <a:pt x="57" y="70"/>
                    <a:pt x="56" y="70"/>
                  </a:cubicBezTo>
                  <a:cubicBezTo>
                    <a:pt x="56" y="70"/>
                    <a:pt x="55" y="70"/>
                    <a:pt x="55" y="70"/>
                  </a:cubicBezTo>
                  <a:cubicBezTo>
                    <a:pt x="55" y="72"/>
                    <a:pt x="55" y="75"/>
                    <a:pt x="52" y="75"/>
                  </a:cubicBezTo>
                  <a:cubicBezTo>
                    <a:pt x="50" y="75"/>
                    <a:pt x="48" y="73"/>
                    <a:pt x="47" y="71"/>
                  </a:cubicBezTo>
                  <a:cubicBezTo>
                    <a:pt x="47" y="71"/>
                    <a:pt x="47" y="71"/>
                    <a:pt x="47" y="70"/>
                  </a:cubicBezTo>
                  <a:cubicBezTo>
                    <a:pt x="41" y="74"/>
                    <a:pt x="36" y="70"/>
                    <a:pt x="31" y="69"/>
                  </a:cubicBezTo>
                  <a:cubicBezTo>
                    <a:pt x="28" y="68"/>
                    <a:pt x="28" y="66"/>
                    <a:pt x="28" y="64"/>
                  </a:cubicBezTo>
                  <a:cubicBezTo>
                    <a:pt x="28" y="62"/>
                    <a:pt x="28" y="60"/>
                    <a:pt x="26" y="60"/>
                  </a:cubicBezTo>
                  <a:cubicBezTo>
                    <a:pt x="24" y="59"/>
                    <a:pt x="24" y="61"/>
                    <a:pt x="24" y="63"/>
                  </a:cubicBezTo>
                  <a:cubicBezTo>
                    <a:pt x="23" y="65"/>
                    <a:pt x="22" y="65"/>
                    <a:pt x="20" y="65"/>
                  </a:cubicBezTo>
                  <a:cubicBezTo>
                    <a:pt x="18" y="64"/>
                    <a:pt x="17" y="62"/>
                    <a:pt x="15" y="61"/>
                  </a:cubicBezTo>
                  <a:cubicBezTo>
                    <a:pt x="15" y="60"/>
                    <a:pt x="14" y="59"/>
                    <a:pt x="13" y="59"/>
                  </a:cubicBezTo>
                  <a:cubicBezTo>
                    <a:pt x="12" y="58"/>
                    <a:pt x="11" y="59"/>
                    <a:pt x="10" y="59"/>
                  </a:cubicBezTo>
                  <a:close/>
                </a:path>
              </a:pathLst>
            </a:custGeom>
            <a:solidFill>
              <a:srgbClr val="E525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69" name="Freeform 547"/>
            <p:cNvSpPr>
              <a:spLocks/>
            </p:cNvSpPr>
            <p:nvPr/>
          </p:nvSpPr>
          <p:spPr bwMode="auto">
            <a:xfrm>
              <a:off x="-6767513" y="522288"/>
              <a:ext cx="658813" cy="409575"/>
            </a:xfrm>
            <a:custGeom>
              <a:avLst/>
              <a:gdLst>
                <a:gd name="T0" fmla="*/ 48 w 74"/>
                <a:gd name="T1" fmla="*/ 12 h 46"/>
                <a:gd name="T2" fmla="*/ 50 w 74"/>
                <a:gd name="T3" fmla="*/ 11 h 46"/>
                <a:gd name="T4" fmla="*/ 51 w 74"/>
                <a:gd name="T5" fmla="*/ 15 h 46"/>
                <a:gd name="T6" fmla="*/ 51 w 74"/>
                <a:gd name="T7" fmla="*/ 19 h 46"/>
                <a:gd name="T8" fmla="*/ 55 w 74"/>
                <a:gd name="T9" fmla="*/ 17 h 46"/>
                <a:gd name="T10" fmla="*/ 57 w 74"/>
                <a:gd name="T11" fmla="*/ 18 h 46"/>
                <a:gd name="T12" fmla="*/ 56 w 74"/>
                <a:gd name="T13" fmla="*/ 16 h 46"/>
                <a:gd name="T14" fmla="*/ 62 w 74"/>
                <a:gd name="T15" fmla="*/ 16 h 46"/>
                <a:gd name="T16" fmla="*/ 65 w 74"/>
                <a:gd name="T17" fmla="*/ 12 h 46"/>
                <a:gd name="T18" fmla="*/ 66 w 74"/>
                <a:gd name="T19" fmla="*/ 14 h 46"/>
                <a:gd name="T20" fmla="*/ 68 w 74"/>
                <a:gd name="T21" fmla="*/ 15 h 46"/>
                <a:gd name="T22" fmla="*/ 74 w 74"/>
                <a:gd name="T23" fmla="*/ 11 h 46"/>
                <a:gd name="T24" fmla="*/ 51 w 74"/>
                <a:gd name="T25" fmla="*/ 39 h 46"/>
                <a:gd name="T26" fmla="*/ 26 w 74"/>
                <a:gd name="T27" fmla="*/ 39 h 46"/>
                <a:gd name="T28" fmla="*/ 2 w 74"/>
                <a:gd name="T29" fmla="*/ 9 h 46"/>
                <a:gd name="T30" fmla="*/ 0 w 74"/>
                <a:gd name="T31" fmla="*/ 3 h 46"/>
                <a:gd name="T32" fmla="*/ 3 w 74"/>
                <a:gd name="T33" fmla="*/ 2 h 46"/>
                <a:gd name="T34" fmla="*/ 6 w 74"/>
                <a:gd name="T35" fmla="*/ 3 h 46"/>
                <a:gd name="T36" fmla="*/ 8 w 74"/>
                <a:gd name="T37" fmla="*/ 6 h 46"/>
                <a:gd name="T38" fmla="*/ 12 w 74"/>
                <a:gd name="T39" fmla="*/ 8 h 46"/>
                <a:gd name="T40" fmla="*/ 13 w 74"/>
                <a:gd name="T41" fmla="*/ 5 h 46"/>
                <a:gd name="T42" fmla="*/ 16 w 74"/>
                <a:gd name="T43" fmla="*/ 3 h 46"/>
                <a:gd name="T44" fmla="*/ 19 w 74"/>
                <a:gd name="T45" fmla="*/ 6 h 46"/>
                <a:gd name="T46" fmla="*/ 23 w 74"/>
                <a:gd name="T47" fmla="*/ 12 h 46"/>
                <a:gd name="T48" fmla="*/ 26 w 74"/>
                <a:gd name="T49" fmla="*/ 13 h 46"/>
                <a:gd name="T50" fmla="*/ 35 w 74"/>
                <a:gd name="T51" fmla="*/ 13 h 46"/>
                <a:gd name="T52" fmla="*/ 38 w 74"/>
                <a:gd name="T53" fmla="*/ 14 h 46"/>
                <a:gd name="T54" fmla="*/ 37 w 74"/>
                <a:gd name="T55" fmla="*/ 16 h 46"/>
                <a:gd name="T56" fmla="*/ 38 w 74"/>
                <a:gd name="T57" fmla="*/ 15 h 46"/>
                <a:gd name="T58" fmla="*/ 39 w 74"/>
                <a:gd name="T59" fmla="*/ 16 h 46"/>
                <a:gd name="T60" fmla="*/ 43 w 74"/>
                <a:gd name="T61" fmla="*/ 18 h 46"/>
                <a:gd name="T62" fmla="*/ 44 w 74"/>
                <a:gd name="T63" fmla="*/ 15 h 46"/>
                <a:gd name="T64" fmla="*/ 46 w 74"/>
                <a:gd name="T65" fmla="*/ 14 h 46"/>
                <a:gd name="T66" fmla="*/ 48 w 74"/>
                <a:gd name="T67" fmla="*/ 1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4" h="46">
                  <a:moveTo>
                    <a:pt x="48" y="12"/>
                  </a:moveTo>
                  <a:cubicBezTo>
                    <a:pt x="48" y="11"/>
                    <a:pt x="48" y="10"/>
                    <a:pt x="50" y="11"/>
                  </a:cubicBezTo>
                  <a:cubicBezTo>
                    <a:pt x="50" y="12"/>
                    <a:pt x="51" y="14"/>
                    <a:pt x="51" y="15"/>
                  </a:cubicBezTo>
                  <a:cubicBezTo>
                    <a:pt x="50" y="16"/>
                    <a:pt x="50" y="18"/>
                    <a:pt x="51" y="19"/>
                  </a:cubicBezTo>
                  <a:cubicBezTo>
                    <a:pt x="53" y="20"/>
                    <a:pt x="54" y="18"/>
                    <a:pt x="55" y="17"/>
                  </a:cubicBezTo>
                  <a:cubicBezTo>
                    <a:pt x="56" y="17"/>
                    <a:pt x="56" y="18"/>
                    <a:pt x="57" y="18"/>
                  </a:cubicBezTo>
                  <a:cubicBezTo>
                    <a:pt x="58" y="17"/>
                    <a:pt x="57" y="16"/>
                    <a:pt x="56" y="16"/>
                  </a:cubicBezTo>
                  <a:cubicBezTo>
                    <a:pt x="58" y="11"/>
                    <a:pt x="60" y="15"/>
                    <a:pt x="62" y="16"/>
                  </a:cubicBezTo>
                  <a:cubicBezTo>
                    <a:pt x="63" y="15"/>
                    <a:pt x="63" y="13"/>
                    <a:pt x="65" y="12"/>
                  </a:cubicBezTo>
                  <a:cubicBezTo>
                    <a:pt x="67" y="12"/>
                    <a:pt x="66" y="13"/>
                    <a:pt x="66" y="14"/>
                  </a:cubicBezTo>
                  <a:cubicBezTo>
                    <a:pt x="66" y="15"/>
                    <a:pt x="66" y="16"/>
                    <a:pt x="68" y="15"/>
                  </a:cubicBezTo>
                  <a:cubicBezTo>
                    <a:pt x="69" y="13"/>
                    <a:pt x="71" y="11"/>
                    <a:pt x="74" y="11"/>
                  </a:cubicBezTo>
                  <a:cubicBezTo>
                    <a:pt x="68" y="22"/>
                    <a:pt x="61" y="32"/>
                    <a:pt x="51" y="39"/>
                  </a:cubicBezTo>
                  <a:cubicBezTo>
                    <a:pt x="42" y="46"/>
                    <a:pt x="35" y="46"/>
                    <a:pt x="26" y="39"/>
                  </a:cubicBezTo>
                  <a:cubicBezTo>
                    <a:pt x="16" y="31"/>
                    <a:pt x="8" y="21"/>
                    <a:pt x="2" y="9"/>
                  </a:cubicBezTo>
                  <a:cubicBezTo>
                    <a:pt x="1" y="7"/>
                    <a:pt x="0" y="6"/>
                    <a:pt x="0" y="3"/>
                  </a:cubicBezTo>
                  <a:cubicBezTo>
                    <a:pt x="1" y="3"/>
                    <a:pt x="1" y="0"/>
                    <a:pt x="3" y="2"/>
                  </a:cubicBezTo>
                  <a:cubicBezTo>
                    <a:pt x="4" y="3"/>
                    <a:pt x="4" y="6"/>
                    <a:pt x="6" y="3"/>
                  </a:cubicBezTo>
                  <a:cubicBezTo>
                    <a:pt x="7" y="4"/>
                    <a:pt x="7" y="5"/>
                    <a:pt x="8" y="6"/>
                  </a:cubicBezTo>
                  <a:cubicBezTo>
                    <a:pt x="8" y="8"/>
                    <a:pt x="10" y="8"/>
                    <a:pt x="12" y="8"/>
                  </a:cubicBezTo>
                  <a:cubicBezTo>
                    <a:pt x="13" y="8"/>
                    <a:pt x="13" y="6"/>
                    <a:pt x="13" y="5"/>
                  </a:cubicBezTo>
                  <a:cubicBezTo>
                    <a:pt x="13" y="3"/>
                    <a:pt x="14" y="2"/>
                    <a:pt x="16" y="3"/>
                  </a:cubicBezTo>
                  <a:cubicBezTo>
                    <a:pt x="18" y="3"/>
                    <a:pt x="20" y="4"/>
                    <a:pt x="19" y="6"/>
                  </a:cubicBezTo>
                  <a:cubicBezTo>
                    <a:pt x="18" y="10"/>
                    <a:pt x="19" y="12"/>
                    <a:pt x="23" y="12"/>
                  </a:cubicBezTo>
                  <a:cubicBezTo>
                    <a:pt x="24" y="12"/>
                    <a:pt x="25" y="13"/>
                    <a:pt x="26" y="13"/>
                  </a:cubicBezTo>
                  <a:cubicBezTo>
                    <a:pt x="29" y="15"/>
                    <a:pt x="32" y="16"/>
                    <a:pt x="35" y="13"/>
                  </a:cubicBezTo>
                  <a:cubicBezTo>
                    <a:pt x="36" y="12"/>
                    <a:pt x="37" y="11"/>
                    <a:pt x="38" y="14"/>
                  </a:cubicBezTo>
                  <a:cubicBezTo>
                    <a:pt x="37" y="14"/>
                    <a:pt x="36" y="15"/>
                    <a:pt x="37" y="16"/>
                  </a:cubicBezTo>
                  <a:cubicBezTo>
                    <a:pt x="37" y="16"/>
                    <a:pt x="37" y="15"/>
                    <a:pt x="38" y="15"/>
                  </a:cubicBezTo>
                  <a:cubicBezTo>
                    <a:pt x="38" y="15"/>
                    <a:pt x="39" y="16"/>
                    <a:pt x="39" y="16"/>
                  </a:cubicBezTo>
                  <a:cubicBezTo>
                    <a:pt x="40" y="18"/>
                    <a:pt x="41" y="18"/>
                    <a:pt x="43" y="18"/>
                  </a:cubicBezTo>
                  <a:cubicBezTo>
                    <a:pt x="44" y="18"/>
                    <a:pt x="44" y="16"/>
                    <a:pt x="44" y="15"/>
                  </a:cubicBezTo>
                  <a:cubicBezTo>
                    <a:pt x="44" y="15"/>
                    <a:pt x="43" y="12"/>
                    <a:pt x="46" y="14"/>
                  </a:cubicBezTo>
                  <a:cubicBezTo>
                    <a:pt x="49" y="16"/>
                    <a:pt x="47" y="13"/>
                    <a:pt x="48" y="12"/>
                  </a:cubicBezTo>
                  <a:close/>
                </a:path>
              </a:pathLst>
            </a:custGeom>
            <a:solidFill>
              <a:srgbClr val="D51D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70" name="Freeform 548"/>
            <p:cNvSpPr>
              <a:spLocks/>
            </p:cNvSpPr>
            <p:nvPr/>
          </p:nvSpPr>
          <p:spPr bwMode="auto">
            <a:xfrm>
              <a:off x="-6757988" y="-385763"/>
              <a:ext cx="454025" cy="436563"/>
            </a:xfrm>
            <a:custGeom>
              <a:avLst/>
              <a:gdLst>
                <a:gd name="T0" fmla="*/ 2 w 51"/>
                <a:gd name="T1" fmla="*/ 34 h 49"/>
                <a:gd name="T2" fmla="*/ 1 w 51"/>
                <a:gd name="T3" fmla="*/ 27 h 49"/>
                <a:gd name="T4" fmla="*/ 15 w 51"/>
                <a:gd name="T5" fmla="*/ 37 h 49"/>
                <a:gd name="T6" fmla="*/ 28 w 51"/>
                <a:gd name="T7" fmla="*/ 42 h 49"/>
                <a:gd name="T8" fmla="*/ 32 w 51"/>
                <a:gd name="T9" fmla="*/ 39 h 49"/>
                <a:gd name="T10" fmla="*/ 29 w 51"/>
                <a:gd name="T11" fmla="*/ 13 h 49"/>
                <a:gd name="T12" fmla="*/ 22 w 51"/>
                <a:gd name="T13" fmla="*/ 6 h 49"/>
                <a:gd name="T14" fmla="*/ 19 w 51"/>
                <a:gd name="T15" fmla="*/ 3 h 49"/>
                <a:gd name="T16" fmla="*/ 31 w 51"/>
                <a:gd name="T17" fmla="*/ 11 h 49"/>
                <a:gd name="T18" fmla="*/ 34 w 51"/>
                <a:gd name="T19" fmla="*/ 29 h 49"/>
                <a:gd name="T20" fmla="*/ 32 w 51"/>
                <a:gd name="T21" fmla="*/ 14 h 49"/>
                <a:gd name="T22" fmla="*/ 24 w 51"/>
                <a:gd name="T23" fmla="*/ 3 h 49"/>
                <a:gd name="T24" fmla="*/ 23 w 51"/>
                <a:gd name="T25" fmla="*/ 0 h 49"/>
                <a:gd name="T26" fmla="*/ 25 w 51"/>
                <a:gd name="T27" fmla="*/ 0 h 49"/>
                <a:gd name="T28" fmla="*/ 34 w 51"/>
                <a:gd name="T29" fmla="*/ 9 h 49"/>
                <a:gd name="T30" fmla="*/ 36 w 51"/>
                <a:gd name="T31" fmla="*/ 18 h 49"/>
                <a:gd name="T32" fmla="*/ 37 w 51"/>
                <a:gd name="T33" fmla="*/ 14 h 49"/>
                <a:gd name="T34" fmla="*/ 46 w 51"/>
                <a:gd name="T35" fmla="*/ 42 h 49"/>
                <a:gd name="T36" fmla="*/ 42 w 51"/>
                <a:gd name="T37" fmla="*/ 46 h 49"/>
                <a:gd name="T38" fmla="*/ 37 w 51"/>
                <a:gd name="T39" fmla="*/ 46 h 49"/>
                <a:gd name="T40" fmla="*/ 27 w 51"/>
                <a:gd name="T41" fmla="*/ 47 h 49"/>
                <a:gd name="T42" fmla="*/ 18 w 51"/>
                <a:gd name="T43" fmla="*/ 49 h 49"/>
                <a:gd name="T44" fmla="*/ 9 w 51"/>
                <a:gd name="T45" fmla="*/ 40 h 49"/>
                <a:gd name="T46" fmla="*/ 3 w 51"/>
                <a:gd name="T47" fmla="*/ 31 h 49"/>
                <a:gd name="T48" fmla="*/ 2 w 51"/>
                <a:gd name="T49" fmla="*/ 3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1" h="49">
                  <a:moveTo>
                    <a:pt x="2" y="34"/>
                  </a:moveTo>
                  <a:cubicBezTo>
                    <a:pt x="1" y="32"/>
                    <a:pt x="0" y="30"/>
                    <a:pt x="1" y="27"/>
                  </a:cubicBezTo>
                  <a:cubicBezTo>
                    <a:pt x="6" y="30"/>
                    <a:pt x="10" y="34"/>
                    <a:pt x="15" y="37"/>
                  </a:cubicBezTo>
                  <a:cubicBezTo>
                    <a:pt x="19" y="39"/>
                    <a:pt x="24" y="41"/>
                    <a:pt x="28" y="42"/>
                  </a:cubicBezTo>
                  <a:cubicBezTo>
                    <a:pt x="31" y="42"/>
                    <a:pt x="32" y="42"/>
                    <a:pt x="32" y="39"/>
                  </a:cubicBezTo>
                  <a:cubicBezTo>
                    <a:pt x="32" y="31"/>
                    <a:pt x="32" y="22"/>
                    <a:pt x="29" y="13"/>
                  </a:cubicBezTo>
                  <a:cubicBezTo>
                    <a:pt x="28" y="10"/>
                    <a:pt x="26" y="7"/>
                    <a:pt x="22" y="6"/>
                  </a:cubicBezTo>
                  <a:cubicBezTo>
                    <a:pt x="21" y="6"/>
                    <a:pt x="18" y="6"/>
                    <a:pt x="19" y="3"/>
                  </a:cubicBezTo>
                  <a:cubicBezTo>
                    <a:pt x="25" y="2"/>
                    <a:pt x="30" y="5"/>
                    <a:pt x="31" y="11"/>
                  </a:cubicBezTo>
                  <a:cubicBezTo>
                    <a:pt x="33" y="17"/>
                    <a:pt x="34" y="23"/>
                    <a:pt x="34" y="29"/>
                  </a:cubicBezTo>
                  <a:cubicBezTo>
                    <a:pt x="34" y="24"/>
                    <a:pt x="34" y="19"/>
                    <a:pt x="32" y="14"/>
                  </a:cubicBezTo>
                  <a:cubicBezTo>
                    <a:pt x="31" y="9"/>
                    <a:pt x="29" y="5"/>
                    <a:pt x="24" y="3"/>
                  </a:cubicBezTo>
                  <a:cubicBezTo>
                    <a:pt x="24" y="2"/>
                    <a:pt x="22" y="2"/>
                    <a:pt x="23" y="0"/>
                  </a:cubicBezTo>
                  <a:cubicBezTo>
                    <a:pt x="24" y="0"/>
                    <a:pt x="24" y="0"/>
                    <a:pt x="25" y="0"/>
                  </a:cubicBezTo>
                  <a:cubicBezTo>
                    <a:pt x="30" y="1"/>
                    <a:pt x="32" y="5"/>
                    <a:pt x="34" y="9"/>
                  </a:cubicBezTo>
                  <a:cubicBezTo>
                    <a:pt x="35" y="12"/>
                    <a:pt x="35" y="15"/>
                    <a:pt x="36" y="18"/>
                  </a:cubicBezTo>
                  <a:cubicBezTo>
                    <a:pt x="37" y="17"/>
                    <a:pt x="37" y="16"/>
                    <a:pt x="37" y="14"/>
                  </a:cubicBezTo>
                  <a:cubicBezTo>
                    <a:pt x="45" y="19"/>
                    <a:pt x="51" y="31"/>
                    <a:pt x="46" y="42"/>
                  </a:cubicBezTo>
                  <a:cubicBezTo>
                    <a:pt x="46" y="44"/>
                    <a:pt x="44" y="45"/>
                    <a:pt x="42" y="46"/>
                  </a:cubicBezTo>
                  <a:cubicBezTo>
                    <a:pt x="41" y="47"/>
                    <a:pt x="39" y="47"/>
                    <a:pt x="37" y="46"/>
                  </a:cubicBezTo>
                  <a:cubicBezTo>
                    <a:pt x="34" y="45"/>
                    <a:pt x="30" y="46"/>
                    <a:pt x="27" y="47"/>
                  </a:cubicBezTo>
                  <a:cubicBezTo>
                    <a:pt x="24" y="48"/>
                    <a:pt x="21" y="49"/>
                    <a:pt x="18" y="49"/>
                  </a:cubicBezTo>
                  <a:cubicBezTo>
                    <a:pt x="15" y="46"/>
                    <a:pt x="12" y="43"/>
                    <a:pt x="9" y="40"/>
                  </a:cubicBezTo>
                  <a:cubicBezTo>
                    <a:pt x="7" y="37"/>
                    <a:pt x="5" y="35"/>
                    <a:pt x="3" y="31"/>
                  </a:cubicBezTo>
                  <a:cubicBezTo>
                    <a:pt x="3" y="33"/>
                    <a:pt x="3" y="34"/>
                    <a:pt x="2" y="34"/>
                  </a:cubicBezTo>
                  <a:close/>
                </a:path>
              </a:pathLst>
            </a:custGeom>
            <a:solidFill>
              <a:srgbClr val="93A7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71" name="Freeform 549"/>
            <p:cNvSpPr>
              <a:spLocks/>
            </p:cNvSpPr>
            <p:nvPr/>
          </p:nvSpPr>
          <p:spPr bwMode="auto">
            <a:xfrm>
              <a:off x="-6375401" y="-180975"/>
              <a:ext cx="374650" cy="268288"/>
            </a:xfrm>
            <a:custGeom>
              <a:avLst/>
              <a:gdLst>
                <a:gd name="T0" fmla="*/ 0 w 42"/>
                <a:gd name="T1" fmla="*/ 22 h 30"/>
                <a:gd name="T2" fmla="*/ 3 w 42"/>
                <a:gd name="T3" fmla="*/ 19 h 30"/>
                <a:gd name="T4" fmla="*/ 24 w 42"/>
                <a:gd name="T5" fmla="*/ 0 h 30"/>
                <a:gd name="T6" fmla="*/ 20 w 42"/>
                <a:gd name="T7" fmla="*/ 24 h 30"/>
                <a:gd name="T8" fmla="*/ 42 w 42"/>
                <a:gd name="T9" fmla="*/ 21 h 30"/>
                <a:gd name="T10" fmla="*/ 26 w 42"/>
                <a:gd name="T11" fmla="*/ 29 h 30"/>
                <a:gd name="T12" fmla="*/ 22 w 42"/>
                <a:gd name="T13" fmla="*/ 29 h 30"/>
                <a:gd name="T14" fmla="*/ 3 w 42"/>
                <a:gd name="T15" fmla="*/ 24 h 30"/>
                <a:gd name="T16" fmla="*/ 0 w 42"/>
                <a:gd name="T17" fmla="*/ 2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30">
                  <a:moveTo>
                    <a:pt x="0" y="22"/>
                  </a:moveTo>
                  <a:cubicBezTo>
                    <a:pt x="1" y="21"/>
                    <a:pt x="2" y="19"/>
                    <a:pt x="3" y="19"/>
                  </a:cubicBezTo>
                  <a:cubicBezTo>
                    <a:pt x="12" y="15"/>
                    <a:pt x="18" y="7"/>
                    <a:pt x="24" y="0"/>
                  </a:cubicBezTo>
                  <a:cubicBezTo>
                    <a:pt x="26" y="9"/>
                    <a:pt x="25" y="17"/>
                    <a:pt x="20" y="24"/>
                  </a:cubicBezTo>
                  <a:cubicBezTo>
                    <a:pt x="28" y="24"/>
                    <a:pt x="35" y="22"/>
                    <a:pt x="42" y="21"/>
                  </a:cubicBezTo>
                  <a:cubicBezTo>
                    <a:pt x="40" y="26"/>
                    <a:pt x="34" y="28"/>
                    <a:pt x="26" y="29"/>
                  </a:cubicBezTo>
                  <a:cubicBezTo>
                    <a:pt x="25" y="30"/>
                    <a:pt x="23" y="29"/>
                    <a:pt x="22" y="29"/>
                  </a:cubicBezTo>
                  <a:cubicBezTo>
                    <a:pt x="16" y="26"/>
                    <a:pt x="9" y="24"/>
                    <a:pt x="3" y="24"/>
                  </a:cubicBezTo>
                  <a:cubicBezTo>
                    <a:pt x="1" y="24"/>
                    <a:pt x="0" y="24"/>
                    <a:pt x="0" y="22"/>
                  </a:cubicBezTo>
                  <a:close/>
                </a:path>
              </a:pathLst>
            </a:custGeom>
            <a:solidFill>
              <a:srgbClr val="6D7A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72" name="Freeform 550"/>
            <p:cNvSpPr>
              <a:spLocks/>
            </p:cNvSpPr>
            <p:nvPr/>
          </p:nvSpPr>
          <p:spPr bwMode="auto">
            <a:xfrm>
              <a:off x="-6750051" y="6350"/>
              <a:ext cx="615950" cy="125413"/>
            </a:xfrm>
            <a:custGeom>
              <a:avLst/>
              <a:gdLst>
                <a:gd name="T0" fmla="*/ 42 w 69"/>
                <a:gd name="T1" fmla="*/ 1 h 14"/>
                <a:gd name="T2" fmla="*/ 54 w 69"/>
                <a:gd name="T3" fmla="*/ 3 h 14"/>
                <a:gd name="T4" fmla="*/ 68 w 69"/>
                <a:gd name="T5" fmla="*/ 8 h 14"/>
                <a:gd name="T6" fmla="*/ 69 w 69"/>
                <a:gd name="T7" fmla="*/ 9 h 14"/>
                <a:gd name="T8" fmla="*/ 63 w 69"/>
                <a:gd name="T9" fmla="*/ 8 h 14"/>
                <a:gd name="T10" fmla="*/ 60 w 69"/>
                <a:gd name="T11" fmla="*/ 8 h 14"/>
                <a:gd name="T12" fmla="*/ 59 w 69"/>
                <a:gd name="T13" fmla="*/ 8 h 14"/>
                <a:gd name="T14" fmla="*/ 32 w 69"/>
                <a:gd name="T15" fmla="*/ 6 h 14"/>
                <a:gd name="T16" fmla="*/ 25 w 69"/>
                <a:gd name="T17" fmla="*/ 7 h 14"/>
                <a:gd name="T18" fmla="*/ 2 w 69"/>
                <a:gd name="T19" fmla="*/ 13 h 14"/>
                <a:gd name="T20" fmla="*/ 0 w 69"/>
                <a:gd name="T21" fmla="*/ 13 h 14"/>
                <a:gd name="T22" fmla="*/ 2 w 69"/>
                <a:gd name="T23" fmla="*/ 10 h 14"/>
                <a:gd name="T24" fmla="*/ 12 w 69"/>
                <a:gd name="T25" fmla="*/ 4 h 14"/>
                <a:gd name="T26" fmla="*/ 16 w 69"/>
                <a:gd name="T27" fmla="*/ 4 h 14"/>
                <a:gd name="T28" fmla="*/ 27 w 69"/>
                <a:gd name="T29" fmla="*/ 2 h 14"/>
                <a:gd name="T30" fmla="*/ 36 w 69"/>
                <a:gd name="T31" fmla="*/ 1 h 14"/>
                <a:gd name="T32" fmla="*/ 42 w 69"/>
                <a:gd name="T33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14">
                  <a:moveTo>
                    <a:pt x="42" y="1"/>
                  </a:moveTo>
                  <a:cubicBezTo>
                    <a:pt x="46" y="3"/>
                    <a:pt x="50" y="2"/>
                    <a:pt x="54" y="3"/>
                  </a:cubicBezTo>
                  <a:cubicBezTo>
                    <a:pt x="58" y="4"/>
                    <a:pt x="63" y="7"/>
                    <a:pt x="68" y="8"/>
                  </a:cubicBezTo>
                  <a:cubicBezTo>
                    <a:pt x="68" y="8"/>
                    <a:pt x="68" y="9"/>
                    <a:pt x="69" y="9"/>
                  </a:cubicBezTo>
                  <a:cubicBezTo>
                    <a:pt x="67" y="10"/>
                    <a:pt x="65" y="9"/>
                    <a:pt x="63" y="8"/>
                  </a:cubicBezTo>
                  <a:cubicBezTo>
                    <a:pt x="62" y="8"/>
                    <a:pt x="61" y="8"/>
                    <a:pt x="60" y="8"/>
                  </a:cubicBezTo>
                  <a:cubicBezTo>
                    <a:pt x="59" y="9"/>
                    <a:pt x="59" y="8"/>
                    <a:pt x="59" y="8"/>
                  </a:cubicBezTo>
                  <a:cubicBezTo>
                    <a:pt x="50" y="3"/>
                    <a:pt x="41" y="4"/>
                    <a:pt x="32" y="6"/>
                  </a:cubicBezTo>
                  <a:cubicBezTo>
                    <a:pt x="30" y="6"/>
                    <a:pt x="27" y="9"/>
                    <a:pt x="25" y="7"/>
                  </a:cubicBezTo>
                  <a:cubicBezTo>
                    <a:pt x="17" y="8"/>
                    <a:pt x="9" y="8"/>
                    <a:pt x="2" y="13"/>
                  </a:cubicBezTo>
                  <a:cubicBezTo>
                    <a:pt x="2" y="13"/>
                    <a:pt x="1" y="14"/>
                    <a:pt x="0" y="13"/>
                  </a:cubicBezTo>
                  <a:cubicBezTo>
                    <a:pt x="1" y="12"/>
                    <a:pt x="2" y="11"/>
                    <a:pt x="2" y="10"/>
                  </a:cubicBezTo>
                  <a:cubicBezTo>
                    <a:pt x="5" y="6"/>
                    <a:pt x="9" y="6"/>
                    <a:pt x="12" y="4"/>
                  </a:cubicBezTo>
                  <a:cubicBezTo>
                    <a:pt x="14" y="4"/>
                    <a:pt x="15" y="3"/>
                    <a:pt x="16" y="4"/>
                  </a:cubicBezTo>
                  <a:cubicBezTo>
                    <a:pt x="19" y="3"/>
                    <a:pt x="23" y="3"/>
                    <a:pt x="27" y="2"/>
                  </a:cubicBezTo>
                  <a:cubicBezTo>
                    <a:pt x="30" y="2"/>
                    <a:pt x="33" y="0"/>
                    <a:pt x="36" y="1"/>
                  </a:cubicBezTo>
                  <a:cubicBezTo>
                    <a:pt x="38" y="1"/>
                    <a:pt x="40" y="1"/>
                    <a:pt x="42" y="1"/>
                  </a:cubicBezTo>
                  <a:close/>
                </a:path>
              </a:pathLst>
            </a:custGeom>
            <a:solidFill>
              <a:srgbClr val="B722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73" name="Freeform 551"/>
            <p:cNvSpPr>
              <a:spLocks/>
            </p:cNvSpPr>
            <p:nvPr/>
          </p:nvSpPr>
          <p:spPr bwMode="auto">
            <a:xfrm>
              <a:off x="-6740526" y="-117475"/>
              <a:ext cx="133350" cy="177800"/>
            </a:xfrm>
            <a:custGeom>
              <a:avLst/>
              <a:gdLst>
                <a:gd name="T0" fmla="*/ 15 w 15"/>
                <a:gd name="T1" fmla="*/ 18 h 20"/>
                <a:gd name="T2" fmla="*/ 11 w 15"/>
                <a:gd name="T3" fmla="*/ 19 h 20"/>
                <a:gd name="T4" fmla="*/ 4 w 15"/>
                <a:gd name="T5" fmla="*/ 17 h 20"/>
                <a:gd name="T6" fmla="*/ 0 w 15"/>
                <a:gd name="T7" fmla="*/ 4 h 20"/>
                <a:gd name="T8" fmla="*/ 1 w 15"/>
                <a:gd name="T9" fmla="*/ 0 h 20"/>
                <a:gd name="T10" fmla="*/ 10 w 15"/>
                <a:gd name="T11" fmla="*/ 12 h 20"/>
                <a:gd name="T12" fmla="*/ 15 w 15"/>
                <a:gd name="T1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20">
                  <a:moveTo>
                    <a:pt x="15" y="18"/>
                  </a:moveTo>
                  <a:cubicBezTo>
                    <a:pt x="14" y="18"/>
                    <a:pt x="13" y="19"/>
                    <a:pt x="11" y="19"/>
                  </a:cubicBezTo>
                  <a:cubicBezTo>
                    <a:pt x="9" y="20"/>
                    <a:pt x="6" y="19"/>
                    <a:pt x="4" y="17"/>
                  </a:cubicBezTo>
                  <a:cubicBezTo>
                    <a:pt x="2" y="13"/>
                    <a:pt x="0" y="9"/>
                    <a:pt x="0" y="4"/>
                  </a:cubicBezTo>
                  <a:cubicBezTo>
                    <a:pt x="0" y="3"/>
                    <a:pt x="0" y="2"/>
                    <a:pt x="1" y="0"/>
                  </a:cubicBezTo>
                  <a:cubicBezTo>
                    <a:pt x="4" y="5"/>
                    <a:pt x="7" y="8"/>
                    <a:pt x="10" y="12"/>
                  </a:cubicBezTo>
                  <a:cubicBezTo>
                    <a:pt x="12" y="14"/>
                    <a:pt x="15" y="14"/>
                    <a:pt x="15" y="18"/>
                  </a:cubicBezTo>
                  <a:close/>
                </a:path>
              </a:pathLst>
            </a:custGeom>
            <a:solidFill>
              <a:srgbClr val="A3B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74" name="Freeform 552"/>
            <p:cNvSpPr>
              <a:spLocks/>
            </p:cNvSpPr>
            <p:nvPr/>
          </p:nvSpPr>
          <p:spPr bwMode="auto">
            <a:xfrm>
              <a:off x="-6865938" y="23813"/>
              <a:ext cx="223838" cy="71438"/>
            </a:xfrm>
            <a:custGeom>
              <a:avLst/>
              <a:gdLst>
                <a:gd name="T0" fmla="*/ 18 w 25"/>
                <a:gd name="T1" fmla="*/ 1 h 8"/>
                <a:gd name="T2" fmla="*/ 25 w 25"/>
                <a:gd name="T3" fmla="*/ 3 h 8"/>
                <a:gd name="T4" fmla="*/ 15 w 25"/>
                <a:gd name="T5" fmla="*/ 8 h 8"/>
                <a:gd name="T6" fmla="*/ 2 w 25"/>
                <a:gd name="T7" fmla="*/ 3 h 8"/>
                <a:gd name="T8" fmla="*/ 1 w 25"/>
                <a:gd name="T9" fmla="*/ 0 h 8"/>
                <a:gd name="T10" fmla="*/ 3 w 25"/>
                <a:gd name="T11" fmla="*/ 0 h 8"/>
                <a:gd name="T12" fmla="*/ 18 w 25"/>
                <a:gd name="T13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8">
                  <a:moveTo>
                    <a:pt x="18" y="1"/>
                  </a:moveTo>
                  <a:cubicBezTo>
                    <a:pt x="21" y="1"/>
                    <a:pt x="23" y="4"/>
                    <a:pt x="25" y="3"/>
                  </a:cubicBezTo>
                  <a:cubicBezTo>
                    <a:pt x="22" y="5"/>
                    <a:pt x="19" y="6"/>
                    <a:pt x="15" y="8"/>
                  </a:cubicBezTo>
                  <a:cubicBezTo>
                    <a:pt x="10" y="7"/>
                    <a:pt x="5" y="6"/>
                    <a:pt x="2" y="3"/>
                  </a:cubicBezTo>
                  <a:cubicBezTo>
                    <a:pt x="1" y="2"/>
                    <a:pt x="0" y="1"/>
                    <a:pt x="1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8" y="0"/>
                    <a:pt x="13" y="1"/>
                    <a:pt x="18" y="1"/>
                  </a:cubicBezTo>
                  <a:close/>
                </a:path>
              </a:pathLst>
            </a:custGeom>
            <a:solidFill>
              <a:srgbClr val="7784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75" name="Freeform 553"/>
            <p:cNvSpPr>
              <a:spLocks/>
            </p:cNvSpPr>
            <p:nvPr/>
          </p:nvSpPr>
          <p:spPr bwMode="auto">
            <a:xfrm>
              <a:off x="-6589713" y="-403225"/>
              <a:ext cx="152400" cy="311150"/>
            </a:xfrm>
            <a:custGeom>
              <a:avLst/>
              <a:gdLst>
                <a:gd name="T0" fmla="*/ 6 w 17"/>
                <a:gd name="T1" fmla="*/ 2 h 35"/>
                <a:gd name="T2" fmla="*/ 5 w 17"/>
                <a:gd name="T3" fmla="*/ 3 h 35"/>
                <a:gd name="T4" fmla="*/ 15 w 17"/>
                <a:gd name="T5" fmla="*/ 17 h 35"/>
                <a:gd name="T6" fmla="*/ 16 w 17"/>
                <a:gd name="T7" fmla="*/ 34 h 35"/>
                <a:gd name="T8" fmla="*/ 15 w 17"/>
                <a:gd name="T9" fmla="*/ 35 h 35"/>
                <a:gd name="T10" fmla="*/ 13 w 17"/>
                <a:gd name="T11" fmla="*/ 19 h 35"/>
                <a:gd name="T12" fmla="*/ 0 w 17"/>
                <a:gd name="T13" fmla="*/ 5 h 35"/>
                <a:gd name="T14" fmla="*/ 6 w 17"/>
                <a:gd name="T1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35">
                  <a:moveTo>
                    <a:pt x="6" y="2"/>
                  </a:moveTo>
                  <a:cubicBezTo>
                    <a:pt x="5" y="3"/>
                    <a:pt x="4" y="3"/>
                    <a:pt x="5" y="3"/>
                  </a:cubicBezTo>
                  <a:cubicBezTo>
                    <a:pt x="12" y="5"/>
                    <a:pt x="13" y="11"/>
                    <a:pt x="15" y="17"/>
                  </a:cubicBezTo>
                  <a:cubicBezTo>
                    <a:pt x="16" y="22"/>
                    <a:pt x="17" y="28"/>
                    <a:pt x="16" y="34"/>
                  </a:cubicBezTo>
                  <a:cubicBezTo>
                    <a:pt x="16" y="34"/>
                    <a:pt x="16" y="35"/>
                    <a:pt x="15" y="35"/>
                  </a:cubicBezTo>
                  <a:cubicBezTo>
                    <a:pt x="14" y="30"/>
                    <a:pt x="13" y="25"/>
                    <a:pt x="13" y="19"/>
                  </a:cubicBezTo>
                  <a:cubicBezTo>
                    <a:pt x="12" y="11"/>
                    <a:pt x="7" y="7"/>
                    <a:pt x="0" y="5"/>
                  </a:cubicBezTo>
                  <a:cubicBezTo>
                    <a:pt x="1" y="3"/>
                    <a:pt x="2" y="0"/>
                    <a:pt x="6" y="2"/>
                  </a:cubicBezTo>
                  <a:close/>
                </a:path>
              </a:pathLst>
            </a:custGeom>
            <a:solidFill>
              <a:srgbClr val="AEC5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76" name="Freeform 554"/>
            <p:cNvSpPr>
              <a:spLocks/>
            </p:cNvSpPr>
            <p:nvPr/>
          </p:nvSpPr>
          <p:spPr bwMode="auto">
            <a:xfrm>
              <a:off x="-6473826" y="42863"/>
              <a:ext cx="204788" cy="257175"/>
            </a:xfrm>
            <a:custGeom>
              <a:avLst/>
              <a:gdLst>
                <a:gd name="T0" fmla="*/ 21 w 23"/>
                <a:gd name="T1" fmla="*/ 20 h 29"/>
                <a:gd name="T2" fmla="*/ 18 w 23"/>
                <a:gd name="T3" fmla="*/ 19 h 29"/>
                <a:gd name="T4" fmla="*/ 13 w 23"/>
                <a:gd name="T5" fmla="*/ 21 h 29"/>
                <a:gd name="T6" fmla="*/ 10 w 23"/>
                <a:gd name="T7" fmla="*/ 25 h 29"/>
                <a:gd name="T8" fmla="*/ 0 w 23"/>
                <a:gd name="T9" fmla="*/ 25 h 29"/>
                <a:gd name="T10" fmla="*/ 4 w 23"/>
                <a:gd name="T11" fmla="*/ 14 h 29"/>
                <a:gd name="T12" fmla="*/ 4 w 23"/>
                <a:gd name="T13" fmla="*/ 12 h 29"/>
                <a:gd name="T14" fmla="*/ 6 w 23"/>
                <a:gd name="T15" fmla="*/ 13 h 29"/>
                <a:gd name="T16" fmla="*/ 13 w 23"/>
                <a:gd name="T17" fmla="*/ 10 h 29"/>
                <a:gd name="T18" fmla="*/ 14 w 23"/>
                <a:gd name="T19" fmla="*/ 5 h 29"/>
                <a:gd name="T20" fmla="*/ 17 w 23"/>
                <a:gd name="T21" fmla="*/ 3 h 29"/>
                <a:gd name="T22" fmla="*/ 21 w 23"/>
                <a:gd name="T23" fmla="*/ 3 h 29"/>
                <a:gd name="T24" fmla="*/ 23 w 23"/>
                <a:gd name="T25" fmla="*/ 19 h 29"/>
                <a:gd name="T26" fmla="*/ 21 w 23"/>
                <a:gd name="T27" fmla="*/ 2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29">
                  <a:moveTo>
                    <a:pt x="21" y="20"/>
                  </a:moveTo>
                  <a:cubicBezTo>
                    <a:pt x="20" y="20"/>
                    <a:pt x="19" y="20"/>
                    <a:pt x="18" y="19"/>
                  </a:cubicBezTo>
                  <a:cubicBezTo>
                    <a:pt x="16" y="17"/>
                    <a:pt x="14" y="18"/>
                    <a:pt x="13" y="21"/>
                  </a:cubicBezTo>
                  <a:cubicBezTo>
                    <a:pt x="12" y="23"/>
                    <a:pt x="11" y="24"/>
                    <a:pt x="10" y="25"/>
                  </a:cubicBezTo>
                  <a:cubicBezTo>
                    <a:pt x="6" y="29"/>
                    <a:pt x="4" y="29"/>
                    <a:pt x="0" y="25"/>
                  </a:cubicBezTo>
                  <a:cubicBezTo>
                    <a:pt x="7" y="23"/>
                    <a:pt x="8" y="20"/>
                    <a:pt x="4" y="14"/>
                  </a:cubicBezTo>
                  <a:cubicBezTo>
                    <a:pt x="3" y="13"/>
                    <a:pt x="3" y="13"/>
                    <a:pt x="4" y="12"/>
                  </a:cubicBezTo>
                  <a:cubicBezTo>
                    <a:pt x="4" y="11"/>
                    <a:pt x="5" y="12"/>
                    <a:pt x="6" y="13"/>
                  </a:cubicBezTo>
                  <a:cubicBezTo>
                    <a:pt x="10" y="16"/>
                    <a:pt x="11" y="16"/>
                    <a:pt x="13" y="10"/>
                  </a:cubicBezTo>
                  <a:cubicBezTo>
                    <a:pt x="13" y="8"/>
                    <a:pt x="13" y="7"/>
                    <a:pt x="14" y="5"/>
                  </a:cubicBezTo>
                  <a:cubicBezTo>
                    <a:pt x="14" y="3"/>
                    <a:pt x="14" y="0"/>
                    <a:pt x="17" y="3"/>
                  </a:cubicBezTo>
                  <a:cubicBezTo>
                    <a:pt x="18" y="4"/>
                    <a:pt x="19" y="2"/>
                    <a:pt x="21" y="3"/>
                  </a:cubicBezTo>
                  <a:cubicBezTo>
                    <a:pt x="20" y="8"/>
                    <a:pt x="17" y="14"/>
                    <a:pt x="23" y="19"/>
                  </a:cubicBezTo>
                  <a:cubicBezTo>
                    <a:pt x="23" y="21"/>
                    <a:pt x="22" y="21"/>
                    <a:pt x="21" y="20"/>
                  </a:cubicBezTo>
                  <a:close/>
                </a:path>
              </a:pathLst>
            </a:custGeom>
            <a:solidFill>
              <a:srgbClr val="F295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77" name="Freeform 555"/>
            <p:cNvSpPr>
              <a:spLocks/>
            </p:cNvSpPr>
            <p:nvPr/>
          </p:nvSpPr>
          <p:spPr bwMode="auto">
            <a:xfrm>
              <a:off x="-6651626" y="122238"/>
              <a:ext cx="187325" cy="258763"/>
            </a:xfrm>
            <a:custGeom>
              <a:avLst/>
              <a:gdLst>
                <a:gd name="T0" fmla="*/ 19 w 21"/>
                <a:gd name="T1" fmla="*/ 26 h 29"/>
                <a:gd name="T2" fmla="*/ 20 w 21"/>
                <a:gd name="T3" fmla="*/ 27 h 29"/>
                <a:gd name="T4" fmla="*/ 14 w 21"/>
                <a:gd name="T5" fmla="*/ 27 h 29"/>
                <a:gd name="T6" fmla="*/ 12 w 21"/>
                <a:gd name="T7" fmla="*/ 22 h 29"/>
                <a:gd name="T8" fmla="*/ 4 w 21"/>
                <a:gd name="T9" fmla="*/ 21 h 29"/>
                <a:gd name="T10" fmla="*/ 2 w 21"/>
                <a:gd name="T11" fmla="*/ 8 h 29"/>
                <a:gd name="T12" fmla="*/ 1 w 21"/>
                <a:gd name="T13" fmla="*/ 5 h 29"/>
                <a:gd name="T14" fmla="*/ 2 w 21"/>
                <a:gd name="T15" fmla="*/ 2 h 29"/>
                <a:gd name="T16" fmla="*/ 3 w 21"/>
                <a:gd name="T17" fmla="*/ 4 h 29"/>
                <a:gd name="T18" fmla="*/ 3 w 21"/>
                <a:gd name="T19" fmla="*/ 5 h 29"/>
                <a:gd name="T20" fmla="*/ 6 w 21"/>
                <a:gd name="T21" fmla="*/ 9 h 29"/>
                <a:gd name="T22" fmla="*/ 9 w 21"/>
                <a:gd name="T23" fmla="*/ 5 h 29"/>
                <a:gd name="T24" fmla="*/ 11 w 21"/>
                <a:gd name="T25" fmla="*/ 0 h 29"/>
                <a:gd name="T26" fmla="*/ 21 w 21"/>
                <a:gd name="T27" fmla="*/ 2 h 29"/>
                <a:gd name="T28" fmla="*/ 16 w 21"/>
                <a:gd name="T29" fmla="*/ 15 h 29"/>
                <a:gd name="T30" fmla="*/ 14 w 21"/>
                <a:gd name="T31" fmla="*/ 10 h 29"/>
                <a:gd name="T32" fmla="*/ 12 w 21"/>
                <a:gd name="T33" fmla="*/ 14 h 29"/>
                <a:gd name="T34" fmla="*/ 11 w 21"/>
                <a:gd name="T35" fmla="*/ 10 h 29"/>
                <a:gd name="T36" fmla="*/ 14 w 21"/>
                <a:gd name="T37" fmla="*/ 19 h 29"/>
                <a:gd name="T38" fmla="*/ 19 w 21"/>
                <a:gd name="T39" fmla="*/ 2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" h="29">
                  <a:moveTo>
                    <a:pt x="19" y="26"/>
                  </a:moveTo>
                  <a:cubicBezTo>
                    <a:pt x="19" y="26"/>
                    <a:pt x="20" y="27"/>
                    <a:pt x="20" y="27"/>
                  </a:cubicBezTo>
                  <a:cubicBezTo>
                    <a:pt x="18" y="28"/>
                    <a:pt x="16" y="29"/>
                    <a:pt x="14" y="27"/>
                  </a:cubicBezTo>
                  <a:cubicBezTo>
                    <a:pt x="13" y="26"/>
                    <a:pt x="13" y="24"/>
                    <a:pt x="12" y="22"/>
                  </a:cubicBezTo>
                  <a:cubicBezTo>
                    <a:pt x="10" y="18"/>
                    <a:pt x="8" y="18"/>
                    <a:pt x="4" y="21"/>
                  </a:cubicBezTo>
                  <a:cubicBezTo>
                    <a:pt x="6" y="15"/>
                    <a:pt x="5" y="11"/>
                    <a:pt x="2" y="8"/>
                  </a:cubicBezTo>
                  <a:cubicBezTo>
                    <a:pt x="1" y="7"/>
                    <a:pt x="1" y="6"/>
                    <a:pt x="1" y="5"/>
                  </a:cubicBezTo>
                  <a:cubicBezTo>
                    <a:pt x="0" y="4"/>
                    <a:pt x="1" y="2"/>
                    <a:pt x="2" y="2"/>
                  </a:cubicBezTo>
                  <a:cubicBezTo>
                    <a:pt x="3" y="2"/>
                    <a:pt x="3" y="3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6"/>
                    <a:pt x="4" y="9"/>
                    <a:pt x="6" y="9"/>
                  </a:cubicBezTo>
                  <a:cubicBezTo>
                    <a:pt x="8" y="9"/>
                    <a:pt x="8" y="6"/>
                    <a:pt x="9" y="5"/>
                  </a:cubicBezTo>
                  <a:cubicBezTo>
                    <a:pt x="10" y="3"/>
                    <a:pt x="10" y="2"/>
                    <a:pt x="11" y="0"/>
                  </a:cubicBezTo>
                  <a:cubicBezTo>
                    <a:pt x="13" y="7"/>
                    <a:pt x="15" y="8"/>
                    <a:pt x="21" y="2"/>
                  </a:cubicBezTo>
                  <a:cubicBezTo>
                    <a:pt x="19" y="7"/>
                    <a:pt x="15" y="9"/>
                    <a:pt x="16" y="15"/>
                  </a:cubicBezTo>
                  <a:cubicBezTo>
                    <a:pt x="15" y="13"/>
                    <a:pt x="15" y="12"/>
                    <a:pt x="14" y="10"/>
                  </a:cubicBezTo>
                  <a:cubicBezTo>
                    <a:pt x="13" y="12"/>
                    <a:pt x="14" y="13"/>
                    <a:pt x="12" y="14"/>
                  </a:cubicBezTo>
                  <a:cubicBezTo>
                    <a:pt x="10" y="13"/>
                    <a:pt x="12" y="11"/>
                    <a:pt x="11" y="10"/>
                  </a:cubicBezTo>
                  <a:cubicBezTo>
                    <a:pt x="8" y="14"/>
                    <a:pt x="9" y="15"/>
                    <a:pt x="14" y="19"/>
                  </a:cubicBezTo>
                  <a:cubicBezTo>
                    <a:pt x="15" y="21"/>
                    <a:pt x="15" y="25"/>
                    <a:pt x="19" y="26"/>
                  </a:cubicBezTo>
                  <a:close/>
                </a:path>
              </a:pathLst>
            </a:custGeom>
            <a:solidFill>
              <a:srgbClr val="F08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78" name="Freeform 556"/>
            <p:cNvSpPr>
              <a:spLocks/>
            </p:cNvSpPr>
            <p:nvPr/>
          </p:nvSpPr>
          <p:spPr bwMode="auto">
            <a:xfrm>
              <a:off x="-6802438" y="149225"/>
              <a:ext cx="160338" cy="222250"/>
            </a:xfrm>
            <a:custGeom>
              <a:avLst/>
              <a:gdLst>
                <a:gd name="T0" fmla="*/ 8 w 18"/>
                <a:gd name="T1" fmla="*/ 24 h 25"/>
                <a:gd name="T2" fmla="*/ 5 w 18"/>
                <a:gd name="T3" fmla="*/ 21 h 25"/>
                <a:gd name="T4" fmla="*/ 3 w 18"/>
                <a:gd name="T5" fmla="*/ 16 h 25"/>
                <a:gd name="T6" fmla="*/ 3 w 18"/>
                <a:gd name="T7" fmla="*/ 18 h 25"/>
                <a:gd name="T8" fmla="*/ 1 w 18"/>
                <a:gd name="T9" fmla="*/ 20 h 25"/>
                <a:gd name="T10" fmla="*/ 1 w 18"/>
                <a:gd name="T11" fmla="*/ 17 h 25"/>
                <a:gd name="T12" fmla="*/ 1 w 18"/>
                <a:gd name="T13" fmla="*/ 13 h 25"/>
                <a:gd name="T14" fmla="*/ 1 w 18"/>
                <a:gd name="T15" fmla="*/ 11 h 25"/>
                <a:gd name="T16" fmla="*/ 4 w 18"/>
                <a:gd name="T17" fmla="*/ 11 h 25"/>
                <a:gd name="T18" fmla="*/ 8 w 18"/>
                <a:gd name="T19" fmla="*/ 14 h 25"/>
                <a:gd name="T20" fmla="*/ 11 w 18"/>
                <a:gd name="T21" fmla="*/ 8 h 25"/>
                <a:gd name="T22" fmla="*/ 16 w 18"/>
                <a:gd name="T23" fmla="*/ 0 h 25"/>
                <a:gd name="T24" fmla="*/ 16 w 18"/>
                <a:gd name="T25" fmla="*/ 6 h 25"/>
                <a:gd name="T26" fmla="*/ 17 w 18"/>
                <a:gd name="T27" fmla="*/ 20 h 25"/>
                <a:gd name="T28" fmla="*/ 16 w 18"/>
                <a:gd name="T29" fmla="*/ 22 h 25"/>
                <a:gd name="T30" fmla="*/ 15 w 18"/>
                <a:gd name="T31" fmla="*/ 20 h 25"/>
                <a:gd name="T32" fmla="*/ 13 w 18"/>
                <a:gd name="T33" fmla="*/ 18 h 25"/>
                <a:gd name="T34" fmla="*/ 10 w 18"/>
                <a:gd name="T35" fmla="*/ 20 h 25"/>
                <a:gd name="T36" fmla="*/ 8 w 18"/>
                <a:gd name="T37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" h="25">
                  <a:moveTo>
                    <a:pt x="8" y="24"/>
                  </a:moveTo>
                  <a:cubicBezTo>
                    <a:pt x="5" y="25"/>
                    <a:pt x="3" y="25"/>
                    <a:pt x="5" y="21"/>
                  </a:cubicBezTo>
                  <a:cubicBezTo>
                    <a:pt x="5" y="19"/>
                    <a:pt x="5" y="18"/>
                    <a:pt x="3" y="16"/>
                  </a:cubicBezTo>
                  <a:cubicBezTo>
                    <a:pt x="3" y="17"/>
                    <a:pt x="3" y="17"/>
                    <a:pt x="3" y="18"/>
                  </a:cubicBezTo>
                  <a:cubicBezTo>
                    <a:pt x="3" y="19"/>
                    <a:pt x="3" y="21"/>
                    <a:pt x="1" y="20"/>
                  </a:cubicBezTo>
                  <a:cubicBezTo>
                    <a:pt x="0" y="20"/>
                    <a:pt x="0" y="18"/>
                    <a:pt x="1" y="17"/>
                  </a:cubicBezTo>
                  <a:cubicBezTo>
                    <a:pt x="1" y="16"/>
                    <a:pt x="3" y="15"/>
                    <a:pt x="1" y="13"/>
                  </a:cubicBezTo>
                  <a:cubicBezTo>
                    <a:pt x="0" y="12"/>
                    <a:pt x="0" y="11"/>
                    <a:pt x="1" y="11"/>
                  </a:cubicBezTo>
                  <a:cubicBezTo>
                    <a:pt x="2" y="10"/>
                    <a:pt x="3" y="11"/>
                    <a:pt x="4" y="11"/>
                  </a:cubicBezTo>
                  <a:cubicBezTo>
                    <a:pt x="5" y="13"/>
                    <a:pt x="6" y="15"/>
                    <a:pt x="8" y="14"/>
                  </a:cubicBezTo>
                  <a:cubicBezTo>
                    <a:pt x="11" y="13"/>
                    <a:pt x="11" y="10"/>
                    <a:pt x="11" y="8"/>
                  </a:cubicBezTo>
                  <a:cubicBezTo>
                    <a:pt x="10" y="4"/>
                    <a:pt x="15" y="3"/>
                    <a:pt x="16" y="0"/>
                  </a:cubicBezTo>
                  <a:cubicBezTo>
                    <a:pt x="16" y="2"/>
                    <a:pt x="17" y="4"/>
                    <a:pt x="16" y="6"/>
                  </a:cubicBezTo>
                  <a:cubicBezTo>
                    <a:pt x="16" y="11"/>
                    <a:pt x="16" y="15"/>
                    <a:pt x="17" y="20"/>
                  </a:cubicBezTo>
                  <a:cubicBezTo>
                    <a:pt x="18" y="21"/>
                    <a:pt x="18" y="22"/>
                    <a:pt x="16" y="22"/>
                  </a:cubicBezTo>
                  <a:cubicBezTo>
                    <a:pt x="15" y="21"/>
                    <a:pt x="15" y="21"/>
                    <a:pt x="15" y="20"/>
                  </a:cubicBezTo>
                  <a:cubicBezTo>
                    <a:pt x="15" y="19"/>
                    <a:pt x="14" y="18"/>
                    <a:pt x="13" y="18"/>
                  </a:cubicBezTo>
                  <a:cubicBezTo>
                    <a:pt x="11" y="18"/>
                    <a:pt x="11" y="19"/>
                    <a:pt x="10" y="20"/>
                  </a:cubicBezTo>
                  <a:cubicBezTo>
                    <a:pt x="10" y="21"/>
                    <a:pt x="10" y="23"/>
                    <a:pt x="8" y="24"/>
                  </a:cubicBezTo>
                  <a:close/>
                </a:path>
              </a:pathLst>
            </a:custGeom>
            <a:solidFill>
              <a:srgbClr val="F192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79" name="Freeform 557"/>
            <p:cNvSpPr>
              <a:spLocks/>
            </p:cNvSpPr>
            <p:nvPr/>
          </p:nvSpPr>
          <p:spPr bwMode="auto">
            <a:xfrm>
              <a:off x="-6526213" y="42863"/>
              <a:ext cx="141288" cy="88900"/>
            </a:xfrm>
            <a:custGeom>
              <a:avLst/>
              <a:gdLst>
                <a:gd name="T0" fmla="*/ 0 w 16"/>
                <a:gd name="T1" fmla="*/ 3 h 10"/>
                <a:gd name="T2" fmla="*/ 7 w 16"/>
                <a:gd name="T3" fmla="*/ 2 h 10"/>
                <a:gd name="T4" fmla="*/ 13 w 16"/>
                <a:gd name="T5" fmla="*/ 3 h 10"/>
                <a:gd name="T6" fmla="*/ 16 w 16"/>
                <a:gd name="T7" fmla="*/ 4 h 10"/>
                <a:gd name="T8" fmla="*/ 14 w 16"/>
                <a:gd name="T9" fmla="*/ 5 h 10"/>
                <a:gd name="T10" fmla="*/ 9 w 16"/>
                <a:gd name="T11" fmla="*/ 9 h 10"/>
                <a:gd name="T12" fmla="*/ 6 w 16"/>
                <a:gd name="T13" fmla="*/ 10 h 10"/>
                <a:gd name="T14" fmla="*/ 0 w 16"/>
                <a:gd name="T15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0">
                  <a:moveTo>
                    <a:pt x="0" y="3"/>
                  </a:moveTo>
                  <a:cubicBezTo>
                    <a:pt x="2" y="4"/>
                    <a:pt x="4" y="0"/>
                    <a:pt x="7" y="2"/>
                  </a:cubicBezTo>
                  <a:cubicBezTo>
                    <a:pt x="9" y="4"/>
                    <a:pt x="11" y="4"/>
                    <a:pt x="13" y="3"/>
                  </a:cubicBezTo>
                  <a:cubicBezTo>
                    <a:pt x="14" y="3"/>
                    <a:pt x="15" y="2"/>
                    <a:pt x="16" y="4"/>
                  </a:cubicBezTo>
                  <a:cubicBezTo>
                    <a:pt x="16" y="5"/>
                    <a:pt x="15" y="5"/>
                    <a:pt x="14" y="5"/>
                  </a:cubicBezTo>
                  <a:cubicBezTo>
                    <a:pt x="12" y="6"/>
                    <a:pt x="11" y="7"/>
                    <a:pt x="9" y="9"/>
                  </a:cubicBezTo>
                  <a:cubicBezTo>
                    <a:pt x="9" y="10"/>
                    <a:pt x="7" y="10"/>
                    <a:pt x="6" y="10"/>
                  </a:cubicBezTo>
                  <a:cubicBezTo>
                    <a:pt x="6" y="5"/>
                    <a:pt x="1" y="6"/>
                    <a:pt x="0" y="3"/>
                  </a:cubicBezTo>
                  <a:close/>
                </a:path>
              </a:pathLst>
            </a:custGeom>
            <a:solidFill>
              <a:srgbClr val="F08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80" name="Freeform 558"/>
            <p:cNvSpPr>
              <a:spLocks/>
            </p:cNvSpPr>
            <p:nvPr/>
          </p:nvSpPr>
          <p:spPr bwMode="auto">
            <a:xfrm>
              <a:off x="-6294438" y="211138"/>
              <a:ext cx="79375" cy="106363"/>
            </a:xfrm>
            <a:custGeom>
              <a:avLst/>
              <a:gdLst>
                <a:gd name="T0" fmla="*/ 1 w 9"/>
                <a:gd name="T1" fmla="*/ 1 h 12"/>
                <a:gd name="T2" fmla="*/ 3 w 9"/>
                <a:gd name="T3" fmla="*/ 0 h 12"/>
                <a:gd name="T4" fmla="*/ 9 w 9"/>
                <a:gd name="T5" fmla="*/ 10 h 12"/>
                <a:gd name="T6" fmla="*/ 1 w 9"/>
                <a:gd name="T7" fmla="*/ 7 h 12"/>
                <a:gd name="T8" fmla="*/ 6 w 9"/>
                <a:gd name="T9" fmla="*/ 8 h 12"/>
                <a:gd name="T10" fmla="*/ 5 w 9"/>
                <a:gd name="T11" fmla="*/ 11 h 12"/>
                <a:gd name="T12" fmla="*/ 1 w 9"/>
                <a:gd name="T13" fmla="*/ 10 h 12"/>
                <a:gd name="T14" fmla="*/ 1 w 9"/>
                <a:gd name="T15" fmla="*/ 7 h 12"/>
                <a:gd name="T16" fmla="*/ 1 w 9"/>
                <a:gd name="T17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2">
                  <a:moveTo>
                    <a:pt x="1" y="1"/>
                  </a:moveTo>
                  <a:cubicBezTo>
                    <a:pt x="2" y="1"/>
                    <a:pt x="2" y="1"/>
                    <a:pt x="3" y="0"/>
                  </a:cubicBezTo>
                  <a:cubicBezTo>
                    <a:pt x="7" y="2"/>
                    <a:pt x="9" y="5"/>
                    <a:pt x="9" y="10"/>
                  </a:cubicBezTo>
                  <a:cubicBezTo>
                    <a:pt x="5" y="4"/>
                    <a:pt x="5" y="4"/>
                    <a:pt x="1" y="7"/>
                  </a:cubicBezTo>
                  <a:cubicBezTo>
                    <a:pt x="4" y="7"/>
                    <a:pt x="5" y="6"/>
                    <a:pt x="6" y="8"/>
                  </a:cubicBezTo>
                  <a:cubicBezTo>
                    <a:pt x="6" y="9"/>
                    <a:pt x="6" y="10"/>
                    <a:pt x="5" y="11"/>
                  </a:cubicBezTo>
                  <a:cubicBezTo>
                    <a:pt x="4" y="12"/>
                    <a:pt x="3" y="10"/>
                    <a:pt x="1" y="10"/>
                  </a:cubicBezTo>
                  <a:cubicBezTo>
                    <a:pt x="0" y="10"/>
                    <a:pt x="1" y="8"/>
                    <a:pt x="1" y="7"/>
                  </a:cubicBezTo>
                  <a:cubicBezTo>
                    <a:pt x="1" y="5"/>
                    <a:pt x="5" y="3"/>
                    <a:pt x="1" y="1"/>
                  </a:cubicBezTo>
                  <a:close/>
                </a:path>
              </a:pathLst>
            </a:custGeom>
            <a:solidFill>
              <a:srgbClr val="EA75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81" name="Freeform 559"/>
            <p:cNvSpPr>
              <a:spLocks/>
            </p:cNvSpPr>
            <p:nvPr/>
          </p:nvSpPr>
          <p:spPr bwMode="auto">
            <a:xfrm>
              <a:off x="-6731001" y="292100"/>
              <a:ext cx="88900" cy="96838"/>
            </a:xfrm>
            <a:custGeom>
              <a:avLst/>
              <a:gdLst>
                <a:gd name="T0" fmla="*/ 0 w 10"/>
                <a:gd name="T1" fmla="*/ 8 h 11"/>
                <a:gd name="T2" fmla="*/ 1 w 10"/>
                <a:gd name="T3" fmla="*/ 5 h 11"/>
                <a:gd name="T4" fmla="*/ 5 w 10"/>
                <a:gd name="T5" fmla="*/ 1 h 11"/>
                <a:gd name="T6" fmla="*/ 8 w 10"/>
                <a:gd name="T7" fmla="*/ 6 h 11"/>
                <a:gd name="T8" fmla="*/ 7 w 10"/>
                <a:gd name="T9" fmla="*/ 10 h 11"/>
                <a:gd name="T10" fmla="*/ 0 w 10"/>
                <a:gd name="T11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1">
                  <a:moveTo>
                    <a:pt x="0" y="8"/>
                  </a:moveTo>
                  <a:cubicBezTo>
                    <a:pt x="1" y="7"/>
                    <a:pt x="1" y="6"/>
                    <a:pt x="1" y="5"/>
                  </a:cubicBezTo>
                  <a:cubicBezTo>
                    <a:pt x="1" y="3"/>
                    <a:pt x="2" y="0"/>
                    <a:pt x="5" y="1"/>
                  </a:cubicBezTo>
                  <a:cubicBezTo>
                    <a:pt x="9" y="1"/>
                    <a:pt x="8" y="4"/>
                    <a:pt x="8" y="6"/>
                  </a:cubicBezTo>
                  <a:cubicBezTo>
                    <a:pt x="7" y="7"/>
                    <a:pt x="10" y="9"/>
                    <a:pt x="7" y="10"/>
                  </a:cubicBezTo>
                  <a:cubicBezTo>
                    <a:pt x="5" y="11"/>
                    <a:pt x="2" y="11"/>
                    <a:pt x="0" y="8"/>
                  </a:cubicBezTo>
                  <a:close/>
                </a:path>
              </a:pathLst>
            </a:custGeom>
            <a:solidFill>
              <a:srgbClr val="D43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82" name="Freeform 560"/>
            <p:cNvSpPr>
              <a:spLocks/>
            </p:cNvSpPr>
            <p:nvPr/>
          </p:nvSpPr>
          <p:spPr bwMode="auto">
            <a:xfrm>
              <a:off x="-6429376" y="292100"/>
              <a:ext cx="80963" cy="71438"/>
            </a:xfrm>
            <a:custGeom>
              <a:avLst/>
              <a:gdLst>
                <a:gd name="T0" fmla="*/ 3 w 9"/>
                <a:gd name="T1" fmla="*/ 4 h 8"/>
                <a:gd name="T2" fmla="*/ 0 w 9"/>
                <a:gd name="T3" fmla="*/ 6 h 8"/>
                <a:gd name="T4" fmla="*/ 5 w 9"/>
                <a:gd name="T5" fmla="*/ 1 h 8"/>
                <a:gd name="T6" fmla="*/ 9 w 9"/>
                <a:gd name="T7" fmla="*/ 4 h 8"/>
                <a:gd name="T8" fmla="*/ 5 w 9"/>
                <a:gd name="T9" fmla="*/ 8 h 8"/>
                <a:gd name="T10" fmla="*/ 3 w 9"/>
                <a:gd name="T11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8">
                  <a:moveTo>
                    <a:pt x="3" y="4"/>
                  </a:moveTo>
                  <a:cubicBezTo>
                    <a:pt x="1" y="4"/>
                    <a:pt x="2" y="6"/>
                    <a:pt x="0" y="6"/>
                  </a:cubicBezTo>
                  <a:cubicBezTo>
                    <a:pt x="1" y="3"/>
                    <a:pt x="1" y="1"/>
                    <a:pt x="5" y="1"/>
                  </a:cubicBezTo>
                  <a:cubicBezTo>
                    <a:pt x="7" y="0"/>
                    <a:pt x="8" y="1"/>
                    <a:pt x="9" y="4"/>
                  </a:cubicBezTo>
                  <a:cubicBezTo>
                    <a:pt x="9" y="7"/>
                    <a:pt x="6" y="7"/>
                    <a:pt x="5" y="8"/>
                  </a:cubicBezTo>
                  <a:cubicBezTo>
                    <a:pt x="2" y="8"/>
                    <a:pt x="4" y="5"/>
                    <a:pt x="3" y="4"/>
                  </a:cubicBezTo>
                  <a:close/>
                </a:path>
              </a:pathLst>
            </a:custGeom>
            <a:solidFill>
              <a:srgbClr val="ED84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83" name="Freeform 561"/>
            <p:cNvSpPr>
              <a:spLocks/>
            </p:cNvSpPr>
            <p:nvPr/>
          </p:nvSpPr>
          <p:spPr bwMode="auto">
            <a:xfrm>
              <a:off x="-6535738" y="265113"/>
              <a:ext cx="80963" cy="88900"/>
            </a:xfrm>
            <a:custGeom>
              <a:avLst/>
              <a:gdLst>
                <a:gd name="T0" fmla="*/ 6 w 9"/>
                <a:gd name="T1" fmla="*/ 10 h 10"/>
                <a:gd name="T2" fmla="*/ 1 w 9"/>
                <a:gd name="T3" fmla="*/ 3 h 10"/>
                <a:gd name="T4" fmla="*/ 3 w 9"/>
                <a:gd name="T5" fmla="*/ 3 h 10"/>
                <a:gd name="T6" fmla="*/ 4 w 9"/>
                <a:gd name="T7" fmla="*/ 5 h 10"/>
                <a:gd name="T8" fmla="*/ 5 w 9"/>
                <a:gd name="T9" fmla="*/ 2 h 10"/>
                <a:gd name="T10" fmla="*/ 6 w 9"/>
                <a:gd name="T11" fmla="*/ 1 h 10"/>
                <a:gd name="T12" fmla="*/ 8 w 9"/>
                <a:gd name="T13" fmla="*/ 6 h 10"/>
                <a:gd name="T14" fmla="*/ 6 w 9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6" y="10"/>
                  </a:moveTo>
                  <a:cubicBezTo>
                    <a:pt x="0" y="10"/>
                    <a:pt x="1" y="6"/>
                    <a:pt x="1" y="3"/>
                  </a:cubicBezTo>
                  <a:cubicBezTo>
                    <a:pt x="1" y="3"/>
                    <a:pt x="2" y="2"/>
                    <a:pt x="3" y="3"/>
                  </a:cubicBezTo>
                  <a:cubicBezTo>
                    <a:pt x="3" y="3"/>
                    <a:pt x="3" y="5"/>
                    <a:pt x="4" y="5"/>
                  </a:cubicBezTo>
                  <a:cubicBezTo>
                    <a:pt x="5" y="4"/>
                    <a:pt x="4" y="3"/>
                    <a:pt x="5" y="2"/>
                  </a:cubicBezTo>
                  <a:cubicBezTo>
                    <a:pt x="5" y="1"/>
                    <a:pt x="5" y="0"/>
                    <a:pt x="6" y="1"/>
                  </a:cubicBezTo>
                  <a:cubicBezTo>
                    <a:pt x="8" y="2"/>
                    <a:pt x="9" y="4"/>
                    <a:pt x="8" y="6"/>
                  </a:cubicBezTo>
                  <a:cubicBezTo>
                    <a:pt x="7" y="7"/>
                    <a:pt x="7" y="9"/>
                    <a:pt x="6" y="10"/>
                  </a:cubicBezTo>
                  <a:close/>
                </a:path>
              </a:pathLst>
            </a:custGeom>
            <a:solidFill>
              <a:srgbClr val="AE28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84" name="Freeform 562"/>
            <p:cNvSpPr>
              <a:spLocks/>
            </p:cNvSpPr>
            <p:nvPr/>
          </p:nvSpPr>
          <p:spPr bwMode="auto">
            <a:xfrm>
              <a:off x="-6178551" y="166688"/>
              <a:ext cx="52388" cy="88900"/>
            </a:xfrm>
            <a:custGeom>
              <a:avLst/>
              <a:gdLst>
                <a:gd name="T0" fmla="*/ 3 w 6"/>
                <a:gd name="T1" fmla="*/ 10 h 10"/>
                <a:gd name="T2" fmla="*/ 1 w 6"/>
                <a:gd name="T3" fmla="*/ 2 h 10"/>
                <a:gd name="T4" fmla="*/ 1 w 6"/>
                <a:gd name="T5" fmla="*/ 0 h 10"/>
                <a:gd name="T6" fmla="*/ 3 w 6"/>
                <a:gd name="T7" fmla="*/ 0 h 10"/>
                <a:gd name="T8" fmla="*/ 3 w 6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">
                  <a:moveTo>
                    <a:pt x="3" y="10"/>
                  </a:moveTo>
                  <a:cubicBezTo>
                    <a:pt x="4" y="7"/>
                    <a:pt x="4" y="4"/>
                    <a:pt x="1" y="2"/>
                  </a:cubicBezTo>
                  <a:cubicBezTo>
                    <a:pt x="1" y="1"/>
                    <a:pt x="0" y="1"/>
                    <a:pt x="1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6" y="2"/>
                    <a:pt x="6" y="5"/>
                    <a:pt x="3" y="10"/>
                  </a:cubicBezTo>
                  <a:close/>
                </a:path>
              </a:pathLst>
            </a:custGeom>
            <a:solidFill>
              <a:srgbClr val="EC64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85" name="Freeform 563"/>
            <p:cNvSpPr>
              <a:spLocks/>
            </p:cNvSpPr>
            <p:nvPr/>
          </p:nvSpPr>
          <p:spPr bwMode="auto">
            <a:xfrm>
              <a:off x="-6249988" y="77788"/>
              <a:ext cx="71438" cy="71438"/>
            </a:xfrm>
            <a:custGeom>
              <a:avLst/>
              <a:gdLst>
                <a:gd name="T0" fmla="*/ 3 w 8"/>
                <a:gd name="T1" fmla="*/ 0 h 8"/>
                <a:gd name="T2" fmla="*/ 4 w 8"/>
                <a:gd name="T3" fmla="*/ 0 h 8"/>
                <a:gd name="T4" fmla="*/ 5 w 8"/>
                <a:gd name="T5" fmla="*/ 2 h 8"/>
                <a:gd name="T6" fmla="*/ 6 w 8"/>
                <a:gd name="T7" fmla="*/ 7 h 8"/>
                <a:gd name="T8" fmla="*/ 4 w 8"/>
                <a:gd name="T9" fmla="*/ 4 h 8"/>
                <a:gd name="T10" fmla="*/ 3 w 8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3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5" y="1"/>
                    <a:pt x="5" y="2"/>
                  </a:cubicBezTo>
                  <a:cubicBezTo>
                    <a:pt x="6" y="3"/>
                    <a:pt x="8" y="6"/>
                    <a:pt x="6" y="7"/>
                  </a:cubicBezTo>
                  <a:cubicBezTo>
                    <a:pt x="3" y="8"/>
                    <a:pt x="4" y="5"/>
                    <a:pt x="4" y="4"/>
                  </a:cubicBezTo>
                  <a:cubicBezTo>
                    <a:pt x="3" y="2"/>
                    <a:pt x="0" y="1"/>
                    <a:pt x="3" y="0"/>
                  </a:cubicBezTo>
                  <a:close/>
                </a:path>
              </a:pathLst>
            </a:custGeom>
            <a:solidFill>
              <a:srgbClr val="EC67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86" name="Freeform 564"/>
            <p:cNvSpPr>
              <a:spLocks/>
            </p:cNvSpPr>
            <p:nvPr/>
          </p:nvSpPr>
          <p:spPr bwMode="auto">
            <a:xfrm>
              <a:off x="-6597651" y="300038"/>
              <a:ext cx="26988" cy="44450"/>
            </a:xfrm>
            <a:custGeom>
              <a:avLst/>
              <a:gdLst>
                <a:gd name="T0" fmla="*/ 3 w 3"/>
                <a:gd name="T1" fmla="*/ 2 h 5"/>
                <a:gd name="T2" fmla="*/ 1 w 3"/>
                <a:gd name="T3" fmla="*/ 5 h 5"/>
                <a:gd name="T4" fmla="*/ 0 w 3"/>
                <a:gd name="T5" fmla="*/ 3 h 5"/>
                <a:gd name="T6" fmla="*/ 1 w 3"/>
                <a:gd name="T7" fmla="*/ 0 h 5"/>
                <a:gd name="T8" fmla="*/ 3 w 3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3" y="2"/>
                  </a:moveTo>
                  <a:cubicBezTo>
                    <a:pt x="3" y="4"/>
                    <a:pt x="2" y="5"/>
                    <a:pt x="1" y="5"/>
                  </a:cubicBezTo>
                  <a:cubicBezTo>
                    <a:pt x="0" y="5"/>
                    <a:pt x="0" y="4"/>
                    <a:pt x="0" y="3"/>
                  </a:cubicBezTo>
                  <a:cubicBezTo>
                    <a:pt x="0" y="2"/>
                    <a:pt x="0" y="0"/>
                    <a:pt x="1" y="0"/>
                  </a:cubicBezTo>
                  <a:cubicBezTo>
                    <a:pt x="2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8B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87" name="Freeform 565"/>
            <p:cNvSpPr>
              <a:spLocks/>
            </p:cNvSpPr>
            <p:nvPr/>
          </p:nvSpPr>
          <p:spPr bwMode="auto">
            <a:xfrm>
              <a:off x="-6518276" y="282575"/>
              <a:ext cx="36513" cy="44450"/>
            </a:xfrm>
            <a:custGeom>
              <a:avLst/>
              <a:gdLst>
                <a:gd name="T0" fmla="*/ 3 w 4"/>
                <a:gd name="T1" fmla="*/ 0 h 5"/>
                <a:gd name="T2" fmla="*/ 3 w 4"/>
                <a:gd name="T3" fmla="*/ 0 h 5"/>
                <a:gd name="T4" fmla="*/ 2 w 4"/>
                <a:gd name="T5" fmla="*/ 5 h 5"/>
                <a:gd name="T6" fmla="*/ 1 w 4"/>
                <a:gd name="T7" fmla="*/ 1 h 5"/>
                <a:gd name="T8" fmla="*/ 3 w 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4" y="2"/>
                    <a:pt x="4" y="4"/>
                    <a:pt x="2" y="5"/>
                  </a:cubicBezTo>
                  <a:cubicBezTo>
                    <a:pt x="0" y="5"/>
                    <a:pt x="0" y="2"/>
                    <a:pt x="1" y="1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F1AD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88" name="Freeform 566"/>
            <p:cNvSpPr>
              <a:spLocks/>
            </p:cNvSpPr>
            <p:nvPr/>
          </p:nvSpPr>
          <p:spPr bwMode="auto">
            <a:xfrm>
              <a:off x="-6134101" y="282575"/>
              <a:ext cx="25400" cy="44450"/>
            </a:xfrm>
            <a:custGeom>
              <a:avLst/>
              <a:gdLst>
                <a:gd name="T0" fmla="*/ 1 w 3"/>
                <a:gd name="T1" fmla="*/ 5 h 5"/>
                <a:gd name="T2" fmla="*/ 0 w 3"/>
                <a:gd name="T3" fmla="*/ 2 h 5"/>
                <a:gd name="T4" fmla="*/ 1 w 3"/>
                <a:gd name="T5" fmla="*/ 0 h 5"/>
                <a:gd name="T6" fmla="*/ 2 w 3"/>
                <a:gd name="T7" fmla="*/ 3 h 5"/>
                <a:gd name="T8" fmla="*/ 1 w 3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5"/>
                  </a:move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3" y="1"/>
                    <a:pt x="3" y="2"/>
                    <a:pt x="2" y="3"/>
                  </a:cubicBezTo>
                  <a:cubicBezTo>
                    <a:pt x="2" y="4"/>
                    <a:pt x="2" y="5"/>
                    <a:pt x="1" y="5"/>
                  </a:cubicBezTo>
                  <a:close/>
                </a:path>
              </a:pathLst>
            </a:custGeom>
            <a:solidFill>
              <a:srgbClr val="F5A3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89" name="Freeform 567"/>
            <p:cNvSpPr>
              <a:spLocks/>
            </p:cNvSpPr>
            <p:nvPr/>
          </p:nvSpPr>
          <p:spPr bwMode="auto">
            <a:xfrm>
              <a:off x="-6454776" y="638175"/>
              <a:ext cx="25400" cy="53975"/>
            </a:xfrm>
            <a:custGeom>
              <a:avLst/>
              <a:gdLst>
                <a:gd name="T0" fmla="*/ 3 w 3"/>
                <a:gd name="T1" fmla="*/ 2 h 6"/>
                <a:gd name="T2" fmla="*/ 3 w 3"/>
                <a:gd name="T3" fmla="*/ 2 h 6"/>
                <a:gd name="T4" fmla="*/ 1 w 3"/>
                <a:gd name="T5" fmla="*/ 5 h 6"/>
                <a:gd name="T6" fmla="*/ 0 w 3"/>
                <a:gd name="T7" fmla="*/ 3 h 6"/>
                <a:gd name="T8" fmla="*/ 3 w 3"/>
                <a:gd name="T9" fmla="*/ 1 h 6"/>
                <a:gd name="T10" fmla="*/ 3 w 3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4"/>
                    <a:pt x="3" y="5"/>
                    <a:pt x="1" y="5"/>
                  </a:cubicBezTo>
                  <a:cubicBezTo>
                    <a:pt x="0" y="6"/>
                    <a:pt x="0" y="4"/>
                    <a:pt x="0" y="3"/>
                  </a:cubicBezTo>
                  <a:cubicBezTo>
                    <a:pt x="0" y="2"/>
                    <a:pt x="0" y="0"/>
                    <a:pt x="3" y="1"/>
                  </a:cubicBezTo>
                  <a:cubicBezTo>
                    <a:pt x="3" y="1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28D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90" name="Freeform 568"/>
            <p:cNvSpPr>
              <a:spLocks/>
            </p:cNvSpPr>
            <p:nvPr/>
          </p:nvSpPr>
          <p:spPr bwMode="auto">
            <a:xfrm>
              <a:off x="-6276976" y="657225"/>
              <a:ext cx="34925" cy="44450"/>
            </a:xfrm>
            <a:custGeom>
              <a:avLst/>
              <a:gdLst>
                <a:gd name="T0" fmla="*/ 1 w 4"/>
                <a:gd name="T1" fmla="*/ 1 h 5"/>
                <a:gd name="T2" fmla="*/ 4 w 4"/>
                <a:gd name="T3" fmla="*/ 2 h 5"/>
                <a:gd name="T4" fmla="*/ 2 w 4"/>
                <a:gd name="T5" fmla="*/ 5 h 5"/>
                <a:gd name="T6" fmla="*/ 0 w 4"/>
                <a:gd name="T7" fmla="*/ 2 h 5"/>
                <a:gd name="T8" fmla="*/ 1 w 4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1" y="1"/>
                  </a:moveTo>
                  <a:cubicBezTo>
                    <a:pt x="3" y="0"/>
                    <a:pt x="4" y="1"/>
                    <a:pt x="4" y="2"/>
                  </a:cubicBezTo>
                  <a:cubicBezTo>
                    <a:pt x="4" y="4"/>
                    <a:pt x="3" y="5"/>
                    <a:pt x="2" y="5"/>
                  </a:cubicBezTo>
                  <a:cubicBezTo>
                    <a:pt x="0" y="5"/>
                    <a:pt x="0" y="3"/>
                    <a:pt x="0" y="2"/>
                  </a:cubicBezTo>
                  <a:cubicBezTo>
                    <a:pt x="1" y="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49D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91" name="Freeform 569"/>
            <p:cNvSpPr>
              <a:spLocks/>
            </p:cNvSpPr>
            <p:nvPr/>
          </p:nvSpPr>
          <p:spPr bwMode="auto">
            <a:xfrm>
              <a:off x="-6750051" y="541338"/>
              <a:ext cx="36513" cy="44450"/>
            </a:xfrm>
            <a:custGeom>
              <a:avLst/>
              <a:gdLst>
                <a:gd name="T0" fmla="*/ 4 w 4"/>
                <a:gd name="T1" fmla="*/ 1 h 5"/>
                <a:gd name="T2" fmla="*/ 2 w 4"/>
                <a:gd name="T3" fmla="*/ 4 h 5"/>
                <a:gd name="T4" fmla="*/ 1 w 4"/>
                <a:gd name="T5" fmla="*/ 0 h 5"/>
                <a:gd name="T6" fmla="*/ 4 w 4"/>
                <a:gd name="T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4" y="1"/>
                  </a:moveTo>
                  <a:cubicBezTo>
                    <a:pt x="3" y="3"/>
                    <a:pt x="4" y="5"/>
                    <a:pt x="2" y="4"/>
                  </a:cubicBezTo>
                  <a:cubicBezTo>
                    <a:pt x="0" y="4"/>
                    <a:pt x="0" y="2"/>
                    <a:pt x="1" y="0"/>
                  </a:cubicBezTo>
                  <a:cubicBezTo>
                    <a:pt x="2" y="1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EF8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92" name="Freeform 570"/>
            <p:cNvSpPr>
              <a:spLocks/>
            </p:cNvSpPr>
            <p:nvPr/>
          </p:nvSpPr>
          <p:spPr bwMode="auto">
            <a:xfrm>
              <a:off x="-6116638" y="541338"/>
              <a:ext cx="26988" cy="34925"/>
            </a:xfrm>
            <a:custGeom>
              <a:avLst/>
              <a:gdLst>
                <a:gd name="T0" fmla="*/ 3 w 3"/>
                <a:gd name="T1" fmla="*/ 1 h 4"/>
                <a:gd name="T2" fmla="*/ 1 w 3"/>
                <a:gd name="T3" fmla="*/ 4 h 4"/>
                <a:gd name="T4" fmla="*/ 0 w 3"/>
                <a:gd name="T5" fmla="*/ 2 h 4"/>
                <a:gd name="T6" fmla="*/ 1 w 3"/>
                <a:gd name="T7" fmla="*/ 0 h 4"/>
                <a:gd name="T8" fmla="*/ 3 w 3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1"/>
                  </a:moveTo>
                  <a:cubicBezTo>
                    <a:pt x="3" y="2"/>
                    <a:pt x="2" y="3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F18F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93" name="Freeform 571"/>
            <p:cNvSpPr>
              <a:spLocks/>
            </p:cNvSpPr>
            <p:nvPr/>
          </p:nvSpPr>
          <p:spPr bwMode="auto">
            <a:xfrm>
              <a:off x="-6357938" y="630238"/>
              <a:ext cx="26988" cy="44450"/>
            </a:xfrm>
            <a:custGeom>
              <a:avLst/>
              <a:gdLst>
                <a:gd name="T0" fmla="*/ 2 w 3"/>
                <a:gd name="T1" fmla="*/ 0 h 5"/>
                <a:gd name="T2" fmla="*/ 1 w 3"/>
                <a:gd name="T3" fmla="*/ 4 h 5"/>
                <a:gd name="T4" fmla="*/ 0 w 3"/>
                <a:gd name="T5" fmla="*/ 2 h 5"/>
                <a:gd name="T6" fmla="*/ 2 w 3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cubicBezTo>
                    <a:pt x="3" y="2"/>
                    <a:pt x="3" y="4"/>
                    <a:pt x="1" y="4"/>
                  </a:cubicBezTo>
                  <a:cubicBezTo>
                    <a:pt x="0" y="5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08F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94" name="Freeform 572"/>
            <p:cNvSpPr>
              <a:spLocks/>
            </p:cNvSpPr>
            <p:nvPr/>
          </p:nvSpPr>
          <p:spPr bwMode="auto">
            <a:xfrm>
              <a:off x="-6072188" y="211138"/>
              <a:ext cx="17463" cy="36513"/>
            </a:xfrm>
            <a:custGeom>
              <a:avLst/>
              <a:gdLst>
                <a:gd name="T0" fmla="*/ 1 w 2"/>
                <a:gd name="T1" fmla="*/ 0 h 4"/>
                <a:gd name="T2" fmla="*/ 2 w 2"/>
                <a:gd name="T3" fmla="*/ 2 h 4"/>
                <a:gd name="T4" fmla="*/ 1 w 2"/>
                <a:gd name="T5" fmla="*/ 4 h 4"/>
                <a:gd name="T6" fmla="*/ 0 w 2"/>
                <a:gd name="T7" fmla="*/ 1 h 4"/>
                <a:gd name="T8" fmla="*/ 1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cubicBezTo>
                    <a:pt x="2" y="0"/>
                    <a:pt x="2" y="1"/>
                    <a:pt x="2" y="2"/>
                  </a:cubicBezTo>
                  <a:cubicBezTo>
                    <a:pt x="2" y="3"/>
                    <a:pt x="2" y="4"/>
                    <a:pt x="1" y="4"/>
                  </a:cubicBezTo>
                  <a:cubicBezTo>
                    <a:pt x="0" y="4"/>
                    <a:pt x="0" y="2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29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95" name="Freeform 573"/>
            <p:cNvSpPr>
              <a:spLocks/>
            </p:cNvSpPr>
            <p:nvPr/>
          </p:nvSpPr>
          <p:spPr bwMode="auto">
            <a:xfrm>
              <a:off x="-6392863" y="531813"/>
              <a:ext cx="26988" cy="36513"/>
            </a:xfrm>
            <a:custGeom>
              <a:avLst/>
              <a:gdLst>
                <a:gd name="T0" fmla="*/ 2 w 3"/>
                <a:gd name="T1" fmla="*/ 0 h 4"/>
                <a:gd name="T2" fmla="*/ 3 w 3"/>
                <a:gd name="T3" fmla="*/ 2 h 4"/>
                <a:gd name="T4" fmla="*/ 1 w 3"/>
                <a:gd name="T5" fmla="*/ 4 h 4"/>
                <a:gd name="T6" fmla="*/ 0 w 3"/>
                <a:gd name="T7" fmla="*/ 2 h 4"/>
                <a:gd name="T8" fmla="*/ 2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4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395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96" name="Freeform 574"/>
            <p:cNvSpPr>
              <a:spLocks/>
            </p:cNvSpPr>
            <p:nvPr/>
          </p:nvSpPr>
          <p:spPr bwMode="auto">
            <a:xfrm>
              <a:off x="-6794501" y="415925"/>
              <a:ext cx="26988" cy="36513"/>
            </a:xfrm>
            <a:custGeom>
              <a:avLst/>
              <a:gdLst>
                <a:gd name="T0" fmla="*/ 3 w 3"/>
                <a:gd name="T1" fmla="*/ 2 h 4"/>
                <a:gd name="T2" fmla="*/ 2 w 3"/>
                <a:gd name="T3" fmla="*/ 4 h 4"/>
                <a:gd name="T4" fmla="*/ 0 w 3"/>
                <a:gd name="T5" fmla="*/ 2 h 4"/>
                <a:gd name="T6" fmla="*/ 1 w 3"/>
                <a:gd name="T7" fmla="*/ 0 h 4"/>
                <a:gd name="T8" fmla="*/ 3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2"/>
                  </a:moveTo>
                  <a:cubicBezTo>
                    <a:pt x="3" y="3"/>
                    <a:pt x="3" y="4"/>
                    <a:pt x="2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1"/>
                    <a:pt x="3" y="2"/>
                  </a:cubicBezTo>
                  <a:close/>
                </a:path>
              </a:pathLst>
            </a:custGeom>
            <a:solidFill>
              <a:srgbClr val="F49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97" name="Freeform 575"/>
            <p:cNvSpPr>
              <a:spLocks/>
            </p:cNvSpPr>
            <p:nvPr/>
          </p:nvSpPr>
          <p:spPr bwMode="auto">
            <a:xfrm>
              <a:off x="-6553201" y="407988"/>
              <a:ext cx="34925" cy="44450"/>
            </a:xfrm>
            <a:custGeom>
              <a:avLst/>
              <a:gdLst>
                <a:gd name="T0" fmla="*/ 2 w 4"/>
                <a:gd name="T1" fmla="*/ 0 h 5"/>
                <a:gd name="T2" fmla="*/ 3 w 4"/>
                <a:gd name="T3" fmla="*/ 2 h 5"/>
                <a:gd name="T4" fmla="*/ 2 w 4"/>
                <a:gd name="T5" fmla="*/ 4 h 5"/>
                <a:gd name="T6" fmla="*/ 1 w 4"/>
                <a:gd name="T7" fmla="*/ 3 h 5"/>
                <a:gd name="T8" fmla="*/ 2 w 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2" y="0"/>
                  </a:move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4" y="4"/>
                    <a:pt x="2" y="4"/>
                  </a:cubicBezTo>
                  <a:cubicBezTo>
                    <a:pt x="1" y="5"/>
                    <a:pt x="1" y="4"/>
                    <a:pt x="1" y="3"/>
                  </a:cubicBezTo>
                  <a:cubicBezTo>
                    <a:pt x="1" y="2"/>
                    <a:pt x="0" y="1"/>
                    <a:pt x="2" y="0"/>
                  </a:cubicBezTo>
                  <a:close/>
                </a:path>
              </a:pathLst>
            </a:custGeom>
            <a:solidFill>
              <a:srgbClr val="ED9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98" name="Freeform 576"/>
            <p:cNvSpPr>
              <a:spLocks/>
            </p:cNvSpPr>
            <p:nvPr/>
          </p:nvSpPr>
          <p:spPr bwMode="auto">
            <a:xfrm>
              <a:off x="-6099176" y="407988"/>
              <a:ext cx="26988" cy="34925"/>
            </a:xfrm>
            <a:custGeom>
              <a:avLst/>
              <a:gdLst>
                <a:gd name="T0" fmla="*/ 3 w 3"/>
                <a:gd name="T1" fmla="*/ 2 h 4"/>
                <a:gd name="T2" fmla="*/ 1 w 3"/>
                <a:gd name="T3" fmla="*/ 4 h 4"/>
                <a:gd name="T4" fmla="*/ 0 w 3"/>
                <a:gd name="T5" fmla="*/ 2 h 4"/>
                <a:gd name="T6" fmla="*/ 2 w 3"/>
                <a:gd name="T7" fmla="*/ 0 h 4"/>
                <a:gd name="T8" fmla="*/ 3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2"/>
                  </a:moveTo>
                  <a:cubicBezTo>
                    <a:pt x="3" y="3"/>
                    <a:pt x="3" y="4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18E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99" name="Freeform 577"/>
            <p:cNvSpPr>
              <a:spLocks/>
            </p:cNvSpPr>
            <p:nvPr/>
          </p:nvSpPr>
          <p:spPr bwMode="auto">
            <a:xfrm>
              <a:off x="-6338888" y="398463"/>
              <a:ext cx="25400" cy="34925"/>
            </a:xfrm>
            <a:custGeom>
              <a:avLst/>
              <a:gdLst>
                <a:gd name="T0" fmla="*/ 1 w 3"/>
                <a:gd name="T1" fmla="*/ 0 h 4"/>
                <a:gd name="T2" fmla="*/ 3 w 3"/>
                <a:gd name="T3" fmla="*/ 1 h 4"/>
                <a:gd name="T4" fmla="*/ 1 w 3"/>
                <a:gd name="T5" fmla="*/ 4 h 4"/>
                <a:gd name="T6" fmla="*/ 0 w 3"/>
                <a:gd name="T7" fmla="*/ 3 h 4"/>
                <a:gd name="T8" fmla="*/ 1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2" y="0"/>
                    <a:pt x="3" y="1"/>
                    <a:pt x="3" y="1"/>
                  </a:cubicBezTo>
                  <a:cubicBezTo>
                    <a:pt x="3" y="3"/>
                    <a:pt x="3" y="4"/>
                    <a:pt x="1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F398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00" name="Freeform 578"/>
            <p:cNvSpPr>
              <a:spLocks/>
            </p:cNvSpPr>
            <p:nvPr/>
          </p:nvSpPr>
          <p:spPr bwMode="auto">
            <a:xfrm>
              <a:off x="-6338888" y="220663"/>
              <a:ext cx="25400" cy="34925"/>
            </a:xfrm>
            <a:custGeom>
              <a:avLst/>
              <a:gdLst>
                <a:gd name="T0" fmla="*/ 3 w 3"/>
                <a:gd name="T1" fmla="*/ 2 h 4"/>
                <a:gd name="T2" fmla="*/ 1 w 3"/>
                <a:gd name="T3" fmla="*/ 4 h 4"/>
                <a:gd name="T4" fmla="*/ 0 w 3"/>
                <a:gd name="T5" fmla="*/ 2 h 4"/>
                <a:gd name="T6" fmla="*/ 2 w 3"/>
                <a:gd name="T7" fmla="*/ 0 h 4"/>
                <a:gd name="T8" fmla="*/ 3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2"/>
                  </a:moveTo>
                  <a:cubicBezTo>
                    <a:pt x="3" y="3"/>
                    <a:pt x="3" y="4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39A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01" name="Freeform 579"/>
            <p:cNvSpPr>
              <a:spLocks/>
            </p:cNvSpPr>
            <p:nvPr/>
          </p:nvSpPr>
          <p:spPr bwMode="auto">
            <a:xfrm>
              <a:off x="-6464301" y="193675"/>
              <a:ext cx="34925" cy="34925"/>
            </a:xfrm>
            <a:custGeom>
              <a:avLst/>
              <a:gdLst>
                <a:gd name="T0" fmla="*/ 2 w 4"/>
                <a:gd name="T1" fmla="*/ 4 h 4"/>
                <a:gd name="T2" fmla="*/ 1 w 4"/>
                <a:gd name="T3" fmla="*/ 1 h 4"/>
                <a:gd name="T4" fmla="*/ 2 w 4"/>
                <a:gd name="T5" fmla="*/ 0 h 4"/>
                <a:gd name="T6" fmla="*/ 3 w 4"/>
                <a:gd name="T7" fmla="*/ 2 h 4"/>
                <a:gd name="T8" fmla="*/ 2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1" y="3"/>
                    <a:pt x="0" y="2"/>
                    <a:pt x="1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4" y="1"/>
                    <a:pt x="3" y="2"/>
                  </a:cubicBezTo>
                  <a:cubicBezTo>
                    <a:pt x="3" y="3"/>
                    <a:pt x="3" y="4"/>
                    <a:pt x="2" y="4"/>
                  </a:cubicBezTo>
                  <a:close/>
                </a:path>
              </a:pathLst>
            </a:custGeom>
            <a:solidFill>
              <a:srgbClr val="E994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02" name="Freeform 580"/>
            <p:cNvSpPr>
              <a:spLocks/>
            </p:cNvSpPr>
            <p:nvPr/>
          </p:nvSpPr>
          <p:spPr bwMode="auto">
            <a:xfrm>
              <a:off x="-6276976" y="87313"/>
              <a:ext cx="26988" cy="44450"/>
            </a:xfrm>
            <a:custGeom>
              <a:avLst/>
              <a:gdLst>
                <a:gd name="T0" fmla="*/ 1 w 3"/>
                <a:gd name="T1" fmla="*/ 5 h 5"/>
                <a:gd name="T2" fmla="*/ 1 w 3"/>
                <a:gd name="T3" fmla="*/ 1 h 5"/>
                <a:gd name="T4" fmla="*/ 2 w 3"/>
                <a:gd name="T5" fmla="*/ 1 h 5"/>
                <a:gd name="T6" fmla="*/ 1 w 3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1" y="5"/>
                  </a:moveTo>
                  <a:cubicBezTo>
                    <a:pt x="0" y="4"/>
                    <a:pt x="0" y="2"/>
                    <a:pt x="1" y="1"/>
                  </a:cubicBezTo>
                  <a:cubicBezTo>
                    <a:pt x="1" y="0"/>
                    <a:pt x="2" y="0"/>
                    <a:pt x="2" y="1"/>
                  </a:cubicBezTo>
                  <a:cubicBezTo>
                    <a:pt x="3" y="3"/>
                    <a:pt x="2" y="4"/>
                    <a:pt x="1" y="5"/>
                  </a:cubicBezTo>
                  <a:close/>
                </a:path>
              </a:pathLst>
            </a:custGeom>
            <a:solidFill>
              <a:srgbClr val="F08C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03" name="Freeform 581"/>
            <p:cNvSpPr>
              <a:spLocks/>
            </p:cNvSpPr>
            <p:nvPr/>
          </p:nvSpPr>
          <p:spPr bwMode="auto">
            <a:xfrm>
              <a:off x="-6518276" y="104775"/>
              <a:ext cx="26988" cy="34925"/>
            </a:xfrm>
            <a:custGeom>
              <a:avLst/>
              <a:gdLst>
                <a:gd name="T0" fmla="*/ 2 w 3"/>
                <a:gd name="T1" fmla="*/ 4 h 4"/>
                <a:gd name="T2" fmla="*/ 0 w 3"/>
                <a:gd name="T3" fmla="*/ 2 h 4"/>
                <a:gd name="T4" fmla="*/ 2 w 3"/>
                <a:gd name="T5" fmla="*/ 0 h 4"/>
                <a:gd name="T6" fmla="*/ 3 w 3"/>
                <a:gd name="T7" fmla="*/ 2 h 4"/>
                <a:gd name="T8" fmla="*/ 2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4"/>
                  </a:moveTo>
                  <a:cubicBezTo>
                    <a:pt x="1" y="4"/>
                    <a:pt x="1" y="3"/>
                    <a:pt x="0" y="2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4"/>
                    <a:pt x="2" y="4"/>
                  </a:cubicBezTo>
                  <a:close/>
                </a:path>
              </a:pathLst>
            </a:custGeom>
            <a:solidFill>
              <a:srgbClr val="F39A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04" name="Freeform 582"/>
            <p:cNvSpPr>
              <a:spLocks/>
            </p:cNvSpPr>
            <p:nvPr/>
          </p:nvSpPr>
          <p:spPr bwMode="auto">
            <a:xfrm>
              <a:off x="-6607176" y="122238"/>
              <a:ext cx="17463" cy="44450"/>
            </a:xfrm>
            <a:custGeom>
              <a:avLst/>
              <a:gdLst>
                <a:gd name="T0" fmla="*/ 2 w 2"/>
                <a:gd name="T1" fmla="*/ 2 h 5"/>
                <a:gd name="T2" fmla="*/ 1 w 2"/>
                <a:gd name="T3" fmla="*/ 4 h 5"/>
                <a:gd name="T4" fmla="*/ 0 w 2"/>
                <a:gd name="T5" fmla="*/ 2 h 5"/>
                <a:gd name="T6" fmla="*/ 1 w 2"/>
                <a:gd name="T7" fmla="*/ 0 h 5"/>
                <a:gd name="T8" fmla="*/ 2 w 2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2"/>
                  </a:moveTo>
                  <a:cubicBezTo>
                    <a:pt x="2" y="3"/>
                    <a:pt x="2" y="4"/>
                    <a:pt x="1" y="4"/>
                  </a:cubicBezTo>
                  <a:cubicBezTo>
                    <a:pt x="0" y="5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F29A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05" name="Freeform 583"/>
            <p:cNvSpPr>
              <a:spLocks/>
            </p:cNvSpPr>
            <p:nvPr/>
          </p:nvSpPr>
          <p:spPr bwMode="auto">
            <a:xfrm>
              <a:off x="-6705601" y="131763"/>
              <a:ext cx="19050" cy="34925"/>
            </a:xfrm>
            <a:custGeom>
              <a:avLst/>
              <a:gdLst>
                <a:gd name="T0" fmla="*/ 2 w 2"/>
                <a:gd name="T1" fmla="*/ 2 h 4"/>
                <a:gd name="T2" fmla="*/ 1 w 2"/>
                <a:gd name="T3" fmla="*/ 4 h 4"/>
                <a:gd name="T4" fmla="*/ 0 w 2"/>
                <a:gd name="T5" fmla="*/ 2 h 4"/>
                <a:gd name="T6" fmla="*/ 1 w 2"/>
                <a:gd name="T7" fmla="*/ 0 h 4"/>
                <a:gd name="T8" fmla="*/ 2 w 2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2"/>
                  </a:moveTo>
                  <a:cubicBezTo>
                    <a:pt x="2" y="3"/>
                    <a:pt x="2" y="3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F396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06" name="Freeform 584"/>
            <p:cNvSpPr>
              <a:spLocks/>
            </p:cNvSpPr>
            <p:nvPr/>
          </p:nvSpPr>
          <p:spPr bwMode="auto">
            <a:xfrm>
              <a:off x="-6143626" y="131763"/>
              <a:ext cx="26988" cy="34925"/>
            </a:xfrm>
            <a:custGeom>
              <a:avLst/>
              <a:gdLst>
                <a:gd name="T0" fmla="*/ 2 w 3"/>
                <a:gd name="T1" fmla="*/ 4 h 4"/>
                <a:gd name="T2" fmla="*/ 0 w 3"/>
                <a:gd name="T3" fmla="*/ 1 h 4"/>
                <a:gd name="T4" fmla="*/ 1 w 3"/>
                <a:gd name="T5" fmla="*/ 0 h 4"/>
                <a:gd name="T6" fmla="*/ 2 w 3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2" y="4"/>
                  </a:moveTo>
                  <a:cubicBezTo>
                    <a:pt x="0" y="4"/>
                    <a:pt x="0" y="2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3" y="1"/>
                    <a:pt x="3" y="3"/>
                    <a:pt x="2" y="4"/>
                  </a:cubicBezTo>
                  <a:close/>
                </a:path>
              </a:pathLst>
            </a:custGeom>
            <a:solidFill>
              <a:srgbClr val="F49A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07" name="Freeform 585"/>
            <p:cNvSpPr>
              <a:spLocks/>
            </p:cNvSpPr>
            <p:nvPr/>
          </p:nvSpPr>
          <p:spPr bwMode="auto">
            <a:xfrm>
              <a:off x="-6205538" y="184150"/>
              <a:ext cx="26988" cy="36513"/>
            </a:xfrm>
            <a:custGeom>
              <a:avLst/>
              <a:gdLst>
                <a:gd name="T0" fmla="*/ 1 w 3"/>
                <a:gd name="T1" fmla="*/ 0 h 4"/>
                <a:gd name="T2" fmla="*/ 3 w 3"/>
                <a:gd name="T3" fmla="*/ 2 h 4"/>
                <a:gd name="T4" fmla="*/ 2 w 3"/>
                <a:gd name="T5" fmla="*/ 3 h 4"/>
                <a:gd name="T6" fmla="*/ 0 w 3"/>
                <a:gd name="T7" fmla="*/ 2 h 4"/>
                <a:gd name="T8" fmla="*/ 1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2" y="0"/>
                    <a:pt x="3" y="1"/>
                    <a:pt x="3" y="2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397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08" name="Oval 586"/>
            <p:cNvSpPr>
              <a:spLocks noChangeArrowheads="1"/>
            </p:cNvSpPr>
            <p:nvPr/>
          </p:nvSpPr>
          <p:spPr bwMode="auto">
            <a:xfrm>
              <a:off x="-6642101" y="220663"/>
              <a:ext cx="26988" cy="34925"/>
            </a:xfrm>
            <a:prstGeom prst="ellipse">
              <a:avLst/>
            </a:prstGeom>
            <a:solidFill>
              <a:srgbClr val="F08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09" name="Freeform 587"/>
            <p:cNvSpPr>
              <a:spLocks/>
            </p:cNvSpPr>
            <p:nvPr/>
          </p:nvSpPr>
          <p:spPr bwMode="auto">
            <a:xfrm>
              <a:off x="-6215063" y="398463"/>
              <a:ext cx="26988" cy="34925"/>
            </a:xfrm>
            <a:custGeom>
              <a:avLst/>
              <a:gdLst>
                <a:gd name="T0" fmla="*/ 1 w 3"/>
                <a:gd name="T1" fmla="*/ 4 h 4"/>
                <a:gd name="T2" fmla="*/ 0 w 3"/>
                <a:gd name="T3" fmla="*/ 2 h 4"/>
                <a:gd name="T4" fmla="*/ 2 w 3"/>
                <a:gd name="T5" fmla="*/ 0 h 4"/>
                <a:gd name="T6" fmla="*/ 3 w 3"/>
                <a:gd name="T7" fmla="*/ 2 h 4"/>
                <a:gd name="T8" fmla="*/ 1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2" y="4"/>
                    <a:pt x="1" y="4"/>
                  </a:cubicBezTo>
                  <a:close/>
                </a:path>
              </a:pathLst>
            </a:custGeom>
            <a:solidFill>
              <a:srgbClr val="F4A1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10" name="Freeform 588"/>
            <p:cNvSpPr>
              <a:spLocks/>
            </p:cNvSpPr>
            <p:nvPr/>
          </p:nvSpPr>
          <p:spPr bwMode="auto">
            <a:xfrm>
              <a:off x="-6499226" y="504825"/>
              <a:ext cx="25400" cy="36513"/>
            </a:xfrm>
            <a:custGeom>
              <a:avLst/>
              <a:gdLst>
                <a:gd name="T0" fmla="*/ 1 w 3"/>
                <a:gd name="T1" fmla="*/ 0 h 4"/>
                <a:gd name="T2" fmla="*/ 3 w 3"/>
                <a:gd name="T3" fmla="*/ 3 h 4"/>
                <a:gd name="T4" fmla="*/ 1 w 3"/>
                <a:gd name="T5" fmla="*/ 4 h 4"/>
                <a:gd name="T6" fmla="*/ 0 w 3"/>
                <a:gd name="T7" fmla="*/ 2 h 4"/>
                <a:gd name="T8" fmla="*/ 1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2" y="1"/>
                    <a:pt x="3" y="2"/>
                    <a:pt x="3" y="3"/>
                  </a:cubicBezTo>
                  <a:cubicBezTo>
                    <a:pt x="3" y="4"/>
                    <a:pt x="2" y="4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4A0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11" name="Freeform 589"/>
            <p:cNvSpPr>
              <a:spLocks/>
            </p:cNvSpPr>
            <p:nvPr/>
          </p:nvSpPr>
          <p:spPr bwMode="auto">
            <a:xfrm>
              <a:off x="-6197601" y="638175"/>
              <a:ext cx="36513" cy="36513"/>
            </a:xfrm>
            <a:custGeom>
              <a:avLst/>
              <a:gdLst>
                <a:gd name="T0" fmla="*/ 4 w 4"/>
                <a:gd name="T1" fmla="*/ 2 h 4"/>
                <a:gd name="T2" fmla="*/ 1 w 4"/>
                <a:gd name="T3" fmla="*/ 4 h 4"/>
                <a:gd name="T4" fmla="*/ 2 w 4"/>
                <a:gd name="T5" fmla="*/ 1 h 4"/>
                <a:gd name="T6" fmla="*/ 4 w 4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3" y="3"/>
                    <a:pt x="2" y="4"/>
                    <a:pt x="1" y="4"/>
                  </a:cubicBezTo>
                  <a:cubicBezTo>
                    <a:pt x="1" y="3"/>
                    <a:pt x="0" y="2"/>
                    <a:pt x="2" y="1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6A7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12" name="Freeform 590"/>
            <p:cNvSpPr>
              <a:spLocks/>
            </p:cNvSpPr>
            <p:nvPr/>
          </p:nvSpPr>
          <p:spPr bwMode="auto">
            <a:xfrm>
              <a:off x="-6197601" y="549275"/>
              <a:ext cx="19050" cy="26988"/>
            </a:xfrm>
            <a:custGeom>
              <a:avLst/>
              <a:gdLst>
                <a:gd name="T0" fmla="*/ 2 w 2"/>
                <a:gd name="T1" fmla="*/ 1 h 3"/>
                <a:gd name="T2" fmla="*/ 1 w 2"/>
                <a:gd name="T3" fmla="*/ 3 h 3"/>
                <a:gd name="T4" fmla="*/ 0 w 2"/>
                <a:gd name="T5" fmla="*/ 2 h 3"/>
                <a:gd name="T6" fmla="*/ 1 w 2"/>
                <a:gd name="T7" fmla="*/ 0 h 3"/>
                <a:gd name="T8" fmla="*/ 2 w 2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cubicBezTo>
                    <a:pt x="2" y="2"/>
                    <a:pt x="2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F49A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13" name="Freeform 591"/>
            <p:cNvSpPr>
              <a:spLocks/>
            </p:cNvSpPr>
            <p:nvPr/>
          </p:nvSpPr>
          <p:spPr bwMode="auto">
            <a:xfrm>
              <a:off x="-6276976" y="504825"/>
              <a:ext cx="26988" cy="26988"/>
            </a:xfrm>
            <a:custGeom>
              <a:avLst/>
              <a:gdLst>
                <a:gd name="T0" fmla="*/ 2 w 3"/>
                <a:gd name="T1" fmla="*/ 0 h 3"/>
                <a:gd name="T2" fmla="*/ 3 w 3"/>
                <a:gd name="T3" fmla="*/ 2 h 3"/>
                <a:gd name="T4" fmla="*/ 1 w 3"/>
                <a:gd name="T5" fmla="*/ 3 h 3"/>
                <a:gd name="T6" fmla="*/ 0 w 3"/>
                <a:gd name="T7" fmla="*/ 1 h 3"/>
                <a:gd name="T8" fmla="*/ 2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3" y="0"/>
                    <a:pt x="3" y="1"/>
                    <a:pt x="3" y="2"/>
                  </a:cubicBezTo>
                  <a:cubicBezTo>
                    <a:pt x="2" y="3"/>
                    <a:pt x="2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295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14" name="Freeform 592"/>
            <p:cNvSpPr>
              <a:spLocks/>
            </p:cNvSpPr>
            <p:nvPr/>
          </p:nvSpPr>
          <p:spPr bwMode="auto">
            <a:xfrm>
              <a:off x="-6402388" y="112713"/>
              <a:ext cx="26988" cy="36513"/>
            </a:xfrm>
            <a:custGeom>
              <a:avLst/>
              <a:gdLst>
                <a:gd name="T0" fmla="*/ 3 w 3"/>
                <a:gd name="T1" fmla="*/ 1 h 4"/>
                <a:gd name="T2" fmla="*/ 2 w 3"/>
                <a:gd name="T3" fmla="*/ 4 h 4"/>
                <a:gd name="T4" fmla="*/ 0 w 3"/>
                <a:gd name="T5" fmla="*/ 2 h 4"/>
                <a:gd name="T6" fmla="*/ 2 w 3"/>
                <a:gd name="T7" fmla="*/ 0 h 4"/>
                <a:gd name="T8" fmla="*/ 3 w 3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1"/>
                  </a:moveTo>
                  <a:cubicBezTo>
                    <a:pt x="3" y="3"/>
                    <a:pt x="3" y="4"/>
                    <a:pt x="2" y="4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F4AE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15" name="Freeform 593"/>
            <p:cNvSpPr>
              <a:spLocks/>
            </p:cNvSpPr>
            <p:nvPr/>
          </p:nvSpPr>
          <p:spPr bwMode="auto">
            <a:xfrm>
              <a:off x="-6767513" y="166688"/>
              <a:ext cx="36513" cy="26988"/>
            </a:xfrm>
            <a:custGeom>
              <a:avLst/>
              <a:gdLst>
                <a:gd name="T0" fmla="*/ 4 w 4"/>
                <a:gd name="T1" fmla="*/ 2 h 3"/>
                <a:gd name="T2" fmla="*/ 0 w 4"/>
                <a:gd name="T3" fmla="*/ 1 h 3"/>
                <a:gd name="T4" fmla="*/ 1 w 4"/>
                <a:gd name="T5" fmla="*/ 0 h 3"/>
                <a:gd name="T6" fmla="*/ 4 w 4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3">
                  <a:moveTo>
                    <a:pt x="4" y="2"/>
                  </a:moveTo>
                  <a:cubicBezTo>
                    <a:pt x="2" y="3"/>
                    <a:pt x="0" y="3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3" y="1"/>
                    <a:pt x="4" y="2"/>
                  </a:cubicBezTo>
                  <a:close/>
                </a:path>
              </a:pathLst>
            </a:custGeom>
            <a:solidFill>
              <a:srgbClr val="EF77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16" name="Freeform 594"/>
            <p:cNvSpPr>
              <a:spLocks/>
            </p:cNvSpPr>
            <p:nvPr/>
          </p:nvSpPr>
          <p:spPr bwMode="auto">
            <a:xfrm>
              <a:off x="-6651626" y="415925"/>
              <a:ext cx="26988" cy="26988"/>
            </a:xfrm>
            <a:custGeom>
              <a:avLst/>
              <a:gdLst>
                <a:gd name="T0" fmla="*/ 2 w 3"/>
                <a:gd name="T1" fmla="*/ 3 h 3"/>
                <a:gd name="T2" fmla="*/ 0 w 3"/>
                <a:gd name="T3" fmla="*/ 2 h 3"/>
                <a:gd name="T4" fmla="*/ 1 w 3"/>
                <a:gd name="T5" fmla="*/ 0 h 3"/>
                <a:gd name="T6" fmla="*/ 3 w 3"/>
                <a:gd name="T7" fmla="*/ 2 h 3"/>
                <a:gd name="T8" fmla="*/ 2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cubicBezTo>
                    <a:pt x="1" y="3"/>
                    <a:pt x="1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1"/>
                    <a:pt x="3" y="2"/>
                  </a:cubicBezTo>
                  <a:cubicBezTo>
                    <a:pt x="3" y="2"/>
                    <a:pt x="3" y="3"/>
                    <a:pt x="2" y="3"/>
                  </a:cubicBezTo>
                  <a:close/>
                </a:path>
              </a:pathLst>
            </a:custGeom>
            <a:solidFill>
              <a:srgbClr val="F7B1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17" name="Freeform 595"/>
            <p:cNvSpPr>
              <a:spLocks/>
            </p:cNvSpPr>
            <p:nvPr/>
          </p:nvSpPr>
          <p:spPr bwMode="auto">
            <a:xfrm>
              <a:off x="-6740526" y="220663"/>
              <a:ext cx="17463" cy="26988"/>
            </a:xfrm>
            <a:custGeom>
              <a:avLst/>
              <a:gdLst>
                <a:gd name="T0" fmla="*/ 1 w 2"/>
                <a:gd name="T1" fmla="*/ 3 h 3"/>
                <a:gd name="T2" fmla="*/ 0 w 2"/>
                <a:gd name="T3" fmla="*/ 2 h 3"/>
                <a:gd name="T4" fmla="*/ 1 w 2"/>
                <a:gd name="T5" fmla="*/ 0 h 3"/>
                <a:gd name="T6" fmla="*/ 2 w 2"/>
                <a:gd name="T7" fmla="*/ 1 h 3"/>
                <a:gd name="T8" fmla="*/ 1 w 2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3"/>
                  </a:move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2" y="2"/>
                    <a:pt x="2" y="3"/>
                    <a:pt x="1" y="3"/>
                  </a:cubicBezTo>
                  <a:close/>
                </a:path>
              </a:pathLst>
            </a:custGeom>
            <a:solidFill>
              <a:srgbClr val="FDDB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18" name="Freeform 596"/>
            <p:cNvSpPr>
              <a:spLocks/>
            </p:cNvSpPr>
            <p:nvPr/>
          </p:nvSpPr>
          <p:spPr bwMode="auto">
            <a:xfrm>
              <a:off x="-6686551" y="647700"/>
              <a:ext cx="34925" cy="44450"/>
            </a:xfrm>
            <a:custGeom>
              <a:avLst/>
              <a:gdLst>
                <a:gd name="T0" fmla="*/ 4 w 4"/>
                <a:gd name="T1" fmla="*/ 3 h 5"/>
                <a:gd name="T2" fmla="*/ 3 w 4"/>
                <a:gd name="T3" fmla="*/ 5 h 5"/>
                <a:gd name="T4" fmla="*/ 1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4" y="5"/>
                    <a:pt x="3" y="5"/>
                  </a:cubicBezTo>
                  <a:cubicBezTo>
                    <a:pt x="1" y="4"/>
                    <a:pt x="1" y="3"/>
                    <a:pt x="1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F18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19" name="Freeform 597"/>
            <p:cNvSpPr>
              <a:spLocks/>
            </p:cNvSpPr>
            <p:nvPr/>
          </p:nvSpPr>
          <p:spPr bwMode="auto">
            <a:xfrm>
              <a:off x="-6570663" y="647700"/>
              <a:ext cx="25400" cy="44450"/>
            </a:xfrm>
            <a:custGeom>
              <a:avLst/>
              <a:gdLst>
                <a:gd name="T0" fmla="*/ 3 w 3"/>
                <a:gd name="T1" fmla="*/ 2 h 5"/>
                <a:gd name="T2" fmla="*/ 2 w 3"/>
                <a:gd name="T3" fmla="*/ 4 h 5"/>
                <a:gd name="T4" fmla="*/ 0 w 3"/>
                <a:gd name="T5" fmla="*/ 2 h 5"/>
                <a:gd name="T6" fmla="*/ 1 w 3"/>
                <a:gd name="T7" fmla="*/ 0 h 5"/>
                <a:gd name="T8" fmla="*/ 3 w 3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3" y="2"/>
                  </a:moveTo>
                  <a:cubicBezTo>
                    <a:pt x="3" y="3"/>
                    <a:pt x="3" y="4"/>
                    <a:pt x="2" y="4"/>
                  </a:cubicBezTo>
                  <a:cubicBezTo>
                    <a:pt x="1" y="5"/>
                    <a:pt x="1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191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20" name="Freeform 598"/>
            <p:cNvSpPr>
              <a:spLocks/>
            </p:cNvSpPr>
            <p:nvPr/>
          </p:nvSpPr>
          <p:spPr bwMode="auto">
            <a:xfrm>
              <a:off x="-6642101" y="558800"/>
              <a:ext cx="34925" cy="34925"/>
            </a:xfrm>
            <a:custGeom>
              <a:avLst/>
              <a:gdLst>
                <a:gd name="T0" fmla="*/ 3 w 4"/>
                <a:gd name="T1" fmla="*/ 4 h 4"/>
                <a:gd name="T2" fmla="*/ 1 w 4"/>
                <a:gd name="T3" fmla="*/ 0 h 4"/>
                <a:gd name="T4" fmla="*/ 2 w 4"/>
                <a:gd name="T5" fmla="*/ 0 h 4"/>
                <a:gd name="T6" fmla="*/ 3 w 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cubicBezTo>
                    <a:pt x="1" y="3"/>
                    <a:pt x="0" y="2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4" y="1"/>
                    <a:pt x="3" y="2"/>
                    <a:pt x="3" y="4"/>
                  </a:cubicBezTo>
                  <a:close/>
                </a:path>
              </a:pathLst>
            </a:custGeom>
            <a:solidFill>
              <a:srgbClr val="F39A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21" name="Freeform 599"/>
            <p:cNvSpPr>
              <a:spLocks/>
            </p:cNvSpPr>
            <p:nvPr/>
          </p:nvSpPr>
          <p:spPr bwMode="auto">
            <a:xfrm>
              <a:off x="-6508751" y="6350"/>
              <a:ext cx="79375" cy="26988"/>
            </a:xfrm>
            <a:custGeom>
              <a:avLst/>
              <a:gdLst>
                <a:gd name="T0" fmla="*/ 9 w 9"/>
                <a:gd name="T1" fmla="*/ 1 h 3"/>
                <a:gd name="T2" fmla="*/ 0 w 9"/>
                <a:gd name="T3" fmla="*/ 2 h 3"/>
                <a:gd name="T4" fmla="*/ 9 w 9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3">
                  <a:moveTo>
                    <a:pt x="9" y="1"/>
                  </a:moveTo>
                  <a:cubicBezTo>
                    <a:pt x="6" y="2"/>
                    <a:pt x="3" y="3"/>
                    <a:pt x="0" y="2"/>
                  </a:cubicBezTo>
                  <a:cubicBezTo>
                    <a:pt x="3" y="1"/>
                    <a:pt x="5" y="0"/>
                    <a:pt x="9" y="1"/>
                  </a:cubicBezTo>
                  <a:close/>
                </a:path>
              </a:pathLst>
            </a:custGeom>
            <a:solidFill>
              <a:srgbClr val="6D7A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22" name="Freeform 600"/>
            <p:cNvSpPr>
              <a:spLocks/>
            </p:cNvSpPr>
            <p:nvPr/>
          </p:nvSpPr>
          <p:spPr bwMode="auto">
            <a:xfrm>
              <a:off x="-6705601" y="309563"/>
              <a:ext cx="26988" cy="44450"/>
            </a:xfrm>
            <a:custGeom>
              <a:avLst/>
              <a:gdLst>
                <a:gd name="T0" fmla="*/ 3 w 3"/>
                <a:gd name="T1" fmla="*/ 2 h 5"/>
                <a:gd name="T2" fmla="*/ 2 w 3"/>
                <a:gd name="T3" fmla="*/ 4 h 5"/>
                <a:gd name="T4" fmla="*/ 0 w 3"/>
                <a:gd name="T5" fmla="*/ 2 h 5"/>
                <a:gd name="T6" fmla="*/ 2 w 3"/>
                <a:gd name="T7" fmla="*/ 0 h 5"/>
                <a:gd name="T8" fmla="*/ 3 w 3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3" y="2"/>
                  </a:moveTo>
                  <a:cubicBezTo>
                    <a:pt x="3" y="3"/>
                    <a:pt x="3" y="4"/>
                    <a:pt x="2" y="4"/>
                  </a:cubicBezTo>
                  <a:cubicBezTo>
                    <a:pt x="1" y="5"/>
                    <a:pt x="1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6A6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1123" name="Grupo 1122"/>
          <p:cNvGrpSpPr/>
          <p:nvPr/>
        </p:nvGrpSpPr>
        <p:grpSpPr>
          <a:xfrm rot="18947105">
            <a:off x="4540120" y="2220062"/>
            <a:ext cx="311397" cy="480522"/>
            <a:chOff x="-6865938" y="-403225"/>
            <a:chExt cx="865188" cy="1335088"/>
          </a:xfrm>
        </p:grpSpPr>
        <p:sp>
          <p:nvSpPr>
            <p:cNvPr id="1124" name="Freeform 546"/>
            <p:cNvSpPr>
              <a:spLocks/>
            </p:cNvSpPr>
            <p:nvPr/>
          </p:nvSpPr>
          <p:spPr bwMode="auto">
            <a:xfrm>
              <a:off x="-6856413" y="23813"/>
              <a:ext cx="855663" cy="677863"/>
            </a:xfrm>
            <a:custGeom>
              <a:avLst/>
              <a:gdLst>
                <a:gd name="T0" fmla="*/ 10 w 96"/>
                <a:gd name="T1" fmla="*/ 59 h 76"/>
                <a:gd name="T2" fmla="*/ 6 w 96"/>
                <a:gd name="T3" fmla="*/ 19 h 76"/>
                <a:gd name="T4" fmla="*/ 12 w 96"/>
                <a:gd name="T5" fmla="*/ 11 h 76"/>
                <a:gd name="T6" fmla="*/ 31 w 96"/>
                <a:gd name="T7" fmla="*/ 4 h 76"/>
                <a:gd name="T8" fmla="*/ 36 w 96"/>
                <a:gd name="T9" fmla="*/ 4 h 76"/>
                <a:gd name="T10" fmla="*/ 44 w 96"/>
                <a:gd name="T11" fmla="*/ 10 h 76"/>
                <a:gd name="T12" fmla="*/ 47 w 96"/>
                <a:gd name="T13" fmla="*/ 10 h 76"/>
                <a:gd name="T14" fmla="*/ 51 w 96"/>
                <a:gd name="T15" fmla="*/ 7 h 76"/>
                <a:gd name="T16" fmla="*/ 46 w 96"/>
                <a:gd name="T17" fmla="*/ 6 h 76"/>
                <a:gd name="T18" fmla="*/ 45 w 96"/>
                <a:gd name="T19" fmla="*/ 3 h 76"/>
                <a:gd name="T20" fmla="*/ 71 w 96"/>
                <a:gd name="T21" fmla="*/ 4 h 76"/>
                <a:gd name="T22" fmla="*/ 73 w 96"/>
                <a:gd name="T23" fmla="*/ 10 h 76"/>
                <a:gd name="T24" fmla="*/ 72 w 96"/>
                <a:gd name="T25" fmla="*/ 6 h 76"/>
                <a:gd name="T26" fmla="*/ 76 w 96"/>
                <a:gd name="T27" fmla="*/ 6 h 76"/>
                <a:gd name="T28" fmla="*/ 81 w 96"/>
                <a:gd name="T29" fmla="*/ 7 h 76"/>
                <a:gd name="T30" fmla="*/ 94 w 96"/>
                <a:gd name="T31" fmla="*/ 39 h 76"/>
                <a:gd name="T32" fmla="*/ 84 w 96"/>
                <a:gd name="T33" fmla="*/ 67 h 76"/>
                <a:gd name="T34" fmla="*/ 78 w 96"/>
                <a:gd name="T35" fmla="*/ 72 h 76"/>
                <a:gd name="T36" fmla="*/ 75 w 96"/>
                <a:gd name="T37" fmla="*/ 70 h 76"/>
                <a:gd name="T38" fmla="*/ 69 w 96"/>
                <a:gd name="T39" fmla="*/ 71 h 76"/>
                <a:gd name="T40" fmla="*/ 67 w 96"/>
                <a:gd name="T41" fmla="*/ 72 h 76"/>
                <a:gd name="T42" fmla="*/ 66 w 96"/>
                <a:gd name="T43" fmla="*/ 74 h 76"/>
                <a:gd name="T44" fmla="*/ 61 w 96"/>
                <a:gd name="T45" fmla="*/ 75 h 76"/>
                <a:gd name="T46" fmla="*/ 59 w 96"/>
                <a:gd name="T47" fmla="*/ 71 h 76"/>
                <a:gd name="T48" fmla="*/ 58 w 96"/>
                <a:gd name="T49" fmla="*/ 69 h 76"/>
                <a:gd name="T50" fmla="*/ 56 w 96"/>
                <a:gd name="T51" fmla="*/ 70 h 76"/>
                <a:gd name="T52" fmla="*/ 55 w 96"/>
                <a:gd name="T53" fmla="*/ 70 h 76"/>
                <a:gd name="T54" fmla="*/ 52 w 96"/>
                <a:gd name="T55" fmla="*/ 75 h 76"/>
                <a:gd name="T56" fmla="*/ 47 w 96"/>
                <a:gd name="T57" fmla="*/ 71 h 76"/>
                <a:gd name="T58" fmla="*/ 47 w 96"/>
                <a:gd name="T59" fmla="*/ 70 h 76"/>
                <a:gd name="T60" fmla="*/ 31 w 96"/>
                <a:gd name="T61" fmla="*/ 69 h 76"/>
                <a:gd name="T62" fmla="*/ 28 w 96"/>
                <a:gd name="T63" fmla="*/ 64 h 76"/>
                <a:gd name="T64" fmla="*/ 26 w 96"/>
                <a:gd name="T65" fmla="*/ 60 h 76"/>
                <a:gd name="T66" fmla="*/ 24 w 96"/>
                <a:gd name="T67" fmla="*/ 63 h 76"/>
                <a:gd name="T68" fmla="*/ 20 w 96"/>
                <a:gd name="T69" fmla="*/ 65 h 76"/>
                <a:gd name="T70" fmla="*/ 15 w 96"/>
                <a:gd name="T71" fmla="*/ 61 h 76"/>
                <a:gd name="T72" fmla="*/ 13 w 96"/>
                <a:gd name="T73" fmla="*/ 59 h 76"/>
                <a:gd name="T74" fmla="*/ 10 w 96"/>
                <a:gd name="T75" fmla="*/ 5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6" h="76">
                  <a:moveTo>
                    <a:pt x="10" y="59"/>
                  </a:moveTo>
                  <a:cubicBezTo>
                    <a:pt x="3" y="46"/>
                    <a:pt x="0" y="33"/>
                    <a:pt x="6" y="19"/>
                  </a:cubicBezTo>
                  <a:cubicBezTo>
                    <a:pt x="7" y="16"/>
                    <a:pt x="9" y="13"/>
                    <a:pt x="12" y="11"/>
                  </a:cubicBezTo>
                  <a:cubicBezTo>
                    <a:pt x="18" y="6"/>
                    <a:pt x="24" y="5"/>
                    <a:pt x="31" y="4"/>
                  </a:cubicBezTo>
                  <a:cubicBezTo>
                    <a:pt x="33" y="4"/>
                    <a:pt x="34" y="3"/>
                    <a:pt x="36" y="4"/>
                  </a:cubicBezTo>
                  <a:cubicBezTo>
                    <a:pt x="39" y="6"/>
                    <a:pt x="42" y="7"/>
                    <a:pt x="44" y="10"/>
                  </a:cubicBezTo>
                  <a:cubicBezTo>
                    <a:pt x="44" y="11"/>
                    <a:pt x="46" y="11"/>
                    <a:pt x="47" y="10"/>
                  </a:cubicBezTo>
                  <a:cubicBezTo>
                    <a:pt x="48" y="8"/>
                    <a:pt x="49" y="7"/>
                    <a:pt x="51" y="7"/>
                  </a:cubicBezTo>
                  <a:cubicBezTo>
                    <a:pt x="49" y="6"/>
                    <a:pt x="48" y="7"/>
                    <a:pt x="46" y="6"/>
                  </a:cubicBezTo>
                  <a:cubicBezTo>
                    <a:pt x="45" y="6"/>
                    <a:pt x="43" y="5"/>
                    <a:pt x="45" y="3"/>
                  </a:cubicBezTo>
                  <a:cubicBezTo>
                    <a:pt x="54" y="0"/>
                    <a:pt x="62" y="0"/>
                    <a:pt x="71" y="4"/>
                  </a:cubicBezTo>
                  <a:cubicBezTo>
                    <a:pt x="71" y="7"/>
                    <a:pt x="71" y="9"/>
                    <a:pt x="73" y="10"/>
                  </a:cubicBezTo>
                  <a:cubicBezTo>
                    <a:pt x="73" y="9"/>
                    <a:pt x="72" y="8"/>
                    <a:pt x="72" y="6"/>
                  </a:cubicBezTo>
                  <a:cubicBezTo>
                    <a:pt x="73" y="5"/>
                    <a:pt x="74" y="5"/>
                    <a:pt x="76" y="6"/>
                  </a:cubicBezTo>
                  <a:cubicBezTo>
                    <a:pt x="78" y="6"/>
                    <a:pt x="79" y="7"/>
                    <a:pt x="81" y="7"/>
                  </a:cubicBezTo>
                  <a:cubicBezTo>
                    <a:pt x="93" y="15"/>
                    <a:pt x="96" y="26"/>
                    <a:pt x="94" y="39"/>
                  </a:cubicBezTo>
                  <a:cubicBezTo>
                    <a:pt x="93" y="49"/>
                    <a:pt x="89" y="59"/>
                    <a:pt x="84" y="67"/>
                  </a:cubicBezTo>
                  <a:cubicBezTo>
                    <a:pt x="81" y="68"/>
                    <a:pt x="80" y="71"/>
                    <a:pt x="78" y="72"/>
                  </a:cubicBezTo>
                  <a:cubicBezTo>
                    <a:pt x="77" y="72"/>
                    <a:pt x="76" y="71"/>
                    <a:pt x="75" y="70"/>
                  </a:cubicBezTo>
                  <a:cubicBezTo>
                    <a:pt x="74" y="72"/>
                    <a:pt x="72" y="73"/>
                    <a:pt x="69" y="71"/>
                  </a:cubicBezTo>
                  <a:cubicBezTo>
                    <a:pt x="68" y="71"/>
                    <a:pt x="67" y="71"/>
                    <a:pt x="67" y="72"/>
                  </a:cubicBezTo>
                  <a:cubicBezTo>
                    <a:pt x="67" y="73"/>
                    <a:pt x="66" y="73"/>
                    <a:pt x="66" y="74"/>
                  </a:cubicBezTo>
                  <a:cubicBezTo>
                    <a:pt x="65" y="75"/>
                    <a:pt x="63" y="76"/>
                    <a:pt x="61" y="75"/>
                  </a:cubicBezTo>
                  <a:cubicBezTo>
                    <a:pt x="59" y="75"/>
                    <a:pt x="59" y="73"/>
                    <a:pt x="59" y="71"/>
                  </a:cubicBezTo>
                  <a:cubicBezTo>
                    <a:pt x="60" y="70"/>
                    <a:pt x="60" y="69"/>
                    <a:pt x="58" y="69"/>
                  </a:cubicBezTo>
                  <a:cubicBezTo>
                    <a:pt x="57" y="69"/>
                    <a:pt x="57" y="70"/>
                    <a:pt x="56" y="70"/>
                  </a:cubicBezTo>
                  <a:cubicBezTo>
                    <a:pt x="56" y="70"/>
                    <a:pt x="55" y="70"/>
                    <a:pt x="55" y="70"/>
                  </a:cubicBezTo>
                  <a:cubicBezTo>
                    <a:pt x="55" y="72"/>
                    <a:pt x="55" y="75"/>
                    <a:pt x="52" y="75"/>
                  </a:cubicBezTo>
                  <a:cubicBezTo>
                    <a:pt x="50" y="75"/>
                    <a:pt x="48" y="73"/>
                    <a:pt x="47" y="71"/>
                  </a:cubicBezTo>
                  <a:cubicBezTo>
                    <a:pt x="47" y="71"/>
                    <a:pt x="47" y="71"/>
                    <a:pt x="47" y="70"/>
                  </a:cubicBezTo>
                  <a:cubicBezTo>
                    <a:pt x="41" y="74"/>
                    <a:pt x="36" y="70"/>
                    <a:pt x="31" y="69"/>
                  </a:cubicBezTo>
                  <a:cubicBezTo>
                    <a:pt x="28" y="68"/>
                    <a:pt x="28" y="66"/>
                    <a:pt x="28" y="64"/>
                  </a:cubicBezTo>
                  <a:cubicBezTo>
                    <a:pt x="28" y="62"/>
                    <a:pt x="28" y="60"/>
                    <a:pt x="26" y="60"/>
                  </a:cubicBezTo>
                  <a:cubicBezTo>
                    <a:pt x="24" y="59"/>
                    <a:pt x="24" y="61"/>
                    <a:pt x="24" y="63"/>
                  </a:cubicBezTo>
                  <a:cubicBezTo>
                    <a:pt x="23" y="65"/>
                    <a:pt x="22" y="65"/>
                    <a:pt x="20" y="65"/>
                  </a:cubicBezTo>
                  <a:cubicBezTo>
                    <a:pt x="18" y="64"/>
                    <a:pt x="17" y="62"/>
                    <a:pt x="15" y="61"/>
                  </a:cubicBezTo>
                  <a:cubicBezTo>
                    <a:pt x="15" y="60"/>
                    <a:pt x="14" y="59"/>
                    <a:pt x="13" y="59"/>
                  </a:cubicBezTo>
                  <a:cubicBezTo>
                    <a:pt x="12" y="58"/>
                    <a:pt x="11" y="59"/>
                    <a:pt x="10" y="59"/>
                  </a:cubicBezTo>
                  <a:close/>
                </a:path>
              </a:pathLst>
            </a:custGeom>
            <a:solidFill>
              <a:srgbClr val="E525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25" name="Freeform 547"/>
            <p:cNvSpPr>
              <a:spLocks/>
            </p:cNvSpPr>
            <p:nvPr/>
          </p:nvSpPr>
          <p:spPr bwMode="auto">
            <a:xfrm>
              <a:off x="-6767513" y="522288"/>
              <a:ext cx="658813" cy="409575"/>
            </a:xfrm>
            <a:custGeom>
              <a:avLst/>
              <a:gdLst>
                <a:gd name="T0" fmla="*/ 48 w 74"/>
                <a:gd name="T1" fmla="*/ 12 h 46"/>
                <a:gd name="T2" fmla="*/ 50 w 74"/>
                <a:gd name="T3" fmla="*/ 11 h 46"/>
                <a:gd name="T4" fmla="*/ 51 w 74"/>
                <a:gd name="T5" fmla="*/ 15 h 46"/>
                <a:gd name="T6" fmla="*/ 51 w 74"/>
                <a:gd name="T7" fmla="*/ 19 h 46"/>
                <a:gd name="T8" fmla="*/ 55 w 74"/>
                <a:gd name="T9" fmla="*/ 17 h 46"/>
                <a:gd name="T10" fmla="*/ 57 w 74"/>
                <a:gd name="T11" fmla="*/ 18 h 46"/>
                <a:gd name="T12" fmla="*/ 56 w 74"/>
                <a:gd name="T13" fmla="*/ 16 h 46"/>
                <a:gd name="T14" fmla="*/ 62 w 74"/>
                <a:gd name="T15" fmla="*/ 16 h 46"/>
                <a:gd name="T16" fmla="*/ 65 w 74"/>
                <a:gd name="T17" fmla="*/ 12 h 46"/>
                <a:gd name="T18" fmla="*/ 66 w 74"/>
                <a:gd name="T19" fmla="*/ 14 h 46"/>
                <a:gd name="T20" fmla="*/ 68 w 74"/>
                <a:gd name="T21" fmla="*/ 15 h 46"/>
                <a:gd name="T22" fmla="*/ 74 w 74"/>
                <a:gd name="T23" fmla="*/ 11 h 46"/>
                <a:gd name="T24" fmla="*/ 51 w 74"/>
                <a:gd name="T25" fmla="*/ 39 h 46"/>
                <a:gd name="T26" fmla="*/ 26 w 74"/>
                <a:gd name="T27" fmla="*/ 39 h 46"/>
                <a:gd name="T28" fmla="*/ 2 w 74"/>
                <a:gd name="T29" fmla="*/ 9 h 46"/>
                <a:gd name="T30" fmla="*/ 0 w 74"/>
                <a:gd name="T31" fmla="*/ 3 h 46"/>
                <a:gd name="T32" fmla="*/ 3 w 74"/>
                <a:gd name="T33" fmla="*/ 2 h 46"/>
                <a:gd name="T34" fmla="*/ 6 w 74"/>
                <a:gd name="T35" fmla="*/ 3 h 46"/>
                <a:gd name="T36" fmla="*/ 8 w 74"/>
                <a:gd name="T37" fmla="*/ 6 h 46"/>
                <a:gd name="T38" fmla="*/ 12 w 74"/>
                <a:gd name="T39" fmla="*/ 8 h 46"/>
                <a:gd name="T40" fmla="*/ 13 w 74"/>
                <a:gd name="T41" fmla="*/ 5 h 46"/>
                <a:gd name="T42" fmla="*/ 16 w 74"/>
                <a:gd name="T43" fmla="*/ 3 h 46"/>
                <a:gd name="T44" fmla="*/ 19 w 74"/>
                <a:gd name="T45" fmla="*/ 6 h 46"/>
                <a:gd name="T46" fmla="*/ 23 w 74"/>
                <a:gd name="T47" fmla="*/ 12 h 46"/>
                <a:gd name="T48" fmla="*/ 26 w 74"/>
                <a:gd name="T49" fmla="*/ 13 h 46"/>
                <a:gd name="T50" fmla="*/ 35 w 74"/>
                <a:gd name="T51" fmla="*/ 13 h 46"/>
                <a:gd name="T52" fmla="*/ 38 w 74"/>
                <a:gd name="T53" fmla="*/ 14 h 46"/>
                <a:gd name="T54" fmla="*/ 37 w 74"/>
                <a:gd name="T55" fmla="*/ 16 h 46"/>
                <a:gd name="T56" fmla="*/ 38 w 74"/>
                <a:gd name="T57" fmla="*/ 15 h 46"/>
                <a:gd name="T58" fmla="*/ 39 w 74"/>
                <a:gd name="T59" fmla="*/ 16 h 46"/>
                <a:gd name="T60" fmla="*/ 43 w 74"/>
                <a:gd name="T61" fmla="*/ 18 h 46"/>
                <a:gd name="T62" fmla="*/ 44 w 74"/>
                <a:gd name="T63" fmla="*/ 15 h 46"/>
                <a:gd name="T64" fmla="*/ 46 w 74"/>
                <a:gd name="T65" fmla="*/ 14 h 46"/>
                <a:gd name="T66" fmla="*/ 48 w 74"/>
                <a:gd name="T67" fmla="*/ 1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4" h="46">
                  <a:moveTo>
                    <a:pt x="48" y="12"/>
                  </a:moveTo>
                  <a:cubicBezTo>
                    <a:pt x="48" y="11"/>
                    <a:pt x="48" y="10"/>
                    <a:pt x="50" y="11"/>
                  </a:cubicBezTo>
                  <a:cubicBezTo>
                    <a:pt x="50" y="12"/>
                    <a:pt x="51" y="14"/>
                    <a:pt x="51" y="15"/>
                  </a:cubicBezTo>
                  <a:cubicBezTo>
                    <a:pt x="50" y="16"/>
                    <a:pt x="50" y="18"/>
                    <a:pt x="51" y="19"/>
                  </a:cubicBezTo>
                  <a:cubicBezTo>
                    <a:pt x="53" y="20"/>
                    <a:pt x="54" y="18"/>
                    <a:pt x="55" y="17"/>
                  </a:cubicBezTo>
                  <a:cubicBezTo>
                    <a:pt x="56" y="17"/>
                    <a:pt x="56" y="18"/>
                    <a:pt x="57" y="18"/>
                  </a:cubicBezTo>
                  <a:cubicBezTo>
                    <a:pt x="58" y="17"/>
                    <a:pt x="57" y="16"/>
                    <a:pt x="56" y="16"/>
                  </a:cubicBezTo>
                  <a:cubicBezTo>
                    <a:pt x="58" y="11"/>
                    <a:pt x="60" y="15"/>
                    <a:pt x="62" y="16"/>
                  </a:cubicBezTo>
                  <a:cubicBezTo>
                    <a:pt x="63" y="15"/>
                    <a:pt x="63" y="13"/>
                    <a:pt x="65" y="12"/>
                  </a:cubicBezTo>
                  <a:cubicBezTo>
                    <a:pt x="67" y="12"/>
                    <a:pt x="66" y="13"/>
                    <a:pt x="66" y="14"/>
                  </a:cubicBezTo>
                  <a:cubicBezTo>
                    <a:pt x="66" y="15"/>
                    <a:pt x="66" y="16"/>
                    <a:pt x="68" y="15"/>
                  </a:cubicBezTo>
                  <a:cubicBezTo>
                    <a:pt x="69" y="13"/>
                    <a:pt x="71" y="11"/>
                    <a:pt x="74" y="11"/>
                  </a:cubicBezTo>
                  <a:cubicBezTo>
                    <a:pt x="68" y="22"/>
                    <a:pt x="61" y="32"/>
                    <a:pt x="51" y="39"/>
                  </a:cubicBezTo>
                  <a:cubicBezTo>
                    <a:pt x="42" y="46"/>
                    <a:pt x="35" y="46"/>
                    <a:pt x="26" y="39"/>
                  </a:cubicBezTo>
                  <a:cubicBezTo>
                    <a:pt x="16" y="31"/>
                    <a:pt x="8" y="21"/>
                    <a:pt x="2" y="9"/>
                  </a:cubicBezTo>
                  <a:cubicBezTo>
                    <a:pt x="1" y="7"/>
                    <a:pt x="0" y="6"/>
                    <a:pt x="0" y="3"/>
                  </a:cubicBezTo>
                  <a:cubicBezTo>
                    <a:pt x="1" y="3"/>
                    <a:pt x="1" y="0"/>
                    <a:pt x="3" y="2"/>
                  </a:cubicBezTo>
                  <a:cubicBezTo>
                    <a:pt x="4" y="3"/>
                    <a:pt x="4" y="6"/>
                    <a:pt x="6" y="3"/>
                  </a:cubicBezTo>
                  <a:cubicBezTo>
                    <a:pt x="7" y="4"/>
                    <a:pt x="7" y="5"/>
                    <a:pt x="8" y="6"/>
                  </a:cubicBezTo>
                  <a:cubicBezTo>
                    <a:pt x="8" y="8"/>
                    <a:pt x="10" y="8"/>
                    <a:pt x="12" y="8"/>
                  </a:cubicBezTo>
                  <a:cubicBezTo>
                    <a:pt x="13" y="8"/>
                    <a:pt x="13" y="6"/>
                    <a:pt x="13" y="5"/>
                  </a:cubicBezTo>
                  <a:cubicBezTo>
                    <a:pt x="13" y="3"/>
                    <a:pt x="14" y="2"/>
                    <a:pt x="16" y="3"/>
                  </a:cubicBezTo>
                  <a:cubicBezTo>
                    <a:pt x="18" y="3"/>
                    <a:pt x="20" y="4"/>
                    <a:pt x="19" y="6"/>
                  </a:cubicBezTo>
                  <a:cubicBezTo>
                    <a:pt x="18" y="10"/>
                    <a:pt x="19" y="12"/>
                    <a:pt x="23" y="12"/>
                  </a:cubicBezTo>
                  <a:cubicBezTo>
                    <a:pt x="24" y="12"/>
                    <a:pt x="25" y="13"/>
                    <a:pt x="26" y="13"/>
                  </a:cubicBezTo>
                  <a:cubicBezTo>
                    <a:pt x="29" y="15"/>
                    <a:pt x="32" y="16"/>
                    <a:pt x="35" y="13"/>
                  </a:cubicBezTo>
                  <a:cubicBezTo>
                    <a:pt x="36" y="12"/>
                    <a:pt x="37" y="11"/>
                    <a:pt x="38" y="14"/>
                  </a:cubicBezTo>
                  <a:cubicBezTo>
                    <a:pt x="37" y="14"/>
                    <a:pt x="36" y="15"/>
                    <a:pt x="37" y="16"/>
                  </a:cubicBezTo>
                  <a:cubicBezTo>
                    <a:pt x="37" y="16"/>
                    <a:pt x="37" y="15"/>
                    <a:pt x="38" y="15"/>
                  </a:cubicBezTo>
                  <a:cubicBezTo>
                    <a:pt x="38" y="15"/>
                    <a:pt x="39" y="16"/>
                    <a:pt x="39" y="16"/>
                  </a:cubicBezTo>
                  <a:cubicBezTo>
                    <a:pt x="40" y="18"/>
                    <a:pt x="41" y="18"/>
                    <a:pt x="43" y="18"/>
                  </a:cubicBezTo>
                  <a:cubicBezTo>
                    <a:pt x="44" y="18"/>
                    <a:pt x="44" y="16"/>
                    <a:pt x="44" y="15"/>
                  </a:cubicBezTo>
                  <a:cubicBezTo>
                    <a:pt x="44" y="15"/>
                    <a:pt x="43" y="12"/>
                    <a:pt x="46" y="14"/>
                  </a:cubicBezTo>
                  <a:cubicBezTo>
                    <a:pt x="49" y="16"/>
                    <a:pt x="47" y="13"/>
                    <a:pt x="48" y="12"/>
                  </a:cubicBezTo>
                  <a:close/>
                </a:path>
              </a:pathLst>
            </a:custGeom>
            <a:solidFill>
              <a:srgbClr val="D51D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26" name="Freeform 548"/>
            <p:cNvSpPr>
              <a:spLocks/>
            </p:cNvSpPr>
            <p:nvPr/>
          </p:nvSpPr>
          <p:spPr bwMode="auto">
            <a:xfrm>
              <a:off x="-6757988" y="-385763"/>
              <a:ext cx="454025" cy="436563"/>
            </a:xfrm>
            <a:custGeom>
              <a:avLst/>
              <a:gdLst>
                <a:gd name="T0" fmla="*/ 2 w 51"/>
                <a:gd name="T1" fmla="*/ 34 h 49"/>
                <a:gd name="T2" fmla="*/ 1 w 51"/>
                <a:gd name="T3" fmla="*/ 27 h 49"/>
                <a:gd name="T4" fmla="*/ 15 w 51"/>
                <a:gd name="T5" fmla="*/ 37 h 49"/>
                <a:gd name="T6" fmla="*/ 28 w 51"/>
                <a:gd name="T7" fmla="*/ 42 h 49"/>
                <a:gd name="T8" fmla="*/ 32 w 51"/>
                <a:gd name="T9" fmla="*/ 39 h 49"/>
                <a:gd name="T10" fmla="*/ 29 w 51"/>
                <a:gd name="T11" fmla="*/ 13 h 49"/>
                <a:gd name="T12" fmla="*/ 22 w 51"/>
                <a:gd name="T13" fmla="*/ 6 h 49"/>
                <a:gd name="T14" fmla="*/ 19 w 51"/>
                <a:gd name="T15" fmla="*/ 3 h 49"/>
                <a:gd name="T16" fmla="*/ 31 w 51"/>
                <a:gd name="T17" fmla="*/ 11 h 49"/>
                <a:gd name="T18" fmla="*/ 34 w 51"/>
                <a:gd name="T19" fmla="*/ 29 h 49"/>
                <a:gd name="T20" fmla="*/ 32 w 51"/>
                <a:gd name="T21" fmla="*/ 14 h 49"/>
                <a:gd name="T22" fmla="*/ 24 w 51"/>
                <a:gd name="T23" fmla="*/ 3 h 49"/>
                <a:gd name="T24" fmla="*/ 23 w 51"/>
                <a:gd name="T25" fmla="*/ 0 h 49"/>
                <a:gd name="T26" fmla="*/ 25 w 51"/>
                <a:gd name="T27" fmla="*/ 0 h 49"/>
                <a:gd name="T28" fmla="*/ 34 w 51"/>
                <a:gd name="T29" fmla="*/ 9 h 49"/>
                <a:gd name="T30" fmla="*/ 36 w 51"/>
                <a:gd name="T31" fmla="*/ 18 h 49"/>
                <a:gd name="T32" fmla="*/ 37 w 51"/>
                <a:gd name="T33" fmla="*/ 14 h 49"/>
                <a:gd name="T34" fmla="*/ 46 w 51"/>
                <a:gd name="T35" fmla="*/ 42 h 49"/>
                <a:gd name="T36" fmla="*/ 42 w 51"/>
                <a:gd name="T37" fmla="*/ 46 h 49"/>
                <a:gd name="T38" fmla="*/ 37 w 51"/>
                <a:gd name="T39" fmla="*/ 46 h 49"/>
                <a:gd name="T40" fmla="*/ 27 w 51"/>
                <a:gd name="T41" fmla="*/ 47 h 49"/>
                <a:gd name="T42" fmla="*/ 18 w 51"/>
                <a:gd name="T43" fmla="*/ 49 h 49"/>
                <a:gd name="T44" fmla="*/ 9 w 51"/>
                <a:gd name="T45" fmla="*/ 40 h 49"/>
                <a:gd name="T46" fmla="*/ 3 w 51"/>
                <a:gd name="T47" fmla="*/ 31 h 49"/>
                <a:gd name="T48" fmla="*/ 2 w 51"/>
                <a:gd name="T49" fmla="*/ 3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1" h="49">
                  <a:moveTo>
                    <a:pt x="2" y="34"/>
                  </a:moveTo>
                  <a:cubicBezTo>
                    <a:pt x="1" y="32"/>
                    <a:pt x="0" y="30"/>
                    <a:pt x="1" y="27"/>
                  </a:cubicBezTo>
                  <a:cubicBezTo>
                    <a:pt x="6" y="30"/>
                    <a:pt x="10" y="34"/>
                    <a:pt x="15" y="37"/>
                  </a:cubicBezTo>
                  <a:cubicBezTo>
                    <a:pt x="19" y="39"/>
                    <a:pt x="24" y="41"/>
                    <a:pt x="28" y="42"/>
                  </a:cubicBezTo>
                  <a:cubicBezTo>
                    <a:pt x="31" y="42"/>
                    <a:pt x="32" y="42"/>
                    <a:pt x="32" y="39"/>
                  </a:cubicBezTo>
                  <a:cubicBezTo>
                    <a:pt x="32" y="31"/>
                    <a:pt x="32" y="22"/>
                    <a:pt x="29" y="13"/>
                  </a:cubicBezTo>
                  <a:cubicBezTo>
                    <a:pt x="28" y="10"/>
                    <a:pt x="26" y="7"/>
                    <a:pt x="22" y="6"/>
                  </a:cubicBezTo>
                  <a:cubicBezTo>
                    <a:pt x="21" y="6"/>
                    <a:pt x="18" y="6"/>
                    <a:pt x="19" y="3"/>
                  </a:cubicBezTo>
                  <a:cubicBezTo>
                    <a:pt x="25" y="2"/>
                    <a:pt x="30" y="5"/>
                    <a:pt x="31" y="11"/>
                  </a:cubicBezTo>
                  <a:cubicBezTo>
                    <a:pt x="33" y="17"/>
                    <a:pt x="34" y="23"/>
                    <a:pt x="34" y="29"/>
                  </a:cubicBezTo>
                  <a:cubicBezTo>
                    <a:pt x="34" y="24"/>
                    <a:pt x="34" y="19"/>
                    <a:pt x="32" y="14"/>
                  </a:cubicBezTo>
                  <a:cubicBezTo>
                    <a:pt x="31" y="9"/>
                    <a:pt x="29" y="5"/>
                    <a:pt x="24" y="3"/>
                  </a:cubicBezTo>
                  <a:cubicBezTo>
                    <a:pt x="24" y="2"/>
                    <a:pt x="22" y="2"/>
                    <a:pt x="23" y="0"/>
                  </a:cubicBezTo>
                  <a:cubicBezTo>
                    <a:pt x="24" y="0"/>
                    <a:pt x="24" y="0"/>
                    <a:pt x="25" y="0"/>
                  </a:cubicBezTo>
                  <a:cubicBezTo>
                    <a:pt x="30" y="1"/>
                    <a:pt x="32" y="5"/>
                    <a:pt x="34" y="9"/>
                  </a:cubicBezTo>
                  <a:cubicBezTo>
                    <a:pt x="35" y="12"/>
                    <a:pt x="35" y="15"/>
                    <a:pt x="36" y="18"/>
                  </a:cubicBezTo>
                  <a:cubicBezTo>
                    <a:pt x="37" y="17"/>
                    <a:pt x="37" y="16"/>
                    <a:pt x="37" y="14"/>
                  </a:cubicBezTo>
                  <a:cubicBezTo>
                    <a:pt x="45" y="19"/>
                    <a:pt x="51" y="31"/>
                    <a:pt x="46" y="42"/>
                  </a:cubicBezTo>
                  <a:cubicBezTo>
                    <a:pt x="46" y="44"/>
                    <a:pt x="44" y="45"/>
                    <a:pt x="42" y="46"/>
                  </a:cubicBezTo>
                  <a:cubicBezTo>
                    <a:pt x="41" y="47"/>
                    <a:pt x="39" y="47"/>
                    <a:pt x="37" y="46"/>
                  </a:cubicBezTo>
                  <a:cubicBezTo>
                    <a:pt x="34" y="45"/>
                    <a:pt x="30" y="46"/>
                    <a:pt x="27" y="47"/>
                  </a:cubicBezTo>
                  <a:cubicBezTo>
                    <a:pt x="24" y="48"/>
                    <a:pt x="21" y="49"/>
                    <a:pt x="18" y="49"/>
                  </a:cubicBezTo>
                  <a:cubicBezTo>
                    <a:pt x="15" y="46"/>
                    <a:pt x="12" y="43"/>
                    <a:pt x="9" y="40"/>
                  </a:cubicBezTo>
                  <a:cubicBezTo>
                    <a:pt x="7" y="37"/>
                    <a:pt x="5" y="35"/>
                    <a:pt x="3" y="31"/>
                  </a:cubicBezTo>
                  <a:cubicBezTo>
                    <a:pt x="3" y="33"/>
                    <a:pt x="3" y="34"/>
                    <a:pt x="2" y="34"/>
                  </a:cubicBezTo>
                  <a:close/>
                </a:path>
              </a:pathLst>
            </a:custGeom>
            <a:solidFill>
              <a:srgbClr val="93A7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27" name="Freeform 549"/>
            <p:cNvSpPr>
              <a:spLocks/>
            </p:cNvSpPr>
            <p:nvPr/>
          </p:nvSpPr>
          <p:spPr bwMode="auto">
            <a:xfrm>
              <a:off x="-6375401" y="-180975"/>
              <a:ext cx="374650" cy="268288"/>
            </a:xfrm>
            <a:custGeom>
              <a:avLst/>
              <a:gdLst>
                <a:gd name="T0" fmla="*/ 0 w 42"/>
                <a:gd name="T1" fmla="*/ 22 h 30"/>
                <a:gd name="T2" fmla="*/ 3 w 42"/>
                <a:gd name="T3" fmla="*/ 19 h 30"/>
                <a:gd name="T4" fmla="*/ 24 w 42"/>
                <a:gd name="T5" fmla="*/ 0 h 30"/>
                <a:gd name="T6" fmla="*/ 20 w 42"/>
                <a:gd name="T7" fmla="*/ 24 h 30"/>
                <a:gd name="T8" fmla="*/ 42 w 42"/>
                <a:gd name="T9" fmla="*/ 21 h 30"/>
                <a:gd name="T10" fmla="*/ 26 w 42"/>
                <a:gd name="T11" fmla="*/ 29 h 30"/>
                <a:gd name="T12" fmla="*/ 22 w 42"/>
                <a:gd name="T13" fmla="*/ 29 h 30"/>
                <a:gd name="T14" fmla="*/ 3 w 42"/>
                <a:gd name="T15" fmla="*/ 24 h 30"/>
                <a:gd name="T16" fmla="*/ 0 w 42"/>
                <a:gd name="T17" fmla="*/ 2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30">
                  <a:moveTo>
                    <a:pt x="0" y="22"/>
                  </a:moveTo>
                  <a:cubicBezTo>
                    <a:pt x="1" y="21"/>
                    <a:pt x="2" y="19"/>
                    <a:pt x="3" y="19"/>
                  </a:cubicBezTo>
                  <a:cubicBezTo>
                    <a:pt x="12" y="15"/>
                    <a:pt x="18" y="7"/>
                    <a:pt x="24" y="0"/>
                  </a:cubicBezTo>
                  <a:cubicBezTo>
                    <a:pt x="26" y="9"/>
                    <a:pt x="25" y="17"/>
                    <a:pt x="20" y="24"/>
                  </a:cubicBezTo>
                  <a:cubicBezTo>
                    <a:pt x="28" y="24"/>
                    <a:pt x="35" y="22"/>
                    <a:pt x="42" y="21"/>
                  </a:cubicBezTo>
                  <a:cubicBezTo>
                    <a:pt x="40" y="26"/>
                    <a:pt x="34" y="28"/>
                    <a:pt x="26" y="29"/>
                  </a:cubicBezTo>
                  <a:cubicBezTo>
                    <a:pt x="25" y="30"/>
                    <a:pt x="23" y="29"/>
                    <a:pt x="22" y="29"/>
                  </a:cubicBezTo>
                  <a:cubicBezTo>
                    <a:pt x="16" y="26"/>
                    <a:pt x="9" y="24"/>
                    <a:pt x="3" y="24"/>
                  </a:cubicBezTo>
                  <a:cubicBezTo>
                    <a:pt x="1" y="24"/>
                    <a:pt x="0" y="24"/>
                    <a:pt x="0" y="22"/>
                  </a:cubicBezTo>
                  <a:close/>
                </a:path>
              </a:pathLst>
            </a:custGeom>
            <a:solidFill>
              <a:srgbClr val="6D7A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28" name="Freeform 550"/>
            <p:cNvSpPr>
              <a:spLocks/>
            </p:cNvSpPr>
            <p:nvPr/>
          </p:nvSpPr>
          <p:spPr bwMode="auto">
            <a:xfrm>
              <a:off x="-6750051" y="6350"/>
              <a:ext cx="615950" cy="125413"/>
            </a:xfrm>
            <a:custGeom>
              <a:avLst/>
              <a:gdLst>
                <a:gd name="T0" fmla="*/ 42 w 69"/>
                <a:gd name="T1" fmla="*/ 1 h 14"/>
                <a:gd name="T2" fmla="*/ 54 w 69"/>
                <a:gd name="T3" fmla="*/ 3 h 14"/>
                <a:gd name="T4" fmla="*/ 68 w 69"/>
                <a:gd name="T5" fmla="*/ 8 h 14"/>
                <a:gd name="T6" fmla="*/ 69 w 69"/>
                <a:gd name="T7" fmla="*/ 9 h 14"/>
                <a:gd name="T8" fmla="*/ 63 w 69"/>
                <a:gd name="T9" fmla="*/ 8 h 14"/>
                <a:gd name="T10" fmla="*/ 60 w 69"/>
                <a:gd name="T11" fmla="*/ 8 h 14"/>
                <a:gd name="T12" fmla="*/ 59 w 69"/>
                <a:gd name="T13" fmla="*/ 8 h 14"/>
                <a:gd name="T14" fmla="*/ 32 w 69"/>
                <a:gd name="T15" fmla="*/ 6 h 14"/>
                <a:gd name="T16" fmla="*/ 25 w 69"/>
                <a:gd name="T17" fmla="*/ 7 h 14"/>
                <a:gd name="T18" fmla="*/ 2 w 69"/>
                <a:gd name="T19" fmla="*/ 13 h 14"/>
                <a:gd name="T20" fmla="*/ 0 w 69"/>
                <a:gd name="T21" fmla="*/ 13 h 14"/>
                <a:gd name="T22" fmla="*/ 2 w 69"/>
                <a:gd name="T23" fmla="*/ 10 h 14"/>
                <a:gd name="T24" fmla="*/ 12 w 69"/>
                <a:gd name="T25" fmla="*/ 4 h 14"/>
                <a:gd name="T26" fmla="*/ 16 w 69"/>
                <a:gd name="T27" fmla="*/ 4 h 14"/>
                <a:gd name="T28" fmla="*/ 27 w 69"/>
                <a:gd name="T29" fmla="*/ 2 h 14"/>
                <a:gd name="T30" fmla="*/ 36 w 69"/>
                <a:gd name="T31" fmla="*/ 1 h 14"/>
                <a:gd name="T32" fmla="*/ 42 w 69"/>
                <a:gd name="T33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14">
                  <a:moveTo>
                    <a:pt x="42" y="1"/>
                  </a:moveTo>
                  <a:cubicBezTo>
                    <a:pt x="46" y="3"/>
                    <a:pt x="50" y="2"/>
                    <a:pt x="54" y="3"/>
                  </a:cubicBezTo>
                  <a:cubicBezTo>
                    <a:pt x="58" y="4"/>
                    <a:pt x="63" y="7"/>
                    <a:pt x="68" y="8"/>
                  </a:cubicBezTo>
                  <a:cubicBezTo>
                    <a:pt x="68" y="8"/>
                    <a:pt x="68" y="9"/>
                    <a:pt x="69" y="9"/>
                  </a:cubicBezTo>
                  <a:cubicBezTo>
                    <a:pt x="67" y="10"/>
                    <a:pt x="65" y="9"/>
                    <a:pt x="63" y="8"/>
                  </a:cubicBezTo>
                  <a:cubicBezTo>
                    <a:pt x="62" y="8"/>
                    <a:pt x="61" y="8"/>
                    <a:pt x="60" y="8"/>
                  </a:cubicBezTo>
                  <a:cubicBezTo>
                    <a:pt x="59" y="9"/>
                    <a:pt x="59" y="8"/>
                    <a:pt x="59" y="8"/>
                  </a:cubicBezTo>
                  <a:cubicBezTo>
                    <a:pt x="50" y="3"/>
                    <a:pt x="41" y="4"/>
                    <a:pt x="32" y="6"/>
                  </a:cubicBezTo>
                  <a:cubicBezTo>
                    <a:pt x="30" y="6"/>
                    <a:pt x="27" y="9"/>
                    <a:pt x="25" y="7"/>
                  </a:cubicBezTo>
                  <a:cubicBezTo>
                    <a:pt x="17" y="8"/>
                    <a:pt x="9" y="8"/>
                    <a:pt x="2" y="13"/>
                  </a:cubicBezTo>
                  <a:cubicBezTo>
                    <a:pt x="2" y="13"/>
                    <a:pt x="1" y="14"/>
                    <a:pt x="0" y="13"/>
                  </a:cubicBezTo>
                  <a:cubicBezTo>
                    <a:pt x="1" y="12"/>
                    <a:pt x="2" y="11"/>
                    <a:pt x="2" y="10"/>
                  </a:cubicBezTo>
                  <a:cubicBezTo>
                    <a:pt x="5" y="6"/>
                    <a:pt x="9" y="6"/>
                    <a:pt x="12" y="4"/>
                  </a:cubicBezTo>
                  <a:cubicBezTo>
                    <a:pt x="14" y="4"/>
                    <a:pt x="15" y="3"/>
                    <a:pt x="16" y="4"/>
                  </a:cubicBezTo>
                  <a:cubicBezTo>
                    <a:pt x="19" y="3"/>
                    <a:pt x="23" y="3"/>
                    <a:pt x="27" y="2"/>
                  </a:cubicBezTo>
                  <a:cubicBezTo>
                    <a:pt x="30" y="2"/>
                    <a:pt x="33" y="0"/>
                    <a:pt x="36" y="1"/>
                  </a:cubicBezTo>
                  <a:cubicBezTo>
                    <a:pt x="38" y="1"/>
                    <a:pt x="40" y="1"/>
                    <a:pt x="42" y="1"/>
                  </a:cubicBezTo>
                  <a:close/>
                </a:path>
              </a:pathLst>
            </a:custGeom>
            <a:solidFill>
              <a:srgbClr val="B722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29" name="Freeform 551"/>
            <p:cNvSpPr>
              <a:spLocks/>
            </p:cNvSpPr>
            <p:nvPr/>
          </p:nvSpPr>
          <p:spPr bwMode="auto">
            <a:xfrm>
              <a:off x="-6740526" y="-117475"/>
              <a:ext cx="133350" cy="177800"/>
            </a:xfrm>
            <a:custGeom>
              <a:avLst/>
              <a:gdLst>
                <a:gd name="T0" fmla="*/ 15 w 15"/>
                <a:gd name="T1" fmla="*/ 18 h 20"/>
                <a:gd name="T2" fmla="*/ 11 w 15"/>
                <a:gd name="T3" fmla="*/ 19 h 20"/>
                <a:gd name="T4" fmla="*/ 4 w 15"/>
                <a:gd name="T5" fmla="*/ 17 h 20"/>
                <a:gd name="T6" fmla="*/ 0 w 15"/>
                <a:gd name="T7" fmla="*/ 4 h 20"/>
                <a:gd name="T8" fmla="*/ 1 w 15"/>
                <a:gd name="T9" fmla="*/ 0 h 20"/>
                <a:gd name="T10" fmla="*/ 10 w 15"/>
                <a:gd name="T11" fmla="*/ 12 h 20"/>
                <a:gd name="T12" fmla="*/ 15 w 15"/>
                <a:gd name="T1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20">
                  <a:moveTo>
                    <a:pt x="15" y="18"/>
                  </a:moveTo>
                  <a:cubicBezTo>
                    <a:pt x="14" y="18"/>
                    <a:pt x="13" y="19"/>
                    <a:pt x="11" y="19"/>
                  </a:cubicBezTo>
                  <a:cubicBezTo>
                    <a:pt x="9" y="20"/>
                    <a:pt x="6" y="19"/>
                    <a:pt x="4" y="17"/>
                  </a:cubicBezTo>
                  <a:cubicBezTo>
                    <a:pt x="2" y="13"/>
                    <a:pt x="0" y="9"/>
                    <a:pt x="0" y="4"/>
                  </a:cubicBezTo>
                  <a:cubicBezTo>
                    <a:pt x="0" y="3"/>
                    <a:pt x="0" y="2"/>
                    <a:pt x="1" y="0"/>
                  </a:cubicBezTo>
                  <a:cubicBezTo>
                    <a:pt x="4" y="5"/>
                    <a:pt x="7" y="8"/>
                    <a:pt x="10" y="12"/>
                  </a:cubicBezTo>
                  <a:cubicBezTo>
                    <a:pt x="12" y="14"/>
                    <a:pt x="15" y="14"/>
                    <a:pt x="15" y="18"/>
                  </a:cubicBezTo>
                  <a:close/>
                </a:path>
              </a:pathLst>
            </a:custGeom>
            <a:solidFill>
              <a:srgbClr val="A3B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30" name="Freeform 552"/>
            <p:cNvSpPr>
              <a:spLocks/>
            </p:cNvSpPr>
            <p:nvPr/>
          </p:nvSpPr>
          <p:spPr bwMode="auto">
            <a:xfrm>
              <a:off x="-6865938" y="23813"/>
              <a:ext cx="223838" cy="71438"/>
            </a:xfrm>
            <a:custGeom>
              <a:avLst/>
              <a:gdLst>
                <a:gd name="T0" fmla="*/ 18 w 25"/>
                <a:gd name="T1" fmla="*/ 1 h 8"/>
                <a:gd name="T2" fmla="*/ 25 w 25"/>
                <a:gd name="T3" fmla="*/ 3 h 8"/>
                <a:gd name="T4" fmla="*/ 15 w 25"/>
                <a:gd name="T5" fmla="*/ 8 h 8"/>
                <a:gd name="T6" fmla="*/ 2 w 25"/>
                <a:gd name="T7" fmla="*/ 3 h 8"/>
                <a:gd name="T8" fmla="*/ 1 w 25"/>
                <a:gd name="T9" fmla="*/ 0 h 8"/>
                <a:gd name="T10" fmla="*/ 3 w 25"/>
                <a:gd name="T11" fmla="*/ 0 h 8"/>
                <a:gd name="T12" fmla="*/ 18 w 25"/>
                <a:gd name="T13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8">
                  <a:moveTo>
                    <a:pt x="18" y="1"/>
                  </a:moveTo>
                  <a:cubicBezTo>
                    <a:pt x="21" y="1"/>
                    <a:pt x="23" y="4"/>
                    <a:pt x="25" y="3"/>
                  </a:cubicBezTo>
                  <a:cubicBezTo>
                    <a:pt x="22" y="5"/>
                    <a:pt x="19" y="6"/>
                    <a:pt x="15" y="8"/>
                  </a:cubicBezTo>
                  <a:cubicBezTo>
                    <a:pt x="10" y="7"/>
                    <a:pt x="5" y="6"/>
                    <a:pt x="2" y="3"/>
                  </a:cubicBezTo>
                  <a:cubicBezTo>
                    <a:pt x="1" y="2"/>
                    <a:pt x="0" y="1"/>
                    <a:pt x="1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8" y="0"/>
                    <a:pt x="13" y="1"/>
                    <a:pt x="18" y="1"/>
                  </a:cubicBezTo>
                  <a:close/>
                </a:path>
              </a:pathLst>
            </a:custGeom>
            <a:solidFill>
              <a:srgbClr val="7784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31" name="Freeform 553"/>
            <p:cNvSpPr>
              <a:spLocks/>
            </p:cNvSpPr>
            <p:nvPr/>
          </p:nvSpPr>
          <p:spPr bwMode="auto">
            <a:xfrm>
              <a:off x="-6589713" y="-403225"/>
              <a:ext cx="152400" cy="311150"/>
            </a:xfrm>
            <a:custGeom>
              <a:avLst/>
              <a:gdLst>
                <a:gd name="T0" fmla="*/ 6 w 17"/>
                <a:gd name="T1" fmla="*/ 2 h 35"/>
                <a:gd name="T2" fmla="*/ 5 w 17"/>
                <a:gd name="T3" fmla="*/ 3 h 35"/>
                <a:gd name="T4" fmla="*/ 15 w 17"/>
                <a:gd name="T5" fmla="*/ 17 h 35"/>
                <a:gd name="T6" fmla="*/ 16 w 17"/>
                <a:gd name="T7" fmla="*/ 34 h 35"/>
                <a:gd name="T8" fmla="*/ 15 w 17"/>
                <a:gd name="T9" fmla="*/ 35 h 35"/>
                <a:gd name="T10" fmla="*/ 13 w 17"/>
                <a:gd name="T11" fmla="*/ 19 h 35"/>
                <a:gd name="T12" fmla="*/ 0 w 17"/>
                <a:gd name="T13" fmla="*/ 5 h 35"/>
                <a:gd name="T14" fmla="*/ 6 w 17"/>
                <a:gd name="T1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35">
                  <a:moveTo>
                    <a:pt x="6" y="2"/>
                  </a:moveTo>
                  <a:cubicBezTo>
                    <a:pt x="5" y="3"/>
                    <a:pt x="4" y="3"/>
                    <a:pt x="5" y="3"/>
                  </a:cubicBezTo>
                  <a:cubicBezTo>
                    <a:pt x="12" y="5"/>
                    <a:pt x="13" y="11"/>
                    <a:pt x="15" y="17"/>
                  </a:cubicBezTo>
                  <a:cubicBezTo>
                    <a:pt x="16" y="22"/>
                    <a:pt x="17" y="28"/>
                    <a:pt x="16" y="34"/>
                  </a:cubicBezTo>
                  <a:cubicBezTo>
                    <a:pt x="16" y="34"/>
                    <a:pt x="16" y="35"/>
                    <a:pt x="15" y="35"/>
                  </a:cubicBezTo>
                  <a:cubicBezTo>
                    <a:pt x="14" y="30"/>
                    <a:pt x="13" y="25"/>
                    <a:pt x="13" y="19"/>
                  </a:cubicBezTo>
                  <a:cubicBezTo>
                    <a:pt x="12" y="11"/>
                    <a:pt x="7" y="7"/>
                    <a:pt x="0" y="5"/>
                  </a:cubicBezTo>
                  <a:cubicBezTo>
                    <a:pt x="1" y="3"/>
                    <a:pt x="2" y="0"/>
                    <a:pt x="6" y="2"/>
                  </a:cubicBezTo>
                  <a:close/>
                </a:path>
              </a:pathLst>
            </a:custGeom>
            <a:solidFill>
              <a:srgbClr val="AEC5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32" name="Freeform 554"/>
            <p:cNvSpPr>
              <a:spLocks/>
            </p:cNvSpPr>
            <p:nvPr/>
          </p:nvSpPr>
          <p:spPr bwMode="auto">
            <a:xfrm>
              <a:off x="-6473826" y="42863"/>
              <a:ext cx="204788" cy="257175"/>
            </a:xfrm>
            <a:custGeom>
              <a:avLst/>
              <a:gdLst>
                <a:gd name="T0" fmla="*/ 21 w 23"/>
                <a:gd name="T1" fmla="*/ 20 h 29"/>
                <a:gd name="T2" fmla="*/ 18 w 23"/>
                <a:gd name="T3" fmla="*/ 19 h 29"/>
                <a:gd name="T4" fmla="*/ 13 w 23"/>
                <a:gd name="T5" fmla="*/ 21 h 29"/>
                <a:gd name="T6" fmla="*/ 10 w 23"/>
                <a:gd name="T7" fmla="*/ 25 h 29"/>
                <a:gd name="T8" fmla="*/ 0 w 23"/>
                <a:gd name="T9" fmla="*/ 25 h 29"/>
                <a:gd name="T10" fmla="*/ 4 w 23"/>
                <a:gd name="T11" fmla="*/ 14 h 29"/>
                <a:gd name="T12" fmla="*/ 4 w 23"/>
                <a:gd name="T13" fmla="*/ 12 h 29"/>
                <a:gd name="T14" fmla="*/ 6 w 23"/>
                <a:gd name="T15" fmla="*/ 13 h 29"/>
                <a:gd name="T16" fmla="*/ 13 w 23"/>
                <a:gd name="T17" fmla="*/ 10 h 29"/>
                <a:gd name="T18" fmla="*/ 14 w 23"/>
                <a:gd name="T19" fmla="*/ 5 h 29"/>
                <a:gd name="T20" fmla="*/ 17 w 23"/>
                <a:gd name="T21" fmla="*/ 3 h 29"/>
                <a:gd name="T22" fmla="*/ 21 w 23"/>
                <a:gd name="T23" fmla="*/ 3 h 29"/>
                <a:gd name="T24" fmla="*/ 23 w 23"/>
                <a:gd name="T25" fmla="*/ 19 h 29"/>
                <a:gd name="T26" fmla="*/ 21 w 23"/>
                <a:gd name="T27" fmla="*/ 2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29">
                  <a:moveTo>
                    <a:pt x="21" y="20"/>
                  </a:moveTo>
                  <a:cubicBezTo>
                    <a:pt x="20" y="20"/>
                    <a:pt x="19" y="20"/>
                    <a:pt x="18" y="19"/>
                  </a:cubicBezTo>
                  <a:cubicBezTo>
                    <a:pt x="16" y="17"/>
                    <a:pt x="14" y="18"/>
                    <a:pt x="13" y="21"/>
                  </a:cubicBezTo>
                  <a:cubicBezTo>
                    <a:pt x="12" y="23"/>
                    <a:pt x="11" y="24"/>
                    <a:pt x="10" y="25"/>
                  </a:cubicBezTo>
                  <a:cubicBezTo>
                    <a:pt x="6" y="29"/>
                    <a:pt x="4" y="29"/>
                    <a:pt x="0" y="25"/>
                  </a:cubicBezTo>
                  <a:cubicBezTo>
                    <a:pt x="7" y="23"/>
                    <a:pt x="8" y="20"/>
                    <a:pt x="4" y="14"/>
                  </a:cubicBezTo>
                  <a:cubicBezTo>
                    <a:pt x="3" y="13"/>
                    <a:pt x="3" y="13"/>
                    <a:pt x="4" y="12"/>
                  </a:cubicBezTo>
                  <a:cubicBezTo>
                    <a:pt x="4" y="11"/>
                    <a:pt x="5" y="12"/>
                    <a:pt x="6" y="13"/>
                  </a:cubicBezTo>
                  <a:cubicBezTo>
                    <a:pt x="10" y="16"/>
                    <a:pt x="11" y="16"/>
                    <a:pt x="13" y="10"/>
                  </a:cubicBezTo>
                  <a:cubicBezTo>
                    <a:pt x="13" y="8"/>
                    <a:pt x="13" y="7"/>
                    <a:pt x="14" y="5"/>
                  </a:cubicBezTo>
                  <a:cubicBezTo>
                    <a:pt x="14" y="3"/>
                    <a:pt x="14" y="0"/>
                    <a:pt x="17" y="3"/>
                  </a:cubicBezTo>
                  <a:cubicBezTo>
                    <a:pt x="18" y="4"/>
                    <a:pt x="19" y="2"/>
                    <a:pt x="21" y="3"/>
                  </a:cubicBezTo>
                  <a:cubicBezTo>
                    <a:pt x="20" y="8"/>
                    <a:pt x="17" y="14"/>
                    <a:pt x="23" y="19"/>
                  </a:cubicBezTo>
                  <a:cubicBezTo>
                    <a:pt x="23" y="21"/>
                    <a:pt x="22" y="21"/>
                    <a:pt x="21" y="20"/>
                  </a:cubicBezTo>
                  <a:close/>
                </a:path>
              </a:pathLst>
            </a:custGeom>
            <a:solidFill>
              <a:srgbClr val="F295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33" name="Freeform 555"/>
            <p:cNvSpPr>
              <a:spLocks/>
            </p:cNvSpPr>
            <p:nvPr/>
          </p:nvSpPr>
          <p:spPr bwMode="auto">
            <a:xfrm>
              <a:off x="-6651626" y="122238"/>
              <a:ext cx="187325" cy="258763"/>
            </a:xfrm>
            <a:custGeom>
              <a:avLst/>
              <a:gdLst>
                <a:gd name="T0" fmla="*/ 19 w 21"/>
                <a:gd name="T1" fmla="*/ 26 h 29"/>
                <a:gd name="T2" fmla="*/ 20 w 21"/>
                <a:gd name="T3" fmla="*/ 27 h 29"/>
                <a:gd name="T4" fmla="*/ 14 w 21"/>
                <a:gd name="T5" fmla="*/ 27 h 29"/>
                <a:gd name="T6" fmla="*/ 12 w 21"/>
                <a:gd name="T7" fmla="*/ 22 h 29"/>
                <a:gd name="T8" fmla="*/ 4 w 21"/>
                <a:gd name="T9" fmla="*/ 21 h 29"/>
                <a:gd name="T10" fmla="*/ 2 w 21"/>
                <a:gd name="T11" fmla="*/ 8 h 29"/>
                <a:gd name="T12" fmla="*/ 1 w 21"/>
                <a:gd name="T13" fmla="*/ 5 h 29"/>
                <a:gd name="T14" fmla="*/ 2 w 21"/>
                <a:gd name="T15" fmla="*/ 2 h 29"/>
                <a:gd name="T16" fmla="*/ 3 w 21"/>
                <a:gd name="T17" fmla="*/ 4 h 29"/>
                <a:gd name="T18" fmla="*/ 3 w 21"/>
                <a:gd name="T19" fmla="*/ 5 h 29"/>
                <a:gd name="T20" fmla="*/ 6 w 21"/>
                <a:gd name="T21" fmla="*/ 9 h 29"/>
                <a:gd name="T22" fmla="*/ 9 w 21"/>
                <a:gd name="T23" fmla="*/ 5 h 29"/>
                <a:gd name="T24" fmla="*/ 11 w 21"/>
                <a:gd name="T25" fmla="*/ 0 h 29"/>
                <a:gd name="T26" fmla="*/ 21 w 21"/>
                <a:gd name="T27" fmla="*/ 2 h 29"/>
                <a:gd name="T28" fmla="*/ 16 w 21"/>
                <a:gd name="T29" fmla="*/ 15 h 29"/>
                <a:gd name="T30" fmla="*/ 14 w 21"/>
                <a:gd name="T31" fmla="*/ 10 h 29"/>
                <a:gd name="T32" fmla="*/ 12 w 21"/>
                <a:gd name="T33" fmla="*/ 14 h 29"/>
                <a:gd name="T34" fmla="*/ 11 w 21"/>
                <a:gd name="T35" fmla="*/ 10 h 29"/>
                <a:gd name="T36" fmla="*/ 14 w 21"/>
                <a:gd name="T37" fmla="*/ 19 h 29"/>
                <a:gd name="T38" fmla="*/ 19 w 21"/>
                <a:gd name="T39" fmla="*/ 2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" h="29">
                  <a:moveTo>
                    <a:pt x="19" y="26"/>
                  </a:moveTo>
                  <a:cubicBezTo>
                    <a:pt x="19" y="26"/>
                    <a:pt x="20" y="27"/>
                    <a:pt x="20" y="27"/>
                  </a:cubicBezTo>
                  <a:cubicBezTo>
                    <a:pt x="18" y="28"/>
                    <a:pt x="16" y="29"/>
                    <a:pt x="14" y="27"/>
                  </a:cubicBezTo>
                  <a:cubicBezTo>
                    <a:pt x="13" y="26"/>
                    <a:pt x="13" y="24"/>
                    <a:pt x="12" y="22"/>
                  </a:cubicBezTo>
                  <a:cubicBezTo>
                    <a:pt x="10" y="18"/>
                    <a:pt x="8" y="18"/>
                    <a:pt x="4" y="21"/>
                  </a:cubicBezTo>
                  <a:cubicBezTo>
                    <a:pt x="6" y="15"/>
                    <a:pt x="5" y="11"/>
                    <a:pt x="2" y="8"/>
                  </a:cubicBezTo>
                  <a:cubicBezTo>
                    <a:pt x="1" y="7"/>
                    <a:pt x="1" y="6"/>
                    <a:pt x="1" y="5"/>
                  </a:cubicBezTo>
                  <a:cubicBezTo>
                    <a:pt x="0" y="4"/>
                    <a:pt x="1" y="2"/>
                    <a:pt x="2" y="2"/>
                  </a:cubicBezTo>
                  <a:cubicBezTo>
                    <a:pt x="3" y="2"/>
                    <a:pt x="3" y="3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6"/>
                    <a:pt x="4" y="9"/>
                    <a:pt x="6" y="9"/>
                  </a:cubicBezTo>
                  <a:cubicBezTo>
                    <a:pt x="8" y="9"/>
                    <a:pt x="8" y="6"/>
                    <a:pt x="9" y="5"/>
                  </a:cubicBezTo>
                  <a:cubicBezTo>
                    <a:pt x="10" y="3"/>
                    <a:pt x="10" y="2"/>
                    <a:pt x="11" y="0"/>
                  </a:cubicBezTo>
                  <a:cubicBezTo>
                    <a:pt x="13" y="7"/>
                    <a:pt x="15" y="8"/>
                    <a:pt x="21" y="2"/>
                  </a:cubicBezTo>
                  <a:cubicBezTo>
                    <a:pt x="19" y="7"/>
                    <a:pt x="15" y="9"/>
                    <a:pt x="16" y="15"/>
                  </a:cubicBezTo>
                  <a:cubicBezTo>
                    <a:pt x="15" y="13"/>
                    <a:pt x="15" y="12"/>
                    <a:pt x="14" y="10"/>
                  </a:cubicBezTo>
                  <a:cubicBezTo>
                    <a:pt x="13" y="12"/>
                    <a:pt x="14" y="13"/>
                    <a:pt x="12" y="14"/>
                  </a:cubicBezTo>
                  <a:cubicBezTo>
                    <a:pt x="10" y="13"/>
                    <a:pt x="12" y="11"/>
                    <a:pt x="11" y="10"/>
                  </a:cubicBezTo>
                  <a:cubicBezTo>
                    <a:pt x="8" y="14"/>
                    <a:pt x="9" y="15"/>
                    <a:pt x="14" y="19"/>
                  </a:cubicBezTo>
                  <a:cubicBezTo>
                    <a:pt x="15" y="21"/>
                    <a:pt x="15" y="25"/>
                    <a:pt x="19" y="26"/>
                  </a:cubicBezTo>
                  <a:close/>
                </a:path>
              </a:pathLst>
            </a:custGeom>
            <a:solidFill>
              <a:srgbClr val="F08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34" name="Freeform 556"/>
            <p:cNvSpPr>
              <a:spLocks/>
            </p:cNvSpPr>
            <p:nvPr/>
          </p:nvSpPr>
          <p:spPr bwMode="auto">
            <a:xfrm>
              <a:off x="-6802438" y="149225"/>
              <a:ext cx="160338" cy="222250"/>
            </a:xfrm>
            <a:custGeom>
              <a:avLst/>
              <a:gdLst>
                <a:gd name="T0" fmla="*/ 8 w 18"/>
                <a:gd name="T1" fmla="*/ 24 h 25"/>
                <a:gd name="T2" fmla="*/ 5 w 18"/>
                <a:gd name="T3" fmla="*/ 21 h 25"/>
                <a:gd name="T4" fmla="*/ 3 w 18"/>
                <a:gd name="T5" fmla="*/ 16 h 25"/>
                <a:gd name="T6" fmla="*/ 3 w 18"/>
                <a:gd name="T7" fmla="*/ 18 h 25"/>
                <a:gd name="T8" fmla="*/ 1 w 18"/>
                <a:gd name="T9" fmla="*/ 20 h 25"/>
                <a:gd name="T10" fmla="*/ 1 w 18"/>
                <a:gd name="T11" fmla="*/ 17 h 25"/>
                <a:gd name="T12" fmla="*/ 1 w 18"/>
                <a:gd name="T13" fmla="*/ 13 h 25"/>
                <a:gd name="T14" fmla="*/ 1 w 18"/>
                <a:gd name="T15" fmla="*/ 11 h 25"/>
                <a:gd name="T16" fmla="*/ 4 w 18"/>
                <a:gd name="T17" fmla="*/ 11 h 25"/>
                <a:gd name="T18" fmla="*/ 8 w 18"/>
                <a:gd name="T19" fmla="*/ 14 h 25"/>
                <a:gd name="T20" fmla="*/ 11 w 18"/>
                <a:gd name="T21" fmla="*/ 8 h 25"/>
                <a:gd name="T22" fmla="*/ 16 w 18"/>
                <a:gd name="T23" fmla="*/ 0 h 25"/>
                <a:gd name="T24" fmla="*/ 16 w 18"/>
                <a:gd name="T25" fmla="*/ 6 h 25"/>
                <a:gd name="T26" fmla="*/ 17 w 18"/>
                <a:gd name="T27" fmla="*/ 20 h 25"/>
                <a:gd name="T28" fmla="*/ 16 w 18"/>
                <a:gd name="T29" fmla="*/ 22 h 25"/>
                <a:gd name="T30" fmla="*/ 15 w 18"/>
                <a:gd name="T31" fmla="*/ 20 h 25"/>
                <a:gd name="T32" fmla="*/ 13 w 18"/>
                <a:gd name="T33" fmla="*/ 18 h 25"/>
                <a:gd name="T34" fmla="*/ 10 w 18"/>
                <a:gd name="T35" fmla="*/ 20 h 25"/>
                <a:gd name="T36" fmla="*/ 8 w 18"/>
                <a:gd name="T37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" h="25">
                  <a:moveTo>
                    <a:pt x="8" y="24"/>
                  </a:moveTo>
                  <a:cubicBezTo>
                    <a:pt x="5" y="25"/>
                    <a:pt x="3" y="25"/>
                    <a:pt x="5" y="21"/>
                  </a:cubicBezTo>
                  <a:cubicBezTo>
                    <a:pt x="5" y="19"/>
                    <a:pt x="5" y="18"/>
                    <a:pt x="3" y="16"/>
                  </a:cubicBezTo>
                  <a:cubicBezTo>
                    <a:pt x="3" y="17"/>
                    <a:pt x="3" y="17"/>
                    <a:pt x="3" y="18"/>
                  </a:cubicBezTo>
                  <a:cubicBezTo>
                    <a:pt x="3" y="19"/>
                    <a:pt x="3" y="21"/>
                    <a:pt x="1" y="20"/>
                  </a:cubicBezTo>
                  <a:cubicBezTo>
                    <a:pt x="0" y="20"/>
                    <a:pt x="0" y="18"/>
                    <a:pt x="1" y="17"/>
                  </a:cubicBezTo>
                  <a:cubicBezTo>
                    <a:pt x="1" y="16"/>
                    <a:pt x="3" y="15"/>
                    <a:pt x="1" y="13"/>
                  </a:cubicBezTo>
                  <a:cubicBezTo>
                    <a:pt x="0" y="12"/>
                    <a:pt x="0" y="11"/>
                    <a:pt x="1" y="11"/>
                  </a:cubicBezTo>
                  <a:cubicBezTo>
                    <a:pt x="2" y="10"/>
                    <a:pt x="3" y="11"/>
                    <a:pt x="4" y="11"/>
                  </a:cubicBezTo>
                  <a:cubicBezTo>
                    <a:pt x="5" y="13"/>
                    <a:pt x="6" y="15"/>
                    <a:pt x="8" y="14"/>
                  </a:cubicBezTo>
                  <a:cubicBezTo>
                    <a:pt x="11" y="13"/>
                    <a:pt x="11" y="10"/>
                    <a:pt x="11" y="8"/>
                  </a:cubicBezTo>
                  <a:cubicBezTo>
                    <a:pt x="10" y="4"/>
                    <a:pt x="15" y="3"/>
                    <a:pt x="16" y="0"/>
                  </a:cubicBezTo>
                  <a:cubicBezTo>
                    <a:pt x="16" y="2"/>
                    <a:pt x="17" y="4"/>
                    <a:pt x="16" y="6"/>
                  </a:cubicBezTo>
                  <a:cubicBezTo>
                    <a:pt x="16" y="11"/>
                    <a:pt x="16" y="15"/>
                    <a:pt x="17" y="20"/>
                  </a:cubicBezTo>
                  <a:cubicBezTo>
                    <a:pt x="18" y="21"/>
                    <a:pt x="18" y="22"/>
                    <a:pt x="16" y="22"/>
                  </a:cubicBezTo>
                  <a:cubicBezTo>
                    <a:pt x="15" y="21"/>
                    <a:pt x="15" y="21"/>
                    <a:pt x="15" y="20"/>
                  </a:cubicBezTo>
                  <a:cubicBezTo>
                    <a:pt x="15" y="19"/>
                    <a:pt x="14" y="18"/>
                    <a:pt x="13" y="18"/>
                  </a:cubicBezTo>
                  <a:cubicBezTo>
                    <a:pt x="11" y="18"/>
                    <a:pt x="11" y="19"/>
                    <a:pt x="10" y="20"/>
                  </a:cubicBezTo>
                  <a:cubicBezTo>
                    <a:pt x="10" y="21"/>
                    <a:pt x="10" y="23"/>
                    <a:pt x="8" y="24"/>
                  </a:cubicBezTo>
                  <a:close/>
                </a:path>
              </a:pathLst>
            </a:custGeom>
            <a:solidFill>
              <a:srgbClr val="F192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35" name="Freeform 557"/>
            <p:cNvSpPr>
              <a:spLocks/>
            </p:cNvSpPr>
            <p:nvPr/>
          </p:nvSpPr>
          <p:spPr bwMode="auto">
            <a:xfrm>
              <a:off x="-6526213" y="42863"/>
              <a:ext cx="141288" cy="88900"/>
            </a:xfrm>
            <a:custGeom>
              <a:avLst/>
              <a:gdLst>
                <a:gd name="T0" fmla="*/ 0 w 16"/>
                <a:gd name="T1" fmla="*/ 3 h 10"/>
                <a:gd name="T2" fmla="*/ 7 w 16"/>
                <a:gd name="T3" fmla="*/ 2 h 10"/>
                <a:gd name="T4" fmla="*/ 13 w 16"/>
                <a:gd name="T5" fmla="*/ 3 h 10"/>
                <a:gd name="T6" fmla="*/ 16 w 16"/>
                <a:gd name="T7" fmla="*/ 4 h 10"/>
                <a:gd name="T8" fmla="*/ 14 w 16"/>
                <a:gd name="T9" fmla="*/ 5 h 10"/>
                <a:gd name="T10" fmla="*/ 9 w 16"/>
                <a:gd name="T11" fmla="*/ 9 h 10"/>
                <a:gd name="T12" fmla="*/ 6 w 16"/>
                <a:gd name="T13" fmla="*/ 10 h 10"/>
                <a:gd name="T14" fmla="*/ 0 w 16"/>
                <a:gd name="T15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0">
                  <a:moveTo>
                    <a:pt x="0" y="3"/>
                  </a:moveTo>
                  <a:cubicBezTo>
                    <a:pt x="2" y="4"/>
                    <a:pt x="4" y="0"/>
                    <a:pt x="7" y="2"/>
                  </a:cubicBezTo>
                  <a:cubicBezTo>
                    <a:pt x="9" y="4"/>
                    <a:pt x="11" y="4"/>
                    <a:pt x="13" y="3"/>
                  </a:cubicBezTo>
                  <a:cubicBezTo>
                    <a:pt x="14" y="3"/>
                    <a:pt x="15" y="2"/>
                    <a:pt x="16" y="4"/>
                  </a:cubicBezTo>
                  <a:cubicBezTo>
                    <a:pt x="16" y="5"/>
                    <a:pt x="15" y="5"/>
                    <a:pt x="14" y="5"/>
                  </a:cubicBezTo>
                  <a:cubicBezTo>
                    <a:pt x="12" y="6"/>
                    <a:pt x="11" y="7"/>
                    <a:pt x="9" y="9"/>
                  </a:cubicBezTo>
                  <a:cubicBezTo>
                    <a:pt x="9" y="10"/>
                    <a:pt x="7" y="10"/>
                    <a:pt x="6" y="10"/>
                  </a:cubicBezTo>
                  <a:cubicBezTo>
                    <a:pt x="6" y="5"/>
                    <a:pt x="1" y="6"/>
                    <a:pt x="0" y="3"/>
                  </a:cubicBezTo>
                  <a:close/>
                </a:path>
              </a:pathLst>
            </a:custGeom>
            <a:solidFill>
              <a:srgbClr val="F08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36" name="Freeform 558"/>
            <p:cNvSpPr>
              <a:spLocks/>
            </p:cNvSpPr>
            <p:nvPr/>
          </p:nvSpPr>
          <p:spPr bwMode="auto">
            <a:xfrm>
              <a:off x="-6294438" y="211138"/>
              <a:ext cx="79375" cy="106363"/>
            </a:xfrm>
            <a:custGeom>
              <a:avLst/>
              <a:gdLst>
                <a:gd name="T0" fmla="*/ 1 w 9"/>
                <a:gd name="T1" fmla="*/ 1 h 12"/>
                <a:gd name="T2" fmla="*/ 3 w 9"/>
                <a:gd name="T3" fmla="*/ 0 h 12"/>
                <a:gd name="T4" fmla="*/ 9 w 9"/>
                <a:gd name="T5" fmla="*/ 10 h 12"/>
                <a:gd name="T6" fmla="*/ 1 w 9"/>
                <a:gd name="T7" fmla="*/ 7 h 12"/>
                <a:gd name="T8" fmla="*/ 6 w 9"/>
                <a:gd name="T9" fmla="*/ 8 h 12"/>
                <a:gd name="T10" fmla="*/ 5 w 9"/>
                <a:gd name="T11" fmla="*/ 11 h 12"/>
                <a:gd name="T12" fmla="*/ 1 w 9"/>
                <a:gd name="T13" fmla="*/ 10 h 12"/>
                <a:gd name="T14" fmla="*/ 1 w 9"/>
                <a:gd name="T15" fmla="*/ 7 h 12"/>
                <a:gd name="T16" fmla="*/ 1 w 9"/>
                <a:gd name="T17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2">
                  <a:moveTo>
                    <a:pt x="1" y="1"/>
                  </a:moveTo>
                  <a:cubicBezTo>
                    <a:pt x="2" y="1"/>
                    <a:pt x="2" y="1"/>
                    <a:pt x="3" y="0"/>
                  </a:cubicBezTo>
                  <a:cubicBezTo>
                    <a:pt x="7" y="2"/>
                    <a:pt x="9" y="5"/>
                    <a:pt x="9" y="10"/>
                  </a:cubicBezTo>
                  <a:cubicBezTo>
                    <a:pt x="5" y="4"/>
                    <a:pt x="5" y="4"/>
                    <a:pt x="1" y="7"/>
                  </a:cubicBezTo>
                  <a:cubicBezTo>
                    <a:pt x="4" y="7"/>
                    <a:pt x="5" y="6"/>
                    <a:pt x="6" y="8"/>
                  </a:cubicBezTo>
                  <a:cubicBezTo>
                    <a:pt x="6" y="9"/>
                    <a:pt x="6" y="10"/>
                    <a:pt x="5" y="11"/>
                  </a:cubicBezTo>
                  <a:cubicBezTo>
                    <a:pt x="4" y="12"/>
                    <a:pt x="3" y="10"/>
                    <a:pt x="1" y="10"/>
                  </a:cubicBezTo>
                  <a:cubicBezTo>
                    <a:pt x="0" y="10"/>
                    <a:pt x="1" y="8"/>
                    <a:pt x="1" y="7"/>
                  </a:cubicBezTo>
                  <a:cubicBezTo>
                    <a:pt x="1" y="5"/>
                    <a:pt x="5" y="3"/>
                    <a:pt x="1" y="1"/>
                  </a:cubicBezTo>
                  <a:close/>
                </a:path>
              </a:pathLst>
            </a:custGeom>
            <a:solidFill>
              <a:srgbClr val="EA75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37" name="Freeform 559"/>
            <p:cNvSpPr>
              <a:spLocks/>
            </p:cNvSpPr>
            <p:nvPr/>
          </p:nvSpPr>
          <p:spPr bwMode="auto">
            <a:xfrm>
              <a:off x="-6731001" y="292100"/>
              <a:ext cx="88900" cy="96838"/>
            </a:xfrm>
            <a:custGeom>
              <a:avLst/>
              <a:gdLst>
                <a:gd name="T0" fmla="*/ 0 w 10"/>
                <a:gd name="T1" fmla="*/ 8 h 11"/>
                <a:gd name="T2" fmla="*/ 1 w 10"/>
                <a:gd name="T3" fmla="*/ 5 h 11"/>
                <a:gd name="T4" fmla="*/ 5 w 10"/>
                <a:gd name="T5" fmla="*/ 1 h 11"/>
                <a:gd name="T6" fmla="*/ 8 w 10"/>
                <a:gd name="T7" fmla="*/ 6 h 11"/>
                <a:gd name="T8" fmla="*/ 7 w 10"/>
                <a:gd name="T9" fmla="*/ 10 h 11"/>
                <a:gd name="T10" fmla="*/ 0 w 10"/>
                <a:gd name="T11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1">
                  <a:moveTo>
                    <a:pt x="0" y="8"/>
                  </a:moveTo>
                  <a:cubicBezTo>
                    <a:pt x="1" y="7"/>
                    <a:pt x="1" y="6"/>
                    <a:pt x="1" y="5"/>
                  </a:cubicBezTo>
                  <a:cubicBezTo>
                    <a:pt x="1" y="3"/>
                    <a:pt x="2" y="0"/>
                    <a:pt x="5" y="1"/>
                  </a:cubicBezTo>
                  <a:cubicBezTo>
                    <a:pt x="9" y="1"/>
                    <a:pt x="8" y="4"/>
                    <a:pt x="8" y="6"/>
                  </a:cubicBezTo>
                  <a:cubicBezTo>
                    <a:pt x="7" y="7"/>
                    <a:pt x="10" y="9"/>
                    <a:pt x="7" y="10"/>
                  </a:cubicBezTo>
                  <a:cubicBezTo>
                    <a:pt x="5" y="11"/>
                    <a:pt x="2" y="11"/>
                    <a:pt x="0" y="8"/>
                  </a:cubicBezTo>
                  <a:close/>
                </a:path>
              </a:pathLst>
            </a:custGeom>
            <a:solidFill>
              <a:srgbClr val="D43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38" name="Freeform 560"/>
            <p:cNvSpPr>
              <a:spLocks/>
            </p:cNvSpPr>
            <p:nvPr/>
          </p:nvSpPr>
          <p:spPr bwMode="auto">
            <a:xfrm>
              <a:off x="-6429376" y="292100"/>
              <a:ext cx="80963" cy="71438"/>
            </a:xfrm>
            <a:custGeom>
              <a:avLst/>
              <a:gdLst>
                <a:gd name="T0" fmla="*/ 3 w 9"/>
                <a:gd name="T1" fmla="*/ 4 h 8"/>
                <a:gd name="T2" fmla="*/ 0 w 9"/>
                <a:gd name="T3" fmla="*/ 6 h 8"/>
                <a:gd name="T4" fmla="*/ 5 w 9"/>
                <a:gd name="T5" fmla="*/ 1 h 8"/>
                <a:gd name="T6" fmla="*/ 9 w 9"/>
                <a:gd name="T7" fmla="*/ 4 h 8"/>
                <a:gd name="T8" fmla="*/ 5 w 9"/>
                <a:gd name="T9" fmla="*/ 8 h 8"/>
                <a:gd name="T10" fmla="*/ 3 w 9"/>
                <a:gd name="T11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8">
                  <a:moveTo>
                    <a:pt x="3" y="4"/>
                  </a:moveTo>
                  <a:cubicBezTo>
                    <a:pt x="1" y="4"/>
                    <a:pt x="2" y="6"/>
                    <a:pt x="0" y="6"/>
                  </a:cubicBezTo>
                  <a:cubicBezTo>
                    <a:pt x="1" y="3"/>
                    <a:pt x="1" y="1"/>
                    <a:pt x="5" y="1"/>
                  </a:cubicBezTo>
                  <a:cubicBezTo>
                    <a:pt x="7" y="0"/>
                    <a:pt x="8" y="1"/>
                    <a:pt x="9" y="4"/>
                  </a:cubicBezTo>
                  <a:cubicBezTo>
                    <a:pt x="9" y="7"/>
                    <a:pt x="6" y="7"/>
                    <a:pt x="5" y="8"/>
                  </a:cubicBezTo>
                  <a:cubicBezTo>
                    <a:pt x="2" y="8"/>
                    <a:pt x="4" y="5"/>
                    <a:pt x="3" y="4"/>
                  </a:cubicBezTo>
                  <a:close/>
                </a:path>
              </a:pathLst>
            </a:custGeom>
            <a:solidFill>
              <a:srgbClr val="ED84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39" name="Freeform 561"/>
            <p:cNvSpPr>
              <a:spLocks/>
            </p:cNvSpPr>
            <p:nvPr/>
          </p:nvSpPr>
          <p:spPr bwMode="auto">
            <a:xfrm>
              <a:off x="-6535738" y="265113"/>
              <a:ext cx="80963" cy="88900"/>
            </a:xfrm>
            <a:custGeom>
              <a:avLst/>
              <a:gdLst>
                <a:gd name="T0" fmla="*/ 6 w 9"/>
                <a:gd name="T1" fmla="*/ 10 h 10"/>
                <a:gd name="T2" fmla="*/ 1 w 9"/>
                <a:gd name="T3" fmla="*/ 3 h 10"/>
                <a:gd name="T4" fmla="*/ 3 w 9"/>
                <a:gd name="T5" fmla="*/ 3 h 10"/>
                <a:gd name="T6" fmla="*/ 4 w 9"/>
                <a:gd name="T7" fmla="*/ 5 h 10"/>
                <a:gd name="T8" fmla="*/ 5 w 9"/>
                <a:gd name="T9" fmla="*/ 2 h 10"/>
                <a:gd name="T10" fmla="*/ 6 w 9"/>
                <a:gd name="T11" fmla="*/ 1 h 10"/>
                <a:gd name="T12" fmla="*/ 8 w 9"/>
                <a:gd name="T13" fmla="*/ 6 h 10"/>
                <a:gd name="T14" fmla="*/ 6 w 9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6" y="10"/>
                  </a:moveTo>
                  <a:cubicBezTo>
                    <a:pt x="0" y="10"/>
                    <a:pt x="1" y="6"/>
                    <a:pt x="1" y="3"/>
                  </a:cubicBezTo>
                  <a:cubicBezTo>
                    <a:pt x="1" y="3"/>
                    <a:pt x="2" y="2"/>
                    <a:pt x="3" y="3"/>
                  </a:cubicBezTo>
                  <a:cubicBezTo>
                    <a:pt x="3" y="3"/>
                    <a:pt x="3" y="5"/>
                    <a:pt x="4" y="5"/>
                  </a:cubicBezTo>
                  <a:cubicBezTo>
                    <a:pt x="5" y="4"/>
                    <a:pt x="4" y="3"/>
                    <a:pt x="5" y="2"/>
                  </a:cubicBezTo>
                  <a:cubicBezTo>
                    <a:pt x="5" y="1"/>
                    <a:pt x="5" y="0"/>
                    <a:pt x="6" y="1"/>
                  </a:cubicBezTo>
                  <a:cubicBezTo>
                    <a:pt x="8" y="2"/>
                    <a:pt x="9" y="4"/>
                    <a:pt x="8" y="6"/>
                  </a:cubicBezTo>
                  <a:cubicBezTo>
                    <a:pt x="7" y="7"/>
                    <a:pt x="7" y="9"/>
                    <a:pt x="6" y="10"/>
                  </a:cubicBezTo>
                  <a:close/>
                </a:path>
              </a:pathLst>
            </a:custGeom>
            <a:solidFill>
              <a:srgbClr val="AE28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40" name="Freeform 562"/>
            <p:cNvSpPr>
              <a:spLocks/>
            </p:cNvSpPr>
            <p:nvPr/>
          </p:nvSpPr>
          <p:spPr bwMode="auto">
            <a:xfrm>
              <a:off x="-6178551" y="166688"/>
              <a:ext cx="52388" cy="88900"/>
            </a:xfrm>
            <a:custGeom>
              <a:avLst/>
              <a:gdLst>
                <a:gd name="T0" fmla="*/ 3 w 6"/>
                <a:gd name="T1" fmla="*/ 10 h 10"/>
                <a:gd name="T2" fmla="*/ 1 w 6"/>
                <a:gd name="T3" fmla="*/ 2 h 10"/>
                <a:gd name="T4" fmla="*/ 1 w 6"/>
                <a:gd name="T5" fmla="*/ 0 h 10"/>
                <a:gd name="T6" fmla="*/ 3 w 6"/>
                <a:gd name="T7" fmla="*/ 0 h 10"/>
                <a:gd name="T8" fmla="*/ 3 w 6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">
                  <a:moveTo>
                    <a:pt x="3" y="10"/>
                  </a:moveTo>
                  <a:cubicBezTo>
                    <a:pt x="4" y="7"/>
                    <a:pt x="4" y="4"/>
                    <a:pt x="1" y="2"/>
                  </a:cubicBezTo>
                  <a:cubicBezTo>
                    <a:pt x="1" y="1"/>
                    <a:pt x="0" y="1"/>
                    <a:pt x="1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6" y="2"/>
                    <a:pt x="6" y="5"/>
                    <a:pt x="3" y="10"/>
                  </a:cubicBezTo>
                  <a:close/>
                </a:path>
              </a:pathLst>
            </a:custGeom>
            <a:solidFill>
              <a:srgbClr val="EC64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41" name="Freeform 563"/>
            <p:cNvSpPr>
              <a:spLocks/>
            </p:cNvSpPr>
            <p:nvPr/>
          </p:nvSpPr>
          <p:spPr bwMode="auto">
            <a:xfrm>
              <a:off x="-6249988" y="77788"/>
              <a:ext cx="71438" cy="71438"/>
            </a:xfrm>
            <a:custGeom>
              <a:avLst/>
              <a:gdLst>
                <a:gd name="T0" fmla="*/ 3 w 8"/>
                <a:gd name="T1" fmla="*/ 0 h 8"/>
                <a:gd name="T2" fmla="*/ 4 w 8"/>
                <a:gd name="T3" fmla="*/ 0 h 8"/>
                <a:gd name="T4" fmla="*/ 5 w 8"/>
                <a:gd name="T5" fmla="*/ 2 h 8"/>
                <a:gd name="T6" fmla="*/ 6 w 8"/>
                <a:gd name="T7" fmla="*/ 7 h 8"/>
                <a:gd name="T8" fmla="*/ 4 w 8"/>
                <a:gd name="T9" fmla="*/ 4 h 8"/>
                <a:gd name="T10" fmla="*/ 3 w 8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3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5" y="1"/>
                    <a:pt x="5" y="2"/>
                  </a:cubicBezTo>
                  <a:cubicBezTo>
                    <a:pt x="6" y="3"/>
                    <a:pt x="8" y="6"/>
                    <a:pt x="6" y="7"/>
                  </a:cubicBezTo>
                  <a:cubicBezTo>
                    <a:pt x="3" y="8"/>
                    <a:pt x="4" y="5"/>
                    <a:pt x="4" y="4"/>
                  </a:cubicBezTo>
                  <a:cubicBezTo>
                    <a:pt x="3" y="2"/>
                    <a:pt x="0" y="1"/>
                    <a:pt x="3" y="0"/>
                  </a:cubicBezTo>
                  <a:close/>
                </a:path>
              </a:pathLst>
            </a:custGeom>
            <a:solidFill>
              <a:srgbClr val="EC67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42" name="Freeform 564"/>
            <p:cNvSpPr>
              <a:spLocks/>
            </p:cNvSpPr>
            <p:nvPr/>
          </p:nvSpPr>
          <p:spPr bwMode="auto">
            <a:xfrm>
              <a:off x="-6597651" y="300038"/>
              <a:ext cx="26988" cy="44450"/>
            </a:xfrm>
            <a:custGeom>
              <a:avLst/>
              <a:gdLst>
                <a:gd name="T0" fmla="*/ 3 w 3"/>
                <a:gd name="T1" fmla="*/ 2 h 5"/>
                <a:gd name="T2" fmla="*/ 1 w 3"/>
                <a:gd name="T3" fmla="*/ 5 h 5"/>
                <a:gd name="T4" fmla="*/ 0 w 3"/>
                <a:gd name="T5" fmla="*/ 3 h 5"/>
                <a:gd name="T6" fmla="*/ 1 w 3"/>
                <a:gd name="T7" fmla="*/ 0 h 5"/>
                <a:gd name="T8" fmla="*/ 3 w 3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3" y="2"/>
                  </a:moveTo>
                  <a:cubicBezTo>
                    <a:pt x="3" y="4"/>
                    <a:pt x="2" y="5"/>
                    <a:pt x="1" y="5"/>
                  </a:cubicBezTo>
                  <a:cubicBezTo>
                    <a:pt x="0" y="5"/>
                    <a:pt x="0" y="4"/>
                    <a:pt x="0" y="3"/>
                  </a:cubicBezTo>
                  <a:cubicBezTo>
                    <a:pt x="0" y="2"/>
                    <a:pt x="0" y="0"/>
                    <a:pt x="1" y="0"/>
                  </a:cubicBezTo>
                  <a:cubicBezTo>
                    <a:pt x="2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8B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43" name="Freeform 565"/>
            <p:cNvSpPr>
              <a:spLocks/>
            </p:cNvSpPr>
            <p:nvPr/>
          </p:nvSpPr>
          <p:spPr bwMode="auto">
            <a:xfrm>
              <a:off x="-6518276" y="282575"/>
              <a:ext cx="36513" cy="44450"/>
            </a:xfrm>
            <a:custGeom>
              <a:avLst/>
              <a:gdLst>
                <a:gd name="T0" fmla="*/ 3 w 4"/>
                <a:gd name="T1" fmla="*/ 0 h 5"/>
                <a:gd name="T2" fmla="*/ 3 w 4"/>
                <a:gd name="T3" fmla="*/ 0 h 5"/>
                <a:gd name="T4" fmla="*/ 2 w 4"/>
                <a:gd name="T5" fmla="*/ 5 h 5"/>
                <a:gd name="T6" fmla="*/ 1 w 4"/>
                <a:gd name="T7" fmla="*/ 1 h 5"/>
                <a:gd name="T8" fmla="*/ 3 w 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4" y="2"/>
                    <a:pt x="4" y="4"/>
                    <a:pt x="2" y="5"/>
                  </a:cubicBezTo>
                  <a:cubicBezTo>
                    <a:pt x="0" y="5"/>
                    <a:pt x="0" y="2"/>
                    <a:pt x="1" y="1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F1AD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44" name="Freeform 566"/>
            <p:cNvSpPr>
              <a:spLocks/>
            </p:cNvSpPr>
            <p:nvPr/>
          </p:nvSpPr>
          <p:spPr bwMode="auto">
            <a:xfrm>
              <a:off x="-6134101" y="282575"/>
              <a:ext cx="25400" cy="44450"/>
            </a:xfrm>
            <a:custGeom>
              <a:avLst/>
              <a:gdLst>
                <a:gd name="T0" fmla="*/ 1 w 3"/>
                <a:gd name="T1" fmla="*/ 5 h 5"/>
                <a:gd name="T2" fmla="*/ 0 w 3"/>
                <a:gd name="T3" fmla="*/ 2 h 5"/>
                <a:gd name="T4" fmla="*/ 1 w 3"/>
                <a:gd name="T5" fmla="*/ 0 h 5"/>
                <a:gd name="T6" fmla="*/ 2 w 3"/>
                <a:gd name="T7" fmla="*/ 3 h 5"/>
                <a:gd name="T8" fmla="*/ 1 w 3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5"/>
                  </a:move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3" y="1"/>
                    <a:pt x="3" y="2"/>
                    <a:pt x="2" y="3"/>
                  </a:cubicBezTo>
                  <a:cubicBezTo>
                    <a:pt x="2" y="4"/>
                    <a:pt x="2" y="5"/>
                    <a:pt x="1" y="5"/>
                  </a:cubicBezTo>
                  <a:close/>
                </a:path>
              </a:pathLst>
            </a:custGeom>
            <a:solidFill>
              <a:srgbClr val="F5A3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45" name="Freeform 567"/>
            <p:cNvSpPr>
              <a:spLocks/>
            </p:cNvSpPr>
            <p:nvPr/>
          </p:nvSpPr>
          <p:spPr bwMode="auto">
            <a:xfrm>
              <a:off x="-6454776" y="638175"/>
              <a:ext cx="25400" cy="53975"/>
            </a:xfrm>
            <a:custGeom>
              <a:avLst/>
              <a:gdLst>
                <a:gd name="T0" fmla="*/ 3 w 3"/>
                <a:gd name="T1" fmla="*/ 2 h 6"/>
                <a:gd name="T2" fmla="*/ 3 w 3"/>
                <a:gd name="T3" fmla="*/ 2 h 6"/>
                <a:gd name="T4" fmla="*/ 1 w 3"/>
                <a:gd name="T5" fmla="*/ 5 h 6"/>
                <a:gd name="T6" fmla="*/ 0 w 3"/>
                <a:gd name="T7" fmla="*/ 3 h 6"/>
                <a:gd name="T8" fmla="*/ 3 w 3"/>
                <a:gd name="T9" fmla="*/ 1 h 6"/>
                <a:gd name="T10" fmla="*/ 3 w 3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4"/>
                    <a:pt x="3" y="5"/>
                    <a:pt x="1" y="5"/>
                  </a:cubicBezTo>
                  <a:cubicBezTo>
                    <a:pt x="0" y="6"/>
                    <a:pt x="0" y="4"/>
                    <a:pt x="0" y="3"/>
                  </a:cubicBezTo>
                  <a:cubicBezTo>
                    <a:pt x="0" y="2"/>
                    <a:pt x="0" y="0"/>
                    <a:pt x="3" y="1"/>
                  </a:cubicBezTo>
                  <a:cubicBezTo>
                    <a:pt x="3" y="1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28D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46" name="Freeform 568"/>
            <p:cNvSpPr>
              <a:spLocks/>
            </p:cNvSpPr>
            <p:nvPr/>
          </p:nvSpPr>
          <p:spPr bwMode="auto">
            <a:xfrm>
              <a:off x="-6276976" y="657225"/>
              <a:ext cx="34925" cy="44450"/>
            </a:xfrm>
            <a:custGeom>
              <a:avLst/>
              <a:gdLst>
                <a:gd name="T0" fmla="*/ 1 w 4"/>
                <a:gd name="T1" fmla="*/ 1 h 5"/>
                <a:gd name="T2" fmla="*/ 4 w 4"/>
                <a:gd name="T3" fmla="*/ 2 h 5"/>
                <a:gd name="T4" fmla="*/ 2 w 4"/>
                <a:gd name="T5" fmla="*/ 5 h 5"/>
                <a:gd name="T6" fmla="*/ 0 w 4"/>
                <a:gd name="T7" fmla="*/ 2 h 5"/>
                <a:gd name="T8" fmla="*/ 1 w 4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1" y="1"/>
                  </a:moveTo>
                  <a:cubicBezTo>
                    <a:pt x="3" y="0"/>
                    <a:pt x="4" y="1"/>
                    <a:pt x="4" y="2"/>
                  </a:cubicBezTo>
                  <a:cubicBezTo>
                    <a:pt x="4" y="4"/>
                    <a:pt x="3" y="5"/>
                    <a:pt x="2" y="5"/>
                  </a:cubicBezTo>
                  <a:cubicBezTo>
                    <a:pt x="0" y="5"/>
                    <a:pt x="0" y="3"/>
                    <a:pt x="0" y="2"/>
                  </a:cubicBezTo>
                  <a:cubicBezTo>
                    <a:pt x="1" y="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49D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47" name="Freeform 569"/>
            <p:cNvSpPr>
              <a:spLocks/>
            </p:cNvSpPr>
            <p:nvPr/>
          </p:nvSpPr>
          <p:spPr bwMode="auto">
            <a:xfrm>
              <a:off x="-6750051" y="541338"/>
              <a:ext cx="36513" cy="44450"/>
            </a:xfrm>
            <a:custGeom>
              <a:avLst/>
              <a:gdLst>
                <a:gd name="T0" fmla="*/ 4 w 4"/>
                <a:gd name="T1" fmla="*/ 1 h 5"/>
                <a:gd name="T2" fmla="*/ 2 w 4"/>
                <a:gd name="T3" fmla="*/ 4 h 5"/>
                <a:gd name="T4" fmla="*/ 1 w 4"/>
                <a:gd name="T5" fmla="*/ 0 h 5"/>
                <a:gd name="T6" fmla="*/ 4 w 4"/>
                <a:gd name="T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4" y="1"/>
                  </a:moveTo>
                  <a:cubicBezTo>
                    <a:pt x="3" y="3"/>
                    <a:pt x="4" y="5"/>
                    <a:pt x="2" y="4"/>
                  </a:cubicBezTo>
                  <a:cubicBezTo>
                    <a:pt x="0" y="4"/>
                    <a:pt x="0" y="2"/>
                    <a:pt x="1" y="0"/>
                  </a:cubicBezTo>
                  <a:cubicBezTo>
                    <a:pt x="2" y="1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EF8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48" name="Freeform 570"/>
            <p:cNvSpPr>
              <a:spLocks/>
            </p:cNvSpPr>
            <p:nvPr/>
          </p:nvSpPr>
          <p:spPr bwMode="auto">
            <a:xfrm>
              <a:off x="-6116638" y="541338"/>
              <a:ext cx="26988" cy="34925"/>
            </a:xfrm>
            <a:custGeom>
              <a:avLst/>
              <a:gdLst>
                <a:gd name="T0" fmla="*/ 3 w 3"/>
                <a:gd name="T1" fmla="*/ 1 h 4"/>
                <a:gd name="T2" fmla="*/ 1 w 3"/>
                <a:gd name="T3" fmla="*/ 4 h 4"/>
                <a:gd name="T4" fmla="*/ 0 w 3"/>
                <a:gd name="T5" fmla="*/ 2 h 4"/>
                <a:gd name="T6" fmla="*/ 1 w 3"/>
                <a:gd name="T7" fmla="*/ 0 h 4"/>
                <a:gd name="T8" fmla="*/ 3 w 3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1"/>
                  </a:moveTo>
                  <a:cubicBezTo>
                    <a:pt x="3" y="2"/>
                    <a:pt x="2" y="3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F18F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49" name="Freeform 571"/>
            <p:cNvSpPr>
              <a:spLocks/>
            </p:cNvSpPr>
            <p:nvPr/>
          </p:nvSpPr>
          <p:spPr bwMode="auto">
            <a:xfrm>
              <a:off x="-6357938" y="630238"/>
              <a:ext cx="26988" cy="44450"/>
            </a:xfrm>
            <a:custGeom>
              <a:avLst/>
              <a:gdLst>
                <a:gd name="T0" fmla="*/ 2 w 3"/>
                <a:gd name="T1" fmla="*/ 0 h 5"/>
                <a:gd name="T2" fmla="*/ 1 w 3"/>
                <a:gd name="T3" fmla="*/ 4 h 5"/>
                <a:gd name="T4" fmla="*/ 0 w 3"/>
                <a:gd name="T5" fmla="*/ 2 h 5"/>
                <a:gd name="T6" fmla="*/ 2 w 3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cubicBezTo>
                    <a:pt x="3" y="2"/>
                    <a:pt x="3" y="4"/>
                    <a:pt x="1" y="4"/>
                  </a:cubicBezTo>
                  <a:cubicBezTo>
                    <a:pt x="0" y="5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08F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50" name="Freeform 572"/>
            <p:cNvSpPr>
              <a:spLocks/>
            </p:cNvSpPr>
            <p:nvPr/>
          </p:nvSpPr>
          <p:spPr bwMode="auto">
            <a:xfrm>
              <a:off x="-6072188" y="211138"/>
              <a:ext cx="17463" cy="36513"/>
            </a:xfrm>
            <a:custGeom>
              <a:avLst/>
              <a:gdLst>
                <a:gd name="T0" fmla="*/ 1 w 2"/>
                <a:gd name="T1" fmla="*/ 0 h 4"/>
                <a:gd name="T2" fmla="*/ 2 w 2"/>
                <a:gd name="T3" fmla="*/ 2 h 4"/>
                <a:gd name="T4" fmla="*/ 1 w 2"/>
                <a:gd name="T5" fmla="*/ 4 h 4"/>
                <a:gd name="T6" fmla="*/ 0 w 2"/>
                <a:gd name="T7" fmla="*/ 1 h 4"/>
                <a:gd name="T8" fmla="*/ 1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cubicBezTo>
                    <a:pt x="2" y="0"/>
                    <a:pt x="2" y="1"/>
                    <a:pt x="2" y="2"/>
                  </a:cubicBezTo>
                  <a:cubicBezTo>
                    <a:pt x="2" y="3"/>
                    <a:pt x="2" y="4"/>
                    <a:pt x="1" y="4"/>
                  </a:cubicBezTo>
                  <a:cubicBezTo>
                    <a:pt x="0" y="4"/>
                    <a:pt x="0" y="2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29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51" name="Freeform 573"/>
            <p:cNvSpPr>
              <a:spLocks/>
            </p:cNvSpPr>
            <p:nvPr/>
          </p:nvSpPr>
          <p:spPr bwMode="auto">
            <a:xfrm>
              <a:off x="-6392863" y="531813"/>
              <a:ext cx="26988" cy="36513"/>
            </a:xfrm>
            <a:custGeom>
              <a:avLst/>
              <a:gdLst>
                <a:gd name="T0" fmla="*/ 2 w 3"/>
                <a:gd name="T1" fmla="*/ 0 h 4"/>
                <a:gd name="T2" fmla="*/ 3 w 3"/>
                <a:gd name="T3" fmla="*/ 2 h 4"/>
                <a:gd name="T4" fmla="*/ 1 w 3"/>
                <a:gd name="T5" fmla="*/ 4 h 4"/>
                <a:gd name="T6" fmla="*/ 0 w 3"/>
                <a:gd name="T7" fmla="*/ 2 h 4"/>
                <a:gd name="T8" fmla="*/ 2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4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395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52" name="Freeform 574"/>
            <p:cNvSpPr>
              <a:spLocks/>
            </p:cNvSpPr>
            <p:nvPr/>
          </p:nvSpPr>
          <p:spPr bwMode="auto">
            <a:xfrm>
              <a:off x="-6794501" y="415925"/>
              <a:ext cx="26988" cy="36513"/>
            </a:xfrm>
            <a:custGeom>
              <a:avLst/>
              <a:gdLst>
                <a:gd name="T0" fmla="*/ 3 w 3"/>
                <a:gd name="T1" fmla="*/ 2 h 4"/>
                <a:gd name="T2" fmla="*/ 2 w 3"/>
                <a:gd name="T3" fmla="*/ 4 h 4"/>
                <a:gd name="T4" fmla="*/ 0 w 3"/>
                <a:gd name="T5" fmla="*/ 2 h 4"/>
                <a:gd name="T6" fmla="*/ 1 w 3"/>
                <a:gd name="T7" fmla="*/ 0 h 4"/>
                <a:gd name="T8" fmla="*/ 3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2"/>
                  </a:moveTo>
                  <a:cubicBezTo>
                    <a:pt x="3" y="3"/>
                    <a:pt x="3" y="4"/>
                    <a:pt x="2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1"/>
                    <a:pt x="3" y="2"/>
                  </a:cubicBezTo>
                  <a:close/>
                </a:path>
              </a:pathLst>
            </a:custGeom>
            <a:solidFill>
              <a:srgbClr val="F49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53" name="Freeform 575"/>
            <p:cNvSpPr>
              <a:spLocks/>
            </p:cNvSpPr>
            <p:nvPr/>
          </p:nvSpPr>
          <p:spPr bwMode="auto">
            <a:xfrm>
              <a:off x="-6553201" y="407988"/>
              <a:ext cx="34925" cy="44450"/>
            </a:xfrm>
            <a:custGeom>
              <a:avLst/>
              <a:gdLst>
                <a:gd name="T0" fmla="*/ 2 w 4"/>
                <a:gd name="T1" fmla="*/ 0 h 5"/>
                <a:gd name="T2" fmla="*/ 3 w 4"/>
                <a:gd name="T3" fmla="*/ 2 h 5"/>
                <a:gd name="T4" fmla="*/ 2 w 4"/>
                <a:gd name="T5" fmla="*/ 4 h 5"/>
                <a:gd name="T6" fmla="*/ 1 w 4"/>
                <a:gd name="T7" fmla="*/ 3 h 5"/>
                <a:gd name="T8" fmla="*/ 2 w 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2" y="0"/>
                  </a:move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4" y="4"/>
                    <a:pt x="2" y="4"/>
                  </a:cubicBezTo>
                  <a:cubicBezTo>
                    <a:pt x="1" y="5"/>
                    <a:pt x="1" y="4"/>
                    <a:pt x="1" y="3"/>
                  </a:cubicBezTo>
                  <a:cubicBezTo>
                    <a:pt x="1" y="2"/>
                    <a:pt x="0" y="1"/>
                    <a:pt x="2" y="0"/>
                  </a:cubicBezTo>
                  <a:close/>
                </a:path>
              </a:pathLst>
            </a:custGeom>
            <a:solidFill>
              <a:srgbClr val="ED9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54" name="Freeform 576"/>
            <p:cNvSpPr>
              <a:spLocks/>
            </p:cNvSpPr>
            <p:nvPr/>
          </p:nvSpPr>
          <p:spPr bwMode="auto">
            <a:xfrm>
              <a:off x="-6099176" y="407988"/>
              <a:ext cx="26988" cy="34925"/>
            </a:xfrm>
            <a:custGeom>
              <a:avLst/>
              <a:gdLst>
                <a:gd name="T0" fmla="*/ 3 w 3"/>
                <a:gd name="T1" fmla="*/ 2 h 4"/>
                <a:gd name="T2" fmla="*/ 1 w 3"/>
                <a:gd name="T3" fmla="*/ 4 h 4"/>
                <a:gd name="T4" fmla="*/ 0 w 3"/>
                <a:gd name="T5" fmla="*/ 2 h 4"/>
                <a:gd name="T6" fmla="*/ 2 w 3"/>
                <a:gd name="T7" fmla="*/ 0 h 4"/>
                <a:gd name="T8" fmla="*/ 3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2"/>
                  </a:moveTo>
                  <a:cubicBezTo>
                    <a:pt x="3" y="3"/>
                    <a:pt x="3" y="4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18E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55" name="Freeform 577"/>
            <p:cNvSpPr>
              <a:spLocks/>
            </p:cNvSpPr>
            <p:nvPr/>
          </p:nvSpPr>
          <p:spPr bwMode="auto">
            <a:xfrm>
              <a:off x="-6338888" y="398463"/>
              <a:ext cx="25400" cy="34925"/>
            </a:xfrm>
            <a:custGeom>
              <a:avLst/>
              <a:gdLst>
                <a:gd name="T0" fmla="*/ 1 w 3"/>
                <a:gd name="T1" fmla="*/ 0 h 4"/>
                <a:gd name="T2" fmla="*/ 3 w 3"/>
                <a:gd name="T3" fmla="*/ 1 h 4"/>
                <a:gd name="T4" fmla="*/ 1 w 3"/>
                <a:gd name="T5" fmla="*/ 4 h 4"/>
                <a:gd name="T6" fmla="*/ 0 w 3"/>
                <a:gd name="T7" fmla="*/ 3 h 4"/>
                <a:gd name="T8" fmla="*/ 1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2" y="0"/>
                    <a:pt x="3" y="1"/>
                    <a:pt x="3" y="1"/>
                  </a:cubicBezTo>
                  <a:cubicBezTo>
                    <a:pt x="3" y="3"/>
                    <a:pt x="3" y="4"/>
                    <a:pt x="1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F398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56" name="Freeform 578"/>
            <p:cNvSpPr>
              <a:spLocks/>
            </p:cNvSpPr>
            <p:nvPr/>
          </p:nvSpPr>
          <p:spPr bwMode="auto">
            <a:xfrm>
              <a:off x="-6338888" y="220663"/>
              <a:ext cx="25400" cy="34925"/>
            </a:xfrm>
            <a:custGeom>
              <a:avLst/>
              <a:gdLst>
                <a:gd name="T0" fmla="*/ 3 w 3"/>
                <a:gd name="T1" fmla="*/ 2 h 4"/>
                <a:gd name="T2" fmla="*/ 1 w 3"/>
                <a:gd name="T3" fmla="*/ 4 h 4"/>
                <a:gd name="T4" fmla="*/ 0 w 3"/>
                <a:gd name="T5" fmla="*/ 2 h 4"/>
                <a:gd name="T6" fmla="*/ 2 w 3"/>
                <a:gd name="T7" fmla="*/ 0 h 4"/>
                <a:gd name="T8" fmla="*/ 3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2"/>
                  </a:moveTo>
                  <a:cubicBezTo>
                    <a:pt x="3" y="3"/>
                    <a:pt x="3" y="4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39A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57" name="Freeform 579"/>
            <p:cNvSpPr>
              <a:spLocks/>
            </p:cNvSpPr>
            <p:nvPr/>
          </p:nvSpPr>
          <p:spPr bwMode="auto">
            <a:xfrm>
              <a:off x="-6464301" y="193675"/>
              <a:ext cx="34925" cy="34925"/>
            </a:xfrm>
            <a:custGeom>
              <a:avLst/>
              <a:gdLst>
                <a:gd name="T0" fmla="*/ 2 w 4"/>
                <a:gd name="T1" fmla="*/ 4 h 4"/>
                <a:gd name="T2" fmla="*/ 1 w 4"/>
                <a:gd name="T3" fmla="*/ 1 h 4"/>
                <a:gd name="T4" fmla="*/ 2 w 4"/>
                <a:gd name="T5" fmla="*/ 0 h 4"/>
                <a:gd name="T6" fmla="*/ 3 w 4"/>
                <a:gd name="T7" fmla="*/ 2 h 4"/>
                <a:gd name="T8" fmla="*/ 2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1" y="3"/>
                    <a:pt x="0" y="2"/>
                    <a:pt x="1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4" y="1"/>
                    <a:pt x="3" y="2"/>
                  </a:cubicBezTo>
                  <a:cubicBezTo>
                    <a:pt x="3" y="3"/>
                    <a:pt x="3" y="4"/>
                    <a:pt x="2" y="4"/>
                  </a:cubicBezTo>
                  <a:close/>
                </a:path>
              </a:pathLst>
            </a:custGeom>
            <a:solidFill>
              <a:srgbClr val="E994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58" name="Freeform 580"/>
            <p:cNvSpPr>
              <a:spLocks/>
            </p:cNvSpPr>
            <p:nvPr/>
          </p:nvSpPr>
          <p:spPr bwMode="auto">
            <a:xfrm>
              <a:off x="-6276976" y="87313"/>
              <a:ext cx="26988" cy="44450"/>
            </a:xfrm>
            <a:custGeom>
              <a:avLst/>
              <a:gdLst>
                <a:gd name="T0" fmla="*/ 1 w 3"/>
                <a:gd name="T1" fmla="*/ 5 h 5"/>
                <a:gd name="T2" fmla="*/ 1 w 3"/>
                <a:gd name="T3" fmla="*/ 1 h 5"/>
                <a:gd name="T4" fmla="*/ 2 w 3"/>
                <a:gd name="T5" fmla="*/ 1 h 5"/>
                <a:gd name="T6" fmla="*/ 1 w 3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1" y="5"/>
                  </a:moveTo>
                  <a:cubicBezTo>
                    <a:pt x="0" y="4"/>
                    <a:pt x="0" y="2"/>
                    <a:pt x="1" y="1"/>
                  </a:cubicBezTo>
                  <a:cubicBezTo>
                    <a:pt x="1" y="0"/>
                    <a:pt x="2" y="0"/>
                    <a:pt x="2" y="1"/>
                  </a:cubicBezTo>
                  <a:cubicBezTo>
                    <a:pt x="3" y="3"/>
                    <a:pt x="2" y="4"/>
                    <a:pt x="1" y="5"/>
                  </a:cubicBezTo>
                  <a:close/>
                </a:path>
              </a:pathLst>
            </a:custGeom>
            <a:solidFill>
              <a:srgbClr val="F08C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59" name="Freeform 581"/>
            <p:cNvSpPr>
              <a:spLocks/>
            </p:cNvSpPr>
            <p:nvPr/>
          </p:nvSpPr>
          <p:spPr bwMode="auto">
            <a:xfrm>
              <a:off x="-6518276" y="104775"/>
              <a:ext cx="26988" cy="34925"/>
            </a:xfrm>
            <a:custGeom>
              <a:avLst/>
              <a:gdLst>
                <a:gd name="T0" fmla="*/ 2 w 3"/>
                <a:gd name="T1" fmla="*/ 4 h 4"/>
                <a:gd name="T2" fmla="*/ 0 w 3"/>
                <a:gd name="T3" fmla="*/ 2 h 4"/>
                <a:gd name="T4" fmla="*/ 2 w 3"/>
                <a:gd name="T5" fmla="*/ 0 h 4"/>
                <a:gd name="T6" fmla="*/ 3 w 3"/>
                <a:gd name="T7" fmla="*/ 2 h 4"/>
                <a:gd name="T8" fmla="*/ 2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4"/>
                  </a:moveTo>
                  <a:cubicBezTo>
                    <a:pt x="1" y="4"/>
                    <a:pt x="1" y="3"/>
                    <a:pt x="0" y="2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4"/>
                    <a:pt x="2" y="4"/>
                  </a:cubicBezTo>
                  <a:close/>
                </a:path>
              </a:pathLst>
            </a:custGeom>
            <a:solidFill>
              <a:srgbClr val="F39A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60" name="Freeform 582"/>
            <p:cNvSpPr>
              <a:spLocks/>
            </p:cNvSpPr>
            <p:nvPr/>
          </p:nvSpPr>
          <p:spPr bwMode="auto">
            <a:xfrm>
              <a:off x="-6607176" y="122238"/>
              <a:ext cx="17463" cy="44450"/>
            </a:xfrm>
            <a:custGeom>
              <a:avLst/>
              <a:gdLst>
                <a:gd name="T0" fmla="*/ 2 w 2"/>
                <a:gd name="T1" fmla="*/ 2 h 5"/>
                <a:gd name="T2" fmla="*/ 1 w 2"/>
                <a:gd name="T3" fmla="*/ 4 h 5"/>
                <a:gd name="T4" fmla="*/ 0 w 2"/>
                <a:gd name="T5" fmla="*/ 2 h 5"/>
                <a:gd name="T6" fmla="*/ 1 w 2"/>
                <a:gd name="T7" fmla="*/ 0 h 5"/>
                <a:gd name="T8" fmla="*/ 2 w 2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2"/>
                  </a:moveTo>
                  <a:cubicBezTo>
                    <a:pt x="2" y="3"/>
                    <a:pt x="2" y="4"/>
                    <a:pt x="1" y="4"/>
                  </a:cubicBezTo>
                  <a:cubicBezTo>
                    <a:pt x="0" y="5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F29A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61" name="Freeform 583"/>
            <p:cNvSpPr>
              <a:spLocks/>
            </p:cNvSpPr>
            <p:nvPr/>
          </p:nvSpPr>
          <p:spPr bwMode="auto">
            <a:xfrm>
              <a:off x="-6705601" y="131763"/>
              <a:ext cx="19050" cy="34925"/>
            </a:xfrm>
            <a:custGeom>
              <a:avLst/>
              <a:gdLst>
                <a:gd name="T0" fmla="*/ 2 w 2"/>
                <a:gd name="T1" fmla="*/ 2 h 4"/>
                <a:gd name="T2" fmla="*/ 1 w 2"/>
                <a:gd name="T3" fmla="*/ 4 h 4"/>
                <a:gd name="T4" fmla="*/ 0 w 2"/>
                <a:gd name="T5" fmla="*/ 2 h 4"/>
                <a:gd name="T6" fmla="*/ 1 w 2"/>
                <a:gd name="T7" fmla="*/ 0 h 4"/>
                <a:gd name="T8" fmla="*/ 2 w 2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2"/>
                  </a:moveTo>
                  <a:cubicBezTo>
                    <a:pt x="2" y="3"/>
                    <a:pt x="2" y="3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F396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62" name="Freeform 584"/>
            <p:cNvSpPr>
              <a:spLocks/>
            </p:cNvSpPr>
            <p:nvPr/>
          </p:nvSpPr>
          <p:spPr bwMode="auto">
            <a:xfrm>
              <a:off x="-6143626" y="131763"/>
              <a:ext cx="26988" cy="34925"/>
            </a:xfrm>
            <a:custGeom>
              <a:avLst/>
              <a:gdLst>
                <a:gd name="T0" fmla="*/ 2 w 3"/>
                <a:gd name="T1" fmla="*/ 4 h 4"/>
                <a:gd name="T2" fmla="*/ 0 w 3"/>
                <a:gd name="T3" fmla="*/ 1 h 4"/>
                <a:gd name="T4" fmla="*/ 1 w 3"/>
                <a:gd name="T5" fmla="*/ 0 h 4"/>
                <a:gd name="T6" fmla="*/ 2 w 3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2" y="4"/>
                  </a:moveTo>
                  <a:cubicBezTo>
                    <a:pt x="0" y="4"/>
                    <a:pt x="0" y="2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3" y="1"/>
                    <a:pt x="3" y="3"/>
                    <a:pt x="2" y="4"/>
                  </a:cubicBezTo>
                  <a:close/>
                </a:path>
              </a:pathLst>
            </a:custGeom>
            <a:solidFill>
              <a:srgbClr val="F49A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63" name="Freeform 585"/>
            <p:cNvSpPr>
              <a:spLocks/>
            </p:cNvSpPr>
            <p:nvPr/>
          </p:nvSpPr>
          <p:spPr bwMode="auto">
            <a:xfrm>
              <a:off x="-6205538" y="184150"/>
              <a:ext cx="26988" cy="36513"/>
            </a:xfrm>
            <a:custGeom>
              <a:avLst/>
              <a:gdLst>
                <a:gd name="T0" fmla="*/ 1 w 3"/>
                <a:gd name="T1" fmla="*/ 0 h 4"/>
                <a:gd name="T2" fmla="*/ 3 w 3"/>
                <a:gd name="T3" fmla="*/ 2 h 4"/>
                <a:gd name="T4" fmla="*/ 2 w 3"/>
                <a:gd name="T5" fmla="*/ 3 h 4"/>
                <a:gd name="T6" fmla="*/ 0 w 3"/>
                <a:gd name="T7" fmla="*/ 2 h 4"/>
                <a:gd name="T8" fmla="*/ 1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2" y="0"/>
                    <a:pt x="3" y="1"/>
                    <a:pt x="3" y="2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397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64" name="Oval 586"/>
            <p:cNvSpPr>
              <a:spLocks noChangeArrowheads="1"/>
            </p:cNvSpPr>
            <p:nvPr/>
          </p:nvSpPr>
          <p:spPr bwMode="auto">
            <a:xfrm>
              <a:off x="-6642101" y="220663"/>
              <a:ext cx="26988" cy="34925"/>
            </a:xfrm>
            <a:prstGeom prst="ellipse">
              <a:avLst/>
            </a:prstGeom>
            <a:solidFill>
              <a:srgbClr val="F08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65" name="Freeform 587"/>
            <p:cNvSpPr>
              <a:spLocks/>
            </p:cNvSpPr>
            <p:nvPr/>
          </p:nvSpPr>
          <p:spPr bwMode="auto">
            <a:xfrm>
              <a:off x="-6215063" y="398463"/>
              <a:ext cx="26988" cy="34925"/>
            </a:xfrm>
            <a:custGeom>
              <a:avLst/>
              <a:gdLst>
                <a:gd name="T0" fmla="*/ 1 w 3"/>
                <a:gd name="T1" fmla="*/ 4 h 4"/>
                <a:gd name="T2" fmla="*/ 0 w 3"/>
                <a:gd name="T3" fmla="*/ 2 h 4"/>
                <a:gd name="T4" fmla="*/ 2 w 3"/>
                <a:gd name="T5" fmla="*/ 0 h 4"/>
                <a:gd name="T6" fmla="*/ 3 w 3"/>
                <a:gd name="T7" fmla="*/ 2 h 4"/>
                <a:gd name="T8" fmla="*/ 1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2" y="4"/>
                    <a:pt x="1" y="4"/>
                  </a:cubicBezTo>
                  <a:close/>
                </a:path>
              </a:pathLst>
            </a:custGeom>
            <a:solidFill>
              <a:srgbClr val="F4A1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66" name="Freeform 588"/>
            <p:cNvSpPr>
              <a:spLocks/>
            </p:cNvSpPr>
            <p:nvPr/>
          </p:nvSpPr>
          <p:spPr bwMode="auto">
            <a:xfrm>
              <a:off x="-6499226" y="504825"/>
              <a:ext cx="25400" cy="36513"/>
            </a:xfrm>
            <a:custGeom>
              <a:avLst/>
              <a:gdLst>
                <a:gd name="T0" fmla="*/ 1 w 3"/>
                <a:gd name="T1" fmla="*/ 0 h 4"/>
                <a:gd name="T2" fmla="*/ 3 w 3"/>
                <a:gd name="T3" fmla="*/ 3 h 4"/>
                <a:gd name="T4" fmla="*/ 1 w 3"/>
                <a:gd name="T5" fmla="*/ 4 h 4"/>
                <a:gd name="T6" fmla="*/ 0 w 3"/>
                <a:gd name="T7" fmla="*/ 2 h 4"/>
                <a:gd name="T8" fmla="*/ 1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2" y="1"/>
                    <a:pt x="3" y="2"/>
                    <a:pt x="3" y="3"/>
                  </a:cubicBezTo>
                  <a:cubicBezTo>
                    <a:pt x="3" y="4"/>
                    <a:pt x="2" y="4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4A0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67" name="Freeform 589"/>
            <p:cNvSpPr>
              <a:spLocks/>
            </p:cNvSpPr>
            <p:nvPr/>
          </p:nvSpPr>
          <p:spPr bwMode="auto">
            <a:xfrm>
              <a:off x="-6197601" y="638175"/>
              <a:ext cx="36513" cy="36513"/>
            </a:xfrm>
            <a:custGeom>
              <a:avLst/>
              <a:gdLst>
                <a:gd name="T0" fmla="*/ 4 w 4"/>
                <a:gd name="T1" fmla="*/ 2 h 4"/>
                <a:gd name="T2" fmla="*/ 1 w 4"/>
                <a:gd name="T3" fmla="*/ 4 h 4"/>
                <a:gd name="T4" fmla="*/ 2 w 4"/>
                <a:gd name="T5" fmla="*/ 1 h 4"/>
                <a:gd name="T6" fmla="*/ 4 w 4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3" y="3"/>
                    <a:pt x="2" y="4"/>
                    <a:pt x="1" y="4"/>
                  </a:cubicBezTo>
                  <a:cubicBezTo>
                    <a:pt x="1" y="3"/>
                    <a:pt x="0" y="2"/>
                    <a:pt x="2" y="1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6A7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68" name="Freeform 590"/>
            <p:cNvSpPr>
              <a:spLocks/>
            </p:cNvSpPr>
            <p:nvPr/>
          </p:nvSpPr>
          <p:spPr bwMode="auto">
            <a:xfrm>
              <a:off x="-6197601" y="549275"/>
              <a:ext cx="19050" cy="26988"/>
            </a:xfrm>
            <a:custGeom>
              <a:avLst/>
              <a:gdLst>
                <a:gd name="T0" fmla="*/ 2 w 2"/>
                <a:gd name="T1" fmla="*/ 1 h 3"/>
                <a:gd name="T2" fmla="*/ 1 w 2"/>
                <a:gd name="T3" fmla="*/ 3 h 3"/>
                <a:gd name="T4" fmla="*/ 0 w 2"/>
                <a:gd name="T5" fmla="*/ 2 h 3"/>
                <a:gd name="T6" fmla="*/ 1 w 2"/>
                <a:gd name="T7" fmla="*/ 0 h 3"/>
                <a:gd name="T8" fmla="*/ 2 w 2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cubicBezTo>
                    <a:pt x="2" y="2"/>
                    <a:pt x="2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F49A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69" name="Freeform 591"/>
            <p:cNvSpPr>
              <a:spLocks/>
            </p:cNvSpPr>
            <p:nvPr/>
          </p:nvSpPr>
          <p:spPr bwMode="auto">
            <a:xfrm>
              <a:off x="-6276976" y="504825"/>
              <a:ext cx="26988" cy="26988"/>
            </a:xfrm>
            <a:custGeom>
              <a:avLst/>
              <a:gdLst>
                <a:gd name="T0" fmla="*/ 2 w 3"/>
                <a:gd name="T1" fmla="*/ 0 h 3"/>
                <a:gd name="T2" fmla="*/ 3 w 3"/>
                <a:gd name="T3" fmla="*/ 2 h 3"/>
                <a:gd name="T4" fmla="*/ 1 w 3"/>
                <a:gd name="T5" fmla="*/ 3 h 3"/>
                <a:gd name="T6" fmla="*/ 0 w 3"/>
                <a:gd name="T7" fmla="*/ 1 h 3"/>
                <a:gd name="T8" fmla="*/ 2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3" y="0"/>
                    <a:pt x="3" y="1"/>
                    <a:pt x="3" y="2"/>
                  </a:cubicBezTo>
                  <a:cubicBezTo>
                    <a:pt x="2" y="3"/>
                    <a:pt x="2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295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70" name="Freeform 592"/>
            <p:cNvSpPr>
              <a:spLocks/>
            </p:cNvSpPr>
            <p:nvPr/>
          </p:nvSpPr>
          <p:spPr bwMode="auto">
            <a:xfrm>
              <a:off x="-6402388" y="112713"/>
              <a:ext cx="26988" cy="36513"/>
            </a:xfrm>
            <a:custGeom>
              <a:avLst/>
              <a:gdLst>
                <a:gd name="T0" fmla="*/ 3 w 3"/>
                <a:gd name="T1" fmla="*/ 1 h 4"/>
                <a:gd name="T2" fmla="*/ 2 w 3"/>
                <a:gd name="T3" fmla="*/ 4 h 4"/>
                <a:gd name="T4" fmla="*/ 0 w 3"/>
                <a:gd name="T5" fmla="*/ 2 h 4"/>
                <a:gd name="T6" fmla="*/ 2 w 3"/>
                <a:gd name="T7" fmla="*/ 0 h 4"/>
                <a:gd name="T8" fmla="*/ 3 w 3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1"/>
                  </a:moveTo>
                  <a:cubicBezTo>
                    <a:pt x="3" y="3"/>
                    <a:pt x="3" y="4"/>
                    <a:pt x="2" y="4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F4AE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71" name="Freeform 593"/>
            <p:cNvSpPr>
              <a:spLocks/>
            </p:cNvSpPr>
            <p:nvPr/>
          </p:nvSpPr>
          <p:spPr bwMode="auto">
            <a:xfrm>
              <a:off x="-6767513" y="166688"/>
              <a:ext cx="36513" cy="26988"/>
            </a:xfrm>
            <a:custGeom>
              <a:avLst/>
              <a:gdLst>
                <a:gd name="T0" fmla="*/ 4 w 4"/>
                <a:gd name="T1" fmla="*/ 2 h 3"/>
                <a:gd name="T2" fmla="*/ 0 w 4"/>
                <a:gd name="T3" fmla="*/ 1 h 3"/>
                <a:gd name="T4" fmla="*/ 1 w 4"/>
                <a:gd name="T5" fmla="*/ 0 h 3"/>
                <a:gd name="T6" fmla="*/ 4 w 4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3">
                  <a:moveTo>
                    <a:pt x="4" y="2"/>
                  </a:moveTo>
                  <a:cubicBezTo>
                    <a:pt x="2" y="3"/>
                    <a:pt x="0" y="3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3" y="1"/>
                    <a:pt x="4" y="2"/>
                  </a:cubicBezTo>
                  <a:close/>
                </a:path>
              </a:pathLst>
            </a:custGeom>
            <a:solidFill>
              <a:srgbClr val="EF77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72" name="Freeform 594"/>
            <p:cNvSpPr>
              <a:spLocks/>
            </p:cNvSpPr>
            <p:nvPr/>
          </p:nvSpPr>
          <p:spPr bwMode="auto">
            <a:xfrm>
              <a:off x="-6651626" y="415925"/>
              <a:ext cx="26988" cy="26988"/>
            </a:xfrm>
            <a:custGeom>
              <a:avLst/>
              <a:gdLst>
                <a:gd name="T0" fmla="*/ 2 w 3"/>
                <a:gd name="T1" fmla="*/ 3 h 3"/>
                <a:gd name="T2" fmla="*/ 0 w 3"/>
                <a:gd name="T3" fmla="*/ 2 h 3"/>
                <a:gd name="T4" fmla="*/ 1 w 3"/>
                <a:gd name="T5" fmla="*/ 0 h 3"/>
                <a:gd name="T6" fmla="*/ 3 w 3"/>
                <a:gd name="T7" fmla="*/ 2 h 3"/>
                <a:gd name="T8" fmla="*/ 2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cubicBezTo>
                    <a:pt x="1" y="3"/>
                    <a:pt x="1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1"/>
                    <a:pt x="3" y="2"/>
                  </a:cubicBezTo>
                  <a:cubicBezTo>
                    <a:pt x="3" y="2"/>
                    <a:pt x="3" y="3"/>
                    <a:pt x="2" y="3"/>
                  </a:cubicBezTo>
                  <a:close/>
                </a:path>
              </a:pathLst>
            </a:custGeom>
            <a:solidFill>
              <a:srgbClr val="F7B1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73" name="Freeform 595"/>
            <p:cNvSpPr>
              <a:spLocks/>
            </p:cNvSpPr>
            <p:nvPr/>
          </p:nvSpPr>
          <p:spPr bwMode="auto">
            <a:xfrm>
              <a:off x="-6740526" y="220663"/>
              <a:ext cx="17463" cy="26988"/>
            </a:xfrm>
            <a:custGeom>
              <a:avLst/>
              <a:gdLst>
                <a:gd name="T0" fmla="*/ 1 w 2"/>
                <a:gd name="T1" fmla="*/ 3 h 3"/>
                <a:gd name="T2" fmla="*/ 0 w 2"/>
                <a:gd name="T3" fmla="*/ 2 h 3"/>
                <a:gd name="T4" fmla="*/ 1 w 2"/>
                <a:gd name="T5" fmla="*/ 0 h 3"/>
                <a:gd name="T6" fmla="*/ 2 w 2"/>
                <a:gd name="T7" fmla="*/ 1 h 3"/>
                <a:gd name="T8" fmla="*/ 1 w 2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3"/>
                  </a:move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2" y="2"/>
                    <a:pt x="2" y="3"/>
                    <a:pt x="1" y="3"/>
                  </a:cubicBezTo>
                  <a:close/>
                </a:path>
              </a:pathLst>
            </a:custGeom>
            <a:solidFill>
              <a:srgbClr val="FDDB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74" name="Freeform 596"/>
            <p:cNvSpPr>
              <a:spLocks/>
            </p:cNvSpPr>
            <p:nvPr/>
          </p:nvSpPr>
          <p:spPr bwMode="auto">
            <a:xfrm>
              <a:off x="-6686551" y="647700"/>
              <a:ext cx="34925" cy="44450"/>
            </a:xfrm>
            <a:custGeom>
              <a:avLst/>
              <a:gdLst>
                <a:gd name="T0" fmla="*/ 4 w 4"/>
                <a:gd name="T1" fmla="*/ 3 h 5"/>
                <a:gd name="T2" fmla="*/ 3 w 4"/>
                <a:gd name="T3" fmla="*/ 5 h 5"/>
                <a:gd name="T4" fmla="*/ 1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4" y="5"/>
                    <a:pt x="3" y="5"/>
                  </a:cubicBezTo>
                  <a:cubicBezTo>
                    <a:pt x="1" y="4"/>
                    <a:pt x="1" y="3"/>
                    <a:pt x="1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F18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75" name="Freeform 597"/>
            <p:cNvSpPr>
              <a:spLocks/>
            </p:cNvSpPr>
            <p:nvPr/>
          </p:nvSpPr>
          <p:spPr bwMode="auto">
            <a:xfrm>
              <a:off x="-6570663" y="647700"/>
              <a:ext cx="25400" cy="44450"/>
            </a:xfrm>
            <a:custGeom>
              <a:avLst/>
              <a:gdLst>
                <a:gd name="T0" fmla="*/ 3 w 3"/>
                <a:gd name="T1" fmla="*/ 2 h 5"/>
                <a:gd name="T2" fmla="*/ 2 w 3"/>
                <a:gd name="T3" fmla="*/ 4 h 5"/>
                <a:gd name="T4" fmla="*/ 0 w 3"/>
                <a:gd name="T5" fmla="*/ 2 h 5"/>
                <a:gd name="T6" fmla="*/ 1 w 3"/>
                <a:gd name="T7" fmla="*/ 0 h 5"/>
                <a:gd name="T8" fmla="*/ 3 w 3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3" y="2"/>
                  </a:moveTo>
                  <a:cubicBezTo>
                    <a:pt x="3" y="3"/>
                    <a:pt x="3" y="4"/>
                    <a:pt x="2" y="4"/>
                  </a:cubicBezTo>
                  <a:cubicBezTo>
                    <a:pt x="1" y="5"/>
                    <a:pt x="1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191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76" name="Freeform 598"/>
            <p:cNvSpPr>
              <a:spLocks/>
            </p:cNvSpPr>
            <p:nvPr/>
          </p:nvSpPr>
          <p:spPr bwMode="auto">
            <a:xfrm>
              <a:off x="-6642101" y="558800"/>
              <a:ext cx="34925" cy="34925"/>
            </a:xfrm>
            <a:custGeom>
              <a:avLst/>
              <a:gdLst>
                <a:gd name="T0" fmla="*/ 3 w 4"/>
                <a:gd name="T1" fmla="*/ 4 h 4"/>
                <a:gd name="T2" fmla="*/ 1 w 4"/>
                <a:gd name="T3" fmla="*/ 0 h 4"/>
                <a:gd name="T4" fmla="*/ 2 w 4"/>
                <a:gd name="T5" fmla="*/ 0 h 4"/>
                <a:gd name="T6" fmla="*/ 3 w 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cubicBezTo>
                    <a:pt x="1" y="3"/>
                    <a:pt x="0" y="2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4" y="1"/>
                    <a:pt x="3" y="2"/>
                    <a:pt x="3" y="4"/>
                  </a:cubicBezTo>
                  <a:close/>
                </a:path>
              </a:pathLst>
            </a:custGeom>
            <a:solidFill>
              <a:srgbClr val="F39A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77" name="Freeform 599"/>
            <p:cNvSpPr>
              <a:spLocks/>
            </p:cNvSpPr>
            <p:nvPr/>
          </p:nvSpPr>
          <p:spPr bwMode="auto">
            <a:xfrm>
              <a:off x="-6508751" y="6350"/>
              <a:ext cx="79375" cy="26988"/>
            </a:xfrm>
            <a:custGeom>
              <a:avLst/>
              <a:gdLst>
                <a:gd name="T0" fmla="*/ 9 w 9"/>
                <a:gd name="T1" fmla="*/ 1 h 3"/>
                <a:gd name="T2" fmla="*/ 0 w 9"/>
                <a:gd name="T3" fmla="*/ 2 h 3"/>
                <a:gd name="T4" fmla="*/ 9 w 9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3">
                  <a:moveTo>
                    <a:pt x="9" y="1"/>
                  </a:moveTo>
                  <a:cubicBezTo>
                    <a:pt x="6" y="2"/>
                    <a:pt x="3" y="3"/>
                    <a:pt x="0" y="2"/>
                  </a:cubicBezTo>
                  <a:cubicBezTo>
                    <a:pt x="3" y="1"/>
                    <a:pt x="5" y="0"/>
                    <a:pt x="9" y="1"/>
                  </a:cubicBezTo>
                  <a:close/>
                </a:path>
              </a:pathLst>
            </a:custGeom>
            <a:solidFill>
              <a:srgbClr val="6D7A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78" name="Freeform 600"/>
            <p:cNvSpPr>
              <a:spLocks/>
            </p:cNvSpPr>
            <p:nvPr/>
          </p:nvSpPr>
          <p:spPr bwMode="auto">
            <a:xfrm>
              <a:off x="-6705601" y="309563"/>
              <a:ext cx="26988" cy="44450"/>
            </a:xfrm>
            <a:custGeom>
              <a:avLst/>
              <a:gdLst>
                <a:gd name="T0" fmla="*/ 3 w 3"/>
                <a:gd name="T1" fmla="*/ 2 h 5"/>
                <a:gd name="T2" fmla="*/ 2 w 3"/>
                <a:gd name="T3" fmla="*/ 4 h 5"/>
                <a:gd name="T4" fmla="*/ 0 w 3"/>
                <a:gd name="T5" fmla="*/ 2 h 5"/>
                <a:gd name="T6" fmla="*/ 2 w 3"/>
                <a:gd name="T7" fmla="*/ 0 h 5"/>
                <a:gd name="T8" fmla="*/ 3 w 3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3" y="2"/>
                  </a:moveTo>
                  <a:cubicBezTo>
                    <a:pt x="3" y="3"/>
                    <a:pt x="3" y="4"/>
                    <a:pt x="2" y="4"/>
                  </a:cubicBezTo>
                  <a:cubicBezTo>
                    <a:pt x="1" y="5"/>
                    <a:pt x="1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6A6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1179" name="Grupo 1178"/>
          <p:cNvGrpSpPr/>
          <p:nvPr/>
        </p:nvGrpSpPr>
        <p:grpSpPr>
          <a:xfrm rot="18947105">
            <a:off x="7853409" y="1188124"/>
            <a:ext cx="311397" cy="480522"/>
            <a:chOff x="-6865938" y="-403225"/>
            <a:chExt cx="865188" cy="1335088"/>
          </a:xfrm>
        </p:grpSpPr>
        <p:sp>
          <p:nvSpPr>
            <p:cNvPr id="1180" name="Freeform 546"/>
            <p:cNvSpPr>
              <a:spLocks/>
            </p:cNvSpPr>
            <p:nvPr/>
          </p:nvSpPr>
          <p:spPr bwMode="auto">
            <a:xfrm>
              <a:off x="-6856413" y="23813"/>
              <a:ext cx="855663" cy="677863"/>
            </a:xfrm>
            <a:custGeom>
              <a:avLst/>
              <a:gdLst>
                <a:gd name="T0" fmla="*/ 10 w 96"/>
                <a:gd name="T1" fmla="*/ 59 h 76"/>
                <a:gd name="T2" fmla="*/ 6 w 96"/>
                <a:gd name="T3" fmla="*/ 19 h 76"/>
                <a:gd name="T4" fmla="*/ 12 w 96"/>
                <a:gd name="T5" fmla="*/ 11 h 76"/>
                <a:gd name="T6" fmla="*/ 31 w 96"/>
                <a:gd name="T7" fmla="*/ 4 h 76"/>
                <a:gd name="T8" fmla="*/ 36 w 96"/>
                <a:gd name="T9" fmla="*/ 4 h 76"/>
                <a:gd name="T10" fmla="*/ 44 w 96"/>
                <a:gd name="T11" fmla="*/ 10 h 76"/>
                <a:gd name="T12" fmla="*/ 47 w 96"/>
                <a:gd name="T13" fmla="*/ 10 h 76"/>
                <a:gd name="T14" fmla="*/ 51 w 96"/>
                <a:gd name="T15" fmla="*/ 7 h 76"/>
                <a:gd name="T16" fmla="*/ 46 w 96"/>
                <a:gd name="T17" fmla="*/ 6 h 76"/>
                <a:gd name="T18" fmla="*/ 45 w 96"/>
                <a:gd name="T19" fmla="*/ 3 h 76"/>
                <a:gd name="T20" fmla="*/ 71 w 96"/>
                <a:gd name="T21" fmla="*/ 4 h 76"/>
                <a:gd name="T22" fmla="*/ 73 w 96"/>
                <a:gd name="T23" fmla="*/ 10 h 76"/>
                <a:gd name="T24" fmla="*/ 72 w 96"/>
                <a:gd name="T25" fmla="*/ 6 h 76"/>
                <a:gd name="T26" fmla="*/ 76 w 96"/>
                <a:gd name="T27" fmla="*/ 6 h 76"/>
                <a:gd name="T28" fmla="*/ 81 w 96"/>
                <a:gd name="T29" fmla="*/ 7 h 76"/>
                <a:gd name="T30" fmla="*/ 94 w 96"/>
                <a:gd name="T31" fmla="*/ 39 h 76"/>
                <a:gd name="T32" fmla="*/ 84 w 96"/>
                <a:gd name="T33" fmla="*/ 67 h 76"/>
                <a:gd name="T34" fmla="*/ 78 w 96"/>
                <a:gd name="T35" fmla="*/ 72 h 76"/>
                <a:gd name="T36" fmla="*/ 75 w 96"/>
                <a:gd name="T37" fmla="*/ 70 h 76"/>
                <a:gd name="T38" fmla="*/ 69 w 96"/>
                <a:gd name="T39" fmla="*/ 71 h 76"/>
                <a:gd name="T40" fmla="*/ 67 w 96"/>
                <a:gd name="T41" fmla="*/ 72 h 76"/>
                <a:gd name="T42" fmla="*/ 66 w 96"/>
                <a:gd name="T43" fmla="*/ 74 h 76"/>
                <a:gd name="T44" fmla="*/ 61 w 96"/>
                <a:gd name="T45" fmla="*/ 75 h 76"/>
                <a:gd name="T46" fmla="*/ 59 w 96"/>
                <a:gd name="T47" fmla="*/ 71 h 76"/>
                <a:gd name="T48" fmla="*/ 58 w 96"/>
                <a:gd name="T49" fmla="*/ 69 h 76"/>
                <a:gd name="T50" fmla="*/ 56 w 96"/>
                <a:gd name="T51" fmla="*/ 70 h 76"/>
                <a:gd name="T52" fmla="*/ 55 w 96"/>
                <a:gd name="T53" fmla="*/ 70 h 76"/>
                <a:gd name="T54" fmla="*/ 52 w 96"/>
                <a:gd name="T55" fmla="*/ 75 h 76"/>
                <a:gd name="T56" fmla="*/ 47 w 96"/>
                <a:gd name="T57" fmla="*/ 71 h 76"/>
                <a:gd name="T58" fmla="*/ 47 w 96"/>
                <a:gd name="T59" fmla="*/ 70 h 76"/>
                <a:gd name="T60" fmla="*/ 31 w 96"/>
                <a:gd name="T61" fmla="*/ 69 h 76"/>
                <a:gd name="T62" fmla="*/ 28 w 96"/>
                <a:gd name="T63" fmla="*/ 64 h 76"/>
                <a:gd name="T64" fmla="*/ 26 w 96"/>
                <a:gd name="T65" fmla="*/ 60 h 76"/>
                <a:gd name="T66" fmla="*/ 24 w 96"/>
                <a:gd name="T67" fmla="*/ 63 h 76"/>
                <a:gd name="T68" fmla="*/ 20 w 96"/>
                <a:gd name="T69" fmla="*/ 65 h 76"/>
                <a:gd name="T70" fmla="*/ 15 w 96"/>
                <a:gd name="T71" fmla="*/ 61 h 76"/>
                <a:gd name="T72" fmla="*/ 13 w 96"/>
                <a:gd name="T73" fmla="*/ 59 h 76"/>
                <a:gd name="T74" fmla="*/ 10 w 96"/>
                <a:gd name="T75" fmla="*/ 5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6" h="76">
                  <a:moveTo>
                    <a:pt x="10" y="59"/>
                  </a:moveTo>
                  <a:cubicBezTo>
                    <a:pt x="3" y="46"/>
                    <a:pt x="0" y="33"/>
                    <a:pt x="6" y="19"/>
                  </a:cubicBezTo>
                  <a:cubicBezTo>
                    <a:pt x="7" y="16"/>
                    <a:pt x="9" y="13"/>
                    <a:pt x="12" y="11"/>
                  </a:cubicBezTo>
                  <a:cubicBezTo>
                    <a:pt x="18" y="6"/>
                    <a:pt x="24" y="5"/>
                    <a:pt x="31" y="4"/>
                  </a:cubicBezTo>
                  <a:cubicBezTo>
                    <a:pt x="33" y="4"/>
                    <a:pt x="34" y="3"/>
                    <a:pt x="36" y="4"/>
                  </a:cubicBezTo>
                  <a:cubicBezTo>
                    <a:pt x="39" y="6"/>
                    <a:pt x="42" y="7"/>
                    <a:pt x="44" y="10"/>
                  </a:cubicBezTo>
                  <a:cubicBezTo>
                    <a:pt x="44" y="11"/>
                    <a:pt x="46" y="11"/>
                    <a:pt x="47" y="10"/>
                  </a:cubicBezTo>
                  <a:cubicBezTo>
                    <a:pt x="48" y="8"/>
                    <a:pt x="49" y="7"/>
                    <a:pt x="51" y="7"/>
                  </a:cubicBezTo>
                  <a:cubicBezTo>
                    <a:pt x="49" y="6"/>
                    <a:pt x="48" y="7"/>
                    <a:pt x="46" y="6"/>
                  </a:cubicBezTo>
                  <a:cubicBezTo>
                    <a:pt x="45" y="6"/>
                    <a:pt x="43" y="5"/>
                    <a:pt x="45" y="3"/>
                  </a:cubicBezTo>
                  <a:cubicBezTo>
                    <a:pt x="54" y="0"/>
                    <a:pt x="62" y="0"/>
                    <a:pt x="71" y="4"/>
                  </a:cubicBezTo>
                  <a:cubicBezTo>
                    <a:pt x="71" y="7"/>
                    <a:pt x="71" y="9"/>
                    <a:pt x="73" y="10"/>
                  </a:cubicBezTo>
                  <a:cubicBezTo>
                    <a:pt x="73" y="9"/>
                    <a:pt x="72" y="8"/>
                    <a:pt x="72" y="6"/>
                  </a:cubicBezTo>
                  <a:cubicBezTo>
                    <a:pt x="73" y="5"/>
                    <a:pt x="74" y="5"/>
                    <a:pt x="76" y="6"/>
                  </a:cubicBezTo>
                  <a:cubicBezTo>
                    <a:pt x="78" y="6"/>
                    <a:pt x="79" y="7"/>
                    <a:pt x="81" y="7"/>
                  </a:cubicBezTo>
                  <a:cubicBezTo>
                    <a:pt x="93" y="15"/>
                    <a:pt x="96" y="26"/>
                    <a:pt x="94" y="39"/>
                  </a:cubicBezTo>
                  <a:cubicBezTo>
                    <a:pt x="93" y="49"/>
                    <a:pt x="89" y="59"/>
                    <a:pt x="84" y="67"/>
                  </a:cubicBezTo>
                  <a:cubicBezTo>
                    <a:pt x="81" y="68"/>
                    <a:pt x="80" y="71"/>
                    <a:pt x="78" y="72"/>
                  </a:cubicBezTo>
                  <a:cubicBezTo>
                    <a:pt x="77" y="72"/>
                    <a:pt x="76" y="71"/>
                    <a:pt x="75" y="70"/>
                  </a:cubicBezTo>
                  <a:cubicBezTo>
                    <a:pt x="74" y="72"/>
                    <a:pt x="72" y="73"/>
                    <a:pt x="69" y="71"/>
                  </a:cubicBezTo>
                  <a:cubicBezTo>
                    <a:pt x="68" y="71"/>
                    <a:pt x="67" y="71"/>
                    <a:pt x="67" y="72"/>
                  </a:cubicBezTo>
                  <a:cubicBezTo>
                    <a:pt x="67" y="73"/>
                    <a:pt x="66" y="73"/>
                    <a:pt x="66" y="74"/>
                  </a:cubicBezTo>
                  <a:cubicBezTo>
                    <a:pt x="65" y="75"/>
                    <a:pt x="63" y="76"/>
                    <a:pt x="61" y="75"/>
                  </a:cubicBezTo>
                  <a:cubicBezTo>
                    <a:pt x="59" y="75"/>
                    <a:pt x="59" y="73"/>
                    <a:pt x="59" y="71"/>
                  </a:cubicBezTo>
                  <a:cubicBezTo>
                    <a:pt x="60" y="70"/>
                    <a:pt x="60" y="69"/>
                    <a:pt x="58" y="69"/>
                  </a:cubicBezTo>
                  <a:cubicBezTo>
                    <a:pt x="57" y="69"/>
                    <a:pt x="57" y="70"/>
                    <a:pt x="56" y="70"/>
                  </a:cubicBezTo>
                  <a:cubicBezTo>
                    <a:pt x="56" y="70"/>
                    <a:pt x="55" y="70"/>
                    <a:pt x="55" y="70"/>
                  </a:cubicBezTo>
                  <a:cubicBezTo>
                    <a:pt x="55" y="72"/>
                    <a:pt x="55" y="75"/>
                    <a:pt x="52" y="75"/>
                  </a:cubicBezTo>
                  <a:cubicBezTo>
                    <a:pt x="50" y="75"/>
                    <a:pt x="48" y="73"/>
                    <a:pt x="47" y="71"/>
                  </a:cubicBezTo>
                  <a:cubicBezTo>
                    <a:pt x="47" y="71"/>
                    <a:pt x="47" y="71"/>
                    <a:pt x="47" y="70"/>
                  </a:cubicBezTo>
                  <a:cubicBezTo>
                    <a:pt x="41" y="74"/>
                    <a:pt x="36" y="70"/>
                    <a:pt x="31" y="69"/>
                  </a:cubicBezTo>
                  <a:cubicBezTo>
                    <a:pt x="28" y="68"/>
                    <a:pt x="28" y="66"/>
                    <a:pt x="28" y="64"/>
                  </a:cubicBezTo>
                  <a:cubicBezTo>
                    <a:pt x="28" y="62"/>
                    <a:pt x="28" y="60"/>
                    <a:pt x="26" y="60"/>
                  </a:cubicBezTo>
                  <a:cubicBezTo>
                    <a:pt x="24" y="59"/>
                    <a:pt x="24" y="61"/>
                    <a:pt x="24" y="63"/>
                  </a:cubicBezTo>
                  <a:cubicBezTo>
                    <a:pt x="23" y="65"/>
                    <a:pt x="22" y="65"/>
                    <a:pt x="20" y="65"/>
                  </a:cubicBezTo>
                  <a:cubicBezTo>
                    <a:pt x="18" y="64"/>
                    <a:pt x="17" y="62"/>
                    <a:pt x="15" y="61"/>
                  </a:cubicBezTo>
                  <a:cubicBezTo>
                    <a:pt x="15" y="60"/>
                    <a:pt x="14" y="59"/>
                    <a:pt x="13" y="59"/>
                  </a:cubicBezTo>
                  <a:cubicBezTo>
                    <a:pt x="12" y="58"/>
                    <a:pt x="11" y="59"/>
                    <a:pt x="10" y="59"/>
                  </a:cubicBezTo>
                  <a:close/>
                </a:path>
              </a:pathLst>
            </a:custGeom>
            <a:solidFill>
              <a:srgbClr val="E525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81" name="Freeform 547"/>
            <p:cNvSpPr>
              <a:spLocks/>
            </p:cNvSpPr>
            <p:nvPr/>
          </p:nvSpPr>
          <p:spPr bwMode="auto">
            <a:xfrm>
              <a:off x="-6767513" y="522288"/>
              <a:ext cx="658813" cy="409575"/>
            </a:xfrm>
            <a:custGeom>
              <a:avLst/>
              <a:gdLst>
                <a:gd name="T0" fmla="*/ 48 w 74"/>
                <a:gd name="T1" fmla="*/ 12 h 46"/>
                <a:gd name="T2" fmla="*/ 50 w 74"/>
                <a:gd name="T3" fmla="*/ 11 h 46"/>
                <a:gd name="T4" fmla="*/ 51 w 74"/>
                <a:gd name="T5" fmla="*/ 15 h 46"/>
                <a:gd name="T6" fmla="*/ 51 w 74"/>
                <a:gd name="T7" fmla="*/ 19 h 46"/>
                <a:gd name="T8" fmla="*/ 55 w 74"/>
                <a:gd name="T9" fmla="*/ 17 h 46"/>
                <a:gd name="T10" fmla="*/ 57 w 74"/>
                <a:gd name="T11" fmla="*/ 18 h 46"/>
                <a:gd name="T12" fmla="*/ 56 w 74"/>
                <a:gd name="T13" fmla="*/ 16 h 46"/>
                <a:gd name="T14" fmla="*/ 62 w 74"/>
                <a:gd name="T15" fmla="*/ 16 h 46"/>
                <a:gd name="T16" fmla="*/ 65 w 74"/>
                <a:gd name="T17" fmla="*/ 12 h 46"/>
                <a:gd name="T18" fmla="*/ 66 w 74"/>
                <a:gd name="T19" fmla="*/ 14 h 46"/>
                <a:gd name="T20" fmla="*/ 68 w 74"/>
                <a:gd name="T21" fmla="*/ 15 h 46"/>
                <a:gd name="T22" fmla="*/ 74 w 74"/>
                <a:gd name="T23" fmla="*/ 11 h 46"/>
                <a:gd name="T24" fmla="*/ 51 w 74"/>
                <a:gd name="T25" fmla="*/ 39 h 46"/>
                <a:gd name="T26" fmla="*/ 26 w 74"/>
                <a:gd name="T27" fmla="*/ 39 h 46"/>
                <a:gd name="T28" fmla="*/ 2 w 74"/>
                <a:gd name="T29" fmla="*/ 9 h 46"/>
                <a:gd name="T30" fmla="*/ 0 w 74"/>
                <a:gd name="T31" fmla="*/ 3 h 46"/>
                <a:gd name="T32" fmla="*/ 3 w 74"/>
                <a:gd name="T33" fmla="*/ 2 h 46"/>
                <a:gd name="T34" fmla="*/ 6 w 74"/>
                <a:gd name="T35" fmla="*/ 3 h 46"/>
                <a:gd name="T36" fmla="*/ 8 w 74"/>
                <a:gd name="T37" fmla="*/ 6 h 46"/>
                <a:gd name="T38" fmla="*/ 12 w 74"/>
                <a:gd name="T39" fmla="*/ 8 h 46"/>
                <a:gd name="T40" fmla="*/ 13 w 74"/>
                <a:gd name="T41" fmla="*/ 5 h 46"/>
                <a:gd name="T42" fmla="*/ 16 w 74"/>
                <a:gd name="T43" fmla="*/ 3 h 46"/>
                <a:gd name="T44" fmla="*/ 19 w 74"/>
                <a:gd name="T45" fmla="*/ 6 h 46"/>
                <a:gd name="T46" fmla="*/ 23 w 74"/>
                <a:gd name="T47" fmla="*/ 12 h 46"/>
                <a:gd name="T48" fmla="*/ 26 w 74"/>
                <a:gd name="T49" fmla="*/ 13 h 46"/>
                <a:gd name="T50" fmla="*/ 35 w 74"/>
                <a:gd name="T51" fmla="*/ 13 h 46"/>
                <a:gd name="T52" fmla="*/ 38 w 74"/>
                <a:gd name="T53" fmla="*/ 14 h 46"/>
                <a:gd name="T54" fmla="*/ 37 w 74"/>
                <a:gd name="T55" fmla="*/ 16 h 46"/>
                <a:gd name="T56" fmla="*/ 38 w 74"/>
                <a:gd name="T57" fmla="*/ 15 h 46"/>
                <a:gd name="T58" fmla="*/ 39 w 74"/>
                <a:gd name="T59" fmla="*/ 16 h 46"/>
                <a:gd name="T60" fmla="*/ 43 w 74"/>
                <a:gd name="T61" fmla="*/ 18 h 46"/>
                <a:gd name="T62" fmla="*/ 44 w 74"/>
                <a:gd name="T63" fmla="*/ 15 h 46"/>
                <a:gd name="T64" fmla="*/ 46 w 74"/>
                <a:gd name="T65" fmla="*/ 14 h 46"/>
                <a:gd name="T66" fmla="*/ 48 w 74"/>
                <a:gd name="T67" fmla="*/ 1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4" h="46">
                  <a:moveTo>
                    <a:pt x="48" y="12"/>
                  </a:moveTo>
                  <a:cubicBezTo>
                    <a:pt x="48" y="11"/>
                    <a:pt x="48" y="10"/>
                    <a:pt x="50" y="11"/>
                  </a:cubicBezTo>
                  <a:cubicBezTo>
                    <a:pt x="50" y="12"/>
                    <a:pt x="51" y="14"/>
                    <a:pt x="51" y="15"/>
                  </a:cubicBezTo>
                  <a:cubicBezTo>
                    <a:pt x="50" y="16"/>
                    <a:pt x="50" y="18"/>
                    <a:pt x="51" y="19"/>
                  </a:cubicBezTo>
                  <a:cubicBezTo>
                    <a:pt x="53" y="20"/>
                    <a:pt x="54" y="18"/>
                    <a:pt x="55" y="17"/>
                  </a:cubicBezTo>
                  <a:cubicBezTo>
                    <a:pt x="56" y="17"/>
                    <a:pt x="56" y="18"/>
                    <a:pt x="57" y="18"/>
                  </a:cubicBezTo>
                  <a:cubicBezTo>
                    <a:pt x="58" y="17"/>
                    <a:pt x="57" y="16"/>
                    <a:pt x="56" y="16"/>
                  </a:cubicBezTo>
                  <a:cubicBezTo>
                    <a:pt x="58" y="11"/>
                    <a:pt x="60" y="15"/>
                    <a:pt x="62" y="16"/>
                  </a:cubicBezTo>
                  <a:cubicBezTo>
                    <a:pt x="63" y="15"/>
                    <a:pt x="63" y="13"/>
                    <a:pt x="65" y="12"/>
                  </a:cubicBezTo>
                  <a:cubicBezTo>
                    <a:pt x="67" y="12"/>
                    <a:pt x="66" y="13"/>
                    <a:pt x="66" y="14"/>
                  </a:cubicBezTo>
                  <a:cubicBezTo>
                    <a:pt x="66" y="15"/>
                    <a:pt x="66" y="16"/>
                    <a:pt x="68" y="15"/>
                  </a:cubicBezTo>
                  <a:cubicBezTo>
                    <a:pt x="69" y="13"/>
                    <a:pt x="71" y="11"/>
                    <a:pt x="74" y="11"/>
                  </a:cubicBezTo>
                  <a:cubicBezTo>
                    <a:pt x="68" y="22"/>
                    <a:pt x="61" y="32"/>
                    <a:pt x="51" y="39"/>
                  </a:cubicBezTo>
                  <a:cubicBezTo>
                    <a:pt x="42" y="46"/>
                    <a:pt x="35" y="46"/>
                    <a:pt x="26" y="39"/>
                  </a:cubicBezTo>
                  <a:cubicBezTo>
                    <a:pt x="16" y="31"/>
                    <a:pt x="8" y="21"/>
                    <a:pt x="2" y="9"/>
                  </a:cubicBezTo>
                  <a:cubicBezTo>
                    <a:pt x="1" y="7"/>
                    <a:pt x="0" y="6"/>
                    <a:pt x="0" y="3"/>
                  </a:cubicBezTo>
                  <a:cubicBezTo>
                    <a:pt x="1" y="3"/>
                    <a:pt x="1" y="0"/>
                    <a:pt x="3" y="2"/>
                  </a:cubicBezTo>
                  <a:cubicBezTo>
                    <a:pt x="4" y="3"/>
                    <a:pt x="4" y="6"/>
                    <a:pt x="6" y="3"/>
                  </a:cubicBezTo>
                  <a:cubicBezTo>
                    <a:pt x="7" y="4"/>
                    <a:pt x="7" y="5"/>
                    <a:pt x="8" y="6"/>
                  </a:cubicBezTo>
                  <a:cubicBezTo>
                    <a:pt x="8" y="8"/>
                    <a:pt x="10" y="8"/>
                    <a:pt x="12" y="8"/>
                  </a:cubicBezTo>
                  <a:cubicBezTo>
                    <a:pt x="13" y="8"/>
                    <a:pt x="13" y="6"/>
                    <a:pt x="13" y="5"/>
                  </a:cubicBezTo>
                  <a:cubicBezTo>
                    <a:pt x="13" y="3"/>
                    <a:pt x="14" y="2"/>
                    <a:pt x="16" y="3"/>
                  </a:cubicBezTo>
                  <a:cubicBezTo>
                    <a:pt x="18" y="3"/>
                    <a:pt x="20" y="4"/>
                    <a:pt x="19" y="6"/>
                  </a:cubicBezTo>
                  <a:cubicBezTo>
                    <a:pt x="18" y="10"/>
                    <a:pt x="19" y="12"/>
                    <a:pt x="23" y="12"/>
                  </a:cubicBezTo>
                  <a:cubicBezTo>
                    <a:pt x="24" y="12"/>
                    <a:pt x="25" y="13"/>
                    <a:pt x="26" y="13"/>
                  </a:cubicBezTo>
                  <a:cubicBezTo>
                    <a:pt x="29" y="15"/>
                    <a:pt x="32" y="16"/>
                    <a:pt x="35" y="13"/>
                  </a:cubicBezTo>
                  <a:cubicBezTo>
                    <a:pt x="36" y="12"/>
                    <a:pt x="37" y="11"/>
                    <a:pt x="38" y="14"/>
                  </a:cubicBezTo>
                  <a:cubicBezTo>
                    <a:pt x="37" y="14"/>
                    <a:pt x="36" y="15"/>
                    <a:pt x="37" y="16"/>
                  </a:cubicBezTo>
                  <a:cubicBezTo>
                    <a:pt x="37" y="16"/>
                    <a:pt x="37" y="15"/>
                    <a:pt x="38" y="15"/>
                  </a:cubicBezTo>
                  <a:cubicBezTo>
                    <a:pt x="38" y="15"/>
                    <a:pt x="39" y="16"/>
                    <a:pt x="39" y="16"/>
                  </a:cubicBezTo>
                  <a:cubicBezTo>
                    <a:pt x="40" y="18"/>
                    <a:pt x="41" y="18"/>
                    <a:pt x="43" y="18"/>
                  </a:cubicBezTo>
                  <a:cubicBezTo>
                    <a:pt x="44" y="18"/>
                    <a:pt x="44" y="16"/>
                    <a:pt x="44" y="15"/>
                  </a:cubicBezTo>
                  <a:cubicBezTo>
                    <a:pt x="44" y="15"/>
                    <a:pt x="43" y="12"/>
                    <a:pt x="46" y="14"/>
                  </a:cubicBezTo>
                  <a:cubicBezTo>
                    <a:pt x="49" y="16"/>
                    <a:pt x="47" y="13"/>
                    <a:pt x="48" y="12"/>
                  </a:cubicBezTo>
                  <a:close/>
                </a:path>
              </a:pathLst>
            </a:custGeom>
            <a:solidFill>
              <a:srgbClr val="D51D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82" name="Freeform 548"/>
            <p:cNvSpPr>
              <a:spLocks/>
            </p:cNvSpPr>
            <p:nvPr/>
          </p:nvSpPr>
          <p:spPr bwMode="auto">
            <a:xfrm>
              <a:off x="-6757988" y="-385763"/>
              <a:ext cx="454025" cy="436563"/>
            </a:xfrm>
            <a:custGeom>
              <a:avLst/>
              <a:gdLst>
                <a:gd name="T0" fmla="*/ 2 w 51"/>
                <a:gd name="T1" fmla="*/ 34 h 49"/>
                <a:gd name="T2" fmla="*/ 1 w 51"/>
                <a:gd name="T3" fmla="*/ 27 h 49"/>
                <a:gd name="T4" fmla="*/ 15 w 51"/>
                <a:gd name="T5" fmla="*/ 37 h 49"/>
                <a:gd name="T6" fmla="*/ 28 w 51"/>
                <a:gd name="T7" fmla="*/ 42 h 49"/>
                <a:gd name="T8" fmla="*/ 32 w 51"/>
                <a:gd name="T9" fmla="*/ 39 h 49"/>
                <a:gd name="T10" fmla="*/ 29 w 51"/>
                <a:gd name="T11" fmla="*/ 13 h 49"/>
                <a:gd name="T12" fmla="*/ 22 w 51"/>
                <a:gd name="T13" fmla="*/ 6 h 49"/>
                <a:gd name="T14" fmla="*/ 19 w 51"/>
                <a:gd name="T15" fmla="*/ 3 h 49"/>
                <a:gd name="T16" fmla="*/ 31 w 51"/>
                <a:gd name="T17" fmla="*/ 11 h 49"/>
                <a:gd name="T18" fmla="*/ 34 w 51"/>
                <a:gd name="T19" fmla="*/ 29 h 49"/>
                <a:gd name="T20" fmla="*/ 32 w 51"/>
                <a:gd name="T21" fmla="*/ 14 h 49"/>
                <a:gd name="T22" fmla="*/ 24 w 51"/>
                <a:gd name="T23" fmla="*/ 3 h 49"/>
                <a:gd name="T24" fmla="*/ 23 w 51"/>
                <a:gd name="T25" fmla="*/ 0 h 49"/>
                <a:gd name="T26" fmla="*/ 25 w 51"/>
                <a:gd name="T27" fmla="*/ 0 h 49"/>
                <a:gd name="T28" fmla="*/ 34 w 51"/>
                <a:gd name="T29" fmla="*/ 9 h 49"/>
                <a:gd name="T30" fmla="*/ 36 w 51"/>
                <a:gd name="T31" fmla="*/ 18 h 49"/>
                <a:gd name="T32" fmla="*/ 37 w 51"/>
                <a:gd name="T33" fmla="*/ 14 h 49"/>
                <a:gd name="T34" fmla="*/ 46 w 51"/>
                <a:gd name="T35" fmla="*/ 42 h 49"/>
                <a:gd name="T36" fmla="*/ 42 w 51"/>
                <a:gd name="T37" fmla="*/ 46 h 49"/>
                <a:gd name="T38" fmla="*/ 37 w 51"/>
                <a:gd name="T39" fmla="*/ 46 h 49"/>
                <a:gd name="T40" fmla="*/ 27 w 51"/>
                <a:gd name="T41" fmla="*/ 47 h 49"/>
                <a:gd name="T42" fmla="*/ 18 w 51"/>
                <a:gd name="T43" fmla="*/ 49 h 49"/>
                <a:gd name="T44" fmla="*/ 9 w 51"/>
                <a:gd name="T45" fmla="*/ 40 h 49"/>
                <a:gd name="T46" fmla="*/ 3 w 51"/>
                <a:gd name="T47" fmla="*/ 31 h 49"/>
                <a:gd name="T48" fmla="*/ 2 w 51"/>
                <a:gd name="T49" fmla="*/ 3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1" h="49">
                  <a:moveTo>
                    <a:pt x="2" y="34"/>
                  </a:moveTo>
                  <a:cubicBezTo>
                    <a:pt x="1" y="32"/>
                    <a:pt x="0" y="30"/>
                    <a:pt x="1" y="27"/>
                  </a:cubicBezTo>
                  <a:cubicBezTo>
                    <a:pt x="6" y="30"/>
                    <a:pt x="10" y="34"/>
                    <a:pt x="15" y="37"/>
                  </a:cubicBezTo>
                  <a:cubicBezTo>
                    <a:pt x="19" y="39"/>
                    <a:pt x="24" y="41"/>
                    <a:pt x="28" y="42"/>
                  </a:cubicBezTo>
                  <a:cubicBezTo>
                    <a:pt x="31" y="42"/>
                    <a:pt x="32" y="42"/>
                    <a:pt x="32" y="39"/>
                  </a:cubicBezTo>
                  <a:cubicBezTo>
                    <a:pt x="32" y="31"/>
                    <a:pt x="32" y="22"/>
                    <a:pt x="29" y="13"/>
                  </a:cubicBezTo>
                  <a:cubicBezTo>
                    <a:pt x="28" y="10"/>
                    <a:pt x="26" y="7"/>
                    <a:pt x="22" y="6"/>
                  </a:cubicBezTo>
                  <a:cubicBezTo>
                    <a:pt x="21" y="6"/>
                    <a:pt x="18" y="6"/>
                    <a:pt x="19" y="3"/>
                  </a:cubicBezTo>
                  <a:cubicBezTo>
                    <a:pt x="25" y="2"/>
                    <a:pt x="30" y="5"/>
                    <a:pt x="31" y="11"/>
                  </a:cubicBezTo>
                  <a:cubicBezTo>
                    <a:pt x="33" y="17"/>
                    <a:pt x="34" y="23"/>
                    <a:pt x="34" y="29"/>
                  </a:cubicBezTo>
                  <a:cubicBezTo>
                    <a:pt x="34" y="24"/>
                    <a:pt x="34" y="19"/>
                    <a:pt x="32" y="14"/>
                  </a:cubicBezTo>
                  <a:cubicBezTo>
                    <a:pt x="31" y="9"/>
                    <a:pt x="29" y="5"/>
                    <a:pt x="24" y="3"/>
                  </a:cubicBezTo>
                  <a:cubicBezTo>
                    <a:pt x="24" y="2"/>
                    <a:pt x="22" y="2"/>
                    <a:pt x="23" y="0"/>
                  </a:cubicBezTo>
                  <a:cubicBezTo>
                    <a:pt x="24" y="0"/>
                    <a:pt x="24" y="0"/>
                    <a:pt x="25" y="0"/>
                  </a:cubicBezTo>
                  <a:cubicBezTo>
                    <a:pt x="30" y="1"/>
                    <a:pt x="32" y="5"/>
                    <a:pt x="34" y="9"/>
                  </a:cubicBezTo>
                  <a:cubicBezTo>
                    <a:pt x="35" y="12"/>
                    <a:pt x="35" y="15"/>
                    <a:pt x="36" y="18"/>
                  </a:cubicBezTo>
                  <a:cubicBezTo>
                    <a:pt x="37" y="17"/>
                    <a:pt x="37" y="16"/>
                    <a:pt x="37" y="14"/>
                  </a:cubicBezTo>
                  <a:cubicBezTo>
                    <a:pt x="45" y="19"/>
                    <a:pt x="51" y="31"/>
                    <a:pt x="46" y="42"/>
                  </a:cubicBezTo>
                  <a:cubicBezTo>
                    <a:pt x="46" y="44"/>
                    <a:pt x="44" y="45"/>
                    <a:pt x="42" y="46"/>
                  </a:cubicBezTo>
                  <a:cubicBezTo>
                    <a:pt x="41" y="47"/>
                    <a:pt x="39" y="47"/>
                    <a:pt x="37" y="46"/>
                  </a:cubicBezTo>
                  <a:cubicBezTo>
                    <a:pt x="34" y="45"/>
                    <a:pt x="30" y="46"/>
                    <a:pt x="27" y="47"/>
                  </a:cubicBezTo>
                  <a:cubicBezTo>
                    <a:pt x="24" y="48"/>
                    <a:pt x="21" y="49"/>
                    <a:pt x="18" y="49"/>
                  </a:cubicBezTo>
                  <a:cubicBezTo>
                    <a:pt x="15" y="46"/>
                    <a:pt x="12" y="43"/>
                    <a:pt x="9" y="40"/>
                  </a:cubicBezTo>
                  <a:cubicBezTo>
                    <a:pt x="7" y="37"/>
                    <a:pt x="5" y="35"/>
                    <a:pt x="3" y="31"/>
                  </a:cubicBezTo>
                  <a:cubicBezTo>
                    <a:pt x="3" y="33"/>
                    <a:pt x="3" y="34"/>
                    <a:pt x="2" y="34"/>
                  </a:cubicBezTo>
                  <a:close/>
                </a:path>
              </a:pathLst>
            </a:custGeom>
            <a:solidFill>
              <a:srgbClr val="93A7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83" name="Freeform 549"/>
            <p:cNvSpPr>
              <a:spLocks/>
            </p:cNvSpPr>
            <p:nvPr/>
          </p:nvSpPr>
          <p:spPr bwMode="auto">
            <a:xfrm>
              <a:off x="-6375401" y="-180975"/>
              <a:ext cx="374650" cy="268288"/>
            </a:xfrm>
            <a:custGeom>
              <a:avLst/>
              <a:gdLst>
                <a:gd name="T0" fmla="*/ 0 w 42"/>
                <a:gd name="T1" fmla="*/ 22 h 30"/>
                <a:gd name="T2" fmla="*/ 3 w 42"/>
                <a:gd name="T3" fmla="*/ 19 h 30"/>
                <a:gd name="T4" fmla="*/ 24 w 42"/>
                <a:gd name="T5" fmla="*/ 0 h 30"/>
                <a:gd name="T6" fmla="*/ 20 w 42"/>
                <a:gd name="T7" fmla="*/ 24 h 30"/>
                <a:gd name="T8" fmla="*/ 42 w 42"/>
                <a:gd name="T9" fmla="*/ 21 h 30"/>
                <a:gd name="T10" fmla="*/ 26 w 42"/>
                <a:gd name="T11" fmla="*/ 29 h 30"/>
                <a:gd name="T12" fmla="*/ 22 w 42"/>
                <a:gd name="T13" fmla="*/ 29 h 30"/>
                <a:gd name="T14" fmla="*/ 3 w 42"/>
                <a:gd name="T15" fmla="*/ 24 h 30"/>
                <a:gd name="T16" fmla="*/ 0 w 42"/>
                <a:gd name="T17" fmla="*/ 2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30">
                  <a:moveTo>
                    <a:pt x="0" y="22"/>
                  </a:moveTo>
                  <a:cubicBezTo>
                    <a:pt x="1" y="21"/>
                    <a:pt x="2" y="19"/>
                    <a:pt x="3" y="19"/>
                  </a:cubicBezTo>
                  <a:cubicBezTo>
                    <a:pt x="12" y="15"/>
                    <a:pt x="18" y="7"/>
                    <a:pt x="24" y="0"/>
                  </a:cubicBezTo>
                  <a:cubicBezTo>
                    <a:pt x="26" y="9"/>
                    <a:pt x="25" y="17"/>
                    <a:pt x="20" y="24"/>
                  </a:cubicBezTo>
                  <a:cubicBezTo>
                    <a:pt x="28" y="24"/>
                    <a:pt x="35" y="22"/>
                    <a:pt x="42" y="21"/>
                  </a:cubicBezTo>
                  <a:cubicBezTo>
                    <a:pt x="40" y="26"/>
                    <a:pt x="34" y="28"/>
                    <a:pt x="26" y="29"/>
                  </a:cubicBezTo>
                  <a:cubicBezTo>
                    <a:pt x="25" y="30"/>
                    <a:pt x="23" y="29"/>
                    <a:pt x="22" y="29"/>
                  </a:cubicBezTo>
                  <a:cubicBezTo>
                    <a:pt x="16" y="26"/>
                    <a:pt x="9" y="24"/>
                    <a:pt x="3" y="24"/>
                  </a:cubicBezTo>
                  <a:cubicBezTo>
                    <a:pt x="1" y="24"/>
                    <a:pt x="0" y="24"/>
                    <a:pt x="0" y="22"/>
                  </a:cubicBezTo>
                  <a:close/>
                </a:path>
              </a:pathLst>
            </a:custGeom>
            <a:solidFill>
              <a:srgbClr val="6D7A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84" name="Freeform 550"/>
            <p:cNvSpPr>
              <a:spLocks/>
            </p:cNvSpPr>
            <p:nvPr/>
          </p:nvSpPr>
          <p:spPr bwMode="auto">
            <a:xfrm>
              <a:off x="-6750051" y="6350"/>
              <a:ext cx="615950" cy="125413"/>
            </a:xfrm>
            <a:custGeom>
              <a:avLst/>
              <a:gdLst>
                <a:gd name="T0" fmla="*/ 42 w 69"/>
                <a:gd name="T1" fmla="*/ 1 h 14"/>
                <a:gd name="T2" fmla="*/ 54 w 69"/>
                <a:gd name="T3" fmla="*/ 3 h 14"/>
                <a:gd name="T4" fmla="*/ 68 w 69"/>
                <a:gd name="T5" fmla="*/ 8 h 14"/>
                <a:gd name="T6" fmla="*/ 69 w 69"/>
                <a:gd name="T7" fmla="*/ 9 h 14"/>
                <a:gd name="T8" fmla="*/ 63 w 69"/>
                <a:gd name="T9" fmla="*/ 8 h 14"/>
                <a:gd name="T10" fmla="*/ 60 w 69"/>
                <a:gd name="T11" fmla="*/ 8 h 14"/>
                <a:gd name="T12" fmla="*/ 59 w 69"/>
                <a:gd name="T13" fmla="*/ 8 h 14"/>
                <a:gd name="T14" fmla="*/ 32 w 69"/>
                <a:gd name="T15" fmla="*/ 6 h 14"/>
                <a:gd name="T16" fmla="*/ 25 w 69"/>
                <a:gd name="T17" fmla="*/ 7 h 14"/>
                <a:gd name="T18" fmla="*/ 2 w 69"/>
                <a:gd name="T19" fmla="*/ 13 h 14"/>
                <a:gd name="T20" fmla="*/ 0 w 69"/>
                <a:gd name="T21" fmla="*/ 13 h 14"/>
                <a:gd name="T22" fmla="*/ 2 w 69"/>
                <a:gd name="T23" fmla="*/ 10 h 14"/>
                <a:gd name="T24" fmla="*/ 12 w 69"/>
                <a:gd name="T25" fmla="*/ 4 h 14"/>
                <a:gd name="T26" fmla="*/ 16 w 69"/>
                <a:gd name="T27" fmla="*/ 4 h 14"/>
                <a:gd name="T28" fmla="*/ 27 w 69"/>
                <a:gd name="T29" fmla="*/ 2 h 14"/>
                <a:gd name="T30" fmla="*/ 36 w 69"/>
                <a:gd name="T31" fmla="*/ 1 h 14"/>
                <a:gd name="T32" fmla="*/ 42 w 69"/>
                <a:gd name="T33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14">
                  <a:moveTo>
                    <a:pt x="42" y="1"/>
                  </a:moveTo>
                  <a:cubicBezTo>
                    <a:pt x="46" y="3"/>
                    <a:pt x="50" y="2"/>
                    <a:pt x="54" y="3"/>
                  </a:cubicBezTo>
                  <a:cubicBezTo>
                    <a:pt x="58" y="4"/>
                    <a:pt x="63" y="7"/>
                    <a:pt x="68" y="8"/>
                  </a:cubicBezTo>
                  <a:cubicBezTo>
                    <a:pt x="68" y="8"/>
                    <a:pt x="68" y="9"/>
                    <a:pt x="69" y="9"/>
                  </a:cubicBezTo>
                  <a:cubicBezTo>
                    <a:pt x="67" y="10"/>
                    <a:pt x="65" y="9"/>
                    <a:pt x="63" y="8"/>
                  </a:cubicBezTo>
                  <a:cubicBezTo>
                    <a:pt x="62" y="8"/>
                    <a:pt x="61" y="8"/>
                    <a:pt x="60" y="8"/>
                  </a:cubicBezTo>
                  <a:cubicBezTo>
                    <a:pt x="59" y="9"/>
                    <a:pt x="59" y="8"/>
                    <a:pt x="59" y="8"/>
                  </a:cubicBezTo>
                  <a:cubicBezTo>
                    <a:pt x="50" y="3"/>
                    <a:pt x="41" y="4"/>
                    <a:pt x="32" y="6"/>
                  </a:cubicBezTo>
                  <a:cubicBezTo>
                    <a:pt x="30" y="6"/>
                    <a:pt x="27" y="9"/>
                    <a:pt x="25" y="7"/>
                  </a:cubicBezTo>
                  <a:cubicBezTo>
                    <a:pt x="17" y="8"/>
                    <a:pt x="9" y="8"/>
                    <a:pt x="2" y="13"/>
                  </a:cubicBezTo>
                  <a:cubicBezTo>
                    <a:pt x="2" y="13"/>
                    <a:pt x="1" y="14"/>
                    <a:pt x="0" y="13"/>
                  </a:cubicBezTo>
                  <a:cubicBezTo>
                    <a:pt x="1" y="12"/>
                    <a:pt x="2" y="11"/>
                    <a:pt x="2" y="10"/>
                  </a:cubicBezTo>
                  <a:cubicBezTo>
                    <a:pt x="5" y="6"/>
                    <a:pt x="9" y="6"/>
                    <a:pt x="12" y="4"/>
                  </a:cubicBezTo>
                  <a:cubicBezTo>
                    <a:pt x="14" y="4"/>
                    <a:pt x="15" y="3"/>
                    <a:pt x="16" y="4"/>
                  </a:cubicBezTo>
                  <a:cubicBezTo>
                    <a:pt x="19" y="3"/>
                    <a:pt x="23" y="3"/>
                    <a:pt x="27" y="2"/>
                  </a:cubicBezTo>
                  <a:cubicBezTo>
                    <a:pt x="30" y="2"/>
                    <a:pt x="33" y="0"/>
                    <a:pt x="36" y="1"/>
                  </a:cubicBezTo>
                  <a:cubicBezTo>
                    <a:pt x="38" y="1"/>
                    <a:pt x="40" y="1"/>
                    <a:pt x="42" y="1"/>
                  </a:cubicBezTo>
                  <a:close/>
                </a:path>
              </a:pathLst>
            </a:custGeom>
            <a:solidFill>
              <a:srgbClr val="B722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85" name="Freeform 551"/>
            <p:cNvSpPr>
              <a:spLocks/>
            </p:cNvSpPr>
            <p:nvPr/>
          </p:nvSpPr>
          <p:spPr bwMode="auto">
            <a:xfrm>
              <a:off x="-6740526" y="-117475"/>
              <a:ext cx="133350" cy="177800"/>
            </a:xfrm>
            <a:custGeom>
              <a:avLst/>
              <a:gdLst>
                <a:gd name="T0" fmla="*/ 15 w 15"/>
                <a:gd name="T1" fmla="*/ 18 h 20"/>
                <a:gd name="T2" fmla="*/ 11 w 15"/>
                <a:gd name="T3" fmla="*/ 19 h 20"/>
                <a:gd name="T4" fmla="*/ 4 w 15"/>
                <a:gd name="T5" fmla="*/ 17 h 20"/>
                <a:gd name="T6" fmla="*/ 0 w 15"/>
                <a:gd name="T7" fmla="*/ 4 h 20"/>
                <a:gd name="T8" fmla="*/ 1 w 15"/>
                <a:gd name="T9" fmla="*/ 0 h 20"/>
                <a:gd name="T10" fmla="*/ 10 w 15"/>
                <a:gd name="T11" fmla="*/ 12 h 20"/>
                <a:gd name="T12" fmla="*/ 15 w 15"/>
                <a:gd name="T1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20">
                  <a:moveTo>
                    <a:pt x="15" y="18"/>
                  </a:moveTo>
                  <a:cubicBezTo>
                    <a:pt x="14" y="18"/>
                    <a:pt x="13" y="19"/>
                    <a:pt x="11" y="19"/>
                  </a:cubicBezTo>
                  <a:cubicBezTo>
                    <a:pt x="9" y="20"/>
                    <a:pt x="6" y="19"/>
                    <a:pt x="4" y="17"/>
                  </a:cubicBezTo>
                  <a:cubicBezTo>
                    <a:pt x="2" y="13"/>
                    <a:pt x="0" y="9"/>
                    <a:pt x="0" y="4"/>
                  </a:cubicBezTo>
                  <a:cubicBezTo>
                    <a:pt x="0" y="3"/>
                    <a:pt x="0" y="2"/>
                    <a:pt x="1" y="0"/>
                  </a:cubicBezTo>
                  <a:cubicBezTo>
                    <a:pt x="4" y="5"/>
                    <a:pt x="7" y="8"/>
                    <a:pt x="10" y="12"/>
                  </a:cubicBezTo>
                  <a:cubicBezTo>
                    <a:pt x="12" y="14"/>
                    <a:pt x="15" y="14"/>
                    <a:pt x="15" y="18"/>
                  </a:cubicBezTo>
                  <a:close/>
                </a:path>
              </a:pathLst>
            </a:custGeom>
            <a:solidFill>
              <a:srgbClr val="A3B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86" name="Freeform 552"/>
            <p:cNvSpPr>
              <a:spLocks/>
            </p:cNvSpPr>
            <p:nvPr/>
          </p:nvSpPr>
          <p:spPr bwMode="auto">
            <a:xfrm>
              <a:off x="-6865938" y="23813"/>
              <a:ext cx="223838" cy="71438"/>
            </a:xfrm>
            <a:custGeom>
              <a:avLst/>
              <a:gdLst>
                <a:gd name="T0" fmla="*/ 18 w 25"/>
                <a:gd name="T1" fmla="*/ 1 h 8"/>
                <a:gd name="T2" fmla="*/ 25 w 25"/>
                <a:gd name="T3" fmla="*/ 3 h 8"/>
                <a:gd name="T4" fmla="*/ 15 w 25"/>
                <a:gd name="T5" fmla="*/ 8 h 8"/>
                <a:gd name="T6" fmla="*/ 2 w 25"/>
                <a:gd name="T7" fmla="*/ 3 h 8"/>
                <a:gd name="T8" fmla="*/ 1 w 25"/>
                <a:gd name="T9" fmla="*/ 0 h 8"/>
                <a:gd name="T10" fmla="*/ 3 w 25"/>
                <a:gd name="T11" fmla="*/ 0 h 8"/>
                <a:gd name="T12" fmla="*/ 18 w 25"/>
                <a:gd name="T13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8">
                  <a:moveTo>
                    <a:pt x="18" y="1"/>
                  </a:moveTo>
                  <a:cubicBezTo>
                    <a:pt x="21" y="1"/>
                    <a:pt x="23" y="4"/>
                    <a:pt x="25" y="3"/>
                  </a:cubicBezTo>
                  <a:cubicBezTo>
                    <a:pt x="22" y="5"/>
                    <a:pt x="19" y="6"/>
                    <a:pt x="15" y="8"/>
                  </a:cubicBezTo>
                  <a:cubicBezTo>
                    <a:pt x="10" y="7"/>
                    <a:pt x="5" y="6"/>
                    <a:pt x="2" y="3"/>
                  </a:cubicBezTo>
                  <a:cubicBezTo>
                    <a:pt x="1" y="2"/>
                    <a:pt x="0" y="1"/>
                    <a:pt x="1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8" y="0"/>
                    <a:pt x="13" y="1"/>
                    <a:pt x="18" y="1"/>
                  </a:cubicBezTo>
                  <a:close/>
                </a:path>
              </a:pathLst>
            </a:custGeom>
            <a:solidFill>
              <a:srgbClr val="7784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87" name="Freeform 553"/>
            <p:cNvSpPr>
              <a:spLocks/>
            </p:cNvSpPr>
            <p:nvPr/>
          </p:nvSpPr>
          <p:spPr bwMode="auto">
            <a:xfrm>
              <a:off x="-6589713" y="-403225"/>
              <a:ext cx="152400" cy="311150"/>
            </a:xfrm>
            <a:custGeom>
              <a:avLst/>
              <a:gdLst>
                <a:gd name="T0" fmla="*/ 6 w 17"/>
                <a:gd name="T1" fmla="*/ 2 h 35"/>
                <a:gd name="T2" fmla="*/ 5 w 17"/>
                <a:gd name="T3" fmla="*/ 3 h 35"/>
                <a:gd name="T4" fmla="*/ 15 w 17"/>
                <a:gd name="T5" fmla="*/ 17 h 35"/>
                <a:gd name="T6" fmla="*/ 16 w 17"/>
                <a:gd name="T7" fmla="*/ 34 h 35"/>
                <a:gd name="T8" fmla="*/ 15 w 17"/>
                <a:gd name="T9" fmla="*/ 35 h 35"/>
                <a:gd name="T10" fmla="*/ 13 w 17"/>
                <a:gd name="T11" fmla="*/ 19 h 35"/>
                <a:gd name="T12" fmla="*/ 0 w 17"/>
                <a:gd name="T13" fmla="*/ 5 h 35"/>
                <a:gd name="T14" fmla="*/ 6 w 17"/>
                <a:gd name="T1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35">
                  <a:moveTo>
                    <a:pt x="6" y="2"/>
                  </a:moveTo>
                  <a:cubicBezTo>
                    <a:pt x="5" y="3"/>
                    <a:pt x="4" y="3"/>
                    <a:pt x="5" y="3"/>
                  </a:cubicBezTo>
                  <a:cubicBezTo>
                    <a:pt x="12" y="5"/>
                    <a:pt x="13" y="11"/>
                    <a:pt x="15" y="17"/>
                  </a:cubicBezTo>
                  <a:cubicBezTo>
                    <a:pt x="16" y="22"/>
                    <a:pt x="17" y="28"/>
                    <a:pt x="16" y="34"/>
                  </a:cubicBezTo>
                  <a:cubicBezTo>
                    <a:pt x="16" y="34"/>
                    <a:pt x="16" y="35"/>
                    <a:pt x="15" y="35"/>
                  </a:cubicBezTo>
                  <a:cubicBezTo>
                    <a:pt x="14" y="30"/>
                    <a:pt x="13" y="25"/>
                    <a:pt x="13" y="19"/>
                  </a:cubicBezTo>
                  <a:cubicBezTo>
                    <a:pt x="12" y="11"/>
                    <a:pt x="7" y="7"/>
                    <a:pt x="0" y="5"/>
                  </a:cubicBezTo>
                  <a:cubicBezTo>
                    <a:pt x="1" y="3"/>
                    <a:pt x="2" y="0"/>
                    <a:pt x="6" y="2"/>
                  </a:cubicBezTo>
                  <a:close/>
                </a:path>
              </a:pathLst>
            </a:custGeom>
            <a:solidFill>
              <a:srgbClr val="AEC5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88" name="Freeform 554"/>
            <p:cNvSpPr>
              <a:spLocks/>
            </p:cNvSpPr>
            <p:nvPr/>
          </p:nvSpPr>
          <p:spPr bwMode="auto">
            <a:xfrm>
              <a:off x="-6473826" y="42863"/>
              <a:ext cx="204788" cy="257175"/>
            </a:xfrm>
            <a:custGeom>
              <a:avLst/>
              <a:gdLst>
                <a:gd name="T0" fmla="*/ 21 w 23"/>
                <a:gd name="T1" fmla="*/ 20 h 29"/>
                <a:gd name="T2" fmla="*/ 18 w 23"/>
                <a:gd name="T3" fmla="*/ 19 h 29"/>
                <a:gd name="T4" fmla="*/ 13 w 23"/>
                <a:gd name="T5" fmla="*/ 21 h 29"/>
                <a:gd name="T6" fmla="*/ 10 w 23"/>
                <a:gd name="T7" fmla="*/ 25 h 29"/>
                <a:gd name="T8" fmla="*/ 0 w 23"/>
                <a:gd name="T9" fmla="*/ 25 h 29"/>
                <a:gd name="T10" fmla="*/ 4 w 23"/>
                <a:gd name="T11" fmla="*/ 14 h 29"/>
                <a:gd name="T12" fmla="*/ 4 w 23"/>
                <a:gd name="T13" fmla="*/ 12 h 29"/>
                <a:gd name="T14" fmla="*/ 6 w 23"/>
                <a:gd name="T15" fmla="*/ 13 h 29"/>
                <a:gd name="T16" fmla="*/ 13 w 23"/>
                <a:gd name="T17" fmla="*/ 10 h 29"/>
                <a:gd name="T18" fmla="*/ 14 w 23"/>
                <a:gd name="T19" fmla="*/ 5 h 29"/>
                <a:gd name="T20" fmla="*/ 17 w 23"/>
                <a:gd name="T21" fmla="*/ 3 h 29"/>
                <a:gd name="T22" fmla="*/ 21 w 23"/>
                <a:gd name="T23" fmla="*/ 3 h 29"/>
                <a:gd name="T24" fmla="*/ 23 w 23"/>
                <a:gd name="T25" fmla="*/ 19 h 29"/>
                <a:gd name="T26" fmla="*/ 21 w 23"/>
                <a:gd name="T27" fmla="*/ 2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29">
                  <a:moveTo>
                    <a:pt x="21" y="20"/>
                  </a:moveTo>
                  <a:cubicBezTo>
                    <a:pt x="20" y="20"/>
                    <a:pt x="19" y="20"/>
                    <a:pt x="18" y="19"/>
                  </a:cubicBezTo>
                  <a:cubicBezTo>
                    <a:pt x="16" y="17"/>
                    <a:pt x="14" y="18"/>
                    <a:pt x="13" y="21"/>
                  </a:cubicBezTo>
                  <a:cubicBezTo>
                    <a:pt x="12" y="23"/>
                    <a:pt x="11" y="24"/>
                    <a:pt x="10" y="25"/>
                  </a:cubicBezTo>
                  <a:cubicBezTo>
                    <a:pt x="6" y="29"/>
                    <a:pt x="4" y="29"/>
                    <a:pt x="0" y="25"/>
                  </a:cubicBezTo>
                  <a:cubicBezTo>
                    <a:pt x="7" y="23"/>
                    <a:pt x="8" y="20"/>
                    <a:pt x="4" y="14"/>
                  </a:cubicBezTo>
                  <a:cubicBezTo>
                    <a:pt x="3" y="13"/>
                    <a:pt x="3" y="13"/>
                    <a:pt x="4" y="12"/>
                  </a:cubicBezTo>
                  <a:cubicBezTo>
                    <a:pt x="4" y="11"/>
                    <a:pt x="5" y="12"/>
                    <a:pt x="6" y="13"/>
                  </a:cubicBezTo>
                  <a:cubicBezTo>
                    <a:pt x="10" y="16"/>
                    <a:pt x="11" y="16"/>
                    <a:pt x="13" y="10"/>
                  </a:cubicBezTo>
                  <a:cubicBezTo>
                    <a:pt x="13" y="8"/>
                    <a:pt x="13" y="7"/>
                    <a:pt x="14" y="5"/>
                  </a:cubicBezTo>
                  <a:cubicBezTo>
                    <a:pt x="14" y="3"/>
                    <a:pt x="14" y="0"/>
                    <a:pt x="17" y="3"/>
                  </a:cubicBezTo>
                  <a:cubicBezTo>
                    <a:pt x="18" y="4"/>
                    <a:pt x="19" y="2"/>
                    <a:pt x="21" y="3"/>
                  </a:cubicBezTo>
                  <a:cubicBezTo>
                    <a:pt x="20" y="8"/>
                    <a:pt x="17" y="14"/>
                    <a:pt x="23" y="19"/>
                  </a:cubicBezTo>
                  <a:cubicBezTo>
                    <a:pt x="23" y="21"/>
                    <a:pt x="22" y="21"/>
                    <a:pt x="21" y="20"/>
                  </a:cubicBezTo>
                  <a:close/>
                </a:path>
              </a:pathLst>
            </a:custGeom>
            <a:solidFill>
              <a:srgbClr val="F295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89" name="Freeform 555"/>
            <p:cNvSpPr>
              <a:spLocks/>
            </p:cNvSpPr>
            <p:nvPr/>
          </p:nvSpPr>
          <p:spPr bwMode="auto">
            <a:xfrm>
              <a:off x="-6651626" y="122238"/>
              <a:ext cx="187325" cy="258763"/>
            </a:xfrm>
            <a:custGeom>
              <a:avLst/>
              <a:gdLst>
                <a:gd name="T0" fmla="*/ 19 w 21"/>
                <a:gd name="T1" fmla="*/ 26 h 29"/>
                <a:gd name="T2" fmla="*/ 20 w 21"/>
                <a:gd name="T3" fmla="*/ 27 h 29"/>
                <a:gd name="T4" fmla="*/ 14 w 21"/>
                <a:gd name="T5" fmla="*/ 27 h 29"/>
                <a:gd name="T6" fmla="*/ 12 w 21"/>
                <a:gd name="T7" fmla="*/ 22 h 29"/>
                <a:gd name="T8" fmla="*/ 4 w 21"/>
                <a:gd name="T9" fmla="*/ 21 h 29"/>
                <a:gd name="T10" fmla="*/ 2 w 21"/>
                <a:gd name="T11" fmla="*/ 8 h 29"/>
                <a:gd name="T12" fmla="*/ 1 w 21"/>
                <a:gd name="T13" fmla="*/ 5 h 29"/>
                <a:gd name="T14" fmla="*/ 2 w 21"/>
                <a:gd name="T15" fmla="*/ 2 h 29"/>
                <a:gd name="T16" fmla="*/ 3 w 21"/>
                <a:gd name="T17" fmla="*/ 4 h 29"/>
                <a:gd name="T18" fmla="*/ 3 w 21"/>
                <a:gd name="T19" fmla="*/ 5 h 29"/>
                <a:gd name="T20" fmla="*/ 6 w 21"/>
                <a:gd name="T21" fmla="*/ 9 h 29"/>
                <a:gd name="T22" fmla="*/ 9 w 21"/>
                <a:gd name="T23" fmla="*/ 5 h 29"/>
                <a:gd name="T24" fmla="*/ 11 w 21"/>
                <a:gd name="T25" fmla="*/ 0 h 29"/>
                <a:gd name="T26" fmla="*/ 21 w 21"/>
                <a:gd name="T27" fmla="*/ 2 h 29"/>
                <a:gd name="T28" fmla="*/ 16 w 21"/>
                <a:gd name="T29" fmla="*/ 15 h 29"/>
                <a:gd name="T30" fmla="*/ 14 w 21"/>
                <a:gd name="T31" fmla="*/ 10 h 29"/>
                <a:gd name="T32" fmla="*/ 12 w 21"/>
                <a:gd name="T33" fmla="*/ 14 h 29"/>
                <a:gd name="T34" fmla="*/ 11 w 21"/>
                <a:gd name="T35" fmla="*/ 10 h 29"/>
                <a:gd name="T36" fmla="*/ 14 w 21"/>
                <a:gd name="T37" fmla="*/ 19 h 29"/>
                <a:gd name="T38" fmla="*/ 19 w 21"/>
                <a:gd name="T39" fmla="*/ 2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" h="29">
                  <a:moveTo>
                    <a:pt x="19" y="26"/>
                  </a:moveTo>
                  <a:cubicBezTo>
                    <a:pt x="19" y="26"/>
                    <a:pt x="20" y="27"/>
                    <a:pt x="20" y="27"/>
                  </a:cubicBezTo>
                  <a:cubicBezTo>
                    <a:pt x="18" y="28"/>
                    <a:pt x="16" y="29"/>
                    <a:pt x="14" y="27"/>
                  </a:cubicBezTo>
                  <a:cubicBezTo>
                    <a:pt x="13" y="26"/>
                    <a:pt x="13" y="24"/>
                    <a:pt x="12" y="22"/>
                  </a:cubicBezTo>
                  <a:cubicBezTo>
                    <a:pt x="10" y="18"/>
                    <a:pt x="8" y="18"/>
                    <a:pt x="4" y="21"/>
                  </a:cubicBezTo>
                  <a:cubicBezTo>
                    <a:pt x="6" y="15"/>
                    <a:pt x="5" y="11"/>
                    <a:pt x="2" y="8"/>
                  </a:cubicBezTo>
                  <a:cubicBezTo>
                    <a:pt x="1" y="7"/>
                    <a:pt x="1" y="6"/>
                    <a:pt x="1" y="5"/>
                  </a:cubicBezTo>
                  <a:cubicBezTo>
                    <a:pt x="0" y="4"/>
                    <a:pt x="1" y="2"/>
                    <a:pt x="2" y="2"/>
                  </a:cubicBezTo>
                  <a:cubicBezTo>
                    <a:pt x="3" y="2"/>
                    <a:pt x="3" y="3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6"/>
                    <a:pt x="4" y="9"/>
                    <a:pt x="6" y="9"/>
                  </a:cubicBezTo>
                  <a:cubicBezTo>
                    <a:pt x="8" y="9"/>
                    <a:pt x="8" y="6"/>
                    <a:pt x="9" y="5"/>
                  </a:cubicBezTo>
                  <a:cubicBezTo>
                    <a:pt x="10" y="3"/>
                    <a:pt x="10" y="2"/>
                    <a:pt x="11" y="0"/>
                  </a:cubicBezTo>
                  <a:cubicBezTo>
                    <a:pt x="13" y="7"/>
                    <a:pt x="15" y="8"/>
                    <a:pt x="21" y="2"/>
                  </a:cubicBezTo>
                  <a:cubicBezTo>
                    <a:pt x="19" y="7"/>
                    <a:pt x="15" y="9"/>
                    <a:pt x="16" y="15"/>
                  </a:cubicBezTo>
                  <a:cubicBezTo>
                    <a:pt x="15" y="13"/>
                    <a:pt x="15" y="12"/>
                    <a:pt x="14" y="10"/>
                  </a:cubicBezTo>
                  <a:cubicBezTo>
                    <a:pt x="13" y="12"/>
                    <a:pt x="14" y="13"/>
                    <a:pt x="12" y="14"/>
                  </a:cubicBezTo>
                  <a:cubicBezTo>
                    <a:pt x="10" y="13"/>
                    <a:pt x="12" y="11"/>
                    <a:pt x="11" y="10"/>
                  </a:cubicBezTo>
                  <a:cubicBezTo>
                    <a:pt x="8" y="14"/>
                    <a:pt x="9" y="15"/>
                    <a:pt x="14" y="19"/>
                  </a:cubicBezTo>
                  <a:cubicBezTo>
                    <a:pt x="15" y="21"/>
                    <a:pt x="15" y="25"/>
                    <a:pt x="19" y="26"/>
                  </a:cubicBezTo>
                  <a:close/>
                </a:path>
              </a:pathLst>
            </a:custGeom>
            <a:solidFill>
              <a:srgbClr val="F08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90" name="Freeform 556"/>
            <p:cNvSpPr>
              <a:spLocks/>
            </p:cNvSpPr>
            <p:nvPr/>
          </p:nvSpPr>
          <p:spPr bwMode="auto">
            <a:xfrm>
              <a:off x="-6802438" y="149225"/>
              <a:ext cx="160338" cy="222250"/>
            </a:xfrm>
            <a:custGeom>
              <a:avLst/>
              <a:gdLst>
                <a:gd name="T0" fmla="*/ 8 w 18"/>
                <a:gd name="T1" fmla="*/ 24 h 25"/>
                <a:gd name="T2" fmla="*/ 5 w 18"/>
                <a:gd name="T3" fmla="*/ 21 h 25"/>
                <a:gd name="T4" fmla="*/ 3 w 18"/>
                <a:gd name="T5" fmla="*/ 16 h 25"/>
                <a:gd name="T6" fmla="*/ 3 w 18"/>
                <a:gd name="T7" fmla="*/ 18 h 25"/>
                <a:gd name="T8" fmla="*/ 1 w 18"/>
                <a:gd name="T9" fmla="*/ 20 h 25"/>
                <a:gd name="T10" fmla="*/ 1 w 18"/>
                <a:gd name="T11" fmla="*/ 17 h 25"/>
                <a:gd name="T12" fmla="*/ 1 w 18"/>
                <a:gd name="T13" fmla="*/ 13 h 25"/>
                <a:gd name="T14" fmla="*/ 1 w 18"/>
                <a:gd name="T15" fmla="*/ 11 h 25"/>
                <a:gd name="T16" fmla="*/ 4 w 18"/>
                <a:gd name="T17" fmla="*/ 11 h 25"/>
                <a:gd name="T18" fmla="*/ 8 w 18"/>
                <a:gd name="T19" fmla="*/ 14 h 25"/>
                <a:gd name="T20" fmla="*/ 11 w 18"/>
                <a:gd name="T21" fmla="*/ 8 h 25"/>
                <a:gd name="T22" fmla="*/ 16 w 18"/>
                <a:gd name="T23" fmla="*/ 0 h 25"/>
                <a:gd name="T24" fmla="*/ 16 w 18"/>
                <a:gd name="T25" fmla="*/ 6 h 25"/>
                <a:gd name="T26" fmla="*/ 17 w 18"/>
                <a:gd name="T27" fmla="*/ 20 h 25"/>
                <a:gd name="T28" fmla="*/ 16 w 18"/>
                <a:gd name="T29" fmla="*/ 22 h 25"/>
                <a:gd name="T30" fmla="*/ 15 w 18"/>
                <a:gd name="T31" fmla="*/ 20 h 25"/>
                <a:gd name="T32" fmla="*/ 13 w 18"/>
                <a:gd name="T33" fmla="*/ 18 h 25"/>
                <a:gd name="T34" fmla="*/ 10 w 18"/>
                <a:gd name="T35" fmla="*/ 20 h 25"/>
                <a:gd name="T36" fmla="*/ 8 w 18"/>
                <a:gd name="T37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" h="25">
                  <a:moveTo>
                    <a:pt x="8" y="24"/>
                  </a:moveTo>
                  <a:cubicBezTo>
                    <a:pt x="5" y="25"/>
                    <a:pt x="3" y="25"/>
                    <a:pt x="5" y="21"/>
                  </a:cubicBezTo>
                  <a:cubicBezTo>
                    <a:pt x="5" y="19"/>
                    <a:pt x="5" y="18"/>
                    <a:pt x="3" y="16"/>
                  </a:cubicBezTo>
                  <a:cubicBezTo>
                    <a:pt x="3" y="17"/>
                    <a:pt x="3" y="17"/>
                    <a:pt x="3" y="18"/>
                  </a:cubicBezTo>
                  <a:cubicBezTo>
                    <a:pt x="3" y="19"/>
                    <a:pt x="3" y="21"/>
                    <a:pt x="1" y="20"/>
                  </a:cubicBezTo>
                  <a:cubicBezTo>
                    <a:pt x="0" y="20"/>
                    <a:pt x="0" y="18"/>
                    <a:pt x="1" y="17"/>
                  </a:cubicBezTo>
                  <a:cubicBezTo>
                    <a:pt x="1" y="16"/>
                    <a:pt x="3" y="15"/>
                    <a:pt x="1" y="13"/>
                  </a:cubicBezTo>
                  <a:cubicBezTo>
                    <a:pt x="0" y="12"/>
                    <a:pt x="0" y="11"/>
                    <a:pt x="1" y="11"/>
                  </a:cubicBezTo>
                  <a:cubicBezTo>
                    <a:pt x="2" y="10"/>
                    <a:pt x="3" y="11"/>
                    <a:pt x="4" y="11"/>
                  </a:cubicBezTo>
                  <a:cubicBezTo>
                    <a:pt x="5" y="13"/>
                    <a:pt x="6" y="15"/>
                    <a:pt x="8" y="14"/>
                  </a:cubicBezTo>
                  <a:cubicBezTo>
                    <a:pt x="11" y="13"/>
                    <a:pt x="11" y="10"/>
                    <a:pt x="11" y="8"/>
                  </a:cubicBezTo>
                  <a:cubicBezTo>
                    <a:pt x="10" y="4"/>
                    <a:pt x="15" y="3"/>
                    <a:pt x="16" y="0"/>
                  </a:cubicBezTo>
                  <a:cubicBezTo>
                    <a:pt x="16" y="2"/>
                    <a:pt x="17" y="4"/>
                    <a:pt x="16" y="6"/>
                  </a:cubicBezTo>
                  <a:cubicBezTo>
                    <a:pt x="16" y="11"/>
                    <a:pt x="16" y="15"/>
                    <a:pt x="17" y="20"/>
                  </a:cubicBezTo>
                  <a:cubicBezTo>
                    <a:pt x="18" y="21"/>
                    <a:pt x="18" y="22"/>
                    <a:pt x="16" y="22"/>
                  </a:cubicBezTo>
                  <a:cubicBezTo>
                    <a:pt x="15" y="21"/>
                    <a:pt x="15" y="21"/>
                    <a:pt x="15" y="20"/>
                  </a:cubicBezTo>
                  <a:cubicBezTo>
                    <a:pt x="15" y="19"/>
                    <a:pt x="14" y="18"/>
                    <a:pt x="13" y="18"/>
                  </a:cubicBezTo>
                  <a:cubicBezTo>
                    <a:pt x="11" y="18"/>
                    <a:pt x="11" y="19"/>
                    <a:pt x="10" y="20"/>
                  </a:cubicBezTo>
                  <a:cubicBezTo>
                    <a:pt x="10" y="21"/>
                    <a:pt x="10" y="23"/>
                    <a:pt x="8" y="24"/>
                  </a:cubicBezTo>
                  <a:close/>
                </a:path>
              </a:pathLst>
            </a:custGeom>
            <a:solidFill>
              <a:srgbClr val="F192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91" name="Freeform 557"/>
            <p:cNvSpPr>
              <a:spLocks/>
            </p:cNvSpPr>
            <p:nvPr/>
          </p:nvSpPr>
          <p:spPr bwMode="auto">
            <a:xfrm>
              <a:off x="-6526213" y="42863"/>
              <a:ext cx="141288" cy="88900"/>
            </a:xfrm>
            <a:custGeom>
              <a:avLst/>
              <a:gdLst>
                <a:gd name="T0" fmla="*/ 0 w 16"/>
                <a:gd name="T1" fmla="*/ 3 h 10"/>
                <a:gd name="T2" fmla="*/ 7 w 16"/>
                <a:gd name="T3" fmla="*/ 2 h 10"/>
                <a:gd name="T4" fmla="*/ 13 w 16"/>
                <a:gd name="T5" fmla="*/ 3 h 10"/>
                <a:gd name="T6" fmla="*/ 16 w 16"/>
                <a:gd name="T7" fmla="*/ 4 h 10"/>
                <a:gd name="T8" fmla="*/ 14 w 16"/>
                <a:gd name="T9" fmla="*/ 5 h 10"/>
                <a:gd name="T10" fmla="*/ 9 w 16"/>
                <a:gd name="T11" fmla="*/ 9 h 10"/>
                <a:gd name="T12" fmla="*/ 6 w 16"/>
                <a:gd name="T13" fmla="*/ 10 h 10"/>
                <a:gd name="T14" fmla="*/ 0 w 16"/>
                <a:gd name="T15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0">
                  <a:moveTo>
                    <a:pt x="0" y="3"/>
                  </a:moveTo>
                  <a:cubicBezTo>
                    <a:pt x="2" y="4"/>
                    <a:pt x="4" y="0"/>
                    <a:pt x="7" y="2"/>
                  </a:cubicBezTo>
                  <a:cubicBezTo>
                    <a:pt x="9" y="4"/>
                    <a:pt x="11" y="4"/>
                    <a:pt x="13" y="3"/>
                  </a:cubicBezTo>
                  <a:cubicBezTo>
                    <a:pt x="14" y="3"/>
                    <a:pt x="15" y="2"/>
                    <a:pt x="16" y="4"/>
                  </a:cubicBezTo>
                  <a:cubicBezTo>
                    <a:pt x="16" y="5"/>
                    <a:pt x="15" y="5"/>
                    <a:pt x="14" y="5"/>
                  </a:cubicBezTo>
                  <a:cubicBezTo>
                    <a:pt x="12" y="6"/>
                    <a:pt x="11" y="7"/>
                    <a:pt x="9" y="9"/>
                  </a:cubicBezTo>
                  <a:cubicBezTo>
                    <a:pt x="9" y="10"/>
                    <a:pt x="7" y="10"/>
                    <a:pt x="6" y="10"/>
                  </a:cubicBezTo>
                  <a:cubicBezTo>
                    <a:pt x="6" y="5"/>
                    <a:pt x="1" y="6"/>
                    <a:pt x="0" y="3"/>
                  </a:cubicBezTo>
                  <a:close/>
                </a:path>
              </a:pathLst>
            </a:custGeom>
            <a:solidFill>
              <a:srgbClr val="F08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92" name="Freeform 558"/>
            <p:cNvSpPr>
              <a:spLocks/>
            </p:cNvSpPr>
            <p:nvPr/>
          </p:nvSpPr>
          <p:spPr bwMode="auto">
            <a:xfrm>
              <a:off x="-6294438" y="211138"/>
              <a:ext cx="79375" cy="106363"/>
            </a:xfrm>
            <a:custGeom>
              <a:avLst/>
              <a:gdLst>
                <a:gd name="T0" fmla="*/ 1 w 9"/>
                <a:gd name="T1" fmla="*/ 1 h 12"/>
                <a:gd name="T2" fmla="*/ 3 w 9"/>
                <a:gd name="T3" fmla="*/ 0 h 12"/>
                <a:gd name="T4" fmla="*/ 9 w 9"/>
                <a:gd name="T5" fmla="*/ 10 h 12"/>
                <a:gd name="T6" fmla="*/ 1 w 9"/>
                <a:gd name="T7" fmla="*/ 7 h 12"/>
                <a:gd name="T8" fmla="*/ 6 w 9"/>
                <a:gd name="T9" fmla="*/ 8 h 12"/>
                <a:gd name="T10" fmla="*/ 5 w 9"/>
                <a:gd name="T11" fmla="*/ 11 h 12"/>
                <a:gd name="T12" fmla="*/ 1 w 9"/>
                <a:gd name="T13" fmla="*/ 10 h 12"/>
                <a:gd name="T14" fmla="*/ 1 w 9"/>
                <a:gd name="T15" fmla="*/ 7 h 12"/>
                <a:gd name="T16" fmla="*/ 1 w 9"/>
                <a:gd name="T17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2">
                  <a:moveTo>
                    <a:pt x="1" y="1"/>
                  </a:moveTo>
                  <a:cubicBezTo>
                    <a:pt x="2" y="1"/>
                    <a:pt x="2" y="1"/>
                    <a:pt x="3" y="0"/>
                  </a:cubicBezTo>
                  <a:cubicBezTo>
                    <a:pt x="7" y="2"/>
                    <a:pt x="9" y="5"/>
                    <a:pt x="9" y="10"/>
                  </a:cubicBezTo>
                  <a:cubicBezTo>
                    <a:pt x="5" y="4"/>
                    <a:pt x="5" y="4"/>
                    <a:pt x="1" y="7"/>
                  </a:cubicBezTo>
                  <a:cubicBezTo>
                    <a:pt x="4" y="7"/>
                    <a:pt x="5" y="6"/>
                    <a:pt x="6" y="8"/>
                  </a:cubicBezTo>
                  <a:cubicBezTo>
                    <a:pt x="6" y="9"/>
                    <a:pt x="6" y="10"/>
                    <a:pt x="5" y="11"/>
                  </a:cubicBezTo>
                  <a:cubicBezTo>
                    <a:pt x="4" y="12"/>
                    <a:pt x="3" y="10"/>
                    <a:pt x="1" y="10"/>
                  </a:cubicBezTo>
                  <a:cubicBezTo>
                    <a:pt x="0" y="10"/>
                    <a:pt x="1" y="8"/>
                    <a:pt x="1" y="7"/>
                  </a:cubicBezTo>
                  <a:cubicBezTo>
                    <a:pt x="1" y="5"/>
                    <a:pt x="5" y="3"/>
                    <a:pt x="1" y="1"/>
                  </a:cubicBezTo>
                  <a:close/>
                </a:path>
              </a:pathLst>
            </a:custGeom>
            <a:solidFill>
              <a:srgbClr val="EA75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93" name="Freeform 559"/>
            <p:cNvSpPr>
              <a:spLocks/>
            </p:cNvSpPr>
            <p:nvPr/>
          </p:nvSpPr>
          <p:spPr bwMode="auto">
            <a:xfrm>
              <a:off x="-6731001" y="292100"/>
              <a:ext cx="88900" cy="96838"/>
            </a:xfrm>
            <a:custGeom>
              <a:avLst/>
              <a:gdLst>
                <a:gd name="T0" fmla="*/ 0 w 10"/>
                <a:gd name="T1" fmla="*/ 8 h 11"/>
                <a:gd name="T2" fmla="*/ 1 w 10"/>
                <a:gd name="T3" fmla="*/ 5 h 11"/>
                <a:gd name="T4" fmla="*/ 5 w 10"/>
                <a:gd name="T5" fmla="*/ 1 h 11"/>
                <a:gd name="T6" fmla="*/ 8 w 10"/>
                <a:gd name="T7" fmla="*/ 6 h 11"/>
                <a:gd name="T8" fmla="*/ 7 w 10"/>
                <a:gd name="T9" fmla="*/ 10 h 11"/>
                <a:gd name="T10" fmla="*/ 0 w 10"/>
                <a:gd name="T11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1">
                  <a:moveTo>
                    <a:pt x="0" y="8"/>
                  </a:moveTo>
                  <a:cubicBezTo>
                    <a:pt x="1" y="7"/>
                    <a:pt x="1" y="6"/>
                    <a:pt x="1" y="5"/>
                  </a:cubicBezTo>
                  <a:cubicBezTo>
                    <a:pt x="1" y="3"/>
                    <a:pt x="2" y="0"/>
                    <a:pt x="5" y="1"/>
                  </a:cubicBezTo>
                  <a:cubicBezTo>
                    <a:pt x="9" y="1"/>
                    <a:pt x="8" y="4"/>
                    <a:pt x="8" y="6"/>
                  </a:cubicBezTo>
                  <a:cubicBezTo>
                    <a:pt x="7" y="7"/>
                    <a:pt x="10" y="9"/>
                    <a:pt x="7" y="10"/>
                  </a:cubicBezTo>
                  <a:cubicBezTo>
                    <a:pt x="5" y="11"/>
                    <a:pt x="2" y="11"/>
                    <a:pt x="0" y="8"/>
                  </a:cubicBezTo>
                  <a:close/>
                </a:path>
              </a:pathLst>
            </a:custGeom>
            <a:solidFill>
              <a:srgbClr val="D43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94" name="Freeform 560"/>
            <p:cNvSpPr>
              <a:spLocks/>
            </p:cNvSpPr>
            <p:nvPr/>
          </p:nvSpPr>
          <p:spPr bwMode="auto">
            <a:xfrm>
              <a:off x="-6429376" y="292100"/>
              <a:ext cx="80963" cy="71438"/>
            </a:xfrm>
            <a:custGeom>
              <a:avLst/>
              <a:gdLst>
                <a:gd name="T0" fmla="*/ 3 w 9"/>
                <a:gd name="T1" fmla="*/ 4 h 8"/>
                <a:gd name="T2" fmla="*/ 0 w 9"/>
                <a:gd name="T3" fmla="*/ 6 h 8"/>
                <a:gd name="T4" fmla="*/ 5 w 9"/>
                <a:gd name="T5" fmla="*/ 1 h 8"/>
                <a:gd name="T6" fmla="*/ 9 w 9"/>
                <a:gd name="T7" fmla="*/ 4 h 8"/>
                <a:gd name="T8" fmla="*/ 5 w 9"/>
                <a:gd name="T9" fmla="*/ 8 h 8"/>
                <a:gd name="T10" fmla="*/ 3 w 9"/>
                <a:gd name="T11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8">
                  <a:moveTo>
                    <a:pt x="3" y="4"/>
                  </a:moveTo>
                  <a:cubicBezTo>
                    <a:pt x="1" y="4"/>
                    <a:pt x="2" y="6"/>
                    <a:pt x="0" y="6"/>
                  </a:cubicBezTo>
                  <a:cubicBezTo>
                    <a:pt x="1" y="3"/>
                    <a:pt x="1" y="1"/>
                    <a:pt x="5" y="1"/>
                  </a:cubicBezTo>
                  <a:cubicBezTo>
                    <a:pt x="7" y="0"/>
                    <a:pt x="8" y="1"/>
                    <a:pt x="9" y="4"/>
                  </a:cubicBezTo>
                  <a:cubicBezTo>
                    <a:pt x="9" y="7"/>
                    <a:pt x="6" y="7"/>
                    <a:pt x="5" y="8"/>
                  </a:cubicBezTo>
                  <a:cubicBezTo>
                    <a:pt x="2" y="8"/>
                    <a:pt x="4" y="5"/>
                    <a:pt x="3" y="4"/>
                  </a:cubicBezTo>
                  <a:close/>
                </a:path>
              </a:pathLst>
            </a:custGeom>
            <a:solidFill>
              <a:srgbClr val="ED84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95" name="Freeform 561"/>
            <p:cNvSpPr>
              <a:spLocks/>
            </p:cNvSpPr>
            <p:nvPr/>
          </p:nvSpPr>
          <p:spPr bwMode="auto">
            <a:xfrm>
              <a:off x="-6535738" y="265113"/>
              <a:ext cx="80963" cy="88900"/>
            </a:xfrm>
            <a:custGeom>
              <a:avLst/>
              <a:gdLst>
                <a:gd name="T0" fmla="*/ 6 w 9"/>
                <a:gd name="T1" fmla="*/ 10 h 10"/>
                <a:gd name="T2" fmla="*/ 1 w 9"/>
                <a:gd name="T3" fmla="*/ 3 h 10"/>
                <a:gd name="T4" fmla="*/ 3 w 9"/>
                <a:gd name="T5" fmla="*/ 3 h 10"/>
                <a:gd name="T6" fmla="*/ 4 w 9"/>
                <a:gd name="T7" fmla="*/ 5 h 10"/>
                <a:gd name="T8" fmla="*/ 5 w 9"/>
                <a:gd name="T9" fmla="*/ 2 h 10"/>
                <a:gd name="T10" fmla="*/ 6 w 9"/>
                <a:gd name="T11" fmla="*/ 1 h 10"/>
                <a:gd name="T12" fmla="*/ 8 w 9"/>
                <a:gd name="T13" fmla="*/ 6 h 10"/>
                <a:gd name="T14" fmla="*/ 6 w 9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6" y="10"/>
                  </a:moveTo>
                  <a:cubicBezTo>
                    <a:pt x="0" y="10"/>
                    <a:pt x="1" y="6"/>
                    <a:pt x="1" y="3"/>
                  </a:cubicBezTo>
                  <a:cubicBezTo>
                    <a:pt x="1" y="3"/>
                    <a:pt x="2" y="2"/>
                    <a:pt x="3" y="3"/>
                  </a:cubicBezTo>
                  <a:cubicBezTo>
                    <a:pt x="3" y="3"/>
                    <a:pt x="3" y="5"/>
                    <a:pt x="4" y="5"/>
                  </a:cubicBezTo>
                  <a:cubicBezTo>
                    <a:pt x="5" y="4"/>
                    <a:pt x="4" y="3"/>
                    <a:pt x="5" y="2"/>
                  </a:cubicBezTo>
                  <a:cubicBezTo>
                    <a:pt x="5" y="1"/>
                    <a:pt x="5" y="0"/>
                    <a:pt x="6" y="1"/>
                  </a:cubicBezTo>
                  <a:cubicBezTo>
                    <a:pt x="8" y="2"/>
                    <a:pt x="9" y="4"/>
                    <a:pt x="8" y="6"/>
                  </a:cubicBezTo>
                  <a:cubicBezTo>
                    <a:pt x="7" y="7"/>
                    <a:pt x="7" y="9"/>
                    <a:pt x="6" y="10"/>
                  </a:cubicBezTo>
                  <a:close/>
                </a:path>
              </a:pathLst>
            </a:custGeom>
            <a:solidFill>
              <a:srgbClr val="AE28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96" name="Freeform 562"/>
            <p:cNvSpPr>
              <a:spLocks/>
            </p:cNvSpPr>
            <p:nvPr/>
          </p:nvSpPr>
          <p:spPr bwMode="auto">
            <a:xfrm>
              <a:off x="-6178551" y="166688"/>
              <a:ext cx="52388" cy="88900"/>
            </a:xfrm>
            <a:custGeom>
              <a:avLst/>
              <a:gdLst>
                <a:gd name="T0" fmla="*/ 3 w 6"/>
                <a:gd name="T1" fmla="*/ 10 h 10"/>
                <a:gd name="T2" fmla="*/ 1 w 6"/>
                <a:gd name="T3" fmla="*/ 2 h 10"/>
                <a:gd name="T4" fmla="*/ 1 w 6"/>
                <a:gd name="T5" fmla="*/ 0 h 10"/>
                <a:gd name="T6" fmla="*/ 3 w 6"/>
                <a:gd name="T7" fmla="*/ 0 h 10"/>
                <a:gd name="T8" fmla="*/ 3 w 6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">
                  <a:moveTo>
                    <a:pt x="3" y="10"/>
                  </a:moveTo>
                  <a:cubicBezTo>
                    <a:pt x="4" y="7"/>
                    <a:pt x="4" y="4"/>
                    <a:pt x="1" y="2"/>
                  </a:cubicBezTo>
                  <a:cubicBezTo>
                    <a:pt x="1" y="1"/>
                    <a:pt x="0" y="1"/>
                    <a:pt x="1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6" y="2"/>
                    <a:pt x="6" y="5"/>
                    <a:pt x="3" y="10"/>
                  </a:cubicBezTo>
                  <a:close/>
                </a:path>
              </a:pathLst>
            </a:custGeom>
            <a:solidFill>
              <a:srgbClr val="EC64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97" name="Freeform 563"/>
            <p:cNvSpPr>
              <a:spLocks/>
            </p:cNvSpPr>
            <p:nvPr/>
          </p:nvSpPr>
          <p:spPr bwMode="auto">
            <a:xfrm>
              <a:off x="-6249988" y="77788"/>
              <a:ext cx="71438" cy="71438"/>
            </a:xfrm>
            <a:custGeom>
              <a:avLst/>
              <a:gdLst>
                <a:gd name="T0" fmla="*/ 3 w 8"/>
                <a:gd name="T1" fmla="*/ 0 h 8"/>
                <a:gd name="T2" fmla="*/ 4 w 8"/>
                <a:gd name="T3" fmla="*/ 0 h 8"/>
                <a:gd name="T4" fmla="*/ 5 w 8"/>
                <a:gd name="T5" fmla="*/ 2 h 8"/>
                <a:gd name="T6" fmla="*/ 6 w 8"/>
                <a:gd name="T7" fmla="*/ 7 h 8"/>
                <a:gd name="T8" fmla="*/ 4 w 8"/>
                <a:gd name="T9" fmla="*/ 4 h 8"/>
                <a:gd name="T10" fmla="*/ 3 w 8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3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5" y="1"/>
                    <a:pt x="5" y="2"/>
                  </a:cubicBezTo>
                  <a:cubicBezTo>
                    <a:pt x="6" y="3"/>
                    <a:pt x="8" y="6"/>
                    <a:pt x="6" y="7"/>
                  </a:cubicBezTo>
                  <a:cubicBezTo>
                    <a:pt x="3" y="8"/>
                    <a:pt x="4" y="5"/>
                    <a:pt x="4" y="4"/>
                  </a:cubicBezTo>
                  <a:cubicBezTo>
                    <a:pt x="3" y="2"/>
                    <a:pt x="0" y="1"/>
                    <a:pt x="3" y="0"/>
                  </a:cubicBezTo>
                  <a:close/>
                </a:path>
              </a:pathLst>
            </a:custGeom>
            <a:solidFill>
              <a:srgbClr val="EC67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98" name="Freeform 564"/>
            <p:cNvSpPr>
              <a:spLocks/>
            </p:cNvSpPr>
            <p:nvPr/>
          </p:nvSpPr>
          <p:spPr bwMode="auto">
            <a:xfrm>
              <a:off x="-6597651" y="300038"/>
              <a:ext cx="26988" cy="44450"/>
            </a:xfrm>
            <a:custGeom>
              <a:avLst/>
              <a:gdLst>
                <a:gd name="T0" fmla="*/ 3 w 3"/>
                <a:gd name="T1" fmla="*/ 2 h 5"/>
                <a:gd name="T2" fmla="*/ 1 w 3"/>
                <a:gd name="T3" fmla="*/ 5 h 5"/>
                <a:gd name="T4" fmla="*/ 0 w 3"/>
                <a:gd name="T5" fmla="*/ 3 h 5"/>
                <a:gd name="T6" fmla="*/ 1 w 3"/>
                <a:gd name="T7" fmla="*/ 0 h 5"/>
                <a:gd name="T8" fmla="*/ 3 w 3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3" y="2"/>
                  </a:moveTo>
                  <a:cubicBezTo>
                    <a:pt x="3" y="4"/>
                    <a:pt x="2" y="5"/>
                    <a:pt x="1" y="5"/>
                  </a:cubicBezTo>
                  <a:cubicBezTo>
                    <a:pt x="0" y="5"/>
                    <a:pt x="0" y="4"/>
                    <a:pt x="0" y="3"/>
                  </a:cubicBezTo>
                  <a:cubicBezTo>
                    <a:pt x="0" y="2"/>
                    <a:pt x="0" y="0"/>
                    <a:pt x="1" y="0"/>
                  </a:cubicBezTo>
                  <a:cubicBezTo>
                    <a:pt x="2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8B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99" name="Freeform 565"/>
            <p:cNvSpPr>
              <a:spLocks/>
            </p:cNvSpPr>
            <p:nvPr/>
          </p:nvSpPr>
          <p:spPr bwMode="auto">
            <a:xfrm>
              <a:off x="-6518276" y="282575"/>
              <a:ext cx="36513" cy="44450"/>
            </a:xfrm>
            <a:custGeom>
              <a:avLst/>
              <a:gdLst>
                <a:gd name="T0" fmla="*/ 3 w 4"/>
                <a:gd name="T1" fmla="*/ 0 h 5"/>
                <a:gd name="T2" fmla="*/ 3 w 4"/>
                <a:gd name="T3" fmla="*/ 0 h 5"/>
                <a:gd name="T4" fmla="*/ 2 w 4"/>
                <a:gd name="T5" fmla="*/ 5 h 5"/>
                <a:gd name="T6" fmla="*/ 1 w 4"/>
                <a:gd name="T7" fmla="*/ 1 h 5"/>
                <a:gd name="T8" fmla="*/ 3 w 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4" y="2"/>
                    <a:pt x="4" y="4"/>
                    <a:pt x="2" y="5"/>
                  </a:cubicBezTo>
                  <a:cubicBezTo>
                    <a:pt x="0" y="5"/>
                    <a:pt x="0" y="2"/>
                    <a:pt x="1" y="1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F1AD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00" name="Freeform 566"/>
            <p:cNvSpPr>
              <a:spLocks/>
            </p:cNvSpPr>
            <p:nvPr/>
          </p:nvSpPr>
          <p:spPr bwMode="auto">
            <a:xfrm>
              <a:off x="-6134101" y="282575"/>
              <a:ext cx="25400" cy="44450"/>
            </a:xfrm>
            <a:custGeom>
              <a:avLst/>
              <a:gdLst>
                <a:gd name="T0" fmla="*/ 1 w 3"/>
                <a:gd name="T1" fmla="*/ 5 h 5"/>
                <a:gd name="T2" fmla="*/ 0 w 3"/>
                <a:gd name="T3" fmla="*/ 2 h 5"/>
                <a:gd name="T4" fmla="*/ 1 w 3"/>
                <a:gd name="T5" fmla="*/ 0 h 5"/>
                <a:gd name="T6" fmla="*/ 2 w 3"/>
                <a:gd name="T7" fmla="*/ 3 h 5"/>
                <a:gd name="T8" fmla="*/ 1 w 3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5"/>
                  </a:move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3" y="1"/>
                    <a:pt x="3" y="2"/>
                    <a:pt x="2" y="3"/>
                  </a:cubicBezTo>
                  <a:cubicBezTo>
                    <a:pt x="2" y="4"/>
                    <a:pt x="2" y="5"/>
                    <a:pt x="1" y="5"/>
                  </a:cubicBezTo>
                  <a:close/>
                </a:path>
              </a:pathLst>
            </a:custGeom>
            <a:solidFill>
              <a:srgbClr val="F5A3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01" name="Freeform 567"/>
            <p:cNvSpPr>
              <a:spLocks/>
            </p:cNvSpPr>
            <p:nvPr/>
          </p:nvSpPr>
          <p:spPr bwMode="auto">
            <a:xfrm>
              <a:off x="-6454776" y="638175"/>
              <a:ext cx="25400" cy="53975"/>
            </a:xfrm>
            <a:custGeom>
              <a:avLst/>
              <a:gdLst>
                <a:gd name="T0" fmla="*/ 3 w 3"/>
                <a:gd name="T1" fmla="*/ 2 h 6"/>
                <a:gd name="T2" fmla="*/ 3 w 3"/>
                <a:gd name="T3" fmla="*/ 2 h 6"/>
                <a:gd name="T4" fmla="*/ 1 w 3"/>
                <a:gd name="T5" fmla="*/ 5 h 6"/>
                <a:gd name="T6" fmla="*/ 0 w 3"/>
                <a:gd name="T7" fmla="*/ 3 h 6"/>
                <a:gd name="T8" fmla="*/ 3 w 3"/>
                <a:gd name="T9" fmla="*/ 1 h 6"/>
                <a:gd name="T10" fmla="*/ 3 w 3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4"/>
                    <a:pt x="3" y="5"/>
                    <a:pt x="1" y="5"/>
                  </a:cubicBezTo>
                  <a:cubicBezTo>
                    <a:pt x="0" y="6"/>
                    <a:pt x="0" y="4"/>
                    <a:pt x="0" y="3"/>
                  </a:cubicBezTo>
                  <a:cubicBezTo>
                    <a:pt x="0" y="2"/>
                    <a:pt x="0" y="0"/>
                    <a:pt x="3" y="1"/>
                  </a:cubicBezTo>
                  <a:cubicBezTo>
                    <a:pt x="3" y="1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28D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02" name="Freeform 568"/>
            <p:cNvSpPr>
              <a:spLocks/>
            </p:cNvSpPr>
            <p:nvPr/>
          </p:nvSpPr>
          <p:spPr bwMode="auto">
            <a:xfrm>
              <a:off x="-6276976" y="657225"/>
              <a:ext cx="34925" cy="44450"/>
            </a:xfrm>
            <a:custGeom>
              <a:avLst/>
              <a:gdLst>
                <a:gd name="T0" fmla="*/ 1 w 4"/>
                <a:gd name="T1" fmla="*/ 1 h 5"/>
                <a:gd name="T2" fmla="*/ 4 w 4"/>
                <a:gd name="T3" fmla="*/ 2 h 5"/>
                <a:gd name="T4" fmla="*/ 2 w 4"/>
                <a:gd name="T5" fmla="*/ 5 h 5"/>
                <a:gd name="T6" fmla="*/ 0 w 4"/>
                <a:gd name="T7" fmla="*/ 2 h 5"/>
                <a:gd name="T8" fmla="*/ 1 w 4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1" y="1"/>
                  </a:moveTo>
                  <a:cubicBezTo>
                    <a:pt x="3" y="0"/>
                    <a:pt x="4" y="1"/>
                    <a:pt x="4" y="2"/>
                  </a:cubicBezTo>
                  <a:cubicBezTo>
                    <a:pt x="4" y="4"/>
                    <a:pt x="3" y="5"/>
                    <a:pt x="2" y="5"/>
                  </a:cubicBezTo>
                  <a:cubicBezTo>
                    <a:pt x="0" y="5"/>
                    <a:pt x="0" y="3"/>
                    <a:pt x="0" y="2"/>
                  </a:cubicBezTo>
                  <a:cubicBezTo>
                    <a:pt x="1" y="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49D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03" name="Freeform 569"/>
            <p:cNvSpPr>
              <a:spLocks/>
            </p:cNvSpPr>
            <p:nvPr/>
          </p:nvSpPr>
          <p:spPr bwMode="auto">
            <a:xfrm>
              <a:off x="-6750051" y="541338"/>
              <a:ext cx="36513" cy="44450"/>
            </a:xfrm>
            <a:custGeom>
              <a:avLst/>
              <a:gdLst>
                <a:gd name="T0" fmla="*/ 4 w 4"/>
                <a:gd name="T1" fmla="*/ 1 h 5"/>
                <a:gd name="T2" fmla="*/ 2 w 4"/>
                <a:gd name="T3" fmla="*/ 4 h 5"/>
                <a:gd name="T4" fmla="*/ 1 w 4"/>
                <a:gd name="T5" fmla="*/ 0 h 5"/>
                <a:gd name="T6" fmla="*/ 4 w 4"/>
                <a:gd name="T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4" y="1"/>
                  </a:moveTo>
                  <a:cubicBezTo>
                    <a:pt x="3" y="3"/>
                    <a:pt x="4" y="5"/>
                    <a:pt x="2" y="4"/>
                  </a:cubicBezTo>
                  <a:cubicBezTo>
                    <a:pt x="0" y="4"/>
                    <a:pt x="0" y="2"/>
                    <a:pt x="1" y="0"/>
                  </a:cubicBezTo>
                  <a:cubicBezTo>
                    <a:pt x="2" y="1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EF8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04" name="Freeform 570"/>
            <p:cNvSpPr>
              <a:spLocks/>
            </p:cNvSpPr>
            <p:nvPr/>
          </p:nvSpPr>
          <p:spPr bwMode="auto">
            <a:xfrm>
              <a:off x="-6116638" y="541338"/>
              <a:ext cx="26988" cy="34925"/>
            </a:xfrm>
            <a:custGeom>
              <a:avLst/>
              <a:gdLst>
                <a:gd name="T0" fmla="*/ 3 w 3"/>
                <a:gd name="T1" fmla="*/ 1 h 4"/>
                <a:gd name="T2" fmla="*/ 1 w 3"/>
                <a:gd name="T3" fmla="*/ 4 h 4"/>
                <a:gd name="T4" fmla="*/ 0 w 3"/>
                <a:gd name="T5" fmla="*/ 2 h 4"/>
                <a:gd name="T6" fmla="*/ 1 w 3"/>
                <a:gd name="T7" fmla="*/ 0 h 4"/>
                <a:gd name="T8" fmla="*/ 3 w 3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1"/>
                  </a:moveTo>
                  <a:cubicBezTo>
                    <a:pt x="3" y="2"/>
                    <a:pt x="2" y="3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F18F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05" name="Freeform 571"/>
            <p:cNvSpPr>
              <a:spLocks/>
            </p:cNvSpPr>
            <p:nvPr/>
          </p:nvSpPr>
          <p:spPr bwMode="auto">
            <a:xfrm>
              <a:off x="-6357938" y="630238"/>
              <a:ext cx="26988" cy="44450"/>
            </a:xfrm>
            <a:custGeom>
              <a:avLst/>
              <a:gdLst>
                <a:gd name="T0" fmla="*/ 2 w 3"/>
                <a:gd name="T1" fmla="*/ 0 h 5"/>
                <a:gd name="T2" fmla="*/ 1 w 3"/>
                <a:gd name="T3" fmla="*/ 4 h 5"/>
                <a:gd name="T4" fmla="*/ 0 w 3"/>
                <a:gd name="T5" fmla="*/ 2 h 5"/>
                <a:gd name="T6" fmla="*/ 2 w 3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cubicBezTo>
                    <a:pt x="3" y="2"/>
                    <a:pt x="3" y="4"/>
                    <a:pt x="1" y="4"/>
                  </a:cubicBezTo>
                  <a:cubicBezTo>
                    <a:pt x="0" y="5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08F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06" name="Freeform 572"/>
            <p:cNvSpPr>
              <a:spLocks/>
            </p:cNvSpPr>
            <p:nvPr/>
          </p:nvSpPr>
          <p:spPr bwMode="auto">
            <a:xfrm>
              <a:off x="-6072188" y="211138"/>
              <a:ext cx="17463" cy="36513"/>
            </a:xfrm>
            <a:custGeom>
              <a:avLst/>
              <a:gdLst>
                <a:gd name="T0" fmla="*/ 1 w 2"/>
                <a:gd name="T1" fmla="*/ 0 h 4"/>
                <a:gd name="T2" fmla="*/ 2 w 2"/>
                <a:gd name="T3" fmla="*/ 2 h 4"/>
                <a:gd name="T4" fmla="*/ 1 w 2"/>
                <a:gd name="T5" fmla="*/ 4 h 4"/>
                <a:gd name="T6" fmla="*/ 0 w 2"/>
                <a:gd name="T7" fmla="*/ 1 h 4"/>
                <a:gd name="T8" fmla="*/ 1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cubicBezTo>
                    <a:pt x="2" y="0"/>
                    <a:pt x="2" y="1"/>
                    <a:pt x="2" y="2"/>
                  </a:cubicBezTo>
                  <a:cubicBezTo>
                    <a:pt x="2" y="3"/>
                    <a:pt x="2" y="4"/>
                    <a:pt x="1" y="4"/>
                  </a:cubicBezTo>
                  <a:cubicBezTo>
                    <a:pt x="0" y="4"/>
                    <a:pt x="0" y="2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29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07" name="Freeform 573"/>
            <p:cNvSpPr>
              <a:spLocks/>
            </p:cNvSpPr>
            <p:nvPr/>
          </p:nvSpPr>
          <p:spPr bwMode="auto">
            <a:xfrm>
              <a:off x="-6392863" y="531813"/>
              <a:ext cx="26988" cy="36513"/>
            </a:xfrm>
            <a:custGeom>
              <a:avLst/>
              <a:gdLst>
                <a:gd name="T0" fmla="*/ 2 w 3"/>
                <a:gd name="T1" fmla="*/ 0 h 4"/>
                <a:gd name="T2" fmla="*/ 3 w 3"/>
                <a:gd name="T3" fmla="*/ 2 h 4"/>
                <a:gd name="T4" fmla="*/ 1 w 3"/>
                <a:gd name="T5" fmla="*/ 4 h 4"/>
                <a:gd name="T6" fmla="*/ 0 w 3"/>
                <a:gd name="T7" fmla="*/ 2 h 4"/>
                <a:gd name="T8" fmla="*/ 2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4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395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08" name="Freeform 574"/>
            <p:cNvSpPr>
              <a:spLocks/>
            </p:cNvSpPr>
            <p:nvPr/>
          </p:nvSpPr>
          <p:spPr bwMode="auto">
            <a:xfrm>
              <a:off x="-6794501" y="415925"/>
              <a:ext cx="26988" cy="36513"/>
            </a:xfrm>
            <a:custGeom>
              <a:avLst/>
              <a:gdLst>
                <a:gd name="T0" fmla="*/ 3 w 3"/>
                <a:gd name="T1" fmla="*/ 2 h 4"/>
                <a:gd name="T2" fmla="*/ 2 w 3"/>
                <a:gd name="T3" fmla="*/ 4 h 4"/>
                <a:gd name="T4" fmla="*/ 0 w 3"/>
                <a:gd name="T5" fmla="*/ 2 h 4"/>
                <a:gd name="T6" fmla="*/ 1 w 3"/>
                <a:gd name="T7" fmla="*/ 0 h 4"/>
                <a:gd name="T8" fmla="*/ 3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2"/>
                  </a:moveTo>
                  <a:cubicBezTo>
                    <a:pt x="3" y="3"/>
                    <a:pt x="3" y="4"/>
                    <a:pt x="2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1"/>
                    <a:pt x="3" y="2"/>
                  </a:cubicBezTo>
                  <a:close/>
                </a:path>
              </a:pathLst>
            </a:custGeom>
            <a:solidFill>
              <a:srgbClr val="F49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09" name="Freeform 575"/>
            <p:cNvSpPr>
              <a:spLocks/>
            </p:cNvSpPr>
            <p:nvPr/>
          </p:nvSpPr>
          <p:spPr bwMode="auto">
            <a:xfrm>
              <a:off x="-6553201" y="407988"/>
              <a:ext cx="34925" cy="44450"/>
            </a:xfrm>
            <a:custGeom>
              <a:avLst/>
              <a:gdLst>
                <a:gd name="T0" fmla="*/ 2 w 4"/>
                <a:gd name="T1" fmla="*/ 0 h 5"/>
                <a:gd name="T2" fmla="*/ 3 w 4"/>
                <a:gd name="T3" fmla="*/ 2 h 5"/>
                <a:gd name="T4" fmla="*/ 2 w 4"/>
                <a:gd name="T5" fmla="*/ 4 h 5"/>
                <a:gd name="T6" fmla="*/ 1 w 4"/>
                <a:gd name="T7" fmla="*/ 3 h 5"/>
                <a:gd name="T8" fmla="*/ 2 w 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2" y="0"/>
                  </a:move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4" y="4"/>
                    <a:pt x="2" y="4"/>
                  </a:cubicBezTo>
                  <a:cubicBezTo>
                    <a:pt x="1" y="5"/>
                    <a:pt x="1" y="4"/>
                    <a:pt x="1" y="3"/>
                  </a:cubicBezTo>
                  <a:cubicBezTo>
                    <a:pt x="1" y="2"/>
                    <a:pt x="0" y="1"/>
                    <a:pt x="2" y="0"/>
                  </a:cubicBezTo>
                  <a:close/>
                </a:path>
              </a:pathLst>
            </a:custGeom>
            <a:solidFill>
              <a:srgbClr val="ED9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10" name="Freeform 576"/>
            <p:cNvSpPr>
              <a:spLocks/>
            </p:cNvSpPr>
            <p:nvPr/>
          </p:nvSpPr>
          <p:spPr bwMode="auto">
            <a:xfrm>
              <a:off x="-6099176" y="407988"/>
              <a:ext cx="26988" cy="34925"/>
            </a:xfrm>
            <a:custGeom>
              <a:avLst/>
              <a:gdLst>
                <a:gd name="T0" fmla="*/ 3 w 3"/>
                <a:gd name="T1" fmla="*/ 2 h 4"/>
                <a:gd name="T2" fmla="*/ 1 w 3"/>
                <a:gd name="T3" fmla="*/ 4 h 4"/>
                <a:gd name="T4" fmla="*/ 0 w 3"/>
                <a:gd name="T5" fmla="*/ 2 h 4"/>
                <a:gd name="T6" fmla="*/ 2 w 3"/>
                <a:gd name="T7" fmla="*/ 0 h 4"/>
                <a:gd name="T8" fmla="*/ 3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2"/>
                  </a:moveTo>
                  <a:cubicBezTo>
                    <a:pt x="3" y="3"/>
                    <a:pt x="3" y="4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18E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11" name="Freeform 577"/>
            <p:cNvSpPr>
              <a:spLocks/>
            </p:cNvSpPr>
            <p:nvPr/>
          </p:nvSpPr>
          <p:spPr bwMode="auto">
            <a:xfrm>
              <a:off x="-6338888" y="398463"/>
              <a:ext cx="25400" cy="34925"/>
            </a:xfrm>
            <a:custGeom>
              <a:avLst/>
              <a:gdLst>
                <a:gd name="T0" fmla="*/ 1 w 3"/>
                <a:gd name="T1" fmla="*/ 0 h 4"/>
                <a:gd name="T2" fmla="*/ 3 w 3"/>
                <a:gd name="T3" fmla="*/ 1 h 4"/>
                <a:gd name="T4" fmla="*/ 1 w 3"/>
                <a:gd name="T5" fmla="*/ 4 h 4"/>
                <a:gd name="T6" fmla="*/ 0 w 3"/>
                <a:gd name="T7" fmla="*/ 3 h 4"/>
                <a:gd name="T8" fmla="*/ 1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2" y="0"/>
                    <a:pt x="3" y="1"/>
                    <a:pt x="3" y="1"/>
                  </a:cubicBezTo>
                  <a:cubicBezTo>
                    <a:pt x="3" y="3"/>
                    <a:pt x="3" y="4"/>
                    <a:pt x="1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F398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12" name="Freeform 578"/>
            <p:cNvSpPr>
              <a:spLocks/>
            </p:cNvSpPr>
            <p:nvPr/>
          </p:nvSpPr>
          <p:spPr bwMode="auto">
            <a:xfrm>
              <a:off x="-6338888" y="220663"/>
              <a:ext cx="25400" cy="34925"/>
            </a:xfrm>
            <a:custGeom>
              <a:avLst/>
              <a:gdLst>
                <a:gd name="T0" fmla="*/ 3 w 3"/>
                <a:gd name="T1" fmla="*/ 2 h 4"/>
                <a:gd name="T2" fmla="*/ 1 w 3"/>
                <a:gd name="T3" fmla="*/ 4 h 4"/>
                <a:gd name="T4" fmla="*/ 0 w 3"/>
                <a:gd name="T5" fmla="*/ 2 h 4"/>
                <a:gd name="T6" fmla="*/ 2 w 3"/>
                <a:gd name="T7" fmla="*/ 0 h 4"/>
                <a:gd name="T8" fmla="*/ 3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2"/>
                  </a:moveTo>
                  <a:cubicBezTo>
                    <a:pt x="3" y="3"/>
                    <a:pt x="3" y="4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39A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13" name="Freeform 579"/>
            <p:cNvSpPr>
              <a:spLocks/>
            </p:cNvSpPr>
            <p:nvPr/>
          </p:nvSpPr>
          <p:spPr bwMode="auto">
            <a:xfrm>
              <a:off x="-6464301" y="193675"/>
              <a:ext cx="34925" cy="34925"/>
            </a:xfrm>
            <a:custGeom>
              <a:avLst/>
              <a:gdLst>
                <a:gd name="T0" fmla="*/ 2 w 4"/>
                <a:gd name="T1" fmla="*/ 4 h 4"/>
                <a:gd name="T2" fmla="*/ 1 w 4"/>
                <a:gd name="T3" fmla="*/ 1 h 4"/>
                <a:gd name="T4" fmla="*/ 2 w 4"/>
                <a:gd name="T5" fmla="*/ 0 h 4"/>
                <a:gd name="T6" fmla="*/ 3 w 4"/>
                <a:gd name="T7" fmla="*/ 2 h 4"/>
                <a:gd name="T8" fmla="*/ 2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1" y="3"/>
                    <a:pt x="0" y="2"/>
                    <a:pt x="1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4" y="1"/>
                    <a:pt x="3" y="2"/>
                  </a:cubicBezTo>
                  <a:cubicBezTo>
                    <a:pt x="3" y="3"/>
                    <a:pt x="3" y="4"/>
                    <a:pt x="2" y="4"/>
                  </a:cubicBezTo>
                  <a:close/>
                </a:path>
              </a:pathLst>
            </a:custGeom>
            <a:solidFill>
              <a:srgbClr val="E994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14" name="Freeform 580"/>
            <p:cNvSpPr>
              <a:spLocks/>
            </p:cNvSpPr>
            <p:nvPr/>
          </p:nvSpPr>
          <p:spPr bwMode="auto">
            <a:xfrm>
              <a:off x="-6276976" y="87313"/>
              <a:ext cx="26988" cy="44450"/>
            </a:xfrm>
            <a:custGeom>
              <a:avLst/>
              <a:gdLst>
                <a:gd name="T0" fmla="*/ 1 w 3"/>
                <a:gd name="T1" fmla="*/ 5 h 5"/>
                <a:gd name="T2" fmla="*/ 1 w 3"/>
                <a:gd name="T3" fmla="*/ 1 h 5"/>
                <a:gd name="T4" fmla="*/ 2 w 3"/>
                <a:gd name="T5" fmla="*/ 1 h 5"/>
                <a:gd name="T6" fmla="*/ 1 w 3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1" y="5"/>
                  </a:moveTo>
                  <a:cubicBezTo>
                    <a:pt x="0" y="4"/>
                    <a:pt x="0" y="2"/>
                    <a:pt x="1" y="1"/>
                  </a:cubicBezTo>
                  <a:cubicBezTo>
                    <a:pt x="1" y="0"/>
                    <a:pt x="2" y="0"/>
                    <a:pt x="2" y="1"/>
                  </a:cubicBezTo>
                  <a:cubicBezTo>
                    <a:pt x="3" y="3"/>
                    <a:pt x="2" y="4"/>
                    <a:pt x="1" y="5"/>
                  </a:cubicBezTo>
                  <a:close/>
                </a:path>
              </a:pathLst>
            </a:custGeom>
            <a:solidFill>
              <a:srgbClr val="F08C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15" name="Freeform 581"/>
            <p:cNvSpPr>
              <a:spLocks/>
            </p:cNvSpPr>
            <p:nvPr/>
          </p:nvSpPr>
          <p:spPr bwMode="auto">
            <a:xfrm>
              <a:off x="-6518276" y="104775"/>
              <a:ext cx="26988" cy="34925"/>
            </a:xfrm>
            <a:custGeom>
              <a:avLst/>
              <a:gdLst>
                <a:gd name="T0" fmla="*/ 2 w 3"/>
                <a:gd name="T1" fmla="*/ 4 h 4"/>
                <a:gd name="T2" fmla="*/ 0 w 3"/>
                <a:gd name="T3" fmla="*/ 2 h 4"/>
                <a:gd name="T4" fmla="*/ 2 w 3"/>
                <a:gd name="T5" fmla="*/ 0 h 4"/>
                <a:gd name="T6" fmla="*/ 3 w 3"/>
                <a:gd name="T7" fmla="*/ 2 h 4"/>
                <a:gd name="T8" fmla="*/ 2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4"/>
                  </a:moveTo>
                  <a:cubicBezTo>
                    <a:pt x="1" y="4"/>
                    <a:pt x="1" y="3"/>
                    <a:pt x="0" y="2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4"/>
                    <a:pt x="2" y="4"/>
                  </a:cubicBezTo>
                  <a:close/>
                </a:path>
              </a:pathLst>
            </a:custGeom>
            <a:solidFill>
              <a:srgbClr val="F39A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16" name="Freeform 582"/>
            <p:cNvSpPr>
              <a:spLocks/>
            </p:cNvSpPr>
            <p:nvPr/>
          </p:nvSpPr>
          <p:spPr bwMode="auto">
            <a:xfrm>
              <a:off x="-6607176" y="122238"/>
              <a:ext cx="17463" cy="44450"/>
            </a:xfrm>
            <a:custGeom>
              <a:avLst/>
              <a:gdLst>
                <a:gd name="T0" fmla="*/ 2 w 2"/>
                <a:gd name="T1" fmla="*/ 2 h 5"/>
                <a:gd name="T2" fmla="*/ 1 w 2"/>
                <a:gd name="T3" fmla="*/ 4 h 5"/>
                <a:gd name="T4" fmla="*/ 0 w 2"/>
                <a:gd name="T5" fmla="*/ 2 h 5"/>
                <a:gd name="T6" fmla="*/ 1 w 2"/>
                <a:gd name="T7" fmla="*/ 0 h 5"/>
                <a:gd name="T8" fmla="*/ 2 w 2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2"/>
                  </a:moveTo>
                  <a:cubicBezTo>
                    <a:pt x="2" y="3"/>
                    <a:pt x="2" y="4"/>
                    <a:pt x="1" y="4"/>
                  </a:cubicBezTo>
                  <a:cubicBezTo>
                    <a:pt x="0" y="5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F29A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17" name="Freeform 583"/>
            <p:cNvSpPr>
              <a:spLocks/>
            </p:cNvSpPr>
            <p:nvPr/>
          </p:nvSpPr>
          <p:spPr bwMode="auto">
            <a:xfrm>
              <a:off x="-6705601" y="131763"/>
              <a:ext cx="19050" cy="34925"/>
            </a:xfrm>
            <a:custGeom>
              <a:avLst/>
              <a:gdLst>
                <a:gd name="T0" fmla="*/ 2 w 2"/>
                <a:gd name="T1" fmla="*/ 2 h 4"/>
                <a:gd name="T2" fmla="*/ 1 w 2"/>
                <a:gd name="T3" fmla="*/ 4 h 4"/>
                <a:gd name="T4" fmla="*/ 0 w 2"/>
                <a:gd name="T5" fmla="*/ 2 h 4"/>
                <a:gd name="T6" fmla="*/ 1 w 2"/>
                <a:gd name="T7" fmla="*/ 0 h 4"/>
                <a:gd name="T8" fmla="*/ 2 w 2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2"/>
                  </a:moveTo>
                  <a:cubicBezTo>
                    <a:pt x="2" y="3"/>
                    <a:pt x="2" y="3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F396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18" name="Freeform 584"/>
            <p:cNvSpPr>
              <a:spLocks/>
            </p:cNvSpPr>
            <p:nvPr/>
          </p:nvSpPr>
          <p:spPr bwMode="auto">
            <a:xfrm>
              <a:off x="-6143626" y="131763"/>
              <a:ext cx="26988" cy="34925"/>
            </a:xfrm>
            <a:custGeom>
              <a:avLst/>
              <a:gdLst>
                <a:gd name="T0" fmla="*/ 2 w 3"/>
                <a:gd name="T1" fmla="*/ 4 h 4"/>
                <a:gd name="T2" fmla="*/ 0 w 3"/>
                <a:gd name="T3" fmla="*/ 1 h 4"/>
                <a:gd name="T4" fmla="*/ 1 w 3"/>
                <a:gd name="T5" fmla="*/ 0 h 4"/>
                <a:gd name="T6" fmla="*/ 2 w 3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2" y="4"/>
                  </a:moveTo>
                  <a:cubicBezTo>
                    <a:pt x="0" y="4"/>
                    <a:pt x="0" y="2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3" y="1"/>
                    <a:pt x="3" y="3"/>
                    <a:pt x="2" y="4"/>
                  </a:cubicBezTo>
                  <a:close/>
                </a:path>
              </a:pathLst>
            </a:custGeom>
            <a:solidFill>
              <a:srgbClr val="F49A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19" name="Freeform 585"/>
            <p:cNvSpPr>
              <a:spLocks/>
            </p:cNvSpPr>
            <p:nvPr/>
          </p:nvSpPr>
          <p:spPr bwMode="auto">
            <a:xfrm>
              <a:off x="-6205538" y="184150"/>
              <a:ext cx="26988" cy="36513"/>
            </a:xfrm>
            <a:custGeom>
              <a:avLst/>
              <a:gdLst>
                <a:gd name="T0" fmla="*/ 1 w 3"/>
                <a:gd name="T1" fmla="*/ 0 h 4"/>
                <a:gd name="T2" fmla="*/ 3 w 3"/>
                <a:gd name="T3" fmla="*/ 2 h 4"/>
                <a:gd name="T4" fmla="*/ 2 w 3"/>
                <a:gd name="T5" fmla="*/ 3 h 4"/>
                <a:gd name="T6" fmla="*/ 0 w 3"/>
                <a:gd name="T7" fmla="*/ 2 h 4"/>
                <a:gd name="T8" fmla="*/ 1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2" y="0"/>
                    <a:pt x="3" y="1"/>
                    <a:pt x="3" y="2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397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20" name="Oval 586"/>
            <p:cNvSpPr>
              <a:spLocks noChangeArrowheads="1"/>
            </p:cNvSpPr>
            <p:nvPr/>
          </p:nvSpPr>
          <p:spPr bwMode="auto">
            <a:xfrm>
              <a:off x="-6642101" y="220663"/>
              <a:ext cx="26988" cy="34925"/>
            </a:xfrm>
            <a:prstGeom prst="ellipse">
              <a:avLst/>
            </a:prstGeom>
            <a:solidFill>
              <a:srgbClr val="F08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21" name="Freeform 587"/>
            <p:cNvSpPr>
              <a:spLocks/>
            </p:cNvSpPr>
            <p:nvPr/>
          </p:nvSpPr>
          <p:spPr bwMode="auto">
            <a:xfrm>
              <a:off x="-6215063" y="398463"/>
              <a:ext cx="26988" cy="34925"/>
            </a:xfrm>
            <a:custGeom>
              <a:avLst/>
              <a:gdLst>
                <a:gd name="T0" fmla="*/ 1 w 3"/>
                <a:gd name="T1" fmla="*/ 4 h 4"/>
                <a:gd name="T2" fmla="*/ 0 w 3"/>
                <a:gd name="T3" fmla="*/ 2 h 4"/>
                <a:gd name="T4" fmla="*/ 2 w 3"/>
                <a:gd name="T5" fmla="*/ 0 h 4"/>
                <a:gd name="T6" fmla="*/ 3 w 3"/>
                <a:gd name="T7" fmla="*/ 2 h 4"/>
                <a:gd name="T8" fmla="*/ 1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2" y="4"/>
                    <a:pt x="1" y="4"/>
                  </a:cubicBezTo>
                  <a:close/>
                </a:path>
              </a:pathLst>
            </a:custGeom>
            <a:solidFill>
              <a:srgbClr val="F4A1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22" name="Freeform 588"/>
            <p:cNvSpPr>
              <a:spLocks/>
            </p:cNvSpPr>
            <p:nvPr/>
          </p:nvSpPr>
          <p:spPr bwMode="auto">
            <a:xfrm>
              <a:off x="-6499226" y="504825"/>
              <a:ext cx="25400" cy="36513"/>
            </a:xfrm>
            <a:custGeom>
              <a:avLst/>
              <a:gdLst>
                <a:gd name="T0" fmla="*/ 1 w 3"/>
                <a:gd name="T1" fmla="*/ 0 h 4"/>
                <a:gd name="T2" fmla="*/ 3 w 3"/>
                <a:gd name="T3" fmla="*/ 3 h 4"/>
                <a:gd name="T4" fmla="*/ 1 w 3"/>
                <a:gd name="T5" fmla="*/ 4 h 4"/>
                <a:gd name="T6" fmla="*/ 0 w 3"/>
                <a:gd name="T7" fmla="*/ 2 h 4"/>
                <a:gd name="T8" fmla="*/ 1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2" y="1"/>
                    <a:pt x="3" y="2"/>
                    <a:pt x="3" y="3"/>
                  </a:cubicBezTo>
                  <a:cubicBezTo>
                    <a:pt x="3" y="4"/>
                    <a:pt x="2" y="4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4A0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23" name="Freeform 589"/>
            <p:cNvSpPr>
              <a:spLocks/>
            </p:cNvSpPr>
            <p:nvPr/>
          </p:nvSpPr>
          <p:spPr bwMode="auto">
            <a:xfrm>
              <a:off x="-6197601" y="638175"/>
              <a:ext cx="36513" cy="36513"/>
            </a:xfrm>
            <a:custGeom>
              <a:avLst/>
              <a:gdLst>
                <a:gd name="T0" fmla="*/ 4 w 4"/>
                <a:gd name="T1" fmla="*/ 2 h 4"/>
                <a:gd name="T2" fmla="*/ 1 w 4"/>
                <a:gd name="T3" fmla="*/ 4 h 4"/>
                <a:gd name="T4" fmla="*/ 2 w 4"/>
                <a:gd name="T5" fmla="*/ 1 h 4"/>
                <a:gd name="T6" fmla="*/ 4 w 4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3" y="3"/>
                    <a:pt x="2" y="4"/>
                    <a:pt x="1" y="4"/>
                  </a:cubicBezTo>
                  <a:cubicBezTo>
                    <a:pt x="1" y="3"/>
                    <a:pt x="0" y="2"/>
                    <a:pt x="2" y="1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6A7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24" name="Freeform 590"/>
            <p:cNvSpPr>
              <a:spLocks/>
            </p:cNvSpPr>
            <p:nvPr/>
          </p:nvSpPr>
          <p:spPr bwMode="auto">
            <a:xfrm>
              <a:off x="-6197601" y="549275"/>
              <a:ext cx="19050" cy="26988"/>
            </a:xfrm>
            <a:custGeom>
              <a:avLst/>
              <a:gdLst>
                <a:gd name="T0" fmla="*/ 2 w 2"/>
                <a:gd name="T1" fmla="*/ 1 h 3"/>
                <a:gd name="T2" fmla="*/ 1 w 2"/>
                <a:gd name="T3" fmla="*/ 3 h 3"/>
                <a:gd name="T4" fmla="*/ 0 w 2"/>
                <a:gd name="T5" fmla="*/ 2 h 3"/>
                <a:gd name="T6" fmla="*/ 1 w 2"/>
                <a:gd name="T7" fmla="*/ 0 h 3"/>
                <a:gd name="T8" fmla="*/ 2 w 2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cubicBezTo>
                    <a:pt x="2" y="2"/>
                    <a:pt x="2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F49A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25" name="Freeform 591"/>
            <p:cNvSpPr>
              <a:spLocks/>
            </p:cNvSpPr>
            <p:nvPr/>
          </p:nvSpPr>
          <p:spPr bwMode="auto">
            <a:xfrm>
              <a:off x="-6276976" y="504825"/>
              <a:ext cx="26988" cy="26988"/>
            </a:xfrm>
            <a:custGeom>
              <a:avLst/>
              <a:gdLst>
                <a:gd name="T0" fmla="*/ 2 w 3"/>
                <a:gd name="T1" fmla="*/ 0 h 3"/>
                <a:gd name="T2" fmla="*/ 3 w 3"/>
                <a:gd name="T3" fmla="*/ 2 h 3"/>
                <a:gd name="T4" fmla="*/ 1 w 3"/>
                <a:gd name="T5" fmla="*/ 3 h 3"/>
                <a:gd name="T6" fmla="*/ 0 w 3"/>
                <a:gd name="T7" fmla="*/ 1 h 3"/>
                <a:gd name="T8" fmla="*/ 2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3" y="0"/>
                    <a:pt x="3" y="1"/>
                    <a:pt x="3" y="2"/>
                  </a:cubicBezTo>
                  <a:cubicBezTo>
                    <a:pt x="2" y="3"/>
                    <a:pt x="2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295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26" name="Freeform 592"/>
            <p:cNvSpPr>
              <a:spLocks/>
            </p:cNvSpPr>
            <p:nvPr/>
          </p:nvSpPr>
          <p:spPr bwMode="auto">
            <a:xfrm>
              <a:off x="-6402388" y="112713"/>
              <a:ext cx="26988" cy="36513"/>
            </a:xfrm>
            <a:custGeom>
              <a:avLst/>
              <a:gdLst>
                <a:gd name="T0" fmla="*/ 3 w 3"/>
                <a:gd name="T1" fmla="*/ 1 h 4"/>
                <a:gd name="T2" fmla="*/ 2 w 3"/>
                <a:gd name="T3" fmla="*/ 4 h 4"/>
                <a:gd name="T4" fmla="*/ 0 w 3"/>
                <a:gd name="T5" fmla="*/ 2 h 4"/>
                <a:gd name="T6" fmla="*/ 2 w 3"/>
                <a:gd name="T7" fmla="*/ 0 h 4"/>
                <a:gd name="T8" fmla="*/ 3 w 3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1"/>
                  </a:moveTo>
                  <a:cubicBezTo>
                    <a:pt x="3" y="3"/>
                    <a:pt x="3" y="4"/>
                    <a:pt x="2" y="4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F4AE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27" name="Freeform 593"/>
            <p:cNvSpPr>
              <a:spLocks/>
            </p:cNvSpPr>
            <p:nvPr/>
          </p:nvSpPr>
          <p:spPr bwMode="auto">
            <a:xfrm>
              <a:off x="-6767513" y="166688"/>
              <a:ext cx="36513" cy="26988"/>
            </a:xfrm>
            <a:custGeom>
              <a:avLst/>
              <a:gdLst>
                <a:gd name="T0" fmla="*/ 4 w 4"/>
                <a:gd name="T1" fmla="*/ 2 h 3"/>
                <a:gd name="T2" fmla="*/ 0 w 4"/>
                <a:gd name="T3" fmla="*/ 1 h 3"/>
                <a:gd name="T4" fmla="*/ 1 w 4"/>
                <a:gd name="T5" fmla="*/ 0 h 3"/>
                <a:gd name="T6" fmla="*/ 4 w 4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3">
                  <a:moveTo>
                    <a:pt x="4" y="2"/>
                  </a:moveTo>
                  <a:cubicBezTo>
                    <a:pt x="2" y="3"/>
                    <a:pt x="0" y="3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3" y="1"/>
                    <a:pt x="4" y="2"/>
                  </a:cubicBezTo>
                  <a:close/>
                </a:path>
              </a:pathLst>
            </a:custGeom>
            <a:solidFill>
              <a:srgbClr val="EF77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28" name="Freeform 594"/>
            <p:cNvSpPr>
              <a:spLocks/>
            </p:cNvSpPr>
            <p:nvPr/>
          </p:nvSpPr>
          <p:spPr bwMode="auto">
            <a:xfrm>
              <a:off x="-6651626" y="415925"/>
              <a:ext cx="26988" cy="26988"/>
            </a:xfrm>
            <a:custGeom>
              <a:avLst/>
              <a:gdLst>
                <a:gd name="T0" fmla="*/ 2 w 3"/>
                <a:gd name="T1" fmla="*/ 3 h 3"/>
                <a:gd name="T2" fmla="*/ 0 w 3"/>
                <a:gd name="T3" fmla="*/ 2 h 3"/>
                <a:gd name="T4" fmla="*/ 1 w 3"/>
                <a:gd name="T5" fmla="*/ 0 h 3"/>
                <a:gd name="T6" fmla="*/ 3 w 3"/>
                <a:gd name="T7" fmla="*/ 2 h 3"/>
                <a:gd name="T8" fmla="*/ 2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cubicBezTo>
                    <a:pt x="1" y="3"/>
                    <a:pt x="1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1"/>
                    <a:pt x="3" y="2"/>
                  </a:cubicBezTo>
                  <a:cubicBezTo>
                    <a:pt x="3" y="2"/>
                    <a:pt x="3" y="3"/>
                    <a:pt x="2" y="3"/>
                  </a:cubicBezTo>
                  <a:close/>
                </a:path>
              </a:pathLst>
            </a:custGeom>
            <a:solidFill>
              <a:srgbClr val="F7B1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29" name="Freeform 595"/>
            <p:cNvSpPr>
              <a:spLocks/>
            </p:cNvSpPr>
            <p:nvPr/>
          </p:nvSpPr>
          <p:spPr bwMode="auto">
            <a:xfrm>
              <a:off x="-6740526" y="220663"/>
              <a:ext cx="17463" cy="26988"/>
            </a:xfrm>
            <a:custGeom>
              <a:avLst/>
              <a:gdLst>
                <a:gd name="T0" fmla="*/ 1 w 2"/>
                <a:gd name="T1" fmla="*/ 3 h 3"/>
                <a:gd name="T2" fmla="*/ 0 w 2"/>
                <a:gd name="T3" fmla="*/ 2 h 3"/>
                <a:gd name="T4" fmla="*/ 1 w 2"/>
                <a:gd name="T5" fmla="*/ 0 h 3"/>
                <a:gd name="T6" fmla="*/ 2 w 2"/>
                <a:gd name="T7" fmla="*/ 1 h 3"/>
                <a:gd name="T8" fmla="*/ 1 w 2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3"/>
                  </a:move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2" y="2"/>
                    <a:pt x="2" y="3"/>
                    <a:pt x="1" y="3"/>
                  </a:cubicBezTo>
                  <a:close/>
                </a:path>
              </a:pathLst>
            </a:custGeom>
            <a:solidFill>
              <a:srgbClr val="FDDB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30" name="Freeform 596"/>
            <p:cNvSpPr>
              <a:spLocks/>
            </p:cNvSpPr>
            <p:nvPr/>
          </p:nvSpPr>
          <p:spPr bwMode="auto">
            <a:xfrm>
              <a:off x="-6686551" y="647700"/>
              <a:ext cx="34925" cy="44450"/>
            </a:xfrm>
            <a:custGeom>
              <a:avLst/>
              <a:gdLst>
                <a:gd name="T0" fmla="*/ 4 w 4"/>
                <a:gd name="T1" fmla="*/ 3 h 5"/>
                <a:gd name="T2" fmla="*/ 3 w 4"/>
                <a:gd name="T3" fmla="*/ 5 h 5"/>
                <a:gd name="T4" fmla="*/ 1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4" y="5"/>
                    <a:pt x="3" y="5"/>
                  </a:cubicBezTo>
                  <a:cubicBezTo>
                    <a:pt x="1" y="4"/>
                    <a:pt x="1" y="3"/>
                    <a:pt x="1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F18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31" name="Freeform 597"/>
            <p:cNvSpPr>
              <a:spLocks/>
            </p:cNvSpPr>
            <p:nvPr/>
          </p:nvSpPr>
          <p:spPr bwMode="auto">
            <a:xfrm>
              <a:off x="-6570663" y="647700"/>
              <a:ext cx="25400" cy="44450"/>
            </a:xfrm>
            <a:custGeom>
              <a:avLst/>
              <a:gdLst>
                <a:gd name="T0" fmla="*/ 3 w 3"/>
                <a:gd name="T1" fmla="*/ 2 h 5"/>
                <a:gd name="T2" fmla="*/ 2 w 3"/>
                <a:gd name="T3" fmla="*/ 4 h 5"/>
                <a:gd name="T4" fmla="*/ 0 w 3"/>
                <a:gd name="T5" fmla="*/ 2 h 5"/>
                <a:gd name="T6" fmla="*/ 1 w 3"/>
                <a:gd name="T7" fmla="*/ 0 h 5"/>
                <a:gd name="T8" fmla="*/ 3 w 3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3" y="2"/>
                  </a:moveTo>
                  <a:cubicBezTo>
                    <a:pt x="3" y="3"/>
                    <a:pt x="3" y="4"/>
                    <a:pt x="2" y="4"/>
                  </a:cubicBezTo>
                  <a:cubicBezTo>
                    <a:pt x="1" y="5"/>
                    <a:pt x="1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191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32" name="Freeform 598"/>
            <p:cNvSpPr>
              <a:spLocks/>
            </p:cNvSpPr>
            <p:nvPr/>
          </p:nvSpPr>
          <p:spPr bwMode="auto">
            <a:xfrm>
              <a:off x="-6642101" y="558800"/>
              <a:ext cx="34925" cy="34925"/>
            </a:xfrm>
            <a:custGeom>
              <a:avLst/>
              <a:gdLst>
                <a:gd name="T0" fmla="*/ 3 w 4"/>
                <a:gd name="T1" fmla="*/ 4 h 4"/>
                <a:gd name="T2" fmla="*/ 1 w 4"/>
                <a:gd name="T3" fmla="*/ 0 h 4"/>
                <a:gd name="T4" fmla="*/ 2 w 4"/>
                <a:gd name="T5" fmla="*/ 0 h 4"/>
                <a:gd name="T6" fmla="*/ 3 w 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cubicBezTo>
                    <a:pt x="1" y="3"/>
                    <a:pt x="0" y="2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4" y="1"/>
                    <a:pt x="3" y="2"/>
                    <a:pt x="3" y="4"/>
                  </a:cubicBezTo>
                  <a:close/>
                </a:path>
              </a:pathLst>
            </a:custGeom>
            <a:solidFill>
              <a:srgbClr val="F39A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33" name="Freeform 599"/>
            <p:cNvSpPr>
              <a:spLocks/>
            </p:cNvSpPr>
            <p:nvPr/>
          </p:nvSpPr>
          <p:spPr bwMode="auto">
            <a:xfrm>
              <a:off x="-6508751" y="6350"/>
              <a:ext cx="79375" cy="26988"/>
            </a:xfrm>
            <a:custGeom>
              <a:avLst/>
              <a:gdLst>
                <a:gd name="T0" fmla="*/ 9 w 9"/>
                <a:gd name="T1" fmla="*/ 1 h 3"/>
                <a:gd name="T2" fmla="*/ 0 w 9"/>
                <a:gd name="T3" fmla="*/ 2 h 3"/>
                <a:gd name="T4" fmla="*/ 9 w 9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3">
                  <a:moveTo>
                    <a:pt x="9" y="1"/>
                  </a:moveTo>
                  <a:cubicBezTo>
                    <a:pt x="6" y="2"/>
                    <a:pt x="3" y="3"/>
                    <a:pt x="0" y="2"/>
                  </a:cubicBezTo>
                  <a:cubicBezTo>
                    <a:pt x="3" y="1"/>
                    <a:pt x="5" y="0"/>
                    <a:pt x="9" y="1"/>
                  </a:cubicBezTo>
                  <a:close/>
                </a:path>
              </a:pathLst>
            </a:custGeom>
            <a:solidFill>
              <a:srgbClr val="6D7A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34" name="Freeform 600"/>
            <p:cNvSpPr>
              <a:spLocks/>
            </p:cNvSpPr>
            <p:nvPr/>
          </p:nvSpPr>
          <p:spPr bwMode="auto">
            <a:xfrm>
              <a:off x="-6705601" y="309563"/>
              <a:ext cx="26988" cy="44450"/>
            </a:xfrm>
            <a:custGeom>
              <a:avLst/>
              <a:gdLst>
                <a:gd name="T0" fmla="*/ 3 w 3"/>
                <a:gd name="T1" fmla="*/ 2 h 5"/>
                <a:gd name="T2" fmla="*/ 2 w 3"/>
                <a:gd name="T3" fmla="*/ 4 h 5"/>
                <a:gd name="T4" fmla="*/ 0 w 3"/>
                <a:gd name="T5" fmla="*/ 2 h 5"/>
                <a:gd name="T6" fmla="*/ 2 w 3"/>
                <a:gd name="T7" fmla="*/ 0 h 5"/>
                <a:gd name="T8" fmla="*/ 3 w 3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3" y="2"/>
                  </a:moveTo>
                  <a:cubicBezTo>
                    <a:pt x="3" y="3"/>
                    <a:pt x="3" y="4"/>
                    <a:pt x="2" y="4"/>
                  </a:cubicBezTo>
                  <a:cubicBezTo>
                    <a:pt x="1" y="5"/>
                    <a:pt x="1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6A6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1235" name="Grupo 1234"/>
          <p:cNvGrpSpPr/>
          <p:nvPr/>
        </p:nvGrpSpPr>
        <p:grpSpPr>
          <a:xfrm rot="18947105">
            <a:off x="9653545" y="2101701"/>
            <a:ext cx="311397" cy="480522"/>
            <a:chOff x="-6865938" y="-403225"/>
            <a:chExt cx="865188" cy="1335088"/>
          </a:xfrm>
        </p:grpSpPr>
        <p:sp>
          <p:nvSpPr>
            <p:cNvPr id="1236" name="Freeform 546"/>
            <p:cNvSpPr>
              <a:spLocks/>
            </p:cNvSpPr>
            <p:nvPr/>
          </p:nvSpPr>
          <p:spPr bwMode="auto">
            <a:xfrm>
              <a:off x="-6856413" y="23813"/>
              <a:ext cx="855663" cy="677863"/>
            </a:xfrm>
            <a:custGeom>
              <a:avLst/>
              <a:gdLst>
                <a:gd name="T0" fmla="*/ 10 w 96"/>
                <a:gd name="T1" fmla="*/ 59 h 76"/>
                <a:gd name="T2" fmla="*/ 6 w 96"/>
                <a:gd name="T3" fmla="*/ 19 h 76"/>
                <a:gd name="T4" fmla="*/ 12 w 96"/>
                <a:gd name="T5" fmla="*/ 11 h 76"/>
                <a:gd name="T6" fmla="*/ 31 w 96"/>
                <a:gd name="T7" fmla="*/ 4 h 76"/>
                <a:gd name="T8" fmla="*/ 36 w 96"/>
                <a:gd name="T9" fmla="*/ 4 h 76"/>
                <a:gd name="T10" fmla="*/ 44 w 96"/>
                <a:gd name="T11" fmla="*/ 10 h 76"/>
                <a:gd name="T12" fmla="*/ 47 w 96"/>
                <a:gd name="T13" fmla="*/ 10 h 76"/>
                <a:gd name="T14" fmla="*/ 51 w 96"/>
                <a:gd name="T15" fmla="*/ 7 h 76"/>
                <a:gd name="T16" fmla="*/ 46 w 96"/>
                <a:gd name="T17" fmla="*/ 6 h 76"/>
                <a:gd name="T18" fmla="*/ 45 w 96"/>
                <a:gd name="T19" fmla="*/ 3 h 76"/>
                <a:gd name="T20" fmla="*/ 71 w 96"/>
                <a:gd name="T21" fmla="*/ 4 h 76"/>
                <a:gd name="T22" fmla="*/ 73 w 96"/>
                <a:gd name="T23" fmla="*/ 10 h 76"/>
                <a:gd name="T24" fmla="*/ 72 w 96"/>
                <a:gd name="T25" fmla="*/ 6 h 76"/>
                <a:gd name="T26" fmla="*/ 76 w 96"/>
                <a:gd name="T27" fmla="*/ 6 h 76"/>
                <a:gd name="T28" fmla="*/ 81 w 96"/>
                <a:gd name="T29" fmla="*/ 7 h 76"/>
                <a:gd name="T30" fmla="*/ 94 w 96"/>
                <a:gd name="T31" fmla="*/ 39 h 76"/>
                <a:gd name="T32" fmla="*/ 84 w 96"/>
                <a:gd name="T33" fmla="*/ 67 h 76"/>
                <a:gd name="T34" fmla="*/ 78 w 96"/>
                <a:gd name="T35" fmla="*/ 72 h 76"/>
                <a:gd name="T36" fmla="*/ 75 w 96"/>
                <a:gd name="T37" fmla="*/ 70 h 76"/>
                <a:gd name="T38" fmla="*/ 69 w 96"/>
                <a:gd name="T39" fmla="*/ 71 h 76"/>
                <a:gd name="T40" fmla="*/ 67 w 96"/>
                <a:gd name="T41" fmla="*/ 72 h 76"/>
                <a:gd name="T42" fmla="*/ 66 w 96"/>
                <a:gd name="T43" fmla="*/ 74 h 76"/>
                <a:gd name="T44" fmla="*/ 61 w 96"/>
                <a:gd name="T45" fmla="*/ 75 h 76"/>
                <a:gd name="T46" fmla="*/ 59 w 96"/>
                <a:gd name="T47" fmla="*/ 71 h 76"/>
                <a:gd name="T48" fmla="*/ 58 w 96"/>
                <a:gd name="T49" fmla="*/ 69 h 76"/>
                <a:gd name="T50" fmla="*/ 56 w 96"/>
                <a:gd name="T51" fmla="*/ 70 h 76"/>
                <a:gd name="T52" fmla="*/ 55 w 96"/>
                <a:gd name="T53" fmla="*/ 70 h 76"/>
                <a:gd name="T54" fmla="*/ 52 w 96"/>
                <a:gd name="T55" fmla="*/ 75 h 76"/>
                <a:gd name="T56" fmla="*/ 47 w 96"/>
                <a:gd name="T57" fmla="*/ 71 h 76"/>
                <a:gd name="T58" fmla="*/ 47 w 96"/>
                <a:gd name="T59" fmla="*/ 70 h 76"/>
                <a:gd name="T60" fmla="*/ 31 w 96"/>
                <a:gd name="T61" fmla="*/ 69 h 76"/>
                <a:gd name="T62" fmla="*/ 28 w 96"/>
                <a:gd name="T63" fmla="*/ 64 h 76"/>
                <a:gd name="T64" fmla="*/ 26 w 96"/>
                <a:gd name="T65" fmla="*/ 60 h 76"/>
                <a:gd name="T66" fmla="*/ 24 w 96"/>
                <a:gd name="T67" fmla="*/ 63 h 76"/>
                <a:gd name="T68" fmla="*/ 20 w 96"/>
                <a:gd name="T69" fmla="*/ 65 h 76"/>
                <a:gd name="T70" fmla="*/ 15 w 96"/>
                <a:gd name="T71" fmla="*/ 61 h 76"/>
                <a:gd name="T72" fmla="*/ 13 w 96"/>
                <a:gd name="T73" fmla="*/ 59 h 76"/>
                <a:gd name="T74" fmla="*/ 10 w 96"/>
                <a:gd name="T75" fmla="*/ 5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6" h="76">
                  <a:moveTo>
                    <a:pt x="10" y="59"/>
                  </a:moveTo>
                  <a:cubicBezTo>
                    <a:pt x="3" y="46"/>
                    <a:pt x="0" y="33"/>
                    <a:pt x="6" y="19"/>
                  </a:cubicBezTo>
                  <a:cubicBezTo>
                    <a:pt x="7" y="16"/>
                    <a:pt x="9" y="13"/>
                    <a:pt x="12" y="11"/>
                  </a:cubicBezTo>
                  <a:cubicBezTo>
                    <a:pt x="18" y="6"/>
                    <a:pt x="24" y="5"/>
                    <a:pt x="31" y="4"/>
                  </a:cubicBezTo>
                  <a:cubicBezTo>
                    <a:pt x="33" y="4"/>
                    <a:pt x="34" y="3"/>
                    <a:pt x="36" y="4"/>
                  </a:cubicBezTo>
                  <a:cubicBezTo>
                    <a:pt x="39" y="6"/>
                    <a:pt x="42" y="7"/>
                    <a:pt x="44" y="10"/>
                  </a:cubicBezTo>
                  <a:cubicBezTo>
                    <a:pt x="44" y="11"/>
                    <a:pt x="46" y="11"/>
                    <a:pt x="47" y="10"/>
                  </a:cubicBezTo>
                  <a:cubicBezTo>
                    <a:pt x="48" y="8"/>
                    <a:pt x="49" y="7"/>
                    <a:pt x="51" y="7"/>
                  </a:cubicBezTo>
                  <a:cubicBezTo>
                    <a:pt x="49" y="6"/>
                    <a:pt x="48" y="7"/>
                    <a:pt x="46" y="6"/>
                  </a:cubicBezTo>
                  <a:cubicBezTo>
                    <a:pt x="45" y="6"/>
                    <a:pt x="43" y="5"/>
                    <a:pt x="45" y="3"/>
                  </a:cubicBezTo>
                  <a:cubicBezTo>
                    <a:pt x="54" y="0"/>
                    <a:pt x="62" y="0"/>
                    <a:pt x="71" y="4"/>
                  </a:cubicBezTo>
                  <a:cubicBezTo>
                    <a:pt x="71" y="7"/>
                    <a:pt x="71" y="9"/>
                    <a:pt x="73" y="10"/>
                  </a:cubicBezTo>
                  <a:cubicBezTo>
                    <a:pt x="73" y="9"/>
                    <a:pt x="72" y="8"/>
                    <a:pt x="72" y="6"/>
                  </a:cubicBezTo>
                  <a:cubicBezTo>
                    <a:pt x="73" y="5"/>
                    <a:pt x="74" y="5"/>
                    <a:pt x="76" y="6"/>
                  </a:cubicBezTo>
                  <a:cubicBezTo>
                    <a:pt x="78" y="6"/>
                    <a:pt x="79" y="7"/>
                    <a:pt x="81" y="7"/>
                  </a:cubicBezTo>
                  <a:cubicBezTo>
                    <a:pt x="93" y="15"/>
                    <a:pt x="96" y="26"/>
                    <a:pt x="94" y="39"/>
                  </a:cubicBezTo>
                  <a:cubicBezTo>
                    <a:pt x="93" y="49"/>
                    <a:pt x="89" y="59"/>
                    <a:pt x="84" y="67"/>
                  </a:cubicBezTo>
                  <a:cubicBezTo>
                    <a:pt x="81" y="68"/>
                    <a:pt x="80" y="71"/>
                    <a:pt x="78" y="72"/>
                  </a:cubicBezTo>
                  <a:cubicBezTo>
                    <a:pt x="77" y="72"/>
                    <a:pt x="76" y="71"/>
                    <a:pt x="75" y="70"/>
                  </a:cubicBezTo>
                  <a:cubicBezTo>
                    <a:pt x="74" y="72"/>
                    <a:pt x="72" y="73"/>
                    <a:pt x="69" y="71"/>
                  </a:cubicBezTo>
                  <a:cubicBezTo>
                    <a:pt x="68" y="71"/>
                    <a:pt x="67" y="71"/>
                    <a:pt x="67" y="72"/>
                  </a:cubicBezTo>
                  <a:cubicBezTo>
                    <a:pt x="67" y="73"/>
                    <a:pt x="66" y="73"/>
                    <a:pt x="66" y="74"/>
                  </a:cubicBezTo>
                  <a:cubicBezTo>
                    <a:pt x="65" y="75"/>
                    <a:pt x="63" y="76"/>
                    <a:pt x="61" y="75"/>
                  </a:cubicBezTo>
                  <a:cubicBezTo>
                    <a:pt x="59" y="75"/>
                    <a:pt x="59" y="73"/>
                    <a:pt x="59" y="71"/>
                  </a:cubicBezTo>
                  <a:cubicBezTo>
                    <a:pt x="60" y="70"/>
                    <a:pt x="60" y="69"/>
                    <a:pt x="58" y="69"/>
                  </a:cubicBezTo>
                  <a:cubicBezTo>
                    <a:pt x="57" y="69"/>
                    <a:pt x="57" y="70"/>
                    <a:pt x="56" y="70"/>
                  </a:cubicBezTo>
                  <a:cubicBezTo>
                    <a:pt x="56" y="70"/>
                    <a:pt x="55" y="70"/>
                    <a:pt x="55" y="70"/>
                  </a:cubicBezTo>
                  <a:cubicBezTo>
                    <a:pt x="55" y="72"/>
                    <a:pt x="55" y="75"/>
                    <a:pt x="52" y="75"/>
                  </a:cubicBezTo>
                  <a:cubicBezTo>
                    <a:pt x="50" y="75"/>
                    <a:pt x="48" y="73"/>
                    <a:pt x="47" y="71"/>
                  </a:cubicBezTo>
                  <a:cubicBezTo>
                    <a:pt x="47" y="71"/>
                    <a:pt x="47" y="71"/>
                    <a:pt x="47" y="70"/>
                  </a:cubicBezTo>
                  <a:cubicBezTo>
                    <a:pt x="41" y="74"/>
                    <a:pt x="36" y="70"/>
                    <a:pt x="31" y="69"/>
                  </a:cubicBezTo>
                  <a:cubicBezTo>
                    <a:pt x="28" y="68"/>
                    <a:pt x="28" y="66"/>
                    <a:pt x="28" y="64"/>
                  </a:cubicBezTo>
                  <a:cubicBezTo>
                    <a:pt x="28" y="62"/>
                    <a:pt x="28" y="60"/>
                    <a:pt x="26" y="60"/>
                  </a:cubicBezTo>
                  <a:cubicBezTo>
                    <a:pt x="24" y="59"/>
                    <a:pt x="24" y="61"/>
                    <a:pt x="24" y="63"/>
                  </a:cubicBezTo>
                  <a:cubicBezTo>
                    <a:pt x="23" y="65"/>
                    <a:pt x="22" y="65"/>
                    <a:pt x="20" y="65"/>
                  </a:cubicBezTo>
                  <a:cubicBezTo>
                    <a:pt x="18" y="64"/>
                    <a:pt x="17" y="62"/>
                    <a:pt x="15" y="61"/>
                  </a:cubicBezTo>
                  <a:cubicBezTo>
                    <a:pt x="15" y="60"/>
                    <a:pt x="14" y="59"/>
                    <a:pt x="13" y="59"/>
                  </a:cubicBezTo>
                  <a:cubicBezTo>
                    <a:pt x="12" y="58"/>
                    <a:pt x="11" y="59"/>
                    <a:pt x="10" y="59"/>
                  </a:cubicBezTo>
                  <a:close/>
                </a:path>
              </a:pathLst>
            </a:custGeom>
            <a:solidFill>
              <a:srgbClr val="E525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37" name="Freeform 547"/>
            <p:cNvSpPr>
              <a:spLocks/>
            </p:cNvSpPr>
            <p:nvPr/>
          </p:nvSpPr>
          <p:spPr bwMode="auto">
            <a:xfrm>
              <a:off x="-6767513" y="522288"/>
              <a:ext cx="658813" cy="409575"/>
            </a:xfrm>
            <a:custGeom>
              <a:avLst/>
              <a:gdLst>
                <a:gd name="T0" fmla="*/ 48 w 74"/>
                <a:gd name="T1" fmla="*/ 12 h 46"/>
                <a:gd name="T2" fmla="*/ 50 w 74"/>
                <a:gd name="T3" fmla="*/ 11 h 46"/>
                <a:gd name="T4" fmla="*/ 51 w 74"/>
                <a:gd name="T5" fmla="*/ 15 h 46"/>
                <a:gd name="T6" fmla="*/ 51 w 74"/>
                <a:gd name="T7" fmla="*/ 19 h 46"/>
                <a:gd name="T8" fmla="*/ 55 w 74"/>
                <a:gd name="T9" fmla="*/ 17 h 46"/>
                <a:gd name="T10" fmla="*/ 57 w 74"/>
                <a:gd name="T11" fmla="*/ 18 h 46"/>
                <a:gd name="T12" fmla="*/ 56 w 74"/>
                <a:gd name="T13" fmla="*/ 16 h 46"/>
                <a:gd name="T14" fmla="*/ 62 w 74"/>
                <a:gd name="T15" fmla="*/ 16 h 46"/>
                <a:gd name="T16" fmla="*/ 65 w 74"/>
                <a:gd name="T17" fmla="*/ 12 h 46"/>
                <a:gd name="T18" fmla="*/ 66 w 74"/>
                <a:gd name="T19" fmla="*/ 14 h 46"/>
                <a:gd name="T20" fmla="*/ 68 w 74"/>
                <a:gd name="T21" fmla="*/ 15 h 46"/>
                <a:gd name="T22" fmla="*/ 74 w 74"/>
                <a:gd name="T23" fmla="*/ 11 h 46"/>
                <a:gd name="T24" fmla="*/ 51 w 74"/>
                <a:gd name="T25" fmla="*/ 39 h 46"/>
                <a:gd name="T26" fmla="*/ 26 w 74"/>
                <a:gd name="T27" fmla="*/ 39 h 46"/>
                <a:gd name="T28" fmla="*/ 2 w 74"/>
                <a:gd name="T29" fmla="*/ 9 h 46"/>
                <a:gd name="T30" fmla="*/ 0 w 74"/>
                <a:gd name="T31" fmla="*/ 3 h 46"/>
                <a:gd name="T32" fmla="*/ 3 w 74"/>
                <a:gd name="T33" fmla="*/ 2 h 46"/>
                <a:gd name="T34" fmla="*/ 6 w 74"/>
                <a:gd name="T35" fmla="*/ 3 h 46"/>
                <a:gd name="T36" fmla="*/ 8 w 74"/>
                <a:gd name="T37" fmla="*/ 6 h 46"/>
                <a:gd name="T38" fmla="*/ 12 w 74"/>
                <a:gd name="T39" fmla="*/ 8 h 46"/>
                <a:gd name="T40" fmla="*/ 13 w 74"/>
                <a:gd name="T41" fmla="*/ 5 h 46"/>
                <a:gd name="T42" fmla="*/ 16 w 74"/>
                <a:gd name="T43" fmla="*/ 3 h 46"/>
                <a:gd name="T44" fmla="*/ 19 w 74"/>
                <a:gd name="T45" fmla="*/ 6 h 46"/>
                <a:gd name="T46" fmla="*/ 23 w 74"/>
                <a:gd name="T47" fmla="*/ 12 h 46"/>
                <a:gd name="T48" fmla="*/ 26 w 74"/>
                <a:gd name="T49" fmla="*/ 13 h 46"/>
                <a:gd name="T50" fmla="*/ 35 w 74"/>
                <a:gd name="T51" fmla="*/ 13 h 46"/>
                <a:gd name="T52" fmla="*/ 38 w 74"/>
                <a:gd name="T53" fmla="*/ 14 h 46"/>
                <a:gd name="T54" fmla="*/ 37 w 74"/>
                <a:gd name="T55" fmla="*/ 16 h 46"/>
                <a:gd name="T56" fmla="*/ 38 w 74"/>
                <a:gd name="T57" fmla="*/ 15 h 46"/>
                <a:gd name="T58" fmla="*/ 39 w 74"/>
                <a:gd name="T59" fmla="*/ 16 h 46"/>
                <a:gd name="T60" fmla="*/ 43 w 74"/>
                <a:gd name="T61" fmla="*/ 18 h 46"/>
                <a:gd name="T62" fmla="*/ 44 w 74"/>
                <a:gd name="T63" fmla="*/ 15 h 46"/>
                <a:gd name="T64" fmla="*/ 46 w 74"/>
                <a:gd name="T65" fmla="*/ 14 h 46"/>
                <a:gd name="T66" fmla="*/ 48 w 74"/>
                <a:gd name="T67" fmla="*/ 1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4" h="46">
                  <a:moveTo>
                    <a:pt x="48" y="12"/>
                  </a:moveTo>
                  <a:cubicBezTo>
                    <a:pt x="48" y="11"/>
                    <a:pt x="48" y="10"/>
                    <a:pt x="50" y="11"/>
                  </a:cubicBezTo>
                  <a:cubicBezTo>
                    <a:pt x="50" y="12"/>
                    <a:pt x="51" y="14"/>
                    <a:pt x="51" y="15"/>
                  </a:cubicBezTo>
                  <a:cubicBezTo>
                    <a:pt x="50" y="16"/>
                    <a:pt x="50" y="18"/>
                    <a:pt x="51" y="19"/>
                  </a:cubicBezTo>
                  <a:cubicBezTo>
                    <a:pt x="53" y="20"/>
                    <a:pt x="54" y="18"/>
                    <a:pt x="55" y="17"/>
                  </a:cubicBezTo>
                  <a:cubicBezTo>
                    <a:pt x="56" y="17"/>
                    <a:pt x="56" y="18"/>
                    <a:pt x="57" y="18"/>
                  </a:cubicBezTo>
                  <a:cubicBezTo>
                    <a:pt x="58" y="17"/>
                    <a:pt x="57" y="16"/>
                    <a:pt x="56" y="16"/>
                  </a:cubicBezTo>
                  <a:cubicBezTo>
                    <a:pt x="58" y="11"/>
                    <a:pt x="60" y="15"/>
                    <a:pt x="62" y="16"/>
                  </a:cubicBezTo>
                  <a:cubicBezTo>
                    <a:pt x="63" y="15"/>
                    <a:pt x="63" y="13"/>
                    <a:pt x="65" y="12"/>
                  </a:cubicBezTo>
                  <a:cubicBezTo>
                    <a:pt x="67" y="12"/>
                    <a:pt x="66" y="13"/>
                    <a:pt x="66" y="14"/>
                  </a:cubicBezTo>
                  <a:cubicBezTo>
                    <a:pt x="66" y="15"/>
                    <a:pt x="66" y="16"/>
                    <a:pt x="68" y="15"/>
                  </a:cubicBezTo>
                  <a:cubicBezTo>
                    <a:pt x="69" y="13"/>
                    <a:pt x="71" y="11"/>
                    <a:pt x="74" y="11"/>
                  </a:cubicBezTo>
                  <a:cubicBezTo>
                    <a:pt x="68" y="22"/>
                    <a:pt x="61" y="32"/>
                    <a:pt x="51" y="39"/>
                  </a:cubicBezTo>
                  <a:cubicBezTo>
                    <a:pt x="42" y="46"/>
                    <a:pt x="35" y="46"/>
                    <a:pt x="26" y="39"/>
                  </a:cubicBezTo>
                  <a:cubicBezTo>
                    <a:pt x="16" y="31"/>
                    <a:pt x="8" y="21"/>
                    <a:pt x="2" y="9"/>
                  </a:cubicBezTo>
                  <a:cubicBezTo>
                    <a:pt x="1" y="7"/>
                    <a:pt x="0" y="6"/>
                    <a:pt x="0" y="3"/>
                  </a:cubicBezTo>
                  <a:cubicBezTo>
                    <a:pt x="1" y="3"/>
                    <a:pt x="1" y="0"/>
                    <a:pt x="3" y="2"/>
                  </a:cubicBezTo>
                  <a:cubicBezTo>
                    <a:pt x="4" y="3"/>
                    <a:pt x="4" y="6"/>
                    <a:pt x="6" y="3"/>
                  </a:cubicBezTo>
                  <a:cubicBezTo>
                    <a:pt x="7" y="4"/>
                    <a:pt x="7" y="5"/>
                    <a:pt x="8" y="6"/>
                  </a:cubicBezTo>
                  <a:cubicBezTo>
                    <a:pt x="8" y="8"/>
                    <a:pt x="10" y="8"/>
                    <a:pt x="12" y="8"/>
                  </a:cubicBezTo>
                  <a:cubicBezTo>
                    <a:pt x="13" y="8"/>
                    <a:pt x="13" y="6"/>
                    <a:pt x="13" y="5"/>
                  </a:cubicBezTo>
                  <a:cubicBezTo>
                    <a:pt x="13" y="3"/>
                    <a:pt x="14" y="2"/>
                    <a:pt x="16" y="3"/>
                  </a:cubicBezTo>
                  <a:cubicBezTo>
                    <a:pt x="18" y="3"/>
                    <a:pt x="20" y="4"/>
                    <a:pt x="19" y="6"/>
                  </a:cubicBezTo>
                  <a:cubicBezTo>
                    <a:pt x="18" y="10"/>
                    <a:pt x="19" y="12"/>
                    <a:pt x="23" y="12"/>
                  </a:cubicBezTo>
                  <a:cubicBezTo>
                    <a:pt x="24" y="12"/>
                    <a:pt x="25" y="13"/>
                    <a:pt x="26" y="13"/>
                  </a:cubicBezTo>
                  <a:cubicBezTo>
                    <a:pt x="29" y="15"/>
                    <a:pt x="32" y="16"/>
                    <a:pt x="35" y="13"/>
                  </a:cubicBezTo>
                  <a:cubicBezTo>
                    <a:pt x="36" y="12"/>
                    <a:pt x="37" y="11"/>
                    <a:pt x="38" y="14"/>
                  </a:cubicBezTo>
                  <a:cubicBezTo>
                    <a:pt x="37" y="14"/>
                    <a:pt x="36" y="15"/>
                    <a:pt x="37" y="16"/>
                  </a:cubicBezTo>
                  <a:cubicBezTo>
                    <a:pt x="37" y="16"/>
                    <a:pt x="37" y="15"/>
                    <a:pt x="38" y="15"/>
                  </a:cubicBezTo>
                  <a:cubicBezTo>
                    <a:pt x="38" y="15"/>
                    <a:pt x="39" y="16"/>
                    <a:pt x="39" y="16"/>
                  </a:cubicBezTo>
                  <a:cubicBezTo>
                    <a:pt x="40" y="18"/>
                    <a:pt x="41" y="18"/>
                    <a:pt x="43" y="18"/>
                  </a:cubicBezTo>
                  <a:cubicBezTo>
                    <a:pt x="44" y="18"/>
                    <a:pt x="44" y="16"/>
                    <a:pt x="44" y="15"/>
                  </a:cubicBezTo>
                  <a:cubicBezTo>
                    <a:pt x="44" y="15"/>
                    <a:pt x="43" y="12"/>
                    <a:pt x="46" y="14"/>
                  </a:cubicBezTo>
                  <a:cubicBezTo>
                    <a:pt x="49" y="16"/>
                    <a:pt x="47" y="13"/>
                    <a:pt x="48" y="12"/>
                  </a:cubicBezTo>
                  <a:close/>
                </a:path>
              </a:pathLst>
            </a:custGeom>
            <a:solidFill>
              <a:srgbClr val="D51D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38" name="Freeform 548"/>
            <p:cNvSpPr>
              <a:spLocks/>
            </p:cNvSpPr>
            <p:nvPr/>
          </p:nvSpPr>
          <p:spPr bwMode="auto">
            <a:xfrm>
              <a:off x="-6757988" y="-385763"/>
              <a:ext cx="454025" cy="436563"/>
            </a:xfrm>
            <a:custGeom>
              <a:avLst/>
              <a:gdLst>
                <a:gd name="T0" fmla="*/ 2 w 51"/>
                <a:gd name="T1" fmla="*/ 34 h 49"/>
                <a:gd name="T2" fmla="*/ 1 w 51"/>
                <a:gd name="T3" fmla="*/ 27 h 49"/>
                <a:gd name="T4" fmla="*/ 15 w 51"/>
                <a:gd name="T5" fmla="*/ 37 h 49"/>
                <a:gd name="T6" fmla="*/ 28 w 51"/>
                <a:gd name="T7" fmla="*/ 42 h 49"/>
                <a:gd name="T8" fmla="*/ 32 w 51"/>
                <a:gd name="T9" fmla="*/ 39 h 49"/>
                <a:gd name="T10" fmla="*/ 29 w 51"/>
                <a:gd name="T11" fmla="*/ 13 h 49"/>
                <a:gd name="T12" fmla="*/ 22 w 51"/>
                <a:gd name="T13" fmla="*/ 6 h 49"/>
                <a:gd name="T14" fmla="*/ 19 w 51"/>
                <a:gd name="T15" fmla="*/ 3 h 49"/>
                <a:gd name="T16" fmla="*/ 31 w 51"/>
                <a:gd name="T17" fmla="*/ 11 h 49"/>
                <a:gd name="T18" fmla="*/ 34 w 51"/>
                <a:gd name="T19" fmla="*/ 29 h 49"/>
                <a:gd name="T20" fmla="*/ 32 w 51"/>
                <a:gd name="T21" fmla="*/ 14 h 49"/>
                <a:gd name="T22" fmla="*/ 24 w 51"/>
                <a:gd name="T23" fmla="*/ 3 h 49"/>
                <a:gd name="T24" fmla="*/ 23 w 51"/>
                <a:gd name="T25" fmla="*/ 0 h 49"/>
                <a:gd name="T26" fmla="*/ 25 w 51"/>
                <a:gd name="T27" fmla="*/ 0 h 49"/>
                <a:gd name="T28" fmla="*/ 34 w 51"/>
                <a:gd name="T29" fmla="*/ 9 h 49"/>
                <a:gd name="T30" fmla="*/ 36 w 51"/>
                <a:gd name="T31" fmla="*/ 18 h 49"/>
                <a:gd name="T32" fmla="*/ 37 w 51"/>
                <a:gd name="T33" fmla="*/ 14 h 49"/>
                <a:gd name="T34" fmla="*/ 46 w 51"/>
                <a:gd name="T35" fmla="*/ 42 h 49"/>
                <a:gd name="T36" fmla="*/ 42 w 51"/>
                <a:gd name="T37" fmla="*/ 46 h 49"/>
                <a:gd name="T38" fmla="*/ 37 w 51"/>
                <a:gd name="T39" fmla="*/ 46 h 49"/>
                <a:gd name="T40" fmla="*/ 27 w 51"/>
                <a:gd name="T41" fmla="*/ 47 h 49"/>
                <a:gd name="T42" fmla="*/ 18 w 51"/>
                <a:gd name="T43" fmla="*/ 49 h 49"/>
                <a:gd name="T44" fmla="*/ 9 w 51"/>
                <a:gd name="T45" fmla="*/ 40 h 49"/>
                <a:gd name="T46" fmla="*/ 3 w 51"/>
                <a:gd name="T47" fmla="*/ 31 h 49"/>
                <a:gd name="T48" fmla="*/ 2 w 51"/>
                <a:gd name="T49" fmla="*/ 3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1" h="49">
                  <a:moveTo>
                    <a:pt x="2" y="34"/>
                  </a:moveTo>
                  <a:cubicBezTo>
                    <a:pt x="1" y="32"/>
                    <a:pt x="0" y="30"/>
                    <a:pt x="1" y="27"/>
                  </a:cubicBezTo>
                  <a:cubicBezTo>
                    <a:pt x="6" y="30"/>
                    <a:pt x="10" y="34"/>
                    <a:pt x="15" y="37"/>
                  </a:cubicBezTo>
                  <a:cubicBezTo>
                    <a:pt x="19" y="39"/>
                    <a:pt x="24" y="41"/>
                    <a:pt x="28" y="42"/>
                  </a:cubicBezTo>
                  <a:cubicBezTo>
                    <a:pt x="31" y="42"/>
                    <a:pt x="32" y="42"/>
                    <a:pt x="32" y="39"/>
                  </a:cubicBezTo>
                  <a:cubicBezTo>
                    <a:pt x="32" y="31"/>
                    <a:pt x="32" y="22"/>
                    <a:pt x="29" y="13"/>
                  </a:cubicBezTo>
                  <a:cubicBezTo>
                    <a:pt x="28" y="10"/>
                    <a:pt x="26" y="7"/>
                    <a:pt x="22" y="6"/>
                  </a:cubicBezTo>
                  <a:cubicBezTo>
                    <a:pt x="21" y="6"/>
                    <a:pt x="18" y="6"/>
                    <a:pt x="19" y="3"/>
                  </a:cubicBezTo>
                  <a:cubicBezTo>
                    <a:pt x="25" y="2"/>
                    <a:pt x="30" y="5"/>
                    <a:pt x="31" y="11"/>
                  </a:cubicBezTo>
                  <a:cubicBezTo>
                    <a:pt x="33" y="17"/>
                    <a:pt x="34" y="23"/>
                    <a:pt x="34" y="29"/>
                  </a:cubicBezTo>
                  <a:cubicBezTo>
                    <a:pt x="34" y="24"/>
                    <a:pt x="34" y="19"/>
                    <a:pt x="32" y="14"/>
                  </a:cubicBezTo>
                  <a:cubicBezTo>
                    <a:pt x="31" y="9"/>
                    <a:pt x="29" y="5"/>
                    <a:pt x="24" y="3"/>
                  </a:cubicBezTo>
                  <a:cubicBezTo>
                    <a:pt x="24" y="2"/>
                    <a:pt x="22" y="2"/>
                    <a:pt x="23" y="0"/>
                  </a:cubicBezTo>
                  <a:cubicBezTo>
                    <a:pt x="24" y="0"/>
                    <a:pt x="24" y="0"/>
                    <a:pt x="25" y="0"/>
                  </a:cubicBezTo>
                  <a:cubicBezTo>
                    <a:pt x="30" y="1"/>
                    <a:pt x="32" y="5"/>
                    <a:pt x="34" y="9"/>
                  </a:cubicBezTo>
                  <a:cubicBezTo>
                    <a:pt x="35" y="12"/>
                    <a:pt x="35" y="15"/>
                    <a:pt x="36" y="18"/>
                  </a:cubicBezTo>
                  <a:cubicBezTo>
                    <a:pt x="37" y="17"/>
                    <a:pt x="37" y="16"/>
                    <a:pt x="37" y="14"/>
                  </a:cubicBezTo>
                  <a:cubicBezTo>
                    <a:pt x="45" y="19"/>
                    <a:pt x="51" y="31"/>
                    <a:pt x="46" y="42"/>
                  </a:cubicBezTo>
                  <a:cubicBezTo>
                    <a:pt x="46" y="44"/>
                    <a:pt x="44" y="45"/>
                    <a:pt x="42" y="46"/>
                  </a:cubicBezTo>
                  <a:cubicBezTo>
                    <a:pt x="41" y="47"/>
                    <a:pt x="39" y="47"/>
                    <a:pt x="37" y="46"/>
                  </a:cubicBezTo>
                  <a:cubicBezTo>
                    <a:pt x="34" y="45"/>
                    <a:pt x="30" y="46"/>
                    <a:pt x="27" y="47"/>
                  </a:cubicBezTo>
                  <a:cubicBezTo>
                    <a:pt x="24" y="48"/>
                    <a:pt x="21" y="49"/>
                    <a:pt x="18" y="49"/>
                  </a:cubicBezTo>
                  <a:cubicBezTo>
                    <a:pt x="15" y="46"/>
                    <a:pt x="12" y="43"/>
                    <a:pt x="9" y="40"/>
                  </a:cubicBezTo>
                  <a:cubicBezTo>
                    <a:pt x="7" y="37"/>
                    <a:pt x="5" y="35"/>
                    <a:pt x="3" y="31"/>
                  </a:cubicBezTo>
                  <a:cubicBezTo>
                    <a:pt x="3" y="33"/>
                    <a:pt x="3" y="34"/>
                    <a:pt x="2" y="34"/>
                  </a:cubicBezTo>
                  <a:close/>
                </a:path>
              </a:pathLst>
            </a:custGeom>
            <a:solidFill>
              <a:srgbClr val="93A7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39" name="Freeform 549"/>
            <p:cNvSpPr>
              <a:spLocks/>
            </p:cNvSpPr>
            <p:nvPr/>
          </p:nvSpPr>
          <p:spPr bwMode="auto">
            <a:xfrm>
              <a:off x="-6375401" y="-180975"/>
              <a:ext cx="374650" cy="268288"/>
            </a:xfrm>
            <a:custGeom>
              <a:avLst/>
              <a:gdLst>
                <a:gd name="T0" fmla="*/ 0 w 42"/>
                <a:gd name="T1" fmla="*/ 22 h 30"/>
                <a:gd name="T2" fmla="*/ 3 w 42"/>
                <a:gd name="T3" fmla="*/ 19 h 30"/>
                <a:gd name="T4" fmla="*/ 24 w 42"/>
                <a:gd name="T5" fmla="*/ 0 h 30"/>
                <a:gd name="T6" fmla="*/ 20 w 42"/>
                <a:gd name="T7" fmla="*/ 24 h 30"/>
                <a:gd name="T8" fmla="*/ 42 w 42"/>
                <a:gd name="T9" fmla="*/ 21 h 30"/>
                <a:gd name="T10" fmla="*/ 26 w 42"/>
                <a:gd name="T11" fmla="*/ 29 h 30"/>
                <a:gd name="T12" fmla="*/ 22 w 42"/>
                <a:gd name="T13" fmla="*/ 29 h 30"/>
                <a:gd name="T14" fmla="*/ 3 w 42"/>
                <a:gd name="T15" fmla="*/ 24 h 30"/>
                <a:gd name="T16" fmla="*/ 0 w 42"/>
                <a:gd name="T17" fmla="*/ 2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30">
                  <a:moveTo>
                    <a:pt x="0" y="22"/>
                  </a:moveTo>
                  <a:cubicBezTo>
                    <a:pt x="1" y="21"/>
                    <a:pt x="2" y="19"/>
                    <a:pt x="3" y="19"/>
                  </a:cubicBezTo>
                  <a:cubicBezTo>
                    <a:pt x="12" y="15"/>
                    <a:pt x="18" y="7"/>
                    <a:pt x="24" y="0"/>
                  </a:cubicBezTo>
                  <a:cubicBezTo>
                    <a:pt x="26" y="9"/>
                    <a:pt x="25" y="17"/>
                    <a:pt x="20" y="24"/>
                  </a:cubicBezTo>
                  <a:cubicBezTo>
                    <a:pt x="28" y="24"/>
                    <a:pt x="35" y="22"/>
                    <a:pt x="42" y="21"/>
                  </a:cubicBezTo>
                  <a:cubicBezTo>
                    <a:pt x="40" y="26"/>
                    <a:pt x="34" y="28"/>
                    <a:pt x="26" y="29"/>
                  </a:cubicBezTo>
                  <a:cubicBezTo>
                    <a:pt x="25" y="30"/>
                    <a:pt x="23" y="29"/>
                    <a:pt x="22" y="29"/>
                  </a:cubicBezTo>
                  <a:cubicBezTo>
                    <a:pt x="16" y="26"/>
                    <a:pt x="9" y="24"/>
                    <a:pt x="3" y="24"/>
                  </a:cubicBezTo>
                  <a:cubicBezTo>
                    <a:pt x="1" y="24"/>
                    <a:pt x="0" y="24"/>
                    <a:pt x="0" y="22"/>
                  </a:cubicBezTo>
                  <a:close/>
                </a:path>
              </a:pathLst>
            </a:custGeom>
            <a:solidFill>
              <a:srgbClr val="6D7A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40" name="Freeform 550"/>
            <p:cNvSpPr>
              <a:spLocks/>
            </p:cNvSpPr>
            <p:nvPr/>
          </p:nvSpPr>
          <p:spPr bwMode="auto">
            <a:xfrm>
              <a:off x="-6750051" y="6350"/>
              <a:ext cx="615950" cy="125413"/>
            </a:xfrm>
            <a:custGeom>
              <a:avLst/>
              <a:gdLst>
                <a:gd name="T0" fmla="*/ 42 w 69"/>
                <a:gd name="T1" fmla="*/ 1 h 14"/>
                <a:gd name="T2" fmla="*/ 54 w 69"/>
                <a:gd name="T3" fmla="*/ 3 h 14"/>
                <a:gd name="T4" fmla="*/ 68 w 69"/>
                <a:gd name="T5" fmla="*/ 8 h 14"/>
                <a:gd name="T6" fmla="*/ 69 w 69"/>
                <a:gd name="T7" fmla="*/ 9 h 14"/>
                <a:gd name="T8" fmla="*/ 63 w 69"/>
                <a:gd name="T9" fmla="*/ 8 h 14"/>
                <a:gd name="T10" fmla="*/ 60 w 69"/>
                <a:gd name="T11" fmla="*/ 8 h 14"/>
                <a:gd name="T12" fmla="*/ 59 w 69"/>
                <a:gd name="T13" fmla="*/ 8 h 14"/>
                <a:gd name="T14" fmla="*/ 32 w 69"/>
                <a:gd name="T15" fmla="*/ 6 h 14"/>
                <a:gd name="T16" fmla="*/ 25 w 69"/>
                <a:gd name="T17" fmla="*/ 7 h 14"/>
                <a:gd name="T18" fmla="*/ 2 w 69"/>
                <a:gd name="T19" fmla="*/ 13 h 14"/>
                <a:gd name="T20" fmla="*/ 0 w 69"/>
                <a:gd name="T21" fmla="*/ 13 h 14"/>
                <a:gd name="T22" fmla="*/ 2 w 69"/>
                <a:gd name="T23" fmla="*/ 10 h 14"/>
                <a:gd name="T24" fmla="*/ 12 w 69"/>
                <a:gd name="T25" fmla="*/ 4 h 14"/>
                <a:gd name="T26" fmla="*/ 16 w 69"/>
                <a:gd name="T27" fmla="*/ 4 h 14"/>
                <a:gd name="T28" fmla="*/ 27 w 69"/>
                <a:gd name="T29" fmla="*/ 2 h 14"/>
                <a:gd name="T30" fmla="*/ 36 w 69"/>
                <a:gd name="T31" fmla="*/ 1 h 14"/>
                <a:gd name="T32" fmla="*/ 42 w 69"/>
                <a:gd name="T33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14">
                  <a:moveTo>
                    <a:pt x="42" y="1"/>
                  </a:moveTo>
                  <a:cubicBezTo>
                    <a:pt x="46" y="3"/>
                    <a:pt x="50" y="2"/>
                    <a:pt x="54" y="3"/>
                  </a:cubicBezTo>
                  <a:cubicBezTo>
                    <a:pt x="58" y="4"/>
                    <a:pt x="63" y="7"/>
                    <a:pt x="68" y="8"/>
                  </a:cubicBezTo>
                  <a:cubicBezTo>
                    <a:pt x="68" y="8"/>
                    <a:pt x="68" y="9"/>
                    <a:pt x="69" y="9"/>
                  </a:cubicBezTo>
                  <a:cubicBezTo>
                    <a:pt x="67" y="10"/>
                    <a:pt x="65" y="9"/>
                    <a:pt x="63" y="8"/>
                  </a:cubicBezTo>
                  <a:cubicBezTo>
                    <a:pt x="62" y="8"/>
                    <a:pt x="61" y="8"/>
                    <a:pt x="60" y="8"/>
                  </a:cubicBezTo>
                  <a:cubicBezTo>
                    <a:pt x="59" y="9"/>
                    <a:pt x="59" y="8"/>
                    <a:pt x="59" y="8"/>
                  </a:cubicBezTo>
                  <a:cubicBezTo>
                    <a:pt x="50" y="3"/>
                    <a:pt x="41" y="4"/>
                    <a:pt x="32" y="6"/>
                  </a:cubicBezTo>
                  <a:cubicBezTo>
                    <a:pt x="30" y="6"/>
                    <a:pt x="27" y="9"/>
                    <a:pt x="25" y="7"/>
                  </a:cubicBezTo>
                  <a:cubicBezTo>
                    <a:pt x="17" y="8"/>
                    <a:pt x="9" y="8"/>
                    <a:pt x="2" y="13"/>
                  </a:cubicBezTo>
                  <a:cubicBezTo>
                    <a:pt x="2" y="13"/>
                    <a:pt x="1" y="14"/>
                    <a:pt x="0" y="13"/>
                  </a:cubicBezTo>
                  <a:cubicBezTo>
                    <a:pt x="1" y="12"/>
                    <a:pt x="2" y="11"/>
                    <a:pt x="2" y="10"/>
                  </a:cubicBezTo>
                  <a:cubicBezTo>
                    <a:pt x="5" y="6"/>
                    <a:pt x="9" y="6"/>
                    <a:pt x="12" y="4"/>
                  </a:cubicBezTo>
                  <a:cubicBezTo>
                    <a:pt x="14" y="4"/>
                    <a:pt x="15" y="3"/>
                    <a:pt x="16" y="4"/>
                  </a:cubicBezTo>
                  <a:cubicBezTo>
                    <a:pt x="19" y="3"/>
                    <a:pt x="23" y="3"/>
                    <a:pt x="27" y="2"/>
                  </a:cubicBezTo>
                  <a:cubicBezTo>
                    <a:pt x="30" y="2"/>
                    <a:pt x="33" y="0"/>
                    <a:pt x="36" y="1"/>
                  </a:cubicBezTo>
                  <a:cubicBezTo>
                    <a:pt x="38" y="1"/>
                    <a:pt x="40" y="1"/>
                    <a:pt x="42" y="1"/>
                  </a:cubicBezTo>
                  <a:close/>
                </a:path>
              </a:pathLst>
            </a:custGeom>
            <a:solidFill>
              <a:srgbClr val="B722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41" name="Freeform 551"/>
            <p:cNvSpPr>
              <a:spLocks/>
            </p:cNvSpPr>
            <p:nvPr/>
          </p:nvSpPr>
          <p:spPr bwMode="auto">
            <a:xfrm>
              <a:off x="-6740526" y="-117475"/>
              <a:ext cx="133350" cy="177800"/>
            </a:xfrm>
            <a:custGeom>
              <a:avLst/>
              <a:gdLst>
                <a:gd name="T0" fmla="*/ 15 w 15"/>
                <a:gd name="T1" fmla="*/ 18 h 20"/>
                <a:gd name="T2" fmla="*/ 11 w 15"/>
                <a:gd name="T3" fmla="*/ 19 h 20"/>
                <a:gd name="T4" fmla="*/ 4 w 15"/>
                <a:gd name="T5" fmla="*/ 17 h 20"/>
                <a:gd name="T6" fmla="*/ 0 w 15"/>
                <a:gd name="T7" fmla="*/ 4 h 20"/>
                <a:gd name="T8" fmla="*/ 1 w 15"/>
                <a:gd name="T9" fmla="*/ 0 h 20"/>
                <a:gd name="T10" fmla="*/ 10 w 15"/>
                <a:gd name="T11" fmla="*/ 12 h 20"/>
                <a:gd name="T12" fmla="*/ 15 w 15"/>
                <a:gd name="T1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20">
                  <a:moveTo>
                    <a:pt x="15" y="18"/>
                  </a:moveTo>
                  <a:cubicBezTo>
                    <a:pt x="14" y="18"/>
                    <a:pt x="13" y="19"/>
                    <a:pt x="11" y="19"/>
                  </a:cubicBezTo>
                  <a:cubicBezTo>
                    <a:pt x="9" y="20"/>
                    <a:pt x="6" y="19"/>
                    <a:pt x="4" y="17"/>
                  </a:cubicBezTo>
                  <a:cubicBezTo>
                    <a:pt x="2" y="13"/>
                    <a:pt x="0" y="9"/>
                    <a:pt x="0" y="4"/>
                  </a:cubicBezTo>
                  <a:cubicBezTo>
                    <a:pt x="0" y="3"/>
                    <a:pt x="0" y="2"/>
                    <a:pt x="1" y="0"/>
                  </a:cubicBezTo>
                  <a:cubicBezTo>
                    <a:pt x="4" y="5"/>
                    <a:pt x="7" y="8"/>
                    <a:pt x="10" y="12"/>
                  </a:cubicBezTo>
                  <a:cubicBezTo>
                    <a:pt x="12" y="14"/>
                    <a:pt x="15" y="14"/>
                    <a:pt x="15" y="18"/>
                  </a:cubicBezTo>
                  <a:close/>
                </a:path>
              </a:pathLst>
            </a:custGeom>
            <a:solidFill>
              <a:srgbClr val="A3B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42" name="Freeform 552"/>
            <p:cNvSpPr>
              <a:spLocks/>
            </p:cNvSpPr>
            <p:nvPr/>
          </p:nvSpPr>
          <p:spPr bwMode="auto">
            <a:xfrm>
              <a:off x="-6865938" y="23813"/>
              <a:ext cx="223838" cy="71438"/>
            </a:xfrm>
            <a:custGeom>
              <a:avLst/>
              <a:gdLst>
                <a:gd name="T0" fmla="*/ 18 w 25"/>
                <a:gd name="T1" fmla="*/ 1 h 8"/>
                <a:gd name="T2" fmla="*/ 25 w 25"/>
                <a:gd name="T3" fmla="*/ 3 h 8"/>
                <a:gd name="T4" fmla="*/ 15 w 25"/>
                <a:gd name="T5" fmla="*/ 8 h 8"/>
                <a:gd name="T6" fmla="*/ 2 w 25"/>
                <a:gd name="T7" fmla="*/ 3 h 8"/>
                <a:gd name="T8" fmla="*/ 1 w 25"/>
                <a:gd name="T9" fmla="*/ 0 h 8"/>
                <a:gd name="T10" fmla="*/ 3 w 25"/>
                <a:gd name="T11" fmla="*/ 0 h 8"/>
                <a:gd name="T12" fmla="*/ 18 w 25"/>
                <a:gd name="T13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8">
                  <a:moveTo>
                    <a:pt x="18" y="1"/>
                  </a:moveTo>
                  <a:cubicBezTo>
                    <a:pt x="21" y="1"/>
                    <a:pt x="23" y="4"/>
                    <a:pt x="25" y="3"/>
                  </a:cubicBezTo>
                  <a:cubicBezTo>
                    <a:pt x="22" y="5"/>
                    <a:pt x="19" y="6"/>
                    <a:pt x="15" y="8"/>
                  </a:cubicBezTo>
                  <a:cubicBezTo>
                    <a:pt x="10" y="7"/>
                    <a:pt x="5" y="6"/>
                    <a:pt x="2" y="3"/>
                  </a:cubicBezTo>
                  <a:cubicBezTo>
                    <a:pt x="1" y="2"/>
                    <a:pt x="0" y="1"/>
                    <a:pt x="1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8" y="0"/>
                    <a:pt x="13" y="1"/>
                    <a:pt x="18" y="1"/>
                  </a:cubicBezTo>
                  <a:close/>
                </a:path>
              </a:pathLst>
            </a:custGeom>
            <a:solidFill>
              <a:srgbClr val="7784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43" name="Freeform 553"/>
            <p:cNvSpPr>
              <a:spLocks/>
            </p:cNvSpPr>
            <p:nvPr/>
          </p:nvSpPr>
          <p:spPr bwMode="auto">
            <a:xfrm>
              <a:off x="-6589713" y="-403225"/>
              <a:ext cx="152400" cy="311150"/>
            </a:xfrm>
            <a:custGeom>
              <a:avLst/>
              <a:gdLst>
                <a:gd name="T0" fmla="*/ 6 w 17"/>
                <a:gd name="T1" fmla="*/ 2 h 35"/>
                <a:gd name="T2" fmla="*/ 5 w 17"/>
                <a:gd name="T3" fmla="*/ 3 h 35"/>
                <a:gd name="T4" fmla="*/ 15 w 17"/>
                <a:gd name="T5" fmla="*/ 17 h 35"/>
                <a:gd name="T6" fmla="*/ 16 w 17"/>
                <a:gd name="T7" fmla="*/ 34 h 35"/>
                <a:gd name="T8" fmla="*/ 15 w 17"/>
                <a:gd name="T9" fmla="*/ 35 h 35"/>
                <a:gd name="T10" fmla="*/ 13 w 17"/>
                <a:gd name="T11" fmla="*/ 19 h 35"/>
                <a:gd name="T12" fmla="*/ 0 w 17"/>
                <a:gd name="T13" fmla="*/ 5 h 35"/>
                <a:gd name="T14" fmla="*/ 6 w 17"/>
                <a:gd name="T1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35">
                  <a:moveTo>
                    <a:pt x="6" y="2"/>
                  </a:moveTo>
                  <a:cubicBezTo>
                    <a:pt x="5" y="3"/>
                    <a:pt x="4" y="3"/>
                    <a:pt x="5" y="3"/>
                  </a:cubicBezTo>
                  <a:cubicBezTo>
                    <a:pt x="12" y="5"/>
                    <a:pt x="13" y="11"/>
                    <a:pt x="15" y="17"/>
                  </a:cubicBezTo>
                  <a:cubicBezTo>
                    <a:pt x="16" y="22"/>
                    <a:pt x="17" y="28"/>
                    <a:pt x="16" y="34"/>
                  </a:cubicBezTo>
                  <a:cubicBezTo>
                    <a:pt x="16" y="34"/>
                    <a:pt x="16" y="35"/>
                    <a:pt x="15" y="35"/>
                  </a:cubicBezTo>
                  <a:cubicBezTo>
                    <a:pt x="14" y="30"/>
                    <a:pt x="13" y="25"/>
                    <a:pt x="13" y="19"/>
                  </a:cubicBezTo>
                  <a:cubicBezTo>
                    <a:pt x="12" y="11"/>
                    <a:pt x="7" y="7"/>
                    <a:pt x="0" y="5"/>
                  </a:cubicBezTo>
                  <a:cubicBezTo>
                    <a:pt x="1" y="3"/>
                    <a:pt x="2" y="0"/>
                    <a:pt x="6" y="2"/>
                  </a:cubicBezTo>
                  <a:close/>
                </a:path>
              </a:pathLst>
            </a:custGeom>
            <a:solidFill>
              <a:srgbClr val="AEC5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44" name="Freeform 554"/>
            <p:cNvSpPr>
              <a:spLocks/>
            </p:cNvSpPr>
            <p:nvPr/>
          </p:nvSpPr>
          <p:spPr bwMode="auto">
            <a:xfrm>
              <a:off x="-6473826" y="42863"/>
              <a:ext cx="204788" cy="257175"/>
            </a:xfrm>
            <a:custGeom>
              <a:avLst/>
              <a:gdLst>
                <a:gd name="T0" fmla="*/ 21 w 23"/>
                <a:gd name="T1" fmla="*/ 20 h 29"/>
                <a:gd name="T2" fmla="*/ 18 w 23"/>
                <a:gd name="T3" fmla="*/ 19 h 29"/>
                <a:gd name="T4" fmla="*/ 13 w 23"/>
                <a:gd name="T5" fmla="*/ 21 h 29"/>
                <a:gd name="T6" fmla="*/ 10 w 23"/>
                <a:gd name="T7" fmla="*/ 25 h 29"/>
                <a:gd name="T8" fmla="*/ 0 w 23"/>
                <a:gd name="T9" fmla="*/ 25 h 29"/>
                <a:gd name="T10" fmla="*/ 4 w 23"/>
                <a:gd name="T11" fmla="*/ 14 h 29"/>
                <a:gd name="T12" fmla="*/ 4 w 23"/>
                <a:gd name="T13" fmla="*/ 12 h 29"/>
                <a:gd name="T14" fmla="*/ 6 w 23"/>
                <a:gd name="T15" fmla="*/ 13 h 29"/>
                <a:gd name="T16" fmla="*/ 13 w 23"/>
                <a:gd name="T17" fmla="*/ 10 h 29"/>
                <a:gd name="T18" fmla="*/ 14 w 23"/>
                <a:gd name="T19" fmla="*/ 5 h 29"/>
                <a:gd name="T20" fmla="*/ 17 w 23"/>
                <a:gd name="T21" fmla="*/ 3 h 29"/>
                <a:gd name="T22" fmla="*/ 21 w 23"/>
                <a:gd name="T23" fmla="*/ 3 h 29"/>
                <a:gd name="T24" fmla="*/ 23 w 23"/>
                <a:gd name="T25" fmla="*/ 19 h 29"/>
                <a:gd name="T26" fmla="*/ 21 w 23"/>
                <a:gd name="T27" fmla="*/ 2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29">
                  <a:moveTo>
                    <a:pt x="21" y="20"/>
                  </a:moveTo>
                  <a:cubicBezTo>
                    <a:pt x="20" y="20"/>
                    <a:pt x="19" y="20"/>
                    <a:pt x="18" y="19"/>
                  </a:cubicBezTo>
                  <a:cubicBezTo>
                    <a:pt x="16" y="17"/>
                    <a:pt x="14" y="18"/>
                    <a:pt x="13" y="21"/>
                  </a:cubicBezTo>
                  <a:cubicBezTo>
                    <a:pt x="12" y="23"/>
                    <a:pt x="11" y="24"/>
                    <a:pt x="10" y="25"/>
                  </a:cubicBezTo>
                  <a:cubicBezTo>
                    <a:pt x="6" y="29"/>
                    <a:pt x="4" y="29"/>
                    <a:pt x="0" y="25"/>
                  </a:cubicBezTo>
                  <a:cubicBezTo>
                    <a:pt x="7" y="23"/>
                    <a:pt x="8" y="20"/>
                    <a:pt x="4" y="14"/>
                  </a:cubicBezTo>
                  <a:cubicBezTo>
                    <a:pt x="3" y="13"/>
                    <a:pt x="3" y="13"/>
                    <a:pt x="4" y="12"/>
                  </a:cubicBezTo>
                  <a:cubicBezTo>
                    <a:pt x="4" y="11"/>
                    <a:pt x="5" y="12"/>
                    <a:pt x="6" y="13"/>
                  </a:cubicBezTo>
                  <a:cubicBezTo>
                    <a:pt x="10" y="16"/>
                    <a:pt x="11" y="16"/>
                    <a:pt x="13" y="10"/>
                  </a:cubicBezTo>
                  <a:cubicBezTo>
                    <a:pt x="13" y="8"/>
                    <a:pt x="13" y="7"/>
                    <a:pt x="14" y="5"/>
                  </a:cubicBezTo>
                  <a:cubicBezTo>
                    <a:pt x="14" y="3"/>
                    <a:pt x="14" y="0"/>
                    <a:pt x="17" y="3"/>
                  </a:cubicBezTo>
                  <a:cubicBezTo>
                    <a:pt x="18" y="4"/>
                    <a:pt x="19" y="2"/>
                    <a:pt x="21" y="3"/>
                  </a:cubicBezTo>
                  <a:cubicBezTo>
                    <a:pt x="20" y="8"/>
                    <a:pt x="17" y="14"/>
                    <a:pt x="23" y="19"/>
                  </a:cubicBezTo>
                  <a:cubicBezTo>
                    <a:pt x="23" y="21"/>
                    <a:pt x="22" y="21"/>
                    <a:pt x="21" y="20"/>
                  </a:cubicBezTo>
                  <a:close/>
                </a:path>
              </a:pathLst>
            </a:custGeom>
            <a:solidFill>
              <a:srgbClr val="F295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45" name="Freeform 555"/>
            <p:cNvSpPr>
              <a:spLocks/>
            </p:cNvSpPr>
            <p:nvPr/>
          </p:nvSpPr>
          <p:spPr bwMode="auto">
            <a:xfrm>
              <a:off x="-6651626" y="122238"/>
              <a:ext cx="187325" cy="258763"/>
            </a:xfrm>
            <a:custGeom>
              <a:avLst/>
              <a:gdLst>
                <a:gd name="T0" fmla="*/ 19 w 21"/>
                <a:gd name="T1" fmla="*/ 26 h 29"/>
                <a:gd name="T2" fmla="*/ 20 w 21"/>
                <a:gd name="T3" fmla="*/ 27 h 29"/>
                <a:gd name="T4" fmla="*/ 14 w 21"/>
                <a:gd name="T5" fmla="*/ 27 h 29"/>
                <a:gd name="T6" fmla="*/ 12 w 21"/>
                <a:gd name="T7" fmla="*/ 22 h 29"/>
                <a:gd name="T8" fmla="*/ 4 w 21"/>
                <a:gd name="T9" fmla="*/ 21 h 29"/>
                <a:gd name="T10" fmla="*/ 2 w 21"/>
                <a:gd name="T11" fmla="*/ 8 h 29"/>
                <a:gd name="T12" fmla="*/ 1 w 21"/>
                <a:gd name="T13" fmla="*/ 5 h 29"/>
                <a:gd name="T14" fmla="*/ 2 w 21"/>
                <a:gd name="T15" fmla="*/ 2 h 29"/>
                <a:gd name="T16" fmla="*/ 3 w 21"/>
                <a:gd name="T17" fmla="*/ 4 h 29"/>
                <a:gd name="T18" fmla="*/ 3 w 21"/>
                <a:gd name="T19" fmla="*/ 5 h 29"/>
                <a:gd name="T20" fmla="*/ 6 w 21"/>
                <a:gd name="T21" fmla="*/ 9 h 29"/>
                <a:gd name="T22" fmla="*/ 9 w 21"/>
                <a:gd name="T23" fmla="*/ 5 h 29"/>
                <a:gd name="T24" fmla="*/ 11 w 21"/>
                <a:gd name="T25" fmla="*/ 0 h 29"/>
                <a:gd name="T26" fmla="*/ 21 w 21"/>
                <a:gd name="T27" fmla="*/ 2 h 29"/>
                <a:gd name="T28" fmla="*/ 16 w 21"/>
                <a:gd name="T29" fmla="*/ 15 h 29"/>
                <a:gd name="T30" fmla="*/ 14 w 21"/>
                <a:gd name="T31" fmla="*/ 10 h 29"/>
                <a:gd name="T32" fmla="*/ 12 w 21"/>
                <a:gd name="T33" fmla="*/ 14 h 29"/>
                <a:gd name="T34" fmla="*/ 11 w 21"/>
                <a:gd name="T35" fmla="*/ 10 h 29"/>
                <a:gd name="T36" fmla="*/ 14 w 21"/>
                <a:gd name="T37" fmla="*/ 19 h 29"/>
                <a:gd name="T38" fmla="*/ 19 w 21"/>
                <a:gd name="T39" fmla="*/ 2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" h="29">
                  <a:moveTo>
                    <a:pt x="19" y="26"/>
                  </a:moveTo>
                  <a:cubicBezTo>
                    <a:pt x="19" y="26"/>
                    <a:pt x="20" y="27"/>
                    <a:pt x="20" y="27"/>
                  </a:cubicBezTo>
                  <a:cubicBezTo>
                    <a:pt x="18" y="28"/>
                    <a:pt x="16" y="29"/>
                    <a:pt x="14" y="27"/>
                  </a:cubicBezTo>
                  <a:cubicBezTo>
                    <a:pt x="13" y="26"/>
                    <a:pt x="13" y="24"/>
                    <a:pt x="12" y="22"/>
                  </a:cubicBezTo>
                  <a:cubicBezTo>
                    <a:pt x="10" y="18"/>
                    <a:pt x="8" y="18"/>
                    <a:pt x="4" y="21"/>
                  </a:cubicBezTo>
                  <a:cubicBezTo>
                    <a:pt x="6" y="15"/>
                    <a:pt x="5" y="11"/>
                    <a:pt x="2" y="8"/>
                  </a:cubicBezTo>
                  <a:cubicBezTo>
                    <a:pt x="1" y="7"/>
                    <a:pt x="1" y="6"/>
                    <a:pt x="1" y="5"/>
                  </a:cubicBezTo>
                  <a:cubicBezTo>
                    <a:pt x="0" y="4"/>
                    <a:pt x="1" y="2"/>
                    <a:pt x="2" y="2"/>
                  </a:cubicBezTo>
                  <a:cubicBezTo>
                    <a:pt x="3" y="2"/>
                    <a:pt x="3" y="3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6"/>
                    <a:pt x="4" y="9"/>
                    <a:pt x="6" y="9"/>
                  </a:cubicBezTo>
                  <a:cubicBezTo>
                    <a:pt x="8" y="9"/>
                    <a:pt x="8" y="6"/>
                    <a:pt x="9" y="5"/>
                  </a:cubicBezTo>
                  <a:cubicBezTo>
                    <a:pt x="10" y="3"/>
                    <a:pt x="10" y="2"/>
                    <a:pt x="11" y="0"/>
                  </a:cubicBezTo>
                  <a:cubicBezTo>
                    <a:pt x="13" y="7"/>
                    <a:pt x="15" y="8"/>
                    <a:pt x="21" y="2"/>
                  </a:cubicBezTo>
                  <a:cubicBezTo>
                    <a:pt x="19" y="7"/>
                    <a:pt x="15" y="9"/>
                    <a:pt x="16" y="15"/>
                  </a:cubicBezTo>
                  <a:cubicBezTo>
                    <a:pt x="15" y="13"/>
                    <a:pt x="15" y="12"/>
                    <a:pt x="14" y="10"/>
                  </a:cubicBezTo>
                  <a:cubicBezTo>
                    <a:pt x="13" y="12"/>
                    <a:pt x="14" y="13"/>
                    <a:pt x="12" y="14"/>
                  </a:cubicBezTo>
                  <a:cubicBezTo>
                    <a:pt x="10" y="13"/>
                    <a:pt x="12" y="11"/>
                    <a:pt x="11" y="10"/>
                  </a:cubicBezTo>
                  <a:cubicBezTo>
                    <a:pt x="8" y="14"/>
                    <a:pt x="9" y="15"/>
                    <a:pt x="14" y="19"/>
                  </a:cubicBezTo>
                  <a:cubicBezTo>
                    <a:pt x="15" y="21"/>
                    <a:pt x="15" y="25"/>
                    <a:pt x="19" y="26"/>
                  </a:cubicBezTo>
                  <a:close/>
                </a:path>
              </a:pathLst>
            </a:custGeom>
            <a:solidFill>
              <a:srgbClr val="F08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46" name="Freeform 556"/>
            <p:cNvSpPr>
              <a:spLocks/>
            </p:cNvSpPr>
            <p:nvPr/>
          </p:nvSpPr>
          <p:spPr bwMode="auto">
            <a:xfrm>
              <a:off x="-6802438" y="149225"/>
              <a:ext cx="160338" cy="222250"/>
            </a:xfrm>
            <a:custGeom>
              <a:avLst/>
              <a:gdLst>
                <a:gd name="T0" fmla="*/ 8 w 18"/>
                <a:gd name="T1" fmla="*/ 24 h 25"/>
                <a:gd name="T2" fmla="*/ 5 w 18"/>
                <a:gd name="T3" fmla="*/ 21 h 25"/>
                <a:gd name="T4" fmla="*/ 3 w 18"/>
                <a:gd name="T5" fmla="*/ 16 h 25"/>
                <a:gd name="T6" fmla="*/ 3 w 18"/>
                <a:gd name="T7" fmla="*/ 18 h 25"/>
                <a:gd name="T8" fmla="*/ 1 w 18"/>
                <a:gd name="T9" fmla="*/ 20 h 25"/>
                <a:gd name="T10" fmla="*/ 1 w 18"/>
                <a:gd name="T11" fmla="*/ 17 h 25"/>
                <a:gd name="T12" fmla="*/ 1 w 18"/>
                <a:gd name="T13" fmla="*/ 13 h 25"/>
                <a:gd name="T14" fmla="*/ 1 w 18"/>
                <a:gd name="T15" fmla="*/ 11 h 25"/>
                <a:gd name="T16" fmla="*/ 4 w 18"/>
                <a:gd name="T17" fmla="*/ 11 h 25"/>
                <a:gd name="T18" fmla="*/ 8 w 18"/>
                <a:gd name="T19" fmla="*/ 14 h 25"/>
                <a:gd name="T20" fmla="*/ 11 w 18"/>
                <a:gd name="T21" fmla="*/ 8 h 25"/>
                <a:gd name="T22" fmla="*/ 16 w 18"/>
                <a:gd name="T23" fmla="*/ 0 h 25"/>
                <a:gd name="T24" fmla="*/ 16 w 18"/>
                <a:gd name="T25" fmla="*/ 6 h 25"/>
                <a:gd name="T26" fmla="*/ 17 w 18"/>
                <a:gd name="T27" fmla="*/ 20 h 25"/>
                <a:gd name="T28" fmla="*/ 16 w 18"/>
                <a:gd name="T29" fmla="*/ 22 h 25"/>
                <a:gd name="T30" fmla="*/ 15 w 18"/>
                <a:gd name="T31" fmla="*/ 20 h 25"/>
                <a:gd name="T32" fmla="*/ 13 w 18"/>
                <a:gd name="T33" fmla="*/ 18 h 25"/>
                <a:gd name="T34" fmla="*/ 10 w 18"/>
                <a:gd name="T35" fmla="*/ 20 h 25"/>
                <a:gd name="T36" fmla="*/ 8 w 18"/>
                <a:gd name="T37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" h="25">
                  <a:moveTo>
                    <a:pt x="8" y="24"/>
                  </a:moveTo>
                  <a:cubicBezTo>
                    <a:pt x="5" y="25"/>
                    <a:pt x="3" y="25"/>
                    <a:pt x="5" y="21"/>
                  </a:cubicBezTo>
                  <a:cubicBezTo>
                    <a:pt x="5" y="19"/>
                    <a:pt x="5" y="18"/>
                    <a:pt x="3" y="16"/>
                  </a:cubicBezTo>
                  <a:cubicBezTo>
                    <a:pt x="3" y="17"/>
                    <a:pt x="3" y="17"/>
                    <a:pt x="3" y="18"/>
                  </a:cubicBezTo>
                  <a:cubicBezTo>
                    <a:pt x="3" y="19"/>
                    <a:pt x="3" y="21"/>
                    <a:pt x="1" y="20"/>
                  </a:cubicBezTo>
                  <a:cubicBezTo>
                    <a:pt x="0" y="20"/>
                    <a:pt x="0" y="18"/>
                    <a:pt x="1" y="17"/>
                  </a:cubicBezTo>
                  <a:cubicBezTo>
                    <a:pt x="1" y="16"/>
                    <a:pt x="3" y="15"/>
                    <a:pt x="1" y="13"/>
                  </a:cubicBezTo>
                  <a:cubicBezTo>
                    <a:pt x="0" y="12"/>
                    <a:pt x="0" y="11"/>
                    <a:pt x="1" y="11"/>
                  </a:cubicBezTo>
                  <a:cubicBezTo>
                    <a:pt x="2" y="10"/>
                    <a:pt x="3" y="11"/>
                    <a:pt x="4" y="11"/>
                  </a:cubicBezTo>
                  <a:cubicBezTo>
                    <a:pt x="5" y="13"/>
                    <a:pt x="6" y="15"/>
                    <a:pt x="8" y="14"/>
                  </a:cubicBezTo>
                  <a:cubicBezTo>
                    <a:pt x="11" y="13"/>
                    <a:pt x="11" y="10"/>
                    <a:pt x="11" y="8"/>
                  </a:cubicBezTo>
                  <a:cubicBezTo>
                    <a:pt x="10" y="4"/>
                    <a:pt x="15" y="3"/>
                    <a:pt x="16" y="0"/>
                  </a:cubicBezTo>
                  <a:cubicBezTo>
                    <a:pt x="16" y="2"/>
                    <a:pt x="17" y="4"/>
                    <a:pt x="16" y="6"/>
                  </a:cubicBezTo>
                  <a:cubicBezTo>
                    <a:pt x="16" y="11"/>
                    <a:pt x="16" y="15"/>
                    <a:pt x="17" y="20"/>
                  </a:cubicBezTo>
                  <a:cubicBezTo>
                    <a:pt x="18" y="21"/>
                    <a:pt x="18" y="22"/>
                    <a:pt x="16" y="22"/>
                  </a:cubicBezTo>
                  <a:cubicBezTo>
                    <a:pt x="15" y="21"/>
                    <a:pt x="15" y="21"/>
                    <a:pt x="15" y="20"/>
                  </a:cubicBezTo>
                  <a:cubicBezTo>
                    <a:pt x="15" y="19"/>
                    <a:pt x="14" y="18"/>
                    <a:pt x="13" y="18"/>
                  </a:cubicBezTo>
                  <a:cubicBezTo>
                    <a:pt x="11" y="18"/>
                    <a:pt x="11" y="19"/>
                    <a:pt x="10" y="20"/>
                  </a:cubicBezTo>
                  <a:cubicBezTo>
                    <a:pt x="10" y="21"/>
                    <a:pt x="10" y="23"/>
                    <a:pt x="8" y="24"/>
                  </a:cubicBezTo>
                  <a:close/>
                </a:path>
              </a:pathLst>
            </a:custGeom>
            <a:solidFill>
              <a:srgbClr val="F192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47" name="Freeform 557"/>
            <p:cNvSpPr>
              <a:spLocks/>
            </p:cNvSpPr>
            <p:nvPr/>
          </p:nvSpPr>
          <p:spPr bwMode="auto">
            <a:xfrm>
              <a:off x="-6526213" y="42863"/>
              <a:ext cx="141288" cy="88900"/>
            </a:xfrm>
            <a:custGeom>
              <a:avLst/>
              <a:gdLst>
                <a:gd name="T0" fmla="*/ 0 w 16"/>
                <a:gd name="T1" fmla="*/ 3 h 10"/>
                <a:gd name="T2" fmla="*/ 7 w 16"/>
                <a:gd name="T3" fmla="*/ 2 h 10"/>
                <a:gd name="T4" fmla="*/ 13 w 16"/>
                <a:gd name="T5" fmla="*/ 3 h 10"/>
                <a:gd name="T6" fmla="*/ 16 w 16"/>
                <a:gd name="T7" fmla="*/ 4 h 10"/>
                <a:gd name="T8" fmla="*/ 14 w 16"/>
                <a:gd name="T9" fmla="*/ 5 h 10"/>
                <a:gd name="T10" fmla="*/ 9 w 16"/>
                <a:gd name="T11" fmla="*/ 9 h 10"/>
                <a:gd name="T12" fmla="*/ 6 w 16"/>
                <a:gd name="T13" fmla="*/ 10 h 10"/>
                <a:gd name="T14" fmla="*/ 0 w 16"/>
                <a:gd name="T15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0">
                  <a:moveTo>
                    <a:pt x="0" y="3"/>
                  </a:moveTo>
                  <a:cubicBezTo>
                    <a:pt x="2" y="4"/>
                    <a:pt x="4" y="0"/>
                    <a:pt x="7" y="2"/>
                  </a:cubicBezTo>
                  <a:cubicBezTo>
                    <a:pt x="9" y="4"/>
                    <a:pt x="11" y="4"/>
                    <a:pt x="13" y="3"/>
                  </a:cubicBezTo>
                  <a:cubicBezTo>
                    <a:pt x="14" y="3"/>
                    <a:pt x="15" y="2"/>
                    <a:pt x="16" y="4"/>
                  </a:cubicBezTo>
                  <a:cubicBezTo>
                    <a:pt x="16" y="5"/>
                    <a:pt x="15" y="5"/>
                    <a:pt x="14" y="5"/>
                  </a:cubicBezTo>
                  <a:cubicBezTo>
                    <a:pt x="12" y="6"/>
                    <a:pt x="11" y="7"/>
                    <a:pt x="9" y="9"/>
                  </a:cubicBezTo>
                  <a:cubicBezTo>
                    <a:pt x="9" y="10"/>
                    <a:pt x="7" y="10"/>
                    <a:pt x="6" y="10"/>
                  </a:cubicBezTo>
                  <a:cubicBezTo>
                    <a:pt x="6" y="5"/>
                    <a:pt x="1" y="6"/>
                    <a:pt x="0" y="3"/>
                  </a:cubicBezTo>
                  <a:close/>
                </a:path>
              </a:pathLst>
            </a:custGeom>
            <a:solidFill>
              <a:srgbClr val="F08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48" name="Freeform 558"/>
            <p:cNvSpPr>
              <a:spLocks/>
            </p:cNvSpPr>
            <p:nvPr/>
          </p:nvSpPr>
          <p:spPr bwMode="auto">
            <a:xfrm>
              <a:off x="-6294438" y="211138"/>
              <a:ext cx="79375" cy="106363"/>
            </a:xfrm>
            <a:custGeom>
              <a:avLst/>
              <a:gdLst>
                <a:gd name="T0" fmla="*/ 1 w 9"/>
                <a:gd name="T1" fmla="*/ 1 h 12"/>
                <a:gd name="T2" fmla="*/ 3 w 9"/>
                <a:gd name="T3" fmla="*/ 0 h 12"/>
                <a:gd name="T4" fmla="*/ 9 w 9"/>
                <a:gd name="T5" fmla="*/ 10 h 12"/>
                <a:gd name="T6" fmla="*/ 1 w 9"/>
                <a:gd name="T7" fmla="*/ 7 h 12"/>
                <a:gd name="T8" fmla="*/ 6 w 9"/>
                <a:gd name="T9" fmla="*/ 8 h 12"/>
                <a:gd name="T10" fmla="*/ 5 w 9"/>
                <a:gd name="T11" fmla="*/ 11 h 12"/>
                <a:gd name="T12" fmla="*/ 1 w 9"/>
                <a:gd name="T13" fmla="*/ 10 h 12"/>
                <a:gd name="T14" fmla="*/ 1 w 9"/>
                <a:gd name="T15" fmla="*/ 7 h 12"/>
                <a:gd name="T16" fmla="*/ 1 w 9"/>
                <a:gd name="T17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2">
                  <a:moveTo>
                    <a:pt x="1" y="1"/>
                  </a:moveTo>
                  <a:cubicBezTo>
                    <a:pt x="2" y="1"/>
                    <a:pt x="2" y="1"/>
                    <a:pt x="3" y="0"/>
                  </a:cubicBezTo>
                  <a:cubicBezTo>
                    <a:pt x="7" y="2"/>
                    <a:pt x="9" y="5"/>
                    <a:pt x="9" y="10"/>
                  </a:cubicBezTo>
                  <a:cubicBezTo>
                    <a:pt x="5" y="4"/>
                    <a:pt x="5" y="4"/>
                    <a:pt x="1" y="7"/>
                  </a:cubicBezTo>
                  <a:cubicBezTo>
                    <a:pt x="4" y="7"/>
                    <a:pt x="5" y="6"/>
                    <a:pt x="6" y="8"/>
                  </a:cubicBezTo>
                  <a:cubicBezTo>
                    <a:pt x="6" y="9"/>
                    <a:pt x="6" y="10"/>
                    <a:pt x="5" y="11"/>
                  </a:cubicBezTo>
                  <a:cubicBezTo>
                    <a:pt x="4" y="12"/>
                    <a:pt x="3" y="10"/>
                    <a:pt x="1" y="10"/>
                  </a:cubicBezTo>
                  <a:cubicBezTo>
                    <a:pt x="0" y="10"/>
                    <a:pt x="1" y="8"/>
                    <a:pt x="1" y="7"/>
                  </a:cubicBezTo>
                  <a:cubicBezTo>
                    <a:pt x="1" y="5"/>
                    <a:pt x="5" y="3"/>
                    <a:pt x="1" y="1"/>
                  </a:cubicBezTo>
                  <a:close/>
                </a:path>
              </a:pathLst>
            </a:custGeom>
            <a:solidFill>
              <a:srgbClr val="EA75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49" name="Freeform 559"/>
            <p:cNvSpPr>
              <a:spLocks/>
            </p:cNvSpPr>
            <p:nvPr/>
          </p:nvSpPr>
          <p:spPr bwMode="auto">
            <a:xfrm>
              <a:off x="-6731001" y="292100"/>
              <a:ext cx="88900" cy="96838"/>
            </a:xfrm>
            <a:custGeom>
              <a:avLst/>
              <a:gdLst>
                <a:gd name="T0" fmla="*/ 0 w 10"/>
                <a:gd name="T1" fmla="*/ 8 h 11"/>
                <a:gd name="T2" fmla="*/ 1 w 10"/>
                <a:gd name="T3" fmla="*/ 5 h 11"/>
                <a:gd name="T4" fmla="*/ 5 w 10"/>
                <a:gd name="T5" fmla="*/ 1 h 11"/>
                <a:gd name="T6" fmla="*/ 8 w 10"/>
                <a:gd name="T7" fmla="*/ 6 h 11"/>
                <a:gd name="T8" fmla="*/ 7 w 10"/>
                <a:gd name="T9" fmla="*/ 10 h 11"/>
                <a:gd name="T10" fmla="*/ 0 w 10"/>
                <a:gd name="T11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1">
                  <a:moveTo>
                    <a:pt x="0" y="8"/>
                  </a:moveTo>
                  <a:cubicBezTo>
                    <a:pt x="1" y="7"/>
                    <a:pt x="1" y="6"/>
                    <a:pt x="1" y="5"/>
                  </a:cubicBezTo>
                  <a:cubicBezTo>
                    <a:pt x="1" y="3"/>
                    <a:pt x="2" y="0"/>
                    <a:pt x="5" y="1"/>
                  </a:cubicBezTo>
                  <a:cubicBezTo>
                    <a:pt x="9" y="1"/>
                    <a:pt x="8" y="4"/>
                    <a:pt x="8" y="6"/>
                  </a:cubicBezTo>
                  <a:cubicBezTo>
                    <a:pt x="7" y="7"/>
                    <a:pt x="10" y="9"/>
                    <a:pt x="7" y="10"/>
                  </a:cubicBezTo>
                  <a:cubicBezTo>
                    <a:pt x="5" y="11"/>
                    <a:pt x="2" y="11"/>
                    <a:pt x="0" y="8"/>
                  </a:cubicBezTo>
                  <a:close/>
                </a:path>
              </a:pathLst>
            </a:custGeom>
            <a:solidFill>
              <a:srgbClr val="D43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50" name="Freeform 560"/>
            <p:cNvSpPr>
              <a:spLocks/>
            </p:cNvSpPr>
            <p:nvPr/>
          </p:nvSpPr>
          <p:spPr bwMode="auto">
            <a:xfrm>
              <a:off x="-6429376" y="292100"/>
              <a:ext cx="80963" cy="71438"/>
            </a:xfrm>
            <a:custGeom>
              <a:avLst/>
              <a:gdLst>
                <a:gd name="T0" fmla="*/ 3 w 9"/>
                <a:gd name="T1" fmla="*/ 4 h 8"/>
                <a:gd name="T2" fmla="*/ 0 w 9"/>
                <a:gd name="T3" fmla="*/ 6 h 8"/>
                <a:gd name="T4" fmla="*/ 5 w 9"/>
                <a:gd name="T5" fmla="*/ 1 h 8"/>
                <a:gd name="T6" fmla="*/ 9 w 9"/>
                <a:gd name="T7" fmla="*/ 4 h 8"/>
                <a:gd name="T8" fmla="*/ 5 w 9"/>
                <a:gd name="T9" fmla="*/ 8 h 8"/>
                <a:gd name="T10" fmla="*/ 3 w 9"/>
                <a:gd name="T11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8">
                  <a:moveTo>
                    <a:pt x="3" y="4"/>
                  </a:moveTo>
                  <a:cubicBezTo>
                    <a:pt x="1" y="4"/>
                    <a:pt x="2" y="6"/>
                    <a:pt x="0" y="6"/>
                  </a:cubicBezTo>
                  <a:cubicBezTo>
                    <a:pt x="1" y="3"/>
                    <a:pt x="1" y="1"/>
                    <a:pt x="5" y="1"/>
                  </a:cubicBezTo>
                  <a:cubicBezTo>
                    <a:pt x="7" y="0"/>
                    <a:pt x="8" y="1"/>
                    <a:pt x="9" y="4"/>
                  </a:cubicBezTo>
                  <a:cubicBezTo>
                    <a:pt x="9" y="7"/>
                    <a:pt x="6" y="7"/>
                    <a:pt x="5" y="8"/>
                  </a:cubicBezTo>
                  <a:cubicBezTo>
                    <a:pt x="2" y="8"/>
                    <a:pt x="4" y="5"/>
                    <a:pt x="3" y="4"/>
                  </a:cubicBezTo>
                  <a:close/>
                </a:path>
              </a:pathLst>
            </a:custGeom>
            <a:solidFill>
              <a:srgbClr val="ED84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51" name="Freeform 561"/>
            <p:cNvSpPr>
              <a:spLocks/>
            </p:cNvSpPr>
            <p:nvPr/>
          </p:nvSpPr>
          <p:spPr bwMode="auto">
            <a:xfrm>
              <a:off x="-6535738" y="265113"/>
              <a:ext cx="80963" cy="88900"/>
            </a:xfrm>
            <a:custGeom>
              <a:avLst/>
              <a:gdLst>
                <a:gd name="T0" fmla="*/ 6 w 9"/>
                <a:gd name="T1" fmla="*/ 10 h 10"/>
                <a:gd name="T2" fmla="*/ 1 w 9"/>
                <a:gd name="T3" fmla="*/ 3 h 10"/>
                <a:gd name="T4" fmla="*/ 3 w 9"/>
                <a:gd name="T5" fmla="*/ 3 h 10"/>
                <a:gd name="T6" fmla="*/ 4 w 9"/>
                <a:gd name="T7" fmla="*/ 5 h 10"/>
                <a:gd name="T8" fmla="*/ 5 w 9"/>
                <a:gd name="T9" fmla="*/ 2 h 10"/>
                <a:gd name="T10" fmla="*/ 6 w 9"/>
                <a:gd name="T11" fmla="*/ 1 h 10"/>
                <a:gd name="T12" fmla="*/ 8 w 9"/>
                <a:gd name="T13" fmla="*/ 6 h 10"/>
                <a:gd name="T14" fmla="*/ 6 w 9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6" y="10"/>
                  </a:moveTo>
                  <a:cubicBezTo>
                    <a:pt x="0" y="10"/>
                    <a:pt x="1" y="6"/>
                    <a:pt x="1" y="3"/>
                  </a:cubicBezTo>
                  <a:cubicBezTo>
                    <a:pt x="1" y="3"/>
                    <a:pt x="2" y="2"/>
                    <a:pt x="3" y="3"/>
                  </a:cubicBezTo>
                  <a:cubicBezTo>
                    <a:pt x="3" y="3"/>
                    <a:pt x="3" y="5"/>
                    <a:pt x="4" y="5"/>
                  </a:cubicBezTo>
                  <a:cubicBezTo>
                    <a:pt x="5" y="4"/>
                    <a:pt x="4" y="3"/>
                    <a:pt x="5" y="2"/>
                  </a:cubicBezTo>
                  <a:cubicBezTo>
                    <a:pt x="5" y="1"/>
                    <a:pt x="5" y="0"/>
                    <a:pt x="6" y="1"/>
                  </a:cubicBezTo>
                  <a:cubicBezTo>
                    <a:pt x="8" y="2"/>
                    <a:pt x="9" y="4"/>
                    <a:pt x="8" y="6"/>
                  </a:cubicBezTo>
                  <a:cubicBezTo>
                    <a:pt x="7" y="7"/>
                    <a:pt x="7" y="9"/>
                    <a:pt x="6" y="10"/>
                  </a:cubicBezTo>
                  <a:close/>
                </a:path>
              </a:pathLst>
            </a:custGeom>
            <a:solidFill>
              <a:srgbClr val="AE28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52" name="Freeform 562"/>
            <p:cNvSpPr>
              <a:spLocks/>
            </p:cNvSpPr>
            <p:nvPr/>
          </p:nvSpPr>
          <p:spPr bwMode="auto">
            <a:xfrm>
              <a:off x="-6178551" y="166688"/>
              <a:ext cx="52388" cy="88900"/>
            </a:xfrm>
            <a:custGeom>
              <a:avLst/>
              <a:gdLst>
                <a:gd name="T0" fmla="*/ 3 w 6"/>
                <a:gd name="T1" fmla="*/ 10 h 10"/>
                <a:gd name="T2" fmla="*/ 1 w 6"/>
                <a:gd name="T3" fmla="*/ 2 h 10"/>
                <a:gd name="T4" fmla="*/ 1 w 6"/>
                <a:gd name="T5" fmla="*/ 0 h 10"/>
                <a:gd name="T6" fmla="*/ 3 w 6"/>
                <a:gd name="T7" fmla="*/ 0 h 10"/>
                <a:gd name="T8" fmla="*/ 3 w 6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">
                  <a:moveTo>
                    <a:pt x="3" y="10"/>
                  </a:moveTo>
                  <a:cubicBezTo>
                    <a:pt x="4" y="7"/>
                    <a:pt x="4" y="4"/>
                    <a:pt x="1" y="2"/>
                  </a:cubicBezTo>
                  <a:cubicBezTo>
                    <a:pt x="1" y="1"/>
                    <a:pt x="0" y="1"/>
                    <a:pt x="1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6" y="2"/>
                    <a:pt x="6" y="5"/>
                    <a:pt x="3" y="10"/>
                  </a:cubicBezTo>
                  <a:close/>
                </a:path>
              </a:pathLst>
            </a:custGeom>
            <a:solidFill>
              <a:srgbClr val="EC64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53" name="Freeform 563"/>
            <p:cNvSpPr>
              <a:spLocks/>
            </p:cNvSpPr>
            <p:nvPr/>
          </p:nvSpPr>
          <p:spPr bwMode="auto">
            <a:xfrm>
              <a:off x="-6249988" y="77788"/>
              <a:ext cx="71438" cy="71438"/>
            </a:xfrm>
            <a:custGeom>
              <a:avLst/>
              <a:gdLst>
                <a:gd name="T0" fmla="*/ 3 w 8"/>
                <a:gd name="T1" fmla="*/ 0 h 8"/>
                <a:gd name="T2" fmla="*/ 4 w 8"/>
                <a:gd name="T3" fmla="*/ 0 h 8"/>
                <a:gd name="T4" fmla="*/ 5 w 8"/>
                <a:gd name="T5" fmla="*/ 2 h 8"/>
                <a:gd name="T6" fmla="*/ 6 w 8"/>
                <a:gd name="T7" fmla="*/ 7 h 8"/>
                <a:gd name="T8" fmla="*/ 4 w 8"/>
                <a:gd name="T9" fmla="*/ 4 h 8"/>
                <a:gd name="T10" fmla="*/ 3 w 8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3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5" y="1"/>
                    <a:pt x="5" y="2"/>
                  </a:cubicBezTo>
                  <a:cubicBezTo>
                    <a:pt x="6" y="3"/>
                    <a:pt x="8" y="6"/>
                    <a:pt x="6" y="7"/>
                  </a:cubicBezTo>
                  <a:cubicBezTo>
                    <a:pt x="3" y="8"/>
                    <a:pt x="4" y="5"/>
                    <a:pt x="4" y="4"/>
                  </a:cubicBezTo>
                  <a:cubicBezTo>
                    <a:pt x="3" y="2"/>
                    <a:pt x="0" y="1"/>
                    <a:pt x="3" y="0"/>
                  </a:cubicBezTo>
                  <a:close/>
                </a:path>
              </a:pathLst>
            </a:custGeom>
            <a:solidFill>
              <a:srgbClr val="EC67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54" name="Freeform 564"/>
            <p:cNvSpPr>
              <a:spLocks/>
            </p:cNvSpPr>
            <p:nvPr/>
          </p:nvSpPr>
          <p:spPr bwMode="auto">
            <a:xfrm>
              <a:off x="-6597651" y="300038"/>
              <a:ext cx="26988" cy="44450"/>
            </a:xfrm>
            <a:custGeom>
              <a:avLst/>
              <a:gdLst>
                <a:gd name="T0" fmla="*/ 3 w 3"/>
                <a:gd name="T1" fmla="*/ 2 h 5"/>
                <a:gd name="T2" fmla="*/ 1 w 3"/>
                <a:gd name="T3" fmla="*/ 5 h 5"/>
                <a:gd name="T4" fmla="*/ 0 w 3"/>
                <a:gd name="T5" fmla="*/ 3 h 5"/>
                <a:gd name="T6" fmla="*/ 1 w 3"/>
                <a:gd name="T7" fmla="*/ 0 h 5"/>
                <a:gd name="T8" fmla="*/ 3 w 3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3" y="2"/>
                  </a:moveTo>
                  <a:cubicBezTo>
                    <a:pt x="3" y="4"/>
                    <a:pt x="2" y="5"/>
                    <a:pt x="1" y="5"/>
                  </a:cubicBezTo>
                  <a:cubicBezTo>
                    <a:pt x="0" y="5"/>
                    <a:pt x="0" y="4"/>
                    <a:pt x="0" y="3"/>
                  </a:cubicBezTo>
                  <a:cubicBezTo>
                    <a:pt x="0" y="2"/>
                    <a:pt x="0" y="0"/>
                    <a:pt x="1" y="0"/>
                  </a:cubicBezTo>
                  <a:cubicBezTo>
                    <a:pt x="2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8B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55" name="Freeform 565"/>
            <p:cNvSpPr>
              <a:spLocks/>
            </p:cNvSpPr>
            <p:nvPr/>
          </p:nvSpPr>
          <p:spPr bwMode="auto">
            <a:xfrm>
              <a:off x="-6518276" y="282575"/>
              <a:ext cx="36513" cy="44450"/>
            </a:xfrm>
            <a:custGeom>
              <a:avLst/>
              <a:gdLst>
                <a:gd name="T0" fmla="*/ 3 w 4"/>
                <a:gd name="T1" fmla="*/ 0 h 5"/>
                <a:gd name="T2" fmla="*/ 3 w 4"/>
                <a:gd name="T3" fmla="*/ 0 h 5"/>
                <a:gd name="T4" fmla="*/ 2 w 4"/>
                <a:gd name="T5" fmla="*/ 5 h 5"/>
                <a:gd name="T6" fmla="*/ 1 w 4"/>
                <a:gd name="T7" fmla="*/ 1 h 5"/>
                <a:gd name="T8" fmla="*/ 3 w 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4" y="2"/>
                    <a:pt x="4" y="4"/>
                    <a:pt x="2" y="5"/>
                  </a:cubicBezTo>
                  <a:cubicBezTo>
                    <a:pt x="0" y="5"/>
                    <a:pt x="0" y="2"/>
                    <a:pt x="1" y="1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F1AD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56" name="Freeform 566"/>
            <p:cNvSpPr>
              <a:spLocks/>
            </p:cNvSpPr>
            <p:nvPr/>
          </p:nvSpPr>
          <p:spPr bwMode="auto">
            <a:xfrm>
              <a:off x="-6134101" y="282575"/>
              <a:ext cx="25400" cy="44450"/>
            </a:xfrm>
            <a:custGeom>
              <a:avLst/>
              <a:gdLst>
                <a:gd name="T0" fmla="*/ 1 w 3"/>
                <a:gd name="T1" fmla="*/ 5 h 5"/>
                <a:gd name="T2" fmla="*/ 0 w 3"/>
                <a:gd name="T3" fmla="*/ 2 h 5"/>
                <a:gd name="T4" fmla="*/ 1 w 3"/>
                <a:gd name="T5" fmla="*/ 0 h 5"/>
                <a:gd name="T6" fmla="*/ 2 w 3"/>
                <a:gd name="T7" fmla="*/ 3 h 5"/>
                <a:gd name="T8" fmla="*/ 1 w 3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5"/>
                  </a:move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3" y="1"/>
                    <a:pt x="3" y="2"/>
                    <a:pt x="2" y="3"/>
                  </a:cubicBezTo>
                  <a:cubicBezTo>
                    <a:pt x="2" y="4"/>
                    <a:pt x="2" y="5"/>
                    <a:pt x="1" y="5"/>
                  </a:cubicBezTo>
                  <a:close/>
                </a:path>
              </a:pathLst>
            </a:custGeom>
            <a:solidFill>
              <a:srgbClr val="F5A3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57" name="Freeform 567"/>
            <p:cNvSpPr>
              <a:spLocks/>
            </p:cNvSpPr>
            <p:nvPr/>
          </p:nvSpPr>
          <p:spPr bwMode="auto">
            <a:xfrm>
              <a:off x="-6454776" y="638175"/>
              <a:ext cx="25400" cy="53975"/>
            </a:xfrm>
            <a:custGeom>
              <a:avLst/>
              <a:gdLst>
                <a:gd name="T0" fmla="*/ 3 w 3"/>
                <a:gd name="T1" fmla="*/ 2 h 6"/>
                <a:gd name="T2" fmla="*/ 3 w 3"/>
                <a:gd name="T3" fmla="*/ 2 h 6"/>
                <a:gd name="T4" fmla="*/ 1 w 3"/>
                <a:gd name="T5" fmla="*/ 5 h 6"/>
                <a:gd name="T6" fmla="*/ 0 w 3"/>
                <a:gd name="T7" fmla="*/ 3 h 6"/>
                <a:gd name="T8" fmla="*/ 3 w 3"/>
                <a:gd name="T9" fmla="*/ 1 h 6"/>
                <a:gd name="T10" fmla="*/ 3 w 3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4"/>
                    <a:pt x="3" y="5"/>
                    <a:pt x="1" y="5"/>
                  </a:cubicBezTo>
                  <a:cubicBezTo>
                    <a:pt x="0" y="6"/>
                    <a:pt x="0" y="4"/>
                    <a:pt x="0" y="3"/>
                  </a:cubicBezTo>
                  <a:cubicBezTo>
                    <a:pt x="0" y="2"/>
                    <a:pt x="0" y="0"/>
                    <a:pt x="3" y="1"/>
                  </a:cubicBezTo>
                  <a:cubicBezTo>
                    <a:pt x="3" y="1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28D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58" name="Freeform 568"/>
            <p:cNvSpPr>
              <a:spLocks/>
            </p:cNvSpPr>
            <p:nvPr/>
          </p:nvSpPr>
          <p:spPr bwMode="auto">
            <a:xfrm>
              <a:off x="-6276976" y="657225"/>
              <a:ext cx="34925" cy="44450"/>
            </a:xfrm>
            <a:custGeom>
              <a:avLst/>
              <a:gdLst>
                <a:gd name="T0" fmla="*/ 1 w 4"/>
                <a:gd name="T1" fmla="*/ 1 h 5"/>
                <a:gd name="T2" fmla="*/ 4 w 4"/>
                <a:gd name="T3" fmla="*/ 2 h 5"/>
                <a:gd name="T4" fmla="*/ 2 w 4"/>
                <a:gd name="T5" fmla="*/ 5 h 5"/>
                <a:gd name="T6" fmla="*/ 0 w 4"/>
                <a:gd name="T7" fmla="*/ 2 h 5"/>
                <a:gd name="T8" fmla="*/ 1 w 4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1" y="1"/>
                  </a:moveTo>
                  <a:cubicBezTo>
                    <a:pt x="3" y="0"/>
                    <a:pt x="4" y="1"/>
                    <a:pt x="4" y="2"/>
                  </a:cubicBezTo>
                  <a:cubicBezTo>
                    <a:pt x="4" y="4"/>
                    <a:pt x="3" y="5"/>
                    <a:pt x="2" y="5"/>
                  </a:cubicBezTo>
                  <a:cubicBezTo>
                    <a:pt x="0" y="5"/>
                    <a:pt x="0" y="3"/>
                    <a:pt x="0" y="2"/>
                  </a:cubicBezTo>
                  <a:cubicBezTo>
                    <a:pt x="1" y="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49D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59" name="Freeform 569"/>
            <p:cNvSpPr>
              <a:spLocks/>
            </p:cNvSpPr>
            <p:nvPr/>
          </p:nvSpPr>
          <p:spPr bwMode="auto">
            <a:xfrm>
              <a:off x="-6750051" y="541338"/>
              <a:ext cx="36513" cy="44450"/>
            </a:xfrm>
            <a:custGeom>
              <a:avLst/>
              <a:gdLst>
                <a:gd name="T0" fmla="*/ 4 w 4"/>
                <a:gd name="T1" fmla="*/ 1 h 5"/>
                <a:gd name="T2" fmla="*/ 2 w 4"/>
                <a:gd name="T3" fmla="*/ 4 h 5"/>
                <a:gd name="T4" fmla="*/ 1 w 4"/>
                <a:gd name="T5" fmla="*/ 0 h 5"/>
                <a:gd name="T6" fmla="*/ 4 w 4"/>
                <a:gd name="T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4" y="1"/>
                  </a:moveTo>
                  <a:cubicBezTo>
                    <a:pt x="3" y="3"/>
                    <a:pt x="4" y="5"/>
                    <a:pt x="2" y="4"/>
                  </a:cubicBezTo>
                  <a:cubicBezTo>
                    <a:pt x="0" y="4"/>
                    <a:pt x="0" y="2"/>
                    <a:pt x="1" y="0"/>
                  </a:cubicBezTo>
                  <a:cubicBezTo>
                    <a:pt x="2" y="1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EF8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60" name="Freeform 570"/>
            <p:cNvSpPr>
              <a:spLocks/>
            </p:cNvSpPr>
            <p:nvPr/>
          </p:nvSpPr>
          <p:spPr bwMode="auto">
            <a:xfrm>
              <a:off x="-6116638" y="541338"/>
              <a:ext cx="26988" cy="34925"/>
            </a:xfrm>
            <a:custGeom>
              <a:avLst/>
              <a:gdLst>
                <a:gd name="T0" fmla="*/ 3 w 3"/>
                <a:gd name="T1" fmla="*/ 1 h 4"/>
                <a:gd name="T2" fmla="*/ 1 w 3"/>
                <a:gd name="T3" fmla="*/ 4 h 4"/>
                <a:gd name="T4" fmla="*/ 0 w 3"/>
                <a:gd name="T5" fmla="*/ 2 h 4"/>
                <a:gd name="T6" fmla="*/ 1 w 3"/>
                <a:gd name="T7" fmla="*/ 0 h 4"/>
                <a:gd name="T8" fmla="*/ 3 w 3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1"/>
                  </a:moveTo>
                  <a:cubicBezTo>
                    <a:pt x="3" y="2"/>
                    <a:pt x="2" y="3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F18F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61" name="Freeform 571"/>
            <p:cNvSpPr>
              <a:spLocks/>
            </p:cNvSpPr>
            <p:nvPr/>
          </p:nvSpPr>
          <p:spPr bwMode="auto">
            <a:xfrm>
              <a:off x="-6357938" y="630238"/>
              <a:ext cx="26988" cy="44450"/>
            </a:xfrm>
            <a:custGeom>
              <a:avLst/>
              <a:gdLst>
                <a:gd name="T0" fmla="*/ 2 w 3"/>
                <a:gd name="T1" fmla="*/ 0 h 5"/>
                <a:gd name="T2" fmla="*/ 1 w 3"/>
                <a:gd name="T3" fmla="*/ 4 h 5"/>
                <a:gd name="T4" fmla="*/ 0 w 3"/>
                <a:gd name="T5" fmla="*/ 2 h 5"/>
                <a:gd name="T6" fmla="*/ 2 w 3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cubicBezTo>
                    <a:pt x="3" y="2"/>
                    <a:pt x="3" y="4"/>
                    <a:pt x="1" y="4"/>
                  </a:cubicBezTo>
                  <a:cubicBezTo>
                    <a:pt x="0" y="5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08F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62" name="Freeform 572"/>
            <p:cNvSpPr>
              <a:spLocks/>
            </p:cNvSpPr>
            <p:nvPr/>
          </p:nvSpPr>
          <p:spPr bwMode="auto">
            <a:xfrm>
              <a:off x="-6072188" y="211138"/>
              <a:ext cx="17463" cy="36513"/>
            </a:xfrm>
            <a:custGeom>
              <a:avLst/>
              <a:gdLst>
                <a:gd name="T0" fmla="*/ 1 w 2"/>
                <a:gd name="T1" fmla="*/ 0 h 4"/>
                <a:gd name="T2" fmla="*/ 2 w 2"/>
                <a:gd name="T3" fmla="*/ 2 h 4"/>
                <a:gd name="T4" fmla="*/ 1 w 2"/>
                <a:gd name="T5" fmla="*/ 4 h 4"/>
                <a:gd name="T6" fmla="*/ 0 w 2"/>
                <a:gd name="T7" fmla="*/ 1 h 4"/>
                <a:gd name="T8" fmla="*/ 1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cubicBezTo>
                    <a:pt x="2" y="0"/>
                    <a:pt x="2" y="1"/>
                    <a:pt x="2" y="2"/>
                  </a:cubicBezTo>
                  <a:cubicBezTo>
                    <a:pt x="2" y="3"/>
                    <a:pt x="2" y="4"/>
                    <a:pt x="1" y="4"/>
                  </a:cubicBezTo>
                  <a:cubicBezTo>
                    <a:pt x="0" y="4"/>
                    <a:pt x="0" y="2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29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63" name="Freeform 573"/>
            <p:cNvSpPr>
              <a:spLocks/>
            </p:cNvSpPr>
            <p:nvPr/>
          </p:nvSpPr>
          <p:spPr bwMode="auto">
            <a:xfrm>
              <a:off x="-6392863" y="531813"/>
              <a:ext cx="26988" cy="36513"/>
            </a:xfrm>
            <a:custGeom>
              <a:avLst/>
              <a:gdLst>
                <a:gd name="T0" fmla="*/ 2 w 3"/>
                <a:gd name="T1" fmla="*/ 0 h 4"/>
                <a:gd name="T2" fmla="*/ 3 w 3"/>
                <a:gd name="T3" fmla="*/ 2 h 4"/>
                <a:gd name="T4" fmla="*/ 1 w 3"/>
                <a:gd name="T5" fmla="*/ 4 h 4"/>
                <a:gd name="T6" fmla="*/ 0 w 3"/>
                <a:gd name="T7" fmla="*/ 2 h 4"/>
                <a:gd name="T8" fmla="*/ 2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4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395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64" name="Freeform 574"/>
            <p:cNvSpPr>
              <a:spLocks/>
            </p:cNvSpPr>
            <p:nvPr/>
          </p:nvSpPr>
          <p:spPr bwMode="auto">
            <a:xfrm>
              <a:off x="-6794501" y="415925"/>
              <a:ext cx="26988" cy="36513"/>
            </a:xfrm>
            <a:custGeom>
              <a:avLst/>
              <a:gdLst>
                <a:gd name="T0" fmla="*/ 3 w 3"/>
                <a:gd name="T1" fmla="*/ 2 h 4"/>
                <a:gd name="T2" fmla="*/ 2 w 3"/>
                <a:gd name="T3" fmla="*/ 4 h 4"/>
                <a:gd name="T4" fmla="*/ 0 w 3"/>
                <a:gd name="T5" fmla="*/ 2 h 4"/>
                <a:gd name="T6" fmla="*/ 1 w 3"/>
                <a:gd name="T7" fmla="*/ 0 h 4"/>
                <a:gd name="T8" fmla="*/ 3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2"/>
                  </a:moveTo>
                  <a:cubicBezTo>
                    <a:pt x="3" y="3"/>
                    <a:pt x="3" y="4"/>
                    <a:pt x="2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1"/>
                    <a:pt x="3" y="2"/>
                  </a:cubicBezTo>
                  <a:close/>
                </a:path>
              </a:pathLst>
            </a:custGeom>
            <a:solidFill>
              <a:srgbClr val="F49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65" name="Freeform 575"/>
            <p:cNvSpPr>
              <a:spLocks/>
            </p:cNvSpPr>
            <p:nvPr/>
          </p:nvSpPr>
          <p:spPr bwMode="auto">
            <a:xfrm>
              <a:off x="-6553201" y="407988"/>
              <a:ext cx="34925" cy="44450"/>
            </a:xfrm>
            <a:custGeom>
              <a:avLst/>
              <a:gdLst>
                <a:gd name="T0" fmla="*/ 2 w 4"/>
                <a:gd name="T1" fmla="*/ 0 h 5"/>
                <a:gd name="T2" fmla="*/ 3 w 4"/>
                <a:gd name="T3" fmla="*/ 2 h 5"/>
                <a:gd name="T4" fmla="*/ 2 w 4"/>
                <a:gd name="T5" fmla="*/ 4 h 5"/>
                <a:gd name="T6" fmla="*/ 1 w 4"/>
                <a:gd name="T7" fmla="*/ 3 h 5"/>
                <a:gd name="T8" fmla="*/ 2 w 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2" y="0"/>
                  </a:move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4" y="4"/>
                    <a:pt x="2" y="4"/>
                  </a:cubicBezTo>
                  <a:cubicBezTo>
                    <a:pt x="1" y="5"/>
                    <a:pt x="1" y="4"/>
                    <a:pt x="1" y="3"/>
                  </a:cubicBezTo>
                  <a:cubicBezTo>
                    <a:pt x="1" y="2"/>
                    <a:pt x="0" y="1"/>
                    <a:pt x="2" y="0"/>
                  </a:cubicBezTo>
                  <a:close/>
                </a:path>
              </a:pathLst>
            </a:custGeom>
            <a:solidFill>
              <a:srgbClr val="ED9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66" name="Freeform 576"/>
            <p:cNvSpPr>
              <a:spLocks/>
            </p:cNvSpPr>
            <p:nvPr/>
          </p:nvSpPr>
          <p:spPr bwMode="auto">
            <a:xfrm>
              <a:off x="-6099176" y="407988"/>
              <a:ext cx="26988" cy="34925"/>
            </a:xfrm>
            <a:custGeom>
              <a:avLst/>
              <a:gdLst>
                <a:gd name="T0" fmla="*/ 3 w 3"/>
                <a:gd name="T1" fmla="*/ 2 h 4"/>
                <a:gd name="T2" fmla="*/ 1 w 3"/>
                <a:gd name="T3" fmla="*/ 4 h 4"/>
                <a:gd name="T4" fmla="*/ 0 w 3"/>
                <a:gd name="T5" fmla="*/ 2 h 4"/>
                <a:gd name="T6" fmla="*/ 2 w 3"/>
                <a:gd name="T7" fmla="*/ 0 h 4"/>
                <a:gd name="T8" fmla="*/ 3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2"/>
                  </a:moveTo>
                  <a:cubicBezTo>
                    <a:pt x="3" y="3"/>
                    <a:pt x="3" y="4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18E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67" name="Freeform 577"/>
            <p:cNvSpPr>
              <a:spLocks/>
            </p:cNvSpPr>
            <p:nvPr/>
          </p:nvSpPr>
          <p:spPr bwMode="auto">
            <a:xfrm>
              <a:off x="-6338888" y="398463"/>
              <a:ext cx="25400" cy="34925"/>
            </a:xfrm>
            <a:custGeom>
              <a:avLst/>
              <a:gdLst>
                <a:gd name="T0" fmla="*/ 1 w 3"/>
                <a:gd name="T1" fmla="*/ 0 h 4"/>
                <a:gd name="T2" fmla="*/ 3 w 3"/>
                <a:gd name="T3" fmla="*/ 1 h 4"/>
                <a:gd name="T4" fmla="*/ 1 w 3"/>
                <a:gd name="T5" fmla="*/ 4 h 4"/>
                <a:gd name="T6" fmla="*/ 0 w 3"/>
                <a:gd name="T7" fmla="*/ 3 h 4"/>
                <a:gd name="T8" fmla="*/ 1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2" y="0"/>
                    <a:pt x="3" y="1"/>
                    <a:pt x="3" y="1"/>
                  </a:cubicBezTo>
                  <a:cubicBezTo>
                    <a:pt x="3" y="3"/>
                    <a:pt x="3" y="4"/>
                    <a:pt x="1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F398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68" name="Freeform 578"/>
            <p:cNvSpPr>
              <a:spLocks/>
            </p:cNvSpPr>
            <p:nvPr/>
          </p:nvSpPr>
          <p:spPr bwMode="auto">
            <a:xfrm>
              <a:off x="-6338888" y="220663"/>
              <a:ext cx="25400" cy="34925"/>
            </a:xfrm>
            <a:custGeom>
              <a:avLst/>
              <a:gdLst>
                <a:gd name="T0" fmla="*/ 3 w 3"/>
                <a:gd name="T1" fmla="*/ 2 h 4"/>
                <a:gd name="T2" fmla="*/ 1 w 3"/>
                <a:gd name="T3" fmla="*/ 4 h 4"/>
                <a:gd name="T4" fmla="*/ 0 w 3"/>
                <a:gd name="T5" fmla="*/ 2 h 4"/>
                <a:gd name="T6" fmla="*/ 2 w 3"/>
                <a:gd name="T7" fmla="*/ 0 h 4"/>
                <a:gd name="T8" fmla="*/ 3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2"/>
                  </a:moveTo>
                  <a:cubicBezTo>
                    <a:pt x="3" y="3"/>
                    <a:pt x="3" y="4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39A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69" name="Freeform 579"/>
            <p:cNvSpPr>
              <a:spLocks/>
            </p:cNvSpPr>
            <p:nvPr/>
          </p:nvSpPr>
          <p:spPr bwMode="auto">
            <a:xfrm>
              <a:off x="-6464301" y="193675"/>
              <a:ext cx="34925" cy="34925"/>
            </a:xfrm>
            <a:custGeom>
              <a:avLst/>
              <a:gdLst>
                <a:gd name="T0" fmla="*/ 2 w 4"/>
                <a:gd name="T1" fmla="*/ 4 h 4"/>
                <a:gd name="T2" fmla="*/ 1 w 4"/>
                <a:gd name="T3" fmla="*/ 1 h 4"/>
                <a:gd name="T4" fmla="*/ 2 w 4"/>
                <a:gd name="T5" fmla="*/ 0 h 4"/>
                <a:gd name="T6" fmla="*/ 3 w 4"/>
                <a:gd name="T7" fmla="*/ 2 h 4"/>
                <a:gd name="T8" fmla="*/ 2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1" y="3"/>
                    <a:pt x="0" y="2"/>
                    <a:pt x="1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4" y="1"/>
                    <a:pt x="3" y="2"/>
                  </a:cubicBezTo>
                  <a:cubicBezTo>
                    <a:pt x="3" y="3"/>
                    <a:pt x="3" y="4"/>
                    <a:pt x="2" y="4"/>
                  </a:cubicBezTo>
                  <a:close/>
                </a:path>
              </a:pathLst>
            </a:custGeom>
            <a:solidFill>
              <a:srgbClr val="E994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70" name="Freeform 580"/>
            <p:cNvSpPr>
              <a:spLocks/>
            </p:cNvSpPr>
            <p:nvPr/>
          </p:nvSpPr>
          <p:spPr bwMode="auto">
            <a:xfrm>
              <a:off x="-6276976" y="87313"/>
              <a:ext cx="26988" cy="44450"/>
            </a:xfrm>
            <a:custGeom>
              <a:avLst/>
              <a:gdLst>
                <a:gd name="T0" fmla="*/ 1 w 3"/>
                <a:gd name="T1" fmla="*/ 5 h 5"/>
                <a:gd name="T2" fmla="*/ 1 w 3"/>
                <a:gd name="T3" fmla="*/ 1 h 5"/>
                <a:gd name="T4" fmla="*/ 2 w 3"/>
                <a:gd name="T5" fmla="*/ 1 h 5"/>
                <a:gd name="T6" fmla="*/ 1 w 3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1" y="5"/>
                  </a:moveTo>
                  <a:cubicBezTo>
                    <a:pt x="0" y="4"/>
                    <a:pt x="0" y="2"/>
                    <a:pt x="1" y="1"/>
                  </a:cubicBezTo>
                  <a:cubicBezTo>
                    <a:pt x="1" y="0"/>
                    <a:pt x="2" y="0"/>
                    <a:pt x="2" y="1"/>
                  </a:cubicBezTo>
                  <a:cubicBezTo>
                    <a:pt x="3" y="3"/>
                    <a:pt x="2" y="4"/>
                    <a:pt x="1" y="5"/>
                  </a:cubicBezTo>
                  <a:close/>
                </a:path>
              </a:pathLst>
            </a:custGeom>
            <a:solidFill>
              <a:srgbClr val="F08C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71" name="Freeform 581"/>
            <p:cNvSpPr>
              <a:spLocks/>
            </p:cNvSpPr>
            <p:nvPr/>
          </p:nvSpPr>
          <p:spPr bwMode="auto">
            <a:xfrm>
              <a:off x="-6518276" y="104775"/>
              <a:ext cx="26988" cy="34925"/>
            </a:xfrm>
            <a:custGeom>
              <a:avLst/>
              <a:gdLst>
                <a:gd name="T0" fmla="*/ 2 w 3"/>
                <a:gd name="T1" fmla="*/ 4 h 4"/>
                <a:gd name="T2" fmla="*/ 0 w 3"/>
                <a:gd name="T3" fmla="*/ 2 h 4"/>
                <a:gd name="T4" fmla="*/ 2 w 3"/>
                <a:gd name="T5" fmla="*/ 0 h 4"/>
                <a:gd name="T6" fmla="*/ 3 w 3"/>
                <a:gd name="T7" fmla="*/ 2 h 4"/>
                <a:gd name="T8" fmla="*/ 2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4"/>
                  </a:moveTo>
                  <a:cubicBezTo>
                    <a:pt x="1" y="4"/>
                    <a:pt x="1" y="3"/>
                    <a:pt x="0" y="2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4"/>
                    <a:pt x="2" y="4"/>
                  </a:cubicBezTo>
                  <a:close/>
                </a:path>
              </a:pathLst>
            </a:custGeom>
            <a:solidFill>
              <a:srgbClr val="F39A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72" name="Freeform 582"/>
            <p:cNvSpPr>
              <a:spLocks/>
            </p:cNvSpPr>
            <p:nvPr/>
          </p:nvSpPr>
          <p:spPr bwMode="auto">
            <a:xfrm>
              <a:off x="-6607176" y="122238"/>
              <a:ext cx="17463" cy="44450"/>
            </a:xfrm>
            <a:custGeom>
              <a:avLst/>
              <a:gdLst>
                <a:gd name="T0" fmla="*/ 2 w 2"/>
                <a:gd name="T1" fmla="*/ 2 h 5"/>
                <a:gd name="T2" fmla="*/ 1 w 2"/>
                <a:gd name="T3" fmla="*/ 4 h 5"/>
                <a:gd name="T4" fmla="*/ 0 w 2"/>
                <a:gd name="T5" fmla="*/ 2 h 5"/>
                <a:gd name="T6" fmla="*/ 1 w 2"/>
                <a:gd name="T7" fmla="*/ 0 h 5"/>
                <a:gd name="T8" fmla="*/ 2 w 2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2"/>
                  </a:moveTo>
                  <a:cubicBezTo>
                    <a:pt x="2" y="3"/>
                    <a:pt x="2" y="4"/>
                    <a:pt x="1" y="4"/>
                  </a:cubicBezTo>
                  <a:cubicBezTo>
                    <a:pt x="0" y="5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F29A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73" name="Freeform 583"/>
            <p:cNvSpPr>
              <a:spLocks/>
            </p:cNvSpPr>
            <p:nvPr/>
          </p:nvSpPr>
          <p:spPr bwMode="auto">
            <a:xfrm>
              <a:off x="-6705601" y="131763"/>
              <a:ext cx="19050" cy="34925"/>
            </a:xfrm>
            <a:custGeom>
              <a:avLst/>
              <a:gdLst>
                <a:gd name="T0" fmla="*/ 2 w 2"/>
                <a:gd name="T1" fmla="*/ 2 h 4"/>
                <a:gd name="T2" fmla="*/ 1 w 2"/>
                <a:gd name="T3" fmla="*/ 4 h 4"/>
                <a:gd name="T4" fmla="*/ 0 w 2"/>
                <a:gd name="T5" fmla="*/ 2 h 4"/>
                <a:gd name="T6" fmla="*/ 1 w 2"/>
                <a:gd name="T7" fmla="*/ 0 h 4"/>
                <a:gd name="T8" fmla="*/ 2 w 2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2"/>
                  </a:moveTo>
                  <a:cubicBezTo>
                    <a:pt x="2" y="3"/>
                    <a:pt x="2" y="3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F396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74" name="Freeform 584"/>
            <p:cNvSpPr>
              <a:spLocks/>
            </p:cNvSpPr>
            <p:nvPr/>
          </p:nvSpPr>
          <p:spPr bwMode="auto">
            <a:xfrm>
              <a:off x="-6143626" y="131763"/>
              <a:ext cx="26988" cy="34925"/>
            </a:xfrm>
            <a:custGeom>
              <a:avLst/>
              <a:gdLst>
                <a:gd name="T0" fmla="*/ 2 w 3"/>
                <a:gd name="T1" fmla="*/ 4 h 4"/>
                <a:gd name="T2" fmla="*/ 0 w 3"/>
                <a:gd name="T3" fmla="*/ 1 h 4"/>
                <a:gd name="T4" fmla="*/ 1 w 3"/>
                <a:gd name="T5" fmla="*/ 0 h 4"/>
                <a:gd name="T6" fmla="*/ 2 w 3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2" y="4"/>
                  </a:moveTo>
                  <a:cubicBezTo>
                    <a:pt x="0" y="4"/>
                    <a:pt x="0" y="2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3" y="1"/>
                    <a:pt x="3" y="3"/>
                    <a:pt x="2" y="4"/>
                  </a:cubicBezTo>
                  <a:close/>
                </a:path>
              </a:pathLst>
            </a:custGeom>
            <a:solidFill>
              <a:srgbClr val="F49A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75" name="Freeform 585"/>
            <p:cNvSpPr>
              <a:spLocks/>
            </p:cNvSpPr>
            <p:nvPr/>
          </p:nvSpPr>
          <p:spPr bwMode="auto">
            <a:xfrm>
              <a:off x="-6205538" y="184150"/>
              <a:ext cx="26988" cy="36513"/>
            </a:xfrm>
            <a:custGeom>
              <a:avLst/>
              <a:gdLst>
                <a:gd name="T0" fmla="*/ 1 w 3"/>
                <a:gd name="T1" fmla="*/ 0 h 4"/>
                <a:gd name="T2" fmla="*/ 3 w 3"/>
                <a:gd name="T3" fmla="*/ 2 h 4"/>
                <a:gd name="T4" fmla="*/ 2 w 3"/>
                <a:gd name="T5" fmla="*/ 3 h 4"/>
                <a:gd name="T6" fmla="*/ 0 w 3"/>
                <a:gd name="T7" fmla="*/ 2 h 4"/>
                <a:gd name="T8" fmla="*/ 1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2" y="0"/>
                    <a:pt x="3" y="1"/>
                    <a:pt x="3" y="2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397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76" name="Oval 586"/>
            <p:cNvSpPr>
              <a:spLocks noChangeArrowheads="1"/>
            </p:cNvSpPr>
            <p:nvPr/>
          </p:nvSpPr>
          <p:spPr bwMode="auto">
            <a:xfrm>
              <a:off x="-6642101" y="220663"/>
              <a:ext cx="26988" cy="34925"/>
            </a:xfrm>
            <a:prstGeom prst="ellipse">
              <a:avLst/>
            </a:prstGeom>
            <a:solidFill>
              <a:srgbClr val="F08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77" name="Freeform 587"/>
            <p:cNvSpPr>
              <a:spLocks/>
            </p:cNvSpPr>
            <p:nvPr/>
          </p:nvSpPr>
          <p:spPr bwMode="auto">
            <a:xfrm>
              <a:off x="-6215063" y="398463"/>
              <a:ext cx="26988" cy="34925"/>
            </a:xfrm>
            <a:custGeom>
              <a:avLst/>
              <a:gdLst>
                <a:gd name="T0" fmla="*/ 1 w 3"/>
                <a:gd name="T1" fmla="*/ 4 h 4"/>
                <a:gd name="T2" fmla="*/ 0 w 3"/>
                <a:gd name="T3" fmla="*/ 2 h 4"/>
                <a:gd name="T4" fmla="*/ 2 w 3"/>
                <a:gd name="T5" fmla="*/ 0 h 4"/>
                <a:gd name="T6" fmla="*/ 3 w 3"/>
                <a:gd name="T7" fmla="*/ 2 h 4"/>
                <a:gd name="T8" fmla="*/ 1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2" y="4"/>
                    <a:pt x="1" y="4"/>
                  </a:cubicBezTo>
                  <a:close/>
                </a:path>
              </a:pathLst>
            </a:custGeom>
            <a:solidFill>
              <a:srgbClr val="F4A1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78" name="Freeform 588"/>
            <p:cNvSpPr>
              <a:spLocks/>
            </p:cNvSpPr>
            <p:nvPr/>
          </p:nvSpPr>
          <p:spPr bwMode="auto">
            <a:xfrm>
              <a:off x="-6499226" y="504825"/>
              <a:ext cx="25400" cy="36513"/>
            </a:xfrm>
            <a:custGeom>
              <a:avLst/>
              <a:gdLst>
                <a:gd name="T0" fmla="*/ 1 w 3"/>
                <a:gd name="T1" fmla="*/ 0 h 4"/>
                <a:gd name="T2" fmla="*/ 3 w 3"/>
                <a:gd name="T3" fmla="*/ 3 h 4"/>
                <a:gd name="T4" fmla="*/ 1 w 3"/>
                <a:gd name="T5" fmla="*/ 4 h 4"/>
                <a:gd name="T6" fmla="*/ 0 w 3"/>
                <a:gd name="T7" fmla="*/ 2 h 4"/>
                <a:gd name="T8" fmla="*/ 1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2" y="1"/>
                    <a:pt x="3" y="2"/>
                    <a:pt x="3" y="3"/>
                  </a:cubicBezTo>
                  <a:cubicBezTo>
                    <a:pt x="3" y="4"/>
                    <a:pt x="2" y="4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4A0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79" name="Freeform 589"/>
            <p:cNvSpPr>
              <a:spLocks/>
            </p:cNvSpPr>
            <p:nvPr/>
          </p:nvSpPr>
          <p:spPr bwMode="auto">
            <a:xfrm>
              <a:off x="-6197601" y="638175"/>
              <a:ext cx="36513" cy="36513"/>
            </a:xfrm>
            <a:custGeom>
              <a:avLst/>
              <a:gdLst>
                <a:gd name="T0" fmla="*/ 4 w 4"/>
                <a:gd name="T1" fmla="*/ 2 h 4"/>
                <a:gd name="T2" fmla="*/ 1 w 4"/>
                <a:gd name="T3" fmla="*/ 4 h 4"/>
                <a:gd name="T4" fmla="*/ 2 w 4"/>
                <a:gd name="T5" fmla="*/ 1 h 4"/>
                <a:gd name="T6" fmla="*/ 4 w 4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3" y="3"/>
                    <a:pt x="2" y="4"/>
                    <a:pt x="1" y="4"/>
                  </a:cubicBezTo>
                  <a:cubicBezTo>
                    <a:pt x="1" y="3"/>
                    <a:pt x="0" y="2"/>
                    <a:pt x="2" y="1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6A7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80" name="Freeform 590"/>
            <p:cNvSpPr>
              <a:spLocks/>
            </p:cNvSpPr>
            <p:nvPr/>
          </p:nvSpPr>
          <p:spPr bwMode="auto">
            <a:xfrm>
              <a:off x="-6197601" y="549275"/>
              <a:ext cx="19050" cy="26988"/>
            </a:xfrm>
            <a:custGeom>
              <a:avLst/>
              <a:gdLst>
                <a:gd name="T0" fmla="*/ 2 w 2"/>
                <a:gd name="T1" fmla="*/ 1 h 3"/>
                <a:gd name="T2" fmla="*/ 1 w 2"/>
                <a:gd name="T3" fmla="*/ 3 h 3"/>
                <a:gd name="T4" fmla="*/ 0 w 2"/>
                <a:gd name="T5" fmla="*/ 2 h 3"/>
                <a:gd name="T6" fmla="*/ 1 w 2"/>
                <a:gd name="T7" fmla="*/ 0 h 3"/>
                <a:gd name="T8" fmla="*/ 2 w 2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cubicBezTo>
                    <a:pt x="2" y="2"/>
                    <a:pt x="2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F49A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81" name="Freeform 591"/>
            <p:cNvSpPr>
              <a:spLocks/>
            </p:cNvSpPr>
            <p:nvPr/>
          </p:nvSpPr>
          <p:spPr bwMode="auto">
            <a:xfrm>
              <a:off x="-6276976" y="504825"/>
              <a:ext cx="26988" cy="26988"/>
            </a:xfrm>
            <a:custGeom>
              <a:avLst/>
              <a:gdLst>
                <a:gd name="T0" fmla="*/ 2 w 3"/>
                <a:gd name="T1" fmla="*/ 0 h 3"/>
                <a:gd name="T2" fmla="*/ 3 w 3"/>
                <a:gd name="T3" fmla="*/ 2 h 3"/>
                <a:gd name="T4" fmla="*/ 1 w 3"/>
                <a:gd name="T5" fmla="*/ 3 h 3"/>
                <a:gd name="T6" fmla="*/ 0 w 3"/>
                <a:gd name="T7" fmla="*/ 1 h 3"/>
                <a:gd name="T8" fmla="*/ 2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3" y="0"/>
                    <a:pt x="3" y="1"/>
                    <a:pt x="3" y="2"/>
                  </a:cubicBezTo>
                  <a:cubicBezTo>
                    <a:pt x="2" y="3"/>
                    <a:pt x="2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295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82" name="Freeform 592"/>
            <p:cNvSpPr>
              <a:spLocks/>
            </p:cNvSpPr>
            <p:nvPr/>
          </p:nvSpPr>
          <p:spPr bwMode="auto">
            <a:xfrm>
              <a:off x="-6402388" y="112713"/>
              <a:ext cx="26988" cy="36513"/>
            </a:xfrm>
            <a:custGeom>
              <a:avLst/>
              <a:gdLst>
                <a:gd name="T0" fmla="*/ 3 w 3"/>
                <a:gd name="T1" fmla="*/ 1 h 4"/>
                <a:gd name="T2" fmla="*/ 2 w 3"/>
                <a:gd name="T3" fmla="*/ 4 h 4"/>
                <a:gd name="T4" fmla="*/ 0 w 3"/>
                <a:gd name="T5" fmla="*/ 2 h 4"/>
                <a:gd name="T6" fmla="*/ 2 w 3"/>
                <a:gd name="T7" fmla="*/ 0 h 4"/>
                <a:gd name="T8" fmla="*/ 3 w 3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1"/>
                  </a:moveTo>
                  <a:cubicBezTo>
                    <a:pt x="3" y="3"/>
                    <a:pt x="3" y="4"/>
                    <a:pt x="2" y="4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F4AE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83" name="Freeform 593"/>
            <p:cNvSpPr>
              <a:spLocks/>
            </p:cNvSpPr>
            <p:nvPr/>
          </p:nvSpPr>
          <p:spPr bwMode="auto">
            <a:xfrm>
              <a:off x="-6767513" y="166688"/>
              <a:ext cx="36513" cy="26988"/>
            </a:xfrm>
            <a:custGeom>
              <a:avLst/>
              <a:gdLst>
                <a:gd name="T0" fmla="*/ 4 w 4"/>
                <a:gd name="T1" fmla="*/ 2 h 3"/>
                <a:gd name="T2" fmla="*/ 0 w 4"/>
                <a:gd name="T3" fmla="*/ 1 h 3"/>
                <a:gd name="T4" fmla="*/ 1 w 4"/>
                <a:gd name="T5" fmla="*/ 0 h 3"/>
                <a:gd name="T6" fmla="*/ 4 w 4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3">
                  <a:moveTo>
                    <a:pt x="4" y="2"/>
                  </a:moveTo>
                  <a:cubicBezTo>
                    <a:pt x="2" y="3"/>
                    <a:pt x="0" y="3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3" y="1"/>
                    <a:pt x="4" y="2"/>
                  </a:cubicBezTo>
                  <a:close/>
                </a:path>
              </a:pathLst>
            </a:custGeom>
            <a:solidFill>
              <a:srgbClr val="EF77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84" name="Freeform 594"/>
            <p:cNvSpPr>
              <a:spLocks/>
            </p:cNvSpPr>
            <p:nvPr/>
          </p:nvSpPr>
          <p:spPr bwMode="auto">
            <a:xfrm>
              <a:off x="-6651626" y="415925"/>
              <a:ext cx="26988" cy="26988"/>
            </a:xfrm>
            <a:custGeom>
              <a:avLst/>
              <a:gdLst>
                <a:gd name="T0" fmla="*/ 2 w 3"/>
                <a:gd name="T1" fmla="*/ 3 h 3"/>
                <a:gd name="T2" fmla="*/ 0 w 3"/>
                <a:gd name="T3" fmla="*/ 2 h 3"/>
                <a:gd name="T4" fmla="*/ 1 w 3"/>
                <a:gd name="T5" fmla="*/ 0 h 3"/>
                <a:gd name="T6" fmla="*/ 3 w 3"/>
                <a:gd name="T7" fmla="*/ 2 h 3"/>
                <a:gd name="T8" fmla="*/ 2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cubicBezTo>
                    <a:pt x="1" y="3"/>
                    <a:pt x="1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1"/>
                    <a:pt x="3" y="2"/>
                  </a:cubicBezTo>
                  <a:cubicBezTo>
                    <a:pt x="3" y="2"/>
                    <a:pt x="3" y="3"/>
                    <a:pt x="2" y="3"/>
                  </a:cubicBezTo>
                  <a:close/>
                </a:path>
              </a:pathLst>
            </a:custGeom>
            <a:solidFill>
              <a:srgbClr val="F7B1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85" name="Freeform 595"/>
            <p:cNvSpPr>
              <a:spLocks/>
            </p:cNvSpPr>
            <p:nvPr/>
          </p:nvSpPr>
          <p:spPr bwMode="auto">
            <a:xfrm>
              <a:off x="-6740526" y="220663"/>
              <a:ext cx="17463" cy="26988"/>
            </a:xfrm>
            <a:custGeom>
              <a:avLst/>
              <a:gdLst>
                <a:gd name="T0" fmla="*/ 1 w 2"/>
                <a:gd name="T1" fmla="*/ 3 h 3"/>
                <a:gd name="T2" fmla="*/ 0 w 2"/>
                <a:gd name="T3" fmla="*/ 2 h 3"/>
                <a:gd name="T4" fmla="*/ 1 w 2"/>
                <a:gd name="T5" fmla="*/ 0 h 3"/>
                <a:gd name="T6" fmla="*/ 2 w 2"/>
                <a:gd name="T7" fmla="*/ 1 h 3"/>
                <a:gd name="T8" fmla="*/ 1 w 2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3"/>
                  </a:move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2" y="2"/>
                    <a:pt x="2" y="3"/>
                    <a:pt x="1" y="3"/>
                  </a:cubicBezTo>
                  <a:close/>
                </a:path>
              </a:pathLst>
            </a:custGeom>
            <a:solidFill>
              <a:srgbClr val="FDDB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86" name="Freeform 596"/>
            <p:cNvSpPr>
              <a:spLocks/>
            </p:cNvSpPr>
            <p:nvPr/>
          </p:nvSpPr>
          <p:spPr bwMode="auto">
            <a:xfrm>
              <a:off x="-6686551" y="647700"/>
              <a:ext cx="34925" cy="44450"/>
            </a:xfrm>
            <a:custGeom>
              <a:avLst/>
              <a:gdLst>
                <a:gd name="T0" fmla="*/ 4 w 4"/>
                <a:gd name="T1" fmla="*/ 3 h 5"/>
                <a:gd name="T2" fmla="*/ 3 w 4"/>
                <a:gd name="T3" fmla="*/ 5 h 5"/>
                <a:gd name="T4" fmla="*/ 1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4" y="5"/>
                    <a:pt x="3" y="5"/>
                  </a:cubicBezTo>
                  <a:cubicBezTo>
                    <a:pt x="1" y="4"/>
                    <a:pt x="1" y="3"/>
                    <a:pt x="1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F18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87" name="Freeform 597"/>
            <p:cNvSpPr>
              <a:spLocks/>
            </p:cNvSpPr>
            <p:nvPr/>
          </p:nvSpPr>
          <p:spPr bwMode="auto">
            <a:xfrm>
              <a:off x="-6570663" y="647700"/>
              <a:ext cx="25400" cy="44450"/>
            </a:xfrm>
            <a:custGeom>
              <a:avLst/>
              <a:gdLst>
                <a:gd name="T0" fmla="*/ 3 w 3"/>
                <a:gd name="T1" fmla="*/ 2 h 5"/>
                <a:gd name="T2" fmla="*/ 2 w 3"/>
                <a:gd name="T3" fmla="*/ 4 h 5"/>
                <a:gd name="T4" fmla="*/ 0 w 3"/>
                <a:gd name="T5" fmla="*/ 2 h 5"/>
                <a:gd name="T6" fmla="*/ 1 w 3"/>
                <a:gd name="T7" fmla="*/ 0 h 5"/>
                <a:gd name="T8" fmla="*/ 3 w 3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3" y="2"/>
                  </a:moveTo>
                  <a:cubicBezTo>
                    <a:pt x="3" y="3"/>
                    <a:pt x="3" y="4"/>
                    <a:pt x="2" y="4"/>
                  </a:cubicBezTo>
                  <a:cubicBezTo>
                    <a:pt x="1" y="5"/>
                    <a:pt x="1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191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88" name="Freeform 598"/>
            <p:cNvSpPr>
              <a:spLocks/>
            </p:cNvSpPr>
            <p:nvPr/>
          </p:nvSpPr>
          <p:spPr bwMode="auto">
            <a:xfrm>
              <a:off x="-6642101" y="558800"/>
              <a:ext cx="34925" cy="34925"/>
            </a:xfrm>
            <a:custGeom>
              <a:avLst/>
              <a:gdLst>
                <a:gd name="T0" fmla="*/ 3 w 4"/>
                <a:gd name="T1" fmla="*/ 4 h 4"/>
                <a:gd name="T2" fmla="*/ 1 w 4"/>
                <a:gd name="T3" fmla="*/ 0 h 4"/>
                <a:gd name="T4" fmla="*/ 2 w 4"/>
                <a:gd name="T5" fmla="*/ 0 h 4"/>
                <a:gd name="T6" fmla="*/ 3 w 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cubicBezTo>
                    <a:pt x="1" y="3"/>
                    <a:pt x="0" y="2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4" y="1"/>
                    <a:pt x="3" y="2"/>
                    <a:pt x="3" y="4"/>
                  </a:cubicBezTo>
                  <a:close/>
                </a:path>
              </a:pathLst>
            </a:custGeom>
            <a:solidFill>
              <a:srgbClr val="F39A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89" name="Freeform 599"/>
            <p:cNvSpPr>
              <a:spLocks/>
            </p:cNvSpPr>
            <p:nvPr/>
          </p:nvSpPr>
          <p:spPr bwMode="auto">
            <a:xfrm>
              <a:off x="-6508751" y="6350"/>
              <a:ext cx="79375" cy="26988"/>
            </a:xfrm>
            <a:custGeom>
              <a:avLst/>
              <a:gdLst>
                <a:gd name="T0" fmla="*/ 9 w 9"/>
                <a:gd name="T1" fmla="*/ 1 h 3"/>
                <a:gd name="T2" fmla="*/ 0 w 9"/>
                <a:gd name="T3" fmla="*/ 2 h 3"/>
                <a:gd name="T4" fmla="*/ 9 w 9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3">
                  <a:moveTo>
                    <a:pt x="9" y="1"/>
                  </a:moveTo>
                  <a:cubicBezTo>
                    <a:pt x="6" y="2"/>
                    <a:pt x="3" y="3"/>
                    <a:pt x="0" y="2"/>
                  </a:cubicBezTo>
                  <a:cubicBezTo>
                    <a:pt x="3" y="1"/>
                    <a:pt x="5" y="0"/>
                    <a:pt x="9" y="1"/>
                  </a:cubicBezTo>
                  <a:close/>
                </a:path>
              </a:pathLst>
            </a:custGeom>
            <a:solidFill>
              <a:srgbClr val="6D7A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90" name="Freeform 600"/>
            <p:cNvSpPr>
              <a:spLocks/>
            </p:cNvSpPr>
            <p:nvPr/>
          </p:nvSpPr>
          <p:spPr bwMode="auto">
            <a:xfrm>
              <a:off x="-6705601" y="309563"/>
              <a:ext cx="26988" cy="44450"/>
            </a:xfrm>
            <a:custGeom>
              <a:avLst/>
              <a:gdLst>
                <a:gd name="T0" fmla="*/ 3 w 3"/>
                <a:gd name="T1" fmla="*/ 2 h 5"/>
                <a:gd name="T2" fmla="*/ 2 w 3"/>
                <a:gd name="T3" fmla="*/ 4 h 5"/>
                <a:gd name="T4" fmla="*/ 0 w 3"/>
                <a:gd name="T5" fmla="*/ 2 h 5"/>
                <a:gd name="T6" fmla="*/ 2 w 3"/>
                <a:gd name="T7" fmla="*/ 0 h 5"/>
                <a:gd name="T8" fmla="*/ 3 w 3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3" y="2"/>
                  </a:moveTo>
                  <a:cubicBezTo>
                    <a:pt x="3" y="3"/>
                    <a:pt x="3" y="4"/>
                    <a:pt x="2" y="4"/>
                  </a:cubicBezTo>
                  <a:cubicBezTo>
                    <a:pt x="1" y="5"/>
                    <a:pt x="1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6A6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1291" name="Grupo 1290"/>
          <p:cNvGrpSpPr/>
          <p:nvPr/>
        </p:nvGrpSpPr>
        <p:grpSpPr>
          <a:xfrm rot="18947105">
            <a:off x="10764602" y="570802"/>
            <a:ext cx="311397" cy="480522"/>
            <a:chOff x="-6865938" y="-403225"/>
            <a:chExt cx="865188" cy="1335088"/>
          </a:xfrm>
        </p:grpSpPr>
        <p:sp>
          <p:nvSpPr>
            <p:cNvPr id="1292" name="Freeform 546"/>
            <p:cNvSpPr>
              <a:spLocks/>
            </p:cNvSpPr>
            <p:nvPr/>
          </p:nvSpPr>
          <p:spPr bwMode="auto">
            <a:xfrm>
              <a:off x="-6856413" y="23813"/>
              <a:ext cx="855663" cy="677863"/>
            </a:xfrm>
            <a:custGeom>
              <a:avLst/>
              <a:gdLst>
                <a:gd name="T0" fmla="*/ 10 w 96"/>
                <a:gd name="T1" fmla="*/ 59 h 76"/>
                <a:gd name="T2" fmla="*/ 6 w 96"/>
                <a:gd name="T3" fmla="*/ 19 h 76"/>
                <a:gd name="T4" fmla="*/ 12 w 96"/>
                <a:gd name="T5" fmla="*/ 11 h 76"/>
                <a:gd name="T6" fmla="*/ 31 w 96"/>
                <a:gd name="T7" fmla="*/ 4 h 76"/>
                <a:gd name="T8" fmla="*/ 36 w 96"/>
                <a:gd name="T9" fmla="*/ 4 h 76"/>
                <a:gd name="T10" fmla="*/ 44 w 96"/>
                <a:gd name="T11" fmla="*/ 10 h 76"/>
                <a:gd name="T12" fmla="*/ 47 w 96"/>
                <a:gd name="T13" fmla="*/ 10 h 76"/>
                <a:gd name="T14" fmla="*/ 51 w 96"/>
                <a:gd name="T15" fmla="*/ 7 h 76"/>
                <a:gd name="T16" fmla="*/ 46 w 96"/>
                <a:gd name="T17" fmla="*/ 6 h 76"/>
                <a:gd name="T18" fmla="*/ 45 w 96"/>
                <a:gd name="T19" fmla="*/ 3 h 76"/>
                <a:gd name="T20" fmla="*/ 71 w 96"/>
                <a:gd name="T21" fmla="*/ 4 h 76"/>
                <a:gd name="T22" fmla="*/ 73 w 96"/>
                <a:gd name="T23" fmla="*/ 10 h 76"/>
                <a:gd name="T24" fmla="*/ 72 w 96"/>
                <a:gd name="T25" fmla="*/ 6 h 76"/>
                <a:gd name="T26" fmla="*/ 76 w 96"/>
                <a:gd name="T27" fmla="*/ 6 h 76"/>
                <a:gd name="T28" fmla="*/ 81 w 96"/>
                <a:gd name="T29" fmla="*/ 7 h 76"/>
                <a:gd name="T30" fmla="*/ 94 w 96"/>
                <a:gd name="T31" fmla="*/ 39 h 76"/>
                <a:gd name="T32" fmla="*/ 84 w 96"/>
                <a:gd name="T33" fmla="*/ 67 h 76"/>
                <a:gd name="T34" fmla="*/ 78 w 96"/>
                <a:gd name="T35" fmla="*/ 72 h 76"/>
                <a:gd name="T36" fmla="*/ 75 w 96"/>
                <a:gd name="T37" fmla="*/ 70 h 76"/>
                <a:gd name="T38" fmla="*/ 69 w 96"/>
                <a:gd name="T39" fmla="*/ 71 h 76"/>
                <a:gd name="T40" fmla="*/ 67 w 96"/>
                <a:gd name="T41" fmla="*/ 72 h 76"/>
                <a:gd name="T42" fmla="*/ 66 w 96"/>
                <a:gd name="T43" fmla="*/ 74 h 76"/>
                <a:gd name="T44" fmla="*/ 61 w 96"/>
                <a:gd name="T45" fmla="*/ 75 h 76"/>
                <a:gd name="T46" fmla="*/ 59 w 96"/>
                <a:gd name="T47" fmla="*/ 71 h 76"/>
                <a:gd name="T48" fmla="*/ 58 w 96"/>
                <a:gd name="T49" fmla="*/ 69 h 76"/>
                <a:gd name="T50" fmla="*/ 56 w 96"/>
                <a:gd name="T51" fmla="*/ 70 h 76"/>
                <a:gd name="T52" fmla="*/ 55 w 96"/>
                <a:gd name="T53" fmla="*/ 70 h 76"/>
                <a:gd name="T54" fmla="*/ 52 w 96"/>
                <a:gd name="T55" fmla="*/ 75 h 76"/>
                <a:gd name="T56" fmla="*/ 47 w 96"/>
                <a:gd name="T57" fmla="*/ 71 h 76"/>
                <a:gd name="T58" fmla="*/ 47 w 96"/>
                <a:gd name="T59" fmla="*/ 70 h 76"/>
                <a:gd name="T60" fmla="*/ 31 w 96"/>
                <a:gd name="T61" fmla="*/ 69 h 76"/>
                <a:gd name="T62" fmla="*/ 28 w 96"/>
                <a:gd name="T63" fmla="*/ 64 h 76"/>
                <a:gd name="T64" fmla="*/ 26 w 96"/>
                <a:gd name="T65" fmla="*/ 60 h 76"/>
                <a:gd name="T66" fmla="*/ 24 w 96"/>
                <a:gd name="T67" fmla="*/ 63 h 76"/>
                <a:gd name="T68" fmla="*/ 20 w 96"/>
                <a:gd name="T69" fmla="*/ 65 h 76"/>
                <a:gd name="T70" fmla="*/ 15 w 96"/>
                <a:gd name="T71" fmla="*/ 61 h 76"/>
                <a:gd name="T72" fmla="*/ 13 w 96"/>
                <a:gd name="T73" fmla="*/ 59 h 76"/>
                <a:gd name="T74" fmla="*/ 10 w 96"/>
                <a:gd name="T75" fmla="*/ 5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6" h="76">
                  <a:moveTo>
                    <a:pt x="10" y="59"/>
                  </a:moveTo>
                  <a:cubicBezTo>
                    <a:pt x="3" y="46"/>
                    <a:pt x="0" y="33"/>
                    <a:pt x="6" y="19"/>
                  </a:cubicBezTo>
                  <a:cubicBezTo>
                    <a:pt x="7" y="16"/>
                    <a:pt x="9" y="13"/>
                    <a:pt x="12" y="11"/>
                  </a:cubicBezTo>
                  <a:cubicBezTo>
                    <a:pt x="18" y="6"/>
                    <a:pt x="24" y="5"/>
                    <a:pt x="31" y="4"/>
                  </a:cubicBezTo>
                  <a:cubicBezTo>
                    <a:pt x="33" y="4"/>
                    <a:pt x="34" y="3"/>
                    <a:pt x="36" y="4"/>
                  </a:cubicBezTo>
                  <a:cubicBezTo>
                    <a:pt x="39" y="6"/>
                    <a:pt x="42" y="7"/>
                    <a:pt x="44" y="10"/>
                  </a:cubicBezTo>
                  <a:cubicBezTo>
                    <a:pt x="44" y="11"/>
                    <a:pt x="46" y="11"/>
                    <a:pt x="47" y="10"/>
                  </a:cubicBezTo>
                  <a:cubicBezTo>
                    <a:pt x="48" y="8"/>
                    <a:pt x="49" y="7"/>
                    <a:pt x="51" y="7"/>
                  </a:cubicBezTo>
                  <a:cubicBezTo>
                    <a:pt x="49" y="6"/>
                    <a:pt x="48" y="7"/>
                    <a:pt x="46" y="6"/>
                  </a:cubicBezTo>
                  <a:cubicBezTo>
                    <a:pt x="45" y="6"/>
                    <a:pt x="43" y="5"/>
                    <a:pt x="45" y="3"/>
                  </a:cubicBezTo>
                  <a:cubicBezTo>
                    <a:pt x="54" y="0"/>
                    <a:pt x="62" y="0"/>
                    <a:pt x="71" y="4"/>
                  </a:cubicBezTo>
                  <a:cubicBezTo>
                    <a:pt x="71" y="7"/>
                    <a:pt x="71" y="9"/>
                    <a:pt x="73" y="10"/>
                  </a:cubicBezTo>
                  <a:cubicBezTo>
                    <a:pt x="73" y="9"/>
                    <a:pt x="72" y="8"/>
                    <a:pt x="72" y="6"/>
                  </a:cubicBezTo>
                  <a:cubicBezTo>
                    <a:pt x="73" y="5"/>
                    <a:pt x="74" y="5"/>
                    <a:pt x="76" y="6"/>
                  </a:cubicBezTo>
                  <a:cubicBezTo>
                    <a:pt x="78" y="6"/>
                    <a:pt x="79" y="7"/>
                    <a:pt x="81" y="7"/>
                  </a:cubicBezTo>
                  <a:cubicBezTo>
                    <a:pt x="93" y="15"/>
                    <a:pt x="96" y="26"/>
                    <a:pt x="94" y="39"/>
                  </a:cubicBezTo>
                  <a:cubicBezTo>
                    <a:pt x="93" y="49"/>
                    <a:pt x="89" y="59"/>
                    <a:pt x="84" y="67"/>
                  </a:cubicBezTo>
                  <a:cubicBezTo>
                    <a:pt x="81" y="68"/>
                    <a:pt x="80" y="71"/>
                    <a:pt x="78" y="72"/>
                  </a:cubicBezTo>
                  <a:cubicBezTo>
                    <a:pt x="77" y="72"/>
                    <a:pt x="76" y="71"/>
                    <a:pt x="75" y="70"/>
                  </a:cubicBezTo>
                  <a:cubicBezTo>
                    <a:pt x="74" y="72"/>
                    <a:pt x="72" y="73"/>
                    <a:pt x="69" y="71"/>
                  </a:cubicBezTo>
                  <a:cubicBezTo>
                    <a:pt x="68" y="71"/>
                    <a:pt x="67" y="71"/>
                    <a:pt x="67" y="72"/>
                  </a:cubicBezTo>
                  <a:cubicBezTo>
                    <a:pt x="67" y="73"/>
                    <a:pt x="66" y="73"/>
                    <a:pt x="66" y="74"/>
                  </a:cubicBezTo>
                  <a:cubicBezTo>
                    <a:pt x="65" y="75"/>
                    <a:pt x="63" y="76"/>
                    <a:pt x="61" y="75"/>
                  </a:cubicBezTo>
                  <a:cubicBezTo>
                    <a:pt x="59" y="75"/>
                    <a:pt x="59" y="73"/>
                    <a:pt x="59" y="71"/>
                  </a:cubicBezTo>
                  <a:cubicBezTo>
                    <a:pt x="60" y="70"/>
                    <a:pt x="60" y="69"/>
                    <a:pt x="58" y="69"/>
                  </a:cubicBezTo>
                  <a:cubicBezTo>
                    <a:pt x="57" y="69"/>
                    <a:pt x="57" y="70"/>
                    <a:pt x="56" y="70"/>
                  </a:cubicBezTo>
                  <a:cubicBezTo>
                    <a:pt x="56" y="70"/>
                    <a:pt x="55" y="70"/>
                    <a:pt x="55" y="70"/>
                  </a:cubicBezTo>
                  <a:cubicBezTo>
                    <a:pt x="55" y="72"/>
                    <a:pt x="55" y="75"/>
                    <a:pt x="52" y="75"/>
                  </a:cubicBezTo>
                  <a:cubicBezTo>
                    <a:pt x="50" y="75"/>
                    <a:pt x="48" y="73"/>
                    <a:pt x="47" y="71"/>
                  </a:cubicBezTo>
                  <a:cubicBezTo>
                    <a:pt x="47" y="71"/>
                    <a:pt x="47" y="71"/>
                    <a:pt x="47" y="70"/>
                  </a:cubicBezTo>
                  <a:cubicBezTo>
                    <a:pt x="41" y="74"/>
                    <a:pt x="36" y="70"/>
                    <a:pt x="31" y="69"/>
                  </a:cubicBezTo>
                  <a:cubicBezTo>
                    <a:pt x="28" y="68"/>
                    <a:pt x="28" y="66"/>
                    <a:pt x="28" y="64"/>
                  </a:cubicBezTo>
                  <a:cubicBezTo>
                    <a:pt x="28" y="62"/>
                    <a:pt x="28" y="60"/>
                    <a:pt x="26" y="60"/>
                  </a:cubicBezTo>
                  <a:cubicBezTo>
                    <a:pt x="24" y="59"/>
                    <a:pt x="24" y="61"/>
                    <a:pt x="24" y="63"/>
                  </a:cubicBezTo>
                  <a:cubicBezTo>
                    <a:pt x="23" y="65"/>
                    <a:pt x="22" y="65"/>
                    <a:pt x="20" y="65"/>
                  </a:cubicBezTo>
                  <a:cubicBezTo>
                    <a:pt x="18" y="64"/>
                    <a:pt x="17" y="62"/>
                    <a:pt x="15" y="61"/>
                  </a:cubicBezTo>
                  <a:cubicBezTo>
                    <a:pt x="15" y="60"/>
                    <a:pt x="14" y="59"/>
                    <a:pt x="13" y="59"/>
                  </a:cubicBezTo>
                  <a:cubicBezTo>
                    <a:pt x="12" y="58"/>
                    <a:pt x="11" y="59"/>
                    <a:pt x="10" y="59"/>
                  </a:cubicBezTo>
                  <a:close/>
                </a:path>
              </a:pathLst>
            </a:custGeom>
            <a:solidFill>
              <a:srgbClr val="E525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93" name="Freeform 547"/>
            <p:cNvSpPr>
              <a:spLocks/>
            </p:cNvSpPr>
            <p:nvPr/>
          </p:nvSpPr>
          <p:spPr bwMode="auto">
            <a:xfrm>
              <a:off x="-6767513" y="522288"/>
              <a:ext cx="658813" cy="409575"/>
            </a:xfrm>
            <a:custGeom>
              <a:avLst/>
              <a:gdLst>
                <a:gd name="T0" fmla="*/ 48 w 74"/>
                <a:gd name="T1" fmla="*/ 12 h 46"/>
                <a:gd name="T2" fmla="*/ 50 w 74"/>
                <a:gd name="T3" fmla="*/ 11 h 46"/>
                <a:gd name="T4" fmla="*/ 51 w 74"/>
                <a:gd name="T5" fmla="*/ 15 h 46"/>
                <a:gd name="T6" fmla="*/ 51 w 74"/>
                <a:gd name="T7" fmla="*/ 19 h 46"/>
                <a:gd name="T8" fmla="*/ 55 w 74"/>
                <a:gd name="T9" fmla="*/ 17 h 46"/>
                <a:gd name="T10" fmla="*/ 57 w 74"/>
                <a:gd name="T11" fmla="*/ 18 h 46"/>
                <a:gd name="T12" fmla="*/ 56 w 74"/>
                <a:gd name="T13" fmla="*/ 16 h 46"/>
                <a:gd name="T14" fmla="*/ 62 w 74"/>
                <a:gd name="T15" fmla="*/ 16 h 46"/>
                <a:gd name="T16" fmla="*/ 65 w 74"/>
                <a:gd name="T17" fmla="*/ 12 h 46"/>
                <a:gd name="T18" fmla="*/ 66 w 74"/>
                <a:gd name="T19" fmla="*/ 14 h 46"/>
                <a:gd name="T20" fmla="*/ 68 w 74"/>
                <a:gd name="T21" fmla="*/ 15 h 46"/>
                <a:gd name="T22" fmla="*/ 74 w 74"/>
                <a:gd name="T23" fmla="*/ 11 h 46"/>
                <a:gd name="T24" fmla="*/ 51 w 74"/>
                <a:gd name="T25" fmla="*/ 39 h 46"/>
                <a:gd name="T26" fmla="*/ 26 w 74"/>
                <a:gd name="T27" fmla="*/ 39 h 46"/>
                <a:gd name="T28" fmla="*/ 2 w 74"/>
                <a:gd name="T29" fmla="*/ 9 h 46"/>
                <a:gd name="T30" fmla="*/ 0 w 74"/>
                <a:gd name="T31" fmla="*/ 3 h 46"/>
                <a:gd name="T32" fmla="*/ 3 w 74"/>
                <a:gd name="T33" fmla="*/ 2 h 46"/>
                <a:gd name="T34" fmla="*/ 6 w 74"/>
                <a:gd name="T35" fmla="*/ 3 h 46"/>
                <a:gd name="T36" fmla="*/ 8 w 74"/>
                <a:gd name="T37" fmla="*/ 6 h 46"/>
                <a:gd name="T38" fmla="*/ 12 w 74"/>
                <a:gd name="T39" fmla="*/ 8 h 46"/>
                <a:gd name="T40" fmla="*/ 13 w 74"/>
                <a:gd name="T41" fmla="*/ 5 h 46"/>
                <a:gd name="T42" fmla="*/ 16 w 74"/>
                <a:gd name="T43" fmla="*/ 3 h 46"/>
                <a:gd name="T44" fmla="*/ 19 w 74"/>
                <a:gd name="T45" fmla="*/ 6 h 46"/>
                <a:gd name="T46" fmla="*/ 23 w 74"/>
                <a:gd name="T47" fmla="*/ 12 h 46"/>
                <a:gd name="T48" fmla="*/ 26 w 74"/>
                <a:gd name="T49" fmla="*/ 13 h 46"/>
                <a:gd name="T50" fmla="*/ 35 w 74"/>
                <a:gd name="T51" fmla="*/ 13 h 46"/>
                <a:gd name="T52" fmla="*/ 38 w 74"/>
                <a:gd name="T53" fmla="*/ 14 h 46"/>
                <a:gd name="T54" fmla="*/ 37 w 74"/>
                <a:gd name="T55" fmla="*/ 16 h 46"/>
                <a:gd name="T56" fmla="*/ 38 w 74"/>
                <a:gd name="T57" fmla="*/ 15 h 46"/>
                <a:gd name="T58" fmla="*/ 39 w 74"/>
                <a:gd name="T59" fmla="*/ 16 h 46"/>
                <a:gd name="T60" fmla="*/ 43 w 74"/>
                <a:gd name="T61" fmla="*/ 18 h 46"/>
                <a:gd name="T62" fmla="*/ 44 w 74"/>
                <a:gd name="T63" fmla="*/ 15 h 46"/>
                <a:gd name="T64" fmla="*/ 46 w 74"/>
                <a:gd name="T65" fmla="*/ 14 h 46"/>
                <a:gd name="T66" fmla="*/ 48 w 74"/>
                <a:gd name="T67" fmla="*/ 1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4" h="46">
                  <a:moveTo>
                    <a:pt x="48" y="12"/>
                  </a:moveTo>
                  <a:cubicBezTo>
                    <a:pt x="48" y="11"/>
                    <a:pt x="48" y="10"/>
                    <a:pt x="50" y="11"/>
                  </a:cubicBezTo>
                  <a:cubicBezTo>
                    <a:pt x="50" y="12"/>
                    <a:pt x="51" y="14"/>
                    <a:pt x="51" y="15"/>
                  </a:cubicBezTo>
                  <a:cubicBezTo>
                    <a:pt x="50" y="16"/>
                    <a:pt x="50" y="18"/>
                    <a:pt x="51" y="19"/>
                  </a:cubicBezTo>
                  <a:cubicBezTo>
                    <a:pt x="53" y="20"/>
                    <a:pt x="54" y="18"/>
                    <a:pt x="55" y="17"/>
                  </a:cubicBezTo>
                  <a:cubicBezTo>
                    <a:pt x="56" y="17"/>
                    <a:pt x="56" y="18"/>
                    <a:pt x="57" y="18"/>
                  </a:cubicBezTo>
                  <a:cubicBezTo>
                    <a:pt x="58" y="17"/>
                    <a:pt x="57" y="16"/>
                    <a:pt x="56" y="16"/>
                  </a:cubicBezTo>
                  <a:cubicBezTo>
                    <a:pt x="58" y="11"/>
                    <a:pt x="60" y="15"/>
                    <a:pt x="62" y="16"/>
                  </a:cubicBezTo>
                  <a:cubicBezTo>
                    <a:pt x="63" y="15"/>
                    <a:pt x="63" y="13"/>
                    <a:pt x="65" y="12"/>
                  </a:cubicBezTo>
                  <a:cubicBezTo>
                    <a:pt x="67" y="12"/>
                    <a:pt x="66" y="13"/>
                    <a:pt x="66" y="14"/>
                  </a:cubicBezTo>
                  <a:cubicBezTo>
                    <a:pt x="66" y="15"/>
                    <a:pt x="66" y="16"/>
                    <a:pt x="68" y="15"/>
                  </a:cubicBezTo>
                  <a:cubicBezTo>
                    <a:pt x="69" y="13"/>
                    <a:pt x="71" y="11"/>
                    <a:pt x="74" y="11"/>
                  </a:cubicBezTo>
                  <a:cubicBezTo>
                    <a:pt x="68" y="22"/>
                    <a:pt x="61" y="32"/>
                    <a:pt x="51" y="39"/>
                  </a:cubicBezTo>
                  <a:cubicBezTo>
                    <a:pt x="42" y="46"/>
                    <a:pt x="35" y="46"/>
                    <a:pt x="26" y="39"/>
                  </a:cubicBezTo>
                  <a:cubicBezTo>
                    <a:pt x="16" y="31"/>
                    <a:pt x="8" y="21"/>
                    <a:pt x="2" y="9"/>
                  </a:cubicBezTo>
                  <a:cubicBezTo>
                    <a:pt x="1" y="7"/>
                    <a:pt x="0" y="6"/>
                    <a:pt x="0" y="3"/>
                  </a:cubicBezTo>
                  <a:cubicBezTo>
                    <a:pt x="1" y="3"/>
                    <a:pt x="1" y="0"/>
                    <a:pt x="3" y="2"/>
                  </a:cubicBezTo>
                  <a:cubicBezTo>
                    <a:pt x="4" y="3"/>
                    <a:pt x="4" y="6"/>
                    <a:pt x="6" y="3"/>
                  </a:cubicBezTo>
                  <a:cubicBezTo>
                    <a:pt x="7" y="4"/>
                    <a:pt x="7" y="5"/>
                    <a:pt x="8" y="6"/>
                  </a:cubicBezTo>
                  <a:cubicBezTo>
                    <a:pt x="8" y="8"/>
                    <a:pt x="10" y="8"/>
                    <a:pt x="12" y="8"/>
                  </a:cubicBezTo>
                  <a:cubicBezTo>
                    <a:pt x="13" y="8"/>
                    <a:pt x="13" y="6"/>
                    <a:pt x="13" y="5"/>
                  </a:cubicBezTo>
                  <a:cubicBezTo>
                    <a:pt x="13" y="3"/>
                    <a:pt x="14" y="2"/>
                    <a:pt x="16" y="3"/>
                  </a:cubicBezTo>
                  <a:cubicBezTo>
                    <a:pt x="18" y="3"/>
                    <a:pt x="20" y="4"/>
                    <a:pt x="19" y="6"/>
                  </a:cubicBezTo>
                  <a:cubicBezTo>
                    <a:pt x="18" y="10"/>
                    <a:pt x="19" y="12"/>
                    <a:pt x="23" y="12"/>
                  </a:cubicBezTo>
                  <a:cubicBezTo>
                    <a:pt x="24" y="12"/>
                    <a:pt x="25" y="13"/>
                    <a:pt x="26" y="13"/>
                  </a:cubicBezTo>
                  <a:cubicBezTo>
                    <a:pt x="29" y="15"/>
                    <a:pt x="32" y="16"/>
                    <a:pt x="35" y="13"/>
                  </a:cubicBezTo>
                  <a:cubicBezTo>
                    <a:pt x="36" y="12"/>
                    <a:pt x="37" y="11"/>
                    <a:pt x="38" y="14"/>
                  </a:cubicBezTo>
                  <a:cubicBezTo>
                    <a:pt x="37" y="14"/>
                    <a:pt x="36" y="15"/>
                    <a:pt x="37" y="16"/>
                  </a:cubicBezTo>
                  <a:cubicBezTo>
                    <a:pt x="37" y="16"/>
                    <a:pt x="37" y="15"/>
                    <a:pt x="38" y="15"/>
                  </a:cubicBezTo>
                  <a:cubicBezTo>
                    <a:pt x="38" y="15"/>
                    <a:pt x="39" y="16"/>
                    <a:pt x="39" y="16"/>
                  </a:cubicBezTo>
                  <a:cubicBezTo>
                    <a:pt x="40" y="18"/>
                    <a:pt x="41" y="18"/>
                    <a:pt x="43" y="18"/>
                  </a:cubicBezTo>
                  <a:cubicBezTo>
                    <a:pt x="44" y="18"/>
                    <a:pt x="44" y="16"/>
                    <a:pt x="44" y="15"/>
                  </a:cubicBezTo>
                  <a:cubicBezTo>
                    <a:pt x="44" y="15"/>
                    <a:pt x="43" y="12"/>
                    <a:pt x="46" y="14"/>
                  </a:cubicBezTo>
                  <a:cubicBezTo>
                    <a:pt x="49" y="16"/>
                    <a:pt x="47" y="13"/>
                    <a:pt x="48" y="12"/>
                  </a:cubicBezTo>
                  <a:close/>
                </a:path>
              </a:pathLst>
            </a:custGeom>
            <a:solidFill>
              <a:srgbClr val="D51D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94" name="Freeform 548"/>
            <p:cNvSpPr>
              <a:spLocks/>
            </p:cNvSpPr>
            <p:nvPr/>
          </p:nvSpPr>
          <p:spPr bwMode="auto">
            <a:xfrm>
              <a:off x="-6757988" y="-385763"/>
              <a:ext cx="454025" cy="436563"/>
            </a:xfrm>
            <a:custGeom>
              <a:avLst/>
              <a:gdLst>
                <a:gd name="T0" fmla="*/ 2 w 51"/>
                <a:gd name="T1" fmla="*/ 34 h 49"/>
                <a:gd name="T2" fmla="*/ 1 w 51"/>
                <a:gd name="T3" fmla="*/ 27 h 49"/>
                <a:gd name="T4" fmla="*/ 15 w 51"/>
                <a:gd name="T5" fmla="*/ 37 h 49"/>
                <a:gd name="T6" fmla="*/ 28 w 51"/>
                <a:gd name="T7" fmla="*/ 42 h 49"/>
                <a:gd name="T8" fmla="*/ 32 w 51"/>
                <a:gd name="T9" fmla="*/ 39 h 49"/>
                <a:gd name="T10" fmla="*/ 29 w 51"/>
                <a:gd name="T11" fmla="*/ 13 h 49"/>
                <a:gd name="T12" fmla="*/ 22 w 51"/>
                <a:gd name="T13" fmla="*/ 6 h 49"/>
                <a:gd name="T14" fmla="*/ 19 w 51"/>
                <a:gd name="T15" fmla="*/ 3 h 49"/>
                <a:gd name="T16" fmla="*/ 31 w 51"/>
                <a:gd name="T17" fmla="*/ 11 h 49"/>
                <a:gd name="T18" fmla="*/ 34 w 51"/>
                <a:gd name="T19" fmla="*/ 29 h 49"/>
                <a:gd name="T20" fmla="*/ 32 w 51"/>
                <a:gd name="T21" fmla="*/ 14 h 49"/>
                <a:gd name="T22" fmla="*/ 24 w 51"/>
                <a:gd name="T23" fmla="*/ 3 h 49"/>
                <a:gd name="T24" fmla="*/ 23 w 51"/>
                <a:gd name="T25" fmla="*/ 0 h 49"/>
                <a:gd name="T26" fmla="*/ 25 w 51"/>
                <a:gd name="T27" fmla="*/ 0 h 49"/>
                <a:gd name="T28" fmla="*/ 34 w 51"/>
                <a:gd name="T29" fmla="*/ 9 h 49"/>
                <a:gd name="T30" fmla="*/ 36 w 51"/>
                <a:gd name="T31" fmla="*/ 18 h 49"/>
                <a:gd name="T32" fmla="*/ 37 w 51"/>
                <a:gd name="T33" fmla="*/ 14 h 49"/>
                <a:gd name="T34" fmla="*/ 46 w 51"/>
                <a:gd name="T35" fmla="*/ 42 h 49"/>
                <a:gd name="T36" fmla="*/ 42 w 51"/>
                <a:gd name="T37" fmla="*/ 46 h 49"/>
                <a:gd name="T38" fmla="*/ 37 w 51"/>
                <a:gd name="T39" fmla="*/ 46 h 49"/>
                <a:gd name="T40" fmla="*/ 27 w 51"/>
                <a:gd name="T41" fmla="*/ 47 h 49"/>
                <a:gd name="T42" fmla="*/ 18 w 51"/>
                <a:gd name="T43" fmla="*/ 49 h 49"/>
                <a:gd name="T44" fmla="*/ 9 w 51"/>
                <a:gd name="T45" fmla="*/ 40 h 49"/>
                <a:gd name="T46" fmla="*/ 3 w 51"/>
                <a:gd name="T47" fmla="*/ 31 h 49"/>
                <a:gd name="T48" fmla="*/ 2 w 51"/>
                <a:gd name="T49" fmla="*/ 3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1" h="49">
                  <a:moveTo>
                    <a:pt x="2" y="34"/>
                  </a:moveTo>
                  <a:cubicBezTo>
                    <a:pt x="1" y="32"/>
                    <a:pt x="0" y="30"/>
                    <a:pt x="1" y="27"/>
                  </a:cubicBezTo>
                  <a:cubicBezTo>
                    <a:pt x="6" y="30"/>
                    <a:pt x="10" y="34"/>
                    <a:pt x="15" y="37"/>
                  </a:cubicBezTo>
                  <a:cubicBezTo>
                    <a:pt x="19" y="39"/>
                    <a:pt x="24" y="41"/>
                    <a:pt x="28" y="42"/>
                  </a:cubicBezTo>
                  <a:cubicBezTo>
                    <a:pt x="31" y="42"/>
                    <a:pt x="32" y="42"/>
                    <a:pt x="32" y="39"/>
                  </a:cubicBezTo>
                  <a:cubicBezTo>
                    <a:pt x="32" y="31"/>
                    <a:pt x="32" y="22"/>
                    <a:pt x="29" y="13"/>
                  </a:cubicBezTo>
                  <a:cubicBezTo>
                    <a:pt x="28" y="10"/>
                    <a:pt x="26" y="7"/>
                    <a:pt x="22" y="6"/>
                  </a:cubicBezTo>
                  <a:cubicBezTo>
                    <a:pt x="21" y="6"/>
                    <a:pt x="18" y="6"/>
                    <a:pt x="19" y="3"/>
                  </a:cubicBezTo>
                  <a:cubicBezTo>
                    <a:pt x="25" y="2"/>
                    <a:pt x="30" y="5"/>
                    <a:pt x="31" y="11"/>
                  </a:cubicBezTo>
                  <a:cubicBezTo>
                    <a:pt x="33" y="17"/>
                    <a:pt x="34" y="23"/>
                    <a:pt x="34" y="29"/>
                  </a:cubicBezTo>
                  <a:cubicBezTo>
                    <a:pt x="34" y="24"/>
                    <a:pt x="34" y="19"/>
                    <a:pt x="32" y="14"/>
                  </a:cubicBezTo>
                  <a:cubicBezTo>
                    <a:pt x="31" y="9"/>
                    <a:pt x="29" y="5"/>
                    <a:pt x="24" y="3"/>
                  </a:cubicBezTo>
                  <a:cubicBezTo>
                    <a:pt x="24" y="2"/>
                    <a:pt x="22" y="2"/>
                    <a:pt x="23" y="0"/>
                  </a:cubicBezTo>
                  <a:cubicBezTo>
                    <a:pt x="24" y="0"/>
                    <a:pt x="24" y="0"/>
                    <a:pt x="25" y="0"/>
                  </a:cubicBezTo>
                  <a:cubicBezTo>
                    <a:pt x="30" y="1"/>
                    <a:pt x="32" y="5"/>
                    <a:pt x="34" y="9"/>
                  </a:cubicBezTo>
                  <a:cubicBezTo>
                    <a:pt x="35" y="12"/>
                    <a:pt x="35" y="15"/>
                    <a:pt x="36" y="18"/>
                  </a:cubicBezTo>
                  <a:cubicBezTo>
                    <a:pt x="37" y="17"/>
                    <a:pt x="37" y="16"/>
                    <a:pt x="37" y="14"/>
                  </a:cubicBezTo>
                  <a:cubicBezTo>
                    <a:pt x="45" y="19"/>
                    <a:pt x="51" y="31"/>
                    <a:pt x="46" y="42"/>
                  </a:cubicBezTo>
                  <a:cubicBezTo>
                    <a:pt x="46" y="44"/>
                    <a:pt x="44" y="45"/>
                    <a:pt x="42" y="46"/>
                  </a:cubicBezTo>
                  <a:cubicBezTo>
                    <a:pt x="41" y="47"/>
                    <a:pt x="39" y="47"/>
                    <a:pt x="37" y="46"/>
                  </a:cubicBezTo>
                  <a:cubicBezTo>
                    <a:pt x="34" y="45"/>
                    <a:pt x="30" y="46"/>
                    <a:pt x="27" y="47"/>
                  </a:cubicBezTo>
                  <a:cubicBezTo>
                    <a:pt x="24" y="48"/>
                    <a:pt x="21" y="49"/>
                    <a:pt x="18" y="49"/>
                  </a:cubicBezTo>
                  <a:cubicBezTo>
                    <a:pt x="15" y="46"/>
                    <a:pt x="12" y="43"/>
                    <a:pt x="9" y="40"/>
                  </a:cubicBezTo>
                  <a:cubicBezTo>
                    <a:pt x="7" y="37"/>
                    <a:pt x="5" y="35"/>
                    <a:pt x="3" y="31"/>
                  </a:cubicBezTo>
                  <a:cubicBezTo>
                    <a:pt x="3" y="33"/>
                    <a:pt x="3" y="34"/>
                    <a:pt x="2" y="34"/>
                  </a:cubicBezTo>
                  <a:close/>
                </a:path>
              </a:pathLst>
            </a:custGeom>
            <a:solidFill>
              <a:srgbClr val="93A7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95" name="Freeform 549"/>
            <p:cNvSpPr>
              <a:spLocks/>
            </p:cNvSpPr>
            <p:nvPr/>
          </p:nvSpPr>
          <p:spPr bwMode="auto">
            <a:xfrm>
              <a:off x="-6375401" y="-180975"/>
              <a:ext cx="374650" cy="268288"/>
            </a:xfrm>
            <a:custGeom>
              <a:avLst/>
              <a:gdLst>
                <a:gd name="T0" fmla="*/ 0 w 42"/>
                <a:gd name="T1" fmla="*/ 22 h 30"/>
                <a:gd name="T2" fmla="*/ 3 w 42"/>
                <a:gd name="T3" fmla="*/ 19 h 30"/>
                <a:gd name="T4" fmla="*/ 24 w 42"/>
                <a:gd name="T5" fmla="*/ 0 h 30"/>
                <a:gd name="T6" fmla="*/ 20 w 42"/>
                <a:gd name="T7" fmla="*/ 24 h 30"/>
                <a:gd name="T8" fmla="*/ 42 w 42"/>
                <a:gd name="T9" fmla="*/ 21 h 30"/>
                <a:gd name="T10" fmla="*/ 26 w 42"/>
                <a:gd name="T11" fmla="*/ 29 h 30"/>
                <a:gd name="T12" fmla="*/ 22 w 42"/>
                <a:gd name="T13" fmla="*/ 29 h 30"/>
                <a:gd name="T14" fmla="*/ 3 w 42"/>
                <a:gd name="T15" fmla="*/ 24 h 30"/>
                <a:gd name="T16" fmla="*/ 0 w 42"/>
                <a:gd name="T17" fmla="*/ 2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30">
                  <a:moveTo>
                    <a:pt x="0" y="22"/>
                  </a:moveTo>
                  <a:cubicBezTo>
                    <a:pt x="1" y="21"/>
                    <a:pt x="2" y="19"/>
                    <a:pt x="3" y="19"/>
                  </a:cubicBezTo>
                  <a:cubicBezTo>
                    <a:pt x="12" y="15"/>
                    <a:pt x="18" y="7"/>
                    <a:pt x="24" y="0"/>
                  </a:cubicBezTo>
                  <a:cubicBezTo>
                    <a:pt x="26" y="9"/>
                    <a:pt x="25" y="17"/>
                    <a:pt x="20" y="24"/>
                  </a:cubicBezTo>
                  <a:cubicBezTo>
                    <a:pt x="28" y="24"/>
                    <a:pt x="35" y="22"/>
                    <a:pt x="42" y="21"/>
                  </a:cubicBezTo>
                  <a:cubicBezTo>
                    <a:pt x="40" y="26"/>
                    <a:pt x="34" y="28"/>
                    <a:pt x="26" y="29"/>
                  </a:cubicBezTo>
                  <a:cubicBezTo>
                    <a:pt x="25" y="30"/>
                    <a:pt x="23" y="29"/>
                    <a:pt x="22" y="29"/>
                  </a:cubicBezTo>
                  <a:cubicBezTo>
                    <a:pt x="16" y="26"/>
                    <a:pt x="9" y="24"/>
                    <a:pt x="3" y="24"/>
                  </a:cubicBezTo>
                  <a:cubicBezTo>
                    <a:pt x="1" y="24"/>
                    <a:pt x="0" y="24"/>
                    <a:pt x="0" y="22"/>
                  </a:cubicBezTo>
                  <a:close/>
                </a:path>
              </a:pathLst>
            </a:custGeom>
            <a:solidFill>
              <a:srgbClr val="6D7A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96" name="Freeform 550"/>
            <p:cNvSpPr>
              <a:spLocks/>
            </p:cNvSpPr>
            <p:nvPr/>
          </p:nvSpPr>
          <p:spPr bwMode="auto">
            <a:xfrm>
              <a:off x="-6750051" y="6350"/>
              <a:ext cx="615950" cy="125413"/>
            </a:xfrm>
            <a:custGeom>
              <a:avLst/>
              <a:gdLst>
                <a:gd name="T0" fmla="*/ 42 w 69"/>
                <a:gd name="T1" fmla="*/ 1 h 14"/>
                <a:gd name="T2" fmla="*/ 54 w 69"/>
                <a:gd name="T3" fmla="*/ 3 h 14"/>
                <a:gd name="T4" fmla="*/ 68 w 69"/>
                <a:gd name="T5" fmla="*/ 8 h 14"/>
                <a:gd name="T6" fmla="*/ 69 w 69"/>
                <a:gd name="T7" fmla="*/ 9 h 14"/>
                <a:gd name="T8" fmla="*/ 63 w 69"/>
                <a:gd name="T9" fmla="*/ 8 h 14"/>
                <a:gd name="T10" fmla="*/ 60 w 69"/>
                <a:gd name="T11" fmla="*/ 8 h 14"/>
                <a:gd name="T12" fmla="*/ 59 w 69"/>
                <a:gd name="T13" fmla="*/ 8 h 14"/>
                <a:gd name="T14" fmla="*/ 32 w 69"/>
                <a:gd name="T15" fmla="*/ 6 h 14"/>
                <a:gd name="T16" fmla="*/ 25 w 69"/>
                <a:gd name="T17" fmla="*/ 7 h 14"/>
                <a:gd name="T18" fmla="*/ 2 w 69"/>
                <a:gd name="T19" fmla="*/ 13 h 14"/>
                <a:gd name="T20" fmla="*/ 0 w 69"/>
                <a:gd name="T21" fmla="*/ 13 h 14"/>
                <a:gd name="T22" fmla="*/ 2 w 69"/>
                <a:gd name="T23" fmla="*/ 10 h 14"/>
                <a:gd name="T24" fmla="*/ 12 w 69"/>
                <a:gd name="T25" fmla="*/ 4 h 14"/>
                <a:gd name="T26" fmla="*/ 16 w 69"/>
                <a:gd name="T27" fmla="*/ 4 h 14"/>
                <a:gd name="T28" fmla="*/ 27 w 69"/>
                <a:gd name="T29" fmla="*/ 2 h 14"/>
                <a:gd name="T30" fmla="*/ 36 w 69"/>
                <a:gd name="T31" fmla="*/ 1 h 14"/>
                <a:gd name="T32" fmla="*/ 42 w 69"/>
                <a:gd name="T33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14">
                  <a:moveTo>
                    <a:pt x="42" y="1"/>
                  </a:moveTo>
                  <a:cubicBezTo>
                    <a:pt x="46" y="3"/>
                    <a:pt x="50" y="2"/>
                    <a:pt x="54" y="3"/>
                  </a:cubicBezTo>
                  <a:cubicBezTo>
                    <a:pt x="58" y="4"/>
                    <a:pt x="63" y="7"/>
                    <a:pt x="68" y="8"/>
                  </a:cubicBezTo>
                  <a:cubicBezTo>
                    <a:pt x="68" y="8"/>
                    <a:pt x="68" y="9"/>
                    <a:pt x="69" y="9"/>
                  </a:cubicBezTo>
                  <a:cubicBezTo>
                    <a:pt x="67" y="10"/>
                    <a:pt x="65" y="9"/>
                    <a:pt x="63" y="8"/>
                  </a:cubicBezTo>
                  <a:cubicBezTo>
                    <a:pt x="62" y="8"/>
                    <a:pt x="61" y="8"/>
                    <a:pt x="60" y="8"/>
                  </a:cubicBezTo>
                  <a:cubicBezTo>
                    <a:pt x="59" y="9"/>
                    <a:pt x="59" y="8"/>
                    <a:pt x="59" y="8"/>
                  </a:cubicBezTo>
                  <a:cubicBezTo>
                    <a:pt x="50" y="3"/>
                    <a:pt x="41" y="4"/>
                    <a:pt x="32" y="6"/>
                  </a:cubicBezTo>
                  <a:cubicBezTo>
                    <a:pt x="30" y="6"/>
                    <a:pt x="27" y="9"/>
                    <a:pt x="25" y="7"/>
                  </a:cubicBezTo>
                  <a:cubicBezTo>
                    <a:pt x="17" y="8"/>
                    <a:pt x="9" y="8"/>
                    <a:pt x="2" y="13"/>
                  </a:cubicBezTo>
                  <a:cubicBezTo>
                    <a:pt x="2" y="13"/>
                    <a:pt x="1" y="14"/>
                    <a:pt x="0" y="13"/>
                  </a:cubicBezTo>
                  <a:cubicBezTo>
                    <a:pt x="1" y="12"/>
                    <a:pt x="2" y="11"/>
                    <a:pt x="2" y="10"/>
                  </a:cubicBezTo>
                  <a:cubicBezTo>
                    <a:pt x="5" y="6"/>
                    <a:pt x="9" y="6"/>
                    <a:pt x="12" y="4"/>
                  </a:cubicBezTo>
                  <a:cubicBezTo>
                    <a:pt x="14" y="4"/>
                    <a:pt x="15" y="3"/>
                    <a:pt x="16" y="4"/>
                  </a:cubicBezTo>
                  <a:cubicBezTo>
                    <a:pt x="19" y="3"/>
                    <a:pt x="23" y="3"/>
                    <a:pt x="27" y="2"/>
                  </a:cubicBezTo>
                  <a:cubicBezTo>
                    <a:pt x="30" y="2"/>
                    <a:pt x="33" y="0"/>
                    <a:pt x="36" y="1"/>
                  </a:cubicBezTo>
                  <a:cubicBezTo>
                    <a:pt x="38" y="1"/>
                    <a:pt x="40" y="1"/>
                    <a:pt x="42" y="1"/>
                  </a:cubicBezTo>
                  <a:close/>
                </a:path>
              </a:pathLst>
            </a:custGeom>
            <a:solidFill>
              <a:srgbClr val="B722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97" name="Freeform 551"/>
            <p:cNvSpPr>
              <a:spLocks/>
            </p:cNvSpPr>
            <p:nvPr/>
          </p:nvSpPr>
          <p:spPr bwMode="auto">
            <a:xfrm>
              <a:off x="-6740526" y="-117475"/>
              <a:ext cx="133350" cy="177800"/>
            </a:xfrm>
            <a:custGeom>
              <a:avLst/>
              <a:gdLst>
                <a:gd name="T0" fmla="*/ 15 w 15"/>
                <a:gd name="T1" fmla="*/ 18 h 20"/>
                <a:gd name="T2" fmla="*/ 11 w 15"/>
                <a:gd name="T3" fmla="*/ 19 h 20"/>
                <a:gd name="T4" fmla="*/ 4 w 15"/>
                <a:gd name="T5" fmla="*/ 17 h 20"/>
                <a:gd name="T6" fmla="*/ 0 w 15"/>
                <a:gd name="T7" fmla="*/ 4 h 20"/>
                <a:gd name="T8" fmla="*/ 1 w 15"/>
                <a:gd name="T9" fmla="*/ 0 h 20"/>
                <a:gd name="T10" fmla="*/ 10 w 15"/>
                <a:gd name="T11" fmla="*/ 12 h 20"/>
                <a:gd name="T12" fmla="*/ 15 w 15"/>
                <a:gd name="T1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20">
                  <a:moveTo>
                    <a:pt x="15" y="18"/>
                  </a:moveTo>
                  <a:cubicBezTo>
                    <a:pt x="14" y="18"/>
                    <a:pt x="13" y="19"/>
                    <a:pt x="11" y="19"/>
                  </a:cubicBezTo>
                  <a:cubicBezTo>
                    <a:pt x="9" y="20"/>
                    <a:pt x="6" y="19"/>
                    <a:pt x="4" y="17"/>
                  </a:cubicBezTo>
                  <a:cubicBezTo>
                    <a:pt x="2" y="13"/>
                    <a:pt x="0" y="9"/>
                    <a:pt x="0" y="4"/>
                  </a:cubicBezTo>
                  <a:cubicBezTo>
                    <a:pt x="0" y="3"/>
                    <a:pt x="0" y="2"/>
                    <a:pt x="1" y="0"/>
                  </a:cubicBezTo>
                  <a:cubicBezTo>
                    <a:pt x="4" y="5"/>
                    <a:pt x="7" y="8"/>
                    <a:pt x="10" y="12"/>
                  </a:cubicBezTo>
                  <a:cubicBezTo>
                    <a:pt x="12" y="14"/>
                    <a:pt x="15" y="14"/>
                    <a:pt x="15" y="18"/>
                  </a:cubicBezTo>
                  <a:close/>
                </a:path>
              </a:pathLst>
            </a:custGeom>
            <a:solidFill>
              <a:srgbClr val="A3B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98" name="Freeform 552"/>
            <p:cNvSpPr>
              <a:spLocks/>
            </p:cNvSpPr>
            <p:nvPr/>
          </p:nvSpPr>
          <p:spPr bwMode="auto">
            <a:xfrm>
              <a:off x="-6865938" y="23813"/>
              <a:ext cx="223838" cy="71438"/>
            </a:xfrm>
            <a:custGeom>
              <a:avLst/>
              <a:gdLst>
                <a:gd name="T0" fmla="*/ 18 w 25"/>
                <a:gd name="T1" fmla="*/ 1 h 8"/>
                <a:gd name="T2" fmla="*/ 25 w 25"/>
                <a:gd name="T3" fmla="*/ 3 h 8"/>
                <a:gd name="T4" fmla="*/ 15 w 25"/>
                <a:gd name="T5" fmla="*/ 8 h 8"/>
                <a:gd name="T6" fmla="*/ 2 w 25"/>
                <a:gd name="T7" fmla="*/ 3 h 8"/>
                <a:gd name="T8" fmla="*/ 1 w 25"/>
                <a:gd name="T9" fmla="*/ 0 h 8"/>
                <a:gd name="T10" fmla="*/ 3 w 25"/>
                <a:gd name="T11" fmla="*/ 0 h 8"/>
                <a:gd name="T12" fmla="*/ 18 w 25"/>
                <a:gd name="T13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8">
                  <a:moveTo>
                    <a:pt x="18" y="1"/>
                  </a:moveTo>
                  <a:cubicBezTo>
                    <a:pt x="21" y="1"/>
                    <a:pt x="23" y="4"/>
                    <a:pt x="25" y="3"/>
                  </a:cubicBezTo>
                  <a:cubicBezTo>
                    <a:pt x="22" y="5"/>
                    <a:pt x="19" y="6"/>
                    <a:pt x="15" y="8"/>
                  </a:cubicBezTo>
                  <a:cubicBezTo>
                    <a:pt x="10" y="7"/>
                    <a:pt x="5" y="6"/>
                    <a:pt x="2" y="3"/>
                  </a:cubicBezTo>
                  <a:cubicBezTo>
                    <a:pt x="1" y="2"/>
                    <a:pt x="0" y="1"/>
                    <a:pt x="1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8" y="0"/>
                    <a:pt x="13" y="1"/>
                    <a:pt x="18" y="1"/>
                  </a:cubicBezTo>
                  <a:close/>
                </a:path>
              </a:pathLst>
            </a:custGeom>
            <a:solidFill>
              <a:srgbClr val="7784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99" name="Freeform 553"/>
            <p:cNvSpPr>
              <a:spLocks/>
            </p:cNvSpPr>
            <p:nvPr/>
          </p:nvSpPr>
          <p:spPr bwMode="auto">
            <a:xfrm>
              <a:off x="-6589713" y="-403225"/>
              <a:ext cx="152400" cy="311150"/>
            </a:xfrm>
            <a:custGeom>
              <a:avLst/>
              <a:gdLst>
                <a:gd name="T0" fmla="*/ 6 w 17"/>
                <a:gd name="T1" fmla="*/ 2 h 35"/>
                <a:gd name="T2" fmla="*/ 5 w 17"/>
                <a:gd name="T3" fmla="*/ 3 h 35"/>
                <a:gd name="T4" fmla="*/ 15 w 17"/>
                <a:gd name="T5" fmla="*/ 17 h 35"/>
                <a:gd name="T6" fmla="*/ 16 w 17"/>
                <a:gd name="T7" fmla="*/ 34 h 35"/>
                <a:gd name="T8" fmla="*/ 15 w 17"/>
                <a:gd name="T9" fmla="*/ 35 h 35"/>
                <a:gd name="T10" fmla="*/ 13 w 17"/>
                <a:gd name="T11" fmla="*/ 19 h 35"/>
                <a:gd name="T12" fmla="*/ 0 w 17"/>
                <a:gd name="T13" fmla="*/ 5 h 35"/>
                <a:gd name="T14" fmla="*/ 6 w 17"/>
                <a:gd name="T1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35">
                  <a:moveTo>
                    <a:pt x="6" y="2"/>
                  </a:moveTo>
                  <a:cubicBezTo>
                    <a:pt x="5" y="3"/>
                    <a:pt x="4" y="3"/>
                    <a:pt x="5" y="3"/>
                  </a:cubicBezTo>
                  <a:cubicBezTo>
                    <a:pt x="12" y="5"/>
                    <a:pt x="13" y="11"/>
                    <a:pt x="15" y="17"/>
                  </a:cubicBezTo>
                  <a:cubicBezTo>
                    <a:pt x="16" y="22"/>
                    <a:pt x="17" y="28"/>
                    <a:pt x="16" y="34"/>
                  </a:cubicBezTo>
                  <a:cubicBezTo>
                    <a:pt x="16" y="34"/>
                    <a:pt x="16" y="35"/>
                    <a:pt x="15" y="35"/>
                  </a:cubicBezTo>
                  <a:cubicBezTo>
                    <a:pt x="14" y="30"/>
                    <a:pt x="13" y="25"/>
                    <a:pt x="13" y="19"/>
                  </a:cubicBezTo>
                  <a:cubicBezTo>
                    <a:pt x="12" y="11"/>
                    <a:pt x="7" y="7"/>
                    <a:pt x="0" y="5"/>
                  </a:cubicBezTo>
                  <a:cubicBezTo>
                    <a:pt x="1" y="3"/>
                    <a:pt x="2" y="0"/>
                    <a:pt x="6" y="2"/>
                  </a:cubicBezTo>
                  <a:close/>
                </a:path>
              </a:pathLst>
            </a:custGeom>
            <a:solidFill>
              <a:srgbClr val="AEC5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00" name="Freeform 554"/>
            <p:cNvSpPr>
              <a:spLocks/>
            </p:cNvSpPr>
            <p:nvPr/>
          </p:nvSpPr>
          <p:spPr bwMode="auto">
            <a:xfrm>
              <a:off x="-6473826" y="42863"/>
              <a:ext cx="204788" cy="257175"/>
            </a:xfrm>
            <a:custGeom>
              <a:avLst/>
              <a:gdLst>
                <a:gd name="T0" fmla="*/ 21 w 23"/>
                <a:gd name="T1" fmla="*/ 20 h 29"/>
                <a:gd name="T2" fmla="*/ 18 w 23"/>
                <a:gd name="T3" fmla="*/ 19 h 29"/>
                <a:gd name="T4" fmla="*/ 13 w 23"/>
                <a:gd name="T5" fmla="*/ 21 h 29"/>
                <a:gd name="T6" fmla="*/ 10 w 23"/>
                <a:gd name="T7" fmla="*/ 25 h 29"/>
                <a:gd name="T8" fmla="*/ 0 w 23"/>
                <a:gd name="T9" fmla="*/ 25 h 29"/>
                <a:gd name="T10" fmla="*/ 4 w 23"/>
                <a:gd name="T11" fmla="*/ 14 h 29"/>
                <a:gd name="T12" fmla="*/ 4 w 23"/>
                <a:gd name="T13" fmla="*/ 12 h 29"/>
                <a:gd name="T14" fmla="*/ 6 w 23"/>
                <a:gd name="T15" fmla="*/ 13 h 29"/>
                <a:gd name="T16" fmla="*/ 13 w 23"/>
                <a:gd name="T17" fmla="*/ 10 h 29"/>
                <a:gd name="T18" fmla="*/ 14 w 23"/>
                <a:gd name="T19" fmla="*/ 5 h 29"/>
                <a:gd name="T20" fmla="*/ 17 w 23"/>
                <a:gd name="T21" fmla="*/ 3 h 29"/>
                <a:gd name="T22" fmla="*/ 21 w 23"/>
                <a:gd name="T23" fmla="*/ 3 h 29"/>
                <a:gd name="T24" fmla="*/ 23 w 23"/>
                <a:gd name="T25" fmla="*/ 19 h 29"/>
                <a:gd name="T26" fmla="*/ 21 w 23"/>
                <a:gd name="T27" fmla="*/ 2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29">
                  <a:moveTo>
                    <a:pt x="21" y="20"/>
                  </a:moveTo>
                  <a:cubicBezTo>
                    <a:pt x="20" y="20"/>
                    <a:pt x="19" y="20"/>
                    <a:pt x="18" y="19"/>
                  </a:cubicBezTo>
                  <a:cubicBezTo>
                    <a:pt x="16" y="17"/>
                    <a:pt x="14" y="18"/>
                    <a:pt x="13" y="21"/>
                  </a:cubicBezTo>
                  <a:cubicBezTo>
                    <a:pt x="12" y="23"/>
                    <a:pt x="11" y="24"/>
                    <a:pt x="10" y="25"/>
                  </a:cubicBezTo>
                  <a:cubicBezTo>
                    <a:pt x="6" y="29"/>
                    <a:pt x="4" y="29"/>
                    <a:pt x="0" y="25"/>
                  </a:cubicBezTo>
                  <a:cubicBezTo>
                    <a:pt x="7" y="23"/>
                    <a:pt x="8" y="20"/>
                    <a:pt x="4" y="14"/>
                  </a:cubicBezTo>
                  <a:cubicBezTo>
                    <a:pt x="3" y="13"/>
                    <a:pt x="3" y="13"/>
                    <a:pt x="4" y="12"/>
                  </a:cubicBezTo>
                  <a:cubicBezTo>
                    <a:pt x="4" y="11"/>
                    <a:pt x="5" y="12"/>
                    <a:pt x="6" y="13"/>
                  </a:cubicBezTo>
                  <a:cubicBezTo>
                    <a:pt x="10" y="16"/>
                    <a:pt x="11" y="16"/>
                    <a:pt x="13" y="10"/>
                  </a:cubicBezTo>
                  <a:cubicBezTo>
                    <a:pt x="13" y="8"/>
                    <a:pt x="13" y="7"/>
                    <a:pt x="14" y="5"/>
                  </a:cubicBezTo>
                  <a:cubicBezTo>
                    <a:pt x="14" y="3"/>
                    <a:pt x="14" y="0"/>
                    <a:pt x="17" y="3"/>
                  </a:cubicBezTo>
                  <a:cubicBezTo>
                    <a:pt x="18" y="4"/>
                    <a:pt x="19" y="2"/>
                    <a:pt x="21" y="3"/>
                  </a:cubicBezTo>
                  <a:cubicBezTo>
                    <a:pt x="20" y="8"/>
                    <a:pt x="17" y="14"/>
                    <a:pt x="23" y="19"/>
                  </a:cubicBezTo>
                  <a:cubicBezTo>
                    <a:pt x="23" y="21"/>
                    <a:pt x="22" y="21"/>
                    <a:pt x="21" y="20"/>
                  </a:cubicBezTo>
                  <a:close/>
                </a:path>
              </a:pathLst>
            </a:custGeom>
            <a:solidFill>
              <a:srgbClr val="F295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01" name="Freeform 555"/>
            <p:cNvSpPr>
              <a:spLocks/>
            </p:cNvSpPr>
            <p:nvPr/>
          </p:nvSpPr>
          <p:spPr bwMode="auto">
            <a:xfrm>
              <a:off x="-6651626" y="122238"/>
              <a:ext cx="187325" cy="258763"/>
            </a:xfrm>
            <a:custGeom>
              <a:avLst/>
              <a:gdLst>
                <a:gd name="T0" fmla="*/ 19 w 21"/>
                <a:gd name="T1" fmla="*/ 26 h 29"/>
                <a:gd name="T2" fmla="*/ 20 w 21"/>
                <a:gd name="T3" fmla="*/ 27 h 29"/>
                <a:gd name="T4" fmla="*/ 14 w 21"/>
                <a:gd name="T5" fmla="*/ 27 h 29"/>
                <a:gd name="T6" fmla="*/ 12 w 21"/>
                <a:gd name="T7" fmla="*/ 22 h 29"/>
                <a:gd name="T8" fmla="*/ 4 w 21"/>
                <a:gd name="T9" fmla="*/ 21 h 29"/>
                <a:gd name="T10" fmla="*/ 2 w 21"/>
                <a:gd name="T11" fmla="*/ 8 h 29"/>
                <a:gd name="T12" fmla="*/ 1 w 21"/>
                <a:gd name="T13" fmla="*/ 5 h 29"/>
                <a:gd name="T14" fmla="*/ 2 w 21"/>
                <a:gd name="T15" fmla="*/ 2 h 29"/>
                <a:gd name="T16" fmla="*/ 3 w 21"/>
                <a:gd name="T17" fmla="*/ 4 h 29"/>
                <a:gd name="T18" fmla="*/ 3 w 21"/>
                <a:gd name="T19" fmla="*/ 5 h 29"/>
                <a:gd name="T20" fmla="*/ 6 w 21"/>
                <a:gd name="T21" fmla="*/ 9 h 29"/>
                <a:gd name="T22" fmla="*/ 9 w 21"/>
                <a:gd name="T23" fmla="*/ 5 h 29"/>
                <a:gd name="T24" fmla="*/ 11 w 21"/>
                <a:gd name="T25" fmla="*/ 0 h 29"/>
                <a:gd name="T26" fmla="*/ 21 w 21"/>
                <a:gd name="T27" fmla="*/ 2 h 29"/>
                <a:gd name="T28" fmla="*/ 16 w 21"/>
                <a:gd name="T29" fmla="*/ 15 h 29"/>
                <a:gd name="T30" fmla="*/ 14 w 21"/>
                <a:gd name="T31" fmla="*/ 10 h 29"/>
                <a:gd name="T32" fmla="*/ 12 w 21"/>
                <a:gd name="T33" fmla="*/ 14 h 29"/>
                <a:gd name="T34" fmla="*/ 11 w 21"/>
                <a:gd name="T35" fmla="*/ 10 h 29"/>
                <a:gd name="T36" fmla="*/ 14 w 21"/>
                <a:gd name="T37" fmla="*/ 19 h 29"/>
                <a:gd name="T38" fmla="*/ 19 w 21"/>
                <a:gd name="T39" fmla="*/ 2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" h="29">
                  <a:moveTo>
                    <a:pt x="19" y="26"/>
                  </a:moveTo>
                  <a:cubicBezTo>
                    <a:pt x="19" y="26"/>
                    <a:pt x="20" y="27"/>
                    <a:pt x="20" y="27"/>
                  </a:cubicBezTo>
                  <a:cubicBezTo>
                    <a:pt x="18" y="28"/>
                    <a:pt x="16" y="29"/>
                    <a:pt x="14" y="27"/>
                  </a:cubicBezTo>
                  <a:cubicBezTo>
                    <a:pt x="13" y="26"/>
                    <a:pt x="13" y="24"/>
                    <a:pt x="12" y="22"/>
                  </a:cubicBezTo>
                  <a:cubicBezTo>
                    <a:pt x="10" y="18"/>
                    <a:pt x="8" y="18"/>
                    <a:pt x="4" y="21"/>
                  </a:cubicBezTo>
                  <a:cubicBezTo>
                    <a:pt x="6" y="15"/>
                    <a:pt x="5" y="11"/>
                    <a:pt x="2" y="8"/>
                  </a:cubicBezTo>
                  <a:cubicBezTo>
                    <a:pt x="1" y="7"/>
                    <a:pt x="1" y="6"/>
                    <a:pt x="1" y="5"/>
                  </a:cubicBezTo>
                  <a:cubicBezTo>
                    <a:pt x="0" y="4"/>
                    <a:pt x="1" y="2"/>
                    <a:pt x="2" y="2"/>
                  </a:cubicBezTo>
                  <a:cubicBezTo>
                    <a:pt x="3" y="2"/>
                    <a:pt x="3" y="3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6"/>
                    <a:pt x="4" y="9"/>
                    <a:pt x="6" y="9"/>
                  </a:cubicBezTo>
                  <a:cubicBezTo>
                    <a:pt x="8" y="9"/>
                    <a:pt x="8" y="6"/>
                    <a:pt x="9" y="5"/>
                  </a:cubicBezTo>
                  <a:cubicBezTo>
                    <a:pt x="10" y="3"/>
                    <a:pt x="10" y="2"/>
                    <a:pt x="11" y="0"/>
                  </a:cubicBezTo>
                  <a:cubicBezTo>
                    <a:pt x="13" y="7"/>
                    <a:pt x="15" y="8"/>
                    <a:pt x="21" y="2"/>
                  </a:cubicBezTo>
                  <a:cubicBezTo>
                    <a:pt x="19" y="7"/>
                    <a:pt x="15" y="9"/>
                    <a:pt x="16" y="15"/>
                  </a:cubicBezTo>
                  <a:cubicBezTo>
                    <a:pt x="15" y="13"/>
                    <a:pt x="15" y="12"/>
                    <a:pt x="14" y="10"/>
                  </a:cubicBezTo>
                  <a:cubicBezTo>
                    <a:pt x="13" y="12"/>
                    <a:pt x="14" y="13"/>
                    <a:pt x="12" y="14"/>
                  </a:cubicBezTo>
                  <a:cubicBezTo>
                    <a:pt x="10" y="13"/>
                    <a:pt x="12" y="11"/>
                    <a:pt x="11" y="10"/>
                  </a:cubicBezTo>
                  <a:cubicBezTo>
                    <a:pt x="8" y="14"/>
                    <a:pt x="9" y="15"/>
                    <a:pt x="14" y="19"/>
                  </a:cubicBezTo>
                  <a:cubicBezTo>
                    <a:pt x="15" y="21"/>
                    <a:pt x="15" y="25"/>
                    <a:pt x="19" y="26"/>
                  </a:cubicBezTo>
                  <a:close/>
                </a:path>
              </a:pathLst>
            </a:custGeom>
            <a:solidFill>
              <a:srgbClr val="F08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02" name="Freeform 556"/>
            <p:cNvSpPr>
              <a:spLocks/>
            </p:cNvSpPr>
            <p:nvPr/>
          </p:nvSpPr>
          <p:spPr bwMode="auto">
            <a:xfrm>
              <a:off x="-6802438" y="149225"/>
              <a:ext cx="160338" cy="222250"/>
            </a:xfrm>
            <a:custGeom>
              <a:avLst/>
              <a:gdLst>
                <a:gd name="T0" fmla="*/ 8 w 18"/>
                <a:gd name="T1" fmla="*/ 24 h 25"/>
                <a:gd name="T2" fmla="*/ 5 w 18"/>
                <a:gd name="T3" fmla="*/ 21 h 25"/>
                <a:gd name="T4" fmla="*/ 3 w 18"/>
                <a:gd name="T5" fmla="*/ 16 h 25"/>
                <a:gd name="T6" fmla="*/ 3 w 18"/>
                <a:gd name="T7" fmla="*/ 18 h 25"/>
                <a:gd name="T8" fmla="*/ 1 w 18"/>
                <a:gd name="T9" fmla="*/ 20 h 25"/>
                <a:gd name="T10" fmla="*/ 1 w 18"/>
                <a:gd name="T11" fmla="*/ 17 h 25"/>
                <a:gd name="T12" fmla="*/ 1 w 18"/>
                <a:gd name="T13" fmla="*/ 13 h 25"/>
                <a:gd name="T14" fmla="*/ 1 w 18"/>
                <a:gd name="T15" fmla="*/ 11 h 25"/>
                <a:gd name="T16" fmla="*/ 4 w 18"/>
                <a:gd name="T17" fmla="*/ 11 h 25"/>
                <a:gd name="T18" fmla="*/ 8 w 18"/>
                <a:gd name="T19" fmla="*/ 14 h 25"/>
                <a:gd name="T20" fmla="*/ 11 w 18"/>
                <a:gd name="T21" fmla="*/ 8 h 25"/>
                <a:gd name="T22" fmla="*/ 16 w 18"/>
                <a:gd name="T23" fmla="*/ 0 h 25"/>
                <a:gd name="T24" fmla="*/ 16 w 18"/>
                <a:gd name="T25" fmla="*/ 6 h 25"/>
                <a:gd name="T26" fmla="*/ 17 w 18"/>
                <a:gd name="T27" fmla="*/ 20 h 25"/>
                <a:gd name="T28" fmla="*/ 16 w 18"/>
                <a:gd name="T29" fmla="*/ 22 h 25"/>
                <a:gd name="T30" fmla="*/ 15 w 18"/>
                <a:gd name="T31" fmla="*/ 20 h 25"/>
                <a:gd name="T32" fmla="*/ 13 w 18"/>
                <a:gd name="T33" fmla="*/ 18 h 25"/>
                <a:gd name="T34" fmla="*/ 10 w 18"/>
                <a:gd name="T35" fmla="*/ 20 h 25"/>
                <a:gd name="T36" fmla="*/ 8 w 18"/>
                <a:gd name="T37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" h="25">
                  <a:moveTo>
                    <a:pt x="8" y="24"/>
                  </a:moveTo>
                  <a:cubicBezTo>
                    <a:pt x="5" y="25"/>
                    <a:pt x="3" y="25"/>
                    <a:pt x="5" y="21"/>
                  </a:cubicBezTo>
                  <a:cubicBezTo>
                    <a:pt x="5" y="19"/>
                    <a:pt x="5" y="18"/>
                    <a:pt x="3" y="16"/>
                  </a:cubicBezTo>
                  <a:cubicBezTo>
                    <a:pt x="3" y="17"/>
                    <a:pt x="3" y="17"/>
                    <a:pt x="3" y="18"/>
                  </a:cubicBezTo>
                  <a:cubicBezTo>
                    <a:pt x="3" y="19"/>
                    <a:pt x="3" y="21"/>
                    <a:pt x="1" y="20"/>
                  </a:cubicBezTo>
                  <a:cubicBezTo>
                    <a:pt x="0" y="20"/>
                    <a:pt x="0" y="18"/>
                    <a:pt x="1" y="17"/>
                  </a:cubicBezTo>
                  <a:cubicBezTo>
                    <a:pt x="1" y="16"/>
                    <a:pt x="3" y="15"/>
                    <a:pt x="1" y="13"/>
                  </a:cubicBezTo>
                  <a:cubicBezTo>
                    <a:pt x="0" y="12"/>
                    <a:pt x="0" y="11"/>
                    <a:pt x="1" y="11"/>
                  </a:cubicBezTo>
                  <a:cubicBezTo>
                    <a:pt x="2" y="10"/>
                    <a:pt x="3" y="11"/>
                    <a:pt x="4" y="11"/>
                  </a:cubicBezTo>
                  <a:cubicBezTo>
                    <a:pt x="5" y="13"/>
                    <a:pt x="6" y="15"/>
                    <a:pt x="8" y="14"/>
                  </a:cubicBezTo>
                  <a:cubicBezTo>
                    <a:pt x="11" y="13"/>
                    <a:pt x="11" y="10"/>
                    <a:pt x="11" y="8"/>
                  </a:cubicBezTo>
                  <a:cubicBezTo>
                    <a:pt x="10" y="4"/>
                    <a:pt x="15" y="3"/>
                    <a:pt x="16" y="0"/>
                  </a:cubicBezTo>
                  <a:cubicBezTo>
                    <a:pt x="16" y="2"/>
                    <a:pt x="17" y="4"/>
                    <a:pt x="16" y="6"/>
                  </a:cubicBezTo>
                  <a:cubicBezTo>
                    <a:pt x="16" y="11"/>
                    <a:pt x="16" y="15"/>
                    <a:pt x="17" y="20"/>
                  </a:cubicBezTo>
                  <a:cubicBezTo>
                    <a:pt x="18" y="21"/>
                    <a:pt x="18" y="22"/>
                    <a:pt x="16" y="22"/>
                  </a:cubicBezTo>
                  <a:cubicBezTo>
                    <a:pt x="15" y="21"/>
                    <a:pt x="15" y="21"/>
                    <a:pt x="15" y="20"/>
                  </a:cubicBezTo>
                  <a:cubicBezTo>
                    <a:pt x="15" y="19"/>
                    <a:pt x="14" y="18"/>
                    <a:pt x="13" y="18"/>
                  </a:cubicBezTo>
                  <a:cubicBezTo>
                    <a:pt x="11" y="18"/>
                    <a:pt x="11" y="19"/>
                    <a:pt x="10" y="20"/>
                  </a:cubicBezTo>
                  <a:cubicBezTo>
                    <a:pt x="10" y="21"/>
                    <a:pt x="10" y="23"/>
                    <a:pt x="8" y="24"/>
                  </a:cubicBezTo>
                  <a:close/>
                </a:path>
              </a:pathLst>
            </a:custGeom>
            <a:solidFill>
              <a:srgbClr val="F192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03" name="Freeform 557"/>
            <p:cNvSpPr>
              <a:spLocks/>
            </p:cNvSpPr>
            <p:nvPr/>
          </p:nvSpPr>
          <p:spPr bwMode="auto">
            <a:xfrm>
              <a:off x="-6526213" y="42863"/>
              <a:ext cx="141288" cy="88900"/>
            </a:xfrm>
            <a:custGeom>
              <a:avLst/>
              <a:gdLst>
                <a:gd name="T0" fmla="*/ 0 w 16"/>
                <a:gd name="T1" fmla="*/ 3 h 10"/>
                <a:gd name="T2" fmla="*/ 7 w 16"/>
                <a:gd name="T3" fmla="*/ 2 h 10"/>
                <a:gd name="T4" fmla="*/ 13 w 16"/>
                <a:gd name="T5" fmla="*/ 3 h 10"/>
                <a:gd name="T6" fmla="*/ 16 w 16"/>
                <a:gd name="T7" fmla="*/ 4 h 10"/>
                <a:gd name="T8" fmla="*/ 14 w 16"/>
                <a:gd name="T9" fmla="*/ 5 h 10"/>
                <a:gd name="T10" fmla="*/ 9 w 16"/>
                <a:gd name="T11" fmla="*/ 9 h 10"/>
                <a:gd name="T12" fmla="*/ 6 w 16"/>
                <a:gd name="T13" fmla="*/ 10 h 10"/>
                <a:gd name="T14" fmla="*/ 0 w 16"/>
                <a:gd name="T15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0">
                  <a:moveTo>
                    <a:pt x="0" y="3"/>
                  </a:moveTo>
                  <a:cubicBezTo>
                    <a:pt x="2" y="4"/>
                    <a:pt x="4" y="0"/>
                    <a:pt x="7" y="2"/>
                  </a:cubicBezTo>
                  <a:cubicBezTo>
                    <a:pt x="9" y="4"/>
                    <a:pt x="11" y="4"/>
                    <a:pt x="13" y="3"/>
                  </a:cubicBezTo>
                  <a:cubicBezTo>
                    <a:pt x="14" y="3"/>
                    <a:pt x="15" y="2"/>
                    <a:pt x="16" y="4"/>
                  </a:cubicBezTo>
                  <a:cubicBezTo>
                    <a:pt x="16" y="5"/>
                    <a:pt x="15" y="5"/>
                    <a:pt x="14" y="5"/>
                  </a:cubicBezTo>
                  <a:cubicBezTo>
                    <a:pt x="12" y="6"/>
                    <a:pt x="11" y="7"/>
                    <a:pt x="9" y="9"/>
                  </a:cubicBezTo>
                  <a:cubicBezTo>
                    <a:pt x="9" y="10"/>
                    <a:pt x="7" y="10"/>
                    <a:pt x="6" y="10"/>
                  </a:cubicBezTo>
                  <a:cubicBezTo>
                    <a:pt x="6" y="5"/>
                    <a:pt x="1" y="6"/>
                    <a:pt x="0" y="3"/>
                  </a:cubicBezTo>
                  <a:close/>
                </a:path>
              </a:pathLst>
            </a:custGeom>
            <a:solidFill>
              <a:srgbClr val="F08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04" name="Freeform 558"/>
            <p:cNvSpPr>
              <a:spLocks/>
            </p:cNvSpPr>
            <p:nvPr/>
          </p:nvSpPr>
          <p:spPr bwMode="auto">
            <a:xfrm>
              <a:off x="-6294438" y="211138"/>
              <a:ext cx="79375" cy="106363"/>
            </a:xfrm>
            <a:custGeom>
              <a:avLst/>
              <a:gdLst>
                <a:gd name="T0" fmla="*/ 1 w 9"/>
                <a:gd name="T1" fmla="*/ 1 h 12"/>
                <a:gd name="T2" fmla="*/ 3 w 9"/>
                <a:gd name="T3" fmla="*/ 0 h 12"/>
                <a:gd name="T4" fmla="*/ 9 w 9"/>
                <a:gd name="T5" fmla="*/ 10 h 12"/>
                <a:gd name="T6" fmla="*/ 1 w 9"/>
                <a:gd name="T7" fmla="*/ 7 h 12"/>
                <a:gd name="T8" fmla="*/ 6 w 9"/>
                <a:gd name="T9" fmla="*/ 8 h 12"/>
                <a:gd name="T10" fmla="*/ 5 w 9"/>
                <a:gd name="T11" fmla="*/ 11 h 12"/>
                <a:gd name="T12" fmla="*/ 1 w 9"/>
                <a:gd name="T13" fmla="*/ 10 h 12"/>
                <a:gd name="T14" fmla="*/ 1 w 9"/>
                <a:gd name="T15" fmla="*/ 7 h 12"/>
                <a:gd name="T16" fmla="*/ 1 w 9"/>
                <a:gd name="T17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2">
                  <a:moveTo>
                    <a:pt x="1" y="1"/>
                  </a:moveTo>
                  <a:cubicBezTo>
                    <a:pt x="2" y="1"/>
                    <a:pt x="2" y="1"/>
                    <a:pt x="3" y="0"/>
                  </a:cubicBezTo>
                  <a:cubicBezTo>
                    <a:pt x="7" y="2"/>
                    <a:pt x="9" y="5"/>
                    <a:pt x="9" y="10"/>
                  </a:cubicBezTo>
                  <a:cubicBezTo>
                    <a:pt x="5" y="4"/>
                    <a:pt x="5" y="4"/>
                    <a:pt x="1" y="7"/>
                  </a:cubicBezTo>
                  <a:cubicBezTo>
                    <a:pt x="4" y="7"/>
                    <a:pt x="5" y="6"/>
                    <a:pt x="6" y="8"/>
                  </a:cubicBezTo>
                  <a:cubicBezTo>
                    <a:pt x="6" y="9"/>
                    <a:pt x="6" y="10"/>
                    <a:pt x="5" y="11"/>
                  </a:cubicBezTo>
                  <a:cubicBezTo>
                    <a:pt x="4" y="12"/>
                    <a:pt x="3" y="10"/>
                    <a:pt x="1" y="10"/>
                  </a:cubicBezTo>
                  <a:cubicBezTo>
                    <a:pt x="0" y="10"/>
                    <a:pt x="1" y="8"/>
                    <a:pt x="1" y="7"/>
                  </a:cubicBezTo>
                  <a:cubicBezTo>
                    <a:pt x="1" y="5"/>
                    <a:pt x="5" y="3"/>
                    <a:pt x="1" y="1"/>
                  </a:cubicBezTo>
                  <a:close/>
                </a:path>
              </a:pathLst>
            </a:custGeom>
            <a:solidFill>
              <a:srgbClr val="EA75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05" name="Freeform 559"/>
            <p:cNvSpPr>
              <a:spLocks/>
            </p:cNvSpPr>
            <p:nvPr/>
          </p:nvSpPr>
          <p:spPr bwMode="auto">
            <a:xfrm>
              <a:off x="-6731001" y="292100"/>
              <a:ext cx="88900" cy="96838"/>
            </a:xfrm>
            <a:custGeom>
              <a:avLst/>
              <a:gdLst>
                <a:gd name="T0" fmla="*/ 0 w 10"/>
                <a:gd name="T1" fmla="*/ 8 h 11"/>
                <a:gd name="T2" fmla="*/ 1 w 10"/>
                <a:gd name="T3" fmla="*/ 5 h 11"/>
                <a:gd name="T4" fmla="*/ 5 w 10"/>
                <a:gd name="T5" fmla="*/ 1 h 11"/>
                <a:gd name="T6" fmla="*/ 8 w 10"/>
                <a:gd name="T7" fmla="*/ 6 h 11"/>
                <a:gd name="T8" fmla="*/ 7 w 10"/>
                <a:gd name="T9" fmla="*/ 10 h 11"/>
                <a:gd name="T10" fmla="*/ 0 w 10"/>
                <a:gd name="T11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1">
                  <a:moveTo>
                    <a:pt x="0" y="8"/>
                  </a:moveTo>
                  <a:cubicBezTo>
                    <a:pt x="1" y="7"/>
                    <a:pt x="1" y="6"/>
                    <a:pt x="1" y="5"/>
                  </a:cubicBezTo>
                  <a:cubicBezTo>
                    <a:pt x="1" y="3"/>
                    <a:pt x="2" y="0"/>
                    <a:pt x="5" y="1"/>
                  </a:cubicBezTo>
                  <a:cubicBezTo>
                    <a:pt x="9" y="1"/>
                    <a:pt x="8" y="4"/>
                    <a:pt x="8" y="6"/>
                  </a:cubicBezTo>
                  <a:cubicBezTo>
                    <a:pt x="7" y="7"/>
                    <a:pt x="10" y="9"/>
                    <a:pt x="7" y="10"/>
                  </a:cubicBezTo>
                  <a:cubicBezTo>
                    <a:pt x="5" y="11"/>
                    <a:pt x="2" y="11"/>
                    <a:pt x="0" y="8"/>
                  </a:cubicBezTo>
                  <a:close/>
                </a:path>
              </a:pathLst>
            </a:custGeom>
            <a:solidFill>
              <a:srgbClr val="D43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06" name="Freeform 560"/>
            <p:cNvSpPr>
              <a:spLocks/>
            </p:cNvSpPr>
            <p:nvPr/>
          </p:nvSpPr>
          <p:spPr bwMode="auto">
            <a:xfrm>
              <a:off x="-6429376" y="292100"/>
              <a:ext cx="80963" cy="71438"/>
            </a:xfrm>
            <a:custGeom>
              <a:avLst/>
              <a:gdLst>
                <a:gd name="T0" fmla="*/ 3 w 9"/>
                <a:gd name="T1" fmla="*/ 4 h 8"/>
                <a:gd name="T2" fmla="*/ 0 w 9"/>
                <a:gd name="T3" fmla="*/ 6 h 8"/>
                <a:gd name="T4" fmla="*/ 5 w 9"/>
                <a:gd name="T5" fmla="*/ 1 h 8"/>
                <a:gd name="T6" fmla="*/ 9 w 9"/>
                <a:gd name="T7" fmla="*/ 4 h 8"/>
                <a:gd name="T8" fmla="*/ 5 w 9"/>
                <a:gd name="T9" fmla="*/ 8 h 8"/>
                <a:gd name="T10" fmla="*/ 3 w 9"/>
                <a:gd name="T11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8">
                  <a:moveTo>
                    <a:pt x="3" y="4"/>
                  </a:moveTo>
                  <a:cubicBezTo>
                    <a:pt x="1" y="4"/>
                    <a:pt x="2" y="6"/>
                    <a:pt x="0" y="6"/>
                  </a:cubicBezTo>
                  <a:cubicBezTo>
                    <a:pt x="1" y="3"/>
                    <a:pt x="1" y="1"/>
                    <a:pt x="5" y="1"/>
                  </a:cubicBezTo>
                  <a:cubicBezTo>
                    <a:pt x="7" y="0"/>
                    <a:pt x="8" y="1"/>
                    <a:pt x="9" y="4"/>
                  </a:cubicBezTo>
                  <a:cubicBezTo>
                    <a:pt x="9" y="7"/>
                    <a:pt x="6" y="7"/>
                    <a:pt x="5" y="8"/>
                  </a:cubicBezTo>
                  <a:cubicBezTo>
                    <a:pt x="2" y="8"/>
                    <a:pt x="4" y="5"/>
                    <a:pt x="3" y="4"/>
                  </a:cubicBezTo>
                  <a:close/>
                </a:path>
              </a:pathLst>
            </a:custGeom>
            <a:solidFill>
              <a:srgbClr val="ED84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07" name="Freeform 561"/>
            <p:cNvSpPr>
              <a:spLocks/>
            </p:cNvSpPr>
            <p:nvPr/>
          </p:nvSpPr>
          <p:spPr bwMode="auto">
            <a:xfrm>
              <a:off x="-6535738" y="265113"/>
              <a:ext cx="80963" cy="88900"/>
            </a:xfrm>
            <a:custGeom>
              <a:avLst/>
              <a:gdLst>
                <a:gd name="T0" fmla="*/ 6 w 9"/>
                <a:gd name="T1" fmla="*/ 10 h 10"/>
                <a:gd name="T2" fmla="*/ 1 w 9"/>
                <a:gd name="T3" fmla="*/ 3 h 10"/>
                <a:gd name="T4" fmla="*/ 3 w 9"/>
                <a:gd name="T5" fmla="*/ 3 h 10"/>
                <a:gd name="T6" fmla="*/ 4 w 9"/>
                <a:gd name="T7" fmla="*/ 5 h 10"/>
                <a:gd name="T8" fmla="*/ 5 w 9"/>
                <a:gd name="T9" fmla="*/ 2 h 10"/>
                <a:gd name="T10" fmla="*/ 6 w 9"/>
                <a:gd name="T11" fmla="*/ 1 h 10"/>
                <a:gd name="T12" fmla="*/ 8 w 9"/>
                <a:gd name="T13" fmla="*/ 6 h 10"/>
                <a:gd name="T14" fmla="*/ 6 w 9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6" y="10"/>
                  </a:moveTo>
                  <a:cubicBezTo>
                    <a:pt x="0" y="10"/>
                    <a:pt x="1" y="6"/>
                    <a:pt x="1" y="3"/>
                  </a:cubicBezTo>
                  <a:cubicBezTo>
                    <a:pt x="1" y="3"/>
                    <a:pt x="2" y="2"/>
                    <a:pt x="3" y="3"/>
                  </a:cubicBezTo>
                  <a:cubicBezTo>
                    <a:pt x="3" y="3"/>
                    <a:pt x="3" y="5"/>
                    <a:pt x="4" y="5"/>
                  </a:cubicBezTo>
                  <a:cubicBezTo>
                    <a:pt x="5" y="4"/>
                    <a:pt x="4" y="3"/>
                    <a:pt x="5" y="2"/>
                  </a:cubicBezTo>
                  <a:cubicBezTo>
                    <a:pt x="5" y="1"/>
                    <a:pt x="5" y="0"/>
                    <a:pt x="6" y="1"/>
                  </a:cubicBezTo>
                  <a:cubicBezTo>
                    <a:pt x="8" y="2"/>
                    <a:pt x="9" y="4"/>
                    <a:pt x="8" y="6"/>
                  </a:cubicBezTo>
                  <a:cubicBezTo>
                    <a:pt x="7" y="7"/>
                    <a:pt x="7" y="9"/>
                    <a:pt x="6" y="10"/>
                  </a:cubicBezTo>
                  <a:close/>
                </a:path>
              </a:pathLst>
            </a:custGeom>
            <a:solidFill>
              <a:srgbClr val="AE28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08" name="Freeform 562"/>
            <p:cNvSpPr>
              <a:spLocks/>
            </p:cNvSpPr>
            <p:nvPr/>
          </p:nvSpPr>
          <p:spPr bwMode="auto">
            <a:xfrm>
              <a:off x="-6178551" y="166688"/>
              <a:ext cx="52388" cy="88900"/>
            </a:xfrm>
            <a:custGeom>
              <a:avLst/>
              <a:gdLst>
                <a:gd name="T0" fmla="*/ 3 w 6"/>
                <a:gd name="T1" fmla="*/ 10 h 10"/>
                <a:gd name="T2" fmla="*/ 1 w 6"/>
                <a:gd name="T3" fmla="*/ 2 h 10"/>
                <a:gd name="T4" fmla="*/ 1 w 6"/>
                <a:gd name="T5" fmla="*/ 0 h 10"/>
                <a:gd name="T6" fmla="*/ 3 w 6"/>
                <a:gd name="T7" fmla="*/ 0 h 10"/>
                <a:gd name="T8" fmla="*/ 3 w 6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">
                  <a:moveTo>
                    <a:pt x="3" y="10"/>
                  </a:moveTo>
                  <a:cubicBezTo>
                    <a:pt x="4" y="7"/>
                    <a:pt x="4" y="4"/>
                    <a:pt x="1" y="2"/>
                  </a:cubicBezTo>
                  <a:cubicBezTo>
                    <a:pt x="1" y="1"/>
                    <a:pt x="0" y="1"/>
                    <a:pt x="1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6" y="2"/>
                    <a:pt x="6" y="5"/>
                    <a:pt x="3" y="10"/>
                  </a:cubicBezTo>
                  <a:close/>
                </a:path>
              </a:pathLst>
            </a:custGeom>
            <a:solidFill>
              <a:srgbClr val="EC64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09" name="Freeform 563"/>
            <p:cNvSpPr>
              <a:spLocks/>
            </p:cNvSpPr>
            <p:nvPr/>
          </p:nvSpPr>
          <p:spPr bwMode="auto">
            <a:xfrm>
              <a:off x="-6249988" y="77788"/>
              <a:ext cx="71438" cy="71438"/>
            </a:xfrm>
            <a:custGeom>
              <a:avLst/>
              <a:gdLst>
                <a:gd name="T0" fmla="*/ 3 w 8"/>
                <a:gd name="T1" fmla="*/ 0 h 8"/>
                <a:gd name="T2" fmla="*/ 4 w 8"/>
                <a:gd name="T3" fmla="*/ 0 h 8"/>
                <a:gd name="T4" fmla="*/ 5 w 8"/>
                <a:gd name="T5" fmla="*/ 2 h 8"/>
                <a:gd name="T6" fmla="*/ 6 w 8"/>
                <a:gd name="T7" fmla="*/ 7 h 8"/>
                <a:gd name="T8" fmla="*/ 4 w 8"/>
                <a:gd name="T9" fmla="*/ 4 h 8"/>
                <a:gd name="T10" fmla="*/ 3 w 8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3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5" y="1"/>
                    <a:pt x="5" y="2"/>
                  </a:cubicBezTo>
                  <a:cubicBezTo>
                    <a:pt x="6" y="3"/>
                    <a:pt x="8" y="6"/>
                    <a:pt x="6" y="7"/>
                  </a:cubicBezTo>
                  <a:cubicBezTo>
                    <a:pt x="3" y="8"/>
                    <a:pt x="4" y="5"/>
                    <a:pt x="4" y="4"/>
                  </a:cubicBezTo>
                  <a:cubicBezTo>
                    <a:pt x="3" y="2"/>
                    <a:pt x="0" y="1"/>
                    <a:pt x="3" y="0"/>
                  </a:cubicBezTo>
                  <a:close/>
                </a:path>
              </a:pathLst>
            </a:custGeom>
            <a:solidFill>
              <a:srgbClr val="EC67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10" name="Freeform 564"/>
            <p:cNvSpPr>
              <a:spLocks/>
            </p:cNvSpPr>
            <p:nvPr/>
          </p:nvSpPr>
          <p:spPr bwMode="auto">
            <a:xfrm>
              <a:off x="-6597651" y="300038"/>
              <a:ext cx="26988" cy="44450"/>
            </a:xfrm>
            <a:custGeom>
              <a:avLst/>
              <a:gdLst>
                <a:gd name="T0" fmla="*/ 3 w 3"/>
                <a:gd name="T1" fmla="*/ 2 h 5"/>
                <a:gd name="T2" fmla="*/ 1 w 3"/>
                <a:gd name="T3" fmla="*/ 5 h 5"/>
                <a:gd name="T4" fmla="*/ 0 w 3"/>
                <a:gd name="T5" fmla="*/ 3 h 5"/>
                <a:gd name="T6" fmla="*/ 1 w 3"/>
                <a:gd name="T7" fmla="*/ 0 h 5"/>
                <a:gd name="T8" fmla="*/ 3 w 3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3" y="2"/>
                  </a:moveTo>
                  <a:cubicBezTo>
                    <a:pt x="3" y="4"/>
                    <a:pt x="2" y="5"/>
                    <a:pt x="1" y="5"/>
                  </a:cubicBezTo>
                  <a:cubicBezTo>
                    <a:pt x="0" y="5"/>
                    <a:pt x="0" y="4"/>
                    <a:pt x="0" y="3"/>
                  </a:cubicBezTo>
                  <a:cubicBezTo>
                    <a:pt x="0" y="2"/>
                    <a:pt x="0" y="0"/>
                    <a:pt x="1" y="0"/>
                  </a:cubicBezTo>
                  <a:cubicBezTo>
                    <a:pt x="2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8B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11" name="Freeform 565"/>
            <p:cNvSpPr>
              <a:spLocks/>
            </p:cNvSpPr>
            <p:nvPr/>
          </p:nvSpPr>
          <p:spPr bwMode="auto">
            <a:xfrm>
              <a:off x="-6518276" y="282575"/>
              <a:ext cx="36513" cy="44450"/>
            </a:xfrm>
            <a:custGeom>
              <a:avLst/>
              <a:gdLst>
                <a:gd name="T0" fmla="*/ 3 w 4"/>
                <a:gd name="T1" fmla="*/ 0 h 5"/>
                <a:gd name="T2" fmla="*/ 3 w 4"/>
                <a:gd name="T3" fmla="*/ 0 h 5"/>
                <a:gd name="T4" fmla="*/ 2 w 4"/>
                <a:gd name="T5" fmla="*/ 5 h 5"/>
                <a:gd name="T6" fmla="*/ 1 w 4"/>
                <a:gd name="T7" fmla="*/ 1 h 5"/>
                <a:gd name="T8" fmla="*/ 3 w 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4" y="2"/>
                    <a:pt x="4" y="4"/>
                    <a:pt x="2" y="5"/>
                  </a:cubicBezTo>
                  <a:cubicBezTo>
                    <a:pt x="0" y="5"/>
                    <a:pt x="0" y="2"/>
                    <a:pt x="1" y="1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F1AD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12" name="Freeform 566"/>
            <p:cNvSpPr>
              <a:spLocks/>
            </p:cNvSpPr>
            <p:nvPr/>
          </p:nvSpPr>
          <p:spPr bwMode="auto">
            <a:xfrm>
              <a:off x="-6134101" y="282575"/>
              <a:ext cx="25400" cy="44450"/>
            </a:xfrm>
            <a:custGeom>
              <a:avLst/>
              <a:gdLst>
                <a:gd name="T0" fmla="*/ 1 w 3"/>
                <a:gd name="T1" fmla="*/ 5 h 5"/>
                <a:gd name="T2" fmla="*/ 0 w 3"/>
                <a:gd name="T3" fmla="*/ 2 h 5"/>
                <a:gd name="T4" fmla="*/ 1 w 3"/>
                <a:gd name="T5" fmla="*/ 0 h 5"/>
                <a:gd name="T6" fmla="*/ 2 w 3"/>
                <a:gd name="T7" fmla="*/ 3 h 5"/>
                <a:gd name="T8" fmla="*/ 1 w 3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5"/>
                  </a:move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3" y="1"/>
                    <a:pt x="3" y="2"/>
                    <a:pt x="2" y="3"/>
                  </a:cubicBezTo>
                  <a:cubicBezTo>
                    <a:pt x="2" y="4"/>
                    <a:pt x="2" y="5"/>
                    <a:pt x="1" y="5"/>
                  </a:cubicBezTo>
                  <a:close/>
                </a:path>
              </a:pathLst>
            </a:custGeom>
            <a:solidFill>
              <a:srgbClr val="F5A3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13" name="Freeform 567"/>
            <p:cNvSpPr>
              <a:spLocks/>
            </p:cNvSpPr>
            <p:nvPr/>
          </p:nvSpPr>
          <p:spPr bwMode="auto">
            <a:xfrm>
              <a:off x="-6454776" y="638175"/>
              <a:ext cx="25400" cy="53975"/>
            </a:xfrm>
            <a:custGeom>
              <a:avLst/>
              <a:gdLst>
                <a:gd name="T0" fmla="*/ 3 w 3"/>
                <a:gd name="T1" fmla="*/ 2 h 6"/>
                <a:gd name="T2" fmla="*/ 3 w 3"/>
                <a:gd name="T3" fmla="*/ 2 h 6"/>
                <a:gd name="T4" fmla="*/ 1 w 3"/>
                <a:gd name="T5" fmla="*/ 5 h 6"/>
                <a:gd name="T6" fmla="*/ 0 w 3"/>
                <a:gd name="T7" fmla="*/ 3 h 6"/>
                <a:gd name="T8" fmla="*/ 3 w 3"/>
                <a:gd name="T9" fmla="*/ 1 h 6"/>
                <a:gd name="T10" fmla="*/ 3 w 3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4"/>
                    <a:pt x="3" y="5"/>
                    <a:pt x="1" y="5"/>
                  </a:cubicBezTo>
                  <a:cubicBezTo>
                    <a:pt x="0" y="6"/>
                    <a:pt x="0" y="4"/>
                    <a:pt x="0" y="3"/>
                  </a:cubicBezTo>
                  <a:cubicBezTo>
                    <a:pt x="0" y="2"/>
                    <a:pt x="0" y="0"/>
                    <a:pt x="3" y="1"/>
                  </a:cubicBezTo>
                  <a:cubicBezTo>
                    <a:pt x="3" y="1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28D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14" name="Freeform 568"/>
            <p:cNvSpPr>
              <a:spLocks/>
            </p:cNvSpPr>
            <p:nvPr/>
          </p:nvSpPr>
          <p:spPr bwMode="auto">
            <a:xfrm>
              <a:off x="-6276976" y="657225"/>
              <a:ext cx="34925" cy="44450"/>
            </a:xfrm>
            <a:custGeom>
              <a:avLst/>
              <a:gdLst>
                <a:gd name="T0" fmla="*/ 1 w 4"/>
                <a:gd name="T1" fmla="*/ 1 h 5"/>
                <a:gd name="T2" fmla="*/ 4 w 4"/>
                <a:gd name="T3" fmla="*/ 2 h 5"/>
                <a:gd name="T4" fmla="*/ 2 w 4"/>
                <a:gd name="T5" fmla="*/ 5 h 5"/>
                <a:gd name="T6" fmla="*/ 0 w 4"/>
                <a:gd name="T7" fmla="*/ 2 h 5"/>
                <a:gd name="T8" fmla="*/ 1 w 4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1" y="1"/>
                  </a:moveTo>
                  <a:cubicBezTo>
                    <a:pt x="3" y="0"/>
                    <a:pt x="4" y="1"/>
                    <a:pt x="4" y="2"/>
                  </a:cubicBezTo>
                  <a:cubicBezTo>
                    <a:pt x="4" y="4"/>
                    <a:pt x="3" y="5"/>
                    <a:pt x="2" y="5"/>
                  </a:cubicBezTo>
                  <a:cubicBezTo>
                    <a:pt x="0" y="5"/>
                    <a:pt x="0" y="3"/>
                    <a:pt x="0" y="2"/>
                  </a:cubicBezTo>
                  <a:cubicBezTo>
                    <a:pt x="1" y="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49D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15" name="Freeform 569"/>
            <p:cNvSpPr>
              <a:spLocks/>
            </p:cNvSpPr>
            <p:nvPr/>
          </p:nvSpPr>
          <p:spPr bwMode="auto">
            <a:xfrm>
              <a:off x="-6750051" y="541338"/>
              <a:ext cx="36513" cy="44450"/>
            </a:xfrm>
            <a:custGeom>
              <a:avLst/>
              <a:gdLst>
                <a:gd name="T0" fmla="*/ 4 w 4"/>
                <a:gd name="T1" fmla="*/ 1 h 5"/>
                <a:gd name="T2" fmla="*/ 2 w 4"/>
                <a:gd name="T3" fmla="*/ 4 h 5"/>
                <a:gd name="T4" fmla="*/ 1 w 4"/>
                <a:gd name="T5" fmla="*/ 0 h 5"/>
                <a:gd name="T6" fmla="*/ 4 w 4"/>
                <a:gd name="T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4" y="1"/>
                  </a:moveTo>
                  <a:cubicBezTo>
                    <a:pt x="3" y="3"/>
                    <a:pt x="4" y="5"/>
                    <a:pt x="2" y="4"/>
                  </a:cubicBezTo>
                  <a:cubicBezTo>
                    <a:pt x="0" y="4"/>
                    <a:pt x="0" y="2"/>
                    <a:pt x="1" y="0"/>
                  </a:cubicBezTo>
                  <a:cubicBezTo>
                    <a:pt x="2" y="1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EF8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16" name="Freeform 570"/>
            <p:cNvSpPr>
              <a:spLocks/>
            </p:cNvSpPr>
            <p:nvPr/>
          </p:nvSpPr>
          <p:spPr bwMode="auto">
            <a:xfrm>
              <a:off x="-6116638" y="541338"/>
              <a:ext cx="26988" cy="34925"/>
            </a:xfrm>
            <a:custGeom>
              <a:avLst/>
              <a:gdLst>
                <a:gd name="T0" fmla="*/ 3 w 3"/>
                <a:gd name="T1" fmla="*/ 1 h 4"/>
                <a:gd name="T2" fmla="*/ 1 w 3"/>
                <a:gd name="T3" fmla="*/ 4 h 4"/>
                <a:gd name="T4" fmla="*/ 0 w 3"/>
                <a:gd name="T5" fmla="*/ 2 h 4"/>
                <a:gd name="T6" fmla="*/ 1 w 3"/>
                <a:gd name="T7" fmla="*/ 0 h 4"/>
                <a:gd name="T8" fmla="*/ 3 w 3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1"/>
                  </a:moveTo>
                  <a:cubicBezTo>
                    <a:pt x="3" y="2"/>
                    <a:pt x="2" y="3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F18F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17" name="Freeform 571"/>
            <p:cNvSpPr>
              <a:spLocks/>
            </p:cNvSpPr>
            <p:nvPr/>
          </p:nvSpPr>
          <p:spPr bwMode="auto">
            <a:xfrm>
              <a:off x="-6357938" y="630238"/>
              <a:ext cx="26988" cy="44450"/>
            </a:xfrm>
            <a:custGeom>
              <a:avLst/>
              <a:gdLst>
                <a:gd name="T0" fmla="*/ 2 w 3"/>
                <a:gd name="T1" fmla="*/ 0 h 5"/>
                <a:gd name="T2" fmla="*/ 1 w 3"/>
                <a:gd name="T3" fmla="*/ 4 h 5"/>
                <a:gd name="T4" fmla="*/ 0 w 3"/>
                <a:gd name="T5" fmla="*/ 2 h 5"/>
                <a:gd name="T6" fmla="*/ 2 w 3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cubicBezTo>
                    <a:pt x="3" y="2"/>
                    <a:pt x="3" y="4"/>
                    <a:pt x="1" y="4"/>
                  </a:cubicBezTo>
                  <a:cubicBezTo>
                    <a:pt x="0" y="5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08F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18" name="Freeform 572"/>
            <p:cNvSpPr>
              <a:spLocks/>
            </p:cNvSpPr>
            <p:nvPr/>
          </p:nvSpPr>
          <p:spPr bwMode="auto">
            <a:xfrm>
              <a:off x="-6072188" y="211138"/>
              <a:ext cx="17463" cy="36513"/>
            </a:xfrm>
            <a:custGeom>
              <a:avLst/>
              <a:gdLst>
                <a:gd name="T0" fmla="*/ 1 w 2"/>
                <a:gd name="T1" fmla="*/ 0 h 4"/>
                <a:gd name="T2" fmla="*/ 2 w 2"/>
                <a:gd name="T3" fmla="*/ 2 h 4"/>
                <a:gd name="T4" fmla="*/ 1 w 2"/>
                <a:gd name="T5" fmla="*/ 4 h 4"/>
                <a:gd name="T6" fmla="*/ 0 w 2"/>
                <a:gd name="T7" fmla="*/ 1 h 4"/>
                <a:gd name="T8" fmla="*/ 1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cubicBezTo>
                    <a:pt x="2" y="0"/>
                    <a:pt x="2" y="1"/>
                    <a:pt x="2" y="2"/>
                  </a:cubicBezTo>
                  <a:cubicBezTo>
                    <a:pt x="2" y="3"/>
                    <a:pt x="2" y="4"/>
                    <a:pt x="1" y="4"/>
                  </a:cubicBezTo>
                  <a:cubicBezTo>
                    <a:pt x="0" y="4"/>
                    <a:pt x="0" y="2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29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19" name="Freeform 573"/>
            <p:cNvSpPr>
              <a:spLocks/>
            </p:cNvSpPr>
            <p:nvPr/>
          </p:nvSpPr>
          <p:spPr bwMode="auto">
            <a:xfrm>
              <a:off x="-6392863" y="531813"/>
              <a:ext cx="26988" cy="36513"/>
            </a:xfrm>
            <a:custGeom>
              <a:avLst/>
              <a:gdLst>
                <a:gd name="T0" fmla="*/ 2 w 3"/>
                <a:gd name="T1" fmla="*/ 0 h 4"/>
                <a:gd name="T2" fmla="*/ 3 w 3"/>
                <a:gd name="T3" fmla="*/ 2 h 4"/>
                <a:gd name="T4" fmla="*/ 1 w 3"/>
                <a:gd name="T5" fmla="*/ 4 h 4"/>
                <a:gd name="T6" fmla="*/ 0 w 3"/>
                <a:gd name="T7" fmla="*/ 2 h 4"/>
                <a:gd name="T8" fmla="*/ 2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4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395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20" name="Freeform 574"/>
            <p:cNvSpPr>
              <a:spLocks/>
            </p:cNvSpPr>
            <p:nvPr/>
          </p:nvSpPr>
          <p:spPr bwMode="auto">
            <a:xfrm>
              <a:off x="-6794501" y="415925"/>
              <a:ext cx="26988" cy="36513"/>
            </a:xfrm>
            <a:custGeom>
              <a:avLst/>
              <a:gdLst>
                <a:gd name="T0" fmla="*/ 3 w 3"/>
                <a:gd name="T1" fmla="*/ 2 h 4"/>
                <a:gd name="T2" fmla="*/ 2 w 3"/>
                <a:gd name="T3" fmla="*/ 4 h 4"/>
                <a:gd name="T4" fmla="*/ 0 w 3"/>
                <a:gd name="T5" fmla="*/ 2 h 4"/>
                <a:gd name="T6" fmla="*/ 1 w 3"/>
                <a:gd name="T7" fmla="*/ 0 h 4"/>
                <a:gd name="T8" fmla="*/ 3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2"/>
                  </a:moveTo>
                  <a:cubicBezTo>
                    <a:pt x="3" y="3"/>
                    <a:pt x="3" y="4"/>
                    <a:pt x="2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1"/>
                    <a:pt x="3" y="2"/>
                  </a:cubicBezTo>
                  <a:close/>
                </a:path>
              </a:pathLst>
            </a:custGeom>
            <a:solidFill>
              <a:srgbClr val="F49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21" name="Freeform 575"/>
            <p:cNvSpPr>
              <a:spLocks/>
            </p:cNvSpPr>
            <p:nvPr/>
          </p:nvSpPr>
          <p:spPr bwMode="auto">
            <a:xfrm>
              <a:off x="-6553201" y="407988"/>
              <a:ext cx="34925" cy="44450"/>
            </a:xfrm>
            <a:custGeom>
              <a:avLst/>
              <a:gdLst>
                <a:gd name="T0" fmla="*/ 2 w 4"/>
                <a:gd name="T1" fmla="*/ 0 h 5"/>
                <a:gd name="T2" fmla="*/ 3 w 4"/>
                <a:gd name="T3" fmla="*/ 2 h 5"/>
                <a:gd name="T4" fmla="*/ 2 w 4"/>
                <a:gd name="T5" fmla="*/ 4 h 5"/>
                <a:gd name="T6" fmla="*/ 1 w 4"/>
                <a:gd name="T7" fmla="*/ 3 h 5"/>
                <a:gd name="T8" fmla="*/ 2 w 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2" y="0"/>
                  </a:move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4" y="4"/>
                    <a:pt x="2" y="4"/>
                  </a:cubicBezTo>
                  <a:cubicBezTo>
                    <a:pt x="1" y="5"/>
                    <a:pt x="1" y="4"/>
                    <a:pt x="1" y="3"/>
                  </a:cubicBezTo>
                  <a:cubicBezTo>
                    <a:pt x="1" y="2"/>
                    <a:pt x="0" y="1"/>
                    <a:pt x="2" y="0"/>
                  </a:cubicBezTo>
                  <a:close/>
                </a:path>
              </a:pathLst>
            </a:custGeom>
            <a:solidFill>
              <a:srgbClr val="ED9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22" name="Freeform 576"/>
            <p:cNvSpPr>
              <a:spLocks/>
            </p:cNvSpPr>
            <p:nvPr/>
          </p:nvSpPr>
          <p:spPr bwMode="auto">
            <a:xfrm>
              <a:off x="-6099176" y="407988"/>
              <a:ext cx="26988" cy="34925"/>
            </a:xfrm>
            <a:custGeom>
              <a:avLst/>
              <a:gdLst>
                <a:gd name="T0" fmla="*/ 3 w 3"/>
                <a:gd name="T1" fmla="*/ 2 h 4"/>
                <a:gd name="T2" fmla="*/ 1 w 3"/>
                <a:gd name="T3" fmla="*/ 4 h 4"/>
                <a:gd name="T4" fmla="*/ 0 w 3"/>
                <a:gd name="T5" fmla="*/ 2 h 4"/>
                <a:gd name="T6" fmla="*/ 2 w 3"/>
                <a:gd name="T7" fmla="*/ 0 h 4"/>
                <a:gd name="T8" fmla="*/ 3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2"/>
                  </a:moveTo>
                  <a:cubicBezTo>
                    <a:pt x="3" y="3"/>
                    <a:pt x="3" y="4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18E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23" name="Freeform 577"/>
            <p:cNvSpPr>
              <a:spLocks/>
            </p:cNvSpPr>
            <p:nvPr/>
          </p:nvSpPr>
          <p:spPr bwMode="auto">
            <a:xfrm>
              <a:off x="-6338888" y="398463"/>
              <a:ext cx="25400" cy="34925"/>
            </a:xfrm>
            <a:custGeom>
              <a:avLst/>
              <a:gdLst>
                <a:gd name="T0" fmla="*/ 1 w 3"/>
                <a:gd name="T1" fmla="*/ 0 h 4"/>
                <a:gd name="T2" fmla="*/ 3 w 3"/>
                <a:gd name="T3" fmla="*/ 1 h 4"/>
                <a:gd name="T4" fmla="*/ 1 w 3"/>
                <a:gd name="T5" fmla="*/ 4 h 4"/>
                <a:gd name="T6" fmla="*/ 0 w 3"/>
                <a:gd name="T7" fmla="*/ 3 h 4"/>
                <a:gd name="T8" fmla="*/ 1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2" y="0"/>
                    <a:pt x="3" y="1"/>
                    <a:pt x="3" y="1"/>
                  </a:cubicBezTo>
                  <a:cubicBezTo>
                    <a:pt x="3" y="3"/>
                    <a:pt x="3" y="4"/>
                    <a:pt x="1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F398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24" name="Freeform 578"/>
            <p:cNvSpPr>
              <a:spLocks/>
            </p:cNvSpPr>
            <p:nvPr/>
          </p:nvSpPr>
          <p:spPr bwMode="auto">
            <a:xfrm>
              <a:off x="-6338888" y="220663"/>
              <a:ext cx="25400" cy="34925"/>
            </a:xfrm>
            <a:custGeom>
              <a:avLst/>
              <a:gdLst>
                <a:gd name="T0" fmla="*/ 3 w 3"/>
                <a:gd name="T1" fmla="*/ 2 h 4"/>
                <a:gd name="T2" fmla="*/ 1 w 3"/>
                <a:gd name="T3" fmla="*/ 4 h 4"/>
                <a:gd name="T4" fmla="*/ 0 w 3"/>
                <a:gd name="T5" fmla="*/ 2 h 4"/>
                <a:gd name="T6" fmla="*/ 2 w 3"/>
                <a:gd name="T7" fmla="*/ 0 h 4"/>
                <a:gd name="T8" fmla="*/ 3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2"/>
                  </a:moveTo>
                  <a:cubicBezTo>
                    <a:pt x="3" y="3"/>
                    <a:pt x="3" y="4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39A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25" name="Freeform 579"/>
            <p:cNvSpPr>
              <a:spLocks/>
            </p:cNvSpPr>
            <p:nvPr/>
          </p:nvSpPr>
          <p:spPr bwMode="auto">
            <a:xfrm>
              <a:off x="-6464301" y="193675"/>
              <a:ext cx="34925" cy="34925"/>
            </a:xfrm>
            <a:custGeom>
              <a:avLst/>
              <a:gdLst>
                <a:gd name="T0" fmla="*/ 2 w 4"/>
                <a:gd name="T1" fmla="*/ 4 h 4"/>
                <a:gd name="T2" fmla="*/ 1 w 4"/>
                <a:gd name="T3" fmla="*/ 1 h 4"/>
                <a:gd name="T4" fmla="*/ 2 w 4"/>
                <a:gd name="T5" fmla="*/ 0 h 4"/>
                <a:gd name="T6" fmla="*/ 3 w 4"/>
                <a:gd name="T7" fmla="*/ 2 h 4"/>
                <a:gd name="T8" fmla="*/ 2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1" y="3"/>
                    <a:pt x="0" y="2"/>
                    <a:pt x="1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4" y="1"/>
                    <a:pt x="3" y="2"/>
                  </a:cubicBezTo>
                  <a:cubicBezTo>
                    <a:pt x="3" y="3"/>
                    <a:pt x="3" y="4"/>
                    <a:pt x="2" y="4"/>
                  </a:cubicBezTo>
                  <a:close/>
                </a:path>
              </a:pathLst>
            </a:custGeom>
            <a:solidFill>
              <a:srgbClr val="E994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26" name="Freeform 580"/>
            <p:cNvSpPr>
              <a:spLocks/>
            </p:cNvSpPr>
            <p:nvPr/>
          </p:nvSpPr>
          <p:spPr bwMode="auto">
            <a:xfrm>
              <a:off x="-6276976" y="87313"/>
              <a:ext cx="26988" cy="44450"/>
            </a:xfrm>
            <a:custGeom>
              <a:avLst/>
              <a:gdLst>
                <a:gd name="T0" fmla="*/ 1 w 3"/>
                <a:gd name="T1" fmla="*/ 5 h 5"/>
                <a:gd name="T2" fmla="*/ 1 w 3"/>
                <a:gd name="T3" fmla="*/ 1 h 5"/>
                <a:gd name="T4" fmla="*/ 2 w 3"/>
                <a:gd name="T5" fmla="*/ 1 h 5"/>
                <a:gd name="T6" fmla="*/ 1 w 3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1" y="5"/>
                  </a:moveTo>
                  <a:cubicBezTo>
                    <a:pt x="0" y="4"/>
                    <a:pt x="0" y="2"/>
                    <a:pt x="1" y="1"/>
                  </a:cubicBezTo>
                  <a:cubicBezTo>
                    <a:pt x="1" y="0"/>
                    <a:pt x="2" y="0"/>
                    <a:pt x="2" y="1"/>
                  </a:cubicBezTo>
                  <a:cubicBezTo>
                    <a:pt x="3" y="3"/>
                    <a:pt x="2" y="4"/>
                    <a:pt x="1" y="5"/>
                  </a:cubicBezTo>
                  <a:close/>
                </a:path>
              </a:pathLst>
            </a:custGeom>
            <a:solidFill>
              <a:srgbClr val="F08C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27" name="Freeform 581"/>
            <p:cNvSpPr>
              <a:spLocks/>
            </p:cNvSpPr>
            <p:nvPr/>
          </p:nvSpPr>
          <p:spPr bwMode="auto">
            <a:xfrm>
              <a:off x="-6518276" y="104775"/>
              <a:ext cx="26988" cy="34925"/>
            </a:xfrm>
            <a:custGeom>
              <a:avLst/>
              <a:gdLst>
                <a:gd name="T0" fmla="*/ 2 w 3"/>
                <a:gd name="T1" fmla="*/ 4 h 4"/>
                <a:gd name="T2" fmla="*/ 0 w 3"/>
                <a:gd name="T3" fmla="*/ 2 h 4"/>
                <a:gd name="T4" fmla="*/ 2 w 3"/>
                <a:gd name="T5" fmla="*/ 0 h 4"/>
                <a:gd name="T6" fmla="*/ 3 w 3"/>
                <a:gd name="T7" fmla="*/ 2 h 4"/>
                <a:gd name="T8" fmla="*/ 2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4"/>
                  </a:moveTo>
                  <a:cubicBezTo>
                    <a:pt x="1" y="4"/>
                    <a:pt x="1" y="3"/>
                    <a:pt x="0" y="2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4"/>
                    <a:pt x="2" y="4"/>
                  </a:cubicBezTo>
                  <a:close/>
                </a:path>
              </a:pathLst>
            </a:custGeom>
            <a:solidFill>
              <a:srgbClr val="F39A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28" name="Freeform 582"/>
            <p:cNvSpPr>
              <a:spLocks/>
            </p:cNvSpPr>
            <p:nvPr/>
          </p:nvSpPr>
          <p:spPr bwMode="auto">
            <a:xfrm>
              <a:off x="-6607176" y="122238"/>
              <a:ext cx="17463" cy="44450"/>
            </a:xfrm>
            <a:custGeom>
              <a:avLst/>
              <a:gdLst>
                <a:gd name="T0" fmla="*/ 2 w 2"/>
                <a:gd name="T1" fmla="*/ 2 h 5"/>
                <a:gd name="T2" fmla="*/ 1 w 2"/>
                <a:gd name="T3" fmla="*/ 4 h 5"/>
                <a:gd name="T4" fmla="*/ 0 w 2"/>
                <a:gd name="T5" fmla="*/ 2 h 5"/>
                <a:gd name="T6" fmla="*/ 1 w 2"/>
                <a:gd name="T7" fmla="*/ 0 h 5"/>
                <a:gd name="T8" fmla="*/ 2 w 2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2"/>
                  </a:moveTo>
                  <a:cubicBezTo>
                    <a:pt x="2" y="3"/>
                    <a:pt x="2" y="4"/>
                    <a:pt x="1" y="4"/>
                  </a:cubicBezTo>
                  <a:cubicBezTo>
                    <a:pt x="0" y="5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F29A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29" name="Freeform 583"/>
            <p:cNvSpPr>
              <a:spLocks/>
            </p:cNvSpPr>
            <p:nvPr/>
          </p:nvSpPr>
          <p:spPr bwMode="auto">
            <a:xfrm>
              <a:off x="-6705601" y="131763"/>
              <a:ext cx="19050" cy="34925"/>
            </a:xfrm>
            <a:custGeom>
              <a:avLst/>
              <a:gdLst>
                <a:gd name="T0" fmla="*/ 2 w 2"/>
                <a:gd name="T1" fmla="*/ 2 h 4"/>
                <a:gd name="T2" fmla="*/ 1 w 2"/>
                <a:gd name="T3" fmla="*/ 4 h 4"/>
                <a:gd name="T4" fmla="*/ 0 w 2"/>
                <a:gd name="T5" fmla="*/ 2 h 4"/>
                <a:gd name="T6" fmla="*/ 1 w 2"/>
                <a:gd name="T7" fmla="*/ 0 h 4"/>
                <a:gd name="T8" fmla="*/ 2 w 2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2"/>
                  </a:moveTo>
                  <a:cubicBezTo>
                    <a:pt x="2" y="3"/>
                    <a:pt x="2" y="3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F396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30" name="Freeform 584"/>
            <p:cNvSpPr>
              <a:spLocks/>
            </p:cNvSpPr>
            <p:nvPr/>
          </p:nvSpPr>
          <p:spPr bwMode="auto">
            <a:xfrm>
              <a:off x="-6143626" y="131763"/>
              <a:ext cx="26988" cy="34925"/>
            </a:xfrm>
            <a:custGeom>
              <a:avLst/>
              <a:gdLst>
                <a:gd name="T0" fmla="*/ 2 w 3"/>
                <a:gd name="T1" fmla="*/ 4 h 4"/>
                <a:gd name="T2" fmla="*/ 0 w 3"/>
                <a:gd name="T3" fmla="*/ 1 h 4"/>
                <a:gd name="T4" fmla="*/ 1 w 3"/>
                <a:gd name="T5" fmla="*/ 0 h 4"/>
                <a:gd name="T6" fmla="*/ 2 w 3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2" y="4"/>
                  </a:moveTo>
                  <a:cubicBezTo>
                    <a:pt x="0" y="4"/>
                    <a:pt x="0" y="2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3" y="1"/>
                    <a:pt x="3" y="3"/>
                    <a:pt x="2" y="4"/>
                  </a:cubicBezTo>
                  <a:close/>
                </a:path>
              </a:pathLst>
            </a:custGeom>
            <a:solidFill>
              <a:srgbClr val="F49A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31" name="Freeform 585"/>
            <p:cNvSpPr>
              <a:spLocks/>
            </p:cNvSpPr>
            <p:nvPr/>
          </p:nvSpPr>
          <p:spPr bwMode="auto">
            <a:xfrm>
              <a:off x="-6205538" y="184150"/>
              <a:ext cx="26988" cy="36513"/>
            </a:xfrm>
            <a:custGeom>
              <a:avLst/>
              <a:gdLst>
                <a:gd name="T0" fmla="*/ 1 w 3"/>
                <a:gd name="T1" fmla="*/ 0 h 4"/>
                <a:gd name="T2" fmla="*/ 3 w 3"/>
                <a:gd name="T3" fmla="*/ 2 h 4"/>
                <a:gd name="T4" fmla="*/ 2 w 3"/>
                <a:gd name="T5" fmla="*/ 3 h 4"/>
                <a:gd name="T6" fmla="*/ 0 w 3"/>
                <a:gd name="T7" fmla="*/ 2 h 4"/>
                <a:gd name="T8" fmla="*/ 1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2" y="0"/>
                    <a:pt x="3" y="1"/>
                    <a:pt x="3" y="2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397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32" name="Oval 586"/>
            <p:cNvSpPr>
              <a:spLocks noChangeArrowheads="1"/>
            </p:cNvSpPr>
            <p:nvPr/>
          </p:nvSpPr>
          <p:spPr bwMode="auto">
            <a:xfrm>
              <a:off x="-6642101" y="220663"/>
              <a:ext cx="26988" cy="34925"/>
            </a:xfrm>
            <a:prstGeom prst="ellipse">
              <a:avLst/>
            </a:prstGeom>
            <a:solidFill>
              <a:srgbClr val="F08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33" name="Freeform 587"/>
            <p:cNvSpPr>
              <a:spLocks/>
            </p:cNvSpPr>
            <p:nvPr/>
          </p:nvSpPr>
          <p:spPr bwMode="auto">
            <a:xfrm>
              <a:off x="-6215063" y="398463"/>
              <a:ext cx="26988" cy="34925"/>
            </a:xfrm>
            <a:custGeom>
              <a:avLst/>
              <a:gdLst>
                <a:gd name="T0" fmla="*/ 1 w 3"/>
                <a:gd name="T1" fmla="*/ 4 h 4"/>
                <a:gd name="T2" fmla="*/ 0 w 3"/>
                <a:gd name="T3" fmla="*/ 2 h 4"/>
                <a:gd name="T4" fmla="*/ 2 w 3"/>
                <a:gd name="T5" fmla="*/ 0 h 4"/>
                <a:gd name="T6" fmla="*/ 3 w 3"/>
                <a:gd name="T7" fmla="*/ 2 h 4"/>
                <a:gd name="T8" fmla="*/ 1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2" y="4"/>
                    <a:pt x="1" y="4"/>
                  </a:cubicBezTo>
                  <a:close/>
                </a:path>
              </a:pathLst>
            </a:custGeom>
            <a:solidFill>
              <a:srgbClr val="F4A1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34" name="Freeform 588"/>
            <p:cNvSpPr>
              <a:spLocks/>
            </p:cNvSpPr>
            <p:nvPr/>
          </p:nvSpPr>
          <p:spPr bwMode="auto">
            <a:xfrm>
              <a:off x="-6499226" y="504825"/>
              <a:ext cx="25400" cy="36513"/>
            </a:xfrm>
            <a:custGeom>
              <a:avLst/>
              <a:gdLst>
                <a:gd name="T0" fmla="*/ 1 w 3"/>
                <a:gd name="T1" fmla="*/ 0 h 4"/>
                <a:gd name="T2" fmla="*/ 3 w 3"/>
                <a:gd name="T3" fmla="*/ 3 h 4"/>
                <a:gd name="T4" fmla="*/ 1 w 3"/>
                <a:gd name="T5" fmla="*/ 4 h 4"/>
                <a:gd name="T6" fmla="*/ 0 w 3"/>
                <a:gd name="T7" fmla="*/ 2 h 4"/>
                <a:gd name="T8" fmla="*/ 1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2" y="1"/>
                    <a:pt x="3" y="2"/>
                    <a:pt x="3" y="3"/>
                  </a:cubicBezTo>
                  <a:cubicBezTo>
                    <a:pt x="3" y="4"/>
                    <a:pt x="2" y="4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4A0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35" name="Freeform 589"/>
            <p:cNvSpPr>
              <a:spLocks/>
            </p:cNvSpPr>
            <p:nvPr/>
          </p:nvSpPr>
          <p:spPr bwMode="auto">
            <a:xfrm>
              <a:off x="-6197601" y="638175"/>
              <a:ext cx="36513" cy="36513"/>
            </a:xfrm>
            <a:custGeom>
              <a:avLst/>
              <a:gdLst>
                <a:gd name="T0" fmla="*/ 4 w 4"/>
                <a:gd name="T1" fmla="*/ 2 h 4"/>
                <a:gd name="T2" fmla="*/ 1 w 4"/>
                <a:gd name="T3" fmla="*/ 4 h 4"/>
                <a:gd name="T4" fmla="*/ 2 w 4"/>
                <a:gd name="T5" fmla="*/ 1 h 4"/>
                <a:gd name="T6" fmla="*/ 4 w 4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3" y="3"/>
                    <a:pt x="2" y="4"/>
                    <a:pt x="1" y="4"/>
                  </a:cubicBezTo>
                  <a:cubicBezTo>
                    <a:pt x="1" y="3"/>
                    <a:pt x="0" y="2"/>
                    <a:pt x="2" y="1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6A7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36" name="Freeform 590"/>
            <p:cNvSpPr>
              <a:spLocks/>
            </p:cNvSpPr>
            <p:nvPr/>
          </p:nvSpPr>
          <p:spPr bwMode="auto">
            <a:xfrm>
              <a:off x="-6197601" y="549275"/>
              <a:ext cx="19050" cy="26988"/>
            </a:xfrm>
            <a:custGeom>
              <a:avLst/>
              <a:gdLst>
                <a:gd name="T0" fmla="*/ 2 w 2"/>
                <a:gd name="T1" fmla="*/ 1 h 3"/>
                <a:gd name="T2" fmla="*/ 1 w 2"/>
                <a:gd name="T3" fmla="*/ 3 h 3"/>
                <a:gd name="T4" fmla="*/ 0 w 2"/>
                <a:gd name="T5" fmla="*/ 2 h 3"/>
                <a:gd name="T6" fmla="*/ 1 w 2"/>
                <a:gd name="T7" fmla="*/ 0 h 3"/>
                <a:gd name="T8" fmla="*/ 2 w 2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cubicBezTo>
                    <a:pt x="2" y="2"/>
                    <a:pt x="2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F49A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37" name="Freeform 591"/>
            <p:cNvSpPr>
              <a:spLocks/>
            </p:cNvSpPr>
            <p:nvPr/>
          </p:nvSpPr>
          <p:spPr bwMode="auto">
            <a:xfrm>
              <a:off x="-6276976" y="504825"/>
              <a:ext cx="26988" cy="26988"/>
            </a:xfrm>
            <a:custGeom>
              <a:avLst/>
              <a:gdLst>
                <a:gd name="T0" fmla="*/ 2 w 3"/>
                <a:gd name="T1" fmla="*/ 0 h 3"/>
                <a:gd name="T2" fmla="*/ 3 w 3"/>
                <a:gd name="T3" fmla="*/ 2 h 3"/>
                <a:gd name="T4" fmla="*/ 1 w 3"/>
                <a:gd name="T5" fmla="*/ 3 h 3"/>
                <a:gd name="T6" fmla="*/ 0 w 3"/>
                <a:gd name="T7" fmla="*/ 1 h 3"/>
                <a:gd name="T8" fmla="*/ 2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3" y="0"/>
                    <a:pt x="3" y="1"/>
                    <a:pt x="3" y="2"/>
                  </a:cubicBezTo>
                  <a:cubicBezTo>
                    <a:pt x="2" y="3"/>
                    <a:pt x="2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295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38" name="Freeform 592"/>
            <p:cNvSpPr>
              <a:spLocks/>
            </p:cNvSpPr>
            <p:nvPr/>
          </p:nvSpPr>
          <p:spPr bwMode="auto">
            <a:xfrm>
              <a:off x="-6402388" y="112713"/>
              <a:ext cx="26988" cy="36513"/>
            </a:xfrm>
            <a:custGeom>
              <a:avLst/>
              <a:gdLst>
                <a:gd name="T0" fmla="*/ 3 w 3"/>
                <a:gd name="T1" fmla="*/ 1 h 4"/>
                <a:gd name="T2" fmla="*/ 2 w 3"/>
                <a:gd name="T3" fmla="*/ 4 h 4"/>
                <a:gd name="T4" fmla="*/ 0 w 3"/>
                <a:gd name="T5" fmla="*/ 2 h 4"/>
                <a:gd name="T6" fmla="*/ 2 w 3"/>
                <a:gd name="T7" fmla="*/ 0 h 4"/>
                <a:gd name="T8" fmla="*/ 3 w 3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1"/>
                  </a:moveTo>
                  <a:cubicBezTo>
                    <a:pt x="3" y="3"/>
                    <a:pt x="3" y="4"/>
                    <a:pt x="2" y="4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F4AE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39" name="Freeform 593"/>
            <p:cNvSpPr>
              <a:spLocks/>
            </p:cNvSpPr>
            <p:nvPr/>
          </p:nvSpPr>
          <p:spPr bwMode="auto">
            <a:xfrm>
              <a:off x="-6767513" y="166688"/>
              <a:ext cx="36513" cy="26988"/>
            </a:xfrm>
            <a:custGeom>
              <a:avLst/>
              <a:gdLst>
                <a:gd name="T0" fmla="*/ 4 w 4"/>
                <a:gd name="T1" fmla="*/ 2 h 3"/>
                <a:gd name="T2" fmla="*/ 0 w 4"/>
                <a:gd name="T3" fmla="*/ 1 h 3"/>
                <a:gd name="T4" fmla="*/ 1 w 4"/>
                <a:gd name="T5" fmla="*/ 0 h 3"/>
                <a:gd name="T6" fmla="*/ 4 w 4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3">
                  <a:moveTo>
                    <a:pt x="4" y="2"/>
                  </a:moveTo>
                  <a:cubicBezTo>
                    <a:pt x="2" y="3"/>
                    <a:pt x="0" y="3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3" y="1"/>
                    <a:pt x="4" y="2"/>
                  </a:cubicBezTo>
                  <a:close/>
                </a:path>
              </a:pathLst>
            </a:custGeom>
            <a:solidFill>
              <a:srgbClr val="EF77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40" name="Freeform 594"/>
            <p:cNvSpPr>
              <a:spLocks/>
            </p:cNvSpPr>
            <p:nvPr/>
          </p:nvSpPr>
          <p:spPr bwMode="auto">
            <a:xfrm>
              <a:off x="-6651626" y="415925"/>
              <a:ext cx="26988" cy="26988"/>
            </a:xfrm>
            <a:custGeom>
              <a:avLst/>
              <a:gdLst>
                <a:gd name="T0" fmla="*/ 2 w 3"/>
                <a:gd name="T1" fmla="*/ 3 h 3"/>
                <a:gd name="T2" fmla="*/ 0 w 3"/>
                <a:gd name="T3" fmla="*/ 2 h 3"/>
                <a:gd name="T4" fmla="*/ 1 w 3"/>
                <a:gd name="T5" fmla="*/ 0 h 3"/>
                <a:gd name="T6" fmla="*/ 3 w 3"/>
                <a:gd name="T7" fmla="*/ 2 h 3"/>
                <a:gd name="T8" fmla="*/ 2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cubicBezTo>
                    <a:pt x="1" y="3"/>
                    <a:pt x="1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1"/>
                    <a:pt x="3" y="2"/>
                  </a:cubicBezTo>
                  <a:cubicBezTo>
                    <a:pt x="3" y="2"/>
                    <a:pt x="3" y="3"/>
                    <a:pt x="2" y="3"/>
                  </a:cubicBezTo>
                  <a:close/>
                </a:path>
              </a:pathLst>
            </a:custGeom>
            <a:solidFill>
              <a:srgbClr val="F7B1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41" name="Freeform 595"/>
            <p:cNvSpPr>
              <a:spLocks/>
            </p:cNvSpPr>
            <p:nvPr/>
          </p:nvSpPr>
          <p:spPr bwMode="auto">
            <a:xfrm>
              <a:off x="-6740526" y="220663"/>
              <a:ext cx="17463" cy="26988"/>
            </a:xfrm>
            <a:custGeom>
              <a:avLst/>
              <a:gdLst>
                <a:gd name="T0" fmla="*/ 1 w 2"/>
                <a:gd name="T1" fmla="*/ 3 h 3"/>
                <a:gd name="T2" fmla="*/ 0 w 2"/>
                <a:gd name="T3" fmla="*/ 2 h 3"/>
                <a:gd name="T4" fmla="*/ 1 w 2"/>
                <a:gd name="T5" fmla="*/ 0 h 3"/>
                <a:gd name="T6" fmla="*/ 2 w 2"/>
                <a:gd name="T7" fmla="*/ 1 h 3"/>
                <a:gd name="T8" fmla="*/ 1 w 2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3"/>
                  </a:move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2" y="2"/>
                    <a:pt x="2" y="3"/>
                    <a:pt x="1" y="3"/>
                  </a:cubicBezTo>
                  <a:close/>
                </a:path>
              </a:pathLst>
            </a:custGeom>
            <a:solidFill>
              <a:srgbClr val="FDDB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42" name="Freeform 596"/>
            <p:cNvSpPr>
              <a:spLocks/>
            </p:cNvSpPr>
            <p:nvPr/>
          </p:nvSpPr>
          <p:spPr bwMode="auto">
            <a:xfrm>
              <a:off x="-6686551" y="647700"/>
              <a:ext cx="34925" cy="44450"/>
            </a:xfrm>
            <a:custGeom>
              <a:avLst/>
              <a:gdLst>
                <a:gd name="T0" fmla="*/ 4 w 4"/>
                <a:gd name="T1" fmla="*/ 3 h 5"/>
                <a:gd name="T2" fmla="*/ 3 w 4"/>
                <a:gd name="T3" fmla="*/ 5 h 5"/>
                <a:gd name="T4" fmla="*/ 1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4" y="5"/>
                    <a:pt x="3" y="5"/>
                  </a:cubicBezTo>
                  <a:cubicBezTo>
                    <a:pt x="1" y="4"/>
                    <a:pt x="1" y="3"/>
                    <a:pt x="1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F18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43" name="Freeform 597"/>
            <p:cNvSpPr>
              <a:spLocks/>
            </p:cNvSpPr>
            <p:nvPr/>
          </p:nvSpPr>
          <p:spPr bwMode="auto">
            <a:xfrm>
              <a:off x="-6570663" y="647700"/>
              <a:ext cx="25400" cy="44450"/>
            </a:xfrm>
            <a:custGeom>
              <a:avLst/>
              <a:gdLst>
                <a:gd name="T0" fmla="*/ 3 w 3"/>
                <a:gd name="T1" fmla="*/ 2 h 5"/>
                <a:gd name="T2" fmla="*/ 2 w 3"/>
                <a:gd name="T3" fmla="*/ 4 h 5"/>
                <a:gd name="T4" fmla="*/ 0 w 3"/>
                <a:gd name="T5" fmla="*/ 2 h 5"/>
                <a:gd name="T6" fmla="*/ 1 w 3"/>
                <a:gd name="T7" fmla="*/ 0 h 5"/>
                <a:gd name="T8" fmla="*/ 3 w 3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3" y="2"/>
                  </a:moveTo>
                  <a:cubicBezTo>
                    <a:pt x="3" y="3"/>
                    <a:pt x="3" y="4"/>
                    <a:pt x="2" y="4"/>
                  </a:cubicBezTo>
                  <a:cubicBezTo>
                    <a:pt x="1" y="5"/>
                    <a:pt x="1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191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44" name="Freeform 598"/>
            <p:cNvSpPr>
              <a:spLocks/>
            </p:cNvSpPr>
            <p:nvPr/>
          </p:nvSpPr>
          <p:spPr bwMode="auto">
            <a:xfrm>
              <a:off x="-6642101" y="558800"/>
              <a:ext cx="34925" cy="34925"/>
            </a:xfrm>
            <a:custGeom>
              <a:avLst/>
              <a:gdLst>
                <a:gd name="T0" fmla="*/ 3 w 4"/>
                <a:gd name="T1" fmla="*/ 4 h 4"/>
                <a:gd name="T2" fmla="*/ 1 w 4"/>
                <a:gd name="T3" fmla="*/ 0 h 4"/>
                <a:gd name="T4" fmla="*/ 2 w 4"/>
                <a:gd name="T5" fmla="*/ 0 h 4"/>
                <a:gd name="T6" fmla="*/ 3 w 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cubicBezTo>
                    <a:pt x="1" y="3"/>
                    <a:pt x="0" y="2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4" y="1"/>
                    <a:pt x="3" y="2"/>
                    <a:pt x="3" y="4"/>
                  </a:cubicBezTo>
                  <a:close/>
                </a:path>
              </a:pathLst>
            </a:custGeom>
            <a:solidFill>
              <a:srgbClr val="F39A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45" name="Freeform 599"/>
            <p:cNvSpPr>
              <a:spLocks/>
            </p:cNvSpPr>
            <p:nvPr/>
          </p:nvSpPr>
          <p:spPr bwMode="auto">
            <a:xfrm>
              <a:off x="-6508751" y="6350"/>
              <a:ext cx="79375" cy="26988"/>
            </a:xfrm>
            <a:custGeom>
              <a:avLst/>
              <a:gdLst>
                <a:gd name="T0" fmla="*/ 9 w 9"/>
                <a:gd name="T1" fmla="*/ 1 h 3"/>
                <a:gd name="T2" fmla="*/ 0 w 9"/>
                <a:gd name="T3" fmla="*/ 2 h 3"/>
                <a:gd name="T4" fmla="*/ 9 w 9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3">
                  <a:moveTo>
                    <a:pt x="9" y="1"/>
                  </a:moveTo>
                  <a:cubicBezTo>
                    <a:pt x="6" y="2"/>
                    <a:pt x="3" y="3"/>
                    <a:pt x="0" y="2"/>
                  </a:cubicBezTo>
                  <a:cubicBezTo>
                    <a:pt x="3" y="1"/>
                    <a:pt x="5" y="0"/>
                    <a:pt x="9" y="1"/>
                  </a:cubicBezTo>
                  <a:close/>
                </a:path>
              </a:pathLst>
            </a:custGeom>
            <a:solidFill>
              <a:srgbClr val="6D7A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46" name="Freeform 600"/>
            <p:cNvSpPr>
              <a:spLocks/>
            </p:cNvSpPr>
            <p:nvPr/>
          </p:nvSpPr>
          <p:spPr bwMode="auto">
            <a:xfrm>
              <a:off x="-6705601" y="309563"/>
              <a:ext cx="26988" cy="44450"/>
            </a:xfrm>
            <a:custGeom>
              <a:avLst/>
              <a:gdLst>
                <a:gd name="T0" fmla="*/ 3 w 3"/>
                <a:gd name="T1" fmla="*/ 2 h 5"/>
                <a:gd name="T2" fmla="*/ 2 w 3"/>
                <a:gd name="T3" fmla="*/ 4 h 5"/>
                <a:gd name="T4" fmla="*/ 0 w 3"/>
                <a:gd name="T5" fmla="*/ 2 h 5"/>
                <a:gd name="T6" fmla="*/ 2 w 3"/>
                <a:gd name="T7" fmla="*/ 0 h 5"/>
                <a:gd name="T8" fmla="*/ 3 w 3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3" y="2"/>
                  </a:moveTo>
                  <a:cubicBezTo>
                    <a:pt x="3" y="3"/>
                    <a:pt x="3" y="4"/>
                    <a:pt x="2" y="4"/>
                  </a:cubicBezTo>
                  <a:cubicBezTo>
                    <a:pt x="1" y="5"/>
                    <a:pt x="1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6A6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1347" name="Grupo 1346"/>
          <p:cNvGrpSpPr/>
          <p:nvPr/>
        </p:nvGrpSpPr>
        <p:grpSpPr>
          <a:xfrm rot="955328">
            <a:off x="7857127" y="5110012"/>
            <a:ext cx="1155107" cy="1782467"/>
            <a:chOff x="-6865938" y="-403225"/>
            <a:chExt cx="865188" cy="1335088"/>
          </a:xfrm>
        </p:grpSpPr>
        <p:sp>
          <p:nvSpPr>
            <p:cNvPr id="1348" name="Freeform 546"/>
            <p:cNvSpPr>
              <a:spLocks/>
            </p:cNvSpPr>
            <p:nvPr/>
          </p:nvSpPr>
          <p:spPr bwMode="auto">
            <a:xfrm>
              <a:off x="-6856413" y="23813"/>
              <a:ext cx="855663" cy="677863"/>
            </a:xfrm>
            <a:custGeom>
              <a:avLst/>
              <a:gdLst>
                <a:gd name="T0" fmla="*/ 10 w 96"/>
                <a:gd name="T1" fmla="*/ 59 h 76"/>
                <a:gd name="T2" fmla="*/ 6 w 96"/>
                <a:gd name="T3" fmla="*/ 19 h 76"/>
                <a:gd name="T4" fmla="*/ 12 w 96"/>
                <a:gd name="T5" fmla="*/ 11 h 76"/>
                <a:gd name="T6" fmla="*/ 31 w 96"/>
                <a:gd name="T7" fmla="*/ 4 h 76"/>
                <a:gd name="T8" fmla="*/ 36 w 96"/>
                <a:gd name="T9" fmla="*/ 4 h 76"/>
                <a:gd name="T10" fmla="*/ 44 w 96"/>
                <a:gd name="T11" fmla="*/ 10 h 76"/>
                <a:gd name="T12" fmla="*/ 47 w 96"/>
                <a:gd name="T13" fmla="*/ 10 h 76"/>
                <a:gd name="T14" fmla="*/ 51 w 96"/>
                <a:gd name="T15" fmla="*/ 7 h 76"/>
                <a:gd name="T16" fmla="*/ 46 w 96"/>
                <a:gd name="T17" fmla="*/ 6 h 76"/>
                <a:gd name="T18" fmla="*/ 45 w 96"/>
                <a:gd name="T19" fmla="*/ 3 h 76"/>
                <a:gd name="T20" fmla="*/ 71 w 96"/>
                <a:gd name="T21" fmla="*/ 4 h 76"/>
                <a:gd name="T22" fmla="*/ 73 w 96"/>
                <a:gd name="T23" fmla="*/ 10 h 76"/>
                <a:gd name="T24" fmla="*/ 72 w 96"/>
                <a:gd name="T25" fmla="*/ 6 h 76"/>
                <a:gd name="T26" fmla="*/ 76 w 96"/>
                <a:gd name="T27" fmla="*/ 6 h 76"/>
                <a:gd name="T28" fmla="*/ 81 w 96"/>
                <a:gd name="T29" fmla="*/ 7 h 76"/>
                <a:gd name="T30" fmla="*/ 94 w 96"/>
                <a:gd name="T31" fmla="*/ 39 h 76"/>
                <a:gd name="T32" fmla="*/ 84 w 96"/>
                <a:gd name="T33" fmla="*/ 67 h 76"/>
                <a:gd name="T34" fmla="*/ 78 w 96"/>
                <a:gd name="T35" fmla="*/ 72 h 76"/>
                <a:gd name="T36" fmla="*/ 75 w 96"/>
                <a:gd name="T37" fmla="*/ 70 h 76"/>
                <a:gd name="T38" fmla="*/ 69 w 96"/>
                <a:gd name="T39" fmla="*/ 71 h 76"/>
                <a:gd name="T40" fmla="*/ 67 w 96"/>
                <a:gd name="T41" fmla="*/ 72 h 76"/>
                <a:gd name="T42" fmla="*/ 66 w 96"/>
                <a:gd name="T43" fmla="*/ 74 h 76"/>
                <a:gd name="T44" fmla="*/ 61 w 96"/>
                <a:gd name="T45" fmla="*/ 75 h 76"/>
                <a:gd name="T46" fmla="*/ 59 w 96"/>
                <a:gd name="T47" fmla="*/ 71 h 76"/>
                <a:gd name="T48" fmla="*/ 58 w 96"/>
                <a:gd name="T49" fmla="*/ 69 h 76"/>
                <a:gd name="T50" fmla="*/ 56 w 96"/>
                <a:gd name="T51" fmla="*/ 70 h 76"/>
                <a:gd name="T52" fmla="*/ 55 w 96"/>
                <a:gd name="T53" fmla="*/ 70 h 76"/>
                <a:gd name="T54" fmla="*/ 52 w 96"/>
                <a:gd name="T55" fmla="*/ 75 h 76"/>
                <a:gd name="T56" fmla="*/ 47 w 96"/>
                <a:gd name="T57" fmla="*/ 71 h 76"/>
                <a:gd name="T58" fmla="*/ 47 w 96"/>
                <a:gd name="T59" fmla="*/ 70 h 76"/>
                <a:gd name="T60" fmla="*/ 31 w 96"/>
                <a:gd name="T61" fmla="*/ 69 h 76"/>
                <a:gd name="T62" fmla="*/ 28 w 96"/>
                <a:gd name="T63" fmla="*/ 64 h 76"/>
                <a:gd name="T64" fmla="*/ 26 w 96"/>
                <a:gd name="T65" fmla="*/ 60 h 76"/>
                <a:gd name="T66" fmla="*/ 24 w 96"/>
                <a:gd name="T67" fmla="*/ 63 h 76"/>
                <a:gd name="T68" fmla="*/ 20 w 96"/>
                <a:gd name="T69" fmla="*/ 65 h 76"/>
                <a:gd name="T70" fmla="*/ 15 w 96"/>
                <a:gd name="T71" fmla="*/ 61 h 76"/>
                <a:gd name="T72" fmla="*/ 13 w 96"/>
                <a:gd name="T73" fmla="*/ 59 h 76"/>
                <a:gd name="T74" fmla="*/ 10 w 96"/>
                <a:gd name="T75" fmla="*/ 5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6" h="76">
                  <a:moveTo>
                    <a:pt x="10" y="59"/>
                  </a:moveTo>
                  <a:cubicBezTo>
                    <a:pt x="3" y="46"/>
                    <a:pt x="0" y="33"/>
                    <a:pt x="6" y="19"/>
                  </a:cubicBezTo>
                  <a:cubicBezTo>
                    <a:pt x="7" y="16"/>
                    <a:pt x="9" y="13"/>
                    <a:pt x="12" y="11"/>
                  </a:cubicBezTo>
                  <a:cubicBezTo>
                    <a:pt x="18" y="6"/>
                    <a:pt x="24" y="5"/>
                    <a:pt x="31" y="4"/>
                  </a:cubicBezTo>
                  <a:cubicBezTo>
                    <a:pt x="33" y="4"/>
                    <a:pt x="34" y="3"/>
                    <a:pt x="36" y="4"/>
                  </a:cubicBezTo>
                  <a:cubicBezTo>
                    <a:pt x="39" y="6"/>
                    <a:pt x="42" y="7"/>
                    <a:pt x="44" y="10"/>
                  </a:cubicBezTo>
                  <a:cubicBezTo>
                    <a:pt x="44" y="11"/>
                    <a:pt x="46" y="11"/>
                    <a:pt x="47" y="10"/>
                  </a:cubicBezTo>
                  <a:cubicBezTo>
                    <a:pt x="48" y="8"/>
                    <a:pt x="49" y="7"/>
                    <a:pt x="51" y="7"/>
                  </a:cubicBezTo>
                  <a:cubicBezTo>
                    <a:pt x="49" y="6"/>
                    <a:pt x="48" y="7"/>
                    <a:pt x="46" y="6"/>
                  </a:cubicBezTo>
                  <a:cubicBezTo>
                    <a:pt x="45" y="6"/>
                    <a:pt x="43" y="5"/>
                    <a:pt x="45" y="3"/>
                  </a:cubicBezTo>
                  <a:cubicBezTo>
                    <a:pt x="54" y="0"/>
                    <a:pt x="62" y="0"/>
                    <a:pt x="71" y="4"/>
                  </a:cubicBezTo>
                  <a:cubicBezTo>
                    <a:pt x="71" y="7"/>
                    <a:pt x="71" y="9"/>
                    <a:pt x="73" y="10"/>
                  </a:cubicBezTo>
                  <a:cubicBezTo>
                    <a:pt x="73" y="9"/>
                    <a:pt x="72" y="8"/>
                    <a:pt x="72" y="6"/>
                  </a:cubicBezTo>
                  <a:cubicBezTo>
                    <a:pt x="73" y="5"/>
                    <a:pt x="74" y="5"/>
                    <a:pt x="76" y="6"/>
                  </a:cubicBezTo>
                  <a:cubicBezTo>
                    <a:pt x="78" y="6"/>
                    <a:pt x="79" y="7"/>
                    <a:pt x="81" y="7"/>
                  </a:cubicBezTo>
                  <a:cubicBezTo>
                    <a:pt x="93" y="15"/>
                    <a:pt x="96" y="26"/>
                    <a:pt x="94" y="39"/>
                  </a:cubicBezTo>
                  <a:cubicBezTo>
                    <a:pt x="93" y="49"/>
                    <a:pt x="89" y="59"/>
                    <a:pt x="84" y="67"/>
                  </a:cubicBezTo>
                  <a:cubicBezTo>
                    <a:pt x="81" y="68"/>
                    <a:pt x="80" y="71"/>
                    <a:pt x="78" y="72"/>
                  </a:cubicBezTo>
                  <a:cubicBezTo>
                    <a:pt x="77" y="72"/>
                    <a:pt x="76" y="71"/>
                    <a:pt x="75" y="70"/>
                  </a:cubicBezTo>
                  <a:cubicBezTo>
                    <a:pt x="74" y="72"/>
                    <a:pt x="72" y="73"/>
                    <a:pt x="69" y="71"/>
                  </a:cubicBezTo>
                  <a:cubicBezTo>
                    <a:pt x="68" y="71"/>
                    <a:pt x="67" y="71"/>
                    <a:pt x="67" y="72"/>
                  </a:cubicBezTo>
                  <a:cubicBezTo>
                    <a:pt x="67" y="73"/>
                    <a:pt x="66" y="73"/>
                    <a:pt x="66" y="74"/>
                  </a:cubicBezTo>
                  <a:cubicBezTo>
                    <a:pt x="65" y="75"/>
                    <a:pt x="63" y="76"/>
                    <a:pt x="61" y="75"/>
                  </a:cubicBezTo>
                  <a:cubicBezTo>
                    <a:pt x="59" y="75"/>
                    <a:pt x="59" y="73"/>
                    <a:pt x="59" y="71"/>
                  </a:cubicBezTo>
                  <a:cubicBezTo>
                    <a:pt x="60" y="70"/>
                    <a:pt x="60" y="69"/>
                    <a:pt x="58" y="69"/>
                  </a:cubicBezTo>
                  <a:cubicBezTo>
                    <a:pt x="57" y="69"/>
                    <a:pt x="57" y="70"/>
                    <a:pt x="56" y="70"/>
                  </a:cubicBezTo>
                  <a:cubicBezTo>
                    <a:pt x="56" y="70"/>
                    <a:pt x="55" y="70"/>
                    <a:pt x="55" y="70"/>
                  </a:cubicBezTo>
                  <a:cubicBezTo>
                    <a:pt x="55" y="72"/>
                    <a:pt x="55" y="75"/>
                    <a:pt x="52" y="75"/>
                  </a:cubicBezTo>
                  <a:cubicBezTo>
                    <a:pt x="50" y="75"/>
                    <a:pt x="48" y="73"/>
                    <a:pt x="47" y="71"/>
                  </a:cubicBezTo>
                  <a:cubicBezTo>
                    <a:pt x="47" y="71"/>
                    <a:pt x="47" y="71"/>
                    <a:pt x="47" y="70"/>
                  </a:cubicBezTo>
                  <a:cubicBezTo>
                    <a:pt x="41" y="74"/>
                    <a:pt x="36" y="70"/>
                    <a:pt x="31" y="69"/>
                  </a:cubicBezTo>
                  <a:cubicBezTo>
                    <a:pt x="28" y="68"/>
                    <a:pt x="28" y="66"/>
                    <a:pt x="28" y="64"/>
                  </a:cubicBezTo>
                  <a:cubicBezTo>
                    <a:pt x="28" y="62"/>
                    <a:pt x="28" y="60"/>
                    <a:pt x="26" y="60"/>
                  </a:cubicBezTo>
                  <a:cubicBezTo>
                    <a:pt x="24" y="59"/>
                    <a:pt x="24" y="61"/>
                    <a:pt x="24" y="63"/>
                  </a:cubicBezTo>
                  <a:cubicBezTo>
                    <a:pt x="23" y="65"/>
                    <a:pt x="22" y="65"/>
                    <a:pt x="20" y="65"/>
                  </a:cubicBezTo>
                  <a:cubicBezTo>
                    <a:pt x="18" y="64"/>
                    <a:pt x="17" y="62"/>
                    <a:pt x="15" y="61"/>
                  </a:cubicBezTo>
                  <a:cubicBezTo>
                    <a:pt x="15" y="60"/>
                    <a:pt x="14" y="59"/>
                    <a:pt x="13" y="59"/>
                  </a:cubicBezTo>
                  <a:cubicBezTo>
                    <a:pt x="12" y="58"/>
                    <a:pt x="11" y="59"/>
                    <a:pt x="10" y="59"/>
                  </a:cubicBezTo>
                  <a:close/>
                </a:path>
              </a:pathLst>
            </a:custGeom>
            <a:solidFill>
              <a:srgbClr val="E525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49" name="Freeform 547"/>
            <p:cNvSpPr>
              <a:spLocks/>
            </p:cNvSpPr>
            <p:nvPr/>
          </p:nvSpPr>
          <p:spPr bwMode="auto">
            <a:xfrm>
              <a:off x="-6767513" y="522288"/>
              <a:ext cx="658813" cy="409575"/>
            </a:xfrm>
            <a:custGeom>
              <a:avLst/>
              <a:gdLst>
                <a:gd name="T0" fmla="*/ 48 w 74"/>
                <a:gd name="T1" fmla="*/ 12 h 46"/>
                <a:gd name="T2" fmla="*/ 50 w 74"/>
                <a:gd name="T3" fmla="*/ 11 h 46"/>
                <a:gd name="T4" fmla="*/ 51 w 74"/>
                <a:gd name="T5" fmla="*/ 15 h 46"/>
                <a:gd name="T6" fmla="*/ 51 w 74"/>
                <a:gd name="T7" fmla="*/ 19 h 46"/>
                <a:gd name="T8" fmla="*/ 55 w 74"/>
                <a:gd name="T9" fmla="*/ 17 h 46"/>
                <a:gd name="T10" fmla="*/ 57 w 74"/>
                <a:gd name="T11" fmla="*/ 18 h 46"/>
                <a:gd name="T12" fmla="*/ 56 w 74"/>
                <a:gd name="T13" fmla="*/ 16 h 46"/>
                <a:gd name="T14" fmla="*/ 62 w 74"/>
                <a:gd name="T15" fmla="*/ 16 h 46"/>
                <a:gd name="T16" fmla="*/ 65 w 74"/>
                <a:gd name="T17" fmla="*/ 12 h 46"/>
                <a:gd name="T18" fmla="*/ 66 w 74"/>
                <a:gd name="T19" fmla="*/ 14 h 46"/>
                <a:gd name="T20" fmla="*/ 68 w 74"/>
                <a:gd name="T21" fmla="*/ 15 h 46"/>
                <a:gd name="T22" fmla="*/ 74 w 74"/>
                <a:gd name="T23" fmla="*/ 11 h 46"/>
                <a:gd name="T24" fmla="*/ 51 w 74"/>
                <a:gd name="T25" fmla="*/ 39 h 46"/>
                <a:gd name="T26" fmla="*/ 26 w 74"/>
                <a:gd name="T27" fmla="*/ 39 h 46"/>
                <a:gd name="T28" fmla="*/ 2 w 74"/>
                <a:gd name="T29" fmla="*/ 9 h 46"/>
                <a:gd name="T30" fmla="*/ 0 w 74"/>
                <a:gd name="T31" fmla="*/ 3 h 46"/>
                <a:gd name="T32" fmla="*/ 3 w 74"/>
                <a:gd name="T33" fmla="*/ 2 h 46"/>
                <a:gd name="T34" fmla="*/ 6 w 74"/>
                <a:gd name="T35" fmla="*/ 3 h 46"/>
                <a:gd name="T36" fmla="*/ 8 w 74"/>
                <a:gd name="T37" fmla="*/ 6 h 46"/>
                <a:gd name="T38" fmla="*/ 12 w 74"/>
                <a:gd name="T39" fmla="*/ 8 h 46"/>
                <a:gd name="T40" fmla="*/ 13 w 74"/>
                <a:gd name="T41" fmla="*/ 5 h 46"/>
                <a:gd name="T42" fmla="*/ 16 w 74"/>
                <a:gd name="T43" fmla="*/ 3 h 46"/>
                <a:gd name="T44" fmla="*/ 19 w 74"/>
                <a:gd name="T45" fmla="*/ 6 h 46"/>
                <a:gd name="T46" fmla="*/ 23 w 74"/>
                <a:gd name="T47" fmla="*/ 12 h 46"/>
                <a:gd name="T48" fmla="*/ 26 w 74"/>
                <a:gd name="T49" fmla="*/ 13 h 46"/>
                <a:gd name="T50" fmla="*/ 35 w 74"/>
                <a:gd name="T51" fmla="*/ 13 h 46"/>
                <a:gd name="T52" fmla="*/ 38 w 74"/>
                <a:gd name="T53" fmla="*/ 14 h 46"/>
                <a:gd name="T54" fmla="*/ 37 w 74"/>
                <a:gd name="T55" fmla="*/ 16 h 46"/>
                <a:gd name="T56" fmla="*/ 38 w 74"/>
                <a:gd name="T57" fmla="*/ 15 h 46"/>
                <a:gd name="T58" fmla="*/ 39 w 74"/>
                <a:gd name="T59" fmla="*/ 16 h 46"/>
                <a:gd name="T60" fmla="*/ 43 w 74"/>
                <a:gd name="T61" fmla="*/ 18 h 46"/>
                <a:gd name="T62" fmla="*/ 44 w 74"/>
                <a:gd name="T63" fmla="*/ 15 h 46"/>
                <a:gd name="T64" fmla="*/ 46 w 74"/>
                <a:gd name="T65" fmla="*/ 14 h 46"/>
                <a:gd name="T66" fmla="*/ 48 w 74"/>
                <a:gd name="T67" fmla="*/ 1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4" h="46">
                  <a:moveTo>
                    <a:pt x="48" y="12"/>
                  </a:moveTo>
                  <a:cubicBezTo>
                    <a:pt x="48" y="11"/>
                    <a:pt x="48" y="10"/>
                    <a:pt x="50" y="11"/>
                  </a:cubicBezTo>
                  <a:cubicBezTo>
                    <a:pt x="50" y="12"/>
                    <a:pt x="51" y="14"/>
                    <a:pt x="51" y="15"/>
                  </a:cubicBezTo>
                  <a:cubicBezTo>
                    <a:pt x="50" y="16"/>
                    <a:pt x="50" y="18"/>
                    <a:pt x="51" y="19"/>
                  </a:cubicBezTo>
                  <a:cubicBezTo>
                    <a:pt x="53" y="20"/>
                    <a:pt x="54" y="18"/>
                    <a:pt x="55" y="17"/>
                  </a:cubicBezTo>
                  <a:cubicBezTo>
                    <a:pt x="56" y="17"/>
                    <a:pt x="56" y="18"/>
                    <a:pt x="57" y="18"/>
                  </a:cubicBezTo>
                  <a:cubicBezTo>
                    <a:pt x="58" y="17"/>
                    <a:pt x="57" y="16"/>
                    <a:pt x="56" y="16"/>
                  </a:cubicBezTo>
                  <a:cubicBezTo>
                    <a:pt x="58" y="11"/>
                    <a:pt x="60" y="15"/>
                    <a:pt x="62" y="16"/>
                  </a:cubicBezTo>
                  <a:cubicBezTo>
                    <a:pt x="63" y="15"/>
                    <a:pt x="63" y="13"/>
                    <a:pt x="65" y="12"/>
                  </a:cubicBezTo>
                  <a:cubicBezTo>
                    <a:pt x="67" y="12"/>
                    <a:pt x="66" y="13"/>
                    <a:pt x="66" y="14"/>
                  </a:cubicBezTo>
                  <a:cubicBezTo>
                    <a:pt x="66" y="15"/>
                    <a:pt x="66" y="16"/>
                    <a:pt x="68" y="15"/>
                  </a:cubicBezTo>
                  <a:cubicBezTo>
                    <a:pt x="69" y="13"/>
                    <a:pt x="71" y="11"/>
                    <a:pt x="74" y="11"/>
                  </a:cubicBezTo>
                  <a:cubicBezTo>
                    <a:pt x="68" y="22"/>
                    <a:pt x="61" y="32"/>
                    <a:pt x="51" y="39"/>
                  </a:cubicBezTo>
                  <a:cubicBezTo>
                    <a:pt x="42" y="46"/>
                    <a:pt x="35" y="46"/>
                    <a:pt x="26" y="39"/>
                  </a:cubicBezTo>
                  <a:cubicBezTo>
                    <a:pt x="16" y="31"/>
                    <a:pt x="8" y="21"/>
                    <a:pt x="2" y="9"/>
                  </a:cubicBezTo>
                  <a:cubicBezTo>
                    <a:pt x="1" y="7"/>
                    <a:pt x="0" y="6"/>
                    <a:pt x="0" y="3"/>
                  </a:cubicBezTo>
                  <a:cubicBezTo>
                    <a:pt x="1" y="3"/>
                    <a:pt x="1" y="0"/>
                    <a:pt x="3" y="2"/>
                  </a:cubicBezTo>
                  <a:cubicBezTo>
                    <a:pt x="4" y="3"/>
                    <a:pt x="4" y="6"/>
                    <a:pt x="6" y="3"/>
                  </a:cubicBezTo>
                  <a:cubicBezTo>
                    <a:pt x="7" y="4"/>
                    <a:pt x="7" y="5"/>
                    <a:pt x="8" y="6"/>
                  </a:cubicBezTo>
                  <a:cubicBezTo>
                    <a:pt x="8" y="8"/>
                    <a:pt x="10" y="8"/>
                    <a:pt x="12" y="8"/>
                  </a:cubicBezTo>
                  <a:cubicBezTo>
                    <a:pt x="13" y="8"/>
                    <a:pt x="13" y="6"/>
                    <a:pt x="13" y="5"/>
                  </a:cubicBezTo>
                  <a:cubicBezTo>
                    <a:pt x="13" y="3"/>
                    <a:pt x="14" y="2"/>
                    <a:pt x="16" y="3"/>
                  </a:cubicBezTo>
                  <a:cubicBezTo>
                    <a:pt x="18" y="3"/>
                    <a:pt x="20" y="4"/>
                    <a:pt x="19" y="6"/>
                  </a:cubicBezTo>
                  <a:cubicBezTo>
                    <a:pt x="18" y="10"/>
                    <a:pt x="19" y="12"/>
                    <a:pt x="23" y="12"/>
                  </a:cubicBezTo>
                  <a:cubicBezTo>
                    <a:pt x="24" y="12"/>
                    <a:pt x="25" y="13"/>
                    <a:pt x="26" y="13"/>
                  </a:cubicBezTo>
                  <a:cubicBezTo>
                    <a:pt x="29" y="15"/>
                    <a:pt x="32" y="16"/>
                    <a:pt x="35" y="13"/>
                  </a:cubicBezTo>
                  <a:cubicBezTo>
                    <a:pt x="36" y="12"/>
                    <a:pt x="37" y="11"/>
                    <a:pt x="38" y="14"/>
                  </a:cubicBezTo>
                  <a:cubicBezTo>
                    <a:pt x="37" y="14"/>
                    <a:pt x="36" y="15"/>
                    <a:pt x="37" y="16"/>
                  </a:cubicBezTo>
                  <a:cubicBezTo>
                    <a:pt x="37" y="16"/>
                    <a:pt x="37" y="15"/>
                    <a:pt x="38" y="15"/>
                  </a:cubicBezTo>
                  <a:cubicBezTo>
                    <a:pt x="38" y="15"/>
                    <a:pt x="39" y="16"/>
                    <a:pt x="39" y="16"/>
                  </a:cubicBezTo>
                  <a:cubicBezTo>
                    <a:pt x="40" y="18"/>
                    <a:pt x="41" y="18"/>
                    <a:pt x="43" y="18"/>
                  </a:cubicBezTo>
                  <a:cubicBezTo>
                    <a:pt x="44" y="18"/>
                    <a:pt x="44" y="16"/>
                    <a:pt x="44" y="15"/>
                  </a:cubicBezTo>
                  <a:cubicBezTo>
                    <a:pt x="44" y="15"/>
                    <a:pt x="43" y="12"/>
                    <a:pt x="46" y="14"/>
                  </a:cubicBezTo>
                  <a:cubicBezTo>
                    <a:pt x="49" y="16"/>
                    <a:pt x="47" y="13"/>
                    <a:pt x="48" y="12"/>
                  </a:cubicBezTo>
                  <a:close/>
                </a:path>
              </a:pathLst>
            </a:custGeom>
            <a:solidFill>
              <a:srgbClr val="D51D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50" name="Freeform 548"/>
            <p:cNvSpPr>
              <a:spLocks/>
            </p:cNvSpPr>
            <p:nvPr/>
          </p:nvSpPr>
          <p:spPr bwMode="auto">
            <a:xfrm>
              <a:off x="-6757988" y="-385763"/>
              <a:ext cx="454025" cy="436563"/>
            </a:xfrm>
            <a:custGeom>
              <a:avLst/>
              <a:gdLst>
                <a:gd name="T0" fmla="*/ 2 w 51"/>
                <a:gd name="T1" fmla="*/ 34 h 49"/>
                <a:gd name="T2" fmla="*/ 1 w 51"/>
                <a:gd name="T3" fmla="*/ 27 h 49"/>
                <a:gd name="T4" fmla="*/ 15 w 51"/>
                <a:gd name="T5" fmla="*/ 37 h 49"/>
                <a:gd name="T6" fmla="*/ 28 w 51"/>
                <a:gd name="T7" fmla="*/ 42 h 49"/>
                <a:gd name="T8" fmla="*/ 32 w 51"/>
                <a:gd name="T9" fmla="*/ 39 h 49"/>
                <a:gd name="T10" fmla="*/ 29 w 51"/>
                <a:gd name="T11" fmla="*/ 13 h 49"/>
                <a:gd name="T12" fmla="*/ 22 w 51"/>
                <a:gd name="T13" fmla="*/ 6 h 49"/>
                <a:gd name="T14" fmla="*/ 19 w 51"/>
                <a:gd name="T15" fmla="*/ 3 h 49"/>
                <a:gd name="T16" fmla="*/ 31 w 51"/>
                <a:gd name="T17" fmla="*/ 11 h 49"/>
                <a:gd name="T18" fmla="*/ 34 w 51"/>
                <a:gd name="T19" fmla="*/ 29 h 49"/>
                <a:gd name="T20" fmla="*/ 32 w 51"/>
                <a:gd name="T21" fmla="*/ 14 h 49"/>
                <a:gd name="T22" fmla="*/ 24 w 51"/>
                <a:gd name="T23" fmla="*/ 3 h 49"/>
                <a:gd name="T24" fmla="*/ 23 w 51"/>
                <a:gd name="T25" fmla="*/ 0 h 49"/>
                <a:gd name="T26" fmla="*/ 25 w 51"/>
                <a:gd name="T27" fmla="*/ 0 h 49"/>
                <a:gd name="T28" fmla="*/ 34 w 51"/>
                <a:gd name="T29" fmla="*/ 9 h 49"/>
                <a:gd name="T30" fmla="*/ 36 w 51"/>
                <a:gd name="T31" fmla="*/ 18 h 49"/>
                <a:gd name="T32" fmla="*/ 37 w 51"/>
                <a:gd name="T33" fmla="*/ 14 h 49"/>
                <a:gd name="T34" fmla="*/ 46 w 51"/>
                <a:gd name="T35" fmla="*/ 42 h 49"/>
                <a:gd name="T36" fmla="*/ 42 w 51"/>
                <a:gd name="T37" fmla="*/ 46 h 49"/>
                <a:gd name="T38" fmla="*/ 37 w 51"/>
                <a:gd name="T39" fmla="*/ 46 h 49"/>
                <a:gd name="T40" fmla="*/ 27 w 51"/>
                <a:gd name="T41" fmla="*/ 47 h 49"/>
                <a:gd name="T42" fmla="*/ 18 w 51"/>
                <a:gd name="T43" fmla="*/ 49 h 49"/>
                <a:gd name="T44" fmla="*/ 9 w 51"/>
                <a:gd name="T45" fmla="*/ 40 h 49"/>
                <a:gd name="T46" fmla="*/ 3 w 51"/>
                <a:gd name="T47" fmla="*/ 31 h 49"/>
                <a:gd name="T48" fmla="*/ 2 w 51"/>
                <a:gd name="T49" fmla="*/ 3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1" h="49">
                  <a:moveTo>
                    <a:pt x="2" y="34"/>
                  </a:moveTo>
                  <a:cubicBezTo>
                    <a:pt x="1" y="32"/>
                    <a:pt x="0" y="30"/>
                    <a:pt x="1" y="27"/>
                  </a:cubicBezTo>
                  <a:cubicBezTo>
                    <a:pt x="6" y="30"/>
                    <a:pt x="10" y="34"/>
                    <a:pt x="15" y="37"/>
                  </a:cubicBezTo>
                  <a:cubicBezTo>
                    <a:pt x="19" y="39"/>
                    <a:pt x="24" y="41"/>
                    <a:pt x="28" y="42"/>
                  </a:cubicBezTo>
                  <a:cubicBezTo>
                    <a:pt x="31" y="42"/>
                    <a:pt x="32" y="42"/>
                    <a:pt x="32" y="39"/>
                  </a:cubicBezTo>
                  <a:cubicBezTo>
                    <a:pt x="32" y="31"/>
                    <a:pt x="32" y="22"/>
                    <a:pt x="29" y="13"/>
                  </a:cubicBezTo>
                  <a:cubicBezTo>
                    <a:pt x="28" y="10"/>
                    <a:pt x="26" y="7"/>
                    <a:pt x="22" y="6"/>
                  </a:cubicBezTo>
                  <a:cubicBezTo>
                    <a:pt x="21" y="6"/>
                    <a:pt x="18" y="6"/>
                    <a:pt x="19" y="3"/>
                  </a:cubicBezTo>
                  <a:cubicBezTo>
                    <a:pt x="25" y="2"/>
                    <a:pt x="30" y="5"/>
                    <a:pt x="31" y="11"/>
                  </a:cubicBezTo>
                  <a:cubicBezTo>
                    <a:pt x="33" y="17"/>
                    <a:pt x="34" y="23"/>
                    <a:pt x="34" y="29"/>
                  </a:cubicBezTo>
                  <a:cubicBezTo>
                    <a:pt x="34" y="24"/>
                    <a:pt x="34" y="19"/>
                    <a:pt x="32" y="14"/>
                  </a:cubicBezTo>
                  <a:cubicBezTo>
                    <a:pt x="31" y="9"/>
                    <a:pt x="29" y="5"/>
                    <a:pt x="24" y="3"/>
                  </a:cubicBezTo>
                  <a:cubicBezTo>
                    <a:pt x="24" y="2"/>
                    <a:pt x="22" y="2"/>
                    <a:pt x="23" y="0"/>
                  </a:cubicBezTo>
                  <a:cubicBezTo>
                    <a:pt x="24" y="0"/>
                    <a:pt x="24" y="0"/>
                    <a:pt x="25" y="0"/>
                  </a:cubicBezTo>
                  <a:cubicBezTo>
                    <a:pt x="30" y="1"/>
                    <a:pt x="32" y="5"/>
                    <a:pt x="34" y="9"/>
                  </a:cubicBezTo>
                  <a:cubicBezTo>
                    <a:pt x="35" y="12"/>
                    <a:pt x="35" y="15"/>
                    <a:pt x="36" y="18"/>
                  </a:cubicBezTo>
                  <a:cubicBezTo>
                    <a:pt x="37" y="17"/>
                    <a:pt x="37" y="16"/>
                    <a:pt x="37" y="14"/>
                  </a:cubicBezTo>
                  <a:cubicBezTo>
                    <a:pt x="45" y="19"/>
                    <a:pt x="51" y="31"/>
                    <a:pt x="46" y="42"/>
                  </a:cubicBezTo>
                  <a:cubicBezTo>
                    <a:pt x="46" y="44"/>
                    <a:pt x="44" y="45"/>
                    <a:pt x="42" y="46"/>
                  </a:cubicBezTo>
                  <a:cubicBezTo>
                    <a:pt x="41" y="47"/>
                    <a:pt x="39" y="47"/>
                    <a:pt x="37" y="46"/>
                  </a:cubicBezTo>
                  <a:cubicBezTo>
                    <a:pt x="34" y="45"/>
                    <a:pt x="30" y="46"/>
                    <a:pt x="27" y="47"/>
                  </a:cubicBezTo>
                  <a:cubicBezTo>
                    <a:pt x="24" y="48"/>
                    <a:pt x="21" y="49"/>
                    <a:pt x="18" y="49"/>
                  </a:cubicBezTo>
                  <a:cubicBezTo>
                    <a:pt x="15" y="46"/>
                    <a:pt x="12" y="43"/>
                    <a:pt x="9" y="40"/>
                  </a:cubicBezTo>
                  <a:cubicBezTo>
                    <a:pt x="7" y="37"/>
                    <a:pt x="5" y="35"/>
                    <a:pt x="3" y="31"/>
                  </a:cubicBezTo>
                  <a:cubicBezTo>
                    <a:pt x="3" y="33"/>
                    <a:pt x="3" y="34"/>
                    <a:pt x="2" y="34"/>
                  </a:cubicBezTo>
                  <a:close/>
                </a:path>
              </a:pathLst>
            </a:custGeom>
            <a:solidFill>
              <a:srgbClr val="93A7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51" name="Freeform 549"/>
            <p:cNvSpPr>
              <a:spLocks/>
            </p:cNvSpPr>
            <p:nvPr/>
          </p:nvSpPr>
          <p:spPr bwMode="auto">
            <a:xfrm>
              <a:off x="-6375401" y="-180975"/>
              <a:ext cx="374650" cy="268288"/>
            </a:xfrm>
            <a:custGeom>
              <a:avLst/>
              <a:gdLst>
                <a:gd name="T0" fmla="*/ 0 w 42"/>
                <a:gd name="T1" fmla="*/ 22 h 30"/>
                <a:gd name="T2" fmla="*/ 3 w 42"/>
                <a:gd name="T3" fmla="*/ 19 h 30"/>
                <a:gd name="T4" fmla="*/ 24 w 42"/>
                <a:gd name="T5" fmla="*/ 0 h 30"/>
                <a:gd name="T6" fmla="*/ 20 w 42"/>
                <a:gd name="T7" fmla="*/ 24 h 30"/>
                <a:gd name="T8" fmla="*/ 42 w 42"/>
                <a:gd name="T9" fmla="*/ 21 h 30"/>
                <a:gd name="T10" fmla="*/ 26 w 42"/>
                <a:gd name="T11" fmla="*/ 29 h 30"/>
                <a:gd name="T12" fmla="*/ 22 w 42"/>
                <a:gd name="T13" fmla="*/ 29 h 30"/>
                <a:gd name="T14" fmla="*/ 3 w 42"/>
                <a:gd name="T15" fmla="*/ 24 h 30"/>
                <a:gd name="T16" fmla="*/ 0 w 42"/>
                <a:gd name="T17" fmla="*/ 2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30">
                  <a:moveTo>
                    <a:pt x="0" y="22"/>
                  </a:moveTo>
                  <a:cubicBezTo>
                    <a:pt x="1" y="21"/>
                    <a:pt x="2" y="19"/>
                    <a:pt x="3" y="19"/>
                  </a:cubicBezTo>
                  <a:cubicBezTo>
                    <a:pt x="12" y="15"/>
                    <a:pt x="18" y="7"/>
                    <a:pt x="24" y="0"/>
                  </a:cubicBezTo>
                  <a:cubicBezTo>
                    <a:pt x="26" y="9"/>
                    <a:pt x="25" y="17"/>
                    <a:pt x="20" y="24"/>
                  </a:cubicBezTo>
                  <a:cubicBezTo>
                    <a:pt x="28" y="24"/>
                    <a:pt x="35" y="22"/>
                    <a:pt x="42" y="21"/>
                  </a:cubicBezTo>
                  <a:cubicBezTo>
                    <a:pt x="40" y="26"/>
                    <a:pt x="34" y="28"/>
                    <a:pt x="26" y="29"/>
                  </a:cubicBezTo>
                  <a:cubicBezTo>
                    <a:pt x="25" y="30"/>
                    <a:pt x="23" y="29"/>
                    <a:pt x="22" y="29"/>
                  </a:cubicBezTo>
                  <a:cubicBezTo>
                    <a:pt x="16" y="26"/>
                    <a:pt x="9" y="24"/>
                    <a:pt x="3" y="24"/>
                  </a:cubicBezTo>
                  <a:cubicBezTo>
                    <a:pt x="1" y="24"/>
                    <a:pt x="0" y="24"/>
                    <a:pt x="0" y="22"/>
                  </a:cubicBezTo>
                  <a:close/>
                </a:path>
              </a:pathLst>
            </a:custGeom>
            <a:solidFill>
              <a:srgbClr val="6D7A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52" name="Freeform 550"/>
            <p:cNvSpPr>
              <a:spLocks/>
            </p:cNvSpPr>
            <p:nvPr/>
          </p:nvSpPr>
          <p:spPr bwMode="auto">
            <a:xfrm>
              <a:off x="-6750051" y="6350"/>
              <a:ext cx="615950" cy="125413"/>
            </a:xfrm>
            <a:custGeom>
              <a:avLst/>
              <a:gdLst>
                <a:gd name="T0" fmla="*/ 42 w 69"/>
                <a:gd name="T1" fmla="*/ 1 h 14"/>
                <a:gd name="T2" fmla="*/ 54 w 69"/>
                <a:gd name="T3" fmla="*/ 3 h 14"/>
                <a:gd name="T4" fmla="*/ 68 w 69"/>
                <a:gd name="T5" fmla="*/ 8 h 14"/>
                <a:gd name="T6" fmla="*/ 69 w 69"/>
                <a:gd name="T7" fmla="*/ 9 h 14"/>
                <a:gd name="T8" fmla="*/ 63 w 69"/>
                <a:gd name="T9" fmla="*/ 8 h 14"/>
                <a:gd name="T10" fmla="*/ 60 w 69"/>
                <a:gd name="T11" fmla="*/ 8 h 14"/>
                <a:gd name="T12" fmla="*/ 59 w 69"/>
                <a:gd name="T13" fmla="*/ 8 h 14"/>
                <a:gd name="T14" fmla="*/ 32 w 69"/>
                <a:gd name="T15" fmla="*/ 6 h 14"/>
                <a:gd name="T16" fmla="*/ 25 w 69"/>
                <a:gd name="T17" fmla="*/ 7 h 14"/>
                <a:gd name="T18" fmla="*/ 2 w 69"/>
                <a:gd name="T19" fmla="*/ 13 h 14"/>
                <a:gd name="T20" fmla="*/ 0 w 69"/>
                <a:gd name="T21" fmla="*/ 13 h 14"/>
                <a:gd name="T22" fmla="*/ 2 w 69"/>
                <a:gd name="T23" fmla="*/ 10 h 14"/>
                <a:gd name="T24" fmla="*/ 12 w 69"/>
                <a:gd name="T25" fmla="*/ 4 h 14"/>
                <a:gd name="T26" fmla="*/ 16 w 69"/>
                <a:gd name="T27" fmla="*/ 4 h 14"/>
                <a:gd name="T28" fmla="*/ 27 w 69"/>
                <a:gd name="T29" fmla="*/ 2 h 14"/>
                <a:gd name="T30" fmla="*/ 36 w 69"/>
                <a:gd name="T31" fmla="*/ 1 h 14"/>
                <a:gd name="T32" fmla="*/ 42 w 69"/>
                <a:gd name="T33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14">
                  <a:moveTo>
                    <a:pt x="42" y="1"/>
                  </a:moveTo>
                  <a:cubicBezTo>
                    <a:pt x="46" y="3"/>
                    <a:pt x="50" y="2"/>
                    <a:pt x="54" y="3"/>
                  </a:cubicBezTo>
                  <a:cubicBezTo>
                    <a:pt x="58" y="4"/>
                    <a:pt x="63" y="7"/>
                    <a:pt x="68" y="8"/>
                  </a:cubicBezTo>
                  <a:cubicBezTo>
                    <a:pt x="68" y="8"/>
                    <a:pt x="68" y="9"/>
                    <a:pt x="69" y="9"/>
                  </a:cubicBezTo>
                  <a:cubicBezTo>
                    <a:pt x="67" y="10"/>
                    <a:pt x="65" y="9"/>
                    <a:pt x="63" y="8"/>
                  </a:cubicBezTo>
                  <a:cubicBezTo>
                    <a:pt x="62" y="8"/>
                    <a:pt x="61" y="8"/>
                    <a:pt x="60" y="8"/>
                  </a:cubicBezTo>
                  <a:cubicBezTo>
                    <a:pt x="59" y="9"/>
                    <a:pt x="59" y="8"/>
                    <a:pt x="59" y="8"/>
                  </a:cubicBezTo>
                  <a:cubicBezTo>
                    <a:pt x="50" y="3"/>
                    <a:pt x="41" y="4"/>
                    <a:pt x="32" y="6"/>
                  </a:cubicBezTo>
                  <a:cubicBezTo>
                    <a:pt x="30" y="6"/>
                    <a:pt x="27" y="9"/>
                    <a:pt x="25" y="7"/>
                  </a:cubicBezTo>
                  <a:cubicBezTo>
                    <a:pt x="17" y="8"/>
                    <a:pt x="9" y="8"/>
                    <a:pt x="2" y="13"/>
                  </a:cubicBezTo>
                  <a:cubicBezTo>
                    <a:pt x="2" y="13"/>
                    <a:pt x="1" y="14"/>
                    <a:pt x="0" y="13"/>
                  </a:cubicBezTo>
                  <a:cubicBezTo>
                    <a:pt x="1" y="12"/>
                    <a:pt x="2" y="11"/>
                    <a:pt x="2" y="10"/>
                  </a:cubicBezTo>
                  <a:cubicBezTo>
                    <a:pt x="5" y="6"/>
                    <a:pt x="9" y="6"/>
                    <a:pt x="12" y="4"/>
                  </a:cubicBezTo>
                  <a:cubicBezTo>
                    <a:pt x="14" y="4"/>
                    <a:pt x="15" y="3"/>
                    <a:pt x="16" y="4"/>
                  </a:cubicBezTo>
                  <a:cubicBezTo>
                    <a:pt x="19" y="3"/>
                    <a:pt x="23" y="3"/>
                    <a:pt x="27" y="2"/>
                  </a:cubicBezTo>
                  <a:cubicBezTo>
                    <a:pt x="30" y="2"/>
                    <a:pt x="33" y="0"/>
                    <a:pt x="36" y="1"/>
                  </a:cubicBezTo>
                  <a:cubicBezTo>
                    <a:pt x="38" y="1"/>
                    <a:pt x="40" y="1"/>
                    <a:pt x="42" y="1"/>
                  </a:cubicBezTo>
                  <a:close/>
                </a:path>
              </a:pathLst>
            </a:custGeom>
            <a:solidFill>
              <a:srgbClr val="B722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53" name="Freeform 551"/>
            <p:cNvSpPr>
              <a:spLocks/>
            </p:cNvSpPr>
            <p:nvPr/>
          </p:nvSpPr>
          <p:spPr bwMode="auto">
            <a:xfrm>
              <a:off x="-6740526" y="-117475"/>
              <a:ext cx="133350" cy="177800"/>
            </a:xfrm>
            <a:custGeom>
              <a:avLst/>
              <a:gdLst>
                <a:gd name="T0" fmla="*/ 15 w 15"/>
                <a:gd name="T1" fmla="*/ 18 h 20"/>
                <a:gd name="T2" fmla="*/ 11 w 15"/>
                <a:gd name="T3" fmla="*/ 19 h 20"/>
                <a:gd name="T4" fmla="*/ 4 w 15"/>
                <a:gd name="T5" fmla="*/ 17 h 20"/>
                <a:gd name="T6" fmla="*/ 0 w 15"/>
                <a:gd name="T7" fmla="*/ 4 h 20"/>
                <a:gd name="T8" fmla="*/ 1 w 15"/>
                <a:gd name="T9" fmla="*/ 0 h 20"/>
                <a:gd name="T10" fmla="*/ 10 w 15"/>
                <a:gd name="T11" fmla="*/ 12 h 20"/>
                <a:gd name="T12" fmla="*/ 15 w 15"/>
                <a:gd name="T1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20">
                  <a:moveTo>
                    <a:pt x="15" y="18"/>
                  </a:moveTo>
                  <a:cubicBezTo>
                    <a:pt x="14" y="18"/>
                    <a:pt x="13" y="19"/>
                    <a:pt x="11" y="19"/>
                  </a:cubicBezTo>
                  <a:cubicBezTo>
                    <a:pt x="9" y="20"/>
                    <a:pt x="6" y="19"/>
                    <a:pt x="4" y="17"/>
                  </a:cubicBezTo>
                  <a:cubicBezTo>
                    <a:pt x="2" y="13"/>
                    <a:pt x="0" y="9"/>
                    <a:pt x="0" y="4"/>
                  </a:cubicBezTo>
                  <a:cubicBezTo>
                    <a:pt x="0" y="3"/>
                    <a:pt x="0" y="2"/>
                    <a:pt x="1" y="0"/>
                  </a:cubicBezTo>
                  <a:cubicBezTo>
                    <a:pt x="4" y="5"/>
                    <a:pt x="7" y="8"/>
                    <a:pt x="10" y="12"/>
                  </a:cubicBezTo>
                  <a:cubicBezTo>
                    <a:pt x="12" y="14"/>
                    <a:pt x="15" y="14"/>
                    <a:pt x="15" y="18"/>
                  </a:cubicBezTo>
                  <a:close/>
                </a:path>
              </a:pathLst>
            </a:custGeom>
            <a:solidFill>
              <a:srgbClr val="A3B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54" name="Freeform 552"/>
            <p:cNvSpPr>
              <a:spLocks/>
            </p:cNvSpPr>
            <p:nvPr/>
          </p:nvSpPr>
          <p:spPr bwMode="auto">
            <a:xfrm>
              <a:off x="-6865938" y="23813"/>
              <a:ext cx="223838" cy="71438"/>
            </a:xfrm>
            <a:custGeom>
              <a:avLst/>
              <a:gdLst>
                <a:gd name="T0" fmla="*/ 18 w 25"/>
                <a:gd name="T1" fmla="*/ 1 h 8"/>
                <a:gd name="T2" fmla="*/ 25 w 25"/>
                <a:gd name="T3" fmla="*/ 3 h 8"/>
                <a:gd name="T4" fmla="*/ 15 w 25"/>
                <a:gd name="T5" fmla="*/ 8 h 8"/>
                <a:gd name="T6" fmla="*/ 2 w 25"/>
                <a:gd name="T7" fmla="*/ 3 h 8"/>
                <a:gd name="T8" fmla="*/ 1 w 25"/>
                <a:gd name="T9" fmla="*/ 0 h 8"/>
                <a:gd name="T10" fmla="*/ 3 w 25"/>
                <a:gd name="T11" fmla="*/ 0 h 8"/>
                <a:gd name="T12" fmla="*/ 18 w 25"/>
                <a:gd name="T13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8">
                  <a:moveTo>
                    <a:pt x="18" y="1"/>
                  </a:moveTo>
                  <a:cubicBezTo>
                    <a:pt x="21" y="1"/>
                    <a:pt x="23" y="4"/>
                    <a:pt x="25" y="3"/>
                  </a:cubicBezTo>
                  <a:cubicBezTo>
                    <a:pt x="22" y="5"/>
                    <a:pt x="19" y="6"/>
                    <a:pt x="15" y="8"/>
                  </a:cubicBezTo>
                  <a:cubicBezTo>
                    <a:pt x="10" y="7"/>
                    <a:pt x="5" y="6"/>
                    <a:pt x="2" y="3"/>
                  </a:cubicBezTo>
                  <a:cubicBezTo>
                    <a:pt x="1" y="2"/>
                    <a:pt x="0" y="1"/>
                    <a:pt x="1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8" y="0"/>
                    <a:pt x="13" y="1"/>
                    <a:pt x="18" y="1"/>
                  </a:cubicBezTo>
                  <a:close/>
                </a:path>
              </a:pathLst>
            </a:custGeom>
            <a:solidFill>
              <a:srgbClr val="7784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55" name="Freeform 553"/>
            <p:cNvSpPr>
              <a:spLocks/>
            </p:cNvSpPr>
            <p:nvPr/>
          </p:nvSpPr>
          <p:spPr bwMode="auto">
            <a:xfrm>
              <a:off x="-6589713" y="-403225"/>
              <a:ext cx="152400" cy="311150"/>
            </a:xfrm>
            <a:custGeom>
              <a:avLst/>
              <a:gdLst>
                <a:gd name="T0" fmla="*/ 6 w 17"/>
                <a:gd name="T1" fmla="*/ 2 h 35"/>
                <a:gd name="T2" fmla="*/ 5 w 17"/>
                <a:gd name="T3" fmla="*/ 3 h 35"/>
                <a:gd name="T4" fmla="*/ 15 w 17"/>
                <a:gd name="T5" fmla="*/ 17 h 35"/>
                <a:gd name="T6" fmla="*/ 16 w 17"/>
                <a:gd name="T7" fmla="*/ 34 h 35"/>
                <a:gd name="T8" fmla="*/ 15 w 17"/>
                <a:gd name="T9" fmla="*/ 35 h 35"/>
                <a:gd name="T10" fmla="*/ 13 w 17"/>
                <a:gd name="T11" fmla="*/ 19 h 35"/>
                <a:gd name="T12" fmla="*/ 0 w 17"/>
                <a:gd name="T13" fmla="*/ 5 h 35"/>
                <a:gd name="T14" fmla="*/ 6 w 17"/>
                <a:gd name="T1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35">
                  <a:moveTo>
                    <a:pt x="6" y="2"/>
                  </a:moveTo>
                  <a:cubicBezTo>
                    <a:pt x="5" y="3"/>
                    <a:pt x="4" y="3"/>
                    <a:pt x="5" y="3"/>
                  </a:cubicBezTo>
                  <a:cubicBezTo>
                    <a:pt x="12" y="5"/>
                    <a:pt x="13" y="11"/>
                    <a:pt x="15" y="17"/>
                  </a:cubicBezTo>
                  <a:cubicBezTo>
                    <a:pt x="16" y="22"/>
                    <a:pt x="17" y="28"/>
                    <a:pt x="16" y="34"/>
                  </a:cubicBezTo>
                  <a:cubicBezTo>
                    <a:pt x="16" y="34"/>
                    <a:pt x="16" y="35"/>
                    <a:pt x="15" y="35"/>
                  </a:cubicBezTo>
                  <a:cubicBezTo>
                    <a:pt x="14" y="30"/>
                    <a:pt x="13" y="25"/>
                    <a:pt x="13" y="19"/>
                  </a:cubicBezTo>
                  <a:cubicBezTo>
                    <a:pt x="12" y="11"/>
                    <a:pt x="7" y="7"/>
                    <a:pt x="0" y="5"/>
                  </a:cubicBezTo>
                  <a:cubicBezTo>
                    <a:pt x="1" y="3"/>
                    <a:pt x="2" y="0"/>
                    <a:pt x="6" y="2"/>
                  </a:cubicBezTo>
                  <a:close/>
                </a:path>
              </a:pathLst>
            </a:custGeom>
            <a:solidFill>
              <a:srgbClr val="AEC5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56" name="Freeform 554"/>
            <p:cNvSpPr>
              <a:spLocks/>
            </p:cNvSpPr>
            <p:nvPr/>
          </p:nvSpPr>
          <p:spPr bwMode="auto">
            <a:xfrm>
              <a:off x="-6473826" y="42863"/>
              <a:ext cx="204788" cy="257175"/>
            </a:xfrm>
            <a:custGeom>
              <a:avLst/>
              <a:gdLst>
                <a:gd name="T0" fmla="*/ 21 w 23"/>
                <a:gd name="T1" fmla="*/ 20 h 29"/>
                <a:gd name="T2" fmla="*/ 18 w 23"/>
                <a:gd name="T3" fmla="*/ 19 h 29"/>
                <a:gd name="T4" fmla="*/ 13 w 23"/>
                <a:gd name="T5" fmla="*/ 21 h 29"/>
                <a:gd name="T6" fmla="*/ 10 w 23"/>
                <a:gd name="T7" fmla="*/ 25 h 29"/>
                <a:gd name="T8" fmla="*/ 0 w 23"/>
                <a:gd name="T9" fmla="*/ 25 h 29"/>
                <a:gd name="T10" fmla="*/ 4 w 23"/>
                <a:gd name="T11" fmla="*/ 14 h 29"/>
                <a:gd name="T12" fmla="*/ 4 w 23"/>
                <a:gd name="T13" fmla="*/ 12 h 29"/>
                <a:gd name="T14" fmla="*/ 6 w 23"/>
                <a:gd name="T15" fmla="*/ 13 h 29"/>
                <a:gd name="T16" fmla="*/ 13 w 23"/>
                <a:gd name="T17" fmla="*/ 10 h 29"/>
                <a:gd name="T18" fmla="*/ 14 w 23"/>
                <a:gd name="T19" fmla="*/ 5 h 29"/>
                <a:gd name="T20" fmla="*/ 17 w 23"/>
                <a:gd name="T21" fmla="*/ 3 h 29"/>
                <a:gd name="T22" fmla="*/ 21 w 23"/>
                <a:gd name="T23" fmla="*/ 3 h 29"/>
                <a:gd name="T24" fmla="*/ 23 w 23"/>
                <a:gd name="T25" fmla="*/ 19 h 29"/>
                <a:gd name="T26" fmla="*/ 21 w 23"/>
                <a:gd name="T27" fmla="*/ 2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29">
                  <a:moveTo>
                    <a:pt x="21" y="20"/>
                  </a:moveTo>
                  <a:cubicBezTo>
                    <a:pt x="20" y="20"/>
                    <a:pt x="19" y="20"/>
                    <a:pt x="18" y="19"/>
                  </a:cubicBezTo>
                  <a:cubicBezTo>
                    <a:pt x="16" y="17"/>
                    <a:pt x="14" y="18"/>
                    <a:pt x="13" y="21"/>
                  </a:cubicBezTo>
                  <a:cubicBezTo>
                    <a:pt x="12" y="23"/>
                    <a:pt x="11" y="24"/>
                    <a:pt x="10" y="25"/>
                  </a:cubicBezTo>
                  <a:cubicBezTo>
                    <a:pt x="6" y="29"/>
                    <a:pt x="4" y="29"/>
                    <a:pt x="0" y="25"/>
                  </a:cubicBezTo>
                  <a:cubicBezTo>
                    <a:pt x="7" y="23"/>
                    <a:pt x="8" y="20"/>
                    <a:pt x="4" y="14"/>
                  </a:cubicBezTo>
                  <a:cubicBezTo>
                    <a:pt x="3" y="13"/>
                    <a:pt x="3" y="13"/>
                    <a:pt x="4" y="12"/>
                  </a:cubicBezTo>
                  <a:cubicBezTo>
                    <a:pt x="4" y="11"/>
                    <a:pt x="5" y="12"/>
                    <a:pt x="6" y="13"/>
                  </a:cubicBezTo>
                  <a:cubicBezTo>
                    <a:pt x="10" y="16"/>
                    <a:pt x="11" y="16"/>
                    <a:pt x="13" y="10"/>
                  </a:cubicBezTo>
                  <a:cubicBezTo>
                    <a:pt x="13" y="8"/>
                    <a:pt x="13" y="7"/>
                    <a:pt x="14" y="5"/>
                  </a:cubicBezTo>
                  <a:cubicBezTo>
                    <a:pt x="14" y="3"/>
                    <a:pt x="14" y="0"/>
                    <a:pt x="17" y="3"/>
                  </a:cubicBezTo>
                  <a:cubicBezTo>
                    <a:pt x="18" y="4"/>
                    <a:pt x="19" y="2"/>
                    <a:pt x="21" y="3"/>
                  </a:cubicBezTo>
                  <a:cubicBezTo>
                    <a:pt x="20" y="8"/>
                    <a:pt x="17" y="14"/>
                    <a:pt x="23" y="19"/>
                  </a:cubicBezTo>
                  <a:cubicBezTo>
                    <a:pt x="23" y="21"/>
                    <a:pt x="22" y="21"/>
                    <a:pt x="21" y="20"/>
                  </a:cubicBezTo>
                  <a:close/>
                </a:path>
              </a:pathLst>
            </a:custGeom>
            <a:solidFill>
              <a:srgbClr val="F295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57" name="Freeform 555"/>
            <p:cNvSpPr>
              <a:spLocks/>
            </p:cNvSpPr>
            <p:nvPr/>
          </p:nvSpPr>
          <p:spPr bwMode="auto">
            <a:xfrm>
              <a:off x="-6651626" y="122238"/>
              <a:ext cx="187325" cy="258763"/>
            </a:xfrm>
            <a:custGeom>
              <a:avLst/>
              <a:gdLst>
                <a:gd name="T0" fmla="*/ 19 w 21"/>
                <a:gd name="T1" fmla="*/ 26 h 29"/>
                <a:gd name="T2" fmla="*/ 20 w 21"/>
                <a:gd name="T3" fmla="*/ 27 h 29"/>
                <a:gd name="T4" fmla="*/ 14 w 21"/>
                <a:gd name="T5" fmla="*/ 27 h 29"/>
                <a:gd name="T6" fmla="*/ 12 w 21"/>
                <a:gd name="T7" fmla="*/ 22 h 29"/>
                <a:gd name="T8" fmla="*/ 4 w 21"/>
                <a:gd name="T9" fmla="*/ 21 h 29"/>
                <a:gd name="T10" fmla="*/ 2 w 21"/>
                <a:gd name="T11" fmla="*/ 8 h 29"/>
                <a:gd name="T12" fmla="*/ 1 w 21"/>
                <a:gd name="T13" fmla="*/ 5 h 29"/>
                <a:gd name="T14" fmla="*/ 2 w 21"/>
                <a:gd name="T15" fmla="*/ 2 h 29"/>
                <a:gd name="T16" fmla="*/ 3 w 21"/>
                <a:gd name="T17" fmla="*/ 4 h 29"/>
                <a:gd name="T18" fmla="*/ 3 w 21"/>
                <a:gd name="T19" fmla="*/ 5 h 29"/>
                <a:gd name="T20" fmla="*/ 6 w 21"/>
                <a:gd name="T21" fmla="*/ 9 h 29"/>
                <a:gd name="T22" fmla="*/ 9 w 21"/>
                <a:gd name="T23" fmla="*/ 5 h 29"/>
                <a:gd name="T24" fmla="*/ 11 w 21"/>
                <a:gd name="T25" fmla="*/ 0 h 29"/>
                <a:gd name="T26" fmla="*/ 21 w 21"/>
                <a:gd name="T27" fmla="*/ 2 h 29"/>
                <a:gd name="T28" fmla="*/ 16 w 21"/>
                <a:gd name="T29" fmla="*/ 15 h 29"/>
                <a:gd name="T30" fmla="*/ 14 w 21"/>
                <a:gd name="T31" fmla="*/ 10 h 29"/>
                <a:gd name="T32" fmla="*/ 12 w 21"/>
                <a:gd name="T33" fmla="*/ 14 h 29"/>
                <a:gd name="T34" fmla="*/ 11 w 21"/>
                <a:gd name="T35" fmla="*/ 10 h 29"/>
                <a:gd name="T36" fmla="*/ 14 w 21"/>
                <a:gd name="T37" fmla="*/ 19 h 29"/>
                <a:gd name="T38" fmla="*/ 19 w 21"/>
                <a:gd name="T39" fmla="*/ 2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" h="29">
                  <a:moveTo>
                    <a:pt x="19" y="26"/>
                  </a:moveTo>
                  <a:cubicBezTo>
                    <a:pt x="19" y="26"/>
                    <a:pt x="20" y="27"/>
                    <a:pt x="20" y="27"/>
                  </a:cubicBezTo>
                  <a:cubicBezTo>
                    <a:pt x="18" y="28"/>
                    <a:pt x="16" y="29"/>
                    <a:pt x="14" y="27"/>
                  </a:cubicBezTo>
                  <a:cubicBezTo>
                    <a:pt x="13" y="26"/>
                    <a:pt x="13" y="24"/>
                    <a:pt x="12" y="22"/>
                  </a:cubicBezTo>
                  <a:cubicBezTo>
                    <a:pt x="10" y="18"/>
                    <a:pt x="8" y="18"/>
                    <a:pt x="4" y="21"/>
                  </a:cubicBezTo>
                  <a:cubicBezTo>
                    <a:pt x="6" y="15"/>
                    <a:pt x="5" y="11"/>
                    <a:pt x="2" y="8"/>
                  </a:cubicBezTo>
                  <a:cubicBezTo>
                    <a:pt x="1" y="7"/>
                    <a:pt x="1" y="6"/>
                    <a:pt x="1" y="5"/>
                  </a:cubicBezTo>
                  <a:cubicBezTo>
                    <a:pt x="0" y="4"/>
                    <a:pt x="1" y="2"/>
                    <a:pt x="2" y="2"/>
                  </a:cubicBezTo>
                  <a:cubicBezTo>
                    <a:pt x="3" y="2"/>
                    <a:pt x="3" y="3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6"/>
                    <a:pt x="4" y="9"/>
                    <a:pt x="6" y="9"/>
                  </a:cubicBezTo>
                  <a:cubicBezTo>
                    <a:pt x="8" y="9"/>
                    <a:pt x="8" y="6"/>
                    <a:pt x="9" y="5"/>
                  </a:cubicBezTo>
                  <a:cubicBezTo>
                    <a:pt x="10" y="3"/>
                    <a:pt x="10" y="2"/>
                    <a:pt x="11" y="0"/>
                  </a:cubicBezTo>
                  <a:cubicBezTo>
                    <a:pt x="13" y="7"/>
                    <a:pt x="15" y="8"/>
                    <a:pt x="21" y="2"/>
                  </a:cubicBezTo>
                  <a:cubicBezTo>
                    <a:pt x="19" y="7"/>
                    <a:pt x="15" y="9"/>
                    <a:pt x="16" y="15"/>
                  </a:cubicBezTo>
                  <a:cubicBezTo>
                    <a:pt x="15" y="13"/>
                    <a:pt x="15" y="12"/>
                    <a:pt x="14" y="10"/>
                  </a:cubicBezTo>
                  <a:cubicBezTo>
                    <a:pt x="13" y="12"/>
                    <a:pt x="14" y="13"/>
                    <a:pt x="12" y="14"/>
                  </a:cubicBezTo>
                  <a:cubicBezTo>
                    <a:pt x="10" y="13"/>
                    <a:pt x="12" y="11"/>
                    <a:pt x="11" y="10"/>
                  </a:cubicBezTo>
                  <a:cubicBezTo>
                    <a:pt x="8" y="14"/>
                    <a:pt x="9" y="15"/>
                    <a:pt x="14" y="19"/>
                  </a:cubicBezTo>
                  <a:cubicBezTo>
                    <a:pt x="15" y="21"/>
                    <a:pt x="15" y="25"/>
                    <a:pt x="19" y="26"/>
                  </a:cubicBezTo>
                  <a:close/>
                </a:path>
              </a:pathLst>
            </a:custGeom>
            <a:solidFill>
              <a:srgbClr val="F08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58" name="Freeform 556"/>
            <p:cNvSpPr>
              <a:spLocks/>
            </p:cNvSpPr>
            <p:nvPr/>
          </p:nvSpPr>
          <p:spPr bwMode="auto">
            <a:xfrm>
              <a:off x="-6802438" y="149225"/>
              <a:ext cx="160338" cy="222250"/>
            </a:xfrm>
            <a:custGeom>
              <a:avLst/>
              <a:gdLst>
                <a:gd name="T0" fmla="*/ 8 w 18"/>
                <a:gd name="T1" fmla="*/ 24 h 25"/>
                <a:gd name="T2" fmla="*/ 5 w 18"/>
                <a:gd name="T3" fmla="*/ 21 h 25"/>
                <a:gd name="T4" fmla="*/ 3 w 18"/>
                <a:gd name="T5" fmla="*/ 16 h 25"/>
                <a:gd name="T6" fmla="*/ 3 w 18"/>
                <a:gd name="T7" fmla="*/ 18 h 25"/>
                <a:gd name="T8" fmla="*/ 1 w 18"/>
                <a:gd name="T9" fmla="*/ 20 h 25"/>
                <a:gd name="T10" fmla="*/ 1 w 18"/>
                <a:gd name="T11" fmla="*/ 17 h 25"/>
                <a:gd name="T12" fmla="*/ 1 w 18"/>
                <a:gd name="T13" fmla="*/ 13 h 25"/>
                <a:gd name="T14" fmla="*/ 1 w 18"/>
                <a:gd name="T15" fmla="*/ 11 h 25"/>
                <a:gd name="T16" fmla="*/ 4 w 18"/>
                <a:gd name="T17" fmla="*/ 11 h 25"/>
                <a:gd name="T18" fmla="*/ 8 w 18"/>
                <a:gd name="T19" fmla="*/ 14 h 25"/>
                <a:gd name="T20" fmla="*/ 11 w 18"/>
                <a:gd name="T21" fmla="*/ 8 h 25"/>
                <a:gd name="T22" fmla="*/ 16 w 18"/>
                <a:gd name="T23" fmla="*/ 0 h 25"/>
                <a:gd name="T24" fmla="*/ 16 w 18"/>
                <a:gd name="T25" fmla="*/ 6 h 25"/>
                <a:gd name="T26" fmla="*/ 17 w 18"/>
                <a:gd name="T27" fmla="*/ 20 h 25"/>
                <a:gd name="T28" fmla="*/ 16 w 18"/>
                <a:gd name="T29" fmla="*/ 22 h 25"/>
                <a:gd name="T30" fmla="*/ 15 w 18"/>
                <a:gd name="T31" fmla="*/ 20 h 25"/>
                <a:gd name="T32" fmla="*/ 13 w 18"/>
                <a:gd name="T33" fmla="*/ 18 h 25"/>
                <a:gd name="T34" fmla="*/ 10 w 18"/>
                <a:gd name="T35" fmla="*/ 20 h 25"/>
                <a:gd name="T36" fmla="*/ 8 w 18"/>
                <a:gd name="T37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" h="25">
                  <a:moveTo>
                    <a:pt x="8" y="24"/>
                  </a:moveTo>
                  <a:cubicBezTo>
                    <a:pt x="5" y="25"/>
                    <a:pt x="3" y="25"/>
                    <a:pt x="5" y="21"/>
                  </a:cubicBezTo>
                  <a:cubicBezTo>
                    <a:pt x="5" y="19"/>
                    <a:pt x="5" y="18"/>
                    <a:pt x="3" y="16"/>
                  </a:cubicBezTo>
                  <a:cubicBezTo>
                    <a:pt x="3" y="17"/>
                    <a:pt x="3" y="17"/>
                    <a:pt x="3" y="18"/>
                  </a:cubicBezTo>
                  <a:cubicBezTo>
                    <a:pt x="3" y="19"/>
                    <a:pt x="3" y="21"/>
                    <a:pt x="1" y="20"/>
                  </a:cubicBezTo>
                  <a:cubicBezTo>
                    <a:pt x="0" y="20"/>
                    <a:pt x="0" y="18"/>
                    <a:pt x="1" y="17"/>
                  </a:cubicBezTo>
                  <a:cubicBezTo>
                    <a:pt x="1" y="16"/>
                    <a:pt x="3" y="15"/>
                    <a:pt x="1" y="13"/>
                  </a:cubicBezTo>
                  <a:cubicBezTo>
                    <a:pt x="0" y="12"/>
                    <a:pt x="0" y="11"/>
                    <a:pt x="1" y="11"/>
                  </a:cubicBezTo>
                  <a:cubicBezTo>
                    <a:pt x="2" y="10"/>
                    <a:pt x="3" y="11"/>
                    <a:pt x="4" y="11"/>
                  </a:cubicBezTo>
                  <a:cubicBezTo>
                    <a:pt x="5" y="13"/>
                    <a:pt x="6" y="15"/>
                    <a:pt x="8" y="14"/>
                  </a:cubicBezTo>
                  <a:cubicBezTo>
                    <a:pt x="11" y="13"/>
                    <a:pt x="11" y="10"/>
                    <a:pt x="11" y="8"/>
                  </a:cubicBezTo>
                  <a:cubicBezTo>
                    <a:pt x="10" y="4"/>
                    <a:pt x="15" y="3"/>
                    <a:pt x="16" y="0"/>
                  </a:cubicBezTo>
                  <a:cubicBezTo>
                    <a:pt x="16" y="2"/>
                    <a:pt x="17" y="4"/>
                    <a:pt x="16" y="6"/>
                  </a:cubicBezTo>
                  <a:cubicBezTo>
                    <a:pt x="16" y="11"/>
                    <a:pt x="16" y="15"/>
                    <a:pt x="17" y="20"/>
                  </a:cubicBezTo>
                  <a:cubicBezTo>
                    <a:pt x="18" y="21"/>
                    <a:pt x="18" y="22"/>
                    <a:pt x="16" y="22"/>
                  </a:cubicBezTo>
                  <a:cubicBezTo>
                    <a:pt x="15" y="21"/>
                    <a:pt x="15" y="21"/>
                    <a:pt x="15" y="20"/>
                  </a:cubicBezTo>
                  <a:cubicBezTo>
                    <a:pt x="15" y="19"/>
                    <a:pt x="14" y="18"/>
                    <a:pt x="13" y="18"/>
                  </a:cubicBezTo>
                  <a:cubicBezTo>
                    <a:pt x="11" y="18"/>
                    <a:pt x="11" y="19"/>
                    <a:pt x="10" y="20"/>
                  </a:cubicBezTo>
                  <a:cubicBezTo>
                    <a:pt x="10" y="21"/>
                    <a:pt x="10" y="23"/>
                    <a:pt x="8" y="24"/>
                  </a:cubicBezTo>
                  <a:close/>
                </a:path>
              </a:pathLst>
            </a:custGeom>
            <a:solidFill>
              <a:srgbClr val="F192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59" name="Freeform 557"/>
            <p:cNvSpPr>
              <a:spLocks/>
            </p:cNvSpPr>
            <p:nvPr/>
          </p:nvSpPr>
          <p:spPr bwMode="auto">
            <a:xfrm>
              <a:off x="-6526213" y="42863"/>
              <a:ext cx="141288" cy="88900"/>
            </a:xfrm>
            <a:custGeom>
              <a:avLst/>
              <a:gdLst>
                <a:gd name="T0" fmla="*/ 0 w 16"/>
                <a:gd name="T1" fmla="*/ 3 h 10"/>
                <a:gd name="T2" fmla="*/ 7 w 16"/>
                <a:gd name="T3" fmla="*/ 2 h 10"/>
                <a:gd name="T4" fmla="*/ 13 w 16"/>
                <a:gd name="T5" fmla="*/ 3 h 10"/>
                <a:gd name="T6" fmla="*/ 16 w 16"/>
                <a:gd name="T7" fmla="*/ 4 h 10"/>
                <a:gd name="T8" fmla="*/ 14 w 16"/>
                <a:gd name="T9" fmla="*/ 5 h 10"/>
                <a:gd name="T10" fmla="*/ 9 w 16"/>
                <a:gd name="T11" fmla="*/ 9 h 10"/>
                <a:gd name="T12" fmla="*/ 6 w 16"/>
                <a:gd name="T13" fmla="*/ 10 h 10"/>
                <a:gd name="T14" fmla="*/ 0 w 16"/>
                <a:gd name="T15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0">
                  <a:moveTo>
                    <a:pt x="0" y="3"/>
                  </a:moveTo>
                  <a:cubicBezTo>
                    <a:pt x="2" y="4"/>
                    <a:pt x="4" y="0"/>
                    <a:pt x="7" y="2"/>
                  </a:cubicBezTo>
                  <a:cubicBezTo>
                    <a:pt x="9" y="4"/>
                    <a:pt x="11" y="4"/>
                    <a:pt x="13" y="3"/>
                  </a:cubicBezTo>
                  <a:cubicBezTo>
                    <a:pt x="14" y="3"/>
                    <a:pt x="15" y="2"/>
                    <a:pt x="16" y="4"/>
                  </a:cubicBezTo>
                  <a:cubicBezTo>
                    <a:pt x="16" y="5"/>
                    <a:pt x="15" y="5"/>
                    <a:pt x="14" y="5"/>
                  </a:cubicBezTo>
                  <a:cubicBezTo>
                    <a:pt x="12" y="6"/>
                    <a:pt x="11" y="7"/>
                    <a:pt x="9" y="9"/>
                  </a:cubicBezTo>
                  <a:cubicBezTo>
                    <a:pt x="9" y="10"/>
                    <a:pt x="7" y="10"/>
                    <a:pt x="6" y="10"/>
                  </a:cubicBezTo>
                  <a:cubicBezTo>
                    <a:pt x="6" y="5"/>
                    <a:pt x="1" y="6"/>
                    <a:pt x="0" y="3"/>
                  </a:cubicBezTo>
                  <a:close/>
                </a:path>
              </a:pathLst>
            </a:custGeom>
            <a:solidFill>
              <a:srgbClr val="F08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60" name="Freeform 558"/>
            <p:cNvSpPr>
              <a:spLocks/>
            </p:cNvSpPr>
            <p:nvPr/>
          </p:nvSpPr>
          <p:spPr bwMode="auto">
            <a:xfrm>
              <a:off x="-6294438" y="211138"/>
              <a:ext cx="79375" cy="106363"/>
            </a:xfrm>
            <a:custGeom>
              <a:avLst/>
              <a:gdLst>
                <a:gd name="T0" fmla="*/ 1 w 9"/>
                <a:gd name="T1" fmla="*/ 1 h 12"/>
                <a:gd name="T2" fmla="*/ 3 w 9"/>
                <a:gd name="T3" fmla="*/ 0 h 12"/>
                <a:gd name="T4" fmla="*/ 9 w 9"/>
                <a:gd name="T5" fmla="*/ 10 h 12"/>
                <a:gd name="T6" fmla="*/ 1 w 9"/>
                <a:gd name="T7" fmla="*/ 7 h 12"/>
                <a:gd name="T8" fmla="*/ 6 w 9"/>
                <a:gd name="T9" fmla="*/ 8 h 12"/>
                <a:gd name="T10" fmla="*/ 5 w 9"/>
                <a:gd name="T11" fmla="*/ 11 h 12"/>
                <a:gd name="T12" fmla="*/ 1 w 9"/>
                <a:gd name="T13" fmla="*/ 10 h 12"/>
                <a:gd name="T14" fmla="*/ 1 w 9"/>
                <a:gd name="T15" fmla="*/ 7 h 12"/>
                <a:gd name="T16" fmla="*/ 1 w 9"/>
                <a:gd name="T17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2">
                  <a:moveTo>
                    <a:pt x="1" y="1"/>
                  </a:moveTo>
                  <a:cubicBezTo>
                    <a:pt x="2" y="1"/>
                    <a:pt x="2" y="1"/>
                    <a:pt x="3" y="0"/>
                  </a:cubicBezTo>
                  <a:cubicBezTo>
                    <a:pt x="7" y="2"/>
                    <a:pt x="9" y="5"/>
                    <a:pt x="9" y="10"/>
                  </a:cubicBezTo>
                  <a:cubicBezTo>
                    <a:pt x="5" y="4"/>
                    <a:pt x="5" y="4"/>
                    <a:pt x="1" y="7"/>
                  </a:cubicBezTo>
                  <a:cubicBezTo>
                    <a:pt x="4" y="7"/>
                    <a:pt x="5" y="6"/>
                    <a:pt x="6" y="8"/>
                  </a:cubicBezTo>
                  <a:cubicBezTo>
                    <a:pt x="6" y="9"/>
                    <a:pt x="6" y="10"/>
                    <a:pt x="5" y="11"/>
                  </a:cubicBezTo>
                  <a:cubicBezTo>
                    <a:pt x="4" y="12"/>
                    <a:pt x="3" y="10"/>
                    <a:pt x="1" y="10"/>
                  </a:cubicBezTo>
                  <a:cubicBezTo>
                    <a:pt x="0" y="10"/>
                    <a:pt x="1" y="8"/>
                    <a:pt x="1" y="7"/>
                  </a:cubicBezTo>
                  <a:cubicBezTo>
                    <a:pt x="1" y="5"/>
                    <a:pt x="5" y="3"/>
                    <a:pt x="1" y="1"/>
                  </a:cubicBezTo>
                  <a:close/>
                </a:path>
              </a:pathLst>
            </a:custGeom>
            <a:solidFill>
              <a:srgbClr val="EA75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61" name="Freeform 559"/>
            <p:cNvSpPr>
              <a:spLocks/>
            </p:cNvSpPr>
            <p:nvPr/>
          </p:nvSpPr>
          <p:spPr bwMode="auto">
            <a:xfrm>
              <a:off x="-6731001" y="292100"/>
              <a:ext cx="88900" cy="96838"/>
            </a:xfrm>
            <a:custGeom>
              <a:avLst/>
              <a:gdLst>
                <a:gd name="T0" fmla="*/ 0 w 10"/>
                <a:gd name="T1" fmla="*/ 8 h 11"/>
                <a:gd name="T2" fmla="*/ 1 w 10"/>
                <a:gd name="T3" fmla="*/ 5 h 11"/>
                <a:gd name="T4" fmla="*/ 5 w 10"/>
                <a:gd name="T5" fmla="*/ 1 h 11"/>
                <a:gd name="T6" fmla="*/ 8 w 10"/>
                <a:gd name="T7" fmla="*/ 6 h 11"/>
                <a:gd name="T8" fmla="*/ 7 w 10"/>
                <a:gd name="T9" fmla="*/ 10 h 11"/>
                <a:gd name="T10" fmla="*/ 0 w 10"/>
                <a:gd name="T11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1">
                  <a:moveTo>
                    <a:pt x="0" y="8"/>
                  </a:moveTo>
                  <a:cubicBezTo>
                    <a:pt x="1" y="7"/>
                    <a:pt x="1" y="6"/>
                    <a:pt x="1" y="5"/>
                  </a:cubicBezTo>
                  <a:cubicBezTo>
                    <a:pt x="1" y="3"/>
                    <a:pt x="2" y="0"/>
                    <a:pt x="5" y="1"/>
                  </a:cubicBezTo>
                  <a:cubicBezTo>
                    <a:pt x="9" y="1"/>
                    <a:pt x="8" y="4"/>
                    <a:pt x="8" y="6"/>
                  </a:cubicBezTo>
                  <a:cubicBezTo>
                    <a:pt x="7" y="7"/>
                    <a:pt x="10" y="9"/>
                    <a:pt x="7" y="10"/>
                  </a:cubicBezTo>
                  <a:cubicBezTo>
                    <a:pt x="5" y="11"/>
                    <a:pt x="2" y="11"/>
                    <a:pt x="0" y="8"/>
                  </a:cubicBezTo>
                  <a:close/>
                </a:path>
              </a:pathLst>
            </a:custGeom>
            <a:solidFill>
              <a:srgbClr val="D43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62" name="Freeform 560"/>
            <p:cNvSpPr>
              <a:spLocks/>
            </p:cNvSpPr>
            <p:nvPr/>
          </p:nvSpPr>
          <p:spPr bwMode="auto">
            <a:xfrm>
              <a:off x="-6429376" y="292100"/>
              <a:ext cx="80963" cy="71438"/>
            </a:xfrm>
            <a:custGeom>
              <a:avLst/>
              <a:gdLst>
                <a:gd name="T0" fmla="*/ 3 w 9"/>
                <a:gd name="T1" fmla="*/ 4 h 8"/>
                <a:gd name="T2" fmla="*/ 0 w 9"/>
                <a:gd name="T3" fmla="*/ 6 h 8"/>
                <a:gd name="T4" fmla="*/ 5 w 9"/>
                <a:gd name="T5" fmla="*/ 1 h 8"/>
                <a:gd name="T6" fmla="*/ 9 w 9"/>
                <a:gd name="T7" fmla="*/ 4 h 8"/>
                <a:gd name="T8" fmla="*/ 5 w 9"/>
                <a:gd name="T9" fmla="*/ 8 h 8"/>
                <a:gd name="T10" fmla="*/ 3 w 9"/>
                <a:gd name="T11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8">
                  <a:moveTo>
                    <a:pt x="3" y="4"/>
                  </a:moveTo>
                  <a:cubicBezTo>
                    <a:pt x="1" y="4"/>
                    <a:pt x="2" y="6"/>
                    <a:pt x="0" y="6"/>
                  </a:cubicBezTo>
                  <a:cubicBezTo>
                    <a:pt x="1" y="3"/>
                    <a:pt x="1" y="1"/>
                    <a:pt x="5" y="1"/>
                  </a:cubicBezTo>
                  <a:cubicBezTo>
                    <a:pt x="7" y="0"/>
                    <a:pt x="8" y="1"/>
                    <a:pt x="9" y="4"/>
                  </a:cubicBezTo>
                  <a:cubicBezTo>
                    <a:pt x="9" y="7"/>
                    <a:pt x="6" y="7"/>
                    <a:pt x="5" y="8"/>
                  </a:cubicBezTo>
                  <a:cubicBezTo>
                    <a:pt x="2" y="8"/>
                    <a:pt x="4" y="5"/>
                    <a:pt x="3" y="4"/>
                  </a:cubicBezTo>
                  <a:close/>
                </a:path>
              </a:pathLst>
            </a:custGeom>
            <a:solidFill>
              <a:srgbClr val="ED84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63" name="Freeform 561"/>
            <p:cNvSpPr>
              <a:spLocks/>
            </p:cNvSpPr>
            <p:nvPr/>
          </p:nvSpPr>
          <p:spPr bwMode="auto">
            <a:xfrm>
              <a:off x="-6535738" y="265113"/>
              <a:ext cx="80963" cy="88900"/>
            </a:xfrm>
            <a:custGeom>
              <a:avLst/>
              <a:gdLst>
                <a:gd name="T0" fmla="*/ 6 w 9"/>
                <a:gd name="T1" fmla="*/ 10 h 10"/>
                <a:gd name="T2" fmla="*/ 1 w 9"/>
                <a:gd name="T3" fmla="*/ 3 h 10"/>
                <a:gd name="T4" fmla="*/ 3 w 9"/>
                <a:gd name="T5" fmla="*/ 3 h 10"/>
                <a:gd name="T6" fmla="*/ 4 w 9"/>
                <a:gd name="T7" fmla="*/ 5 h 10"/>
                <a:gd name="T8" fmla="*/ 5 w 9"/>
                <a:gd name="T9" fmla="*/ 2 h 10"/>
                <a:gd name="T10" fmla="*/ 6 w 9"/>
                <a:gd name="T11" fmla="*/ 1 h 10"/>
                <a:gd name="T12" fmla="*/ 8 w 9"/>
                <a:gd name="T13" fmla="*/ 6 h 10"/>
                <a:gd name="T14" fmla="*/ 6 w 9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6" y="10"/>
                  </a:moveTo>
                  <a:cubicBezTo>
                    <a:pt x="0" y="10"/>
                    <a:pt x="1" y="6"/>
                    <a:pt x="1" y="3"/>
                  </a:cubicBezTo>
                  <a:cubicBezTo>
                    <a:pt x="1" y="3"/>
                    <a:pt x="2" y="2"/>
                    <a:pt x="3" y="3"/>
                  </a:cubicBezTo>
                  <a:cubicBezTo>
                    <a:pt x="3" y="3"/>
                    <a:pt x="3" y="5"/>
                    <a:pt x="4" y="5"/>
                  </a:cubicBezTo>
                  <a:cubicBezTo>
                    <a:pt x="5" y="4"/>
                    <a:pt x="4" y="3"/>
                    <a:pt x="5" y="2"/>
                  </a:cubicBezTo>
                  <a:cubicBezTo>
                    <a:pt x="5" y="1"/>
                    <a:pt x="5" y="0"/>
                    <a:pt x="6" y="1"/>
                  </a:cubicBezTo>
                  <a:cubicBezTo>
                    <a:pt x="8" y="2"/>
                    <a:pt x="9" y="4"/>
                    <a:pt x="8" y="6"/>
                  </a:cubicBezTo>
                  <a:cubicBezTo>
                    <a:pt x="7" y="7"/>
                    <a:pt x="7" y="9"/>
                    <a:pt x="6" y="10"/>
                  </a:cubicBezTo>
                  <a:close/>
                </a:path>
              </a:pathLst>
            </a:custGeom>
            <a:solidFill>
              <a:srgbClr val="AE28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64" name="Freeform 562"/>
            <p:cNvSpPr>
              <a:spLocks/>
            </p:cNvSpPr>
            <p:nvPr/>
          </p:nvSpPr>
          <p:spPr bwMode="auto">
            <a:xfrm>
              <a:off x="-6178551" y="166688"/>
              <a:ext cx="52388" cy="88900"/>
            </a:xfrm>
            <a:custGeom>
              <a:avLst/>
              <a:gdLst>
                <a:gd name="T0" fmla="*/ 3 w 6"/>
                <a:gd name="T1" fmla="*/ 10 h 10"/>
                <a:gd name="T2" fmla="*/ 1 w 6"/>
                <a:gd name="T3" fmla="*/ 2 h 10"/>
                <a:gd name="T4" fmla="*/ 1 w 6"/>
                <a:gd name="T5" fmla="*/ 0 h 10"/>
                <a:gd name="T6" fmla="*/ 3 w 6"/>
                <a:gd name="T7" fmla="*/ 0 h 10"/>
                <a:gd name="T8" fmla="*/ 3 w 6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">
                  <a:moveTo>
                    <a:pt x="3" y="10"/>
                  </a:moveTo>
                  <a:cubicBezTo>
                    <a:pt x="4" y="7"/>
                    <a:pt x="4" y="4"/>
                    <a:pt x="1" y="2"/>
                  </a:cubicBezTo>
                  <a:cubicBezTo>
                    <a:pt x="1" y="1"/>
                    <a:pt x="0" y="1"/>
                    <a:pt x="1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6" y="2"/>
                    <a:pt x="6" y="5"/>
                    <a:pt x="3" y="10"/>
                  </a:cubicBezTo>
                  <a:close/>
                </a:path>
              </a:pathLst>
            </a:custGeom>
            <a:solidFill>
              <a:srgbClr val="EC64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65" name="Freeform 563"/>
            <p:cNvSpPr>
              <a:spLocks/>
            </p:cNvSpPr>
            <p:nvPr/>
          </p:nvSpPr>
          <p:spPr bwMode="auto">
            <a:xfrm>
              <a:off x="-6249988" y="77788"/>
              <a:ext cx="71438" cy="71438"/>
            </a:xfrm>
            <a:custGeom>
              <a:avLst/>
              <a:gdLst>
                <a:gd name="T0" fmla="*/ 3 w 8"/>
                <a:gd name="T1" fmla="*/ 0 h 8"/>
                <a:gd name="T2" fmla="*/ 4 w 8"/>
                <a:gd name="T3" fmla="*/ 0 h 8"/>
                <a:gd name="T4" fmla="*/ 5 w 8"/>
                <a:gd name="T5" fmla="*/ 2 h 8"/>
                <a:gd name="T6" fmla="*/ 6 w 8"/>
                <a:gd name="T7" fmla="*/ 7 h 8"/>
                <a:gd name="T8" fmla="*/ 4 w 8"/>
                <a:gd name="T9" fmla="*/ 4 h 8"/>
                <a:gd name="T10" fmla="*/ 3 w 8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3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5" y="1"/>
                    <a:pt x="5" y="2"/>
                  </a:cubicBezTo>
                  <a:cubicBezTo>
                    <a:pt x="6" y="3"/>
                    <a:pt x="8" y="6"/>
                    <a:pt x="6" y="7"/>
                  </a:cubicBezTo>
                  <a:cubicBezTo>
                    <a:pt x="3" y="8"/>
                    <a:pt x="4" y="5"/>
                    <a:pt x="4" y="4"/>
                  </a:cubicBezTo>
                  <a:cubicBezTo>
                    <a:pt x="3" y="2"/>
                    <a:pt x="0" y="1"/>
                    <a:pt x="3" y="0"/>
                  </a:cubicBezTo>
                  <a:close/>
                </a:path>
              </a:pathLst>
            </a:custGeom>
            <a:solidFill>
              <a:srgbClr val="EC67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66" name="Freeform 564"/>
            <p:cNvSpPr>
              <a:spLocks/>
            </p:cNvSpPr>
            <p:nvPr/>
          </p:nvSpPr>
          <p:spPr bwMode="auto">
            <a:xfrm>
              <a:off x="-6597651" y="300038"/>
              <a:ext cx="26988" cy="44450"/>
            </a:xfrm>
            <a:custGeom>
              <a:avLst/>
              <a:gdLst>
                <a:gd name="T0" fmla="*/ 3 w 3"/>
                <a:gd name="T1" fmla="*/ 2 h 5"/>
                <a:gd name="T2" fmla="*/ 1 w 3"/>
                <a:gd name="T3" fmla="*/ 5 h 5"/>
                <a:gd name="T4" fmla="*/ 0 w 3"/>
                <a:gd name="T5" fmla="*/ 3 h 5"/>
                <a:gd name="T6" fmla="*/ 1 w 3"/>
                <a:gd name="T7" fmla="*/ 0 h 5"/>
                <a:gd name="T8" fmla="*/ 3 w 3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3" y="2"/>
                  </a:moveTo>
                  <a:cubicBezTo>
                    <a:pt x="3" y="4"/>
                    <a:pt x="2" y="5"/>
                    <a:pt x="1" y="5"/>
                  </a:cubicBezTo>
                  <a:cubicBezTo>
                    <a:pt x="0" y="5"/>
                    <a:pt x="0" y="4"/>
                    <a:pt x="0" y="3"/>
                  </a:cubicBezTo>
                  <a:cubicBezTo>
                    <a:pt x="0" y="2"/>
                    <a:pt x="0" y="0"/>
                    <a:pt x="1" y="0"/>
                  </a:cubicBezTo>
                  <a:cubicBezTo>
                    <a:pt x="2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8B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67" name="Freeform 565"/>
            <p:cNvSpPr>
              <a:spLocks/>
            </p:cNvSpPr>
            <p:nvPr/>
          </p:nvSpPr>
          <p:spPr bwMode="auto">
            <a:xfrm>
              <a:off x="-6518276" y="282575"/>
              <a:ext cx="36513" cy="44450"/>
            </a:xfrm>
            <a:custGeom>
              <a:avLst/>
              <a:gdLst>
                <a:gd name="T0" fmla="*/ 3 w 4"/>
                <a:gd name="T1" fmla="*/ 0 h 5"/>
                <a:gd name="T2" fmla="*/ 3 w 4"/>
                <a:gd name="T3" fmla="*/ 0 h 5"/>
                <a:gd name="T4" fmla="*/ 2 w 4"/>
                <a:gd name="T5" fmla="*/ 5 h 5"/>
                <a:gd name="T6" fmla="*/ 1 w 4"/>
                <a:gd name="T7" fmla="*/ 1 h 5"/>
                <a:gd name="T8" fmla="*/ 3 w 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4" y="2"/>
                    <a:pt x="4" y="4"/>
                    <a:pt x="2" y="5"/>
                  </a:cubicBezTo>
                  <a:cubicBezTo>
                    <a:pt x="0" y="5"/>
                    <a:pt x="0" y="2"/>
                    <a:pt x="1" y="1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F1AD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68" name="Freeform 566"/>
            <p:cNvSpPr>
              <a:spLocks/>
            </p:cNvSpPr>
            <p:nvPr/>
          </p:nvSpPr>
          <p:spPr bwMode="auto">
            <a:xfrm>
              <a:off x="-6134101" y="282575"/>
              <a:ext cx="25400" cy="44450"/>
            </a:xfrm>
            <a:custGeom>
              <a:avLst/>
              <a:gdLst>
                <a:gd name="T0" fmla="*/ 1 w 3"/>
                <a:gd name="T1" fmla="*/ 5 h 5"/>
                <a:gd name="T2" fmla="*/ 0 w 3"/>
                <a:gd name="T3" fmla="*/ 2 h 5"/>
                <a:gd name="T4" fmla="*/ 1 w 3"/>
                <a:gd name="T5" fmla="*/ 0 h 5"/>
                <a:gd name="T6" fmla="*/ 2 w 3"/>
                <a:gd name="T7" fmla="*/ 3 h 5"/>
                <a:gd name="T8" fmla="*/ 1 w 3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5"/>
                  </a:move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3" y="1"/>
                    <a:pt x="3" y="2"/>
                    <a:pt x="2" y="3"/>
                  </a:cubicBezTo>
                  <a:cubicBezTo>
                    <a:pt x="2" y="4"/>
                    <a:pt x="2" y="5"/>
                    <a:pt x="1" y="5"/>
                  </a:cubicBezTo>
                  <a:close/>
                </a:path>
              </a:pathLst>
            </a:custGeom>
            <a:solidFill>
              <a:srgbClr val="F5A3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69" name="Freeform 567"/>
            <p:cNvSpPr>
              <a:spLocks/>
            </p:cNvSpPr>
            <p:nvPr/>
          </p:nvSpPr>
          <p:spPr bwMode="auto">
            <a:xfrm>
              <a:off x="-6454776" y="638175"/>
              <a:ext cx="25400" cy="53975"/>
            </a:xfrm>
            <a:custGeom>
              <a:avLst/>
              <a:gdLst>
                <a:gd name="T0" fmla="*/ 3 w 3"/>
                <a:gd name="T1" fmla="*/ 2 h 6"/>
                <a:gd name="T2" fmla="*/ 3 w 3"/>
                <a:gd name="T3" fmla="*/ 2 h 6"/>
                <a:gd name="T4" fmla="*/ 1 w 3"/>
                <a:gd name="T5" fmla="*/ 5 h 6"/>
                <a:gd name="T6" fmla="*/ 0 w 3"/>
                <a:gd name="T7" fmla="*/ 3 h 6"/>
                <a:gd name="T8" fmla="*/ 3 w 3"/>
                <a:gd name="T9" fmla="*/ 1 h 6"/>
                <a:gd name="T10" fmla="*/ 3 w 3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4"/>
                    <a:pt x="3" y="5"/>
                    <a:pt x="1" y="5"/>
                  </a:cubicBezTo>
                  <a:cubicBezTo>
                    <a:pt x="0" y="6"/>
                    <a:pt x="0" y="4"/>
                    <a:pt x="0" y="3"/>
                  </a:cubicBezTo>
                  <a:cubicBezTo>
                    <a:pt x="0" y="2"/>
                    <a:pt x="0" y="0"/>
                    <a:pt x="3" y="1"/>
                  </a:cubicBezTo>
                  <a:cubicBezTo>
                    <a:pt x="3" y="1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28D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70" name="Freeform 568"/>
            <p:cNvSpPr>
              <a:spLocks/>
            </p:cNvSpPr>
            <p:nvPr/>
          </p:nvSpPr>
          <p:spPr bwMode="auto">
            <a:xfrm>
              <a:off x="-6276976" y="657225"/>
              <a:ext cx="34925" cy="44450"/>
            </a:xfrm>
            <a:custGeom>
              <a:avLst/>
              <a:gdLst>
                <a:gd name="T0" fmla="*/ 1 w 4"/>
                <a:gd name="T1" fmla="*/ 1 h 5"/>
                <a:gd name="T2" fmla="*/ 4 w 4"/>
                <a:gd name="T3" fmla="*/ 2 h 5"/>
                <a:gd name="T4" fmla="*/ 2 w 4"/>
                <a:gd name="T5" fmla="*/ 5 h 5"/>
                <a:gd name="T6" fmla="*/ 0 w 4"/>
                <a:gd name="T7" fmla="*/ 2 h 5"/>
                <a:gd name="T8" fmla="*/ 1 w 4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1" y="1"/>
                  </a:moveTo>
                  <a:cubicBezTo>
                    <a:pt x="3" y="0"/>
                    <a:pt x="4" y="1"/>
                    <a:pt x="4" y="2"/>
                  </a:cubicBezTo>
                  <a:cubicBezTo>
                    <a:pt x="4" y="4"/>
                    <a:pt x="3" y="5"/>
                    <a:pt x="2" y="5"/>
                  </a:cubicBezTo>
                  <a:cubicBezTo>
                    <a:pt x="0" y="5"/>
                    <a:pt x="0" y="3"/>
                    <a:pt x="0" y="2"/>
                  </a:cubicBezTo>
                  <a:cubicBezTo>
                    <a:pt x="1" y="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49D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71" name="Freeform 569"/>
            <p:cNvSpPr>
              <a:spLocks/>
            </p:cNvSpPr>
            <p:nvPr/>
          </p:nvSpPr>
          <p:spPr bwMode="auto">
            <a:xfrm>
              <a:off x="-6750051" y="541338"/>
              <a:ext cx="36513" cy="44450"/>
            </a:xfrm>
            <a:custGeom>
              <a:avLst/>
              <a:gdLst>
                <a:gd name="T0" fmla="*/ 4 w 4"/>
                <a:gd name="T1" fmla="*/ 1 h 5"/>
                <a:gd name="T2" fmla="*/ 2 w 4"/>
                <a:gd name="T3" fmla="*/ 4 h 5"/>
                <a:gd name="T4" fmla="*/ 1 w 4"/>
                <a:gd name="T5" fmla="*/ 0 h 5"/>
                <a:gd name="T6" fmla="*/ 4 w 4"/>
                <a:gd name="T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4" y="1"/>
                  </a:moveTo>
                  <a:cubicBezTo>
                    <a:pt x="3" y="3"/>
                    <a:pt x="4" y="5"/>
                    <a:pt x="2" y="4"/>
                  </a:cubicBezTo>
                  <a:cubicBezTo>
                    <a:pt x="0" y="4"/>
                    <a:pt x="0" y="2"/>
                    <a:pt x="1" y="0"/>
                  </a:cubicBezTo>
                  <a:cubicBezTo>
                    <a:pt x="2" y="1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EF8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72" name="Freeform 570"/>
            <p:cNvSpPr>
              <a:spLocks/>
            </p:cNvSpPr>
            <p:nvPr/>
          </p:nvSpPr>
          <p:spPr bwMode="auto">
            <a:xfrm>
              <a:off x="-6116638" y="541338"/>
              <a:ext cx="26988" cy="34925"/>
            </a:xfrm>
            <a:custGeom>
              <a:avLst/>
              <a:gdLst>
                <a:gd name="T0" fmla="*/ 3 w 3"/>
                <a:gd name="T1" fmla="*/ 1 h 4"/>
                <a:gd name="T2" fmla="*/ 1 w 3"/>
                <a:gd name="T3" fmla="*/ 4 h 4"/>
                <a:gd name="T4" fmla="*/ 0 w 3"/>
                <a:gd name="T5" fmla="*/ 2 h 4"/>
                <a:gd name="T6" fmla="*/ 1 w 3"/>
                <a:gd name="T7" fmla="*/ 0 h 4"/>
                <a:gd name="T8" fmla="*/ 3 w 3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1"/>
                  </a:moveTo>
                  <a:cubicBezTo>
                    <a:pt x="3" y="2"/>
                    <a:pt x="2" y="3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F18F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73" name="Freeform 571"/>
            <p:cNvSpPr>
              <a:spLocks/>
            </p:cNvSpPr>
            <p:nvPr/>
          </p:nvSpPr>
          <p:spPr bwMode="auto">
            <a:xfrm>
              <a:off x="-6357938" y="630238"/>
              <a:ext cx="26988" cy="44450"/>
            </a:xfrm>
            <a:custGeom>
              <a:avLst/>
              <a:gdLst>
                <a:gd name="T0" fmla="*/ 2 w 3"/>
                <a:gd name="T1" fmla="*/ 0 h 5"/>
                <a:gd name="T2" fmla="*/ 1 w 3"/>
                <a:gd name="T3" fmla="*/ 4 h 5"/>
                <a:gd name="T4" fmla="*/ 0 w 3"/>
                <a:gd name="T5" fmla="*/ 2 h 5"/>
                <a:gd name="T6" fmla="*/ 2 w 3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cubicBezTo>
                    <a:pt x="3" y="2"/>
                    <a:pt x="3" y="4"/>
                    <a:pt x="1" y="4"/>
                  </a:cubicBezTo>
                  <a:cubicBezTo>
                    <a:pt x="0" y="5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08F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74" name="Freeform 572"/>
            <p:cNvSpPr>
              <a:spLocks/>
            </p:cNvSpPr>
            <p:nvPr/>
          </p:nvSpPr>
          <p:spPr bwMode="auto">
            <a:xfrm>
              <a:off x="-6072188" y="211138"/>
              <a:ext cx="17463" cy="36513"/>
            </a:xfrm>
            <a:custGeom>
              <a:avLst/>
              <a:gdLst>
                <a:gd name="T0" fmla="*/ 1 w 2"/>
                <a:gd name="T1" fmla="*/ 0 h 4"/>
                <a:gd name="T2" fmla="*/ 2 w 2"/>
                <a:gd name="T3" fmla="*/ 2 h 4"/>
                <a:gd name="T4" fmla="*/ 1 w 2"/>
                <a:gd name="T5" fmla="*/ 4 h 4"/>
                <a:gd name="T6" fmla="*/ 0 w 2"/>
                <a:gd name="T7" fmla="*/ 1 h 4"/>
                <a:gd name="T8" fmla="*/ 1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cubicBezTo>
                    <a:pt x="2" y="0"/>
                    <a:pt x="2" y="1"/>
                    <a:pt x="2" y="2"/>
                  </a:cubicBezTo>
                  <a:cubicBezTo>
                    <a:pt x="2" y="3"/>
                    <a:pt x="2" y="4"/>
                    <a:pt x="1" y="4"/>
                  </a:cubicBezTo>
                  <a:cubicBezTo>
                    <a:pt x="0" y="4"/>
                    <a:pt x="0" y="2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29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75" name="Freeform 573"/>
            <p:cNvSpPr>
              <a:spLocks/>
            </p:cNvSpPr>
            <p:nvPr/>
          </p:nvSpPr>
          <p:spPr bwMode="auto">
            <a:xfrm>
              <a:off x="-6392863" y="531813"/>
              <a:ext cx="26988" cy="36513"/>
            </a:xfrm>
            <a:custGeom>
              <a:avLst/>
              <a:gdLst>
                <a:gd name="T0" fmla="*/ 2 w 3"/>
                <a:gd name="T1" fmla="*/ 0 h 4"/>
                <a:gd name="T2" fmla="*/ 3 w 3"/>
                <a:gd name="T3" fmla="*/ 2 h 4"/>
                <a:gd name="T4" fmla="*/ 1 w 3"/>
                <a:gd name="T5" fmla="*/ 4 h 4"/>
                <a:gd name="T6" fmla="*/ 0 w 3"/>
                <a:gd name="T7" fmla="*/ 2 h 4"/>
                <a:gd name="T8" fmla="*/ 2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4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395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76" name="Freeform 574"/>
            <p:cNvSpPr>
              <a:spLocks/>
            </p:cNvSpPr>
            <p:nvPr/>
          </p:nvSpPr>
          <p:spPr bwMode="auto">
            <a:xfrm>
              <a:off x="-6794501" y="415925"/>
              <a:ext cx="26988" cy="36513"/>
            </a:xfrm>
            <a:custGeom>
              <a:avLst/>
              <a:gdLst>
                <a:gd name="T0" fmla="*/ 3 w 3"/>
                <a:gd name="T1" fmla="*/ 2 h 4"/>
                <a:gd name="T2" fmla="*/ 2 w 3"/>
                <a:gd name="T3" fmla="*/ 4 h 4"/>
                <a:gd name="T4" fmla="*/ 0 w 3"/>
                <a:gd name="T5" fmla="*/ 2 h 4"/>
                <a:gd name="T6" fmla="*/ 1 w 3"/>
                <a:gd name="T7" fmla="*/ 0 h 4"/>
                <a:gd name="T8" fmla="*/ 3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2"/>
                  </a:moveTo>
                  <a:cubicBezTo>
                    <a:pt x="3" y="3"/>
                    <a:pt x="3" y="4"/>
                    <a:pt x="2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1"/>
                    <a:pt x="3" y="2"/>
                  </a:cubicBezTo>
                  <a:close/>
                </a:path>
              </a:pathLst>
            </a:custGeom>
            <a:solidFill>
              <a:srgbClr val="F49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77" name="Freeform 575"/>
            <p:cNvSpPr>
              <a:spLocks/>
            </p:cNvSpPr>
            <p:nvPr/>
          </p:nvSpPr>
          <p:spPr bwMode="auto">
            <a:xfrm>
              <a:off x="-6553201" y="407988"/>
              <a:ext cx="34925" cy="44450"/>
            </a:xfrm>
            <a:custGeom>
              <a:avLst/>
              <a:gdLst>
                <a:gd name="T0" fmla="*/ 2 w 4"/>
                <a:gd name="T1" fmla="*/ 0 h 5"/>
                <a:gd name="T2" fmla="*/ 3 w 4"/>
                <a:gd name="T3" fmla="*/ 2 h 5"/>
                <a:gd name="T4" fmla="*/ 2 w 4"/>
                <a:gd name="T5" fmla="*/ 4 h 5"/>
                <a:gd name="T6" fmla="*/ 1 w 4"/>
                <a:gd name="T7" fmla="*/ 3 h 5"/>
                <a:gd name="T8" fmla="*/ 2 w 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2" y="0"/>
                  </a:move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4" y="4"/>
                    <a:pt x="2" y="4"/>
                  </a:cubicBezTo>
                  <a:cubicBezTo>
                    <a:pt x="1" y="5"/>
                    <a:pt x="1" y="4"/>
                    <a:pt x="1" y="3"/>
                  </a:cubicBezTo>
                  <a:cubicBezTo>
                    <a:pt x="1" y="2"/>
                    <a:pt x="0" y="1"/>
                    <a:pt x="2" y="0"/>
                  </a:cubicBezTo>
                  <a:close/>
                </a:path>
              </a:pathLst>
            </a:custGeom>
            <a:solidFill>
              <a:srgbClr val="ED9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78" name="Freeform 576"/>
            <p:cNvSpPr>
              <a:spLocks/>
            </p:cNvSpPr>
            <p:nvPr/>
          </p:nvSpPr>
          <p:spPr bwMode="auto">
            <a:xfrm>
              <a:off x="-6099176" y="407988"/>
              <a:ext cx="26988" cy="34925"/>
            </a:xfrm>
            <a:custGeom>
              <a:avLst/>
              <a:gdLst>
                <a:gd name="T0" fmla="*/ 3 w 3"/>
                <a:gd name="T1" fmla="*/ 2 h 4"/>
                <a:gd name="T2" fmla="*/ 1 w 3"/>
                <a:gd name="T3" fmla="*/ 4 h 4"/>
                <a:gd name="T4" fmla="*/ 0 w 3"/>
                <a:gd name="T5" fmla="*/ 2 h 4"/>
                <a:gd name="T6" fmla="*/ 2 w 3"/>
                <a:gd name="T7" fmla="*/ 0 h 4"/>
                <a:gd name="T8" fmla="*/ 3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2"/>
                  </a:moveTo>
                  <a:cubicBezTo>
                    <a:pt x="3" y="3"/>
                    <a:pt x="3" y="4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18E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79" name="Freeform 577"/>
            <p:cNvSpPr>
              <a:spLocks/>
            </p:cNvSpPr>
            <p:nvPr/>
          </p:nvSpPr>
          <p:spPr bwMode="auto">
            <a:xfrm>
              <a:off x="-6338888" y="398463"/>
              <a:ext cx="25400" cy="34925"/>
            </a:xfrm>
            <a:custGeom>
              <a:avLst/>
              <a:gdLst>
                <a:gd name="T0" fmla="*/ 1 w 3"/>
                <a:gd name="T1" fmla="*/ 0 h 4"/>
                <a:gd name="T2" fmla="*/ 3 w 3"/>
                <a:gd name="T3" fmla="*/ 1 h 4"/>
                <a:gd name="T4" fmla="*/ 1 w 3"/>
                <a:gd name="T5" fmla="*/ 4 h 4"/>
                <a:gd name="T6" fmla="*/ 0 w 3"/>
                <a:gd name="T7" fmla="*/ 3 h 4"/>
                <a:gd name="T8" fmla="*/ 1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2" y="0"/>
                    <a:pt x="3" y="1"/>
                    <a:pt x="3" y="1"/>
                  </a:cubicBezTo>
                  <a:cubicBezTo>
                    <a:pt x="3" y="3"/>
                    <a:pt x="3" y="4"/>
                    <a:pt x="1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F398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80" name="Freeform 578"/>
            <p:cNvSpPr>
              <a:spLocks/>
            </p:cNvSpPr>
            <p:nvPr/>
          </p:nvSpPr>
          <p:spPr bwMode="auto">
            <a:xfrm>
              <a:off x="-6338888" y="220663"/>
              <a:ext cx="25400" cy="34925"/>
            </a:xfrm>
            <a:custGeom>
              <a:avLst/>
              <a:gdLst>
                <a:gd name="T0" fmla="*/ 3 w 3"/>
                <a:gd name="T1" fmla="*/ 2 h 4"/>
                <a:gd name="T2" fmla="*/ 1 w 3"/>
                <a:gd name="T3" fmla="*/ 4 h 4"/>
                <a:gd name="T4" fmla="*/ 0 w 3"/>
                <a:gd name="T5" fmla="*/ 2 h 4"/>
                <a:gd name="T6" fmla="*/ 2 w 3"/>
                <a:gd name="T7" fmla="*/ 0 h 4"/>
                <a:gd name="T8" fmla="*/ 3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2"/>
                  </a:moveTo>
                  <a:cubicBezTo>
                    <a:pt x="3" y="3"/>
                    <a:pt x="3" y="4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39A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81" name="Freeform 579"/>
            <p:cNvSpPr>
              <a:spLocks/>
            </p:cNvSpPr>
            <p:nvPr/>
          </p:nvSpPr>
          <p:spPr bwMode="auto">
            <a:xfrm>
              <a:off x="-6464301" y="193675"/>
              <a:ext cx="34925" cy="34925"/>
            </a:xfrm>
            <a:custGeom>
              <a:avLst/>
              <a:gdLst>
                <a:gd name="T0" fmla="*/ 2 w 4"/>
                <a:gd name="T1" fmla="*/ 4 h 4"/>
                <a:gd name="T2" fmla="*/ 1 w 4"/>
                <a:gd name="T3" fmla="*/ 1 h 4"/>
                <a:gd name="T4" fmla="*/ 2 w 4"/>
                <a:gd name="T5" fmla="*/ 0 h 4"/>
                <a:gd name="T6" fmla="*/ 3 w 4"/>
                <a:gd name="T7" fmla="*/ 2 h 4"/>
                <a:gd name="T8" fmla="*/ 2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1" y="3"/>
                    <a:pt x="0" y="2"/>
                    <a:pt x="1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4" y="1"/>
                    <a:pt x="3" y="2"/>
                  </a:cubicBezTo>
                  <a:cubicBezTo>
                    <a:pt x="3" y="3"/>
                    <a:pt x="3" y="4"/>
                    <a:pt x="2" y="4"/>
                  </a:cubicBezTo>
                  <a:close/>
                </a:path>
              </a:pathLst>
            </a:custGeom>
            <a:solidFill>
              <a:srgbClr val="E994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82" name="Freeform 580"/>
            <p:cNvSpPr>
              <a:spLocks/>
            </p:cNvSpPr>
            <p:nvPr/>
          </p:nvSpPr>
          <p:spPr bwMode="auto">
            <a:xfrm>
              <a:off x="-6276976" y="87313"/>
              <a:ext cx="26988" cy="44450"/>
            </a:xfrm>
            <a:custGeom>
              <a:avLst/>
              <a:gdLst>
                <a:gd name="T0" fmla="*/ 1 w 3"/>
                <a:gd name="T1" fmla="*/ 5 h 5"/>
                <a:gd name="T2" fmla="*/ 1 w 3"/>
                <a:gd name="T3" fmla="*/ 1 h 5"/>
                <a:gd name="T4" fmla="*/ 2 w 3"/>
                <a:gd name="T5" fmla="*/ 1 h 5"/>
                <a:gd name="T6" fmla="*/ 1 w 3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1" y="5"/>
                  </a:moveTo>
                  <a:cubicBezTo>
                    <a:pt x="0" y="4"/>
                    <a:pt x="0" y="2"/>
                    <a:pt x="1" y="1"/>
                  </a:cubicBezTo>
                  <a:cubicBezTo>
                    <a:pt x="1" y="0"/>
                    <a:pt x="2" y="0"/>
                    <a:pt x="2" y="1"/>
                  </a:cubicBezTo>
                  <a:cubicBezTo>
                    <a:pt x="3" y="3"/>
                    <a:pt x="2" y="4"/>
                    <a:pt x="1" y="5"/>
                  </a:cubicBezTo>
                  <a:close/>
                </a:path>
              </a:pathLst>
            </a:custGeom>
            <a:solidFill>
              <a:srgbClr val="F08C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83" name="Freeform 581"/>
            <p:cNvSpPr>
              <a:spLocks/>
            </p:cNvSpPr>
            <p:nvPr/>
          </p:nvSpPr>
          <p:spPr bwMode="auto">
            <a:xfrm>
              <a:off x="-6518276" y="104775"/>
              <a:ext cx="26988" cy="34925"/>
            </a:xfrm>
            <a:custGeom>
              <a:avLst/>
              <a:gdLst>
                <a:gd name="T0" fmla="*/ 2 w 3"/>
                <a:gd name="T1" fmla="*/ 4 h 4"/>
                <a:gd name="T2" fmla="*/ 0 w 3"/>
                <a:gd name="T3" fmla="*/ 2 h 4"/>
                <a:gd name="T4" fmla="*/ 2 w 3"/>
                <a:gd name="T5" fmla="*/ 0 h 4"/>
                <a:gd name="T6" fmla="*/ 3 w 3"/>
                <a:gd name="T7" fmla="*/ 2 h 4"/>
                <a:gd name="T8" fmla="*/ 2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4"/>
                  </a:moveTo>
                  <a:cubicBezTo>
                    <a:pt x="1" y="4"/>
                    <a:pt x="1" y="3"/>
                    <a:pt x="0" y="2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4"/>
                    <a:pt x="2" y="4"/>
                  </a:cubicBezTo>
                  <a:close/>
                </a:path>
              </a:pathLst>
            </a:custGeom>
            <a:solidFill>
              <a:srgbClr val="F39A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84" name="Freeform 582"/>
            <p:cNvSpPr>
              <a:spLocks/>
            </p:cNvSpPr>
            <p:nvPr/>
          </p:nvSpPr>
          <p:spPr bwMode="auto">
            <a:xfrm>
              <a:off x="-6607176" y="122238"/>
              <a:ext cx="17463" cy="44450"/>
            </a:xfrm>
            <a:custGeom>
              <a:avLst/>
              <a:gdLst>
                <a:gd name="T0" fmla="*/ 2 w 2"/>
                <a:gd name="T1" fmla="*/ 2 h 5"/>
                <a:gd name="T2" fmla="*/ 1 w 2"/>
                <a:gd name="T3" fmla="*/ 4 h 5"/>
                <a:gd name="T4" fmla="*/ 0 w 2"/>
                <a:gd name="T5" fmla="*/ 2 h 5"/>
                <a:gd name="T6" fmla="*/ 1 w 2"/>
                <a:gd name="T7" fmla="*/ 0 h 5"/>
                <a:gd name="T8" fmla="*/ 2 w 2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2"/>
                  </a:moveTo>
                  <a:cubicBezTo>
                    <a:pt x="2" y="3"/>
                    <a:pt x="2" y="4"/>
                    <a:pt x="1" y="4"/>
                  </a:cubicBezTo>
                  <a:cubicBezTo>
                    <a:pt x="0" y="5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F29A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85" name="Freeform 583"/>
            <p:cNvSpPr>
              <a:spLocks/>
            </p:cNvSpPr>
            <p:nvPr/>
          </p:nvSpPr>
          <p:spPr bwMode="auto">
            <a:xfrm>
              <a:off x="-6705601" y="131763"/>
              <a:ext cx="19050" cy="34925"/>
            </a:xfrm>
            <a:custGeom>
              <a:avLst/>
              <a:gdLst>
                <a:gd name="T0" fmla="*/ 2 w 2"/>
                <a:gd name="T1" fmla="*/ 2 h 4"/>
                <a:gd name="T2" fmla="*/ 1 w 2"/>
                <a:gd name="T3" fmla="*/ 4 h 4"/>
                <a:gd name="T4" fmla="*/ 0 w 2"/>
                <a:gd name="T5" fmla="*/ 2 h 4"/>
                <a:gd name="T6" fmla="*/ 1 w 2"/>
                <a:gd name="T7" fmla="*/ 0 h 4"/>
                <a:gd name="T8" fmla="*/ 2 w 2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2"/>
                  </a:moveTo>
                  <a:cubicBezTo>
                    <a:pt x="2" y="3"/>
                    <a:pt x="2" y="3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F396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86" name="Freeform 584"/>
            <p:cNvSpPr>
              <a:spLocks/>
            </p:cNvSpPr>
            <p:nvPr/>
          </p:nvSpPr>
          <p:spPr bwMode="auto">
            <a:xfrm>
              <a:off x="-6143626" y="131763"/>
              <a:ext cx="26988" cy="34925"/>
            </a:xfrm>
            <a:custGeom>
              <a:avLst/>
              <a:gdLst>
                <a:gd name="T0" fmla="*/ 2 w 3"/>
                <a:gd name="T1" fmla="*/ 4 h 4"/>
                <a:gd name="T2" fmla="*/ 0 w 3"/>
                <a:gd name="T3" fmla="*/ 1 h 4"/>
                <a:gd name="T4" fmla="*/ 1 w 3"/>
                <a:gd name="T5" fmla="*/ 0 h 4"/>
                <a:gd name="T6" fmla="*/ 2 w 3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2" y="4"/>
                  </a:moveTo>
                  <a:cubicBezTo>
                    <a:pt x="0" y="4"/>
                    <a:pt x="0" y="2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3" y="1"/>
                    <a:pt x="3" y="3"/>
                    <a:pt x="2" y="4"/>
                  </a:cubicBezTo>
                  <a:close/>
                </a:path>
              </a:pathLst>
            </a:custGeom>
            <a:solidFill>
              <a:srgbClr val="F49A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87" name="Freeform 585"/>
            <p:cNvSpPr>
              <a:spLocks/>
            </p:cNvSpPr>
            <p:nvPr/>
          </p:nvSpPr>
          <p:spPr bwMode="auto">
            <a:xfrm>
              <a:off x="-6205538" y="184150"/>
              <a:ext cx="26988" cy="36513"/>
            </a:xfrm>
            <a:custGeom>
              <a:avLst/>
              <a:gdLst>
                <a:gd name="T0" fmla="*/ 1 w 3"/>
                <a:gd name="T1" fmla="*/ 0 h 4"/>
                <a:gd name="T2" fmla="*/ 3 w 3"/>
                <a:gd name="T3" fmla="*/ 2 h 4"/>
                <a:gd name="T4" fmla="*/ 2 w 3"/>
                <a:gd name="T5" fmla="*/ 3 h 4"/>
                <a:gd name="T6" fmla="*/ 0 w 3"/>
                <a:gd name="T7" fmla="*/ 2 h 4"/>
                <a:gd name="T8" fmla="*/ 1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2" y="0"/>
                    <a:pt x="3" y="1"/>
                    <a:pt x="3" y="2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397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88" name="Oval 586"/>
            <p:cNvSpPr>
              <a:spLocks noChangeArrowheads="1"/>
            </p:cNvSpPr>
            <p:nvPr/>
          </p:nvSpPr>
          <p:spPr bwMode="auto">
            <a:xfrm>
              <a:off x="-6642101" y="220663"/>
              <a:ext cx="26988" cy="34925"/>
            </a:xfrm>
            <a:prstGeom prst="ellipse">
              <a:avLst/>
            </a:prstGeom>
            <a:solidFill>
              <a:srgbClr val="F08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89" name="Freeform 587"/>
            <p:cNvSpPr>
              <a:spLocks/>
            </p:cNvSpPr>
            <p:nvPr/>
          </p:nvSpPr>
          <p:spPr bwMode="auto">
            <a:xfrm>
              <a:off x="-6215063" y="398463"/>
              <a:ext cx="26988" cy="34925"/>
            </a:xfrm>
            <a:custGeom>
              <a:avLst/>
              <a:gdLst>
                <a:gd name="T0" fmla="*/ 1 w 3"/>
                <a:gd name="T1" fmla="*/ 4 h 4"/>
                <a:gd name="T2" fmla="*/ 0 w 3"/>
                <a:gd name="T3" fmla="*/ 2 h 4"/>
                <a:gd name="T4" fmla="*/ 2 w 3"/>
                <a:gd name="T5" fmla="*/ 0 h 4"/>
                <a:gd name="T6" fmla="*/ 3 w 3"/>
                <a:gd name="T7" fmla="*/ 2 h 4"/>
                <a:gd name="T8" fmla="*/ 1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2" y="4"/>
                    <a:pt x="1" y="4"/>
                  </a:cubicBezTo>
                  <a:close/>
                </a:path>
              </a:pathLst>
            </a:custGeom>
            <a:solidFill>
              <a:srgbClr val="F4A1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90" name="Freeform 588"/>
            <p:cNvSpPr>
              <a:spLocks/>
            </p:cNvSpPr>
            <p:nvPr/>
          </p:nvSpPr>
          <p:spPr bwMode="auto">
            <a:xfrm>
              <a:off x="-6499226" y="504825"/>
              <a:ext cx="25400" cy="36513"/>
            </a:xfrm>
            <a:custGeom>
              <a:avLst/>
              <a:gdLst>
                <a:gd name="T0" fmla="*/ 1 w 3"/>
                <a:gd name="T1" fmla="*/ 0 h 4"/>
                <a:gd name="T2" fmla="*/ 3 w 3"/>
                <a:gd name="T3" fmla="*/ 3 h 4"/>
                <a:gd name="T4" fmla="*/ 1 w 3"/>
                <a:gd name="T5" fmla="*/ 4 h 4"/>
                <a:gd name="T6" fmla="*/ 0 w 3"/>
                <a:gd name="T7" fmla="*/ 2 h 4"/>
                <a:gd name="T8" fmla="*/ 1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2" y="1"/>
                    <a:pt x="3" y="2"/>
                    <a:pt x="3" y="3"/>
                  </a:cubicBezTo>
                  <a:cubicBezTo>
                    <a:pt x="3" y="4"/>
                    <a:pt x="2" y="4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4A0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91" name="Freeform 589"/>
            <p:cNvSpPr>
              <a:spLocks/>
            </p:cNvSpPr>
            <p:nvPr/>
          </p:nvSpPr>
          <p:spPr bwMode="auto">
            <a:xfrm>
              <a:off x="-6197601" y="638175"/>
              <a:ext cx="36513" cy="36513"/>
            </a:xfrm>
            <a:custGeom>
              <a:avLst/>
              <a:gdLst>
                <a:gd name="T0" fmla="*/ 4 w 4"/>
                <a:gd name="T1" fmla="*/ 2 h 4"/>
                <a:gd name="T2" fmla="*/ 1 w 4"/>
                <a:gd name="T3" fmla="*/ 4 h 4"/>
                <a:gd name="T4" fmla="*/ 2 w 4"/>
                <a:gd name="T5" fmla="*/ 1 h 4"/>
                <a:gd name="T6" fmla="*/ 4 w 4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3" y="3"/>
                    <a:pt x="2" y="4"/>
                    <a:pt x="1" y="4"/>
                  </a:cubicBezTo>
                  <a:cubicBezTo>
                    <a:pt x="1" y="3"/>
                    <a:pt x="0" y="2"/>
                    <a:pt x="2" y="1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6A7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92" name="Freeform 590"/>
            <p:cNvSpPr>
              <a:spLocks/>
            </p:cNvSpPr>
            <p:nvPr/>
          </p:nvSpPr>
          <p:spPr bwMode="auto">
            <a:xfrm>
              <a:off x="-6197601" y="549275"/>
              <a:ext cx="19050" cy="26988"/>
            </a:xfrm>
            <a:custGeom>
              <a:avLst/>
              <a:gdLst>
                <a:gd name="T0" fmla="*/ 2 w 2"/>
                <a:gd name="T1" fmla="*/ 1 h 3"/>
                <a:gd name="T2" fmla="*/ 1 w 2"/>
                <a:gd name="T3" fmla="*/ 3 h 3"/>
                <a:gd name="T4" fmla="*/ 0 w 2"/>
                <a:gd name="T5" fmla="*/ 2 h 3"/>
                <a:gd name="T6" fmla="*/ 1 w 2"/>
                <a:gd name="T7" fmla="*/ 0 h 3"/>
                <a:gd name="T8" fmla="*/ 2 w 2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cubicBezTo>
                    <a:pt x="2" y="2"/>
                    <a:pt x="2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F49A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93" name="Freeform 591"/>
            <p:cNvSpPr>
              <a:spLocks/>
            </p:cNvSpPr>
            <p:nvPr/>
          </p:nvSpPr>
          <p:spPr bwMode="auto">
            <a:xfrm>
              <a:off x="-6276976" y="504825"/>
              <a:ext cx="26988" cy="26988"/>
            </a:xfrm>
            <a:custGeom>
              <a:avLst/>
              <a:gdLst>
                <a:gd name="T0" fmla="*/ 2 w 3"/>
                <a:gd name="T1" fmla="*/ 0 h 3"/>
                <a:gd name="T2" fmla="*/ 3 w 3"/>
                <a:gd name="T3" fmla="*/ 2 h 3"/>
                <a:gd name="T4" fmla="*/ 1 w 3"/>
                <a:gd name="T5" fmla="*/ 3 h 3"/>
                <a:gd name="T6" fmla="*/ 0 w 3"/>
                <a:gd name="T7" fmla="*/ 1 h 3"/>
                <a:gd name="T8" fmla="*/ 2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3" y="0"/>
                    <a:pt x="3" y="1"/>
                    <a:pt x="3" y="2"/>
                  </a:cubicBezTo>
                  <a:cubicBezTo>
                    <a:pt x="2" y="3"/>
                    <a:pt x="2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295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94" name="Freeform 592"/>
            <p:cNvSpPr>
              <a:spLocks/>
            </p:cNvSpPr>
            <p:nvPr/>
          </p:nvSpPr>
          <p:spPr bwMode="auto">
            <a:xfrm>
              <a:off x="-6402388" y="112713"/>
              <a:ext cx="26988" cy="36513"/>
            </a:xfrm>
            <a:custGeom>
              <a:avLst/>
              <a:gdLst>
                <a:gd name="T0" fmla="*/ 3 w 3"/>
                <a:gd name="T1" fmla="*/ 1 h 4"/>
                <a:gd name="T2" fmla="*/ 2 w 3"/>
                <a:gd name="T3" fmla="*/ 4 h 4"/>
                <a:gd name="T4" fmla="*/ 0 w 3"/>
                <a:gd name="T5" fmla="*/ 2 h 4"/>
                <a:gd name="T6" fmla="*/ 2 w 3"/>
                <a:gd name="T7" fmla="*/ 0 h 4"/>
                <a:gd name="T8" fmla="*/ 3 w 3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1"/>
                  </a:moveTo>
                  <a:cubicBezTo>
                    <a:pt x="3" y="3"/>
                    <a:pt x="3" y="4"/>
                    <a:pt x="2" y="4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F4AE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95" name="Freeform 593"/>
            <p:cNvSpPr>
              <a:spLocks/>
            </p:cNvSpPr>
            <p:nvPr/>
          </p:nvSpPr>
          <p:spPr bwMode="auto">
            <a:xfrm>
              <a:off x="-6767513" y="166688"/>
              <a:ext cx="36513" cy="26988"/>
            </a:xfrm>
            <a:custGeom>
              <a:avLst/>
              <a:gdLst>
                <a:gd name="T0" fmla="*/ 4 w 4"/>
                <a:gd name="T1" fmla="*/ 2 h 3"/>
                <a:gd name="T2" fmla="*/ 0 w 4"/>
                <a:gd name="T3" fmla="*/ 1 h 3"/>
                <a:gd name="T4" fmla="*/ 1 w 4"/>
                <a:gd name="T5" fmla="*/ 0 h 3"/>
                <a:gd name="T6" fmla="*/ 4 w 4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3">
                  <a:moveTo>
                    <a:pt x="4" y="2"/>
                  </a:moveTo>
                  <a:cubicBezTo>
                    <a:pt x="2" y="3"/>
                    <a:pt x="0" y="3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3" y="1"/>
                    <a:pt x="4" y="2"/>
                  </a:cubicBezTo>
                  <a:close/>
                </a:path>
              </a:pathLst>
            </a:custGeom>
            <a:solidFill>
              <a:srgbClr val="EF77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96" name="Freeform 594"/>
            <p:cNvSpPr>
              <a:spLocks/>
            </p:cNvSpPr>
            <p:nvPr/>
          </p:nvSpPr>
          <p:spPr bwMode="auto">
            <a:xfrm>
              <a:off x="-6651626" y="415925"/>
              <a:ext cx="26988" cy="26988"/>
            </a:xfrm>
            <a:custGeom>
              <a:avLst/>
              <a:gdLst>
                <a:gd name="T0" fmla="*/ 2 w 3"/>
                <a:gd name="T1" fmla="*/ 3 h 3"/>
                <a:gd name="T2" fmla="*/ 0 w 3"/>
                <a:gd name="T3" fmla="*/ 2 h 3"/>
                <a:gd name="T4" fmla="*/ 1 w 3"/>
                <a:gd name="T5" fmla="*/ 0 h 3"/>
                <a:gd name="T6" fmla="*/ 3 w 3"/>
                <a:gd name="T7" fmla="*/ 2 h 3"/>
                <a:gd name="T8" fmla="*/ 2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cubicBezTo>
                    <a:pt x="1" y="3"/>
                    <a:pt x="1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1"/>
                    <a:pt x="3" y="2"/>
                  </a:cubicBezTo>
                  <a:cubicBezTo>
                    <a:pt x="3" y="2"/>
                    <a:pt x="3" y="3"/>
                    <a:pt x="2" y="3"/>
                  </a:cubicBezTo>
                  <a:close/>
                </a:path>
              </a:pathLst>
            </a:custGeom>
            <a:solidFill>
              <a:srgbClr val="F7B1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97" name="Freeform 595"/>
            <p:cNvSpPr>
              <a:spLocks/>
            </p:cNvSpPr>
            <p:nvPr/>
          </p:nvSpPr>
          <p:spPr bwMode="auto">
            <a:xfrm>
              <a:off x="-6740526" y="220663"/>
              <a:ext cx="17463" cy="26988"/>
            </a:xfrm>
            <a:custGeom>
              <a:avLst/>
              <a:gdLst>
                <a:gd name="T0" fmla="*/ 1 w 2"/>
                <a:gd name="T1" fmla="*/ 3 h 3"/>
                <a:gd name="T2" fmla="*/ 0 w 2"/>
                <a:gd name="T3" fmla="*/ 2 h 3"/>
                <a:gd name="T4" fmla="*/ 1 w 2"/>
                <a:gd name="T5" fmla="*/ 0 h 3"/>
                <a:gd name="T6" fmla="*/ 2 w 2"/>
                <a:gd name="T7" fmla="*/ 1 h 3"/>
                <a:gd name="T8" fmla="*/ 1 w 2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3"/>
                  </a:move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2" y="2"/>
                    <a:pt x="2" y="3"/>
                    <a:pt x="1" y="3"/>
                  </a:cubicBezTo>
                  <a:close/>
                </a:path>
              </a:pathLst>
            </a:custGeom>
            <a:solidFill>
              <a:srgbClr val="FDDB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98" name="Freeform 596"/>
            <p:cNvSpPr>
              <a:spLocks/>
            </p:cNvSpPr>
            <p:nvPr/>
          </p:nvSpPr>
          <p:spPr bwMode="auto">
            <a:xfrm>
              <a:off x="-6686551" y="647700"/>
              <a:ext cx="34925" cy="44450"/>
            </a:xfrm>
            <a:custGeom>
              <a:avLst/>
              <a:gdLst>
                <a:gd name="T0" fmla="*/ 4 w 4"/>
                <a:gd name="T1" fmla="*/ 3 h 5"/>
                <a:gd name="T2" fmla="*/ 3 w 4"/>
                <a:gd name="T3" fmla="*/ 5 h 5"/>
                <a:gd name="T4" fmla="*/ 1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4" y="5"/>
                    <a:pt x="3" y="5"/>
                  </a:cubicBezTo>
                  <a:cubicBezTo>
                    <a:pt x="1" y="4"/>
                    <a:pt x="1" y="3"/>
                    <a:pt x="1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F18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99" name="Freeform 597"/>
            <p:cNvSpPr>
              <a:spLocks/>
            </p:cNvSpPr>
            <p:nvPr/>
          </p:nvSpPr>
          <p:spPr bwMode="auto">
            <a:xfrm>
              <a:off x="-6570663" y="647700"/>
              <a:ext cx="25400" cy="44450"/>
            </a:xfrm>
            <a:custGeom>
              <a:avLst/>
              <a:gdLst>
                <a:gd name="T0" fmla="*/ 3 w 3"/>
                <a:gd name="T1" fmla="*/ 2 h 5"/>
                <a:gd name="T2" fmla="*/ 2 w 3"/>
                <a:gd name="T3" fmla="*/ 4 h 5"/>
                <a:gd name="T4" fmla="*/ 0 w 3"/>
                <a:gd name="T5" fmla="*/ 2 h 5"/>
                <a:gd name="T6" fmla="*/ 1 w 3"/>
                <a:gd name="T7" fmla="*/ 0 h 5"/>
                <a:gd name="T8" fmla="*/ 3 w 3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3" y="2"/>
                  </a:moveTo>
                  <a:cubicBezTo>
                    <a:pt x="3" y="3"/>
                    <a:pt x="3" y="4"/>
                    <a:pt x="2" y="4"/>
                  </a:cubicBezTo>
                  <a:cubicBezTo>
                    <a:pt x="1" y="5"/>
                    <a:pt x="1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191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00" name="Freeform 598"/>
            <p:cNvSpPr>
              <a:spLocks/>
            </p:cNvSpPr>
            <p:nvPr/>
          </p:nvSpPr>
          <p:spPr bwMode="auto">
            <a:xfrm>
              <a:off x="-6642101" y="558800"/>
              <a:ext cx="34925" cy="34925"/>
            </a:xfrm>
            <a:custGeom>
              <a:avLst/>
              <a:gdLst>
                <a:gd name="T0" fmla="*/ 3 w 4"/>
                <a:gd name="T1" fmla="*/ 4 h 4"/>
                <a:gd name="T2" fmla="*/ 1 w 4"/>
                <a:gd name="T3" fmla="*/ 0 h 4"/>
                <a:gd name="T4" fmla="*/ 2 w 4"/>
                <a:gd name="T5" fmla="*/ 0 h 4"/>
                <a:gd name="T6" fmla="*/ 3 w 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cubicBezTo>
                    <a:pt x="1" y="3"/>
                    <a:pt x="0" y="2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4" y="1"/>
                    <a:pt x="3" y="2"/>
                    <a:pt x="3" y="4"/>
                  </a:cubicBezTo>
                  <a:close/>
                </a:path>
              </a:pathLst>
            </a:custGeom>
            <a:solidFill>
              <a:srgbClr val="F39A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01" name="Freeform 599"/>
            <p:cNvSpPr>
              <a:spLocks/>
            </p:cNvSpPr>
            <p:nvPr/>
          </p:nvSpPr>
          <p:spPr bwMode="auto">
            <a:xfrm>
              <a:off x="-6508751" y="6350"/>
              <a:ext cx="79375" cy="26988"/>
            </a:xfrm>
            <a:custGeom>
              <a:avLst/>
              <a:gdLst>
                <a:gd name="T0" fmla="*/ 9 w 9"/>
                <a:gd name="T1" fmla="*/ 1 h 3"/>
                <a:gd name="T2" fmla="*/ 0 w 9"/>
                <a:gd name="T3" fmla="*/ 2 h 3"/>
                <a:gd name="T4" fmla="*/ 9 w 9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3">
                  <a:moveTo>
                    <a:pt x="9" y="1"/>
                  </a:moveTo>
                  <a:cubicBezTo>
                    <a:pt x="6" y="2"/>
                    <a:pt x="3" y="3"/>
                    <a:pt x="0" y="2"/>
                  </a:cubicBezTo>
                  <a:cubicBezTo>
                    <a:pt x="3" y="1"/>
                    <a:pt x="5" y="0"/>
                    <a:pt x="9" y="1"/>
                  </a:cubicBezTo>
                  <a:close/>
                </a:path>
              </a:pathLst>
            </a:custGeom>
            <a:solidFill>
              <a:srgbClr val="6D7A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02" name="Freeform 600"/>
            <p:cNvSpPr>
              <a:spLocks/>
            </p:cNvSpPr>
            <p:nvPr/>
          </p:nvSpPr>
          <p:spPr bwMode="auto">
            <a:xfrm>
              <a:off x="-6705601" y="309563"/>
              <a:ext cx="26988" cy="44450"/>
            </a:xfrm>
            <a:custGeom>
              <a:avLst/>
              <a:gdLst>
                <a:gd name="T0" fmla="*/ 3 w 3"/>
                <a:gd name="T1" fmla="*/ 2 h 5"/>
                <a:gd name="T2" fmla="*/ 2 w 3"/>
                <a:gd name="T3" fmla="*/ 4 h 5"/>
                <a:gd name="T4" fmla="*/ 0 w 3"/>
                <a:gd name="T5" fmla="*/ 2 h 5"/>
                <a:gd name="T6" fmla="*/ 2 w 3"/>
                <a:gd name="T7" fmla="*/ 0 h 5"/>
                <a:gd name="T8" fmla="*/ 3 w 3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3" y="2"/>
                  </a:moveTo>
                  <a:cubicBezTo>
                    <a:pt x="3" y="3"/>
                    <a:pt x="3" y="4"/>
                    <a:pt x="2" y="4"/>
                  </a:cubicBezTo>
                  <a:cubicBezTo>
                    <a:pt x="1" y="5"/>
                    <a:pt x="1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6A6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1403" name="Grupo 1402"/>
          <p:cNvGrpSpPr/>
          <p:nvPr/>
        </p:nvGrpSpPr>
        <p:grpSpPr>
          <a:xfrm rot="18947105">
            <a:off x="7272896" y="5917137"/>
            <a:ext cx="630491" cy="972921"/>
            <a:chOff x="-6865938" y="-403225"/>
            <a:chExt cx="865188" cy="1335088"/>
          </a:xfrm>
        </p:grpSpPr>
        <p:sp>
          <p:nvSpPr>
            <p:cNvPr id="1404" name="Freeform 546"/>
            <p:cNvSpPr>
              <a:spLocks/>
            </p:cNvSpPr>
            <p:nvPr/>
          </p:nvSpPr>
          <p:spPr bwMode="auto">
            <a:xfrm>
              <a:off x="-6856413" y="23813"/>
              <a:ext cx="855663" cy="677863"/>
            </a:xfrm>
            <a:custGeom>
              <a:avLst/>
              <a:gdLst>
                <a:gd name="T0" fmla="*/ 10 w 96"/>
                <a:gd name="T1" fmla="*/ 59 h 76"/>
                <a:gd name="T2" fmla="*/ 6 w 96"/>
                <a:gd name="T3" fmla="*/ 19 h 76"/>
                <a:gd name="T4" fmla="*/ 12 w 96"/>
                <a:gd name="T5" fmla="*/ 11 h 76"/>
                <a:gd name="T6" fmla="*/ 31 w 96"/>
                <a:gd name="T7" fmla="*/ 4 h 76"/>
                <a:gd name="T8" fmla="*/ 36 w 96"/>
                <a:gd name="T9" fmla="*/ 4 h 76"/>
                <a:gd name="T10" fmla="*/ 44 w 96"/>
                <a:gd name="T11" fmla="*/ 10 h 76"/>
                <a:gd name="T12" fmla="*/ 47 w 96"/>
                <a:gd name="T13" fmla="*/ 10 h 76"/>
                <a:gd name="T14" fmla="*/ 51 w 96"/>
                <a:gd name="T15" fmla="*/ 7 h 76"/>
                <a:gd name="T16" fmla="*/ 46 w 96"/>
                <a:gd name="T17" fmla="*/ 6 h 76"/>
                <a:gd name="T18" fmla="*/ 45 w 96"/>
                <a:gd name="T19" fmla="*/ 3 h 76"/>
                <a:gd name="T20" fmla="*/ 71 w 96"/>
                <a:gd name="T21" fmla="*/ 4 h 76"/>
                <a:gd name="T22" fmla="*/ 73 w 96"/>
                <a:gd name="T23" fmla="*/ 10 h 76"/>
                <a:gd name="T24" fmla="*/ 72 w 96"/>
                <a:gd name="T25" fmla="*/ 6 h 76"/>
                <a:gd name="T26" fmla="*/ 76 w 96"/>
                <a:gd name="T27" fmla="*/ 6 h 76"/>
                <a:gd name="T28" fmla="*/ 81 w 96"/>
                <a:gd name="T29" fmla="*/ 7 h 76"/>
                <a:gd name="T30" fmla="*/ 94 w 96"/>
                <a:gd name="T31" fmla="*/ 39 h 76"/>
                <a:gd name="T32" fmla="*/ 84 w 96"/>
                <a:gd name="T33" fmla="*/ 67 h 76"/>
                <a:gd name="T34" fmla="*/ 78 w 96"/>
                <a:gd name="T35" fmla="*/ 72 h 76"/>
                <a:gd name="T36" fmla="*/ 75 w 96"/>
                <a:gd name="T37" fmla="*/ 70 h 76"/>
                <a:gd name="T38" fmla="*/ 69 w 96"/>
                <a:gd name="T39" fmla="*/ 71 h 76"/>
                <a:gd name="T40" fmla="*/ 67 w 96"/>
                <a:gd name="T41" fmla="*/ 72 h 76"/>
                <a:gd name="T42" fmla="*/ 66 w 96"/>
                <a:gd name="T43" fmla="*/ 74 h 76"/>
                <a:gd name="T44" fmla="*/ 61 w 96"/>
                <a:gd name="T45" fmla="*/ 75 h 76"/>
                <a:gd name="T46" fmla="*/ 59 w 96"/>
                <a:gd name="T47" fmla="*/ 71 h 76"/>
                <a:gd name="T48" fmla="*/ 58 w 96"/>
                <a:gd name="T49" fmla="*/ 69 h 76"/>
                <a:gd name="T50" fmla="*/ 56 w 96"/>
                <a:gd name="T51" fmla="*/ 70 h 76"/>
                <a:gd name="T52" fmla="*/ 55 w 96"/>
                <a:gd name="T53" fmla="*/ 70 h 76"/>
                <a:gd name="T54" fmla="*/ 52 w 96"/>
                <a:gd name="T55" fmla="*/ 75 h 76"/>
                <a:gd name="T56" fmla="*/ 47 w 96"/>
                <a:gd name="T57" fmla="*/ 71 h 76"/>
                <a:gd name="T58" fmla="*/ 47 w 96"/>
                <a:gd name="T59" fmla="*/ 70 h 76"/>
                <a:gd name="T60" fmla="*/ 31 w 96"/>
                <a:gd name="T61" fmla="*/ 69 h 76"/>
                <a:gd name="T62" fmla="*/ 28 w 96"/>
                <a:gd name="T63" fmla="*/ 64 h 76"/>
                <a:gd name="T64" fmla="*/ 26 w 96"/>
                <a:gd name="T65" fmla="*/ 60 h 76"/>
                <a:gd name="T66" fmla="*/ 24 w 96"/>
                <a:gd name="T67" fmla="*/ 63 h 76"/>
                <a:gd name="T68" fmla="*/ 20 w 96"/>
                <a:gd name="T69" fmla="*/ 65 h 76"/>
                <a:gd name="T70" fmla="*/ 15 w 96"/>
                <a:gd name="T71" fmla="*/ 61 h 76"/>
                <a:gd name="T72" fmla="*/ 13 w 96"/>
                <a:gd name="T73" fmla="*/ 59 h 76"/>
                <a:gd name="T74" fmla="*/ 10 w 96"/>
                <a:gd name="T75" fmla="*/ 5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6" h="76">
                  <a:moveTo>
                    <a:pt x="10" y="59"/>
                  </a:moveTo>
                  <a:cubicBezTo>
                    <a:pt x="3" y="46"/>
                    <a:pt x="0" y="33"/>
                    <a:pt x="6" y="19"/>
                  </a:cubicBezTo>
                  <a:cubicBezTo>
                    <a:pt x="7" y="16"/>
                    <a:pt x="9" y="13"/>
                    <a:pt x="12" y="11"/>
                  </a:cubicBezTo>
                  <a:cubicBezTo>
                    <a:pt x="18" y="6"/>
                    <a:pt x="24" y="5"/>
                    <a:pt x="31" y="4"/>
                  </a:cubicBezTo>
                  <a:cubicBezTo>
                    <a:pt x="33" y="4"/>
                    <a:pt x="34" y="3"/>
                    <a:pt x="36" y="4"/>
                  </a:cubicBezTo>
                  <a:cubicBezTo>
                    <a:pt x="39" y="6"/>
                    <a:pt x="42" y="7"/>
                    <a:pt x="44" y="10"/>
                  </a:cubicBezTo>
                  <a:cubicBezTo>
                    <a:pt x="44" y="11"/>
                    <a:pt x="46" y="11"/>
                    <a:pt x="47" y="10"/>
                  </a:cubicBezTo>
                  <a:cubicBezTo>
                    <a:pt x="48" y="8"/>
                    <a:pt x="49" y="7"/>
                    <a:pt x="51" y="7"/>
                  </a:cubicBezTo>
                  <a:cubicBezTo>
                    <a:pt x="49" y="6"/>
                    <a:pt x="48" y="7"/>
                    <a:pt x="46" y="6"/>
                  </a:cubicBezTo>
                  <a:cubicBezTo>
                    <a:pt x="45" y="6"/>
                    <a:pt x="43" y="5"/>
                    <a:pt x="45" y="3"/>
                  </a:cubicBezTo>
                  <a:cubicBezTo>
                    <a:pt x="54" y="0"/>
                    <a:pt x="62" y="0"/>
                    <a:pt x="71" y="4"/>
                  </a:cubicBezTo>
                  <a:cubicBezTo>
                    <a:pt x="71" y="7"/>
                    <a:pt x="71" y="9"/>
                    <a:pt x="73" y="10"/>
                  </a:cubicBezTo>
                  <a:cubicBezTo>
                    <a:pt x="73" y="9"/>
                    <a:pt x="72" y="8"/>
                    <a:pt x="72" y="6"/>
                  </a:cubicBezTo>
                  <a:cubicBezTo>
                    <a:pt x="73" y="5"/>
                    <a:pt x="74" y="5"/>
                    <a:pt x="76" y="6"/>
                  </a:cubicBezTo>
                  <a:cubicBezTo>
                    <a:pt x="78" y="6"/>
                    <a:pt x="79" y="7"/>
                    <a:pt x="81" y="7"/>
                  </a:cubicBezTo>
                  <a:cubicBezTo>
                    <a:pt x="93" y="15"/>
                    <a:pt x="96" y="26"/>
                    <a:pt x="94" y="39"/>
                  </a:cubicBezTo>
                  <a:cubicBezTo>
                    <a:pt x="93" y="49"/>
                    <a:pt x="89" y="59"/>
                    <a:pt x="84" y="67"/>
                  </a:cubicBezTo>
                  <a:cubicBezTo>
                    <a:pt x="81" y="68"/>
                    <a:pt x="80" y="71"/>
                    <a:pt x="78" y="72"/>
                  </a:cubicBezTo>
                  <a:cubicBezTo>
                    <a:pt x="77" y="72"/>
                    <a:pt x="76" y="71"/>
                    <a:pt x="75" y="70"/>
                  </a:cubicBezTo>
                  <a:cubicBezTo>
                    <a:pt x="74" y="72"/>
                    <a:pt x="72" y="73"/>
                    <a:pt x="69" y="71"/>
                  </a:cubicBezTo>
                  <a:cubicBezTo>
                    <a:pt x="68" y="71"/>
                    <a:pt x="67" y="71"/>
                    <a:pt x="67" y="72"/>
                  </a:cubicBezTo>
                  <a:cubicBezTo>
                    <a:pt x="67" y="73"/>
                    <a:pt x="66" y="73"/>
                    <a:pt x="66" y="74"/>
                  </a:cubicBezTo>
                  <a:cubicBezTo>
                    <a:pt x="65" y="75"/>
                    <a:pt x="63" y="76"/>
                    <a:pt x="61" y="75"/>
                  </a:cubicBezTo>
                  <a:cubicBezTo>
                    <a:pt x="59" y="75"/>
                    <a:pt x="59" y="73"/>
                    <a:pt x="59" y="71"/>
                  </a:cubicBezTo>
                  <a:cubicBezTo>
                    <a:pt x="60" y="70"/>
                    <a:pt x="60" y="69"/>
                    <a:pt x="58" y="69"/>
                  </a:cubicBezTo>
                  <a:cubicBezTo>
                    <a:pt x="57" y="69"/>
                    <a:pt x="57" y="70"/>
                    <a:pt x="56" y="70"/>
                  </a:cubicBezTo>
                  <a:cubicBezTo>
                    <a:pt x="56" y="70"/>
                    <a:pt x="55" y="70"/>
                    <a:pt x="55" y="70"/>
                  </a:cubicBezTo>
                  <a:cubicBezTo>
                    <a:pt x="55" y="72"/>
                    <a:pt x="55" y="75"/>
                    <a:pt x="52" y="75"/>
                  </a:cubicBezTo>
                  <a:cubicBezTo>
                    <a:pt x="50" y="75"/>
                    <a:pt x="48" y="73"/>
                    <a:pt x="47" y="71"/>
                  </a:cubicBezTo>
                  <a:cubicBezTo>
                    <a:pt x="47" y="71"/>
                    <a:pt x="47" y="71"/>
                    <a:pt x="47" y="70"/>
                  </a:cubicBezTo>
                  <a:cubicBezTo>
                    <a:pt x="41" y="74"/>
                    <a:pt x="36" y="70"/>
                    <a:pt x="31" y="69"/>
                  </a:cubicBezTo>
                  <a:cubicBezTo>
                    <a:pt x="28" y="68"/>
                    <a:pt x="28" y="66"/>
                    <a:pt x="28" y="64"/>
                  </a:cubicBezTo>
                  <a:cubicBezTo>
                    <a:pt x="28" y="62"/>
                    <a:pt x="28" y="60"/>
                    <a:pt x="26" y="60"/>
                  </a:cubicBezTo>
                  <a:cubicBezTo>
                    <a:pt x="24" y="59"/>
                    <a:pt x="24" y="61"/>
                    <a:pt x="24" y="63"/>
                  </a:cubicBezTo>
                  <a:cubicBezTo>
                    <a:pt x="23" y="65"/>
                    <a:pt x="22" y="65"/>
                    <a:pt x="20" y="65"/>
                  </a:cubicBezTo>
                  <a:cubicBezTo>
                    <a:pt x="18" y="64"/>
                    <a:pt x="17" y="62"/>
                    <a:pt x="15" y="61"/>
                  </a:cubicBezTo>
                  <a:cubicBezTo>
                    <a:pt x="15" y="60"/>
                    <a:pt x="14" y="59"/>
                    <a:pt x="13" y="59"/>
                  </a:cubicBezTo>
                  <a:cubicBezTo>
                    <a:pt x="12" y="58"/>
                    <a:pt x="11" y="59"/>
                    <a:pt x="10" y="59"/>
                  </a:cubicBezTo>
                  <a:close/>
                </a:path>
              </a:pathLst>
            </a:custGeom>
            <a:solidFill>
              <a:srgbClr val="E525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05" name="Freeform 547"/>
            <p:cNvSpPr>
              <a:spLocks/>
            </p:cNvSpPr>
            <p:nvPr/>
          </p:nvSpPr>
          <p:spPr bwMode="auto">
            <a:xfrm>
              <a:off x="-6767513" y="522288"/>
              <a:ext cx="658813" cy="409575"/>
            </a:xfrm>
            <a:custGeom>
              <a:avLst/>
              <a:gdLst>
                <a:gd name="T0" fmla="*/ 48 w 74"/>
                <a:gd name="T1" fmla="*/ 12 h 46"/>
                <a:gd name="T2" fmla="*/ 50 w 74"/>
                <a:gd name="T3" fmla="*/ 11 h 46"/>
                <a:gd name="T4" fmla="*/ 51 w 74"/>
                <a:gd name="T5" fmla="*/ 15 h 46"/>
                <a:gd name="T6" fmla="*/ 51 w 74"/>
                <a:gd name="T7" fmla="*/ 19 h 46"/>
                <a:gd name="T8" fmla="*/ 55 w 74"/>
                <a:gd name="T9" fmla="*/ 17 h 46"/>
                <a:gd name="T10" fmla="*/ 57 w 74"/>
                <a:gd name="T11" fmla="*/ 18 h 46"/>
                <a:gd name="T12" fmla="*/ 56 w 74"/>
                <a:gd name="T13" fmla="*/ 16 h 46"/>
                <a:gd name="T14" fmla="*/ 62 w 74"/>
                <a:gd name="T15" fmla="*/ 16 h 46"/>
                <a:gd name="T16" fmla="*/ 65 w 74"/>
                <a:gd name="T17" fmla="*/ 12 h 46"/>
                <a:gd name="T18" fmla="*/ 66 w 74"/>
                <a:gd name="T19" fmla="*/ 14 h 46"/>
                <a:gd name="T20" fmla="*/ 68 w 74"/>
                <a:gd name="T21" fmla="*/ 15 h 46"/>
                <a:gd name="T22" fmla="*/ 74 w 74"/>
                <a:gd name="T23" fmla="*/ 11 h 46"/>
                <a:gd name="T24" fmla="*/ 51 w 74"/>
                <a:gd name="T25" fmla="*/ 39 h 46"/>
                <a:gd name="T26" fmla="*/ 26 w 74"/>
                <a:gd name="T27" fmla="*/ 39 h 46"/>
                <a:gd name="T28" fmla="*/ 2 w 74"/>
                <a:gd name="T29" fmla="*/ 9 h 46"/>
                <a:gd name="T30" fmla="*/ 0 w 74"/>
                <a:gd name="T31" fmla="*/ 3 h 46"/>
                <a:gd name="T32" fmla="*/ 3 w 74"/>
                <a:gd name="T33" fmla="*/ 2 h 46"/>
                <a:gd name="T34" fmla="*/ 6 w 74"/>
                <a:gd name="T35" fmla="*/ 3 h 46"/>
                <a:gd name="T36" fmla="*/ 8 w 74"/>
                <a:gd name="T37" fmla="*/ 6 h 46"/>
                <a:gd name="T38" fmla="*/ 12 w 74"/>
                <a:gd name="T39" fmla="*/ 8 h 46"/>
                <a:gd name="T40" fmla="*/ 13 w 74"/>
                <a:gd name="T41" fmla="*/ 5 h 46"/>
                <a:gd name="T42" fmla="*/ 16 w 74"/>
                <a:gd name="T43" fmla="*/ 3 h 46"/>
                <a:gd name="T44" fmla="*/ 19 w 74"/>
                <a:gd name="T45" fmla="*/ 6 h 46"/>
                <a:gd name="T46" fmla="*/ 23 w 74"/>
                <a:gd name="T47" fmla="*/ 12 h 46"/>
                <a:gd name="T48" fmla="*/ 26 w 74"/>
                <a:gd name="T49" fmla="*/ 13 h 46"/>
                <a:gd name="T50" fmla="*/ 35 w 74"/>
                <a:gd name="T51" fmla="*/ 13 h 46"/>
                <a:gd name="T52" fmla="*/ 38 w 74"/>
                <a:gd name="T53" fmla="*/ 14 h 46"/>
                <a:gd name="T54" fmla="*/ 37 w 74"/>
                <a:gd name="T55" fmla="*/ 16 h 46"/>
                <a:gd name="T56" fmla="*/ 38 w 74"/>
                <a:gd name="T57" fmla="*/ 15 h 46"/>
                <a:gd name="T58" fmla="*/ 39 w 74"/>
                <a:gd name="T59" fmla="*/ 16 h 46"/>
                <a:gd name="T60" fmla="*/ 43 w 74"/>
                <a:gd name="T61" fmla="*/ 18 h 46"/>
                <a:gd name="T62" fmla="*/ 44 w 74"/>
                <a:gd name="T63" fmla="*/ 15 h 46"/>
                <a:gd name="T64" fmla="*/ 46 w 74"/>
                <a:gd name="T65" fmla="*/ 14 h 46"/>
                <a:gd name="T66" fmla="*/ 48 w 74"/>
                <a:gd name="T67" fmla="*/ 1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4" h="46">
                  <a:moveTo>
                    <a:pt x="48" y="12"/>
                  </a:moveTo>
                  <a:cubicBezTo>
                    <a:pt x="48" y="11"/>
                    <a:pt x="48" y="10"/>
                    <a:pt x="50" y="11"/>
                  </a:cubicBezTo>
                  <a:cubicBezTo>
                    <a:pt x="50" y="12"/>
                    <a:pt x="51" y="14"/>
                    <a:pt x="51" y="15"/>
                  </a:cubicBezTo>
                  <a:cubicBezTo>
                    <a:pt x="50" y="16"/>
                    <a:pt x="50" y="18"/>
                    <a:pt x="51" y="19"/>
                  </a:cubicBezTo>
                  <a:cubicBezTo>
                    <a:pt x="53" y="20"/>
                    <a:pt x="54" y="18"/>
                    <a:pt x="55" y="17"/>
                  </a:cubicBezTo>
                  <a:cubicBezTo>
                    <a:pt x="56" y="17"/>
                    <a:pt x="56" y="18"/>
                    <a:pt x="57" y="18"/>
                  </a:cubicBezTo>
                  <a:cubicBezTo>
                    <a:pt x="58" y="17"/>
                    <a:pt x="57" y="16"/>
                    <a:pt x="56" y="16"/>
                  </a:cubicBezTo>
                  <a:cubicBezTo>
                    <a:pt x="58" y="11"/>
                    <a:pt x="60" y="15"/>
                    <a:pt x="62" y="16"/>
                  </a:cubicBezTo>
                  <a:cubicBezTo>
                    <a:pt x="63" y="15"/>
                    <a:pt x="63" y="13"/>
                    <a:pt x="65" y="12"/>
                  </a:cubicBezTo>
                  <a:cubicBezTo>
                    <a:pt x="67" y="12"/>
                    <a:pt x="66" y="13"/>
                    <a:pt x="66" y="14"/>
                  </a:cubicBezTo>
                  <a:cubicBezTo>
                    <a:pt x="66" y="15"/>
                    <a:pt x="66" y="16"/>
                    <a:pt x="68" y="15"/>
                  </a:cubicBezTo>
                  <a:cubicBezTo>
                    <a:pt x="69" y="13"/>
                    <a:pt x="71" y="11"/>
                    <a:pt x="74" y="11"/>
                  </a:cubicBezTo>
                  <a:cubicBezTo>
                    <a:pt x="68" y="22"/>
                    <a:pt x="61" y="32"/>
                    <a:pt x="51" y="39"/>
                  </a:cubicBezTo>
                  <a:cubicBezTo>
                    <a:pt x="42" y="46"/>
                    <a:pt x="35" y="46"/>
                    <a:pt x="26" y="39"/>
                  </a:cubicBezTo>
                  <a:cubicBezTo>
                    <a:pt x="16" y="31"/>
                    <a:pt x="8" y="21"/>
                    <a:pt x="2" y="9"/>
                  </a:cubicBezTo>
                  <a:cubicBezTo>
                    <a:pt x="1" y="7"/>
                    <a:pt x="0" y="6"/>
                    <a:pt x="0" y="3"/>
                  </a:cubicBezTo>
                  <a:cubicBezTo>
                    <a:pt x="1" y="3"/>
                    <a:pt x="1" y="0"/>
                    <a:pt x="3" y="2"/>
                  </a:cubicBezTo>
                  <a:cubicBezTo>
                    <a:pt x="4" y="3"/>
                    <a:pt x="4" y="6"/>
                    <a:pt x="6" y="3"/>
                  </a:cubicBezTo>
                  <a:cubicBezTo>
                    <a:pt x="7" y="4"/>
                    <a:pt x="7" y="5"/>
                    <a:pt x="8" y="6"/>
                  </a:cubicBezTo>
                  <a:cubicBezTo>
                    <a:pt x="8" y="8"/>
                    <a:pt x="10" y="8"/>
                    <a:pt x="12" y="8"/>
                  </a:cubicBezTo>
                  <a:cubicBezTo>
                    <a:pt x="13" y="8"/>
                    <a:pt x="13" y="6"/>
                    <a:pt x="13" y="5"/>
                  </a:cubicBezTo>
                  <a:cubicBezTo>
                    <a:pt x="13" y="3"/>
                    <a:pt x="14" y="2"/>
                    <a:pt x="16" y="3"/>
                  </a:cubicBezTo>
                  <a:cubicBezTo>
                    <a:pt x="18" y="3"/>
                    <a:pt x="20" y="4"/>
                    <a:pt x="19" y="6"/>
                  </a:cubicBezTo>
                  <a:cubicBezTo>
                    <a:pt x="18" y="10"/>
                    <a:pt x="19" y="12"/>
                    <a:pt x="23" y="12"/>
                  </a:cubicBezTo>
                  <a:cubicBezTo>
                    <a:pt x="24" y="12"/>
                    <a:pt x="25" y="13"/>
                    <a:pt x="26" y="13"/>
                  </a:cubicBezTo>
                  <a:cubicBezTo>
                    <a:pt x="29" y="15"/>
                    <a:pt x="32" y="16"/>
                    <a:pt x="35" y="13"/>
                  </a:cubicBezTo>
                  <a:cubicBezTo>
                    <a:pt x="36" y="12"/>
                    <a:pt x="37" y="11"/>
                    <a:pt x="38" y="14"/>
                  </a:cubicBezTo>
                  <a:cubicBezTo>
                    <a:pt x="37" y="14"/>
                    <a:pt x="36" y="15"/>
                    <a:pt x="37" y="16"/>
                  </a:cubicBezTo>
                  <a:cubicBezTo>
                    <a:pt x="37" y="16"/>
                    <a:pt x="37" y="15"/>
                    <a:pt x="38" y="15"/>
                  </a:cubicBezTo>
                  <a:cubicBezTo>
                    <a:pt x="38" y="15"/>
                    <a:pt x="39" y="16"/>
                    <a:pt x="39" y="16"/>
                  </a:cubicBezTo>
                  <a:cubicBezTo>
                    <a:pt x="40" y="18"/>
                    <a:pt x="41" y="18"/>
                    <a:pt x="43" y="18"/>
                  </a:cubicBezTo>
                  <a:cubicBezTo>
                    <a:pt x="44" y="18"/>
                    <a:pt x="44" y="16"/>
                    <a:pt x="44" y="15"/>
                  </a:cubicBezTo>
                  <a:cubicBezTo>
                    <a:pt x="44" y="15"/>
                    <a:pt x="43" y="12"/>
                    <a:pt x="46" y="14"/>
                  </a:cubicBezTo>
                  <a:cubicBezTo>
                    <a:pt x="49" y="16"/>
                    <a:pt x="47" y="13"/>
                    <a:pt x="48" y="12"/>
                  </a:cubicBezTo>
                  <a:close/>
                </a:path>
              </a:pathLst>
            </a:custGeom>
            <a:solidFill>
              <a:srgbClr val="D51D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06" name="Freeform 548"/>
            <p:cNvSpPr>
              <a:spLocks/>
            </p:cNvSpPr>
            <p:nvPr/>
          </p:nvSpPr>
          <p:spPr bwMode="auto">
            <a:xfrm>
              <a:off x="-6757988" y="-385763"/>
              <a:ext cx="454025" cy="436563"/>
            </a:xfrm>
            <a:custGeom>
              <a:avLst/>
              <a:gdLst>
                <a:gd name="T0" fmla="*/ 2 w 51"/>
                <a:gd name="T1" fmla="*/ 34 h 49"/>
                <a:gd name="T2" fmla="*/ 1 w 51"/>
                <a:gd name="T3" fmla="*/ 27 h 49"/>
                <a:gd name="T4" fmla="*/ 15 w 51"/>
                <a:gd name="T5" fmla="*/ 37 h 49"/>
                <a:gd name="T6" fmla="*/ 28 w 51"/>
                <a:gd name="T7" fmla="*/ 42 h 49"/>
                <a:gd name="T8" fmla="*/ 32 w 51"/>
                <a:gd name="T9" fmla="*/ 39 h 49"/>
                <a:gd name="T10" fmla="*/ 29 w 51"/>
                <a:gd name="T11" fmla="*/ 13 h 49"/>
                <a:gd name="T12" fmla="*/ 22 w 51"/>
                <a:gd name="T13" fmla="*/ 6 h 49"/>
                <a:gd name="T14" fmla="*/ 19 w 51"/>
                <a:gd name="T15" fmla="*/ 3 h 49"/>
                <a:gd name="T16" fmla="*/ 31 w 51"/>
                <a:gd name="T17" fmla="*/ 11 h 49"/>
                <a:gd name="T18" fmla="*/ 34 w 51"/>
                <a:gd name="T19" fmla="*/ 29 h 49"/>
                <a:gd name="T20" fmla="*/ 32 w 51"/>
                <a:gd name="T21" fmla="*/ 14 h 49"/>
                <a:gd name="T22" fmla="*/ 24 w 51"/>
                <a:gd name="T23" fmla="*/ 3 h 49"/>
                <a:gd name="T24" fmla="*/ 23 w 51"/>
                <a:gd name="T25" fmla="*/ 0 h 49"/>
                <a:gd name="T26" fmla="*/ 25 w 51"/>
                <a:gd name="T27" fmla="*/ 0 h 49"/>
                <a:gd name="T28" fmla="*/ 34 w 51"/>
                <a:gd name="T29" fmla="*/ 9 h 49"/>
                <a:gd name="T30" fmla="*/ 36 w 51"/>
                <a:gd name="T31" fmla="*/ 18 h 49"/>
                <a:gd name="T32" fmla="*/ 37 w 51"/>
                <a:gd name="T33" fmla="*/ 14 h 49"/>
                <a:gd name="T34" fmla="*/ 46 w 51"/>
                <a:gd name="T35" fmla="*/ 42 h 49"/>
                <a:gd name="T36" fmla="*/ 42 w 51"/>
                <a:gd name="T37" fmla="*/ 46 h 49"/>
                <a:gd name="T38" fmla="*/ 37 w 51"/>
                <a:gd name="T39" fmla="*/ 46 h 49"/>
                <a:gd name="T40" fmla="*/ 27 w 51"/>
                <a:gd name="T41" fmla="*/ 47 h 49"/>
                <a:gd name="T42" fmla="*/ 18 w 51"/>
                <a:gd name="T43" fmla="*/ 49 h 49"/>
                <a:gd name="T44" fmla="*/ 9 w 51"/>
                <a:gd name="T45" fmla="*/ 40 h 49"/>
                <a:gd name="T46" fmla="*/ 3 w 51"/>
                <a:gd name="T47" fmla="*/ 31 h 49"/>
                <a:gd name="T48" fmla="*/ 2 w 51"/>
                <a:gd name="T49" fmla="*/ 3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1" h="49">
                  <a:moveTo>
                    <a:pt x="2" y="34"/>
                  </a:moveTo>
                  <a:cubicBezTo>
                    <a:pt x="1" y="32"/>
                    <a:pt x="0" y="30"/>
                    <a:pt x="1" y="27"/>
                  </a:cubicBezTo>
                  <a:cubicBezTo>
                    <a:pt x="6" y="30"/>
                    <a:pt x="10" y="34"/>
                    <a:pt x="15" y="37"/>
                  </a:cubicBezTo>
                  <a:cubicBezTo>
                    <a:pt x="19" y="39"/>
                    <a:pt x="24" y="41"/>
                    <a:pt x="28" y="42"/>
                  </a:cubicBezTo>
                  <a:cubicBezTo>
                    <a:pt x="31" y="42"/>
                    <a:pt x="32" y="42"/>
                    <a:pt x="32" y="39"/>
                  </a:cubicBezTo>
                  <a:cubicBezTo>
                    <a:pt x="32" y="31"/>
                    <a:pt x="32" y="22"/>
                    <a:pt x="29" y="13"/>
                  </a:cubicBezTo>
                  <a:cubicBezTo>
                    <a:pt x="28" y="10"/>
                    <a:pt x="26" y="7"/>
                    <a:pt x="22" y="6"/>
                  </a:cubicBezTo>
                  <a:cubicBezTo>
                    <a:pt x="21" y="6"/>
                    <a:pt x="18" y="6"/>
                    <a:pt x="19" y="3"/>
                  </a:cubicBezTo>
                  <a:cubicBezTo>
                    <a:pt x="25" y="2"/>
                    <a:pt x="30" y="5"/>
                    <a:pt x="31" y="11"/>
                  </a:cubicBezTo>
                  <a:cubicBezTo>
                    <a:pt x="33" y="17"/>
                    <a:pt x="34" y="23"/>
                    <a:pt x="34" y="29"/>
                  </a:cubicBezTo>
                  <a:cubicBezTo>
                    <a:pt x="34" y="24"/>
                    <a:pt x="34" y="19"/>
                    <a:pt x="32" y="14"/>
                  </a:cubicBezTo>
                  <a:cubicBezTo>
                    <a:pt x="31" y="9"/>
                    <a:pt x="29" y="5"/>
                    <a:pt x="24" y="3"/>
                  </a:cubicBezTo>
                  <a:cubicBezTo>
                    <a:pt x="24" y="2"/>
                    <a:pt x="22" y="2"/>
                    <a:pt x="23" y="0"/>
                  </a:cubicBezTo>
                  <a:cubicBezTo>
                    <a:pt x="24" y="0"/>
                    <a:pt x="24" y="0"/>
                    <a:pt x="25" y="0"/>
                  </a:cubicBezTo>
                  <a:cubicBezTo>
                    <a:pt x="30" y="1"/>
                    <a:pt x="32" y="5"/>
                    <a:pt x="34" y="9"/>
                  </a:cubicBezTo>
                  <a:cubicBezTo>
                    <a:pt x="35" y="12"/>
                    <a:pt x="35" y="15"/>
                    <a:pt x="36" y="18"/>
                  </a:cubicBezTo>
                  <a:cubicBezTo>
                    <a:pt x="37" y="17"/>
                    <a:pt x="37" y="16"/>
                    <a:pt x="37" y="14"/>
                  </a:cubicBezTo>
                  <a:cubicBezTo>
                    <a:pt x="45" y="19"/>
                    <a:pt x="51" y="31"/>
                    <a:pt x="46" y="42"/>
                  </a:cubicBezTo>
                  <a:cubicBezTo>
                    <a:pt x="46" y="44"/>
                    <a:pt x="44" y="45"/>
                    <a:pt x="42" y="46"/>
                  </a:cubicBezTo>
                  <a:cubicBezTo>
                    <a:pt x="41" y="47"/>
                    <a:pt x="39" y="47"/>
                    <a:pt x="37" y="46"/>
                  </a:cubicBezTo>
                  <a:cubicBezTo>
                    <a:pt x="34" y="45"/>
                    <a:pt x="30" y="46"/>
                    <a:pt x="27" y="47"/>
                  </a:cubicBezTo>
                  <a:cubicBezTo>
                    <a:pt x="24" y="48"/>
                    <a:pt x="21" y="49"/>
                    <a:pt x="18" y="49"/>
                  </a:cubicBezTo>
                  <a:cubicBezTo>
                    <a:pt x="15" y="46"/>
                    <a:pt x="12" y="43"/>
                    <a:pt x="9" y="40"/>
                  </a:cubicBezTo>
                  <a:cubicBezTo>
                    <a:pt x="7" y="37"/>
                    <a:pt x="5" y="35"/>
                    <a:pt x="3" y="31"/>
                  </a:cubicBezTo>
                  <a:cubicBezTo>
                    <a:pt x="3" y="33"/>
                    <a:pt x="3" y="34"/>
                    <a:pt x="2" y="34"/>
                  </a:cubicBezTo>
                  <a:close/>
                </a:path>
              </a:pathLst>
            </a:custGeom>
            <a:solidFill>
              <a:srgbClr val="93A7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07" name="Freeform 549"/>
            <p:cNvSpPr>
              <a:spLocks/>
            </p:cNvSpPr>
            <p:nvPr/>
          </p:nvSpPr>
          <p:spPr bwMode="auto">
            <a:xfrm>
              <a:off x="-6375401" y="-180975"/>
              <a:ext cx="374650" cy="268288"/>
            </a:xfrm>
            <a:custGeom>
              <a:avLst/>
              <a:gdLst>
                <a:gd name="T0" fmla="*/ 0 w 42"/>
                <a:gd name="T1" fmla="*/ 22 h 30"/>
                <a:gd name="T2" fmla="*/ 3 w 42"/>
                <a:gd name="T3" fmla="*/ 19 h 30"/>
                <a:gd name="T4" fmla="*/ 24 w 42"/>
                <a:gd name="T5" fmla="*/ 0 h 30"/>
                <a:gd name="T6" fmla="*/ 20 w 42"/>
                <a:gd name="T7" fmla="*/ 24 h 30"/>
                <a:gd name="T8" fmla="*/ 42 w 42"/>
                <a:gd name="T9" fmla="*/ 21 h 30"/>
                <a:gd name="T10" fmla="*/ 26 w 42"/>
                <a:gd name="T11" fmla="*/ 29 h 30"/>
                <a:gd name="T12" fmla="*/ 22 w 42"/>
                <a:gd name="T13" fmla="*/ 29 h 30"/>
                <a:gd name="T14" fmla="*/ 3 w 42"/>
                <a:gd name="T15" fmla="*/ 24 h 30"/>
                <a:gd name="T16" fmla="*/ 0 w 42"/>
                <a:gd name="T17" fmla="*/ 2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30">
                  <a:moveTo>
                    <a:pt x="0" y="22"/>
                  </a:moveTo>
                  <a:cubicBezTo>
                    <a:pt x="1" y="21"/>
                    <a:pt x="2" y="19"/>
                    <a:pt x="3" y="19"/>
                  </a:cubicBezTo>
                  <a:cubicBezTo>
                    <a:pt x="12" y="15"/>
                    <a:pt x="18" y="7"/>
                    <a:pt x="24" y="0"/>
                  </a:cubicBezTo>
                  <a:cubicBezTo>
                    <a:pt x="26" y="9"/>
                    <a:pt x="25" y="17"/>
                    <a:pt x="20" y="24"/>
                  </a:cubicBezTo>
                  <a:cubicBezTo>
                    <a:pt x="28" y="24"/>
                    <a:pt x="35" y="22"/>
                    <a:pt x="42" y="21"/>
                  </a:cubicBezTo>
                  <a:cubicBezTo>
                    <a:pt x="40" y="26"/>
                    <a:pt x="34" y="28"/>
                    <a:pt x="26" y="29"/>
                  </a:cubicBezTo>
                  <a:cubicBezTo>
                    <a:pt x="25" y="30"/>
                    <a:pt x="23" y="29"/>
                    <a:pt x="22" y="29"/>
                  </a:cubicBezTo>
                  <a:cubicBezTo>
                    <a:pt x="16" y="26"/>
                    <a:pt x="9" y="24"/>
                    <a:pt x="3" y="24"/>
                  </a:cubicBezTo>
                  <a:cubicBezTo>
                    <a:pt x="1" y="24"/>
                    <a:pt x="0" y="24"/>
                    <a:pt x="0" y="22"/>
                  </a:cubicBezTo>
                  <a:close/>
                </a:path>
              </a:pathLst>
            </a:custGeom>
            <a:solidFill>
              <a:srgbClr val="6D7A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08" name="Freeform 550"/>
            <p:cNvSpPr>
              <a:spLocks/>
            </p:cNvSpPr>
            <p:nvPr/>
          </p:nvSpPr>
          <p:spPr bwMode="auto">
            <a:xfrm>
              <a:off x="-6750051" y="6350"/>
              <a:ext cx="615950" cy="125413"/>
            </a:xfrm>
            <a:custGeom>
              <a:avLst/>
              <a:gdLst>
                <a:gd name="T0" fmla="*/ 42 w 69"/>
                <a:gd name="T1" fmla="*/ 1 h 14"/>
                <a:gd name="T2" fmla="*/ 54 w 69"/>
                <a:gd name="T3" fmla="*/ 3 h 14"/>
                <a:gd name="T4" fmla="*/ 68 w 69"/>
                <a:gd name="T5" fmla="*/ 8 h 14"/>
                <a:gd name="T6" fmla="*/ 69 w 69"/>
                <a:gd name="T7" fmla="*/ 9 h 14"/>
                <a:gd name="T8" fmla="*/ 63 w 69"/>
                <a:gd name="T9" fmla="*/ 8 h 14"/>
                <a:gd name="T10" fmla="*/ 60 w 69"/>
                <a:gd name="T11" fmla="*/ 8 h 14"/>
                <a:gd name="T12" fmla="*/ 59 w 69"/>
                <a:gd name="T13" fmla="*/ 8 h 14"/>
                <a:gd name="T14" fmla="*/ 32 w 69"/>
                <a:gd name="T15" fmla="*/ 6 h 14"/>
                <a:gd name="T16" fmla="*/ 25 w 69"/>
                <a:gd name="T17" fmla="*/ 7 h 14"/>
                <a:gd name="T18" fmla="*/ 2 w 69"/>
                <a:gd name="T19" fmla="*/ 13 h 14"/>
                <a:gd name="T20" fmla="*/ 0 w 69"/>
                <a:gd name="T21" fmla="*/ 13 h 14"/>
                <a:gd name="T22" fmla="*/ 2 w 69"/>
                <a:gd name="T23" fmla="*/ 10 h 14"/>
                <a:gd name="T24" fmla="*/ 12 w 69"/>
                <a:gd name="T25" fmla="*/ 4 h 14"/>
                <a:gd name="T26" fmla="*/ 16 w 69"/>
                <a:gd name="T27" fmla="*/ 4 h 14"/>
                <a:gd name="T28" fmla="*/ 27 w 69"/>
                <a:gd name="T29" fmla="*/ 2 h 14"/>
                <a:gd name="T30" fmla="*/ 36 w 69"/>
                <a:gd name="T31" fmla="*/ 1 h 14"/>
                <a:gd name="T32" fmla="*/ 42 w 69"/>
                <a:gd name="T33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14">
                  <a:moveTo>
                    <a:pt x="42" y="1"/>
                  </a:moveTo>
                  <a:cubicBezTo>
                    <a:pt x="46" y="3"/>
                    <a:pt x="50" y="2"/>
                    <a:pt x="54" y="3"/>
                  </a:cubicBezTo>
                  <a:cubicBezTo>
                    <a:pt x="58" y="4"/>
                    <a:pt x="63" y="7"/>
                    <a:pt x="68" y="8"/>
                  </a:cubicBezTo>
                  <a:cubicBezTo>
                    <a:pt x="68" y="8"/>
                    <a:pt x="68" y="9"/>
                    <a:pt x="69" y="9"/>
                  </a:cubicBezTo>
                  <a:cubicBezTo>
                    <a:pt x="67" y="10"/>
                    <a:pt x="65" y="9"/>
                    <a:pt x="63" y="8"/>
                  </a:cubicBezTo>
                  <a:cubicBezTo>
                    <a:pt x="62" y="8"/>
                    <a:pt x="61" y="8"/>
                    <a:pt x="60" y="8"/>
                  </a:cubicBezTo>
                  <a:cubicBezTo>
                    <a:pt x="59" y="9"/>
                    <a:pt x="59" y="8"/>
                    <a:pt x="59" y="8"/>
                  </a:cubicBezTo>
                  <a:cubicBezTo>
                    <a:pt x="50" y="3"/>
                    <a:pt x="41" y="4"/>
                    <a:pt x="32" y="6"/>
                  </a:cubicBezTo>
                  <a:cubicBezTo>
                    <a:pt x="30" y="6"/>
                    <a:pt x="27" y="9"/>
                    <a:pt x="25" y="7"/>
                  </a:cubicBezTo>
                  <a:cubicBezTo>
                    <a:pt x="17" y="8"/>
                    <a:pt x="9" y="8"/>
                    <a:pt x="2" y="13"/>
                  </a:cubicBezTo>
                  <a:cubicBezTo>
                    <a:pt x="2" y="13"/>
                    <a:pt x="1" y="14"/>
                    <a:pt x="0" y="13"/>
                  </a:cubicBezTo>
                  <a:cubicBezTo>
                    <a:pt x="1" y="12"/>
                    <a:pt x="2" y="11"/>
                    <a:pt x="2" y="10"/>
                  </a:cubicBezTo>
                  <a:cubicBezTo>
                    <a:pt x="5" y="6"/>
                    <a:pt x="9" y="6"/>
                    <a:pt x="12" y="4"/>
                  </a:cubicBezTo>
                  <a:cubicBezTo>
                    <a:pt x="14" y="4"/>
                    <a:pt x="15" y="3"/>
                    <a:pt x="16" y="4"/>
                  </a:cubicBezTo>
                  <a:cubicBezTo>
                    <a:pt x="19" y="3"/>
                    <a:pt x="23" y="3"/>
                    <a:pt x="27" y="2"/>
                  </a:cubicBezTo>
                  <a:cubicBezTo>
                    <a:pt x="30" y="2"/>
                    <a:pt x="33" y="0"/>
                    <a:pt x="36" y="1"/>
                  </a:cubicBezTo>
                  <a:cubicBezTo>
                    <a:pt x="38" y="1"/>
                    <a:pt x="40" y="1"/>
                    <a:pt x="42" y="1"/>
                  </a:cubicBezTo>
                  <a:close/>
                </a:path>
              </a:pathLst>
            </a:custGeom>
            <a:solidFill>
              <a:srgbClr val="B722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09" name="Freeform 551"/>
            <p:cNvSpPr>
              <a:spLocks/>
            </p:cNvSpPr>
            <p:nvPr/>
          </p:nvSpPr>
          <p:spPr bwMode="auto">
            <a:xfrm>
              <a:off x="-6740526" y="-117475"/>
              <a:ext cx="133350" cy="177800"/>
            </a:xfrm>
            <a:custGeom>
              <a:avLst/>
              <a:gdLst>
                <a:gd name="T0" fmla="*/ 15 w 15"/>
                <a:gd name="T1" fmla="*/ 18 h 20"/>
                <a:gd name="T2" fmla="*/ 11 w 15"/>
                <a:gd name="T3" fmla="*/ 19 h 20"/>
                <a:gd name="T4" fmla="*/ 4 w 15"/>
                <a:gd name="T5" fmla="*/ 17 h 20"/>
                <a:gd name="T6" fmla="*/ 0 w 15"/>
                <a:gd name="T7" fmla="*/ 4 h 20"/>
                <a:gd name="T8" fmla="*/ 1 w 15"/>
                <a:gd name="T9" fmla="*/ 0 h 20"/>
                <a:gd name="T10" fmla="*/ 10 w 15"/>
                <a:gd name="T11" fmla="*/ 12 h 20"/>
                <a:gd name="T12" fmla="*/ 15 w 15"/>
                <a:gd name="T1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20">
                  <a:moveTo>
                    <a:pt x="15" y="18"/>
                  </a:moveTo>
                  <a:cubicBezTo>
                    <a:pt x="14" y="18"/>
                    <a:pt x="13" y="19"/>
                    <a:pt x="11" y="19"/>
                  </a:cubicBezTo>
                  <a:cubicBezTo>
                    <a:pt x="9" y="20"/>
                    <a:pt x="6" y="19"/>
                    <a:pt x="4" y="17"/>
                  </a:cubicBezTo>
                  <a:cubicBezTo>
                    <a:pt x="2" y="13"/>
                    <a:pt x="0" y="9"/>
                    <a:pt x="0" y="4"/>
                  </a:cubicBezTo>
                  <a:cubicBezTo>
                    <a:pt x="0" y="3"/>
                    <a:pt x="0" y="2"/>
                    <a:pt x="1" y="0"/>
                  </a:cubicBezTo>
                  <a:cubicBezTo>
                    <a:pt x="4" y="5"/>
                    <a:pt x="7" y="8"/>
                    <a:pt x="10" y="12"/>
                  </a:cubicBezTo>
                  <a:cubicBezTo>
                    <a:pt x="12" y="14"/>
                    <a:pt x="15" y="14"/>
                    <a:pt x="15" y="18"/>
                  </a:cubicBezTo>
                  <a:close/>
                </a:path>
              </a:pathLst>
            </a:custGeom>
            <a:solidFill>
              <a:srgbClr val="A3B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10" name="Freeform 552"/>
            <p:cNvSpPr>
              <a:spLocks/>
            </p:cNvSpPr>
            <p:nvPr/>
          </p:nvSpPr>
          <p:spPr bwMode="auto">
            <a:xfrm>
              <a:off x="-6865938" y="23813"/>
              <a:ext cx="223838" cy="71438"/>
            </a:xfrm>
            <a:custGeom>
              <a:avLst/>
              <a:gdLst>
                <a:gd name="T0" fmla="*/ 18 w 25"/>
                <a:gd name="T1" fmla="*/ 1 h 8"/>
                <a:gd name="T2" fmla="*/ 25 w 25"/>
                <a:gd name="T3" fmla="*/ 3 h 8"/>
                <a:gd name="T4" fmla="*/ 15 w 25"/>
                <a:gd name="T5" fmla="*/ 8 h 8"/>
                <a:gd name="T6" fmla="*/ 2 w 25"/>
                <a:gd name="T7" fmla="*/ 3 h 8"/>
                <a:gd name="T8" fmla="*/ 1 w 25"/>
                <a:gd name="T9" fmla="*/ 0 h 8"/>
                <a:gd name="T10" fmla="*/ 3 w 25"/>
                <a:gd name="T11" fmla="*/ 0 h 8"/>
                <a:gd name="T12" fmla="*/ 18 w 25"/>
                <a:gd name="T13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8">
                  <a:moveTo>
                    <a:pt x="18" y="1"/>
                  </a:moveTo>
                  <a:cubicBezTo>
                    <a:pt x="21" y="1"/>
                    <a:pt x="23" y="4"/>
                    <a:pt x="25" y="3"/>
                  </a:cubicBezTo>
                  <a:cubicBezTo>
                    <a:pt x="22" y="5"/>
                    <a:pt x="19" y="6"/>
                    <a:pt x="15" y="8"/>
                  </a:cubicBezTo>
                  <a:cubicBezTo>
                    <a:pt x="10" y="7"/>
                    <a:pt x="5" y="6"/>
                    <a:pt x="2" y="3"/>
                  </a:cubicBezTo>
                  <a:cubicBezTo>
                    <a:pt x="1" y="2"/>
                    <a:pt x="0" y="1"/>
                    <a:pt x="1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8" y="0"/>
                    <a:pt x="13" y="1"/>
                    <a:pt x="18" y="1"/>
                  </a:cubicBezTo>
                  <a:close/>
                </a:path>
              </a:pathLst>
            </a:custGeom>
            <a:solidFill>
              <a:srgbClr val="7784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11" name="Freeform 553"/>
            <p:cNvSpPr>
              <a:spLocks/>
            </p:cNvSpPr>
            <p:nvPr/>
          </p:nvSpPr>
          <p:spPr bwMode="auto">
            <a:xfrm>
              <a:off x="-6589713" y="-403225"/>
              <a:ext cx="152400" cy="311150"/>
            </a:xfrm>
            <a:custGeom>
              <a:avLst/>
              <a:gdLst>
                <a:gd name="T0" fmla="*/ 6 w 17"/>
                <a:gd name="T1" fmla="*/ 2 h 35"/>
                <a:gd name="T2" fmla="*/ 5 w 17"/>
                <a:gd name="T3" fmla="*/ 3 h 35"/>
                <a:gd name="T4" fmla="*/ 15 w 17"/>
                <a:gd name="T5" fmla="*/ 17 h 35"/>
                <a:gd name="T6" fmla="*/ 16 w 17"/>
                <a:gd name="T7" fmla="*/ 34 h 35"/>
                <a:gd name="T8" fmla="*/ 15 w 17"/>
                <a:gd name="T9" fmla="*/ 35 h 35"/>
                <a:gd name="T10" fmla="*/ 13 w 17"/>
                <a:gd name="T11" fmla="*/ 19 h 35"/>
                <a:gd name="T12" fmla="*/ 0 w 17"/>
                <a:gd name="T13" fmla="*/ 5 h 35"/>
                <a:gd name="T14" fmla="*/ 6 w 17"/>
                <a:gd name="T1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35">
                  <a:moveTo>
                    <a:pt x="6" y="2"/>
                  </a:moveTo>
                  <a:cubicBezTo>
                    <a:pt x="5" y="3"/>
                    <a:pt x="4" y="3"/>
                    <a:pt x="5" y="3"/>
                  </a:cubicBezTo>
                  <a:cubicBezTo>
                    <a:pt x="12" y="5"/>
                    <a:pt x="13" y="11"/>
                    <a:pt x="15" y="17"/>
                  </a:cubicBezTo>
                  <a:cubicBezTo>
                    <a:pt x="16" y="22"/>
                    <a:pt x="17" y="28"/>
                    <a:pt x="16" y="34"/>
                  </a:cubicBezTo>
                  <a:cubicBezTo>
                    <a:pt x="16" y="34"/>
                    <a:pt x="16" y="35"/>
                    <a:pt x="15" y="35"/>
                  </a:cubicBezTo>
                  <a:cubicBezTo>
                    <a:pt x="14" y="30"/>
                    <a:pt x="13" y="25"/>
                    <a:pt x="13" y="19"/>
                  </a:cubicBezTo>
                  <a:cubicBezTo>
                    <a:pt x="12" y="11"/>
                    <a:pt x="7" y="7"/>
                    <a:pt x="0" y="5"/>
                  </a:cubicBezTo>
                  <a:cubicBezTo>
                    <a:pt x="1" y="3"/>
                    <a:pt x="2" y="0"/>
                    <a:pt x="6" y="2"/>
                  </a:cubicBezTo>
                  <a:close/>
                </a:path>
              </a:pathLst>
            </a:custGeom>
            <a:solidFill>
              <a:srgbClr val="AEC5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12" name="Freeform 554"/>
            <p:cNvSpPr>
              <a:spLocks/>
            </p:cNvSpPr>
            <p:nvPr/>
          </p:nvSpPr>
          <p:spPr bwMode="auto">
            <a:xfrm>
              <a:off x="-6473826" y="42863"/>
              <a:ext cx="204788" cy="257175"/>
            </a:xfrm>
            <a:custGeom>
              <a:avLst/>
              <a:gdLst>
                <a:gd name="T0" fmla="*/ 21 w 23"/>
                <a:gd name="T1" fmla="*/ 20 h 29"/>
                <a:gd name="T2" fmla="*/ 18 w 23"/>
                <a:gd name="T3" fmla="*/ 19 h 29"/>
                <a:gd name="T4" fmla="*/ 13 w 23"/>
                <a:gd name="T5" fmla="*/ 21 h 29"/>
                <a:gd name="T6" fmla="*/ 10 w 23"/>
                <a:gd name="T7" fmla="*/ 25 h 29"/>
                <a:gd name="T8" fmla="*/ 0 w 23"/>
                <a:gd name="T9" fmla="*/ 25 h 29"/>
                <a:gd name="T10" fmla="*/ 4 w 23"/>
                <a:gd name="T11" fmla="*/ 14 h 29"/>
                <a:gd name="T12" fmla="*/ 4 w 23"/>
                <a:gd name="T13" fmla="*/ 12 h 29"/>
                <a:gd name="T14" fmla="*/ 6 w 23"/>
                <a:gd name="T15" fmla="*/ 13 h 29"/>
                <a:gd name="T16" fmla="*/ 13 w 23"/>
                <a:gd name="T17" fmla="*/ 10 h 29"/>
                <a:gd name="T18" fmla="*/ 14 w 23"/>
                <a:gd name="T19" fmla="*/ 5 h 29"/>
                <a:gd name="T20" fmla="*/ 17 w 23"/>
                <a:gd name="T21" fmla="*/ 3 h 29"/>
                <a:gd name="T22" fmla="*/ 21 w 23"/>
                <a:gd name="T23" fmla="*/ 3 h 29"/>
                <a:gd name="T24" fmla="*/ 23 w 23"/>
                <a:gd name="T25" fmla="*/ 19 h 29"/>
                <a:gd name="T26" fmla="*/ 21 w 23"/>
                <a:gd name="T27" fmla="*/ 2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29">
                  <a:moveTo>
                    <a:pt x="21" y="20"/>
                  </a:moveTo>
                  <a:cubicBezTo>
                    <a:pt x="20" y="20"/>
                    <a:pt x="19" y="20"/>
                    <a:pt x="18" y="19"/>
                  </a:cubicBezTo>
                  <a:cubicBezTo>
                    <a:pt x="16" y="17"/>
                    <a:pt x="14" y="18"/>
                    <a:pt x="13" y="21"/>
                  </a:cubicBezTo>
                  <a:cubicBezTo>
                    <a:pt x="12" y="23"/>
                    <a:pt x="11" y="24"/>
                    <a:pt x="10" y="25"/>
                  </a:cubicBezTo>
                  <a:cubicBezTo>
                    <a:pt x="6" y="29"/>
                    <a:pt x="4" y="29"/>
                    <a:pt x="0" y="25"/>
                  </a:cubicBezTo>
                  <a:cubicBezTo>
                    <a:pt x="7" y="23"/>
                    <a:pt x="8" y="20"/>
                    <a:pt x="4" y="14"/>
                  </a:cubicBezTo>
                  <a:cubicBezTo>
                    <a:pt x="3" y="13"/>
                    <a:pt x="3" y="13"/>
                    <a:pt x="4" y="12"/>
                  </a:cubicBezTo>
                  <a:cubicBezTo>
                    <a:pt x="4" y="11"/>
                    <a:pt x="5" y="12"/>
                    <a:pt x="6" y="13"/>
                  </a:cubicBezTo>
                  <a:cubicBezTo>
                    <a:pt x="10" y="16"/>
                    <a:pt x="11" y="16"/>
                    <a:pt x="13" y="10"/>
                  </a:cubicBezTo>
                  <a:cubicBezTo>
                    <a:pt x="13" y="8"/>
                    <a:pt x="13" y="7"/>
                    <a:pt x="14" y="5"/>
                  </a:cubicBezTo>
                  <a:cubicBezTo>
                    <a:pt x="14" y="3"/>
                    <a:pt x="14" y="0"/>
                    <a:pt x="17" y="3"/>
                  </a:cubicBezTo>
                  <a:cubicBezTo>
                    <a:pt x="18" y="4"/>
                    <a:pt x="19" y="2"/>
                    <a:pt x="21" y="3"/>
                  </a:cubicBezTo>
                  <a:cubicBezTo>
                    <a:pt x="20" y="8"/>
                    <a:pt x="17" y="14"/>
                    <a:pt x="23" y="19"/>
                  </a:cubicBezTo>
                  <a:cubicBezTo>
                    <a:pt x="23" y="21"/>
                    <a:pt x="22" y="21"/>
                    <a:pt x="21" y="20"/>
                  </a:cubicBezTo>
                  <a:close/>
                </a:path>
              </a:pathLst>
            </a:custGeom>
            <a:solidFill>
              <a:srgbClr val="F295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13" name="Freeform 555"/>
            <p:cNvSpPr>
              <a:spLocks/>
            </p:cNvSpPr>
            <p:nvPr/>
          </p:nvSpPr>
          <p:spPr bwMode="auto">
            <a:xfrm>
              <a:off x="-6651626" y="122238"/>
              <a:ext cx="187325" cy="258763"/>
            </a:xfrm>
            <a:custGeom>
              <a:avLst/>
              <a:gdLst>
                <a:gd name="T0" fmla="*/ 19 w 21"/>
                <a:gd name="T1" fmla="*/ 26 h 29"/>
                <a:gd name="T2" fmla="*/ 20 w 21"/>
                <a:gd name="T3" fmla="*/ 27 h 29"/>
                <a:gd name="T4" fmla="*/ 14 w 21"/>
                <a:gd name="T5" fmla="*/ 27 h 29"/>
                <a:gd name="T6" fmla="*/ 12 w 21"/>
                <a:gd name="T7" fmla="*/ 22 h 29"/>
                <a:gd name="T8" fmla="*/ 4 w 21"/>
                <a:gd name="T9" fmla="*/ 21 h 29"/>
                <a:gd name="T10" fmla="*/ 2 w 21"/>
                <a:gd name="T11" fmla="*/ 8 h 29"/>
                <a:gd name="T12" fmla="*/ 1 w 21"/>
                <a:gd name="T13" fmla="*/ 5 h 29"/>
                <a:gd name="T14" fmla="*/ 2 w 21"/>
                <a:gd name="T15" fmla="*/ 2 h 29"/>
                <a:gd name="T16" fmla="*/ 3 w 21"/>
                <a:gd name="T17" fmla="*/ 4 h 29"/>
                <a:gd name="T18" fmla="*/ 3 w 21"/>
                <a:gd name="T19" fmla="*/ 5 h 29"/>
                <a:gd name="T20" fmla="*/ 6 w 21"/>
                <a:gd name="T21" fmla="*/ 9 h 29"/>
                <a:gd name="T22" fmla="*/ 9 w 21"/>
                <a:gd name="T23" fmla="*/ 5 h 29"/>
                <a:gd name="T24" fmla="*/ 11 w 21"/>
                <a:gd name="T25" fmla="*/ 0 h 29"/>
                <a:gd name="T26" fmla="*/ 21 w 21"/>
                <a:gd name="T27" fmla="*/ 2 h 29"/>
                <a:gd name="T28" fmla="*/ 16 w 21"/>
                <a:gd name="T29" fmla="*/ 15 h 29"/>
                <a:gd name="T30" fmla="*/ 14 w 21"/>
                <a:gd name="T31" fmla="*/ 10 h 29"/>
                <a:gd name="T32" fmla="*/ 12 w 21"/>
                <a:gd name="T33" fmla="*/ 14 h 29"/>
                <a:gd name="T34" fmla="*/ 11 w 21"/>
                <a:gd name="T35" fmla="*/ 10 h 29"/>
                <a:gd name="T36" fmla="*/ 14 w 21"/>
                <a:gd name="T37" fmla="*/ 19 h 29"/>
                <a:gd name="T38" fmla="*/ 19 w 21"/>
                <a:gd name="T39" fmla="*/ 2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" h="29">
                  <a:moveTo>
                    <a:pt x="19" y="26"/>
                  </a:moveTo>
                  <a:cubicBezTo>
                    <a:pt x="19" y="26"/>
                    <a:pt x="20" y="27"/>
                    <a:pt x="20" y="27"/>
                  </a:cubicBezTo>
                  <a:cubicBezTo>
                    <a:pt x="18" y="28"/>
                    <a:pt x="16" y="29"/>
                    <a:pt x="14" y="27"/>
                  </a:cubicBezTo>
                  <a:cubicBezTo>
                    <a:pt x="13" y="26"/>
                    <a:pt x="13" y="24"/>
                    <a:pt x="12" y="22"/>
                  </a:cubicBezTo>
                  <a:cubicBezTo>
                    <a:pt x="10" y="18"/>
                    <a:pt x="8" y="18"/>
                    <a:pt x="4" y="21"/>
                  </a:cubicBezTo>
                  <a:cubicBezTo>
                    <a:pt x="6" y="15"/>
                    <a:pt x="5" y="11"/>
                    <a:pt x="2" y="8"/>
                  </a:cubicBezTo>
                  <a:cubicBezTo>
                    <a:pt x="1" y="7"/>
                    <a:pt x="1" y="6"/>
                    <a:pt x="1" y="5"/>
                  </a:cubicBezTo>
                  <a:cubicBezTo>
                    <a:pt x="0" y="4"/>
                    <a:pt x="1" y="2"/>
                    <a:pt x="2" y="2"/>
                  </a:cubicBezTo>
                  <a:cubicBezTo>
                    <a:pt x="3" y="2"/>
                    <a:pt x="3" y="3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6"/>
                    <a:pt x="4" y="9"/>
                    <a:pt x="6" y="9"/>
                  </a:cubicBezTo>
                  <a:cubicBezTo>
                    <a:pt x="8" y="9"/>
                    <a:pt x="8" y="6"/>
                    <a:pt x="9" y="5"/>
                  </a:cubicBezTo>
                  <a:cubicBezTo>
                    <a:pt x="10" y="3"/>
                    <a:pt x="10" y="2"/>
                    <a:pt x="11" y="0"/>
                  </a:cubicBezTo>
                  <a:cubicBezTo>
                    <a:pt x="13" y="7"/>
                    <a:pt x="15" y="8"/>
                    <a:pt x="21" y="2"/>
                  </a:cubicBezTo>
                  <a:cubicBezTo>
                    <a:pt x="19" y="7"/>
                    <a:pt x="15" y="9"/>
                    <a:pt x="16" y="15"/>
                  </a:cubicBezTo>
                  <a:cubicBezTo>
                    <a:pt x="15" y="13"/>
                    <a:pt x="15" y="12"/>
                    <a:pt x="14" y="10"/>
                  </a:cubicBezTo>
                  <a:cubicBezTo>
                    <a:pt x="13" y="12"/>
                    <a:pt x="14" y="13"/>
                    <a:pt x="12" y="14"/>
                  </a:cubicBezTo>
                  <a:cubicBezTo>
                    <a:pt x="10" y="13"/>
                    <a:pt x="12" y="11"/>
                    <a:pt x="11" y="10"/>
                  </a:cubicBezTo>
                  <a:cubicBezTo>
                    <a:pt x="8" y="14"/>
                    <a:pt x="9" y="15"/>
                    <a:pt x="14" y="19"/>
                  </a:cubicBezTo>
                  <a:cubicBezTo>
                    <a:pt x="15" y="21"/>
                    <a:pt x="15" y="25"/>
                    <a:pt x="19" y="26"/>
                  </a:cubicBezTo>
                  <a:close/>
                </a:path>
              </a:pathLst>
            </a:custGeom>
            <a:solidFill>
              <a:srgbClr val="F08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14" name="Freeform 556"/>
            <p:cNvSpPr>
              <a:spLocks/>
            </p:cNvSpPr>
            <p:nvPr/>
          </p:nvSpPr>
          <p:spPr bwMode="auto">
            <a:xfrm>
              <a:off x="-6802438" y="149225"/>
              <a:ext cx="160338" cy="222250"/>
            </a:xfrm>
            <a:custGeom>
              <a:avLst/>
              <a:gdLst>
                <a:gd name="T0" fmla="*/ 8 w 18"/>
                <a:gd name="T1" fmla="*/ 24 h 25"/>
                <a:gd name="T2" fmla="*/ 5 w 18"/>
                <a:gd name="T3" fmla="*/ 21 h 25"/>
                <a:gd name="T4" fmla="*/ 3 w 18"/>
                <a:gd name="T5" fmla="*/ 16 h 25"/>
                <a:gd name="T6" fmla="*/ 3 w 18"/>
                <a:gd name="T7" fmla="*/ 18 h 25"/>
                <a:gd name="T8" fmla="*/ 1 w 18"/>
                <a:gd name="T9" fmla="*/ 20 h 25"/>
                <a:gd name="T10" fmla="*/ 1 w 18"/>
                <a:gd name="T11" fmla="*/ 17 h 25"/>
                <a:gd name="T12" fmla="*/ 1 w 18"/>
                <a:gd name="T13" fmla="*/ 13 h 25"/>
                <a:gd name="T14" fmla="*/ 1 w 18"/>
                <a:gd name="T15" fmla="*/ 11 h 25"/>
                <a:gd name="T16" fmla="*/ 4 w 18"/>
                <a:gd name="T17" fmla="*/ 11 h 25"/>
                <a:gd name="T18" fmla="*/ 8 w 18"/>
                <a:gd name="T19" fmla="*/ 14 h 25"/>
                <a:gd name="T20" fmla="*/ 11 w 18"/>
                <a:gd name="T21" fmla="*/ 8 h 25"/>
                <a:gd name="T22" fmla="*/ 16 w 18"/>
                <a:gd name="T23" fmla="*/ 0 h 25"/>
                <a:gd name="T24" fmla="*/ 16 w 18"/>
                <a:gd name="T25" fmla="*/ 6 h 25"/>
                <a:gd name="T26" fmla="*/ 17 w 18"/>
                <a:gd name="T27" fmla="*/ 20 h 25"/>
                <a:gd name="T28" fmla="*/ 16 w 18"/>
                <a:gd name="T29" fmla="*/ 22 h 25"/>
                <a:gd name="T30" fmla="*/ 15 w 18"/>
                <a:gd name="T31" fmla="*/ 20 h 25"/>
                <a:gd name="T32" fmla="*/ 13 w 18"/>
                <a:gd name="T33" fmla="*/ 18 h 25"/>
                <a:gd name="T34" fmla="*/ 10 w 18"/>
                <a:gd name="T35" fmla="*/ 20 h 25"/>
                <a:gd name="T36" fmla="*/ 8 w 18"/>
                <a:gd name="T37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" h="25">
                  <a:moveTo>
                    <a:pt x="8" y="24"/>
                  </a:moveTo>
                  <a:cubicBezTo>
                    <a:pt x="5" y="25"/>
                    <a:pt x="3" y="25"/>
                    <a:pt x="5" y="21"/>
                  </a:cubicBezTo>
                  <a:cubicBezTo>
                    <a:pt x="5" y="19"/>
                    <a:pt x="5" y="18"/>
                    <a:pt x="3" y="16"/>
                  </a:cubicBezTo>
                  <a:cubicBezTo>
                    <a:pt x="3" y="17"/>
                    <a:pt x="3" y="17"/>
                    <a:pt x="3" y="18"/>
                  </a:cubicBezTo>
                  <a:cubicBezTo>
                    <a:pt x="3" y="19"/>
                    <a:pt x="3" y="21"/>
                    <a:pt x="1" y="20"/>
                  </a:cubicBezTo>
                  <a:cubicBezTo>
                    <a:pt x="0" y="20"/>
                    <a:pt x="0" y="18"/>
                    <a:pt x="1" y="17"/>
                  </a:cubicBezTo>
                  <a:cubicBezTo>
                    <a:pt x="1" y="16"/>
                    <a:pt x="3" y="15"/>
                    <a:pt x="1" y="13"/>
                  </a:cubicBezTo>
                  <a:cubicBezTo>
                    <a:pt x="0" y="12"/>
                    <a:pt x="0" y="11"/>
                    <a:pt x="1" y="11"/>
                  </a:cubicBezTo>
                  <a:cubicBezTo>
                    <a:pt x="2" y="10"/>
                    <a:pt x="3" y="11"/>
                    <a:pt x="4" y="11"/>
                  </a:cubicBezTo>
                  <a:cubicBezTo>
                    <a:pt x="5" y="13"/>
                    <a:pt x="6" y="15"/>
                    <a:pt x="8" y="14"/>
                  </a:cubicBezTo>
                  <a:cubicBezTo>
                    <a:pt x="11" y="13"/>
                    <a:pt x="11" y="10"/>
                    <a:pt x="11" y="8"/>
                  </a:cubicBezTo>
                  <a:cubicBezTo>
                    <a:pt x="10" y="4"/>
                    <a:pt x="15" y="3"/>
                    <a:pt x="16" y="0"/>
                  </a:cubicBezTo>
                  <a:cubicBezTo>
                    <a:pt x="16" y="2"/>
                    <a:pt x="17" y="4"/>
                    <a:pt x="16" y="6"/>
                  </a:cubicBezTo>
                  <a:cubicBezTo>
                    <a:pt x="16" y="11"/>
                    <a:pt x="16" y="15"/>
                    <a:pt x="17" y="20"/>
                  </a:cubicBezTo>
                  <a:cubicBezTo>
                    <a:pt x="18" y="21"/>
                    <a:pt x="18" y="22"/>
                    <a:pt x="16" y="22"/>
                  </a:cubicBezTo>
                  <a:cubicBezTo>
                    <a:pt x="15" y="21"/>
                    <a:pt x="15" y="21"/>
                    <a:pt x="15" y="20"/>
                  </a:cubicBezTo>
                  <a:cubicBezTo>
                    <a:pt x="15" y="19"/>
                    <a:pt x="14" y="18"/>
                    <a:pt x="13" y="18"/>
                  </a:cubicBezTo>
                  <a:cubicBezTo>
                    <a:pt x="11" y="18"/>
                    <a:pt x="11" y="19"/>
                    <a:pt x="10" y="20"/>
                  </a:cubicBezTo>
                  <a:cubicBezTo>
                    <a:pt x="10" y="21"/>
                    <a:pt x="10" y="23"/>
                    <a:pt x="8" y="24"/>
                  </a:cubicBezTo>
                  <a:close/>
                </a:path>
              </a:pathLst>
            </a:custGeom>
            <a:solidFill>
              <a:srgbClr val="F192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15" name="Freeform 557"/>
            <p:cNvSpPr>
              <a:spLocks/>
            </p:cNvSpPr>
            <p:nvPr/>
          </p:nvSpPr>
          <p:spPr bwMode="auto">
            <a:xfrm>
              <a:off x="-6526213" y="42863"/>
              <a:ext cx="141288" cy="88900"/>
            </a:xfrm>
            <a:custGeom>
              <a:avLst/>
              <a:gdLst>
                <a:gd name="T0" fmla="*/ 0 w 16"/>
                <a:gd name="T1" fmla="*/ 3 h 10"/>
                <a:gd name="T2" fmla="*/ 7 w 16"/>
                <a:gd name="T3" fmla="*/ 2 h 10"/>
                <a:gd name="T4" fmla="*/ 13 w 16"/>
                <a:gd name="T5" fmla="*/ 3 h 10"/>
                <a:gd name="T6" fmla="*/ 16 w 16"/>
                <a:gd name="T7" fmla="*/ 4 h 10"/>
                <a:gd name="T8" fmla="*/ 14 w 16"/>
                <a:gd name="T9" fmla="*/ 5 h 10"/>
                <a:gd name="T10" fmla="*/ 9 w 16"/>
                <a:gd name="T11" fmla="*/ 9 h 10"/>
                <a:gd name="T12" fmla="*/ 6 w 16"/>
                <a:gd name="T13" fmla="*/ 10 h 10"/>
                <a:gd name="T14" fmla="*/ 0 w 16"/>
                <a:gd name="T15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0">
                  <a:moveTo>
                    <a:pt x="0" y="3"/>
                  </a:moveTo>
                  <a:cubicBezTo>
                    <a:pt x="2" y="4"/>
                    <a:pt x="4" y="0"/>
                    <a:pt x="7" y="2"/>
                  </a:cubicBezTo>
                  <a:cubicBezTo>
                    <a:pt x="9" y="4"/>
                    <a:pt x="11" y="4"/>
                    <a:pt x="13" y="3"/>
                  </a:cubicBezTo>
                  <a:cubicBezTo>
                    <a:pt x="14" y="3"/>
                    <a:pt x="15" y="2"/>
                    <a:pt x="16" y="4"/>
                  </a:cubicBezTo>
                  <a:cubicBezTo>
                    <a:pt x="16" y="5"/>
                    <a:pt x="15" y="5"/>
                    <a:pt x="14" y="5"/>
                  </a:cubicBezTo>
                  <a:cubicBezTo>
                    <a:pt x="12" y="6"/>
                    <a:pt x="11" y="7"/>
                    <a:pt x="9" y="9"/>
                  </a:cubicBezTo>
                  <a:cubicBezTo>
                    <a:pt x="9" y="10"/>
                    <a:pt x="7" y="10"/>
                    <a:pt x="6" y="10"/>
                  </a:cubicBezTo>
                  <a:cubicBezTo>
                    <a:pt x="6" y="5"/>
                    <a:pt x="1" y="6"/>
                    <a:pt x="0" y="3"/>
                  </a:cubicBezTo>
                  <a:close/>
                </a:path>
              </a:pathLst>
            </a:custGeom>
            <a:solidFill>
              <a:srgbClr val="F08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16" name="Freeform 558"/>
            <p:cNvSpPr>
              <a:spLocks/>
            </p:cNvSpPr>
            <p:nvPr/>
          </p:nvSpPr>
          <p:spPr bwMode="auto">
            <a:xfrm>
              <a:off x="-6294438" y="211138"/>
              <a:ext cx="79375" cy="106363"/>
            </a:xfrm>
            <a:custGeom>
              <a:avLst/>
              <a:gdLst>
                <a:gd name="T0" fmla="*/ 1 w 9"/>
                <a:gd name="T1" fmla="*/ 1 h 12"/>
                <a:gd name="T2" fmla="*/ 3 w 9"/>
                <a:gd name="T3" fmla="*/ 0 h 12"/>
                <a:gd name="T4" fmla="*/ 9 w 9"/>
                <a:gd name="T5" fmla="*/ 10 h 12"/>
                <a:gd name="T6" fmla="*/ 1 w 9"/>
                <a:gd name="T7" fmla="*/ 7 h 12"/>
                <a:gd name="T8" fmla="*/ 6 w 9"/>
                <a:gd name="T9" fmla="*/ 8 h 12"/>
                <a:gd name="T10" fmla="*/ 5 w 9"/>
                <a:gd name="T11" fmla="*/ 11 h 12"/>
                <a:gd name="T12" fmla="*/ 1 w 9"/>
                <a:gd name="T13" fmla="*/ 10 h 12"/>
                <a:gd name="T14" fmla="*/ 1 w 9"/>
                <a:gd name="T15" fmla="*/ 7 h 12"/>
                <a:gd name="T16" fmla="*/ 1 w 9"/>
                <a:gd name="T17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2">
                  <a:moveTo>
                    <a:pt x="1" y="1"/>
                  </a:moveTo>
                  <a:cubicBezTo>
                    <a:pt x="2" y="1"/>
                    <a:pt x="2" y="1"/>
                    <a:pt x="3" y="0"/>
                  </a:cubicBezTo>
                  <a:cubicBezTo>
                    <a:pt x="7" y="2"/>
                    <a:pt x="9" y="5"/>
                    <a:pt x="9" y="10"/>
                  </a:cubicBezTo>
                  <a:cubicBezTo>
                    <a:pt x="5" y="4"/>
                    <a:pt x="5" y="4"/>
                    <a:pt x="1" y="7"/>
                  </a:cubicBezTo>
                  <a:cubicBezTo>
                    <a:pt x="4" y="7"/>
                    <a:pt x="5" y="6"/>
                    <a:pt x="6" y="8"/>
                  </a:cubicBezTo>
                  <a:cubicBezTo>
                    <a:pt x="6" y="9"/>
                    <a:pt x="6" y="10"/>
                    <a:pt x="5" y="11"/>
                  </a:cubicBezTo>
                  <a:cubicBezTo>
                    <a:pt x="4" y="12"/>
                    <a:pt x="3" y="10"/>
                    <a:pt x="1" y="10"/>
                  </a:cubicBezTo>
                  <a:cubicBezTo>
                    <a:pt x="0" y="10"/>
                    <a:pt x="1" y="8"/>
                    <a:pt x="1" y="7"/>
                  </a:cubicBezTo>
                  <a:cubicBezTo>
                    <a:pt x="1" y="5"/>
                    <a:pt x="5" y="3"/>
                    <a:pt x="1" y="1"/>
                  </a:cubicBezTo>
                  <a:close/>
                </a:path>
              </a:pathLst>
            </a:custGeom>
            <a:solidFill>
              <a:srgbClr val="EA75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17" name="Freeform 559"/>
            <p:cNvSpPr>
              <a:spLocks/>
            </p:cNvSpPr>
            <p:nvPr/>
          </p:nvSpPr>
          <p:spPr bwMode="auto">
            <a:xfrm>
              <a:off x="-6731001" y="292100"/>
              <a:ext cx="88900" cy="96838"/>
            </a:xfrm>
            <a:custGeom>
              <a:avLst/>
              <a:gdLst>
                <a:gd name="T0" fmla="*/ 0 w 10"/>
                <a:gd name="T1" fmla="*/ 8 h 11"/>
                <a:gd name="T2" fmla="*/ 1 w 10"/>
                <a:gd name="T3" fmla="*/ 5 h 11"/>
                <a:gd name="T4" fmla="*/ 5 w 10"/>
                <a:gd name="T5" fmla="*/ 1 h 11"/>
                <a:gd name="T6" fmla="*/ 8 w 10"/>
                <a:gd name="T7" fmla="*/ 6 h 11"/>
                <a:gd name="T8" fmla="*/ 7 w 10"/>
                <a:gd name="T9" fmla="*/ 10 h 11"/>
                <a:gd name="T10" fmla="*/ 0 w 10"/>
                <a:gd name="T11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1">
                  <a:moveTo>
                    <a:pt x="0" y="8"/>
                  </a:moveTo>
                  <a:cubicBezTo>
                    <a:pt x="1" y="7"/>
                    <a:pt x="1" y="6"/>
                    <a:pt x="1" y="5"/>
                  </a:cubicBezTo>
                  <a:cubicBezTo>
                    <a:pt x="1" y="3"/>
                    <a:pt x="2" y="0"/>
                    <a:pt x="5" y="1"/>
                  </a:cubicBezTo>
                  <a:cubicBezTo>
                    <a:pt x="9" y="1"/>
                    <a:pt x="8" y="4"/>
                    <a:pt x="8" y="6"/>
                  </a:cubicBezTo>
                  <a:cubicBezTo>
                    <a:pt x="7" y="7"/>
                    <a:pt x="10" y="9"/>
                    <a:pt x="7" y="10"/>
                  </a:cubicBezTo>
                  <a:cubicBezTo>
                    <a:pt x="5" y="11"/>
                    <a:pt x="2" y="11"/>
                    <a:pt x="0" y="8"/>
                  </a:cubicBezTo>
                  <a:close/>
                </a:path>
              </a:pathLst>
            </a:custGeom>
            <a:solidFill>
              <a:srgbClr val="D43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18" name="Freeform 560"/>
            <p:cNvSpPr>
              <a:spLocks/>
            </p:cNvSpPr>
            <p:nvPr/>
          </p:nvSpPr>
          <p:spPr bwMode="auto">
            <a:xfrm>
              <a:off x="-6429376" y="292100"/>
              <a:ext cx="80963" cy="71438"/>
            </a:xfrm>
            <a:custGeom>
              <a:avLst/>
              <a:gdLst>
                <a:gd name="T0" fmla="*/ 3 w 9"/>
                <a:gd name="T1" fmla="*/ 4 h 8"/>
                <a:gd name="T2" fmla="*/ 0 w 9"/>
                <a:gd name="T3" fmla="*/ 6 h 8"/>
                <a:gd name="T4" fmla="*/ 5 w 9"/>
                <a:gd name="T5" fmla="*/ 1 h 8"/>
                <a:gd name="T6" fmla="*/ 9 w 9"/>
                <a:gd name="T7" fmla="*/ 4 h 8"/>
                <a:gd name="T8" fmla="*/ 5 w 9"/>
                <a:gd name="T9" fmla="*/ 8 h 8"/>
                <a:gd name="T10" fmla="*/ 3 w 9"/>
                <a:gd name="T11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8">
                  <a:moveTo>
                    <a:pt x="3" y="4"/>
                  </a:moveTo>
                  <a:cubicBezTo>
                    <a:pt x="1" y="4"/>
                    <a:pt x="2" y="6"/>
                    <a:pt x="0" y="6"/>
                  </a:cubicBezTo>
                  <a:cubicBezTo>
                    <a:pt x="1" y="3"/>
                    <a:pt x="1" y="1"/>
                    <a:pt x="5" y="1"/>
                  </a:cubicBezTo>
                  <a:cubicBezTo>
                    <a:pt x="7" y="0"/>
                    <a:pt x="8" y="1"/>
                    <a:pt x="9" y="4"/>
                  </a:cubicBezTo>
                  <a:cubicBezTo>
                    <a:pt x="9" y="7"/>
                    <a:pt x="6" y="7"/>
                    <a:pt x="5" y="8"/>
                  </a:cubicBezTo>
                  <a:cubicBezTo>
                    <a:pt x="2" y="8"/>
                    <a:pt x="4" y="5"/>
                    <a:pt x="3" y="4"/>
                  </a:cubicBezTo>
                  <a:close/>
                </a:path>
              </a:pathLst>
            </a:custGeom>
            <a:solidFill>
              <a:srgbClr val="ED84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19" name="Freeform 561"/>
            <p:cNvSpPr>
              <a:spLocks/>
            </p:cNvSpPr>
            <p:nvPr/>
          </p:nvSpPr>
          <p:spPr bwMode="auto">
            <a:xfrm>
              <a:off x="-6535738" y="265113"/>
              <a:ext cx="80963" cy="88900"/>
            </a:xfrm>
            <a:custGeom>
              <a:avLst/>
              <a:gdLst>
                <a:gd name="T0" fmla="*/ 6 w 9"/>
                <a:gd name="T1" fmla="*/ 10 h 10"/>
                <a:gd name="T2" fmla="*/ 1 w 9"/>
                <a:gd name="T3" fmla="*/ 3 h 10"/>
                <a:gd name="T4" fmla="*/ 3 w 9"/>
                <a:gd name="T5" fmla="*/ 3 h 10"/>
                <a:gd name="T6" fmla="*/ 4 w 9"/>
                <a:gd name="T7" fmla="*/ 5 h 10"/>
                <a:gd name="T8" fmla="*/ 5 w 9"/>
                <a:gd name="T9" fmla="*/ 2 h 10"/>
                <a:gd name="T10" fmla="*/ 6 w 9"/>
                <a:gd name="T11" fmla="*/ 1 h 10"/>
                <a:gd name="T12" fmla="*/ 8 w 9"/>
                <a:gd name="T13" fmla="*/ 6 h 10"/>
                <a:gd name="T14" fmla="*/ 6 w 9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6" y="10"/>
                  </a:moveTo>
                  <a:cubicBezTo>
                    <a:pt x="0" y="10"/>
                    <a:pt x="1" y="6"/>
                    <a:pt x="1" y="3"/>
                  </a:cubicBezTo>
                  <a:cubicBezTo>
                    <a:pt x="1" y="3"/>
                    <a:pt x="2" y="2"/>
                    <a:pt x="3" y="3"/>
                  </a:cubicBezTo>
                  <a:cubicBezTo>
                    <a:pt x="3" y="3"/>
                    <a:pt x="3" y="5"/>
                    <a:pt x="4" y="5"/>
                  </a:cubicBezTo>
                  <a:cubicBezTo>
                    <a:pt x="5" y="4"/>
                    <a:pt x="4" y="3"/>
                    <a:pt x="5" y="2"/>
                  </a:cubicBezTo>
                  <a:cubicBezTo>
                    <a:pt x="5" y="1"/>
                    <a:pt x="5" y="0"/>
                    <a:pt x="6" y="1"/>
                  </a:cubicBezTo>
                  <a:cubicBezTo>
                    <a:pt x="8" y="2"/>
                    <a:pt x="9" y="4"/>
                    <a:pt x="8" y="6"/>
                  </a:cubicBezTo>
                  <a:cubicBezTo>
                    <a:pt x="7" y="7"/>
                    <a:pt x="7" y="9"/>
                    <a:pt x="6" y="10"/>
                  </a:cubicBezTo>
                  <a:close/>
                </a:path>
              </a:pathLst>
            </a:custGeom>
            <a:solidFill>
              <a:srgbClr val="AE28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20" name="Freeform 562"/>
            <p:cNvSpPr>
              <a:spLocks/>
            </p:cNvSpPr>
            <p:nvPr/>
          </p:nvSpPr>
          <p:spPr bwMode="auto">
            <a:xfrm>
              <a:off x="-6178551" y="166688"/>
              <a:ext cx="52388" cy="88900"/>
            </a:xfrm>
            <a:custGeom>
              <a:avLst/>
              <a:gdLst>
                <a:gd name="T0" fmla="*/ 3 w 6"/>
                <a:gd name="T1" fmla="*/ 10 h 10"/>
                <a:gd name="T2" fmla="*/ 1 w 6"/>
                <a:gd name="T3" fmla="*/ 2 h 10"/>
                <a:gd name="T4" fmla="*/ 1 w 6"/>
                <a:gd name="T5" fmla="*/ 0 h 10"/>
                <a:gd name="T6" fmla="*/ 3 w 6"/>
                <a:gd name="T7" fmla="*/ 0 h 10"/>
                <a:gd name="T8" fmla="*/ 3 w 6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">
                  <a:moveTo>
                    <a:pt x="3" y="10"/>
                  </a:moveTo>
                  <a:cubicBezTo>
                    <a:pt x="4" y="7"/>
                    <a:pt x="4" y="4"/>
                    <a:pt x="1" y="2"/>
                  </a:cubicBezTo>
                  <a:cubicBezTo>
                    <a:pt x="1" y="1"/>
                    <a:pt x="0" y="1"/>
                    <a:pt x="1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6" y="2"/>
                    <a:pt x="6" y="5"/>
                    <a:pt x="3" y="10"/>
                  </a:cubicBezTo>
                  <a:close/>
                </a:path>
              </a:pathLst>
            </a:custGeom>
            <a:solidFill>
              <a:srgbClr val="EC64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21" name="Freeform 563"/>
            <p:cNvSpPr>
              <a:spLocks/>
            </p:cNvSpPr>
            <p:nvPr/>
          </p:nvSpPr>
          <p:spPr bwMode="auto">
            <a:xfrm>
              <a:off x="-6249988" y="77788"/>
              <a:ext cx="71438" cy="71438"/>
            </a:xfrm>
            <a:custGeom>
              <a:avLst/>
              <a:gdLst>
                <a:gd name="T0" fmla="*/ 3 w 8"/>
                <a:gd name="T1" fmla="*/ 0 h 8"/>
                <a:gd name="T2" fmla="*/ 4 w 8"/>
                <a:gd name="T3" fmla="*/ 0 h 8"/>
                <a:gd name="T4" fmla="*/ 5 w 8"/>
                <a:gd name="T5" fmla="*/ 2 h 8"/>
                <a:gd name="T6" fmla="*/ 6 w 8"/>
                <a:gd name="T7" fmla="*/ 7 h 8"/>
                <a:gd name="T8" fmla="*/ 4 w 8"/>
                <a:gd name="T9" fmla="*/ 4 h 8"/>
                <a:gd name="T10" fmla="*/ 3 w 8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3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5" y="1"/>
                    <a:pt x="5" y="2"/>
                  </a:cubicBezTo>
                  <a:cubicBezTo>
                    <a:pt x="6" y="3"/>
                    <a:pt x="8" y="6"/>
                    <a:pt x="6" y="7"/>
                  </a:cubicBezTo>
                  <a:cubicBezTo>
                    <a:pt x="3" y="8"/>
                    <a:pt x="4" y="5"/>
                    <a:pt x="4" y="4"/>
                  </a:cubicBezTo>
                  <a:cubicBezTo>
                    <a:pt x="3" y="2"/>
                    <a:pt x="0" y="1"/>
                    <a:pt x="3" y="0"/>
                  </a:cubicBezTo>
                  <a:close/>
                </a:path>
              </a:pathLst>
            </a:custGeom>
            <a:solidFill>
              <a:srgbClr val="EC67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22" name="Freeform 564"/>
            <p:cNvSpPr>
              <a:spLocks/>
            </p:cNvSpPr>
            <p:nvPr/>
          </p:nvSpPr>
          <p:spPr bwMode="auto">
            <a:xfrm>
              <a:off x="-6597651" y="300038"/>
              <a:ext cx="26988" cy="44450"/>
            </a:xfrm>
            <a:custGeom>
              <a:avLst/>
              <a:gdLst>
                <a:gd name="T0" fmla="*/ 3 w 3"/>
                <a:gd name="T1" fmla="*/ 2 h 5"/>
                <a:gd name="T2" fmla="*/ 1 w 3"/>
                <a:gd name="T3" fmla="*/ 5 h 5"/>
                <a:gd name="T4" fmla="*/ 0 w 3"/>
                <a:gd name="T5" fmla="*/ 3 h 5"/>
                <a:gd name="T6" fmla="*/ 1 w 3"/>
                <a:gd name="T7" fmla="*/ 0 h 5"/>
                <a:gd name="T8" fmla="*/ 3 w 3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3" y="2"/>
                  </a:moveTo>
                  <a:cubicBezTo>
                    <a:pt x="3" y="4"/>
                    <a:pt x="2" y="5"/>
                    <a:pt x="1" y="5"/>
                  </a:cubicBezTo>
                  <a:cubicBezTo>
                    <a:pt x="0" y="5"/>
                    <a:pt x="0" y="4"/>
                    <a:pt x="0" y="3"/>
                  </a:cubicBezTo>
                  <a:cubicBezTo>
                    <a:pt x="0" y="2"/>
                    <a:pt x="0" y="0"/>
                    <a:pt x="1" y="0"/>
                  </a:cubicBezTo>
                  <a:cubicBezTo>
                    <a:pt x="2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8B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23" name="Freeform 565"/>
            <p:cNvSpPr>
              <a:spLocks/>
            </p:cNvSpPr>
            <p:nvPr/>
          </p:nvSpPr>
          <p:spPr bwMode="auto">
            <a:xfrm>
              <a:off x="-6518276" y="282575"/>
              <a:ext cx="36513" cy="44450"/>
            </a:xfrm>
            <a:custGeom>
              <a:avLst/>
              <a:gdLst>
                <a:gd name="T0" fmla="*/ 3 w 4"/>
                <a:gd name="T1" fmla="*/ 0 h 5"/>
                <a:gd name="T2" fmla="*/ 3 w 4"/>
                <a:gd name="T3" fmla="*/ 0 h 5"/>
                <a:gd name="T4" fmla="*/ 2 w 4"/>
                <a:gd name="T5" fmla="*/ 5 h 5"/>
                <a:gd name="T6" fmla="*/ 1 w 4"/>
                <a:gd name="T7" fmla="*/ 1 h 5"/>
                <a:gd name="T8" fmla="*/ 3 w 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4" y="2"/>
                    <a:pt x="4" y="4"/>
                    <a:pt x="2" y="5"/>
                  </a:cubicBezTo>
                  <a:cubicBezTo>
                    <a:pt x="0" y="5"/>
                    <a:pt x="0" y="2"/>
                    <a:pt x="1" y="1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F1AD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24" name="Freeform 566"/>
            <p:cNvSpPr>
              <a:spLocks/>
            </p:cNvSpPr>
            <p:nvPr/>
          </p:nvSpPr>
          <p:spPr bwMode="auto">
            <a:xfrm>
              <a:off x="-6134101" y="282575"/>
              <a:ext cx="25400" cy="44450"/>
            </a:xfrm>
            <a:custGeom>
              <a:avLst/>
              <a:gdLst>
                <a:gd name="T0" fmla="*/ 1 w 3"/>
                <a:gd name="T1" fmla="*/ 5 h 5"/>
                <a:gd name="T2" fmla="*/ 0 w 3"/>
                <a:gd name="T3" fmla="*/ 2 h 5"/>
                <a:gd name="T4" fmla="*/ 1 w 3"/>
                <a:gd name="T5" fmla="*/ 0 h 5"/>
                <a:gd name="T6" fmla="*/ 2 w 3"/>
                <a:gd name="T7" fmla="*/ 3 h 5"/>
                <a:gd name="T8" fmla="*/ 1 w 3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5"/>
                  </a:move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3" y="1"/>
                    <a:pt x="3" y="2"/>
                    <a:pt x="2" y="3"/>
                  </a:cubicBezTo>
                  <a:cubicBezTo>
                    <a:pt x="2" y="4"/>
                    <a:pt x="2" y="5"/>
                    <a:pt x="1" y="5"/>
                  </a:cubicBezTo>
                  <a:close/>
                </a:path>
              </a:pathLst>
            </a:custGeom>
            <a:solidFill>
              <a:srgbClr val="F5A3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25" name="Freeform 567"/>
            <p:cNvSpPr>
              <a:spLocks/>
            </p:cNvSpPr>
            <p:nvPr/>
          </p:nvSpPr>
          <p:spPr bwMode="auto">
            <a:xfrm>
              <a:off x="-6454776" y="638175"/>
              <a:ext cx="25400" cy="53975"/>
            </a:xfrm>
            <a:custGeom>
              <a:avLst/>
              <a:gdLst>
                <a:gd name="T0" fmla="*/ 3 w 3"/>
                <a:gd name="T1" fmla="*/ 2 h 6"/>
                <a:gd name="T2" fmla="*/ 3 w 3"/>
                <a:gd name="T3" fmla="*/ 2 h 6"/>
                <a:gd name="T4" fmla="*/ 1 w 3"/>
                <a:gd name="T5" fmla="*/ 5 h 6"/>
                <a:gd name="T6" fmla="*/ 0 w 3"/>
                <a:gd name="T7" fmla="*/ 3 h 6"/>
                <a:gd name="T8" fmla="*/ 3 w 3"/>
                <a:gd name="T9" fmla="*/ 1 h 6"/>
                <a:gd name="T10" fmla="*/ 3 w 3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4"/>
                    <a:pt x="3" y="5"/>
                    <a:pt x="1" y="5"/>
                  </a:cubicBezTo>
                  <a:cubicBezTo>
                    <a:pt x="0" y="6"/>
                    <a:pt x="0" y="4"/>
                    <a:pt x="0" y="3"/>
                  </a:cubicBezTo>
                  <a:cubicBezTo>
                    <a:pt x="0" y="2"/>
                    <a:pt x="0" y="0"/>
                    <a:pt x="3" y="1"/>
                  </a:cubicBezTo>
                  <a:cubicBezTo>
                    <a:pt x="3" y="1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28D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26" name="Freeform 568"/>
            <p:cNvSpPr>
              <a:spLocks/>
            </p:cNvSpPr>
            <p:nvPr/>
          </p:nvSpPr>
          <p:spPr bwMode="auto">
            <a:xfrm>
              <a:off x="-6276976" y="657225"/>
              <a:ext cx="34925" cy="44450"/>
            </a:xfrm>
            <a:custGeom>
              <a:avLst/>
              <a:gdLst>
                <a:gd name="T0" fmla="*/ 1 w 4"/>
                <a:gd name="T1" fmla="*/ 1 h 5"/>
                <a:gd name="T2" fmla="*/ 4 w 4"/>
                <a:gd name="T3" fmla="*/ 2 h 5"/>
                <a:gd name="T4" fmla="*/ 2 w 4"/>
                <a:gd name="T5" fmla="*/ 5 h 5"/>
                <a:gd name="T6" fmla="*/ 0 w 4"/>
                <a:gd name="T7" fmla="*/ 2 h 5"/>
                <a:gd name="T8" fmla="*/ 1 w 4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1" y="1"/>
                  </a:moveTo>
                  <a:cubicBezTo>
                    <a:pt x="3" y="0"/>
                    <a:pt x="4" y="1"/>
                    <a:pt x="4" y="2"/>
                  </a:cubicBezTo>
                  <a:cubicBezTo>
                    <a:pt x="4" y="4"/>
                    <a:pt x="3" y="5"/>
                    <a:pt x="2" y="5"/>
                  </a:cubicBezTo>
                  <a:cubicBezTo>
                    <a:pt x="0" y="5"/>
                    <a:pt x="0" y="3"/>
                    <a:pt x="0" y="2"/>
                  </a:cubicBezTo>
                  <a:cubicBezTo>
                    <a:pt x="1" y="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49D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27" name="Freeform 569"/>
            <p:cNvSpPr>
              <a:spLocks/>
            </p:cNvSpPr>
            <p:nvPr/>
          </p:nvSpPr>
          <p:spPr bwMode="auto">
            <a:xfrm>
              <a:off x="-6750051" y="541338"/>
              <a:ext cx="36513" cy="44450"/>
            </a:xfrm>
            <a:custGeom>
              <a:avLst/>
              <a:gdLst>
                <a:gd name="T0" fmla="*/ 4 w 4"/>
                <a:gd name="T1" fmla="*/ 1 h 5"/>
                <a:gd name="T2" fmla="*/ 2 w 4"/>
                <a:gd name="T3" fmla="*/ 4 h 5"/>
                <a:gd name="T4" fmla="*/ 1 w 4"/>
                <a:gd name="T5" fmla="*/ 0 h 5"/>
                <a:gd name="T6" fmla="*/ 4 w 4"/>
                <a:gd name="T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4" y="1"/>
                  </a:moveTo>
                  <a:cubicBezTo>
                    <a:pt x="3" y="3"/>
                    <a:pt x="4" y="5"/>
                    <a:pt x="2" y="4"/>
                  </a:cubicBezTo>
                  <a:cubicBezTo>
                    <a:pt x="0" y="4"/>
                    <a:pt x="0" y="2"/>
                    <a:pt x="1" y="0"/>
                  </a:cubicBezTo>
                  <a:cubicBezTo>
                    <a:pt x="2" y="1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EF8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28" name="Freeform 570"/>
            <p:cNvSpPr>
              <a:spLocks/>
            </p:cNvSpPr>
            <p:nvPr/>
          </p:nvSpPr>
          <p:spPr bwMode="auto">
            <a:xfrm>
              <a:off x="-6116638" y="541338"/>
              <a:ext cx="26988" cy="34925"/>
            </a:xfrm>
            <a:custGeom>
              <a:avLst/>
              <a:gdLst>
                <a:gd name="T0" fmla="*/ 3 w 3"/>
                <a:gd name="T1" fmla="*/ 1 h 4"/>
                <a:gd name="T2" fmla="*/ 1 w 3"/>
                <a:gd name="T3" fmla="*/ 4 h 4"/>
                <a:gd name="T4" fmla="*/ 0 w 3"/>
                <a:gd name="T5" fmla="*/ 2 h 4"/>
                <a:gd name="T6" fmla="*/ 1 w 3"/>
                <a:gd name="T7" fmla="*/ 0 h 4"/>
                <a:gd name="T8" fmla="*/ 3 w 3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1"/>
                  </a:moveTo>
                  <a:cubicBezTo>
                    <a:pt x="3" y="2"/>
                    <a:pt x="2" y="3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F18F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29" name="Freeform 571"/>
            <p:cNvSpPr>
              <a:spLocks/>
            </p:cNvSpPr>
            <p:nvPr/>
          </p:nvSpPr>
          <p:spPr bwMode="auto">
            <a:xfrm>
              <a:off x="-6357938" y="630238"/>
              <a:ext cx="26988" cy="44450"/>
            </a:xfrm>
            <a:custGeom>
              <a:avLst/>
              <a:gdLst>
                <a:gd name="T0" fmla="*/ 2 w 3"/>
                <a:gd name="T1" fmla="*/ 0 h 5"/>
                <a:gd name="T2" fmla="*/ 1 w 3"/>
                <a:gd name="T3" fmla="*/ 4 h 5"/>
                <a:gd name="T4" fmla="*/ 0 w 3"/>
                <a:gd name="T5" fmla="*/ 2 h 5"/>
                <a:gd name="T6" fmla="*/ 2 w 3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cubicBezTo>
                    <a:pt x="3" y="2"/>
                    <a:pt x="3" y="4"/>
                    <a:pt x="1" y="4"/>
                  </a:cubicBezTo>
                  <a:cubicBezTo>
                    <a:pt x="0" y="5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08F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30" name="Freeform 572"/>
            <p:cNvSpPr>
              <a:spLocks/>
            </p:cNvSpPr>
            <p:nvPr/>
          </p:nvSpPr>
          <p:spPr bwMode="auto">
            <a:xfrm>
              <a:off x="-6072188" y="211138"/>
              <a:ext cx="17463" cy="36513"/>
            </a:xfrm>
            <a:custGeom>
              <a:avLst/>
              <a:gdLst>
                <a:gd name="T0" fmla="*/ 1 w 2"/>
                <a:gd name="T1" fmla="*/ 0 h 4"/>
                <a:gd name="T2" fmla="*/ 2 w 2"/>
                <a:gd name="T3" fmla="*/ 2 h 4"/>
                <a:gd name="T4" fmla="*/ 1 w 2"/>
                <a:gd name="T5" fmla="*/ 4 h 4"/>
                <a:gd name="T6" fmla="*/ 0 w 2"/>
                <a:gd name="T7" fmla="*/ 1 h 4"/>
                <a:gd name="T8" fmla="*/ 1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cubicBezTo>
                    <a:pt x="2" y="0"/>
                    <a:pt x="2" y="1"/>
                    <a:pt x="2" y="2"/>
                  </a:cubicBezTo>
                  <a:cubicBezTo>
                    <a:pt x="2" y="3"/>
                    <a:pt x="2" y="4"/>
                    <a:pt x="1" y="4"/>
                  </a:cubicBezTo>
                  <a:cubicBezTo>
                    <a:pt x="0" y="4"/>
                    <a:pt x="0" y="2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29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31" name="Freeform 573"/>
            <p:cNvSpPr>
              <a:spLocks/>
            </p:cNvSpPr>
            <p:nvPr/>
          </p:nvSpPr>
          <p:spPr bwMode="auto">
            <a:xfrm>
              <a:off x="-6392863" y="531813"/>
              <a:ext cx="26988" cy="36513"/>
            </a:xfrm>
            <a:custGeom>
              <a:avLst/>
              <a:gdLst>
                <a:gd name="T0" fmla="*/ 2 w 3"/>
                <a:gd name="T1" fmla="*/ 0 h 4"/>
                <a:gd name="T2" fmla="*/ 3 w 3"/>
                <a:gd name="T3" fmla="*/ 2 h 4"/>
                <a:gd name="T4" fmla="*/ 1 w 3"/>
                <a:gd name="T5" fmla="*/ 4 h 4"/>
                <a:gd name="T6" fmla="*/ 0 w 3"/>
                <a:gd name="T7" fmla="*/ 2 h 4"/>
                <a:gd name="T8" fmla="*/ 2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4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395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32" name="Freeform 574"/>
            <p:cNvSpPr>
              <a:spLocks/>
            </p:cNvSpPr>
            <p:nvPr/>
          </p:nvSpPr>
          <p:spPr bwMode="auto">
            <a:xfrm>
              <a:off x="-6794501" y="415925"/>
              <a:ext cx="26988" cy="36513"/>
            </a:xfrm>
            <a:custGeom>
              <a:avLst/>
              <a:gdLst>
                <a:gd name="T0" fmla="*/ 3 w 3"/>
                <a:gd name="T1" fmla="*/ 2 h 4"/>
                <a:gd name="T2" fmla="*/ 2 w 3"/>
                <a:gd name="T3" fmla="*/ 4 h 4"/>
                <a:gd name="T4" fmla="*/ 0 w 3"/>
                <a:gd name="T5" fmla="*/ 2 h 4"/>
                <a:gd name="T6" fmla="*/ 1 w 3"/>
                <a:gd name="T7" fmla="*/ 0 h 4"/>
                <a:gd name="T8" fmla="*/ 3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2"/>
                  </a:moveTo>
                  <a:cubicBezTo>
                    <a:pt x="3" y="3"/>
                    <a:pt x="3" y="4"/>
                    <a:pt x="2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1"/>
                    <a:pt x="3" y="2"/>
                  </a:cubicBezTo>
                  <a:close/>
                </a:path>
              </a:pathLst>
            </a:custGeom>
            <a:solidFill>
              <a:srgbClr val="F49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33" name="Freeform 575"/>
            <p:cNvSpPr>
              <a:spLocks/>
            </p:cNvSpPr>
            <p:nvPr/>
          </p:nvSpPr>
          <p:spPr bwMode="auto">
            <a:xfrm>
              <a:off x="-6553201" y="407988"/>
              <a:ext cx="34925" cy="44450"/>
            </a:xfrm>
            <a:custGeom>
              <a:avLst/>
              <a:gdLst>
                <a:gd name="T0" fmla="*/ 2 w 4"/>
                <a:gd name="T1" fmla="*/ 0 h 5"/>
                <a:gd name="T2" fmla="*/ 3 w 4"/>
                <a:gd name="T3" fmla="*/ 2 h 5"/>
                <a:gd name="T4" fmla="*/ 2 w 4"/>
                <a:gd name="T5" fmla="*/ 4 h 5"/>
                <a:gd name="T6" fmla="*/ 1 w 4"/>
                <a:gd name="T7" fmla="*/ 3 h 5"/>
                <a:gd name="T8" fmla="*/ 2 w 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2" y="0"/>
                  </a:move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4" y="4"/>
                    <a:pt x="2" y="4"/>
                  </a:cubicBezTo>
                  <a:cubicBezTo>
                    <a:pt x="1" y="5"/>
                    <a:pt x="1" y="4"/>
                    <a:pt x="1" y="3"/>
                  </a:cubicBezTo>
                  <a:cubicBezTo>
                    <a:pt x="1" y="2"/>
                    <a:pt x="0" y="1"/>
                    <a:pt x="2" y="0"/>
                  </a:cubicBezTo>
                  <a:close/>
                </a:path>
              </a:pathLst>
            </a:custGeom>
            <a:solidFill>
              <a:srgbClr val="ED9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34" name="Freeform 576"/>
            <p:cNvSpPr>
              <a:spLocks/>
            </p:cNvSpPr>
            <p:nvPr/>
          </p:nvSpPr>
          <p:spPr bwMode="auto">
            <a:xfrm>
              <a:off x="-6099176" y="407988"/>
              <a:ext cx="26988" cy="34925"/>
            </a:xfrm>
            <a:custGeom>
              <a:avLst/>
              <a:gdLst>
                <a:gd name="T0" fmla="*/ 3 w 3"/>
                <a:gd name="T1" fmla="*/ 2 h 4"/>
                <a:gd name="T2" fmla="*/ 1 w 3"/>
                <a:gd name="T3" fmla="*/ 4 h 4"/>
                <a:gd name="T4" fmla="*/ 0 w 3"/>
                <a:gd name="T5" fmla="*/ 2 h 4"/>
                <a:gd name="T6" fmla="*/ 2 w 3"/>
                <a:gd name="T7" fmla="*/ 0 h 4"/>
                <a:gd name="T8" fmla="*/ 3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2"/>
                  </a:moveTo>
                  <a:cubicBezTo>
                    <a:pt x="3" y="3"/>
                    <a:pt x="3" y="4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18E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35" name="Freeform 577"/>
            <p:cNvSpPr>
              <a:spLocks/>
            </p:cNvSpPr>
            <p:nvPr/>
          </p:nvSpPr>
          <p:spPr bwMode="auto">
            <a:xfrm>
              <a:off x="-6338888" y="398463"/>
              <a:ext cx="25400" cy="34925"/>
            </a:xfrm>
            <a:custGeom>
              <a:avLst/>
              <a:gdLst>
                <a:gd name="T0" fmla="*/ 1 w 3"/>
                <a:gd name="T1" fmla="*/ 0 h 4"/>
                <a:gd name="T2" fmla="*/ 3 w 3"/>
                <a:gd name="T3" fmla="*/ 1 h 4"/>
                <a:gd name="T4" fmla="*/ 1 w 3"/>
                <a:gd name="T5" fmla="*/ 4 h 4"/>
                <a:gd name="T6" fmla="*/ 0 w 3"/>
                <a:gd name="T7" fmla="*/ 3 h 4"/>
                <a:gd name="T8" fmla="*/ 1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2" y="0"/>
                    <a:pt x="3" y="1"/>
                    <a:pt x="3" y="1"/>
                  </a:cubicBezTo>
                  <a:cubicBezTo>
                    <a:pt x="3" y="3"/>
                    <a:pt x="3" y="4"/>
                    <a:pt x="1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F398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36" name="Freeform 578"/>
            <p:cNvSpPr>
              <a:spLocks/>
            </p:cNvSpPr>
            <p:nvPr/>
          </p:nvSpPr>
          <p:spPr bwMode="auto">
            <a:xfrm>
              <a:off x="-6338888" y="220663"/>
              <a:ext cx="25400" cy="34925"/>
            </a:xfrm>
            <a:custGeom>
              <a:avLst/>
              <a:gdLst>
                <a:gd name="T0" fmla="*/ 3 w 3"/>
                <a:gd name="T1" fmla="*/ 2 h 4"/>
                <a:gd name="T2" fmla="*/ 1 w 3"/>
                <a:gd name="T3" fmla="*/ 4 h 4"/>
                <a:gd name="T4" fmla="*/ 0 w 3"/>
                <a:gd name="T5" fmla="*/ 2 h 4"/>
                <a:gd name="T6" fmla="*/ 2 w 3"/>
                <a:gd name="T7" fmla="*/ 0 h 4"/>
                <a:gd name="T8" fmla="*/ 3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2"/>
                  </a:moveTo>
                  <a:cubicBezTo>
                    <a:pt x="3" y="3"/>
                    <a:pt x="3" y="4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39A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37" name="Freeform 579"/>
            <p:cNvSpPr>
              <a:spLocks/>
            </p:cNvSpPr>
            <p:nvPr/>
          </p:nvSpPr>
          <p:spPr bwMode="auto">
            <a:xfrm>
              <a:off x="-6464301" y="193675"/>
              <a:ext cx="34925" cy="34925"/>
            </a:xfrm>
            <a:custGeom>
              <a:avLst/>
              <a:gdLst>
                <a:gd name="T0" fmla="*/ 2 w 4"/>
                <a:gd name="T1" fmla="*/ 4 h 4"/>
                <a:gd name="T2" fmla="*/ 1 w 4"/>
                <a:gd name="T3" fmla="*/ 1 h 4"/>
                <a:gd name="T4" fmla="*/ 2 w 4"/>
                <a:gd name="T5" fmla="*/ 0 h 4"/>
                <a:gd name="T6" fmla="*/ 3 w 4"/>
                <a:gd name="T7" fmla="*/ 2 h 4"/>
                <a:gd name="T8" fmla="*/ 2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1" y="3"/>
                    <a:pt x="0" y="2"/>
                    <a:pt x="1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4" y="1"/>
                    <a:pt x="3" y="2"/>
                  </a:cubicBezTo>
                  <a:cubicBezTo>
                    <a:pt x="3" y="3"/>
                    <a:pt x="3" y="4"/>
                    <a:pt x="2" y="4"/>
                  </a:cubicBezTo>
                  <a:close/>
                </a:path>
              </a:pathLst>
            </a:custGeom>
            <a:solidFill>
              <a:srgbClr val="E994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38" name="Freeform 580"/>
            <p:cNvSpPr>
              <a:spLocks/>
            </p:cNvSpPr>
            <p:nvPr/>
          </p:nvSpPr>
          <p:spPr bwMode="auto">
            <a:xfrm>
              <a:off x="-6276976" y="87313"/>
              <a:ext cx="26988" cy="44450"/>
            </a:xfrm>
            <a:custGeom>
              <a:avLst/>
              <a:gdLst>
                <a:gd name="T0" fmla="*/ 1 w 3"/>
                <a:gd name="T1" fmla="*/ 5 h 5"/>
                <a:gd name="T2" fmla="*/ 1 w 3"/>
                <a:gd name="T3" fmla="*/ 1 h 5"/>
                <a:gd name="T4" fmla="*/ 2 w 3"/>
                <a:gd name="T5" fmla="*/ 1 h 5"/>
                <a:gd name="T6" fmla="*/ 1 w 3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1" y="5"/>
                  </a:moveTo>
                  <a:cubicBezTo>
                    <a:pt x="0" y="4"/>
                    <a:pt x="0" y="2"/>
                    <a:pt x="1" y="1"/>
                  </a:cubicBezTo>
                  <a:cubicBezTo>
                    <a:pt x="1" y="0"/>
                    <a:pt x="2" y="0"/>
                    <a:pt x="2" y="1"/>
                  </a:cubicBezTo>
                  <a:cubicBezTo>
                    <a:pt x="3" y="3"/>
                    <a:pt x="2" y="4"/>
                    <a:pt x="1" y="5"/>
                  </a:cubicBezTo>
                  <a:close/>
                </a:path>
              </a:pathLst>
            </a:custGeom>
            <a:solidFill>
              <a:srgbClr val="F08C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39" name="Freeform 581"/>
            <p:cNvSpPr>
              <a:spLocks/>
            </p:cNvSpPr>
            <p:nvPr/>
          </p:nvSpPr>
          <p:spPr bwMode="auto">
            <a:xfrm>
              <a:off x="-6518276" y="104775"/>
              <a:ext cx="26988" cy="34925"/>
            </a:xfrm>
            <a:custGeom>
              <a:avLst/>
              <a:gdLst>
                <a:gd name="T0" fmla="*/ 2 w 3"/>
                <a:gd name="T1" fmla="*/ 4 h 4"/>
                <a:gd name="T2" fmla="*/ 0 w 3"/>
                <a:gd name="T3" fmla="*/ 2 h 4"/>
                <a:gd name="T4" fmla="*/ 2 w 3"/>
                <a:gd name="T5" fmla="*/ 0 h 4"/>
                <a:gd name="T6" fmla="*/ 3 w 3"/>
                <a:gd name="T7" fmla="*/ 2 h 4"/>
                <a:gd name="T8" fmla="*/ 2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4"/>
                  </a:moveTo>
                  <a:cubicBezTo>
                    <a:pt x="1" y="4"/>
                    <a:pt x="1" y="3"/>
                    <a:pt x="0" y="2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4"/>
                    <a:pt x="2" y="4"/>
                  </a:cubicBezTo>
                  <a:close/>
                </a:path>
              </a:pathLst>
            </a:custGeom>
            <a:solidFill>
              <a:srgbClr val="F39A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40" name="Freeform 582"/>
            <p:cNvSpPr>
              <a:spLocks/>
            </p:cNvSpPr>
            <p:nvPr/>
          </p:nvSpPr>
          <p:spPr bwMode="auto">
            <a:xfrm>
              <a:off x="-6607176" y="122238"/>
              <a:ext cx="17463" cy="44450"/>
            </a:xfrm>
            <a:custGeom>
              <a:avLst/>
              <a:gdLst>
                <a:gd name="T0" fmla="*/ 2 w 2"/>
                <a:gd name="T1" fmla="*/ 2 h 5"/>
                <a:gd name="T2" fmla="*/ 1 w 2"/>
                <a:gd name="T3" fmla="*/ 4 h 5"/>
                <a:gd name="T4" fmla="*/ 0 w 2"/>
                <a:gd name="T5" fmla="*/ 2 h 5"/>
                <a:gd name="T6" fmla="*/ 1 w 2"/>
                <a:gd name="T7" fmla="*/ 0 h 5"/>
                <a:gd name="T8" fmla="*/ 2 w 2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2"/>
                  </a:moveTo>
                  <a:cubicBezTo>
                    <a:pt x="2" y="3"/>
                    <a:pt x="2" y="4"/>
                    <a:pt x="1" y="4"/>
                  </a:cubicBezTo>
                  <a:cubicBezTo>
                    <a:pt x="0" y="5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F29A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41" name="Freeform 583"/>
            <p:cNvSpPr>
              <a:spLocks/>
            </p:cNvSpPr>
            <p:nvPr/>
          </p:nvSpPr>
          <p:spPr bwMode="auto">
            <a:xfrm>
              <a:off x="-6705601" y="131763"/>
              <a:ext cx="19050" cy="34925"/>
            </a:xfrm>
            <a:custGeom>
              <a:avLst/>
              <a:gdLst>
                <a:gd name="T0" fmla="*/ 2 w 2"/>
                <a:gd name="T1" fmla="*/ 2 h 4"/>
                <a:gd name="T2" fmla="*/ 1 w 2"/>
                <a:gd name="T3" fmla="*/ 4 h 4"/>
                <a:gd name="T4" fmla="*/ 0 w 2"/>
                <a:gd name="T5" fmla="*/ 2 h 4"/>
                <a:gd name="T6" fmla="*/ 1 w 2"/>
                <a:gd name="T7" fmla="*/ 0 h 4"/>
                <a:gd name="T8" fmla="*/ 2 w 2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2"/>
                  </a:moveTo>
                  <a:cubicBezTo>
                    <a:pt x="2" y="3"/>
                    <a:pt x="2" y="3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F396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42" name="Freeform 584"/>
            <p:cNvSpPr>
              <a:spLocks/>
            </p:cNvSpPr>
            <p:nvPr/>
          </p:nvSpPr>
          <p:spPr bwMode="auto">
            <a:xfrm>
              <a:off x="-6143626" y="131763"/>
              <a:ext cx="26988" cy="34925"/>
            </a:xfrm>
            <a:custGeom>
              <a:avLst/>
              <a:gdLst>
                <a:gd name="T0" fmla="*/ 2 w 3"/>
                <a:gd name="T1" fmla="*/ 4 h 4"/>
                <a:gd name="T2" fmla="*/ 0 w 3"/>
                <a:gd name="T3" fmla="*/ 1 h 4"/>
                <a:gd name="T4" fmla="*/ 1 w 3"/>
                <a:gd name="T5" fmla="*/ 0 h 4"/>
                <a:gd name="T6" fmla="*/ 2 w 3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2" y="4"/>
                  </a:moveTo>
                  <a:cubicBezTo>
                    <a:pt x="0" y="4"/>
                    <a:pt x="0" y="2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3" y="1"/>
                    <a:pt x="3" y="3"/>
                    <a:pt x="2" y="4"/>
                  </a:cubicBezTo>
                  <a:close/>
                </a:path>
              </a:pathLst>
            </a:custGeom>
            <a:solidFill>
              <a:srgbClr val="F49A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43" name="Freeform 585"/>
            <p:cNvSpPr>
              <a:spLocks/>
            </p:cNvSpPr>
            <p:nvPr/>
          </p:nvSpPr>
          <p:spPr bwMode="auto">
            <a:xfrm>
              <a:off x="-6205538" y="184150"/>
              <a:ext cx="26988" cy="36513"/>
            </a:xfrm>
            <a:custGeom>
              <a:avLst/>
              <a:gdLst>
                <a:gd name="T0" fmla="*/ 1 w 3"/>
                <a:gd name="T1" fmla="*/ 0 h 4"/>
                <a:gd name="T2" fmla="*/ 3 w 3"/>
                <a:gd name="T3" fmla="*/ 2 h 4"/>
                <a:gd name="T4" fmla="*/ 2 w 3"/>
                <a:gd name="T5" fmla="*/ 3 h 4"/>
                <a:gd name="T6" fmla="*/ 0 w 3"/>
                <a:gd name="T7" fmla="*/ 2 h 4"/>
                <a:gd name="T8" fmla="*/ 1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2" y="0"/>
                    <a:pt x="3" y="1"/>
                    <a:pt x="3" y="2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397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44" name="Oval 586"/>
            <p:cNvSpPr>
              <a:spLocks noChangeArrowheads="1"/>
            </p:cNvSpPr>
            <p:nvPr/>
          </p:nvSpPr>
          <p:spPr bwMode="auto">
            <a:xfrm>
              <a:off x="-6642101" y="220663"/>
              <a:ext cx="26988" cy="34925"/>
            </a:xfrm>
            <a:prstGeom prst="ellipse">
              <a:avLst/>
            </a:prstGeom>
            <a:solidFill>
              <a:srgbClr val="F08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45" name="Freeform 587"/>
            <p:cNvSpPr>
              <a:spLocks/>
            </p:cNvSpPr>
            <p:nvPr/>
          </p:nvSpPr>
          <p:spPr bwMode="auto">
            <a:xfrm>
              <a:off x="-6215063" y="398463"/>
              <a:ext cx="26988" cy="34925"/>
            </a:xfrm>
            <a:custGeom>
              <a:avLst/>
              <a:gdLst>
                <a:gd name="T0" fmla="*/ 1 w 3"/>
                <a:gd name="T1" fmla="*/ 4 h 4"/>
                <a:gd name="T2" fmla="*/ 0 w 3"/>
                <a:gd name="T3" fmla="*/ 2 h 4"/>
                <a:gd name="T4" fmla="*/ 2 w 3"/>
                <a:gd name="T5" fmla="*/ 0 h 4"/>
                <a:gd name="T6" fmla="*/ 3 w 3"/>
                <a:gd name="T7" fmla="*/ 2 h 4"/>
                <a:gd name="T8" fmla="*/ 1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2" y="4"/>
                    <a:pt x="1" y="4"/>
                  </a:cubicBezTo>
                  <a:close/>
                </a:path>
              </a:pathLst>
            </a:custGeom>
            <a:solidFill>
              <a:srgbClr val="F4A1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46" name="Freeform 588"/>
            <p:cNvSpPr>
              <a:spLocks/>
            </p:cNvSpPr>
            <p:nvPr/>
          </p:nvSpPr>
          <p:spPr bwMode="auto">
            <a:xfrm>
              <a:off x="-6499226" y="504825"/>
              <a:ext cx="25400" cy="36513"/>
            </a:xfrm>
            <a:custGeom>
              <a:avLst/>
              <a:gdLst>
                <a:gd name="T0" fmla="*/ 1 w 3"/>
                <a:gd name="T1" fmla="*/ 0 h 4"/>
                <a:gd name="T2" fmla="*/ 3 w 3"/>
                <a:gd name="T3" fmla="*/ 3 h 4"/>
                <a:gd name="T4" fmla="*/ 1 w 3"/>
                <a:gd name="T5" fmla="*/ 4 h 4"/>
                <a:gd name="T6" fmla="*/ 0 w 3"/>
                <a:gd name="T7" fmla="*/ 2 h 4"/>
                <a:gd name="T8" fmla="*/ 1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2" y="1"/>
                    <a:pt x="3" y="2"/>
                    <a:pt x="3" y="3"/>
                  </a:cubicBezTo>
                  <a:cubicBezTo>
                    <a:pt x="3" y="4"/>
                    <a:pt x="2" y="4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4A0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47" name="Freeform 589"/>
            <p:cNvSpPr>
              <a:spLocks/>
            </p:cNvSpPr>
            <p:nvPr/>
          </p:nvSpPr>
          <p:spPr bwMode="auto">
            <a:xfrm>
              <a:off x="-6197601" y="638175"/>
              <a:ext cx="36513" cy="36513"/>
            </a:xfrm>
            <a:custGeom>
              <a:avLst/>
              <a:gdLst>
                <a:gd name="T0" fmla="*/ 4 w 4"/>
                <a:gd name="T1" fmla="*/ 2 h 4"/>
                <a:gd name="T2" fmla="*/ 1 w 4"/>
                <a:gd name="T3" fmla="*/ 4 h 4"/>
                <a:gd name="T4" fmla="*/ 2 w 4"/>
                <a:gd name="T5" fmla="*/ 1 h 4"/>
                <a:gd name="T6" fmla="*/ 4 w 4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3" y="3"/>
                    <a:pt x="2" y="4"/>
                    <a:pt x="1" y="4"/>
                  </a:cubicBezTo>
                  <a:cubicBezTo>
                    <a:pt x="1" y="3"/>
                    <a:pt x="0" y="2"/>
                    <a:pt x="2" y="1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6A7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48" name="Freeform 590"/>
            <p:cNvSpPr>
              <a:spLocks/>
            </p:cNvSpPr>
            <p:nvPr/>
          </p:nvSpPr>
          <p:spPr bwMode="auto">
            <a:xfrm>
              <a:off x="-6197601" y="549275"/>
              <a:ext cx="19050" cy="26988"/>
            </a:xfrm>
            <a:custGeom>
              <a:avLst/>
              <a:gdLst>
                <a:gd name="T0" fmla="*/ 2 w 2"/>
                <a:gd name="T1" fmla="*/ 1 h 3"/>
                <a:gd name="T2" fmla="*/ 1 w 2"/>
                <a:gd name="T3" fmla="*/ 3 h 3"/>
                <a:gd name="T4" fmla="*/ 0 w 2"/>
                <a:gd name="T5" fmla="*/ 2 h 3"/>
                <a:gd name="T6" fmla="*/ 1 w 2"/>
                <a:gd name="T7" fmla="*/ 0 h 3"/>
                <a:gd name="T8" fmla="*/ 2 w 2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cubicBezTo>
                    <a:pt x="2" y="2"/>
                    <a:pt x="2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F49A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49" name="Freeform 591"/>
            <p:cNvSpPr>
              <a:spLocks/>
            </p:cNvSpPr>
            <p:nvPr/>
          </p:nvSpPr>
          <p:spPr bwMode="auto">
            <a:xfrm>
              <a:off x="-6276976" y="504825"/>
              <a:ext cx="26988" cy="26988"/>
            </a:xfrm>
            <a:custGeom>
              <a:avLst/>
              <a:gdLst>
                <a:gd name="T0" fmla="*/ 2 w 3"/>
                <a:gd name="T1" fmla="*/ 0 h 3"/>
                <a:gd name="T2" fmla="*/ 3 w 3"/>
                <a:gd name="T3" fmla="*/ 2 h 3"/>
                <a:gd name="T4" fmla="*/ 1 w 3"/>
                <a:gd name="T5" fmla="*/ 3 h 3"/>
                <a:gd name="T6" fmla="*/ 0 w 3"/>
                <a:gd name="T7" fmla="*/ 1 h 3"/>
                <a:gd name="T8" fmla="*/ 2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3" y="0"/>
                    <a:pt x="3" y="1"/>
                    <a:pt x="3" y="2"/>
                  </a:cubicBezTo>
                  <a:cubicBezTo>
                    <a:pt x="2" y="3"/>
                    <a:pt x="2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295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50" name="Freeform 592"/>
            <p:cNvSpPr>
              <a:spLocks/>
            </p:cNvSpPr>
            <p:nvPr/>
          </p:nvSpPr>
          <p:spPr bwMode="auto">
            <a:xfrm>
              <a:off x="-6402388" y="112713"/>
              <a:ext cx="26988" cy="36513"/>
            </a:xfrm>
            <a:custGeom>
              <a:avLst/>
              <a:gdLst>
                <a:gd name="T0" fmla="*/ 3 w 3"/>
                <a:gd name="T1" fmla="*/ 1 h 4"/>
                <a:gd name="T2" fmla="*/ 2 w 3"/>
                <a:gd name="T3" fmla="*/ 4 h 4"/>
                <a:gd name="T4" fmla="*/ 0 w 3"/>
                <a:gd name="T5" fmla="*/ 2 h 4"/>
                <a:gd name="T6" fmla="*/ 2 w 3"/>
                <a:gd name="T7" fmla="*/ 0 h 4"/>
                <a:gd name="T8" fmla="*/ 3 w 3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1"/>
                  </a:moveTo>
                  <a:cubicBezTo>
                    <a:pt x="3" y="3"/>
                    <a:pt x="3" y="4"/>
                    <a:pt x="2" y="4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F4AE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51" name="Freeform 593"/>
            <p:cNvSpPr>
              <a:spLocks/>
            </p:cNvSpPr>
            <p:nvPr/>
          </p:nvSpPr>
          <p:spPr bwMode="auto">
            <a:xfrm>
              <a:off x="-6767513" y="166688"/>
              <a:ext cx="36513" cy="26988"/>
            </a:xfrm>
            <a:custGeom>
              <a:avLst/>
              <a:gdLst>
                <a:gd name="T0" fmla="*/ 4 w 4"/>
                <a:gd name="T1" fmla="*/ 2 h 3"/>
                <a:gd name="T2" fmla="*/ 0 w 4"/>
                <a:gd name="T3" fmla="*/ 1 h 3"/>
                <a:gd name="T4" fmla="*/ 1 w 4"/>
                <a:gd name="T5" fmla="*/ 0 h 3"/>
                <a:gd name="T6" fmla="*/ 4 w 4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3">
                  <a:moveTo>
                    <a:pt x="4" y="2"/>
                  </a:moveTo>
                  <a:cubicBezTo>
                    <a:pt x="2" y="3"/>
                    <a:pt x="0" y="3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3" y="1"/>
                    <a:pt x="4" y="2"/>
                  </a:cubicBezTo>
                  <a:close/>
                </a:path>
              </a:pathLst>
            </a:custGeom>
            <a:solidFill>
              <a:srgbClr val="EF77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52" name="Freeform 594"/>
            <p:cNvSpPr>
              <a:spLocks/>
            </p:cNvSpPr>
            <p:nvPr/>
          </p:nvSpPr>
          <p:spPr bwMode="auto">
            <a:xfrm>
              <a:off x="-6651626" y="415925"/>
              <a:ext cx="26988" cy="26988"/>
            </a:xfrm>
            <a:custGeom>
              <a:avLst/>
              <a:gdLst>
                <a:gd name="T0" fmla="*/ 2 w 3"/>
                <a:gd name="T1" fmla="*/ 3 h 3"/>
                <a:gd name="T2" fmla="*/ 0 w 3"/>
                <a:gd name="T3" fmla="*/ 2 h 3"/>
                <a:gd name="T4" fmla="*/ 1 w 3"/>
                <a:gd name="T5" fmla="*/ 0 h 3"/>
                <a:gd name="T6" fmla="*/ 3 w 3"/>
                <a:gd name="T7" fmla="*/ 2 h 3"/>
                <a:gd name="T8" fmla="*/ 2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cubicBezTo>
                    <a:pt x="1" y="3"/>
                    <a:pt x="1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1"/>
                    <a:pt x="3" y="2"/>
                  </a:cubicBezTo>
                  <a:cubicBezTo>
                    <a:pt x="3" y="2"/>
                    <a:pt x="3" y="3"/>
                    <a:pt x="2" y="3"/>
                  </a:cubicBezTo>
                  <a:close/>
                </a:path>
              </a:pathLst>
            </a:custGeom>
            <a:solidFill>
              <a:srgbClr val="F7B1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53" name="Freeform 595"/>
            <p:cNvSpPr>
              <a:spLocks/>
            </p:cNvSpPr>
            <p:nvPr/>
          </p:nvSpPr>
          <p:spPr bwMode="auto">
            <a:xfrm>
              <a:off x="-6740526" y="220663"/>
              <a:ext cx="17463" cy="26988"/>
            </a:xfrm>
            <a:custGeom>
              <a:avLst/>
              <a:gdLst>
                <a:gd name="T0" fmla="*/ 1 w 2"/>
                <a:gd name="T1" fmla="*/ 3 h 3"/>
                <a:gd name="T2" fmla="*/ 0 w 2"/>
                <a:gd name="T3" fmla="*/ 2 h 3"/>
                <a:gd name="T4" fmla="*/ 1 w 2"/>
                <a:gd name="T5" fmla="*/ 0 h 3"/>
                <a:gd name="T6" fmla="*/ 2 w 2"/>
                <a:gd name="T7" fmla="*/ 1 h 3"/>
                <a:gd name="T8" fmla="*/ 1 w 2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3"/>
                  </a:move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2" y="2"/>
                    <a:pt x="2" y="3"/>
                    <a:pt x="1" y="3"/>
                  </a:cubicBezTo>
                  <a:close/>
                </a:path>
              </a:pathLst>
            </a:custGeom>
            <a:solidFill>
              <a:srgbClr val="FDDB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54" name="Freeform 596"/>
            <p:cNvSpPr>
              <a:spLocks/>
            </p:cNvSpPr>
            <p:nvPr/>
          </p:nvSpPr>
          <p:spPr bwMode="auto">
            <a:xfrm>
              <a:off x="-6686551" y="647700"/>
              <a:ext cx="34925" cy="44450"/>
            </a:xfrm>
            <a:custGeom>
              <a:avLst/>
              <a:gdLst>
                <a:gd name="T0" fmla="*/ 4 w 4"/>
                <a:gd name="T1" fmla="*/ 3 h 5"/>
                <a:gd name="T2" fmla="*/ 3 w 4"/>
                <a:gd name="T3" fmla="*/ 5 h 5"/>
                <a:gd name="T4" fmla="*/ 1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4" y="5"/>
                    <a:pt x="3" y="5"/>
                  </a:cubicBezTo>
                  <a:cubicBezTo>
                    <a:pt x="1" y="4"/>
                    <a:pt x="1" y="3"/>
                    <a:pt x="1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F18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55" name="Freeform 597"/>
            <p:cNvSpPr>
              <a:spLocks/>
            </p:cNvSpPr>
            <p:nvPr/>
          </p:nvSpPr>
          <p:spPr bwMode="auto">
            <a:xfrm>
              <a:off x="-6570663" y="647700"/>
              <a:ext cx="25400" cy="44450"/>
            </a:xfrm>
            <a:custGeom>
              <a:avLst/>
              <a:gdLst>
                <a:gd name="T0" fmla="*/ 3 w 3"/>
                <a:gd name="T1" fmla="*/ 2 h 5"/>
                <a:gd name="T2" fmla="*/ 2 w 3"/>
                <a:gd name="T3" fmla="*/ 4 h 5"/>
                <a:gd name="T4" fmla="*/ 0 w 3"/>
                <a:gd name="T5" fmla="*/ 2 h 5"/>
                <a:gd name="T6" fmla="*/ 1 w 3"/>
                <a:gd name="T7" fmla="*/ 0 h 5"/>
                <a:gd name="T8" fmla="*/ 3 w 3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3" y="2"/>
                  </a:moveTo>
                  <a:cubicBezTo>
                    <a:pt x="3" y="3"/>
                    <a:pt x="3" y="4"/>
                    <a:pt x="2" y="4"/>
                  </a:cubicBezTo>
                  <a:cubicBezTo>
                    <a:pt x="1" y="5"/>
                    <a:pt x="1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191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56" name="Freeform 598"/>
            <p:cNvSpPr>
              <a:spLocks/>
            </p:cNvSpPr>
            <p:nvPr/>
          </p:nvSpPr>
          <p:spPr bwMode="auto">
            <a:xfrm>
              <a:off x="-6642101" y="558800"/>
              <a:ext cx="34925" cy="34925"/>
            </a:xfrm>
            <a:custGeom>
              <a:avLst/>
              <a:gdLst>
                <a:gd name="T0" fmla="*/ 3 w 4"/>
                <a:gd name="T1" fmla="*/ 4 h 4"/>
                <a:gd name="T2" fmla="*/ 1 w 4"/>
                <a:gd name="T3" fmla="*/ 0 h 4"/>
                <a:gd name="T4" fmla="*/ 2 w 4"/>
                <a:gd name="T5" fmla="*/ 0 h 4"/>
                <a:gd name="T6" fmla="*/ 3 w 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cubicBezTo>
                    <a:pt x="1" y="3"/>
                    <a:pt x="0" y="2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4" y="1"/>
                    <a:pt x="3" y="2"/>
                    <a:pt x="3" y="4"/>
                  </a:cubicBezTo>
                  <a:close/>
                </a:path>
              </a:pathLst>
            </a:custGeom>
            <a:solidFill>
              <a:srgbClr val="F39A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57" name="Freeform 599"/>
            <p:cNvSpPr>
              <a:spLocks/>
            </p:cNvSpPr>
            <p:nvPr/>
          </p:nvSpPr>
          <p:spPr bwMode="auto">
            <a:xfrm>
              <a:off x="-6508751" y="6350"/>
              <a:ext cx="79375" cy="26988"/>
            </a:xfrm>
            <a:custGeom>
              <a:avLst/>
              <a:gdLst>
                <a:gd name="T0" fmla="*/ 9 w 9"/>
                <a:gd name="T1" fmla="*/ 1 h 3"/>
                <a:gd name="T2" fmla="*/ 0 w 9"/>
                <a:gd name="T3" fmla="*/ 2 h 3"/>
                <a:gd name="T4" fmla="*/ 9 w 9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3">
                  <a:moveTo>
                    <a:pt x="9" y="1"/>
                  </a:moveTo>
                  <a:cubicBezTo>
                    <a:pt x="6" y="2"/>
                    <a:pt x="3" y="3"/>
                    <a:pt x="0" y="2"/>
                  </a:cubicBezTo>
                  <a:cubicBezTo>
                    <a:pt x="3" y="1"/>
                    <a:pt x="5" y="0"/>
                    <a:pt x="9" y="1"/>
                  </a:cubicBezTo>
                  <a:close/>
                </a:path>
              </a:pathLst>
            </a:custGeom>
            <a:solidFill>
              <a:srgbClr val="6D7A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58" name="Freeform 600"/>
            <p:cNvSpPr>
              <a:spLocks/>
            </p:cNvSpPr>
            <p:nvPr/>
          </p:nvSpPr>
          <p:spPr bwMode="auto">
            <a:xfrm>
              <a:off x="-6705601" y="309563"/>
              <a:ext cx="26988" cy="44450"/>
            </a:xfrm>
            <a:custGeom>
              <a:avLst/>
              <a:gdLst>
                <a:gd name="T0" fmla="*/ 3 w 3"/>
                <a:gd name="T1" fmla="*/ 2 h 5"/>
                <a:gd name="T2" fmla="*/ 2 w 3"/>
                <a:gd name="T3" fmla="*/ 4 h 5"/>
                <a:gd name="T4" fmla="*/ 0 w 3"/>
                <a:gd name="T5" fmla="*/ 2 h 5"/>
                <a:gd name="T6" fmla="*/ 2 w 3"/>
                <a:gd name="T7" fmla="*/ 0 h 5"/>
                <a:gd name="T8" fmla="*/ 3 w 3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3" y="2"/>
                  </a:moveTo>
                  <a:cubicBezTo>
                    <a:pt x="3" y="3"/>
                    <a:pt x="3" y="4"/>
                    <a:pt x="2" y="4"/>
                  </a:cubicBezTo>
                  <a:cubicBezTo>
                    <a:pt x="1" y="5"/>
                    <a:pt x="1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6A6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7056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0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agon 19">
            <a:extLst>
              <a:ext uri="{FF2B5EF4-FFF2-40B4-BE49-F238E27FC236}">
                <a16:creationId xmlns:a16="http://schemas.microsoft.com/office/drawing/2014/main" id="{264AC512-5939-41B5-A0F2-316674DF9D24}"/>
              </a:ext>
            </a:extLst>
          </p:cNvPr>
          <p:cNvSpPr/>
          <p:nvPr/>
        </p:nvSpPr>
        <p:spPr>
          <a:xfrm>
            <a:off x="3196538" y="1190314"/>
            <a:ext cx="5798925" cy="4999072"/>
          </a:xfrm>
          <a:prstGeom prst="hexagon">
            <a:avLst/>
          </a:prstGeom>
          <a:solidFill>
            <a:srgbClr val="F7BBC5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6AB868F1-8921-49CE-A566-48B61F10EB17}"/>
              </a:ext>
            </a:extLst>
          </p:cNvPr>
          <p:cNvSpPr txBox="1">
            <a:spLocks/>
          </p:cNvSpPr>
          <p:nvPr/>
        </p:nvSpPr>
        <p:spPr>
          <a:xfrm>
            <a:off x="3866335" y="128613"/>
            <a:ext cx="11573197" cy="7242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>
                <a:solidFill>
                  <a:schemeClr val="bg1"/>
                </a:solidFill>
              </a:rPr>
              <a:t>Infographic Style</a:t>
            </a:r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35C74F63-3DBC-4B59-BCA6-035F21F6D945}"/>
              </a:ext>
            </a:extLst>
          </p:cNvPr>
          <p:cNvSpPr/>
          <p:nvPr/>
        </p:nvSpPr>
        <p:spPr>
          <a:xfrm>
            <a:off x="6207404" y="2023299"/>
            <a:ext cx="2285556" cy="3333102"/>
          </a:xfrm>
          <a:custGeom>
            <a:avLst/>
            <a:gdLst>
              <a:gd name="connsiteX0" fmla="*/ 620331 w 1143000"/>
              <a:gd name="connsiteY0" fmla="*/ 585311 h 1666875"/>
              <a:gd name="connsiteX1" fmla="*/ 615569 w 1143000"/>
              <a:gd name="connsiteY1" fmla="*/ 608171 h 1666875"/>
              <a:gd name="connsiteX2" fmla="*/ 636524 w 1143000"/>
              <a:gd name="connsiteY2" fmla="*/ 613886 h 1666875"/>
              <a:gd name="connsiteX3" fmla="*/ 665099 w 1143000"/>
              <a:gd name="connsiteY3" fmla="*/ 611029 h 1666875"/>
              <a:gd name="connsiteX4" fmla="*/ 732726 w 1143000"/>
              <a:gd name="connsiteY4" fmla="*/ 590074 h 1666875"/>
              <a:gd name="connsiteX5" fmla="*/ 789876 w 1143000"/>
              <a:gd name="connsiteY5" fmla="*/ 575786 h 1666875"/>
              <a:gd name="connsiteX6" fmla="*/ 821309 w 1143000"/>
              <a:gd name="connsiteY6" fmla="*/ 571024 h 1666875"/>
              <a:gd name="connsiteX7" fmla="*/ 911796 w 1143000"/>
              <a:gd name="connsiteY7" fmla="*/ 564356 h 1666875"/>
              <a:gd name="connsiteX8" fmla="*/ 947039 w 1143000"/>
              <a:gd name="connsiteY8" fmla="*/ 561499 h 1666875"/>
              <a:gd name="connsiteX9" fmla="*/ 955611 w 1143000"/>
              <a:gd name="connsiteY9" fmla="*/ 557689 h 1666875"/>
              <a:gd name="connsiteX10" fmla="*/ 981329 w 1143000"/>
              <a:gd name="connsiteY10" fmla="*/ 546259 h 1666875"/>
              <a:gd name="connsiteX11" fmla="*/ 1017524 w 1143000"/>
              <a:gd name="connsiteY11" fmla="*/ 542449 h 1666875"/>
              <a:gd name="connsiteX12" fmla="*/ 1039431 w 1143000"/>
              <a:gd name="connsiteY12" fmla="*/ 514826 h 1666875"/>
              <a:gd name="connsiteX13" fmla="*/ 1078484 w 1143000"/>
              <a:gd name="connsiteY13" fmla="*/ 457676 h 1666875"/>
              <a:gd name="connsiteX14" fmla="*/ 1090866 w 1143000"/>
              <a:gd name="connsiteY14" fmla="*/ 455771 h 1666875"/>
              <a:gd name="connsiteX15" fmla="*/ 1121346 w 1143000"/>
              <a:gd name="connsiteY15" fmla="*/ 482441 h 1666875"/>
              <a:gd name="connsiteX16" fmla="*/ 1137539 w 1143000"/>
              <a:gd name="connsiteY16" fmla="*/ 505301 h 1666875"/>
              <a:gd name="connsiteX17" fmla="*/ 1123251 w 1143000"/>
              <a:gd name="connsiteY17" fmla="*/ 548164 h 1666875"/>
              <a:gd name="connsiteX18" fmla="*/ 1113726 w 1143000"/>
              <a:gd name="connsiteY18" fmla="*/ 565309 h 1666875"/>
              <a:gd name="connsiteX19" fmla="*/ 1078484 w 1143000"/>
              <a:gd name="connsiteY19" fmla="*/ 613886 h 1666875"/>
              <a:gd name="connsiteX20" fmla="*/ 1072769 w 1143000"/>
              <a:gd name="connsiteY20" fmla="*/ 615791 h 1666875"/>
              <a:gd name="connsiteX21" fmla="*/ 1027049 w 1143000"/>
              <a:gd name="connsiteY21" fmla="*/ 640556 h 1666875"/>
              <a:gd name="connsiteX22" fmla="*/ 953706 w 1143000"/>
              <a:gd name="connsiteY22" fmla="*/ 668179 h 1666875"/>
              <a:gd name="connsiteX23" fmla="*/ 901319 w 1143000"/>
              <a:gd name="connsiteY23" fmla="*/ 683419 h 1666875"/>
              <a:gd name="connsiteX24" fmla="*/ 896556 w 1143000"/>
              <a:gd name="connsiteY24" fmla="*/ 685324 h 1666875"/>
              <a:gd name="connsiteX25" fmla="*/ 842264 w 1143000"/>
              <a:gd name="connsiteY25" fmla="*/ 701516 h 1666875"/>
              <a:gd name="connsiteX26" fmla="*/ 798449 w 1143000"/>
              <a:gd name="connsiteY26" fmla="*/ 715804 h 1666875"/>
              <a:gd name="connsiteX27" fmla="*/ 773684 w 1143000"/>
              <a:gd name="connsiteY27" fmla="*/ 723424 h 1666875"/>
              <a:gd name="connsiteX28" fmla="*/ 684149 w 1143000"/>
              <a:gd name="connsiteY28" fmla="*/ 755809 h 1666875"/>
              <a:gd name="connsiteX29" fmla="*/ 646049 w 1143000"/>
              <a:gd name="connsiteY29" fmla="*/ 764381 h 1666875"/>
              <a:gd name="connsiteX30" fmla="*/ 552704 w 1143000"/>
              <a:gd name="connsiteY30" fmla="*/ 841534 h 1666875"/>
              <a:gd name="connsiteX31" fmla="*/ 548894 w 1143000"/>
              <a:gd name="connsiteY31" fmla="*/ 873919 h 1666875"/>
              <a:gd name="connsiteX32" fmla="*/ 543179 w 1143000"/>
              <a:gd name="connsiteY32" fmla="*/ 889159 h 1666875"/>
              <a:gd name="connsiteX33" fmla="*/ 528891 w 1143000"/>
              <a:gd name="connsiteY33" fmla="*/ 954881 h 1666875"/>
              <a:gd name="connsiteX34" fmla="*/ 512699 w 1143000"/>
              <a:gd name="connsiteY34" fmla="*/ 1005364 h 1666875"/>
              <a:gd name="connsiteX35" fmla="*/ 498411 w 1143000"/>
              <a:gd name="connsiteY35" fmla="*/ 1049179 h 1666875"/>
              <a:gd name="connsiteX36" fmla="*/ 495554 w 1143000"/>
              <a:gd name="connsiteY36" fmla="*/ 1065371 h 1666875"/>
              <a:gd name="connsiteX37" fmla="*/ 493649 w 1143000"/>
              <a:gd name="connsiteY37" fmla="*/ 1082516 h 1666875"/>
              <a:gd name="connsiteX38" fmla="*/ 506031 w 1143000"/>
              <a:gd name="connsiteY38" fmla="*/ 1129189 h 1666875"/>
              <a:gd name="connsiteX39" fmla="*/ 529844 w 1143000"/>
              <a:gd name="connsiteY39" fmla="*/ 1200626 h 1666875"/>
              <a:gd name="connsiteX40" fmla="*/ 552704 w 1143000"/>
              <a:gd name="connsiteY40" fmla="*/ 1269206 h 1666875"/>
              <a:gd name="connsiteX41" fmla="*/ 558419 w 1143000"/>
              <a:gd name="connsiteY41" fmla="*/ 1272064 h 1666875"/>
              <a:gd name="connsiteX42" fmla="*/ 596519 w 1143000"/>
              <a:gd name="connsiteY42" fmla="*/ 1304449 h 1666875"/>
              <a:gd name="connsiteX43" fmla="*/ 618426 w 1143000"/>
              <a:gd name="connsiteY43" fmla="*/ 1379696 h 1666875"/>
              <a:gd name="connsiteX44" fmla="*/ 638429 w 1143000"/>
              <a:gd name="connsiteY44" fmla="*/ 1432084 h 1666875"/>
              <a:gd name="connsiteX45" fmla="*/ 656526 w 1143000"/>
              <a:gd name="connsiteY45" fmla="*/ 1492091 h 1666875"/>
              <a:gd name="connsiteX46" fmla="*/ 645096 w 1143000"/>
              <a:gd name="connsiteY46" fmla="*/ 1578769 h 1666875"/>
              <a:gd name="connsiteX47" fmla="*/ 606996 w 1143000"/>
              <a:gd name="connsiteY47" fmla="*/ 1601629 h 1666875"/>
              <a:gd name="connsiteX48" fmla="*/ 600329 w 1143000"/>
              <a:gd name="connsiteY48" fmla="*/ 1608296 h 1666875"/>
              <a:gd name="connsiteX49" fmla="*/ 594614 w 1143000"/>
              <a:gd name="connsiteY49" fmla="*/ 1641634 h 1666875"/>
              <a:gd name="connsiteX50" fmla="*/ 567944 w 1143000"/>
              <a:gd name="connsiteY50" fmla="*/ 1660684 h 1666875"/>
              <a:gd name="connsiteX51" fmla="*/ 551751 w 1143000"/>
              <a:gd name="connsiteY51" fmla="*/ 1660684 h 1666875"/>
              <a:gd name="connsiteX52" fmla="*/ 512699 w 1143000"/>
              <a:gd name="connsiteY52" fmla="*/ 1635919 h 1666875"/>
              <a:gd name="connsiteX53" fmla="*/ 490791 w 1143000"/>
              <a:gd name="connsiteY53" fmla="*/ 1592104 h 1666875"/>
              <a:gd name="connsiteX54" fmla="*/ 455549 w 1143000"/>
              <a:gd name="connsiteY54" fmla="*/ 1568291 h 1666875"/>
              <a:gd name="connsiteX55" fmla="*/ 421259 w 1143000"/>
              <a:gd name="connsiteY55" fmla="*/ 1567339 h 1666875"/>
              <a:gd name="connsiteX56" fmla="*/ 404114 w 1143000"/>
              <a:gd name="connsiteY56" fmla="*/ 1574006 h 1666875"/>
              <a:gd name="connsiteX57" fmla="*/ 374586 w 1143000"/>
              <a:gd name="connsiteY57" fmla="*/ 1574959 h 1666875"/>
              <a:gd name="connsiteX58" fmla="*/ 298386 w 1143000"/>
              <a:gd name="connsiteY58" fmla="*/ 1589246 h 1666875"/>
              <a:gd name="connsiteX59" fmla="*/ 164084 w 1143000"/>
              <a:gd name="connsiteY59" fmla="*/ 1624489 h 1666875"/>
              <a:gd name="connsiteX60" fmla="*/ 76454 w 1143000"/>
              <a:gd name="connsiteY60" fmla="*/ 1624489 h 1666875"/>
              <a:gd name="connsiteX61" fmla="*/ 12636 w 1143000"/>
              <a:gd name="connsiteY61" fmla="*/ 1592104 h 1666875"/>
              <a:gd name="connsiteX62" fmla="*/ 7874 w 1143000"/>
              <a:gd name="connsiteY62" fmla="*/ 1579721 h 1666875"/>
              <a:gd name="connsiteX63" fmla="*/ 7874 w 1143000"/>
              <a:gd name="connsiteY63" fmla="*/ 1553051 h 1666875"/>
              <a:gd name="connsiteX64" fmla="*/ 23114 w 1143000"/>
              <a:gd name="connsiteY64" fmla="*/ 1500664 h 1666875"/>
              <a:gd name="connsiteX65" fmla="*/ 87884 w 1143000"/>
              <a:gd name="connsiteY65" fmla="*/ 1405414 h 1666875"/>
              <a:gd name="connsiteX66" fmla="*/ 119316 w 1143000"/>
              <a:gd name="connsiteY66" fmla="*/ 1350169 h 1666875"/>
              <a:gd name="connsiteX67" fmla="*/ 205041 w 1143000"/>
              <a:gd name="connsiteY67" fmla="*/ 1222534 h 1666875"/>
              <a:gd name="connsiteX68" fmla="*/ 203136 w 1143000"/>
              <a:gd name="connsiteY68" fmla="*/ 1206341 h 1666875"/>
              <a:gd name="connsiteX69" fmla="*/ 193611 w 1143000"/>
              <a:gd name="connsiteY69" fmla="*/ 1174909 h 1666875"/>
              <a:gd name="connsiteX70" fmla="*/ 205994 w 1143000"/>
              <a:gd name="connsiteY70" fmla="*/ 1147286 h 1666875"/>
              <a:gd name="connsiteX71" fmla="*/ 210756 w 1143000"/>
              <a:gd name="connsiteY71" fmla="*/ 1130141 h 1666875"/>
              <a:gd name="connsiteX72" fmla="*/ 214566 w 1143000"/>
              <a:gd name="connsiteY72" fmla="*/ 1076801 h 1666875"/>
              <a:gd name="connsiteX73" fmla="*/ 212661 w 1143000"/>
              <a:gd name="connsiteY73" fmla="*/ 1043464 h 1666875"/>
              <a:gd name="connsiteX74" fmla="*/ 206946 w 1143000"/>
              <a:gd name="connsiteY74" fmla="*/ 1008221 h 1666875"/>
              <a:gd name="connsiteX75" fmla="*/ 206946 w 1143000"/>
              <a:gd name="connsiteY75" fmla="*/ 1007269 h 1666875"/>
              <a:gd name="connsiteX76" fmla="*/ 205041 w 1143000"/>
              <a:gd name="connsiteY76" fmla="*/ 957739 h 1666875"/>
              <a:gd name="connsiteX77" fmla="*/ 210756 w 1143000"/>
              <a:gd name="connsiteY77" fmla="*/ 888206 h 1666875"/>
              <a:gd name="connsiteX78" fmla="*/ 213614 w 1143000"/>
              <a:gd name="connsiteY78" fmla="*/ 873919 h 1666875"/>
              <a:gd name="connsiteX79" fmla="*/ 210756 w 1143000"/>
              <a:gd name="connsiteY79" fmla="*/ 824389 h 1666875"/>
              <a:gd name="connsiteX80" fmla="*/ 217424 w 1143000"/>
              <a:gd name="connsiteY80" fmla="*/ 751046 h 1666875"/>
              <a:gd name="connsiteX81" fmla="*/ 228854 w 1143000"/>
              <a:gd name="connsiteY81" fmla="*/ 707231 h 1666875"/>
              <a:gd name="connsiteX82" fmla="*/ 228854 w 1143000"/>
              <a:gd name="connsiteY82" fmla="*/ 700564 h 1666875"/>
              <a:gd name="connsiteX83" fmla="*/ 212661 w 1143000"/>
              <a:gd name="connsiteY83" fmla="*/ 643414 h 1666875"/>
              <a:gd name="connsiteX84" fmla="*/ 210756 w 1143000"/>
              <a:gd name="connsiteY84" fmla="*/ 629126 h 1666875"/>
              <a:gd name="connsiteX85" fmla="*/ 199326 w 1143000"/>
              <a:gd name="connsiteY85" fmla="*/ 551974 h 1666875"/>
              <a:gd name="connsiteX86" fmla="*/ 169799 w 1143000"/>
              <a:gd name="connsiteY86" fmla="*/ 405289 h 1666875"/>
              <a:gd name="connsiteX87" fmla="*/ 167894 w 1143000"/>
              <a:gd name="connsiteY87" fmla="*/ 398621 h 1666875"/>
              <a:gd name="connsiteX88" fmla="*/ 158369 w 1143000"/>
              <a:gd name="connsiteY88" fmla="*/ 375761 h 1666875"/>
              <a:gd name="connsiteX89" fmla="*/ 157416 w 1143000"/>
              <a:gd name="connsiteY89" fmla="*/ 345281 h 1666875"/>
              <a:gd name="connsiteX90" fmla="*/ 148844 w 1143000"/>
              <a:gd name="connsiteY90" fmla="*/ 308134 h 1666875"/>
              <a:gd name="connsiteX91" fmla="*/ 137414 w 1143000"/>
              <a:gd name="connsiteY91" fmla="*/ 267176 h 1666875"/>
              <a:gd name="connsiteX92" fmla="*/ 126936 w 1143000"/>
              <a:gd name="connsiteY92" fmla="*/ 220504 h 1666875"/>
              <a:gd name="connsiteX93" fmla="*/ 132651 w 1143000"/>
              <a:gd name="connsiteY93" fmla="*/ 205264 h 1666875"/>
              <a:gd name="connsiteX94" fmla="*/ 143129 w 1143000"/>
              <a:gd name="connsiteY94" fmla="*/ 179546 h 1666875"/>
              <a:gd name="connsiteX95" fmla="*/ 135509 w 1143000"/>
              <a:gd name="connsiteY95" fmla="*/ 147161 h 1666875"/>
              <a:gd name="connsiteX96" fmla="*/ 139319 w 1143000"/>
              <a:gd name="connsiteY96" fmla="*/ 111919 h 1666875"/>
              <a:gd name="connsiteX97" fmla="*/ 139319 w 1143000"/>
              <a:gd name="connsiteY97" fmla="*/ 100489 h 1666875"/>
              <a:gd name="connsiteX98" fmla="*/ 141224 w 1143000"/>
              <a:gd name="connsiteY98" fmla="*/ 71914 h 1666875"/>
              <a:gd name="connsiteX99" fmla="*/ 166941 w 1143000"/>
              <a:gd name="connsiteY99" fmla="*/ 40481 h 1666875"/>
              <a:gd name="connsiteX100" fmla="*/ 189801 w 1143000"/>
              <a:gd name="connsiteY100" fmla="*/ 37624 h 1666875"/>
              <a:gd name="connsiteX101" fmla="*/ 184086 w 1143000"/>
              <a:gd name="connsiteY101" fmla="*/ 7144 h 1666875"/>
              <a:gd name="connsiteX102" fmla="*/ 197421 w 1143000"/>
              <a:gd name="connsiteY102" fmla="*/ 7144 h 1666875"/>
              <a:gd name="connsiteX103" fmla="*/ 207899 w 1143000"/>
              <a:gd name="connsiteY103" fmla="*/ 11906 h 1666875"/>
              <a:gd name="connsiteX104" fmla="*/ 230759 w 1143000"/>
              <a:gd name="connsiteY104" fmla="*/ 46196 h 1666875"/>
              <a:gd name="connsiteX105" fmla="*/ 209804 w 1143000"/>
              <a:gd name="connsiteY105" fmla="*/ 118586 h 1666875"/>
              <a:gd name="connsiteX106" fmla="*/ 203136 w 1143000"/>
              <a:gd name="connsiteY106" fmla="*/ 180499 h 1666875"/>
              <a:gd name="connsiteX107" fmla="*/ 204089 w 1143000"/>
              <a:gd name="connsiteY107" fmla="*/ 182404 h 1666875"/>
              <a:gd name="connsiteX108" fmla="*/ 220281 w 1143000"/>
              <a:gd name="connsiteY108" fmla="*/ 222409 h 1666875"/>
              <a:gd name="connsiteX109" fmla="*/ 237426 w 1143000"/>
              <a:gd name="connsiteY109" fmla="*/ 283369 h 1666875"/>
              <a:gd name="connsiteX110" fmla="*/ 255524 w 1143000"/>
              <a:gd name="connsiteY110" fmla="*/ 294799 h 1666875"/>
              <a:gd name="connsiteX111" fmla="*/ 337439 w 1143000"/>
              <a:gd name="connsiteY111" fmla="*/ 297656 h 1666875"/>
              <a:gd name="connsiteX112" fmla="*/ 413639 w 1143000"/>
              <a:gd name="connsiteY112" fmla="*/ 313849 h 1666875"/>
              <a:gd name="connsiteX113" fmla="*/ 430784 w 1143000"/>
              <a:gd name="connsiteY113" fmla="*/ 308134 h 1666875"/>
              <a:gd name="connsiteX114" fmla="*/ 552704 w 1143000"/>
              <a:gd name="connsiteY114" fmla="*/ 251936 h 1666875"/>
              <a:gd name="connsiteX115" fmla="*/ 566039 w 1143000"/>
              <a:gd name="connsiteY115" fmla="*/ 247174 h 1666875"/>
              <a:gd name="connsiteX116" fmla="*/ 585089 w 1143000"/>
              <a:gd name="connsiteY116" fmla="*/ 251936 h 1666875"/>
              <a:gd name="connsiteX117" fmla="*/ 593661 w 1143000"/>
              <a:gd name="connsiteY117" fmla="*/ 255746 h 1666875"/>
              <a:gd name="connsiteX118" fmla="*/ 607949 w 1143000"/>
              <a:gd name="connsiteY118" fmla="*/ 260509 h 1666875"/>
              <a:gd name="connsiteX119" fmla="*/ 612711 w 1143000"/>
              <a:gd name="connsiteY119" fmla="*/ 269081 h 1666875"/>
              <a:gd name="connsiteX120" fmla="*/ 605091 w 1143000"/>
              <a:gd name="connsiteY120" fmla="*/ 272891 h 1666875"/>
              <a:gd name="connsiteX121" fmla="*/ 580326 w 1143000"/>
              <a:gd name="connsiteY121" fmla="*/ 275749 h 1666875"/>
              <a:gd name="connsiteX122" fmla="*/ 592709 w 1143000"/>
              <a:gd name="connsiteY122" fmla="*/ 278606 h 1666875"/>
              <a:gd name="connsiteX123" fmla="*/ 571754 w 1143000"/>
              <a:gd name="connsiteY123" fmla="*/ 283369 h 1666875"/>
              <a:gd name="connsiteX124" fmla="*/ 579374 w 1143000"/>
              <a:gd name="connsiteY124" fmla="*/ 288131 h 1666875"/>
              <a:gd name="connsiteX125" fmla="*/ 648906 w 1143000"/>
              <a:gd name="connsiteY125" fmla="*/ 326231 h 1666875"/>
              <a:gd name="connsiteX126" fmla="*/ 659384 w 1143000"/>
              <a:gd name="connsiteY126" fmla="*/ 342424 h 1666875"/>
              <a:gd name="connsiteX127" fmla="*/ 664146 w 1143000"/>
              <a:gd name="connsiteY127" fmla="*/ 349091 h 1666875"/>
              <a:gd name="connsiteX128" fmla="*/ 689864 w 1143000"/>
              <a:gd name="connsiteY128" fmla="*/ 388144 h 1666875"/>
              <a:gd name="connsiteX129" fmla="*/ 701294 w 1143000"/>
              <a:gd name="connsiteY129" fmla="*/ 414814 h 1666875"/>
              <a:gd name="connsiteX130" fmla="*/ 709866 w 1143000"/>
              <a:gd name="connsiteY130" fmla="*/ 433864 h 1666875"/>
              <a:gd name="connsiteX131" fmla="*/ 708914 w 1143000"/>
              <a:gd name="connsiteY131" fmla="*/ 443389 h 1666875"/>
              <a:gd name="connsiteX132" fmla="*/ 699389 w 1143000"/>
              <a:gd name="connsiteY132" fmla="*/ 441484 h 1666875"/>
              <a:gd name="connsiteX133" fmla="*/ 692721 w 1143000"/>
              <a:gd name="connsiteY133" fmla="*/ 436721 h 1666875"/>
              <a:gd name="connsiteX134" fmla="*/ 696531 w 1143000"/>
              <a:gd name="connsiteY134" fmla="*/ 457676 h 1666875"/>
              <a:gd name="connsiteX135" fmla="*/ 696531 w 1143000"/>
              <a:gd name="connsiteY135" fmla="*/ 462439 h 1666875"/>
              <a:gd name="connsiteX136" fmla="*/ 690816 w 1143000"/>
              <a:gd name="connsiteY136" fmla="*/ 460534 h 1666875"/>
              <a:gd name="connsiteX137" fmla="*/ 682244 w 1143000"/>
              <a:gd name="connsiteY137" fmla="*/ 451009 h 1666875"/>
              <a:gd name="connsiteX138" fmla="*/ 647954 w 1143000"/>
              <a:gd name="connsiteY138" fmla="*/ 418624 h 1666875"/>
              <a:gd name="connsiteX139" fmla="*/ 635571 w 1143000"/>
              <a:gd name="connsiteY139" fmla="*/ 420529 h 1666875"/>
              <a:gd name="connsiteX140" fmla="*/ 636524 w 1143000"/>
              <a:gd name="connsiteY140" fmla="*/ 439579 h 1666875"/>
              <a:gd name="connsiteX141" fmla="*/ 690816 w 1143000"/>
              <a:gd name="connsiteY141" fmla="*/ 492919 h 1666875"/>
              <a:gd name="connsiteX142" fmla="*/ 692721 w 1143000"/>
              <a:gd name="connsiteY142" fmla="*/ 495776 h 1666875"/>
              <a:gd name="connsiteX143" fmla="*/ 694626 w 1143000"/>
              <a:gd name="connsiteY143" fmla="*/ 506254 h 1666875"/>
              <a:gd name="connsiteX144" fmla="*/ 684149 w 1143000"/>
              <a:gd name="connsiteY144" fmla="*/ 503396 h 1666875"/>
              <a:gd name="connsiteX145" fmla="*/ 658431 w 1143000"/>
              <a:gd name="connsiteY145" fmla="*/ 482441 h 1666875"/>
              <a:gd name="connsiteX146" fmla="*/ 657479 w 1143000"/>
              <a:gd name="connsiteY146" fmla="*/ 502444 h 1666875"/>
              <a:gd name="connsiteX147" fmla="*/ 657479 w 1143000"/>
              <a:gd name="connsiteY147" fmla="*/ 508159 h 1666875"/>
              <a:gd name="connsiteX148" fmla="*/ 664146 w 1143000"/>
              <a:gd name="connsiteY148" fmla="*/ 537686 h 1666875"/>
              <a:gd name="connsiteX149" fmla="*/ 648906 w 1143000"/>
              <a:gd name="connsiteY149" fmla="*/ 568166 h 1666875"/>
              <a:gd name="connsiteX150" fmla="*/ 641286 w 1143000"/>
              <a:gd name="connsiteY150" fmla="*/ 565309 h 1666875"/>
              <a:gd name="connsiteX151" fmla="*/ 637476 w 1143000"/>
              <a:gd name="connsiteY151" fmla="*/ 551974 h 1666875"/>
              <a:gd name="connsiteX152" fmla="*/ 632714 w 1143000"/>
              <a:gd name="connsiteY152" fmla="*/ 578644 h 1666875"/>
              <a:gd name="connsiteX153" fmla="*/ 623189 w 1143000"/>
              <a:gd name="connsiteY153" fmla="*/ 583406 h 1666875"/>
              <a:gd name="connsiteX154" fmla="*/ 618426 w 1143000"/>
              <a:gd name="connsiteY154" fmla="*/ 562451 h 1666875"/>
              <a:gd name="connsiteX155" fmla="*/ 617474 w 1143000"/>
              <a:gd name="connsiteY155" fmla="*/ 556736 h 1666875"/>
              <a:gd name="connsiteX156" fmla="*/ 617474 w 1143000"/>
              <a:gd name="connsiteY156" fmla="*/ 556736 h 1666875"/>
              <a:gd name="connsiteX157" fmla="*/ 618426 w 1143000"/>
              <a:gd name="connsiteY157" fmla="*/ 558641 h 1666875"/>
              <a:gd name="connsiteX158" fmla="*/ 619379 w 1143000"/>
              <a:gd name="connsiteY158" fmla="*/ 566261 h 1666875"/>
              <a:gd name="connsiteX159" fmla="*/ 620331 w 1143000"/>
              <a:gd name="connsiteY159" fmla="*/ 585311 h 166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</a:cxnLst>
            <a:rect l="l" t="t" r="r" b="b"/>
            <a:pathLst>
              <a:path w="1143000" h="1666875">
                <a:moveTo>
                  <a:pt x="620331" y="585311"/>
                </a:moveTo>
                <a:cubicBezTo>
                  <a:pt x="618426" y="592931"/>
                  <a:pt x="613664" y="602456"/>
                  <a:pt x="615569" y="608171"/>
                </a:cubicBezTo>
                <a:cubicBezTo>
                  <a:pt x="618426" y="614839"/>
                  <a:pt x="629856" y="611029"/>
                  <a:pt x="636524" y="613886"/>
                </a:cubicBezTo>
                <a:cubicBezTo>
                  <a:pt x="647001" y="618649"/>
                  <a:pt x="655574" y="614839"/>
                  <a:pt x="665099" y="611029"/>
                </a:cubicBezTo>
                <a:cubicBezTo>
                  <a:pt x="687006" y="602456"/>
                  <a:pt x="709866" y="594836"/>
                  <a:pt x="732726" y="590074"/>
                </a:cubicBezTo>
                <a:cubicBezTo>
                  <a:pt x="751776" y="586264"/>
                  <a:pt x="771779" y="583406"/>
                  <a:pt x="789876" y="575786"/>
                </a:cubicBezTo>
                <a:cubicBezTo>
                  <a:pt x="800354" y="571976"/>
                  <a:pt x="810831" y="571024"/>
                  <a:pt x="821309" y="571024"/>
                </a:cubicBezTo>
                <a:cubicBezTo>
                  <a:pt x="851789" y="568166"/>
                  <a:pt x="881316" y="563404"/>
                  <a:pt x="911796" y="564356"/>
                </a:cubicBezTo>
                <a:cubicBezTo>
                  <a:pt x="923226" y="565309"/>
                  <a:pt x="935609" y="562451"/>
                  <a:pt x="947039" y="561499"/>
                </a:cubicBezTo>
                <a:cubicBezTo>
                  <a:pt x="949896" y="561499"/>
                  <a:pt x="953706" y="560546"/>
                  <a:pt x="955611" y="557689"/>
                </a:cubicBezTo>
                <a:cubicBezTo>
                  <a:pt x="961326" y="548164"/>
                  <a:pt x="970851" y="547211"/>
                  <a:pt x="981329" y="546259"/>
                </a:cubicBezTo>
                <a:cubicBezTo>
                  <a:pt x="993711" y="545306"/>
                  <a:pt x="1005141" y="546259"/>
                  <a:pt x="1017524" y="542449"/>
                </a:cubicBezTo>
                <a:cubicBezTo>
                  <a:pt x="1031811" y="537686"/>
                  <a:pt x="1037526" y="527209"/>
                  <a:pt x="1039431" y="514826"/>
                </a:cubicBezTo>
                <a:cubicBezTo>
                  <a:pt x="1044194" y="490061"/>
                  <a:pt x="1062291" y="474821"/>
                  <a:pt x="1078484" y="457676"/>
                </a:cubicBezTo>
                <a:cubicBezTo>
                  <a:pt x="1081341" y="454819"/>
                  <a:pt x="1086104" y="453866"/>
                  <a:pt x="1090866" y="455771"/>
                </a:cubicBezTo>
                <a:cubicBezTo>
                  <a:pt x="1104201" y="461486"/>
                  <a:pt x="1115631" y="468154"/>
                  <a:pt x="1121346" y="482441"/>
                </a:cubicBezTo>
                <a:cubicBezTo>
                  <a:pt x="1125156" y="491014"/>
                  <a:pt x="1132776" y="497681"/>
                  <a:pt x="1137539" y="505301"/>
                </a:cubicBezTo>
                <a:cubicBezTo>
                  <a:pt x="1149921" y="523399"/>
                  <a:pt x="1144206" y="541496"/>
                  <a:pt x="1123251" y="548164"/>
                </a:cubicBezTo>
                <a:cubicBezTo>
                  <a:pt x="1113726" y="551021"/>
                  <a:pt x="1112774" y="557689"/>
                  <a:pt x="1113726" y="565309"/>
                </a:cubicBezTo>
                <a:cubicBezTo>
                  <a:pt x="1114679" y="588169"/>
                  <a:pt x="1100391" y="608171"/>
                  <a:pt x="1078484" y="613886"/>
                </a:cubicBezTo>
                <a:cubicBezTo>
                  <a:pt x="1076579" y="614839"/>
                  <a:pt x="1073721" y="614839"/>
                  <a:pt x="1072769" y="615791"/>
                </a:cubicBezTo>
                <a:cubicBezTo>
                  <a:pt x="1059434" y="627221"/>
                  <a:pt x="1042289" y="631984"/>
                  <a:pt x="1027049" y="640556"/>
                </a:cubicBezTo>
                <a:cubicBezTo>
                  <a:pt x="1004189" y="653891"/>
                  <a:pt x="979424" y="661511"/>
                  <a:pt x="953706" y="668179"/>
                </a:cubicBezTo>
                <a:cubicBezTo>
                  <a:pt x="935609" y="672941"/>
                  <a:pt x="918464" y="677704"/>
                  <a:pt x="901319" y="683419"/>
                </a:cubicBezTo>
                <a:cubicBezTo>
                  <a:pt x="899414" y="684371"/>
                  <a:pt x="897509" y="684371"/>
                  <a:pt x="896556" y="685324"/>
                </a:cubicBezTo>
                <a:cubicBezTo>
                  <a:pt x="881316" y="698659"/>
                  <a:pt x="861314" y="697706"/>
                  <a:pt x="842264" y="701516"/>
                </a:cubicBezTo>
                <a:cubicBezTo>
                  <a:pt x="827024" y="704374"/>
                  <a:pt x="813689" y="712946"/>
                  <a:pt x="798449" y="715804"/>
                </a:cubicBezTo>
                <a:cubicBezTo>
                  <a:pt x="789876" y="717709"/>
                  <a:pt x="782256" y="721519"/>
                  <a:pt x="773684" y="723424"/>
                </a:cubicBezTo>
                <a:cubicBezTo>
                  <a:pt x="742251" y="730091"/>
                  <a:pt x="713676" y="743426"/>
                  <a:pt x="684149" y="755809"/>
                </a:cubicBezTo>
                <a:cubicBezTo>
                  <a:pt x="671766" y="761524"/>
                  <a:pt x="658431" y="762476"/>
                  <a:pt x="646049" y="764381"/>
                </a:cubicBezTo>
                <a:cubicBezTo>
                  <a:pt x="595566" y="772954"/>
                  <a:pt x="569849" y="796766"/>
                  <a:pt x="552704" y="841534"/>
                </a:cubicBezTo>
                <a:cubicBezTo>
                  <a:pt x="548894" y="851059"/>
                  <a:pt x="552704" y="862489"/>
                  <a:pt x="548894" y="873919"/>
                </a:cubicBezTo>
                <a:cubicBezTo>
                  <a:pt x="546989" y="878681"/>
                  <a:pt x="545084" y="883444"/>
                  <a:pt x="543179" y="889159"/>
                </a:cubicBezTo>
                <a:cubicBezTo>
                  <a:pt x="534606" y="910114"/>
                  <a:pt x="531749" y="932974"/>
                  <a:pt x="528891" y="954881"/>
                </a:cubicBezTo>
                <a:cubicBezTo>
                  <a:pt x="526034" y="972026"/>
                  <a:pt x="521271" y="989171"/>
                  <a:pt x="512699" y="1005364"/>
                </a:cubicBezTo>
                <a:cubicBezTo>
                  <a:pt x="505079" y="1018699"/>
                  <a:pt x="496506" y="1032034"/>
                  <a:pt x="498411" y="1049179"/>
                </a:cubicBezTo>
                <a:cubicBezTo>
                  <a:pt x="499364" y="1054894"/>
                  <a:pt x="498411" y="1060609"/>
                  <a:pt x="495554" y="1065371"/>
                </a:cubicBezTo>
                <a:cubicBezTo>
                  <a:pt x="492696" y="1071086"/>
                  <a:pt x="492696" y="1076801"/>
                  <a:pt x="493649" y="1082516"/>
                </a:cubicBezTo>
                <a:cubicBezTo>
                  <a:pt x="498411" y="1097756"/>
                  <a:pt x="499364" y="1113949"/>
                  <a:pt x="506031" y="1129189"/>
                </a:cubicBezTo>
                <a:cubicBezTo>
                  <a:pt x="516509" y="1152049"/>
                  <a:pt x="522224" y="1176814"/>
                  <a:pt x="529844" y="1200626"/>
                </a:cubicBezTo>
                <a:cubicBezTo>
                  <a:pt x="537464" y="1223486"/>
                  <a:pt x="545084" y="1246346"/>
                  <a:pt x="552704" y="1269206"/>
                </a:cubicBezTo>
                <a:cubicBezTo>
                  <a:pt x="553656" y="1273016"/>
                  <a:pt x="556514" y="1272064"/>
                  <a:pt x="558419" y="1272064"/>
                </a:cubicBezTo>
                <a:cubicBezTo>
                  <a:pt x="576516" y="1276826"/>
                  <a:pt x="587946" y="1288256"/>
                  <a:pt x="596519" y="1304449"/>
                </a:cubicBezTo>
                <a:cubicBezTo>
                  <a:pt x="607949" y="1328261"/>
                  <a:pt x="613664" y="1353979"/>
                  <a:pt x="618426" y="1379696"/>
                </a:cubicBezTo>
                <a:cubicBezTo>
                  <a:pt x="621284" y="1398746"/>
                  <a:pt x="627951" y="1415891"/>
                  <a:pt x="638429" y="1432084"/>
                </a:cubicBezTo>
                <a:cubicBezTo>
                  <a:pt x="649859" y="1450181"/>
                  <a:pt x="656526" y="1470184"/>
                  <a:pt x="656526" y="1492091"/>
                </a:cubicBezTo>
                <a:cubicBezTo>
                  <a:pt x="656526" y="1521619"/>
                  <a:pt x="658431" y="1551146"/>
                  <a:pt x="645096" y="1578769"/>
                </a:cubicBezTo>
                <a:cubicBezTo>
                  <a:pt x="637476" y="1595914"/>
                  <a:pt x="625094" y="1603534"/>
                  <a:pt x="606996" y="1601629"/>
                </a:cubicBezTo>
                <a:cubicBezTo>
                  <a:pt x="599376" y="1600676"/>
                  <a:pt x="600329" y="1603534"/>
                  <a:pt x="600329" y="1608296"/>
                </a:cubicBezTo>
                <a:cubicBezTo>
                  <a:pt x="600329" y="1619726"/>
                  <a:pt x="600329" y="1631156"/>
                  <a:pt x="594614" y="1641634"/>
                </a:cubicBezTo>
                <a:cubicBezTo>
                  <a:pt x="588899" y="1653064"/>
                  <a:pt x="581279" y="1660684"/>
                  <a:pt x="567944" y="1660684"/>
                </a:cubicBezTo>
                <a:cubicBezTo>
                  <a:pt x="562229" y="1660684"/>
                  <a:pt x="556514" y="1659731"/>
                  <a:pt x="551751" y="1660684"/>
                </a:cubicBezTo>
                <a:cubicBezTo>
                  <a:pt x="531749" y="1662589"/>
                  <a:pt x="521271" y="1651159"/>
                  <a:pt x="512699" y="1635919"/>
                </a:cubicBezTo>
                <a:cubicBezTo>
                  <a:pt x="505079" y="1621631"/>
                  <a:pt x="497459" y="1606391"/>
                  <a:pt x="490791" y="1592104"/>
                </a:cubicBezTo>
                <a:cubicBezTo>
                  <a:pt x="484124" y="1575911"/>
                  <a:pt x="471741" y="1569244"/>
                  <a:pt x="455549" y="1568291"/>
                </a:cubicBezTo>
                <a:cubicBezTo>
                  <a:pt x="444119" y="1567339"/>
                  <a:pt x="432689" y="1568291"/>
                  <a:pt x="421259" y="1567339"/>
                </a:cubicBezTo>
                <a:cubicBezTo>
                  <a:pt x="413639" y="1566386"/>
                  <a:pt x="410781" y="1574006"/>
                  <a:pt x="404114" y="1574006"/>
                </a:cubicBezTo>
                <a:cubicBezTo>
                  <a:pt x="394589" y="1574959"/>
                  <a:pt x="384111" y="1575911"/>
                  <a:pt x="374586" y="1574959"/>
                </a:cubicBezTo>
                <a:cubicBezTo>
                  <a:pt x="347916" y="1573054"/>
                  <a:pt x="324104" y="1583531"/>
                  <a:pt x="298386" y="1589246"/>
                </a:cubicBezTo>
                <a:cubicBezTo>
                  <a:pt x="252666" y="1599724"/>
                  <a:pt x="209804" y="1616869"/>
                  <a:pt x="164084" y="1624489"/>
                </a:cubicBezTo>
                <a:cubicBezTo>
                  <a:pt x="135509" y="1629251"/>
                  <a:pt x="105981" y="1626394"/>
                  <a:pt x="76454" y="1624489"/>
                </a:cubicBezTo>
                <a:cubicBezTo>
                  <a:pt x="49784" y="1622584"/>
                  <a:pt x="33591" y="1603534"/>
                  <a:pt x="12636" y="1592104"/>
                </a:cubicBezTo>
                <a:cubicBezTo>
                  <a:pt x="7874" y="1590199"/>
                  <a:pt x="5969" y="1584484"/>
                  <a:pt x="7874" y="1579721"/>
                </a:cubicBezTo>
                <a:cubicBezTo>
                  <a:pt x="9779" y="1570196"/>
                  <a:pt x="8826" y="1561624"/>
                  <a:pt x="7874" y="1553051"/>
                </a:cubicBezTo>
                <a:cubicBezTo>
                  <a:pt x="5969" y="1533049"/>
                  <a:pt x="12636" y="1516856"/>
                  <a:pt x="23114" y="1500664"/>
                </a:cubicBezTo>
                <a:cubicBezTo>
                  <a:pt x="43116" y="1468279"/>
                  <a:pt x="65976" y="1436846"/>
                  <a:pt x="87884" y="1405414"/>
                </a:cubicBezTo>
                <a:cubicBezTo>
                  <a:pt x="100266" y="1388269"/>
                  <a:pt x="108839" y="1368266"/>
                  <a:pt x="119316" y="1350169"/>
                </a:cubicBezTo>
                <a:cubicBezTo>
                  <a:pt x="144081" y="1305401"/>
                  <a:pt x="174561" y="1263491"/>
                  <a:pt x="205041" y="1222534"/>
                </a:cubicBezTo>
                <a:cubicBezTo>
                  <a:pt x="209804" y="1215866"/>
                  <a:pt x="211709" y="1212056"/>
                  <a:pt x="203136" y="1206341"/>
                </a:cubicBezTo>
                <a:cubicBezTo>
                  <a:pt x="191706" y="1198721"/>
                  <a:pt x="191706" y="1186339"/>
                  <a:pt x="193611" y="1174909"/>
                </a:cubicBezTo>
                <a:cubicBezTo>
                  <a:pt x="195516" y="1165384"/>
                  <a:pt x="199326" y="1154906"/>
                  <a:pt x="205994" y="1147286"/>
                </a:cubicBezTo>
                <a:cubicBezTo>
                  <a:pt x="210756" y="1142524"/>
                  <a:pt x="210756" y="1135856"/>
                  <a:pt x="210756" y="1130141"/>
                </a:cubicBezTo>
                <a:cubicBezTo>
                  <a:pt x="211709" y="1112044"/>
                  <a:pt x="207899" y="1093946"/>
                  <a:pt x="214566" y="1076801"/>
                </a:cubicBezTo>
                <a:cubicBezTo>
                  <a:pt x="219329" y="1064419"/>
                  <a:pt x="218376" y="1054894"/>
                  <a:pt x="212661" y="1043464"/>
                </a:cubicBezTo>
                <a:cubicBezTo>
                  <a:pt x="207899" y="1032986"/>
                  <a:pt x="206946" y="1020604"/>
                  <a:pt x="206946" y="1008221"/>
                </a:cubicBezTo>
                <a:cubicBezTo>
                  <a:pt x="206946" y="1008221"/>
                  <a:pt x="206946" y="1007269"/>
                  <a:pt x="206946" y="1007269"/>
                </a:cubicBezTo>
                <a:cubicBezTo>
                  <a:pt x="220281" y="990124"/>
                  <a:pt x="206946" y="973931"/>
                  <a:pt x="205041" y="957739"/>
                </a:cubicBezTo>
                <a:cubicBezTo>
                  <a:pt x="202184" y="933926"/>
                  <a:pt x="204089" y="911066"/>
                  <a:pt x="210756" y="888206"/>
                </a:cubicBezTo>
                <a:cubicBezTo>
                  <a:pt x="211709" y="883444"/>
                  <a:pt x="212661" y="878681"/>
                  <a:pt x="213614" y="873919"/>
                </a:cubicBezTo>
                <a:cubicBezTo>
                  <a:pt x="218376" y="856774"/>
                  <a:pt x="214566" y="840581"/>
                  <a:pt x="210756" y="824389"/>
                </a:cubicBezTo>
                <a:cubicBezTo>
                  <a:pt x="205041" y="798671"/>
                  <a:pt x="210756" y="774859"/>
                  <a:pt x="217424" y="751046"/>
                </a:cubicBezTo>
                <a:cubicBezTo>
                  <a:pt x="221234" y="736759"/>
                  <a:pt x="225044" y="722471"/>
                  <a:pt x="228854" y="707231"/>
                </a:cubicBezTo>
                <a:cubicBezTo>
                  <a:pt x="229806" y="705326"/>
                  <a:pt x="229806" y="702469"/>
                  <a:pt x="228854" y="700564"/>
                </a:cubicBezTo>
                <a:cubicBezTo>
                  <a:pt x="219329" y="682466"/>
                  <a:pt x="219329" y="662464"/>
                  <a:pt x="212661" y="643414"/>
                </a:cubicBezTo>
                <a:cubicBezTo>
                  <a:pt x="210756" y="638651"/>
                  <a:pt x="210756" y="633889"/>
                  <a:pt x="210756" y="629126"/>
                </a:cubicBezTo>
                <a:cubicBezTo>
                  <a:pt x="210756" y="603409"/>
                  <a:pt x="205041" y="577691"/>
                  <a:pt x="199326" y="551974"/>
                </a:cubicBezTo>
                <a:cubicBezTo>
                  <a:pt x="187896" y="503396"/>
                  <a:pt x="174561" y="454819"/>
                  <a:pt x="169799" y="405289"/>
                </a:cubicBezTo>
                <a:cubicBezTo>
                  <a:pt x="169799" y="402431"/>
                  <a:pt x="168846" y="398621"/>
                  <a:pt x="167894" y="398621"/>
                </a:cubicBezTo>
                <a:cubicBezTo>
                  <a:pt x="156464" y="394811"/>
                  <a:pt x="159321" y="384334"/>
                  <a:pt x="158369" y="375761"/>
                </a:cubicBezTo>
                <a:cubicBezTo>
                  <a:pt x="157416" y="365284"/>
                  <a:pt x="157416" y="354806"/>
                  <a:pt x="157416" y="345281"/>
                </a:cubicBezTo>
                <a:cubicBezTo>
                  <a:pt x="156464" y="331946"/>
                  <a:pt x="156464" y="320516"/>
                  <a:pt x="148844" y="308134"/>
                </a:cubicBezTo>
                <a:cubicBezTo>
                  <a:pt x="141224" y="296704"/>
                  <a:pt x="140271" y="281464"/>
                  <a:pt x="137414" y="267176"/>
                </a:cubicBezTo>
                <a:cubicBezTo>
                  <a:pt x="133604" y="251936"/>
                  <a:pt x="130746" y="235744"/>
                  <a:pt x="126936" y="220504"/>
                </a:cubicBezTo>
                <a:cubicBezTo>
                  <a:pt x="125984" y="213836"/>
                  <a:pt x="126936" y="208121"/>
                  <a:pt x="132651" y="205264"/>
                </a:cubicBezTo>
                <a:cubicBezTo>
                  <a:pt x="144081" y="199549"/>
                  <a:pt x="146939" y="190976"/>
                  <a:pt x="143129" y="179546"/>
                </a:cubicBezTo>
                <a:cubicBezTo>
                  <a:pt x="139319" y="169069"/>
                  <a:pt x="139319" y="157639"/>
                  <a:pt x="135509" y="147161"/>
                </a:cubicBezTo>
                <a:cubicBezTo>
                  <a:pt x="131699" y="134779"/>
                  <a:pt x="133604" y="123349"/>
                  <a:pt x="139319" y="111919"/>
                </a:cubicBezTo>
                <a:cubicBezTo>
                  <a:pt x="141224" y="107156"/>
                  <a:pt x="142176" y="104299"/>
                  <a:pt x="139319" y="100489"/>
                </a:cubicBezTo>
                <a:cubicBezTo>
                  <a:pt x="133604" y="90964"/>
                  <a:pt x="136461" y="82391"/>
                  <a:pt x="141224" y="71914"/>
                </a:cubicBezTo>
                <a:cubicBezTo>
                  <a:pt x="147891" y="58579"/>
                  <a:pt x="159321" y="50959"/>
                  <a:pt x="166941" y="40481"/>
                </a:cubicBezTo>
                <a:cubicBezTo>
                  <a:pt x="171704" y="33814"/>
                  <a:pt x="179324" y="33814"/>
                  <a:pt x="189801" y="37624"/>
                </a:cubicBezTo>
                <a:cubicBezTo>
                  <a:pt x="183134" y="26194"/>
                  <a:pt x="170751" y="18574"/>
                  <a:pt x="184086" y="7144"/>
                </a:cubicBezTo>
                <a:cubicBezTo>
                  <a:pt x="188849" y="7144"/>
                  <a:pt x="192659" y="7144"/>
                  <a:pt x="197421" y="7144"/>
                </a:cubicBezTo>
                <a:cubicBezTo>
                  <a:pt x="199326" y="10954"/>
                  <a:pt x="205041" y="9049"/>
                  <a:pt x="207899" y="11906"/>
                </a:cubicBezTo>
                <a:cubicBezTo>
                  <a:pt x="220281" y="20479"/>
                  <a:pt x="228854" y="30004"/>
                  <a:pt x="230759" y="46196"/>
                </a:cubicBezTo>
                <a:cubicBezTo>
                  <a:pt x="234569" y="73819"/>
                  <a:pt x="225996" y="97631"/>
                  <a:pt x="209804" y="118586"/>
                </a:cubicBezTo>
                <a:cubicBezTo>
                  <a:pt x="195516" y="138589"/>
                  <a:pt x="193611" y="158591"/>
                  <a:pt x="203136" y="180499"/>
                </a:cubicBezTo>
                <a:cubicBezTo>
                  <a:pt x="203136" y="181451"/>
                  <a:pt x="203136" y="182404"/>
                  <a:pt x="204089" y="182404"/>
                </a:cubicBezTo>
                <a:cubicBezTo>
                  <a:pt x="221234" y="190976"/>
                  <a:pt x="216471" y="209074"/>
                  <a:pt x="220281" y="222409"/>
                </a:cubicBezTo>
                <a:cubicBezTo>
                  <a:pt x="225996" y="242411"/>
                  <a:pt x="233616" y="262414"/>
                  <a:pt x="237426" y="283369"/>
                </a:cubicBezTo>
                <a:cubicBezTo>
                  <a:pt x="239331" y="295751"/>
                  <a:pt x="243141" y="297656"/>
                  <a:pt x="255524" y="294799"/>
                </a:cubicBezTo>
                <a:cubicBezTo>
                  <a:pt x="283146" y="290036"/>
                  <a:pt x="310769" y="291941"/>
                  <a:pt x="337439" y="297656"/>
                </a:cubicBezTo>
                <a:cubicBezTo>
                  <a:pt x="363156" y="303371"/>
                  <a:pt x="388874" y="302419"/>
                  <a:pt x="413639" y="313849"/>
                </a:cubicBezTo>
                <a:cubicBezTo>
                  <a:pt x="419354" y="316706"/>
                  <a:pt x="425069" y="310991"/>
                  <a:pt x="430784" y="308134"/>
                </a:cubicBezTo>
                <a:cubicBezTo>
                  <a:pt x="469836" y="287179"/>
                  <a:pt x="506031" y="258604"/>
                  <a:pt x="552704" y="251936"/>
                </a:cubicBezTo>
                <a:cubicBezTo>
                  <a:pt x="557466" y="250984"/>
                  <a:pt x="561276" y="249079"/>
                  <a:pt x="566039" y="247174"/>
                </a:cubicBezTo>
                <a:cubicBezTo>
                  <a:pt x="572706" y="245269"/>
                  <a:pt x="580326" y="239554"/>
                  <a:pt x="585089" y="251936"/>
                </a:cubicBezTo>
                <a:cubicBezTo>
                  <a:pt x="586041" y="253841"/>
                  <a:pt x="590804" y="254794"/>
                  <a:pt x="593661" y="255746"/>
                </a:cubicBezTo>
                <a:cubicBezTo>
                  <a:pt x="598424" y="257651"/>
                  <a:pt x="603186" y="258604"/>
                  <a:pt x="607949" y="260509"/>
                </a:cubicBezTo>
                <a:cubicBezTo>
                  <a:pt x="611759" y="262414"/>
                  <a:pt x="613664" y="265271"/>
                  <a:pt x="612711" y="269081"/>
                </a:cubicBezTo>
                <a:cubicBezTo>
                  <a:pt x="611759" y="273844"/>
                  <a:pt x="607949" y="271939"/>
                  <a:pt x="605091" y="272891"/>
                </a:cubicBezTo>
                <a:cubicBezTo>
                  <a:pt x="596519" y="272891"/>
                  <a:pt x="588899" y="272891"/>
                  <a:pt x="580326" y="275749"/>
                </a:cubicBezTo>
                <a:cubicBezTo>
                  <a:pt x="584136" y="276701"/>
                  <a:pt x="587946" y="277654"/>
                  <a:pt x="592709" y="278606"/>
                </a:cubicBezTo>
                <a:cubicBezTo>
                  <a:pt x="586041" y="285274"/>
                  <a:pt x="577469" y="280511"/>
                  <a:pt x="571754" y="283369"/>
                </a:cubicBezTo>
                <a:cubicBezTo>
                  <a:pt x="572706" y="287179"/>
                  <a:pt x="576516" y="286226"/>
                  <a:pt x="579374" y="288131"/>
                </a:cubicBezTo>
                <a:cubicBezTo>
                  <a:pt x="604139" y="297656"/>
                  <a:pt x="628904" y="309086"/>
                  <a:pt x="648906" y="326231"/>
                </a:cubicBezTo>
                <a:cubicBezTo>
                  <a:pt x="653669" y="330041"/>
                  <a:pt x="658431" y="335756"/>
                  <a:pt x="659384" y="342424"/>
                </a:cubicBezTo>
                <a:cubicBezTo>
                  <a:pt x="660336" y="345281"/>
                  <a:pt x="661289" y="348139"/>
                  <a:pt x="664146" y="349091"/>
                </a:cubicBezTo>
                <a:cubicBezTo>
                  <a:pt x="680339" y="356711"/>
                  <a:pt x="686054" y="371951"/>
                  <a:pt x="689864" y="388144"/>
                </a:cubicBezTo>
                <a:cubicBezTo>
                  <a:pt x="691769" y="397669"/>
                  <a:pt x="695579" y="406241"/>
                  <a:pt x="701294" y="414814"/>
                </a:cubicBezTo>
                <a:cubicBezTo>
                  <a:pt x="705104" y="420529"/>
                  <a:pt x="707961" y="427196"/>
                  <a:pt x="709866" y="433864"/>
                </a:cubicBezTo>
                <a:cubicBezTo>
                  <a:pt x="710819" y="436721"/>
                  <a:pt x="711771" y="440531"/>
                  <a:pt x="708914" y="443389"/>
                </a:cubicBezTo>
                <a:cubicBezTo>
                  <a:pt x="705104" y="446246"/>
                  <a:pt x="702246" y="443389"/>
                  <a:pt x="699389" y="441484"/>
                </a:cubicBezTo>
                <a:cubicBezTo>
                  <a:pt x="697484" y="440531"/>
                  <a:pt x="695579" y="438626"/>
                  <a:pt x="692721" y="436721"/>
                </a:cubicBezTo>
                <a:cubicBezTo>
                  <a:pt x="694626" y="445294"/>
                  <a:pt x="695579" y="451961"/>
                  <a:pt x="696531" y="457676"/>
                </a:cubicBezTo>
                <a:cubicBezTo>
                  <a:pt x="696531" y="459581"/>
                  <a:pt x="697484" y="461486"/>
                  <a:pt x="696531" y="462439"/>
                </a:cubicBezTo>
                <a:cubicBezTo>
                  <a:pt x="694626" y="464344"/>
                  <a:pt x="692721" y="462439"/>
                  <a:pt x="690816" y="460534"/>
                </a:cubicBezTo>
                <a:cubicBezTo>
                  <a:pt x="687006" y="457676"/>
                  <a:pt x="685101" y="454819"/>
                  <a:pt x="682244" y="451009"/>
                </a:cubicBezTo>
                <a:cubicBezTo>
                  <a:pt x="673671" y="437674"/>
                  <a:pt x="663194" y="425291"/>
                  <a:pt x="647954" y="418624"/>
                </a:cubicBezTo>
                <a:cubicBezTo>
                  <a:pt x="643191" y="416719"/>
                  <a:pt x="638429" y="411956"/>
                  <a:pt x="635571" y="420529"/>
                </a:cubicBezTo>
                <a:cubicBezTo>
                  <a:pt x="633666" y="427196"/>
                  <a:pt x="627951" y="433864"/>
                  <a:pt x="636524" y="439579"/>
                </a:cubicBezTo>
                <a:cubicBezTo>
                  <a:pt x="657479" y="454819"/>
                  <a:pt x="677481" y="470059"/>
                  <a:pt x="690816" y="492919"/>
                </a:cubicBezTo>
                <a:cubicBezTo>
                  <a:pt x="691769" y="493871"/>
                  <a:pt x="692721" y="494824"/>
                  <a:pt x="692721" y="495776"/>
                </a:cubicBezTo>
                <a:cubicBezTo>
                  <a:pt x="693674" y="499586"/>
                  <a:pt x="698436" y="503396"/>
                  <a:pt x="694626" y="506254"/>
                </a:cubicBezTo>
                <a:cubicBezTo>
                  <a:pt x="690816" y="510064"/>
                  <a:pt x="687006" y="505301"/>
                  <a:pt x="684149" y="503396"/>
                </a:cubicBezTo>
                <a:cubicBezTo>
                  <a:pt x="675576" y="497681"/>
                  <a:pt x="669861" y="488156"/>
                  <a:pt x="658431" y="482441"/>
                </a:cubicBezTo>
                <a:cubicBezTo>
                  <a:pt x="660336" y="490061"/>
                  <a:pt x="663194" y="496729"/>
                  <a:pt x="657479" y="502444"/>
                </a:cubicBezTo>
                <a:cubicBezTo>
                  <a:pt x="655574" y="504349"/>
                  <a:pt x="656526" y="506254"/>
                  <a:pt x="657479" y="508159"/>
                </a:cubicBezTo>
                <a:cubicBezTo>
                  <a:pt x="663194" y="516731"/>
                  <a:pt x="662241" y="528161"/>
                  <a:pt x="664146" y="537686"/>
                </a:cubicBezTo>
                <a:cubicBezTo>
                  <a:pt x="667004" y="551974"/>
                  <a:pt x="656526" y="559594"/>
                  <a:pt x="648906" y="568166"/>
                </a:cubicBezTo>
                <a:cubicBezTo>
                  <a:pt x="645096" y="571976"/>
                  <a:pt x="643191" y="568166"/>
                  <a:pt x="641286" y="565309"/>
                </a:cubicBezTo>
                <a:cubicBezTo>
                  <a:pt x="639381" y="561499"/>
                  <a:pt x="639381" y="557689"/>
                  <a:pt x="637476" y="551974"/>
                </a:cubicBezTo>
                <a:cubicBezTo>
                  <a:pt x="630809" y="561499"/>
                  <a:pt x="633666" y="570071"/>
                  <a:pt x="632714" y="578644"/>
                </a:cubicBezTo>
                <a:cubicBezTo>
                  <a:pt x="631761" y="585311"/>
                  <a:pt x="629856" y="589121"/>
                  <a:pt x="623189" y="583406"/>
                </a:cubicBezTo>
                <a:cubicBezTo>
                  <a:pt x="619379" y="576739"/>
                  <a:pt x="620331" y="569119"/>
                  <a:pt x="618426" y="562451"/>
                </a:cubicBezTo>
                <a:cubicBezTo>
                  <a:pt x="617474" y="560546"/>
                  <a:pt x="617474" y="558641"/>
                  <a:pt x="617474" y="556736"/>
                </a:cubicBezTo>
                <a:cubicBezTo>
                  <a:pt x="617474" y="556736"/>
                  <a:pt x="617474" y="555784"/>
                  <a:pt x="617474" y="556736"/>
                </a:cubicBezTo>
                <a:cubicBezTo>
                  <a:pt x="617474" y="557689"/>
                  <a:pt x="617474" y="557689"/>
                  <a:pt x="618426" y="558641"/>
                </a:cubicBezTo>
                <a:cubicBezTo>
                  <a:pt x="618426" y="561499"/>
                  <a:pt x="619379" y="563404"/>
                  <a:pt x="619379" y="566261"/>
                </a:cubicBezTo>
                <a:cubicBezTo>
                  <a:pt x="618426" y="573881"/>
                  <a:pt x="621284" y="579596"/>
                  <a:pt x="620331" y="585311"/>
                </a:cubicBezTo>
                <a:close/>
              </a:path>
            </a:pathLst>
          </a:custGeom>
          <a:solidFill>
            <a:srgbClr val="F7BBC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Freeform: Shape 3">
            <a:extLst>
              <a:ext uri="{FF2B5EF4-FFF2-40B4-BE49-F238E27FC236}">
                <a16:creationId xmlns:a16="http://schemas.microsoft.com/office/drawing/2014/main" id="{CCA6097A-CDF8-41D0-ABB7-BE1B67A46DB5}"/>
              </a:ext>
            </a:extLst>
          </p:cNvPr>
          <p:cNvSpPr/>
          <p:nvPr/>
        </p:nvSpPr>
        <p:spPr>
          <a:xfrm>
            <a:off x="4556265" y="1644948"/>
            <a:ext cx="1902436" cy="3785256"/>
          </a:xfrm>
          <a:custGeom>
            <a:avLst/>
            <a:gdLst>
              <a:gd name="connsiteX0" fmla="*/ 9049 w 923925"/>
              <a:gd name="connsiteY0" fmla="*/ 1576201 h 1838325"/>
              <a:gd name="connsiteX1" fmla="*/ 12859 w 923925"/>
              <a:gd name="connsiteY1" fmla="*/ 1570486 h 1838325"/>
              <a:gd name="connsiteX2" fmla="*/ 57626 w 923925"/>
              <a:gd name="connsiteY2" fmla="*/ 1540958 h 1838325"/>
              <a:gd name="connsiteX3" fmla="*/ 95726 w 923925"/>
              <a:gd name="connsiteY3" fmla="*/ 1525719 h 1838325"/>
              <a:gd name="connsiteX4" fmla="*/ 143351 w 923925"/>
              <a:gd name="connsiteY4" fmla="*/ 1502858 h 1838325"/>
              <a:gd name="connsiteX5" fmla="*/ 162401 w 923925"/>
              <a:gd name="connsiteY5" fmla="*/ 1488571 h 1838325"/>
              <a:gd name="connsiteX6" fmla="*/ 223361 w 923925"/>
              <a:gd name="connsiteY6" fmla="*/ 1459044 h 1838325"/>
              <a:gd name="connsiteX7" fmla="*/ 244316 w 923925"/>
              <a:gd name="connsiteY7" fmla="*/ 1450471 h 1838325"/>
              <a:gd name="connsiteX8" fmla="*/ 283369 w 923925"/>
              <a:gd name="connsiteY8" fmla="*/ 1411419 h 1838325"/>
              <a:gd name="connsiteX9" fmla="*/ 285274 w 923925"/>
              <a:gd name="connsiteY9" fmla="*/ 1395226 h 1838325"/>
              <a:gd name="connsiteX10" fmla="*/ 267176 w 923925"/>
              <a:gd name="connsiteY10" fmla="*/ 1355221 h 1838325"/>
              <a:gd name="connsiteX11" fmla="*/ 241459 w 923925"/>
              <a:gd name="connsiteY11" fmla="*/ 1319026 h 1838325"/>
              <a:gd name="connsiteX12" fmla="*/ 162401 w 923925"/>
              <a:gd name="connsiteY12" fmla="*/ 1230444 h 1838325"/>
              <a:gd name="connsiteX13" fmla="*/ 135731 w 923925"/>
              <a:gd name="connsiteY13" fmla="*/ 1199964 h 1838325"/>
              <a:gd name="connsiteX14" fmla="*/ 111919 w 923925"/>
              <a:gd name="connsiteY14" fmla="*/ 1139956 h 1838325"/>
              <a:gd name="connsiteX15" fmla="*/ 111919 w 923925"/>
              <a:gd name="connsiteY15" fmla="*/ 1059946 h 1838325"/>
              <a:gd name="connsiteX16" fmla="*/ 127159 w 923925"/>
              <a:gd name="connsiteY16" fmla="*/ 1018036 h 1838325"/>
              <a:gd name="connsiteX17" fmla="*/ 139541 w 923925"/>
              <a:gd name="connsiteY17" fmla="*/ 984698 h 1838325"/>
              <a:gd name="connsiteX18" fmla="*/ 137636 w 923925"/>
              <a:gd name="connsiteY18" fmla="*/ 965648 h 1838325"/>
              <a:gd name="connsiteX19" fmla="*/ 143351 w 923925"/>
              <a:gd name="connsiteY19" fmla="*/ 926596 h 1838325"/>
              <a:gd name="connsiteX20" fmla="*/ 154781 w 923925"/>
              <a:gd name="connsiteY20" fmla="*/ 867541 h 1838325"/>
              <a:gd name="connsiteX21" fmla="*/ 159544 w 923925"/>
              <a:gd name="connsiteY21" fmla="*/ 816106 h 1838325"/>
              <a:gd name="connsiteX22" fmla="*/ 167164 w 923925"/>
              <a:gd name="connsiteY22" fmla="*/ 798961 h 1838325"/>
              <a:gd name="connsiteX23" fmla="*/ 182404 w 923925"/>
              <a:gd name="connsiteY23" fmla="*/ 753241 h 1838325"/>
              <a:gd name="connsiteX24" fmla="*/ 189071 w 923925"/>
              <a:gd name="connsiteY24" fmla="*/ 682756 h 1838325"/>
              <a:gd name="connsiteX25" fmla="*/ 190024 w 923925"/>
              <a:gd name="connsiteY25" fmla="*/ 644656 h 1838325"/>
              <a:gd name="connsiteX26" fmla="*/ 164306 w 923925"/>
              <a:gd name="connsiteY26" fmla="*/ 557026 h 1838325"/>
              <a:gd name="connsiteX27" fmla="*/ 143351 w 923925"/>
              <a:gd name="connsiteY27" fmla="*/ 519878 h 1838325"/>
              <a:gd name="connsiteX28" fmla="*/ 112871 w 923925"/>
              <a:gd name="connsiteY28" fmla="*/ 453203 h 1838325"/>
              <a:gd name="connsiteX29" fmla="*/ 106204 w 923925"/>
              <a:gd name="connsiteY29" fmla="*/ 426533 h 1838325"/>
              <a:gd name="connsiteX30" fmla="*/ 99536 w 923925"/>
              <a:gd name="connsiteY30" fmla="*/ 406531 h 1838325"/>
              <a:gd name="connsiteX31" fmla="*/ 89059 w 923925"/>
              <a:gd name="connsiteY31" fmla="*/ 378908 h 1838325"/>
              <a:gd name="connsiteX32" fmla="*/ 101441 w 923925"/>
              <a:gd name="connsiteY32" fmla="*/ 299851 h 1838325"/>
              <a:gd name="connsiteX33" fmla="*/ 103346 w 923925"/>
              <a:gd name="connsiteY33" fmla="*/ 277943 h 1838325"/>
              <a:gd name="connsiteX34" fmla="*/ 108109 w 923925"/>
              <a:gd name="connsiteY34" fmla="*/ 238891 h 1838325"/>
              <a:gd name="connsiteX35" fmla="*/ 114776 w 923925"/>
              <a:gd name="connsiteY35" fmla="*/ 221746 h 1838325"/>
              <a:gd name="connsiteX36" fmla="*/ 125254 w 923925"/>
              <a:gd name="connsiteY36" fmla="*/ 185551 h 1838325"/>
              <a:gd name="connsiteX37" fmla="*/ 131921 w 923925"/>
              <a:gd name="connsiteY37" fmla="*/ 165548 h 1838325"/>
              <a:gd name="connsiteX38" fmla="*/ 133826 w 923925"/>
              <a:gd name="connsiteY38" fmla="*/ 142688 h 1838325"/>
              <a:gd name="connsiteX39" fmla="*/ 156686 w 923925"/>
              <a:gd name="connsiteY39" fmla="*/ 107446 h 1838325"/>
              <a:gd name="connsiteX40" fmla="*/ 164306 w 923925"/>
              <a:gd name="connsiteY40" fmla="*/ 91253 h 1838325"/>
              <a:gd name="connsiteX41" fmla="*/ 186214 w 923925"/>
              <a:gd name="connsiteY41" fmla="*/ 34103 h 1838325"/>
              <a:gd name="connsiteX42" fmla="*/ 204311 w 923925"/>
              <a:gd name="connsiteY42" fmla="*/ 21721 h 1838325"/>
              <a:gd name="connsiteX43" fmla="*/ 271939 w 923925"/>
              <a:gd name="connsiteY43" fmla="*/ 7433 h 1838325"/>
              <a:gd name="connsiteX44" fmla="*/ 295751 w 923925"/>
              <a:gd name="connsiteY44" fmla="*/ 26483 h 1838325"/>
              <a:gd name="connsiteX45" fmla="*/ 297656 w 923925"/>
              <a:gd name="connsiteY45" fmla="*/ 83633 h 1838325"/>
              <a:gd name="connsiteX46" fmla="*/ 263366 w 923925"/>
              <a:gd name="connsiteY46" fmla="*/ 130306 h 1838325"/>
              <a:gd name="connsiteX47" fmla="*/ 255746 w 923925"/>
              <a:gd name="connsiteY47" fmla="*/ 156023 h 1838325"/>
              <a:gd name="connsiteX48" fmla="*/ 256699 w 923925"/>
              <a:gd name="connsiteY48" fmla="*/ 164596 h 1838325"/>
              <a:gd name="connsiteX49" fmla="*/ 237649 w 923925"/>
              <a:gd name="connsiteY49" fmla="*/ 247463 h 1838325"/>
              <a:gd name="connsiteX50" fmla="*/ 220504 w 923925"/>
              <a:gd name="connsiteY50" fmla="*/ 354143 h 1838325"/>
              <a:gd name="connsiteX51" fmla="*/ 240506 w 923925"/>
              <a:gd name="connsiteY51" fmla="*/ 425581 h 1838325"/>
              <a:gd name="connsiteX52" fmla="*/ 244316 w 923925"/>
              <a:gd name="connsiteY52" fmla="*/ 430343 h 1838325"/>
              <a:gd name="connsiteX53" fmla="*/ 273844 w 923925"/>
              <a:gd name="connsiteY53" fmla="*/ 457013 h 1838325"/>
              <a:gd name="connsiteX54" fmla="*/ 293846 w 923925"/>
              <a:gd name="connsiteY54" fmla="*/ 462728 h 1838325"/>
              <a:gd name="connsiteX55" fmla="*/ 303371 w 923925"/>
              <a:gd name="connsiteY55" fmla="*/ 463681 h 1838325"/>
              <a:gd name="connsiteX56" fmla="*/ 321469 w 923925"/>
              <a:gd name="connsiteY56" fmla="*/ 458918 h 1838325"/>
              <a:gd name="connsiteX57" fmla="*/ 320516 w 923925"/>
              <a:gd name="connsiteY57" fmla="*/ 443678 h 1838325"/>
              <a:gd name="connsiteX58" fmla="*/ 313849 w 923925"/>
              <a:gd name="connsiteY58" fmla="*/ 312233 h 1838325"/>
              <a:gd name="connsiteX59" fmla="*/ 364331 w 923925"/>
              <a:gd name="connsiteY59" fmla="*/ 242701 h 1838325"/>
              <a:gd name="connsiteX60" fmla="*/ 395764 w 923925"/>
              <a:gd name="connsiteY60" fmla="*/ 228413 h 1838325"/>
              <a:gd name="connsiteX61" fmla="*/ 489109 w 923925"/>
              <a:gd name="connsiteY61" fmla="*/ 232223 h 1838325"/>
              <a:gd name="connsiteX62" fmla="*/ 563404 w 923925"/>
              <a:gd name="connsiteY62" fmla="*/ 298898 h 1838325"/>
              <a:gd name="connsiteX63" fmla="*/ 567214 w 923925"/>
              <a:gd name="connsiteY63" fmla="*/ 317948 h 1838325"/>
              <a:gd name="connsiteX64" fmla="*/ 556736 w 923925"/>
              <a:gd name="connsiteY64" fmla="*/ 406531 h 1838325"/>
              <a:gd name="connsiteX65" fmla="*/ 538639 w 923925"/>
              <a:gd name="connsiteY65" fmla="*/ 448441 h 1838325"/>
              <a:gd name="connsiteX66" fmla="*/ 528161 w 923925"/>
              <a:gd name="connsiteY66" fmla="*/ 476063 h 1838325"/>
              <a:gd name="connsiteX67" fmla="*/ 496729 w 923925"/>
              <a:gd name="connsiteY67" fmla="*/ 529403 h 1838325"/>
              <a:gd name="connsiteX68" fmla="*/ 478631 w 923925"/>
              <a:gd name="connsiteY68" fmla="*/ 553216 h 1838325"/>
              <a:gd name="connsiteX69" fmla="*/ 477679 w 923925"/>
              <a:gd name="connsiteY69" fmla="*/ 559883 h 1838325"/>
              <a:gd name="connsiteX70" fmla="*/ 485299 w 923925"/>
              <a:gd name="connsiteY70" fmla="*/ 559883 h 1838325"/>
              <a:gd name="connsiteX71" fmla="*/ 543401 w 923925"/>
              <a:gd name="connsiteY71" fmla="*/ 567503 h 1838325"/>
              <a:gd name="connsiteX72" fmla="*/ 564356 w 923925"/>
              <a:gd name="connsiteY72" fmla="*/ 594173 h 1838325"/>
              <a:gd name="connsiteX73" fmla="*/ 592931 w 923925"/>
              <a:gd name="connsiteY73" fmla="*/ 605603 h 1838325"/>
              <a:gd name="connsiteX74" fmla="*/ 600551 w 923925"/>
              <a:gd name="connsiteY74" fmla="*/ 599888 h 1838325"/>
              <a:gd name="connsiteX75" fmla="*/ 622459 w 923925"/>
              <a:gd name="connsiteY75" fmla="*/ 597983 h 1838325"/>
              <a:gd name="connsiteX76" fmla="*/ 640556 w 923925"/>
              <a:gd name="connsiteY76" fmla="*/ 597983 h 1838325"/>
              <a:gd name="connsiteX77" fmla="*/ 653891 w 923925"/>
              <a:gd name="connsiteY77" fmla="*/ 594173 h 1838325"/>
              <a:gd name="connsiteX78" fmla="*/ 671989 w 923925"/>
              <a:gd name="connsiteY78" fmla="*/ 585601 h 1838325"/>
              <a:gd name="connsiteX79" fmla="*/ 694849 w 923925"/>
              <a:gd name="connsiteY79" fmla="*/ 577981 h 1838325"/>
              <a:gd name="connsiteX80" fmla="*/ 719614 w 923925"/>
              <a:gd name="connsiteY80" fmla="*/ 557026 h 1838325"/>
              <a:gd name="connsiteX81" fmla="*/ 743426 w 923925"/>
              <a:gd name="connsiteY81" fmla="*/ 542738 h 1838325"/>
              <a:gd name="connsiteX82" fmla="*/ 758666 w 923925"/>
              <a:gd name="connsiteY82" fmla="*/ 533213 h 1838325"/>
              <a:gd name="connsiteX83" fmla="*/ 808196 w 923925"/>
              <a:gd name="connsiteY83" fmla="*/ 490351 h 1838325"/>
              <a:gd name="connsiteX84" fmla="*/ 812959 w 923925"/>
              <a:gd name="connsiteY84" fmla="*/ 480826 h 1838325"/>
              <a:gd name="connsiteX85" fmla="*/ 821531 w 923925"/>
              <a:gd name="connsiteY85" fmla="*/ 444631 h 1838325"/>
              <a:gd name="connsiteX86" fmla="*/ 838676 w 923925"/>
              <a:gd name="connsiteY86" fmla="*/ 433201 h 1838325"/>
              <a:gd name="connsiteX87" fmla="*/ 879634 w 923925"/>
              <a:gd name="connsiteY87" fmla="*/ 448441 h 1838325"/>
              <a:gd name="connsiteX88" fmla="*/ 896779 w 923925"/>
              <a:gd name="connsiteY88" fmla="*/ 457966 h 1838325"/>
              <a:gd name="connsiteX89" fmla="*/ 912971 w 923925"/>
              <a:gd name="connsiteY89" fmla="*/ 484636 h 1838325"/>
              <a:gd name="connsiteX90" fmla="*/ 901541 w 923925"/>
              <a:gd name="connsiteY90" fmla="*/ 534166 h 1838325"/>
              <a:gd name="connsiteX91" fmla="*/ 865346 w 923925"/>
              <a:gd name="connsiteY91" fmla="*/ 578933 h 1838325"/>
              <a:gd name="connsiteX92" fmla="*/ 852011 w 923925"/>
              <a:gd name="connsiteY92" fmla="*/ 589411 h 1838325"/>
              <a:gd name="connsiteX93" fmla="*/ 796766 w 923925"/>
              <a:gd name="connsiteY93" fmla="*/ 632273 h 1838325"/>
              <a:gd name="connsiteX94" fmla="*/ 743426 w 923925"/>
              <a:gd name="connsiteY94" fmla="*/ 672278 h 1838325"/>
              <a:gd name="connsiteX95" fmla="*/ 707231 w 923925"/>
              <a:gd name="connsiteY95" fmla="*/ 695138 h 1838325"/>
              <a:gd name="connsiteX96" fmla="*/ 659606 w 923925"/>
              <a:gd name="connsiteY96" fmla="*/ 709426 h 1838325"/>
              <a:gd name="connsiteX97" fmla="*/ 576739 w 923925"/>
              <a:gd name="connsiteY97" fmla="*/ 723713 h 1838325"/>
              <a:gd name="connsiteX98" fmla="*/ 554831 w 923925"/>
              <a:gd name="connsiteY98" fmla="*/ 727523 h 1838325"/>
              <a:gd name="connsiteX99" fmla="*/ 526256 w 923925"/>
              <a:gd name="connsiteY99" fmla="*/ 754193 h 1838325"/>
              <a:gd name="connsiteX100" fmla="*/ 498634 w 923925"/>
              <a:gd name="connsiteY100" fmla="*/ 824678 h 1838325"/>
              <a:gd name="connsiteX101" fmla="*/ 495776 w 923925"/>
              <a:gd name="connsiteY101" fmla="*/ 838966 h 1838325"/>
              <a:gd name="connsiteX102" fmla="*/ 486251 w 923925"/>
              <a:gd name="connsiteY102" fmla="*/ 918023 h 1838325"/>
              <a:gd name="connsiteX103" fmla="*/ 474821 w 923925"/>
              <a:gd name="connsiteY103" fmla="*/ 976126 h 1838325"/>
              <a:gd name="connsiteX104" fmla="*/ 439579 w 923925"/>
              <a:gd name="connsiteY104" fmla="*/ 1012321 h 1838325"/>
              <a:gd name="connsiteX105" fmla="*/ 429101 w 923925"/>
              <a:gd name="connsiteY105" fmla="*/ 1036133 h 1838325"/>
              <a:gd name="connsiteX106" fmla="*/ 428149 w 923925"/>
              <a:gd name="connsiteY106" fmla="*/ 1075186 h 1838325"/>
              <a:gd name="connsiteX107" fmla="*/ 431006 w 923925"/>
              <a:gd name="connsiteY107" fmla="*/ 1088521 h 1838325"/>
              <a:gd name="connsiteX108" fmla="*/ 446246 w 923925"/>
              <a:gd name="connsiteY108" fmla="*/ 1133289 h 1838325"/>
              <a:gd name="connsiteX109" fmla="*/ 450056 w 923925"/>
              <a:gd name="connsiteY109" fmla="*/ 1142814 h 1838325"/>
              <a:gd name="connsiteX110" fmla="*/ 473869 w 923925"/>
              <a:gd name="connsiteY110" fmla="*/ 1199011 h 1838325"/>
              <a:gd name="connsiteX111" fmla="*/ 484346 w 923925"/>
              <a:gd name="connsiteY111" fmla="*/ 1261876 h 1838325"/>
              <a:gd name="connsiteX112" fmla="*/ 526256 w 923925"/>
              <a:gd name="connsiteY112" fmla="*/ 1339981 h 1838325"/>
              <a:gd name="connsiteX113" fmla="*/ 527209 w 923925"/>
              <a:gd name="connsiteY113" fmla="*/ 1420944 h 1838325"/>
              <a:gd name="connsiteX114" fmla="*/ 522446 w 923925"/>
              <a:gd name="connsiteY114" fmla="*/ 1444756 h 1838325"/>
              <a:gd name="connsiteX115" fmla="*/ 467201 w 923925"/>
              <a:gd name="connsiteY115" fmla="*/ 1544769 h 1838325"/>
              <a:gd name="connsiteX116" fmla="*/ 344329 w 923925"/>
              <a:gd name="connsiteY116" fmla="*/ 1622873 h 1838325"/>
              <a:gd name="connsiteX117" fmla="*/ 260509 w 923925"/>
              <a:gd name="connsiteY117" fmla="*/ 1669546 h 1838325"/>
              <a:gd name="connsiteX118" fmla="*/ 256699 w 923925"/>
              <a:gd name="connsiteY118" fmla="*/ 1671451 h 1838325"/>
              <a:gd name="connsiteX119" fmla="*/ 208121 w 923925"/>
              <a:gd name="connsiteY119" fmla="*/ 1707646 h 1838325"/>
              <a:gd name="connsiteX120" fmla="*/ 204311 w 923925"/>
              <a:gd name="connsiteY120" fmla="*/ 1709551 h 1838325"/>
              <a:gd name="connsiteX121" fmla="*/ 185261 w 923925"/>
              <a:gd name="connsiteY121" fmla="*/ 1736221 h 1838325"/>
              <a:gd name="connsiteX122" fmla="*/ 187166 w 923925"/>
              <a:gd name="connsiteY122" fmla="*/ 1782894 h 1838325"/>
              <a:gd name="connsiteX123" fmla="*/ 168116 w 923925"/>
              <a:gd name="connsiteY123" fmla="*/ 1829566 h 1838325"/>
              <a:gd name="connsiteX124" fmla="*/ 131921 w 923925"/>
              <a:gd name="connsiteY124" fmla="*/ 1832423 h 1838325"/>
              <a:gd name="connsiteX125" fmla="*/ 64294 w 923925"/>
              <a:gd name="connsiteY125" fmla="*/ 1764796 h 1838325"/>
              <a:gd name="connsiteX126" fmla="*/ 44291 w 923925"/>
              <a:gd name="connsiteY126" fmla="*/ 1709551 h 1838325"/>
              <a:gd name="connsiteX127" fmla="*/ 43339 w 923925"/>
              <a:gd name="connsiteY127" fmla="*/ 1689548 h 1838325"/>
              <a:gd name="connsiteX128" fmla="*/ 31909 w 923925"/>
              <a:gd name="connsiteY128" fmla="*/ 1659069 h 1838325"/>
              <a:gd name="connsiteX129" fmla="*/ 13811 w 923925"/>
              <a:gd name="connsiteY129" fmla="*/ 1619064 h 1838325"/>
              <a:gd name="connsiteX130" fmla="*/ 7144 w 923925"/>
              <a:gd name="connsiteY130" fmla="*/ 1606681 h 1838325"/>
              <a:gd name="connsiteX131" fmla="*/ 9049 w 923925"/>
              <a:gd name="connsiteY131" fmla="*/ 1576201 h 183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</a:cxnLst>
            <a:rect l="l" t="t" r="r" b="b"/>
            <a:pathLst>
              <a:path w="923925" h="1838325">
                <a:moveTo>
                  <a:pt x="9049" y="1576201"/>
                </a:moveTo>
                <a:cubicBezTo>
                  <a:pt x="10001" y="1574296"/>
                  <a:pt x="11906" y="1572391"/>
                  <a:pt x="12859" y="1570486"/>
                </a:cubicBezTo>
                <a:cubicBezTo>
                  <a:pt x="21431" y="1551436"/>
                  <a:pt x="36671" y="1541911"/>
                  <a:pt x="57626" y="1540958"/>
                </a:cubicBezTo>
                <a:cubicBezTo>
                  <a:pt x="72866" y="1540958"/>
                  <a:pt x="85249" y="1534291"/>
                  <a:pt x="95726" y="1525719"/>
                </a:cubicBezTo>
                <a:cubicBezTo>
                  <a:pt x="110014" y="1514289"/>
                  <a:pt x="126206" y="1508573"/>
                  <a:pt x="143351" y="1502858"/>
                </a:cubicBezTo>
                <a:cubicBezTo>
                  <a:pt x="150971" y="1500001"/>
                  <a:pt x="156686" y="1494286"/>
                  <a:pt x="162401" y="1488571"/>
                </a:cubicBezTo>
                <a:cubicBezTo>
                  <a:pt x="178594" y="1471426"/>
                  <a:pt x="197644" y="1457139"/>
                  <a:pt x="223361" y="1459044"/>
                </a:cubicBezTo>
                <a:cubicBezTo>
                  <a:pt x="231934" y="1459996"/>
                  <a:pt x="237649" y="1457139"/>
                  <a:pt x="244316" y="1450471"/>
                </a:cubicBezTo>
                <a:cubicBezTo>
                  <a:pt x="256699" y="1437136"/>
                  <a:pt x="270034" y="1424753"/>
                  <a:pt x="283369" y="1411419"/>
                </a:cubicBezTo>
                <a:cubicBezTo>
                  <a:pt x="288131" y="1406656"/>
                  <a:pt x="290036" y="1402846"/>
                  <a:pt x="285274" y="1395226"/>
                </a:cubicBezTo>
                <a:cubicBezTo>
                  <a:pt x="278606" y="1382844"/>
                  <a:pt x="271939" y="1369508"/>
                  <a:pt x="267176" y="1355221"/>
                </a:cubicBezTo>
                <a:cubicBezTo>
                  <a:pt x="261461" y="1340933"/>
                  <a:pt x="251936" y="1329503"/>
                  <a:pt x="241459" y="1319026"/>
                </a:cubicBezTo>
                <a:cubicBezTo>
                  <a:pt x="213836" y="1290451"/>
                  <a:pt x="186214" y="1261876"/>
                  <a:pt x="162401" y="1230444"/>
                </a:cubicBezTo>
                <a:cubicBezTo>
                  <a:pt x="153829" y="1219966"/>
                  <a:pt x="143351" y="1210441"/>
                  <a:pt x="135731" y="1199964"/>
                </a:cubicBezTo>
                <a:cubicBezTo>
                  <a:pt x="122396" y="1182819"/>
                  <a:pt x="116681" y="1161864"/>
                  <a:pt x="111919" y="1139956"/>
                </a:cubicBezTo>
                <a:cubicBezTo>
                  <a:pt x="106204" y="1113286"/>
                  <a:pt x="106204" y="1086616"/>
                  <a:pt x="111919" y="1059946"/>
                </a:cubicBezTo>
                <a:cubicBezTo>
                  <a:pt x="114776" y="1045658"/>
                  <a:pt x="122396" y="1031371"/>
                  <a:pt x="127159" y="1018036"/>
                </a:cubicBezTo>
                <a:cubicBezTo>
                  <a:pt x="130969" y="1006606"/>
                  <a:pt x="135731" y="996128"/>
                  <a:pt x="139541" y="984698"/>
                </a:cubicBezTo>
                <a:cubicBezTo>
                  <a:pt x="141446" y="978031"/>
                  <a:pt x="141446" y="972316"/>
                  <a:pt x="137636" y="965648"/>
                </a:cubicBezTo>
                <a:cubicBezTo>
                  <a:pt x="130016" y="954218"/>
                  <a:pt x="132874" y="936121"/>
                  <a:pt x="143351" y="926596"/>
                </a:cubicBezTo>
                <a:cubicBezTo>
                  <a:pt x="158591" y="913261"/>
                  <a:pt x="164306" y="885638"/>
                  <a:pt x="154781" y="867541"/>
                </a:cubicBezTo>
                <a:cubicBezTo>
                  <a:pt x="146209" y="851348"/>
                  <a:pt x="148114" y="829441"/>
                  <a:pt x="159544" y="816106"/>
                </a:cubicBezTo>
                <a:cubicBezTo>
                  <a:pt x="164306" y="811343"/>
                  <a:pt x="166211" y="805628"/>
                  <a:pt x="167164" y="798961"/>
                </a:cubicBezTo>
                <a:cubicBezTo>
                  <a:pt x="169069" y="782768"/>
                  <a:pt x="177641" y="768481"/>
                  <a:pt x="182404" y="753241"/>
                </a:cubicBezTo>
                <a:cubicBezTo>
                  <a:pt x="189071" y="730381"/>
                  <a:pt x="192881" y="707521"/>
                  <a:pt x="189071" y="682756"/>
                </a:cubicBezTo>
                <a:cubicBezTo>
                  <a:pt x="187166" y="670373"/>
                  <a:pt x="188119" y="657991"/>
                  <a:pt x="190024" y="644656"/>
                </a:cubicBezTo>
                <a:cubicBezTo>
                  <a:pt x="192881" y="612271"/>
                  <a:pt x="186214" y="582743"/>
                  <a:pt x="164306" y="557026"/>
                </a:cubicBezTo>
                <a:cubicBezTo>
                  <a:pt x="154781" y="546548"/>
                  <a:pt x="149066" y="533213"/>
                  <a:pt x="143351" y="519878"/>
                </a:cubicBezTo>
                <a:cubicBezTo>
                  <a:pt x="134779" y="497018"/>
                  <a:pt x="124301" y="475111"/>
                  <a:pt x="112871" y="453203"/>
                </a:cubicBezTo>
                <a:cubicBezTo>
                  <a:pt x="108109" y="444631"/>
                  <a:pt x="105251" y="436058"/>
                  <a:pt x="106204" y="426533"/>
                </a:cubicBezTo>
                <a:cubicBezTo>
                  <a:pt x="107156" y="418913"/>
                  <a:pt x="104299" y="412246"/>
                  <a:pt x="99536" y="406531"/>
                </a:cubicBezTo>
                <a:cubicBezTo>
                  <a:pt x="92869" y="398911"/>
                  <a:pt x="90011" y="389386"/>
                  <a:pt x="89059" y="378908"/>
                </a:cubicBezTo>
                <a:cubicBezTo>
                  <a:pt x="88106" y="351286"/>
                  <a:pt x="90011" y="325568"/>
                  <a:pt x="101441" y="299851"/>
                </a:cubicBezTo>
                <a:cubicBezTo>
                  <a:pt x="104299" y="293183"/>
                  <a:pt x="104299" y="284611"/>
                  <a:pt x="103346" y="277943"/>
                </a:cubicBezTo>
                <a:cubicBezTo>
                  <a:pt x="102394" y="264608"/>
                  <a:pt x="107156" y="251273"/>
                  <a:pt x="108109" y="238891"/>
                </a:cubicBezTo>
                <a:cubicBezTo>
                  <a:pt x="109061" y="232223"/>
                  <a:pt x="110966" y="226508"/>
                  <a:pt x="114776" y="221746"/>
                </a:cubicBezTo>
                <a:cubicBezTo>
                  <a:pt x="122396" y="210316"/>
                  <a:pt x="125254" y="198886"/>
                  <a:pt x="125254" y="185551"/>
                </a:cubicBezTo>
                <a:cubicBezTo>
                  <a:pt x="125254" y="177931"/>
                  <a:pt x="127159" y="171263"/>
                  <a:pt x="131921" y="165548"/>
                </a:cubicBezTo>
                <a:cubicBezTo>
                  <a:pt x="136684" y="159833"/>
                  <a:pt x="132874" y="150308"/>
                  <a:pt x="133826" y="142688"/>
                </a:cubicBezTo>
                <a:cubicBezTo>
                  <a:pt x="135731" y="126496"/>
                  <a:pt x="143351" y="115066"/>
                  <a:pt x="156686" y="107446"/>
                </a:cubicBezTo>
                <a:cubicBezTo>
                  <a:pt x="163354" y="103636"/>
                  <a:pt x="164306" y="97921"/>
                  <a:pt x="164306" y="91253"/>
                </a:cubicBezTo>
                <a:cubicBezTo>
                  <a:pt x="165259" y="69346"/>
                  <a:pt x="175736" y="52201"/>
                  <a:pt x="186214" y="34103"/>
                </a:cubicBezTo>
                <a:cubicBezTo>
                  <a:pt x="190024" y="27436"/>
                  <a:pt x="195739" y="23626"/>
                  <a:pt x="204311" y="21721"/>
                </a:cubicBezTo>
                <a:cubicBezTo>
                  <a:pt x="227171" y="17911"/>
                  <a:pt x="249079" y="12196"/>
                  <a:pt x="271939" y="7433"/>
                </a:cubicBezTo>
                <a:cubicBezTo>
                  <a:pt x="281464" y="5528"/>
                  <a:pt x="292894" y="13148"/>
                  <a:pt x="295751" y="26483"/>
                </a:cubicBezTo>
                <a:cubicBezTo>
                  <a:pt x="300514" y="45533"/>
                  <a:pt x="303371" y="63631"/>
                  <a:pt x="297656" y="83633"/>
                </a:cubicBezTo>
                <a:cubicBezTo>
                  <a:pt x="290989" y="103636"/>
                  <a:pt x="279559" y="117923"/>
                  <a:pt x="263366" y="130306"/>
                </a:cubicBezTo>
                <a:cubicBezTo>
                  <a:pt x="254794" y="136973"/>
                  <a:pt x="246221" y="143641"/>
                  <a:pt x="255746" y="156023"/>
                </a:cubicBezTo>
                <a:cubicBezTo>
                  <a:pt x="256699" y="160786"/>
                  <a:pt x="256699" y="163643"/>
                  <a:pt x="256699" y="164596"/>
                </a:cubicBezTo>
                <a:cubicBezTo>
                  <a:pt x="248126" y="191266"/>
                  <a:pt x="246221" y="219841"/>
                  <a:pt x="237649" y="247463"/>
                </a:cubicBezTo>
                <a:cubicBezTo>
                  <a:pt x="227171" y="281753"/>
                  <a:pt x="214789" y="316996"/>
                  <a:pt x="220504" y="354143"/>
                </a:cubicBezTo>
                <a:cubicBezTo>
                  <a:pt x="224314" y="378908"/>
                  <a:pt x="224314" y="404626"/>
                  <a:pt x="240506" y="425581"/>
                </a:cubicBezTo>
                <a:cubicBezTo>
                  <a:pt x="241459" y="427486"/>
                  <a:pt x="242411" y="430343"/>
                  <a:pt x="244316" y="430343"/>
                </a:cubicBezTo>
                <a:cubicBezTo>
                  <a:pt x="259556" y="433201"/>
                  <a:pt x="265271" y="446536"/>
                  <a:pt x="273844" y="457013"/>
                </a:cubicBezTo>
                <a:cubicBezTo>
                  <a:pt x="279559" y="463681"/>
                  <a:pt x="283369" y="471301"/>
                  <a:pt x="293846" y="462728"/>
                </a:cubicBezTo>
                <a:cubicBezTo>
                  <a:pt x="296704" y="460823"/>
                  <a:pt x="300514" y="460823"/>
                  <a:pt x="303371" y="463681"/>
                </a:cubicBezTo>
                <a:cubicBezTo>
                  <a:pt x="311944" y="470348"/>
                  <a:pt x="316706" y="464633"/>
                  <a:pt x="321469" y="458918"/>
                </a:cubicBezTo>
                <a:cubicBezTo>
                  <a:pt x="327184" y="453203"/>
                  <a:pt x="322421" y="448441"/>
                  <a:pt x="320516" y="443678"/>
                </a:cubicBezTo>
                <a:cubicBezTo>
                  <a:pt x="295751" y="400816"/>
                  <a:pt x="302419" y="356048"/>
                  <a:pt x="313849" y="312233"/>
                </a:cubicBezTo>
                <a:cubicBezTo>
                  <a:pt x="321469" y="283658"/>
                  <a:pt x="339566" y="259846"/>
                  <a:pt x="364331" y="242701"/>
                </a:cubicBezTo>
                <a:cubicBezTo>
                  <a:pt x="373856" y="236033"/>
                  <a:pt x="384334" y="231271"/>
                  <a:pt x="395764" y="228413"/>
                </a:cubicBezTo>
                <a:cubicBezTo>
                  <a:pt x="427196" y="220793"/>
                  <a:pt x="458629" y="222698"/>
                  <a:pt x="489109" y="232223"/>
                </a:cubicBezTo>
                <a:cubicBezTo>
                  <a:pt x="523399" y="242701"/>
                  <a:pt x="549116" y="264608"/>
                  <a:pt x="563404" y="298898"/>
                </a:cubicBezTo>
                <a:cubicBezTo>
                  <a:pt x="566261" y="304613"/>
                  <a:pt x="567214" y="311281"/>
                  <a:pt x="567214" y="317948"/>
                </a:cubicBezTo>
                <a:cubicBezTo>
                  <a:pt x="567214" y="347476"/>
                  <a:pt x="566261" y="377956"/>
                  <a:pt x="556736" y="406531"/>
                </a:cubicBezTo>
                <a:cubicBezTo>
                  <a:pt x="551974" y="420818"/>
                  <a:pt x="548164" y="436058"/>
                  <a:pt x="538639" y="448441"/>
                </a:cubicBezTo>
                <a:cubicBezTo>
                  <a:pt x="532924" y="457013"/>
                  <a:pt x="531019" y="466538"/>
                  <a:pt x="528161" y="476063"/>
                </a:cubicBezTo>
                <a:cubicBezTo>
                  <a:pt x="522446" y="497018"/>
                  <a:pt x="513874" y="515116"/>
                  <a:pt x="496729" y="529403"/>
                </a:cubicBezTo>
                <a:cubicBezTo>
                  <a:pt x="489109" y="536071"/>
                  <a:pt x="481489" y="542738"/>
                  <a:pt x="478631" y="553216"/>
                </a:cubicBezTo>
                <a:cubicBezTo>
                  <a:pt x="477679" y="555121"/>
                  <a:pt x="475774" y="557978"/>
                  <a:pt x="477679" y="559883"/>
                </a:cubicBezTo>
                <a:cubicBezTo>
                  <a:pt x="479584" y="561788"/>
                  <a:pt x="482441" y="560836"/>
                  <a:pt x="485299" y="559883"/>
                </a:cubicBezTo>
                <a:cubicBezTo>
                  <a:pt x="505301" y="557026"/>
                  <a:pt x="524351" y="559883"/>
                  <a:pt x="543401" y="567503"/>
                </a:cubicBezTo>
                <a:cubicBezTo>
                  <a:pt x="554831" y="572266"/>
                  <a:pt x="563404" y="580838"/>
                  <a:pt x="564356" y="594173"/>
                </a:cubicBezTo>
                <a:cubicBezTo>
                  <a:pt x="565309" y="605603"/>
                  <a:pt x="583406" y="612271"/>
                  <a:pt x="592931" y="605603"/>
                </a:cubicBezTo>
                <a:cubicBezTo>
                  <a:pt x="595789" y="603698"/>
                  <a:pt x="597694" y="600841"/>
                  <a:pt x="600551" y="599888"/>
                </a:cubicBezTo>
                <a:cubicBezTo>
                  <a:pt x="607219" y="596078"/>
                  <a:pt x="614839" y="592268"/>
                  <a:pt x="622459" y="597983"/>
                </a:cubicBezTo>
                <a:cubicBezTo>
                  <a:pt x="628174" y="601793"/>
                  <a:pt x="633889" y="602746"/>
                  <a:pt x="640556" y="597983"/>
                </a:cubicBezTo>
                <a:cubicBezTo>
                  <a:pt x="644366" y="595126"/>
                  <a:pt x="649129" y="595126"/>
                  <a:pt x="653891" y="594173"/>
                </a:cubicBezTo>
                <a:cubicBezTo>
                  <a:pt x="660559" y="592268"/>
                  <a:pt x="667226" y="591316"/>
                  <a:pt x="671989" y="585601"/>
                </a:cubicBezTo>
                <a:cubicBezTo>
                  <a:pt x="677704" y="578933"/>
                  <a:pt x="688181" y="581791"/>
                  <a:pt x="694849" y="577981"/>
                </a:cubicBezTo>
                <a:cubicBezTo>
                  <a:pt x="704374" y="572266"/>
                  <a:pt x="713899" y="567503"/>
                  <a:pt x="719614" y="557026"/>
                </a:cubicBezTo>
                <a:cubicBezTo>
                  <a:pt x="724376" y="548453"/>
                  <a:pt x="733901" y="544643"/>
                  <a:pt x="743426" y="542738"/>
                </a:cubicBezTo>
                <a:cubicBezTo>
                  <a:pt x="750094" y="540833"/>
                  <a:pt x="754856" y="537976"/>
                  <a:pt x="758666" y="533213"/>
                </a:cubicBezTo>
                <a:cubicBezTo>
                  <a:pt x="772954" y="516068"/>
                  <a:pt x="789146" y="500828"/>
                  <a:pt x="808196" y="490351"/>
                </a:cubicBezTo>
                <a:cubicBezTo>
                  <a:pt x="812006" y="488446"/>
                  <a:pt x="812006" y="484636"/>
                  <a:pt x="812959" y="480826"/>
                </a:cubicBezTo>
                <a:cubicBezTo>
                  <a:pt x="814864" y="468443"/>
                  <a:pt x="816769" y="456061"/>
                  <a:pt x="821531" y="444631"/>
                </a:cubicBezTo>
                <a:cubicBezTo>
                  <a:pt x="824389" y="437011"/>
                  <a:pt x="830104" y="433201"/>
                  <a:pt x="838676" y="433201"/>
                </a:cubicBezTo>
                <a:cubicBezTo>
                  <a:pt x="853916" y="433201"/>
                  <a:pt x="868204" y="437011"/>
                  <a:pt x="879634" y="448441"/>
                </a:cubicBezTo>
                <a:cubicBezTo>
                  <a:pt x="884396" y="453203"/>
                  <a:pt x="892969" y="451298"/>
                  <a:pt x="896779" y="457966"/>
                </a:cubicBezTo>
                <a:cubicBezTo>
                  <a:pt x="902494" y="466538"/>
                  <a:pt x="907256" y="476063"/>
                  <a:pt x="912971" y="484636"/>
                </a:cubicBezTo>
                <a:cubicBezTo>
                  <a:pt x="926306" y="505591"/>
                  <a:pt x="915829" y="519878"/>
                  <a:pt x="901541" y="534166"/>
                </a:cubicBezTo>
                <a:cubicBezTo>
                  <a:pt x="888206" y="547501"/>
                  <a:pt x="872014" y="559883"/>
                  <a:pt x="865346" y="578933"/>
                </a:cubicBezTo>
                <a:cubicBezTo>
                  <a:pt x="863441" y="584648"/>
                  <a:pt x="856774" y="587506"/>
                  <a:pt x="852011" y="589411"/>
                </a:cubicBezTo>
                <a:cubicBezTo>
                  <a:pt x="829151" y="597983"/>
                  <a:pt x="814864" y="617033"/>
                  <a:pt x="796766" y="632273"/>
                </a:cubicBezTo>
                <a:cubicBezTo>
                  <a:pt x="779621" y="646561"/>
                  <a:pt x="764381" y="662753"/>
                  <a:pt x="743426" y="672278"/>
                </a:cubicBezTo>
                <a:cubicBezTo>
                  <a:pt x="731044" y="677993"/>
                  <a:pt x="720566" y="688471"/>
                  <a:pt x="707231" y="695138"/>
                </a:cubicBezTo>
                <a:cubicBezTo>
                  <a:pt x="691991" y="702758"/>
                  <a:pt x="676751" y="707521"/>
                  <a:pt x="659606" y="709426"/>
                </a:cubicBezTo>
                <a:cubicBezTo>
                  <a:pt x="631984" y="713236"/>
                  <a:pt x="604361" y="717046"/>
                  <a:pt x="576739" y="723713"/>
                </a:cubicBezTo>
                <a:cubicBezTo>
                  <a:pt x="570071" y="725618"/>
                  <a:pt x="562451" y="726571"/>
                  <a:pt x="554831" y="727523"/>
                </a:cubicBezTo>
                <a:cubicBezTo>
                  <a:pt x="538639" y="729428"/>
                  <a:pt x="530066" y="739906"/>
                  <a:pt x="526256" y="754193"/>
                </a:cubicBezTo>
                <a:cubicBezTo>
                  <a:pt x="519589" y="778958"/>
                  <a:pt x="510064" y="801818"/>
                  <a:pt x="498634" y="824678"/>
                </a:cubicBezTo>
                <a:cubicBezTo>
                  <a:pt x="496729" y="829441"/>
                  <a:pt x="495776" y="834203"/>
                  <a:pt x="495776" y="838966"/>
                </a:cubicBezTo>
                <a:cubicBezTo>
                  <a:pt x="497681" y="865636"/>
                  <a:pt x="495776" y="892306"/>
                  <a:pt x="486251" y="918023"/>
                </a:cubicBezTo>
                <a:cubicBezTo>
                  <a:pt x="479584" y="937073"/>
                  <a:pt x="478631" y="957076"/>
                  <a:pt x="474821" y="976126"/>
                </a:cubicBezTo>
                <a:cubicBezTo>
                  <a:pt x="471011" y="997081"/>
                  <a:pt x="462439" y="1010416"/>
                  <a:pt x="439579" y="1012321"/>
                </a:cubicBezTo>
                <a:cubicBezTo>
                  <a:pt x="431006" y="1013273"/>
                  <a:pt x="426244" y="1024703"/>
                  <a:pt x="429101" y="1036133"/>
                </a:cubicBezTo>
                <a:cubicBezTo>
                  <a:pt x="433864" y="1049469"/>
                  <a:pt x="435769" y="1061851"/>
                  <a:pt x="428149" y="1075186"/>
                </a:cubicBezTo>
                <a:cubicBezTo>
                  <a:pt x="425291" y="1079948"/>
                  <a:pt x="427196" y="1084711"/>
                  <a:pt x="431006" y="1088521"/>
                </a:cubicBezTo>
                <a:cubicBezTo>
                  <a:pt x="442436" y="1100903"/>
                  <a:pt x="450056" y="1115191"/>
                  <a:pt x="446246" y="1133289"/>
                </a:cubicBezTo>
                <a:cubicBezTo>
                  <a:pt x="445294" y="1138051"/>
                  <a:pt x="448151" y="1139956"/>
                  <a:pt x="450056" y="1142814"/>
                </a:cubicBezTo>
                <a:cubicBezTo>
                  <a:pt x="467201" y="1158053"/>
                  <a:pt x="471011" y="1177103"/>
                  <a:pt x="473869" y="1199011"/>
                </a:cubicBezTo>
                <a:cubicBezTo>
                  <a:pt x="475774" y="1219966"/>
                  <a:pt x="481489" y="1240921"/>
                  <a:pt x="484346" y="1261876"/>
                </a:cubicBezTo>
                <a:cubicBezTo>
                  <a:pt x="490061" y="1293308"/>
                  <a:pt x="511016" y="1315216"/>
                  <a:pt x="526256" y="1339981"/>
                </a:cubicBezTo>
                <a:cubicBezTo>
                  <a:pt x="543401" y="1367603"/>
                  <a:pt x="542449" y="1393321"/>
                  <a:pt x="527209" y="1420944"/>
                </a:cubicBezTo>
                <a:cubicBezTo>
                  <a:pt x="523399" y="1428564"/>
                  <a:pt x="521494" y="1435231"/>
                  <a:pt x="522446" y="1444756"/>
                </a:cubicBezTo>
                <a:cubicBezTo>
                  <a:pt x="529114" y="1493333"/>
                  <a:pt x="508159" y="1525719"/>
                  <a:pt x="467201" y="1544769"/>
                </a:cubicBezTo>
                <a:cubicBezTo>
                  <a:pt x="422434" y="1565723"/>
                  <a:pt x="384334" y="1595251"/>
                  <a:pt x="344329" y="1622873"/>
                </a:cubicBezTo>
                <a:cubicBezTo>
                  <a:pt x="317659" y="1640971"/>
                  <a:pt x="292894" y="1661926"/>
                  <a:pt x="260509" y="1669546"/>
                </a:cubicBezTo>
                <a:cubicBezTo>
                  <a:pt x="259556" y="1669546"/>
                  <a:pt x="257651" y="1670498"/>
                  <a:pt x="256699" y="1671451"/>
                </a:cubicBezTo>
                <a:cubicBezTo>
                  <a:pt x="242411" y="1686691"/>
                  <a:pt x="221456" y="1692406"/>
                  <a:pt x="208121" y="1707646"/>
                </a:cubicBezTo>
                <a:cubicBezTo>
                  <a:pt x="207169" y="1708598"/>
                  <a:pt x="205264" y="1710503"/>
                  <a:pt x="204311" y="1709551"/>
                </a:cubicBezTo>
                <a:cubicBezTo>
                  <a:pt x="182404" y="1706694"/>
                  <a:pt x="187166" y="1725744"/>
                  <a:pt x="185261" y="1736221"/>
                </a:cubicBezTo>
                <a:cubicBezTo>
                  <a:pt x="182404" y="1751461"/>
                  <a:pt x="184309" y="1767653"/>
                  <a:pt x="187166" y="1782894"/>
                </a:cubicBezTo>
                <a:cubicBezTo>
                  <a:pt x="190024" y="1801944"/>
                  <a:pt x="179546" y="1817183"/>
                  <a:pt x="168116" y="1829566"/>
                </a:cubicBezTo>
                <a:cubicBezTo>
                  <a:pt x="157639" y="1840044"/>
                  <a:pt x="144304" y="1835281"/>
                  <a:pt x="131921" y="1832423"/>
                </a:cubicBezTo>
                <a:cubicBezTo>
                  <a:pt x="96679" y="1822898"/>
                  <a:pt x="79534" y="1794323"/>
                  <a:pt x="64294" y="1764796"/>
                </a:cubicBezTo>
                <a:cubicBezTo>
                  <a:pt x="55721" y="1746698"/>
                  <a:pt x="48101" y="1728601"/>
                  <a:pt x="44291" y="1709551"/>
                </a:cubicBezTo>
                <a:cubicBezTo>
                  <a:pt x="43339" y="1702883"/>
                  <a:pt x="42386" y="1696216"/>
                  <a:pt x="43339" y="1689548"/>
                </a:cubicBezTo>
                <a:cubicBezTo>
                  <a:pt x="44291" y="1677166"/>
                  <a:pt x="38576" y="1667641"/>
                  <a:pt x="31909" y="1659069"/>
                </a:cubicBezTo>
                <a:cubicBezTo>
                  <a:pt x="22384" y="1647639"/>
                  <a:pt x="18574" y="1633351"/>
                  <a:pt x="13811" y="1619064"/>
                </a:cubicBezTo>
                <a:cubicBezTo>
                  <a:pt x="11906" y="1614301"/>
                  <a:pt x="11906" y="1609539"/>
                  <a:pt x="7144" y="1606681"/>
                </a:cubicBezTo>
                <a:cubicBezTo>
                  <a:pt x="9049" y="1597156"/>
                  <a:pt x="9049" y="1586678"/>
                  <a:pt x="9049" y="1576201"/>
                </a:cubicBezTo>
                <a:close/>
              </a:path>
            </a:pathLst>
          </a:custGeom>
          <a:solidFill>
            <a:srgbClr val="F18A9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7F3ABB86-E2D5-4801-B51A-4D1B5143A974}"/>
              </a:ext>
            </a:extLst>
          </p:cNvPr>
          <p:cNvGrpSpPr/>
          <p:nvPr/>
        </p:nvGrpSpPr>
        <p:grpSpPr>
          <a:xfrm>
            <a:off x="1263764" y="3537576"/>
            <a:ext cx="3059771" cy="2764802"/>
            <a:chOff x="1395848" y="3256486"/>
            <a:chExt cx="2688688" cy="2764802"/>
          </a:xfrm>
        </p:grpSpPr>
        <p:sp>
          <p:nvSpPr>
            <p:cNvPr id="7" name="TextBox 5">
              <a:extLst>
                <a:ext uri="{FF2B5EF4-FFF2-40B4-BE49-F238E27FC236}">
                  <a16:creationId xmlns:a16="http://schemas.microsoft.com/office/drawing/2014/main" id="{A25B6F9C-A510-4A53-A55B-B09DA146B3DD}"/>
                </a:ext>
              </a:extLst>
            </p:cNvPr>
            <p:cNvSpPr txBox="1"/>
            <p:nvPr/>
          </p:nvSpPr>
          <p:spPr>
            <a:xfrm>
              <a:off x="1395848" y="3510825"/>
              <a:ext cx="26886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audience. </a:t>
              </a:r>
            </a:p>
          </p:txBody>
        </p:sp>
        <p:sp>
          <p:nvSpPr>
            <p:cNvPr id="8" name="TextBox 6">
              <a:extLst>
                <a:ext uri="{FF2B5EF4-FFF2-40B4-BE49-F238E27FC236}">
                  <a16:creationId xmlns:a16="http://schemas.microsoft.com/office/drawing/2014/main" id="{6E29CCF0-4E92-467D-8972-38ED30236B76}"/>
                </a:ext>
              </a:extLst>
            </p:cNvPr>
            <p:cNvSpPr txBox="1"/>
            <p:nvPr/>
          </p:nvSpPr>
          <p:spPr>
            <a:xfrm>
              <a:off x="1395848" y="3256486"/>
              <a:ext cx="26886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7">
              <a:extLst>
                <a:ext uri="{FF2B5EF4-FFF2-40B4-BE49-F238E27FC236}">
                  <a16:creationId xmlns:a16="http://schemas.microsoft.com/office/drawing/2014/main" id="{94163842-C10E-4AAD-A12E-CE354F02E13E}"/>
                </a:ext>
              </a:extLst>
            </p:cNvPr>
            <p:cNvSpPr txBox="1"/>
            <p:nvPr/>
          </p:nvSpPr>
          <p:spPr>
            <a:xfrm>
              <a:off x="1395848" y="5190291"/>
              <a:ext cx="26886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</p:txBody>
        </p:sp>
        <p:sp>
          <p:nvSpPr>
            <p:cNvPr id="10" name="TextBox 8">
              <a:extLst>
                <a:ext uri="{FF2B5EF4-FFF2-40B4-BE49-F238E27FC236}">
                  <a16:creationId xmlns:a16="http://schemas.microsoft.com/office/drawing/2014/main" id="{BBCAADA2-51D1-4823-963E-05FDB03E18B3}"/>
                </a:ext>
              </a:extLst>
            </p:cNvPr>
            <p:cNvSpPr txBox="1"/>
            <p:nvPr/>
          </p:nvSpPr>
          <p:spPr>
            <a:xfrm>
              <a:off x="1395848" y="4921423"/>
              <a:ext cx="26886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1" name="Group 9">
            <a:extLst>
              <a:ext uri="{FF2B5EF4-FFF2-40B4-BE49-F238E27FC236}">
                <a16:creationId xmlns:a16="http://schemas.microsoft.com/office/drawing/2014/main" id="{BEDFB779-05D1-4F13-B82F-4760787C8B23}"/>
              </a:ext>
            </a:extLst>
          </p:cNvPr>
          <p:cNvGrpSpPr/>
          <p:nvPr/>
        </p:nvGrpSpPr>
        <p:grpSpPr>
          <a:xfrm>
            <a:off x="7868466" y="3537576"/>
            <a:ext cx="3059771" cy="2764802"/>
            <a:chOff x="1395848" y="3256486"/>
            <a:chExt cx="2952327" cy="2764802"/>
          </a:xfrm>
        </p:grpSpPr>
        <p:sp>
          <p:nvSpPr>
            <p:cNvPr id="12" name="TextBox 10">
              <a:extLst>
                <a:ext uri="{FF2B5EF4-FFF2-40B4-BE49-F238E27FC236}">
                  <a16:creationId xmlns:a16="http://schemas.microsoft.com/office/drawing/2014/main" id="{9B224E6F-5CFC-4210-A5BC-053A6355C8F3}"/>
                </a:ext>
              </a:extLst>
            </p:cNvPr>
            <p:cNvSpPr txBox="1"/>
            <p:nvPr/>
          </p:nvSpPr>
          <p:spPr>
            <a:xfrm>
              <a:off x="1395848" y="3510825"/>
              <a:ext cx="295232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audience. </a:t>
              </a:r>
            </a:p>
          </p:txBody>
        </p:sp>
        <p:sp>
          <p:nvSpPr>
            <p:cNvPr id="13" name="TextBox 11">
              <a:extLst>
                <a:ext uri="{FF2B5EF4-FFF2-40B4-BE49-F238E27FC236}">
                  <a16:creationId xmlns:a16="http://schemas.microsoft.com/office/drawing/2014/main" id="{9E250927-F777-4787-A5B4-39FB46918D14}"/>
                </a:ext>
              </a:extLst>
            </p:cNvPr>
            <p:cNvSpPr txBox="1"/>
            <p:nvPr/>
          </p:nvSpPr>
          <p:spPr>
            <a:xfrm>
              <a:off x="1395848" y="3256486"/>
              <a:ext cx="29523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TextBox 12">
              <a:extLst>
                <a:ext uri="{FF2B5EF4-FFF2-40B4-BE49-F238E27FC236}">
                  <a16:creationId xmlns:a16="http://schemas.microsoft.com/office/drawing/2014/main" id="{60E1994A-A210-4D86-A056-EDFCFCDBCB8C}"/>
                </a:ext>
              </a:extLst>
            </p:cNvPr>
            <p:cNvSpPr txBox="1"/>
            <p:nvPr/>
          </p:nvSpPr>
          <p:spPr>
            <a:xfrm>
              <a:off x="1395848" y="5190291"/>
              <a:ext cx="29523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</p:txBody>
        </p:sp>
        <p:sp>
          <p:nvSpPr>
            <p:cNvPr id="15" name="TextBox 13">
              <a:extLst>
                <a:ext uri="{FF2B5EF4-FFF2-40B4-BE49-F238E27FC236}">
                  <a16:creationId xmlns:a16="http://schemas.microsoft.com/office/drawing/2014/main" id="{D1425E6F-0A22-4862-88A4-3CC78BEFCAF0}"/>
                </a:ext>
              </a:extLst>
            </p:cNvPr>
            <p:cNvSpPr txBox="1"/>
            <p:nvPr/>
          </p:nvSpPr>
          <p:spPr>
            <a:xfrm>
              <a:off x="1395848" y="4921423"/>
              <a:ext cx="29523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02CC32D7-198B-4FBF-AFF6-76E91CFA6296}"/>
              </a:ext>
            </a:extLst>
          </p:cNvPr>
          <p:cNvSpPr txBox="1"/>
          <p:nvPr/>
        </p:nvSpPr>
        <p:spPr>
          <a:xfrm>
            <a:off x="663555" y="1700501"/>
            <a:ext cx="365998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 smtClean="0">
                <a:solidFill>
                  <a:schemeClr val="accent3"/>
                </a:solidFill>
                <a:cs typeface="Arial" pitchFamily="34" charset="0"/>
              </a:rPr>
              <a:t>THEME PPT </a:t>
            </a:r>
            <a:r>
              <a:rPr lang="en-GB" altLang="ko-KR" dirty="0">
                <a:solidFill>
                  <a:schemeClr val="accent3"/>
                </a:solidFill>
                <a:cs typeface="Arial" pitchFamily="34" charset="0"/>
              </a:rPr>
              <a:t>Layout </a:t>
            </a:r>
            <a:r>
              <a:rPr lang="en-GB" altLang="ko-KR" dirty="0">
                <a:cs typeface="Arial" pitchFamily="34" charset="0"/>
              </a:rPr>
              <a:t>Clean Text Slide for your Presentation. </a:t>
            </a:r>
            <a:r>
              <a:rPr lang="en-GB" altLang="ko-KR" dirty="0" smtClean="0">
                <a:cs typeface="Arial" pitchFamily="34" charset="0"/>
              </a:rPr>
              <a:t>THEME PPT </a:t>
            </a:r>
            <a:r>
              <a:rPr lang="en-GB" altLang="ko-KR" dirty="0">
                <a:cs typeface="Arial" pitchFamily="34" charset="0"/>
              </a:rPr>
              <a:t>Layout Clean Text Slide for your Presentation.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5F53BDA-C6BD-47EB-8341-30D91AF081D5}"/>
              </a:ext>
            </a:extLst>
          </p:cNvPr>
          <p:cNvSpPr txBox="1"/>
          <p:nvPr/>
        </p:nvSpPr>
        <p:spPr>
          <a:xfrm>
            <a:off x="7661312" y="1700501"/>
            <a:ext cx="365998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dirty="0" smtClean="0">
                <a:solidFill>
                  <a:srgbClr val="F18A9A"/>
                </a:solidFill>
                <a:cs typeface="Arial" pitchFamily="34" charset="0"/>
              </a:rPr>
              <a:t>THEME PPT </a:t>
            </a:r>
            <a:r>
              <a:rPr lang="en-GB" altLang="ko-KR" dirty="0">
                <a:solidFill>
                  <a:srgbClr val="F18A9A"/>
                </a:solidFill>
                <a:cs typeface="Arial" pitchFamily="34" charset="0"/>
              </a:rPr>
              <a:t>Layout </a:t>
            </a:r>
            <a:r>
              <a:rPr lang="en-GB" altLang="ko-KR" dirty="0">
                <a:cs typeface="Arial" pitchFamily="34" charset="0"/>
              </a:rPr>
              <a:t>Clean Text Slide for your Presentation. </a:t>
            </a:r>
            <a:r>
              <a:rPr lang="en-GB" altLang="ko-KR" dirty="0" smtClean="0">
                <a:cs typeface="Arial" pitchFamily="34" charset="0"/>
              </a:rPr>
              <a:t>THEME PPT </a:t>
            </a:r>
            <a:r>
              <a:rPr lang="en-GB" altLang="ko-KR" dirty="0">
                <a:cs typeface="Arial" pitchFamily="34" charset="0"/>
              </a:rPr>
              <a:t>Layout Clean Text Slide for your Presentation.</a:t>
            </a:r>
          </a:p>
        </p:txBody>
      </p:sp>
    </p:spTree>
    <p:extLst>
      <p:ext uri="{BB962C8B-B14F-4D97-AF65-F5344CB8AC3E}">
        <p14:creationId xmlns:p14="http://schemas.microsoft.com/office/powerpoint/2010/main" val="62625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rupo 109"/>
          <p:cNvGrpSpPr/>
          <p:nvPr/>
        </p:nvGrpSpPr>
        <p:grpSpPr>
          <a:xfrm>
            <a:off x="1894454" y="1754322"/>
            <a:ext cx="4381656" cy="4875192"/>
            <a:chOff x="1832108" y="2398616"/>
            <a:chExt cx="3373925" cy="3753953"/>
          </a:xfrm>
        </p:grpSpPr>
        <p:sp>
          <p:nvSpPr>
            <p:cNvPr id="3" name="Freeform: Shape 137">
              <a:extLst>
                <a:ext uri="{FF2B5EF4-FFF2-40B4-BE49-F238E27FC236}">
                  <a16:creationId xmlns:a16="http://schemas.microsoft.com/office/drawing/2014/main" id="{E11A86DF-606D-4268-AFCE-D0F780B42258}"/>
                </a:ext>
              </a:extLst>
            </p:cNvPr>
            <p:cNvSpPr/>
            <p:nvPr/>
          </p:nvSpPr>
          <p:spPr>
            <a:xfrm>
              <a:off x="1832108" y="2398616"/>
              <a:ext cx="3373925" cy="3753953"/>
            </a:xfrm>
            <a:custGeom>
              <a:avLst/>
              <a:gdLst>
                <a:gd name="connsiteX0" fmla="*/ 1972711 w 3595513"/>
                <a:gd name="connsiteY0" fmla="*/ 0 h 4000500"/>
                <a:gd name="connsiteX1" fmla="*/ 3052846 w 3595513"/>
                <a:gd name="connsiteY1" fmla="*/ 395288 h 4000500"/>
                <a:gd name="connsiteX2" fmla="*/ 3368123 w 3595513"/>
                <a:gd name="connsiteY2" fmla="*/ 793433 h 4000500"/>
                <a:gd name="connsiteX3" fmla="*/ 3531001 w 3595513"/>
                <a:gd name="connsiteY3" fmla="*/ 2205990 h 4000500"/>
                <a:gd name="connsiteX4" fmla="*/ 2865203 w 3595513"/>
                <a:gd name="connsiteY4" fmla="*/ 3291840 h 4000500"/>
                <a:gd name="connsiteX5" fmla="*/ 2754713 w 3595513"/>
                <a:gd name="connsiteY5" fmla="*/ 3672840 h 4000500"/>
                <a:gd name="connsiteX6" fmla="*/ 2754713 w 3595513"/>
                <a:gd name="connsiteY6" fmla="*/ 4000500 h 4000500"/>
                <a:gd name="connsiteX7" fmla="*/ 2753761 w 3595513"/>
                <a:gd name="connsiteY7" fmla="*/ 4000500 h 4000500"/>
                <a:gd name="connsiteX8" fmla="*/ 1152608 w 3595513"/>
                <a:gd name="connsiteY8" fmla="*/ 4000500 h 4000500"/>
                <a:gd name="connsiteX9" fmla="*/ 1147846 w 3595513"/>
                <a:gd name="connsiteY9" fmla="*/ 3704273 h 4000500"/>
                <a:gd name="connsiteX10" fmla="*/ 968776 w 3595513"/>
                <a:gd name="connsiteY10" fmla="*/ 3565208 h 4000500"/>
                <a:gd name="connsiteX11" fmla="*/ 637306 w 3595513"/>
                <a:gd name="connsiteY11" fmla="*/ 3560445 h 4000500"/>
                <a:gd name="connsiteX12" fmla="*/ 333458 w 3595513"/>
                <a:gd name="connsiteY12" fmla="*/ 3259455 h 4000500"/>
                <a:gd name="connsiteX13" fmla="*/ 333458 w 3595513"/>
                <a:gd name="connsiteY13" fmla="*/ 3257550 h 4000500"/>
                <a:gd name="connsiteX14" fmla="*/ 302978 w 3595513"/>
                <a:gd name="connsiteY14" fmla="*/ 3059430 h 4000500"/>
                <a:gd name="connsiteX15" fmla="*/ 232493 w 3595513"/>
                <a:gd name="connsiteY15" fmla="*/ 2976563 h 4000500"/>
                <a:gd name="connsiteX16" fmla="*/ 222968 w 3595513"/>
                <a:gd name="connsiteY16" fmla="*/ 2823210 h 4000500"/>
                <a:gd name="connsiteX17" fmla="*/ 216301 w 3595513"/>
                <a:gd name="connsiteY17" fmla="*/ 2808923 h 4000500"/>
                <a:gd name="connsiteX18" fmla="*/ 209633 w 3595513"/>
                <a:gd name="connsiteY18" fmla="*/ 2644140 h 4000500"/>
                <a:gd name="connsiteX19" fmla="*/ 14371 w 3595513"/>
                <a:gd name="connsiteY19" fmla="*/ 2391728 h 4000500"/>
                <a:gd name="connsiteX20" fmla="*/ 44851 w 3595513"/>
                <a:gd name="connsiteY20" fmla="*/ 2198370 h 4000500"/>
                <a:gd name="connsiteX21" fmla="*/ 51518 w 3595513"/>
                <a:gd name="connsiteY21" fmla="*/ 2191703 h 4000500"/>
                <a:gd name="connsiteX22" fmla="*/ 58186 w 3595513"/>
                <a:gd name="connsiteY22" fmla="*/ 2186940 h 4000500"/>
                <a:gd name="connsiteX23" fmla="*/ 274403 w 3595513"/>
                <a:gd name="connsiteY23" fmla="*/ 1864043 h 4000500"/>
                <a:gd name="connsiteX24" fmla="*/ 274403 w 3595513"/>
                <a:gd name="connsiteY24" fmla="*/ 1859280 h 4000500"/>
                <a:gd name="connsiteX25" fmla="*/ 274403 w 3595513"/>
                <a:gd name="connsiteY25" fmla="*/ 1854518 h 4000500"/>
                <a:gd name="connsiteX26" fmla="*/ 258211 w 3595513"/>
                <a:gd name="connsiteY26" fmla="*/ 1696403 h 4000500"/>
                <a:gd name="connsiteX27" fmla="*/ 202013 w 3595513"/>
                <a:gd name="connsiteY27" fmla="*/ 1345883 h 4000500"/>
                <a:gd name="connsiteX28" fmla="*/ 416326 w 3595513"/>
                <a:gd name="connsiteY28" fmla="*/ 683895 h 4000500"/>
                <a:gd name="connsiteX29" fmla="*/ 418231 w 3595513"/>
                <a:gd name="connsiteY29" fmla="*/ 681990 h 4000500"/>
                <a:gd name="connsiteX30" fmla="*/ 1774591 w 3595513"/>
                <a:gd name="connsiteY30" fmla="*/ 9525 h 4000500"/>
                <a:gd name="connsiteX31" fmla="*/ 1972711 w 3595513"/>
                <a:gd name="connsiteY31" fmla="*/ 0 h 400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595513" h="4000500">
                  <a:moveTo>
                    <a:pt x="1972711" y="0"/>
                  </a:moveTo>
                  <a:cubicBezTo>
                    <a:pt x="2500396" y="0"/>
                    <a:pt x="2850916" y="214313"/>
                    <a:pt x="3052846" y="395288"/>
                  </a:cubicBezTo>
                  <a:cubicBezTo>
                    <a:pt x="3262396" y="581025"/>
                    <a:pt x="3356693" y="767715"/>
                    <a:pt x="3368123" y="793433"/>
                  </a:cubicBezTo>
                  <a:cubicBezTo>
                    <a:pt x="3740551" y="1466850"/>
                    <a:pt x="3547193" y="2156460"/>
                    <a:pt x="3531001" y="2205990"/>
                  </a:cubicBezTo>
                  <a:cubicBezTo>
                    <a:pt x="3396698" y="2752725"/>
                    <a:pt x="2930926" y="3228023"/>
                    <a:pt x="2865203" y="3291840"/>
                  </a:cubicBezTo>
                  <a:cubicBezTo>
                    <a:pt x="2770906" y="3449955"/>
                    <a:pt x="2754713" y="3654743"/>
                    <a:pt x="2754713" y="3672840"/>
                  </a:cubicBezTo>
                  <a:lnTo>
                    <a:pt x="2754713" y="4000500"/>
                  </a:lnTo>
                  <a:lnTo>
                    <a:pt x="2753761" y="4000500"/>
                  </a:lnTo>
                  <a:cubicBezTo>
                    <a:pt x="1152608" y="4000500"/>
                    <a:pt x="1152608" y="4000500"/>
                    <a:pt x="1152608" y="4000500"/>
                  </a:cubicBezTo>
                  <a:cubicBezTo>
                    <a:pt x="1147846" y="3704273"/>
                    <a:pt x="1147846" y="3704273"/>
                    <a:pt x="1147846" y="3704273"/>
                  </a:cubicBezTo>
                  <a:cubicBezTo>
                    <a:pt x="1119271" y="3635693"/>
                    <a:pt x="1037356" y="3565208"/>
                    <a:pt x="968776" y="3565208"/>
                  </a:cubicBezTo>
                  <a:cubicBezTo>
                    <a:pt x="637306" y="3560445"/>
                    <a:pt x="637306" y="3560445"/>
                    <a:pt x="637306" y="3560445"/>
                  </a:cubicBezTo>
                  <a:cubicBezTo>
                    <a:pt x="397276" y="3544253"/>
                    <a:pt x="333458" y="3355658"/>
                    <a:pt x="333458" y="3259455"/>
                  </a:cubicBezTo>
                  <a:cubicBezTo>
                    <a:pt x="333458" y="3257550"/>
                    <a:pt x="333458" y="3257550"/>
                    <a:pt x="333458" y="3257550"/>
                  </a:cubicBezTo>
                  <a:cubicBezTo>
                    <a:pt x="335363" y="3147060"/>
                    <a:pt x="312503" y="3083243"/>
                    <a:pt x="302978" y="3059430"/>
                  </a:cubicBezTo>
                  <a:cubicBezTo>
                    <a:pt x="264878" y="3030855"/>
                    <a:pt x="242018" y="2995613"/>
                    <a:pt x="232493" y="2976563"/>
                  </a:cubicBezTo>
                  <a:cubicBezTo>
                    <a:pt x="194393" y="2931795"/>
                    <a:pt x="199156" y="2872740"/>
                    <a:pt x="222968" y="2823210"/>
                  </a:cubicBezTo>
                  <a:cubicBezTo>
                    <a:pt x="221063" y="2818448"/>
                    <a:pt x="218206" y="2813685"/>
                    <a:pt x="216301" y="2808923"/>
                  </a:cubicBezTo>
                  <a:cubicBezTo>
                    <a:pt x="174391" y="2754630"/>
                    <a:pt x="181058" y="2690813"/>
                    <a:pt x="209633" y="2644140"/>
                  </a:cubicBezTo>
                  <a:cubicBezTo>
                    <a:pt x="65806" y="2589848"/>
                    <a:pt x="23896" y="2432685"/>
                    <a:pt x="14371" y="2391728"/>
                  </a:cubicBezTo>
                  <a:cubicBezTo>
                    <a:pt x="-20872" y="2302193"/>
                    <a:pt x="16276" y="2228850"/>
                    <a:pt x="44851" y="2198370"/>
                  </a:cubicBezTo>
                  <a:cubicBezTo>
                    <a:pt x="51518" y="2191703"/>
                    <a:pt x="51518" y="2191703"/>
                    <a:pt x="51518" y="2191703"/>
                  </a:cubicBezTo>
                  <a:cubicBezTo>
                    <a:pt x="58186" y="2186940"/>
                    <a:pt x="58186" y="2186940"/>
                    <a:pt x="58186" y="2186940"/>
                  </a:cubicBezTo>
                  <a:cubicBezTo>
                    <a:pt x="272498" y="2057400"/>
                    <a:pt x="274403" y="1873568"/>
                    <a:pt x="274403" y="1864043"/>
                  </a:cubicBezTo>
                  <a:cubicBezTo>
                    <a:pt x="274403" y="1859280"/>
                    <a:pt x="274403" y="1859280"/>
                    <a:pt x="274403" y="1859280"/>
                  </a:cubicBezTo>
                  <a:cubicBezTo>
                    <a:pt x="274403" y="1854518"/>
                    <a:pt x="274403" y="1854518"/>
                    <a:pt x="274403" y="1854518"/>
                  </a:cubicBezTo>
                  <a:cubicBezTo>
                    <a:pt x="279166" y="1816418"/>
                    <a:pt x="267736" y="1739265"/>
                    <a:pt x="258211" y="1696403"/>
                  </a:cubicBezTo>
                  <a:cubicBezTo>
                    <a:pt x="206776" y="1578293"/>
                    <a:pt x="202013" y="1368743"/>
                    <a:pt x="202013" y="1345883"/>
                  </a:cubicBezTo>
                  <a:cubicBezTo>
                    <a:pt x="192488" y="1004888"/>
                    <a:pt x="406801" y="696278"/>
                    <a:pt x="416326" y="683895"/>
                  </a:cubicBezTo>
                  <a:cubicBezTo>
                    <a:pt x="418231" y="681990"/>
                    <a:pt x="418231" y="681990"/>
                    <a:pt x="418231" y="681990"/>
                  </a:cubicBezTo>
                  <a:cubicBezTo>
                    <a:pt x="933533" y="30480"/>
                    <a:pt x="1710773" y="9525"/>
                    <a:pt x="1774591" y="9525"/>
                  </a:cubicBezTo>
                  <a:cubicBezTo>
                    <a:pt x="1840313" y="2858"/>
                    <a:pt x="1906036" y="0"/>
                    <a:pt x="1972711" y="0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F18A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6" name="Group 93">
              <a:extLst>
                <a:ext uri="{FF2B5EF4-FFF2-40B4-BE49-F238E27FC236}">
                  <a16:creationId xmlns:a16="http://schemas.microsoft.com/office/drawing/2014/main" id="{50A2BE33-6E18-41D1-9038-74C4B50DD275}"/>
                </a:ext>
              </a:extLst>
            </p:cNvPr>
            <p:cNvGrpSpPr/>
            <p:nvPr/>
          </p:nvGrpSpPr>
          <p:grpSpPr>
            <a:xfrm>
              <a:off x="2428607" y="2600095"/>
              <a:ext cx="2616221" cy="2242111"/>
              <a:chOff x="2428607" y="2600095"/>
              <a:chExt cx="2616221" cy="2242111"/>
            </a:xfrm>
          </p:grpSpPr>
          <p:sp>
            <p:nvSpPr>
              <p:cNvPr id="67" name="Freeform 2055">
                <a:extLst>
                  <a:ext uri="{FF2B5EF4-FFF2-40B4-BE49-F238E27FC236}">
                    <a16:creationId xmlns:a16="http://schemas.microsoft.com/office/drawing/2014/main" id="{4A99E5D1-1EBD-403B-9EA0-8896BF5FF180}"/>
                  </a:ext>
                </a:extLst>
              </p:cNvPr>
              <p:cNvSpPr/>
              <p:nvPr/>
            </p:nvSpPr>
            <p:spPr>
              <a:xfrm rot="433614">
                <a:off x="3009268" y="3601673"/>
                <a:ext cx="1442156" cy="824647"/>
              </a:xfrm>
              <a:custGeom>
                <a:avLst/>
                <a:gdLst>
                  <a:gd name="connsiteX0" fmla="*/ 0 w 923925"/>
                  <a:gd name="connsiteY0" fmla="*/ 466725 h 704850"/>
                  <a:gd name="connsiteX1" fmla="*/ 295275 w 923925"/>
                  <a:gd name="connsiteY1" fmla="*/ 704850 h 704850"/>
                  <a:gd name="connsiteX2" fmla="*/ 923925 w 923925"/>
                  <a:gd name="connsiteY2" fmla="*/ 428625 h 704850"/>
                  <a:gd name="connsiteX3" fmla="*/ 895350 w 923925"/>
                  <a:gd name="connsiteY3" fmla="*/ 0 h 704850"/>
                  <a:gd name="connsiteX4" fmla="*/ 600075 w 923925"/>
                  <a:gd name="connsiteY4" fmla="*/ 76200 h 704850"/>
                  <a:gd name="connsiteX5" fmla="*/ 0 w 923925"/>
                  <a:gd name="connsiteY5" fmla="*/ 466725 h 704850"/>
                  <a:gd name="connsiteX0" fmla="*/ 0 w 923925"/>
                  <a:gd name="connsiteY0" fmla="*/ 466725 h 704850"/>
                  <a:gd name="connsiteX1" fmla="*/ 295275 w 923925"/>
                  <a:gd name="connsiteY1" fmla="*/ 704850 h 704850"/>
                  <a:gd name="connsiteX2" fmla="*/ 923925 w 923925"/>
                  <a:gd name="connsiteY2" fmla="*/ 428625 h 704850"/>
                  <a:gd name="connsiteX3" fmla="*/ 895350 w 923925"/>
                  <a:gd name="connsiteY3" fmla="*/ 0 h 704850"/>
                  <a:gd name="connsiteX4" fmla="*/ 600075 w 923925"/>
                  <a:gd name="connsiteY4" fmla="*/ 76200 h 704850"/>
                  <a:gd name="connsiteX5" fmla="*/ 0 w 923925"/>
                  <a:gd name="connsiteY5" fmla="*/ 466725 h 704850"/>
                  <a:gd name="connsiteX0" fmla="*/ 0 w 923925"/>
                  <a:gd name="connsiteY0" fmla="*/ 466725 h 704850"/>
                  <a:gd name="connsiteX1" fmla="*/ 295275 w 923925"/>
                  <a:gd name="connsiteY1" fmla="*/ 704850 h 704850"/>
                  <a:gd name="connsiteX2" fmla="*/ 923925 w 923925"/>
                  <a:gd name="connsiteY2" fmla="*/ 428625 h 704850"/>
                  <a:gd name="connsiteX3" fmla="*/ 895350 w 923925"/>
                  <a:gd name="connsiteY3" fmla="*/ 0 h 704850"/>
                  <a:gd name="connsiteX4" fmla="*/ 600075 w 923925"/>
                  <a:gd name="connsiteY4" fmla="*/ 76200 h 704850"/>
                  <a:gd name="connsiteX5" fmla="*/ 0 w 923925"/>
                  <a:gd name="connsiteY5" fmla="*/ 466725 h 704850"/>
                  <a:gd name="connsiteX0" fmla="*/ 0 w 923925"/>
                  <a:gd name="connsiteY0" fmla="*/ 466725 h 704850"/>
                  <a:gd name="connsiteX1" fmla="*/ 295275 w 923925"/>
                  <a:gd name="connsiteY1" fmla="*/ 704850 h 704850"/>
                  <a:gd name="connsiteX2" fmla="*/ 923925 w 923925"/>
                  <a:gd name="connsiteY2" fmla="*/ 428625 h 704850"/>
                  <a:gd name="connsiteX3" fmla="*/ 895350 w 923925"/>
                  <a:gd name="connsiteY3" fmla="*/ 0 h 704850"/>
                  <a:gd name="connsiteX4" fmla="*/ 600075 w 923925"/>
                  <a:gd name="connsiteY4" fmla="*/ 76200 h 704850"/>
                  <a:gd name="connsiteX5" fmla="*/ 0 w 923925"/>
                  <a:gd name="connsiteY5" fmla="*/ 466725 h 704850"/>
                  <a:gd name="connsiteX0" fmla="*/ 2007 w 925932"/>
                  <a:gd name="connsiteY0" fmla="*/ 466725 h 704850"/>
                  <a:gd name="connsiteX1" fmla="*/ 297282 w 925932"/>
                  <a:gd name="connsiteY1" fmla="*/ 704850 h 704850"/>
                  <a:gd name="connsiteX2" fmla="*/ 925932 w 925932"/>
                  <a:gd name="connsiteY2" fmla="*/ 428625 h 704850"/>
                  <a:gd name="connsiteX3" fmla="*/ 897357 w 925932"/>
                  <a:gd name="connsiteY3" fmla="*/ 0 h 704850"/>
                  <a:gd name="connsiteX4" fmla="*/ 602082 w 925932"/>
                  <a:gd name="connsiteY4" fmla="*/ 76200 h 704850"/>
                  <a:gd name="connsiteX5" fmla="*/ 2007 w 925932"/>
                  <a:gd name="connsiteY5" fmla="*/ 466725 h 704850"/>
                  <a:gd name="connsiteX0" fmla="*/ 2369 w 926294"/>
                  <a:gd name="connsiteY0" fmla="*/ 466725 h 704850"/>
                  <a:gd name="connsiteX1" fmla="*/ 297644 w 926294"/>
                  <a:gd name="connsiteY1" fmla="*/ 704850 h 704850"/>
                  <a:gd name="connsiteX2" fmla="*/ 926294 w 926294"/>
                  <a:gd name="connsiteY2" fmla="*/ 428625 h 704850"/>
                  <a:gd name="connsiteX3" fmla="*/ 897719 w 926294"/>
                  <a:gd name="connsiteY3" fmla="*/ 0 h 704850"/>
                  <a:gd name="connsiteX4" fmla="*/ 602444 w 926294"/>
                  <a:gd name="connsiteY4" fmla="*/ 76200 h 704850"/>
                  <a:gd name="connsiteX5" fmla="*/ 2369 w 926294"/>
                  <a:gd name="connsiteY5" fmla="*/ 466725 h 704850"/>
                  <a:gd name="connsiteX0" fmla="*/ 2369 w 926294"/>
                  <a:gd name="connsiteY0" fmla="*/ 466725 h 704850"/>
                  <a:gd name="connsiteX1" fmla="*/ 297644 w 926294"/>
                  <a:gd name="connsiteY1" fmla="*/ 704850 h 704850"/>
                  <a:gd name="connsiteX2" fmla="*/ 926294 w 926294"/>
                  <a:gd name="connsiteY2" fmla="*/ 428625 h 704850"/>
                  <a:gd name="connsiteX3" fmla="*/ 897719 w 926294"/>
                  <a:gd name="connsiteY3" fmla="*/ 0 h 704850"/>
                  <a:gd name="connsiteX4" fmla="*/ 602444 w 926294"/>
                  <a:gd name="connsiteY4" fmla="*/ 76200 h 704850"/>
                  <a:gd name="connsiteX5" fmla="*/ 2369 w 926294"/>
                  <a:gd name="connsiteY5" fmla="*/ 466725 h 704850"/>
                  <a:gd name="connsiteX0" fmla="*/ 2369 w 926294"/>
                  <a:gd name="connsiteY0" fmla="*/ 466725 h 704850"/>
                  <a:gd name="connsiteX1" fmla="*/ 297644 w 926294"/>
                  <a:gd name="connsiteY1" fmla="*/ 704850 h 704850"/>
                  <a:gd name="connsiteX2" fmla="*/ 926294 w 926294"/>
                  <a:gd name="connsiteY2" fmla="*/ 428625 h 704850"/>
                  <a:gd name="connsiteX3" fmla="*/ 897719 w 926294"/>
                  <a:gd name="connsiteY3" fmla="*/ 0 h 704850"/>
                  <a:gd name="connsiteX4" fmla="*/ 602444 w 926294"/>
                  <a:gd name="connsiteY4" fmla="*/ 76200 h 704850"/>
                  <a:gd name="connsiteX5" fmla="*/ 2369 w 926294"/>
                  <a:gd name="connsiteY5" fmla="*/ 466725 h 704850"/>
                  <a:gd name="connsiteX0" fmla="*/ 2369 w 959784"/>
                  <a:gd name="connsiteY0" fmla="*/ 466725 h 704850"/>
                  <a:gd name="connsiteX1" fmla="*/ 297644 w 959784"/>
                  <a:gd name="connsiteY1" fmla="*/ 704850 h 704850"/>
                  <a:gd name="connsiteX2" fmla="*/ 926294 w 959784"/>
                  <a:gd name="connsiteY2" fmla="*/ 428625 h 704850"/>
                  <a:gd name="connsiteX3" fmla="*/ 897719 w 959784"/>
                  <a:gd name="connsiteY3" fmla="*/ 0 h 704850"/>
                  <a:gd name="connsiteX4" fmla="*/ 602444 w 959784"/>
                  <a:gd name="connsiteY4" fmla="*/ 76200 h 704850"/>
                  <a:gd name="connsiteX5" fmla="*/ 2369 w 959784"/>
                  <a:gd name="connsiteY5" fmla="*/ 466725 h 704850"/>
                  <a:gd name="connsiteX0" fmla="*/ 2369 w 972332"/>
                  <a:gd name="connsiteY0" fmla="*/ 466725 h 704850"/>
                  <a:gd name="connsiteX1" fmla="*/ 297644 w 972332"/>
                  <a:gd name="connsiteY1" fmla="*/ 704850 h 704850"/>
                  <a:gd name="connsiteX2" fmla="*/ 926294 w 972332"/>
                  <a:gd name="connsiteY2" fmla="*/ 428625 h 704850"/>
                  <a:gd name="connsiteX3" fmla="*/ 897719 w 972332"/>
                  <a:gd name="connsiteY3" fmla="*/ 0 h 704850"/>
                  <a:gd name="connsiteX4" fmla="*/ 602444 w 972332"/>
                  <a:gd name="connsiteY4" fmla="*/ 76200 h 704850"/>
                  <a:gd name="connsiteX5" fmla="*/ 2369 w 972332"/>
                  <a:gd name="connsiteY5" fmla="*/ 466725 h 704850"/>
                  <a:gd name="connsiteX0" fmla="*/ 2369 w 987620"/>
                  <a:gd name="connsiteY0" fmla="*/ 466725 h 704850"/>
                  <a:gd name="connsiteX1" fmla="*/ 297644 w 987620"/>
                  <a:gd name="connsiteY1" fmla="*/ 704850 h 704850"/>
                  <a:gd name="connsiteX2" fmla="*/ 926294 w 987620"/>
                  <a:gd name="connsiteY2" fmla="*/ 428625 h 704850"/>
                  <a:gd name="connsiteX3" fmla="*/ 897719 w 987620"/>
                  <a:gd name="connsiteY3" fmla="*/ 0 h 704850"/>
                  <a:gd name="connsiteX4" fmla="*/ 602444 w 987620"/>
                  <a:gd name="connsiteY4" fmla="*/ 76200 h 704850"/>
                  <a:gd name="connsiteX5" fmla="*/ 2369 w 987620"/>
                  <a:gd name="connsiteY5" fmla="*/ 466725 h 704850"/>
                  <a:gd name="connsiteX0" fmla="*/ 2369 w 987620"/>
                  <a:gd name="connsiteY0" fmla="*/ 468385 h 706510"/>
                  <a:gd name="connsiteX1" fmla="*/ 297644 w 987620"/>
                  <a:gd name="connsiteY1" fmla="*/ 706510 h 706510"/>
                  <a:gd name="connsiteX2" fmla="*/ 926294 w 987620"/>
                  <a:gd name="connsiteY2" fmla="*/ 430285 h 706510"/>
                  <a:gd name="connsiteX3" fmla="*/ 897719 w 987620"/>
                  <a:gd name="connsiteY3" fmla="*/ 1660 h 706510"/>
                  <a:gd name="connsiteX4" fmla="*/ 602444 w 987620"/>
                  <a:gd name="connsiteY4" fmla="*/ 77860 h 706510"/>
                  <a:gd name="connsiteX5" fmla="*/ 2369 w 987620"/>
                  <a:gd name="connsiteY5" fmla="*/ 468385 h 706510"/>
                  <a:gd name="connsiteX0" fmla="*/ 2369 w 987620"/>
                  <a:gd name="connsiteY0" fmla="*/ 468196 h 706321"/>
                  <a:gd name="connsiteX1" fmla="*/ 297644 w 987620"/>
                  <a:gd name="connsiteY1" fmla="*/ 706321 h 706321"/>
                  <a:gd name="connsiteX2" fmla="*/ 926294 w 987620"/>
                  <a:gd name="connsiteY2" fmla="*/ 430096 h 706321"/>
                  <a:gd name="connsiteX3" fmla="*/ 897719 w 987620"/>
                  <a:gd name="connsiteY3" fmla="*/ 1471 h 706321"/>
                  <a:gd name="connsiteX4" fmla="*/ 526244 w 987620"/>
                  <a:gd name="connsiteY4" fmla="*/ 87196 h 706321"/>
                  <a:gd name="connsiteX5" fmla="*/ 2369 w 987620"/>
                  <a:gd name="connsiteY5" fmla="*/ 468196 h 706321"/>
                  <a:gd name="connsiteX0" fmla="*/ 2369 w 987620"/>
                  <a:gd name="connsiteY0" fmla="*/ 473062 h 711187"/>
                  <a:gd name="connsiteX1" fmla="*/ 297644 w 987620"/>
                  <a:gd name="connsiteY1" fmla="*/ 711187 h 711187"/>
                  <a:gd name="connsiteX2" fmla="*/ 926294 w 987620"/>
                  <a:gd name="connsiteY2" fmla="*/ 434962 h 711187"/>
                  <a:gd name="connsiteX3" fmla="*/ 897719 w 987620"/>
                  <a:gd name="connsiteY3" fmla="*/ 6337 h 711187"/>
                  <a:gd name="connsiteX4" fmla="*/ 526244 w 987620"/>
                  <a:gd name="connsiteY4" fmla="*/ 92062 h 711187"/>
                  <a:gd name="connsiteX5" fmla="*/ 2369 w 987620"/>
                  <a:gd name="connsiteY5" fmla="*/ 473062 h 711187"/>
                  <a:gd name="connsiteX0" fmla="*/ 2369 w 987620"/>
                  <a:gd name="connsiteY0" fmla="*/ 473062 h 711187"/>
                  <a:gd name="connsiteX1" fmla="*/ 297644 w 987620"/>
                  <a:gd name="connsiteY1" fmla="*/ 711187 h 711187"/>
                  <a:gd name="connsiteX2" fmla="*/ 926294 w 987620"/>
                  <a:gd name="connsiteY2" fmla="*/ 434962 h 711187"/>
                  <a:gd name="connsiteX3" fmla="*/ 897719 w 987620"/>
                  <a:gd name="connsiteY3" fmla="*/ 6337 h 711187"/>
                  <a:gd name="connsiteX4" fmla="*/ 526244 w 987620"/>
                  <a:gd name="connsiteY4" fmla="*/ 92062 h 711187"/>
                  <a:gd name="connsiteX5" fmla="*/ 2369 w 987620"/>
                  <a:gd name="connsiteY5" fmla="*/ 473062 h 711187"/>
                  <a:gd name="connsiteX0" fmla="*/ 2369 w 987620"/>
                  <a:gd name="connsiteY0" fmla="*/ 475191 h 713316"/>
                  <a:gd name="connsiteX1" fmla="*/ 297644 w 987620"/>
                  <a:gd name="connsiteY1" fmla="*/ 713316 h 713316"/>
                  <a:gd name="connsiteX2" fmla="*/ 926294 w 987620"/>
                  <a:gd name="connsiteY2" fmla="*/ 437091 h 713316"/>
                  <a:gd name="connsiteX3" fmla="*/ 897719 w 987620"/>
                  <a:gd name="connsiteY3" fmla="*/ 8466 h 713316"/>
                  <a:gd name="connsiteX4" fmla="*/ 488144 w 987620"/>
                  <a:gd name="connsiteY4" fmla="*/ 84666 h 713316"/>
                  <a:gd name="connsiteX5" fmla="*/ 2369 w 987620"/>
                  <a:gd name="connsiteY5" fmla="*/ 475191 h 713316"/>
                  <a:gd name="connsiteX0" fmla="*/ 2369 w 987620"/>
                  <a:gd name="connsiteY0" fmla="*/ 489496 h 727621"/>
                  <a:gd name="connsiteX1" fmla="*/ 297644 w 987620"/>
                  <a:gd name="connsiteY1" fmla="*/ 727621 h 727621"/>
                  <a:gd name="connsiteX2" fmla="*/ 926294 w 987620"/>
                  <a:gd name="connsiteY2" fmla="*/ 451396 h 727621"/>
                  <a:gd name="connsiteX3" fmla="*/ 897719 w 987620"/>
                  <a:gd name="connsiteY3" fmla="*/ 22771 h 727621"/>
                  <a:gd name="connsiteX4" fmla="*/ 488144 w 987620"/>
                  <a:gd name="connsiteY4" fmla="*/ 98971 h 727621"/>
                  <a:gd name="connsiteX5" fmla="*/ 2369 w 987620"/>
                  <a:gd name="connsiteY5" fmla="*/ 489496 h 727621"/>
                  <a:gd name="connsiteX0" fmla="*/ 2369 w 984580"/>
                  <a:gd name="connsiteY0" fmla="*/ 468707 h 706832"/>
                  <a:gd name="connsiteX1" fmla="*/ 297644 w 984580"/>
                  <a:gd name="connsiteY1" fmla="*/ 706832 h 706832"/>
                  <a:gd name="connsiteX2" fmla="*/ 926294 w 984580"/>
                  <a:gd name="connsiteY2" fmla="*/ 430607 h 706832"/>
                  <a:gd name="connsiteX3" fmla="*/ 888194 w 984580"/>
                  <a:gd name="connsiteY3" fmla="*/ 49607 h 706832"/>
                  <a:gd name="connsiteX4" fmla="*/ 488144 w 984580"/>
                  <a:gd name="connsiteY4" fmla="*/ 78182 h 706832"/>
                  <a:gd name="connsiteX5" fmla="*/ 2369 w 984580"/>
                  <a:gd name="connsiteY5" fmla="*/ 468707 h 706832"/>
                  <a:gd name="connsiteX0" fmla="*/ 2369 w 984580"/>
                  <a:gd name="connsiteY0" fmla="*/ 512615 h 750740"/>
                  <a:gd name="connsiteX1" fmla="*/ 297644 w 984580"/>
                  <a:gd name="connsiteY1" fmla="*/ 750740 h 750740"/>
                  <a:gd name="connsiteX2" fmla="*/ 926294 w 984580"/>
                  <a:gd name="connsiteY2" fmla="*/ 474515 h 750740"/>
                  <a:gd name="connsiteX3" fmla="*/ 888194 w 984580"/>
                  <a:gd name="connsiteY3" fmla="*/ 93515 h 750740"/>
                  <a:gd name="connsiteX4" fmla="*/ 488144 w 984580"/>
                  <a:gd name="connsiteY4" fmla="*/ 122090 h 750740"/>
                  <a:gd name="connsiteX5" fmla="*/ 2369 w 984580"/>
                  <a:gd name="connsiteY5" fmla="*/ 512615 h 750740"/>
                  <a:gd name="connsiteX0" fmla="*/ 2369 w 974649"/>
                  <a:gd name="connsiteY0" fmla="*/ 474206 h 712331"/>
                  <a:gd name="connsiteX1" fmla="*/ 297644 w 974649"/>
                  <a:gd name="connsiteY1" fmla="*/ 712331 h 712331"/>
                  <a:gd name="connsiteX2" fmla="*/ 926294 w 974649"/>
                  <a:gd name="connsiteY2" fmla="*/ 436106 h 712331"/>
                  <a:gd name="connsiteX3" fmla="*/ 850094 w 974649"/>
                  <a:gd name="connsiteY3" fmla="*/ 140831 h 712331"/>
                  <a:gd name="connsiteX4" fmla="*/ 488144 w 974649"/>
                  <a:gd name="connsiteY4" fmla="*/ 83681 h 712331"/>
                  <a:gd name="connsiteX5" fmla="*/ 2369 w 974649"/>
                  <a:gd name="connsiteY5" fmla="*/ 474206 h 712331"/>
                  <a:gd name="connsiteX0" fmla="*/ 2369 w 974649"/>
                  <a:gd name="connsiteY0" fmla="*/ 418934 h 657059"/>
                  <a:gd name="connsiteX1" fmla="*/ 297644 w 974649"/>
                  <a:gd name="connsiteY1" fmla="*/ 657059 h 657059"/>
                  <a:gd name="connsiteX2" fmla="*/ 926294 w 974649"/>
                  <a:gd name="connsiteY2" fmla="*/ 380834 h 657059"/>
                  <a:gd name="connsiteX3" fmla="*/ 850094 w 974649"/>
                  <a:gd name="connsiteY3" fmla="*/ 85559 h 657059"/>
                  <a:gd name="connsiteX4" fmla="*/ 421469 w 974649"/>
                  <a:gd name="connsiteY4" fmla="*/ 133184 h 657059"/>
                  <a:gd name="connsiteX5" fmla="*/ 2369 w 974649"/>
                  <a:gd name="connsiteY5" fmla="*/ 418934 h 657059"/>
                  <a:gd name="connsiteX0" fmla="*/ 2901 w 937081"/>
                  <a:gd name="connsiteY0" fmla="*/ 466559 h 657059"/>
                  <a:gd name="connsiteX1" fmla="*/ 260076 w 937081"/>
                  <a:gd name="connsiteY1" fmla="*/ 657059 h 657059"/>
                  <a:gd name="connsiteX2" fmla="*/ 888726 w 937081"/>
                  <a:gd name="connsiteY2" fmla="*/ 380834 h 657059"/>
                  <a:gd name="connsiteX3" fmla="*/ 812526 w 937081"/>
                  <a:gd name="connsiteY3" fmla="*/ 85559 h 657059"/>
                  <a:gd name="connsiteX4" fmla="*/ 383901 w 937081"/>
                  <a:gd name="connsiteY4" fmla="*/ 133184 h 657059"/>
                  <a:gd name="connsiteX5" fmla="*/ 2901 w 937081"/>
                  <a:gd name="connsiteY5" fmla="*/ 466559 h 657059"/>
                  <a:gd name="connsiteX0" fmla="*/ 2484 w 936664"/>
                  <a:gd name="connsiteY0" fmla="*/ 466559 h 666584"/>
                  <a:gd name="connsiteX1" fmla="*/ 288234 w 936664"/>
                  <a:gd name="connsiteY1" fmla="*/ 666584 h 666584"/>
                  <a:gd name="connsiteX2" fmla="*/ 888309 w 936664"/>
                  <a:gd name="connsiteY2" fmla="*/ 380834 h 666584"/>
                  <a:gd name="connsiteX3" fmla="*/ 812109 w 936664"/>
                  <a:gd name="connsiteY3" fmla="*/ 85559 h 666584"/>
                  <a:gd name="connsiteX4" fmla="*/ 383484 w 936664"/>
                  <a:gd name="connsiteY4" fmla="*/ 133184 h 666584"/>
                  <a:gd name="connsiteX5" fmla="*/ 2484 w 936664"/>
                  <a:gd name="connsiteY5" fmla="*/ 466559 h 666584"/>
                  <a:gd name="connsiteX0" fmla="*/ 2484 w 936664"/>
                  <a:gd name="connsiteY0" fmla="*/ 466559 h 666584"/>
                  <a:gd name="connsiteX1" fmla="*/ 288234 w 936664"/>
                  <a:gd name="connsiteY1" fmla="*/ 666584 h 666584"/>
                  <a:gd name="connsiteX2" fmla="*/ 888309 w 936664"/>
                  <a:gd name="connsiteY2" fmla="*/ 380834 h 666584"/>
                  <a:gd name="connsiteX3" fmla="*/ 812109 w 936664"/>
                  <a:gd name="connsiteY3" fmla="*/ 85559 h 666584"/>
                  <a:gd name="connsiteX4" fmla="*/ 383484 w 936664"/>
                  <a:gd name="connsiteY4" fmla="*/ 133184 h 666584"/>
                  <a:gd name="connsiteX5" fmla="*/ 2484 w 936664"/>
                  <a:gd name="connsiteY5" fmla="*/ 466559 h 666584"/>
                  <a:gd name="connsiteX0" fmla="*/ 2484 w 929328"/>
                  <a:gd name="connsiteY0" fmla="*/ 466559 h 666584"/>
                  <a:gd name="connsiteX1" fmla="*/ 288234 w 929328"/>
                  <a:gd name="connsiteY1" fmla="*/ 666584 h 666584"/>
                  <a:gd name="connsiteX2" fmla="*/ 878784 w 929328"/>
                  <a:gd name="connsiteY2" fmla="*/ 352259 h 666584"/>
                  <a:gd name="connsiteX3" fmla="*/ 812109 w 929328"/>
                  <a:gd name="connsiteY3" fmla="*/ 85559 h 666584"/>
                  <a:gd name="connsiteX4" fmla="*/ 383484 w 929328"/>
                  <a:gd name="connsiteY4" fmla="*/ 133184 h 666584"/>
                  <a:gd name="connsiteX5" fmla="*/ 2484 w 929328"/>
                  <a:gd name="connsiteY5" fmla="*/ 466559 h 666584"/>
                  <a:gd name="connsiteX0" fmla="*/ 2484 w 903999"/>
                  <a:gd name="connsiteY0" fmla="*/ 466559 h 666584"/>
                  <a:gd name="connsiteX1" fmla="*/ 288234 w 903999"/>
                  <a:gd name="connsiteY1" fmla="*/ 666584 h 666584"/>
                  <a:gd name="connsiteX2" fmla="*/ 878784 w 903999"/>
                  <a:gd name="connsiteY2" fmla="*/ 352259 h 666584"/>
                  <a:gd name="connsiteX3" fmla="*/ 812109 w 903999"/>
                  <a:gd name="connsiteY3" fmla="*/ 85559 h 666584"/>
                  <a:gd name="connsiteX4" fmla="*/ 383484 w 903999"/>
                  <a:gd name="connsiteY4" fmla="*/ 133184 h 666584"/>
                  <a:gd name="connsiteX5" fmla="*/ 2484 w 903999"/>
                  <a:gd name="connsiteY5" fmla="*/ 466559 h 666584"/>
                  <a:gd name="connsiteX0" fmla="*/ 2484 w 894229"/>
                  <a:gd name="connsiteY0" fmla="*/ 455466 h 655491"/>
                  <a:gd name="connsiteX1" fmla="*/ 288234 w 894229"/>
                  <a:gd name="connsiteY1" fmla="*/ 655491 h 655491"/>
                  <a:gd name="connsiteX2" fmla="*/ 878784 w 894229"/>
                  <a:gd name="connsiteY2" fmla="*/ 341166 h 655491"/>
                  <a:gd name="connsiteX3" fmla="*/ 745434 w 894229"/>
                  <a:gd name="connsiteY3" fmla="*/ 93516 h 655491"/>
                  <a:gd name="connsiteX4" fmla="*/ 383484 w 894229"/>
                  <a:gd name="connsiteY4" fmla="*/ 122091 h 655491"/>
                  <a:gd name="connsiteX5" fmla="*/ 2484 w 894229"/>
                  <a:gd name="connsiteY5" fmla="*/ 455466 h 655491"/>
                  <a:gd name="connsiteX0" fmla="*/ 2484 w 909836"/>
                  <a:gd name="connsiteY0" fmla="*/ 455466 h 655491"/>
                  <a:gd name="connsiteX1" fmla="*/ 288234 w 909836"/>
                  <a:gd name="connsiteY1" fmla="*/ 655491 h 655491"/>
                  <a:gd name="connsiteX2" fmla="*/ 878784 w 909836"/>
                  <a:gd name="connsiteY2" fmla="*/ 341166 h 655491"/>
                  <a:gd name="connsiteX3" fmla="*/ 745434 w 909836"/>
                  <a:gd name="connsiteY3" fmla="*/ 93516 h 655491"/>
                  <a:gd name="connsiteX4" fmla="*/ 383484 w 909836"/>
                  <a:gd name="connsiteY4" fmla="*/ 122091 h 655491"/>
                  <a:gd name="connsiteX5" fmla="*/ 2484 w 909836"/>
                  <a:gd name="connsiteY5" fmla="*/ 455466 h 655491"/>
                  <a:gd name="connsiteX0" fmla="*/ 2484 w 909836"/>
                  <a:gd name="connsiteY0" fmla="*/ 406321 h 606346"/>
                  <a:gd name="connsiteX1" fmla="*/ 288234 w 909836"/>
                  <a:gd name="connsiteY1" fmla="*/ 606346 h 606346"/>
                  <a:gd name="connsiteX2" fmla="*/ 878784 w 909836"/>
                  <a:gd name="connsiteY2" fmla="*/ 292021 h 606346"/>
                  <a:gd name="connsiteX3" fmla="*/ 745434 w 909836"/>
                  <a:gd name="connsiteY3" fmla="*/ 44371 h 606346"/>
                  <a:gd name="connsiteX4" fmla="*/ 383484 w 909836"/>
                  <a:gd name="connsiteY4" fmla="*/ 72946 h 606346"/>
                  <a:gd name="connsiteX5" fmla="*/ 2484 w 909836"/>
                  <a:gd name="connsiteY5" fmla="*/ 406321 h 606346"/>
                  <a:gd name="connsiteX0" fmla="*/ 2484 w 909836"/>
                  <a:gd name="connsiteY0" fmla="*/ 361950 h 561975"/>
                  <a:gd name="connsiteX1" fmla="*/ 288234 w 909836"/>
                  <a:gd name="connsiteY1" fmla="*/ 561975 h 561975"/>
                  <a:gd name="connsiteX2" fmla="*/ 878784 w 909836"/>
                  <a:gd name="connsiteY2" fmla="*/ 247650 h 561975"/>
                  <a:gd name="connsiteX3" fmla="*/ 745434 w 909836"/>
                  <a:gd name="connsiteY3" fmla="*/ 0 h 561975"/>
                  <a:gd name="connsiteX4" fmla="*/ 364434 w 909836"/>
                  <a:gd name="connsiteY4" fmla="*/ 161925 h 561975"/>
                  <a:gd name="connsiteX5" fmla="*/ 2484 w 909836"/>
                  <a:gd name="connsiteY5" fmla="*/ 361950 h 561975"/>
                  <a:gd name="connsiteX0" fmla="*/ 4330 w 825957"/>
                  <a:gd name="connsiteY0" fmla="*/ 419100 h 561975"/>
                  <a:gd name="connsiteX1" fmla="*/ 204355 w 825957"/>
                  <a:gd name="connsiteY1" fmla="*/ 561975 h 561975"/>
                  <a:gd name="connsiteX2" fmla="*/ 794905 w 825957"/>
                  <a:gd name="connsiteY2" fmla="*/ 247650 h 561975"/>
                  <a:gd name="connsiteX3" fmla="*/ 661555 w 825957"/>
                  <a:gd name="connsiteY3" fmla="*/ 0 h 561975"/>
                  <a:gd name="connsiteX4" fmla="*/ 280555 w 825957"/>
                  <a:gd name="connsiteY4" fmla="*/ 161925 h 561975"/>
                  <a:gd name="connsiteX5" fmla="*/ 4330 w 825957"/>
                  <a:gd name="connsiteY5" fmla="*/ 419100 h 561975"/>
                  <a:gd name="connsiteX0" fmla="*/ 4330 w 825957"/>
                  <a:gd name="connsiteY0" fmla="*/ 419100 h 561975"/>
                  <a:gd name="connsiteX1" fmla="*/ 204355 w 825957"/>
                  <a:gd name="connsiteY1" fmla="*/ 561975 h 561975"/>
                  <a:gd name="connsiteX2" fmla="*/ 794905 w 825957"/>
                  <a:gd name="connsiteY2" fmla="*/ 247650 h 561975"/>
                  <a:gd name="connsiteX3" fmla="*/ 661555 w 825957"/>
                  <a:gd name="connsiteY3" fmla="*/ 0 h 561975"/>
                  <a:gd name="connsiteX4" fmla="*/ 280555 w 825957"/>
                  <a:gd name="connsiteY4" fmla="*/ 161925 h 561975"/>
                  <a:gd name="connsiteX5" fmla="*/ 4330 w 825957"/>
                  <a:gd name="connsiteY5" fmla="*/ 419100 h 561975"/>
                  <a:gd name="connsiteX0" fmla="*/ 2369 w 919246"/>
                  <a:gd name="connsiteY0" fmla="*/ 381000 h 561975"/>
                  <a:gd name="connsiteX1" fmla="*/ 297644 w 919246"/>
                  <a:gd name="connsiteY1" fmla="*/ 561975 h 561975"/>
                  <a:gd name="connsiteX2" fmla="*/ 888194 w 919246"/>
                  <a:gd name="connsiteY2" fmla="*/ 247650 h 561975"/>
                  <a:gd name="connsiteX3" fmla="*/ 754844 w 919246"/>
                  <a:gd name="connsiteY3" fmla="*/ 0 h 561975"/>
                  <a:gd name="connsiteX4" fmla="*/ 373844 w 919246"/>
                  <a:gd name="connsiteY4" fmla="*/ 161925 h 561975"/>
                  <a:gd name="connsiteX5" fmla="*/ 2369 w 919246"/>
                  <a:gd name="connsiteY5" fmla="*/ 381000 h 561975"/>
                  <a:gd name="connsiteX0" fmla="*/ 0 w 916877"/>
                  <a:gd name="connsiteY0" fmla="*/ 381000 h 561975"/>
                  <a:gd name="connsiteX1" fmla="*/ 295275 w 916877"/>
                  <a:gd name="connsiteY1" fmla="*/ 561975 h 561975"/>
                  <a:gd name="connsiteX2" fmla="*/ 885825 w 916877"/>
                  <a:gd name="connsiteY2" fmla="*/ 247650 h 561975"/>
                  <a:gd name="connsiteX3" fmla="*/ 752475 w 916877"/>
                  <a:gd name="connsiteY3" fmla="*/ 0 h 561975"/>
                  <a:gd name="connsiteX4" fmla="*/ 371475 w 916877"/>
                  <a:gd name="connsiteY4" fmla="*/ 161925 h 561975"/>
                  <a:gd name="connsiteX5" fmla="*/ 0 w 916877"/>
                  <a:gd name="connsiteY5" fmla="*/ 381000 h 561975"/>
                  <a:gd name="connsiteX0" fmla="*/ 0 w 908655"/>
                  <a:gd name="connsiteY0" fmla="*/ 352425 h 533400"/>
                  <a:gd name="connsiteX1" fmla="*/ 295275 w 908655"/>
                  <a:gd name="connsiteY1" fmla="*/ 533400 h 533400"/>
                  <a:gd name="connsiteX2" fmla="*/ 885825 w 908655"/>
                  <a:gd name="connsiteY2" fmla="*/ 219075 h 533400"/>
                  <a:gd name="connsiteX3" fmla="*/ 714375 w 908655"/>
                  <a:gd name="connsiteY3" fmla="*/ 0 h 533400"/>
                  <a:gd name="connsiteX4" fmla="*/ 371475 w 908655"/>
                  <a:gd name="connsiteY4" fmla="*/ 133350 h 533400"/>
                  <a:gd name="connsiteX5" fmla="*/ 0 w 908655"/>
                  <a:gd name="connsiteY5" fmla="*/ 352425 h 533400"/>
                  <a:gd name="connsiteX0" fmla="*/ 0 w 908655"/>
                  <a:gd name="connsiteY0" fmla="*/ 352425 h 533400"/>
                  <a:gd name="connsiteX1" fmla="*/ 295275 w 908655"/>
                  <a:gd name="connsiteY1" fmla="*/ 533400 h 533400"/>
                  <a:gd name="connsiteX2" fmla="*/ 885825 w 908655"/>
                  <a:gd name="connsiteY2" fmla="*/ 219075 h 533400"/>
                  <a:gd name="connsiteX3" fmla="*/ 714375 w 908655"/>
                  <a:gd name="connsiteY3" fmla="*/ 0 h 533400"/>
                  <a:gd name="connsiteX4" fmla="*/ 371475 w 908655"/>
                  <a:gd name="connsiteY4" fmla="*/ 133350 h 533400"/>
                  <a:gd name="connsiteX5" fmla="*/ 0 w 908655"/>
                  <a:gd name="connsiteY5" fmla="*/ 352425 h 533400"/>
                  <a:gd name="connsiteX0" fmla="*/ 0 w 908655"/>
                  <a:gd name="connsiteY0" fmla="*/ 352425 h 533400"/>
                  <a:gd name="connsiteX1" fmla="*/ 295275 w 908655"/>
                  <a:gd name="connsiteY1" fmla="*/ 533400 h 533400"/>
                  <a:gd name="connsiteX2" fmla="*/ 885825 w 908655"/>
                  <a:gd name="connsiteY2" fmla="*/ 219075 h 533400"/>
                  <a:gd name="connsiteX3" fmla="*/ 714375 w 908655"/>
                  <a:gd name="connsiteY3" fmla="*/ 0 h 533400"/>
                  <a:gd name="connsiteX4" fmla="*/ 371475 w 908655"/>
                  <a:gd name="connsiteY4" fmla="*/ 133350 h 533400"/>
                  <a:gd name="connsiteX5" fmla="*/ 0 w 908655"/>
                  <a:gd name="connsiteY5" fmla="*/ 352425 h 533400"/>
                  <a:gd name="connsiteX0" fmla="*/ 0 w 908655"/>
                  <a:gd name="connsiteY0" fmla="*/ 352425 h 533400"/>
                  <a:gd name="connsiteX1" fmla="*/ 295275 w 908655"/>
                  <a:gd name="connsiteY1" fmla="*/ 533400 h 533400"/>
                  <a:gd name="connsiteX2" fmla="*/ 885825 w 908655"/>
                  <a:gd name="connsiteY2" fmla="*/ 219075 h 533400"/>
                  <a:gd name="connsiteX3" fmla="*/ 714375 w 908655"/>
                  <a:gd name="connsiteY3" fmla="*/ 0 h 533400"/>
                  <a:gd name="connsiteX4" fmla="*/ 371475 w 908655"/>
                  <a:gd name="connsiteY4" fmla="*/ 133350 h 533400"/>
                  <a:gd name="connsiteX5" fmla="*/ 0 w 908655"/>
                  <a:gd name="connsiteY5" fmla="*/ 352425 h 533400"/>
                  <a:gd name="connsiteX0" fmla="*/ 0 w 880080"/>
                  <a:gd name="connsiteY0" fmla="*/ 295275 h 533400"/>
                  <a:gd name="connsiteX1" fmla="*/ 266700 w 880080"/>
                  <a:gd name="connsiteY1" fmla="*/ 533400 h 533400"/>
                  <a:gd name="connsiteX2" fmla="*/ 857250 w 880080"/>
                  <a:gd name="connsiteY2" fmla="*/ 219075 h 533400"/>
                  <a:gd name="connsiteX3" fmla="*/ 685800 w 880080"/>
                  <a:gd name="connsiteY3" fmla="*/ 0 h 533400"/>
                  <a:gd name="connsiteX4" fmla="*/ 342900 w 880080"/>
                  <a:gd name="connsiteY4" fmla="*/ 133350 h 533400"/>
                  <a:gd name="connsiteX5" fmla="*/ 0 w 880080"/>
                  <a:gd name="connsiteY5" fmla="*/ 295275 h 533400"/>
                  <a:gd name="connsiteX0" fmla="*/ 0 w 880080"/>
                  <a:gd name="connsiteY0" fmla="*/ 295275 h 533400"/>
                  <a:gd name="connsiteX1" fmla="*/ 266700 w 880080"/>
                  <a:gd name="connsiteY1" fmla="*/ 533400 h 533400"/>
                  <a:gd name="connsiteX2" fmla="*/ 857250 w 880080"/>
                  <a:gd name="connsiteY2" fmla="*/ 219075 h 533400"/>
                  <a:gd name="connsiteX3" fmla="*/ 685800 w 880080"/>
                  <a:gd name="connsiteY3" fmla="*/ 0 h 533400"/>
                  <a:gd name="connsiteX4" fmla="*/ 342900 w 880080"/>
                  <a:gd name="connsiteY4" fmla="*/ 133350 h 533400"/>
                  <a:gd name="connsiteX5" fmla="*/ 0 w 880080"/>
                  <a:gd name="connsiteY5" fmla="*/ 295275 h 533400"/>
                  <a:gd name="connsiteX0" fmla="*/ 0 w 880080"/>
                  <a:gd name="connsiteY0" fmla="*/ 295275 h 533400"/>
                  <a:gd name="connsiteX1" fmla="*/ 266700 w 880080"/>
                  <a:gd name="connsiteY1" fmla="*/ 533400 h 533400"/>
                  <a:gd name="connsiteX2" fmla="*/ 857250 w 880080"/>
                  <a:gd name="connsiteY2" fmla="*/ 219075 h 533400"/>
                  <a:gd name="connsiteX3" fmla="*/ 685800 w 880080"/>
                  <a:gd name="connsiteY3" fmla="*/ 0 h 533400"/>
                  <a:gd name="connsiteX4" fmla="*/ 342900 w 880080"/>
                  <a:gd name="connsiteY4" fmla="*/ 133350 h 533400"/>
                  <a:gd name="connsiteX5" fmla="*/ 0 w 880080"/>
                  <a:gd name="connsiteY5" fmla="*/ 295275 h 533400"/>
                  <a:gd name="connsiteX0" fmla="*/ 0 w 880080"/>
                  <a:gd name="connsiteY0" fmla="*/ 295275 h 533400"/>
                  <a:gd name="connsiteX1" fmla="*/ 266700 w 880080"/>
                  <a:gd name="connsiteY1" fmla="*/ 533400 h 533400"/>
                  <a:gd name="connsiteX2" fmla="*/ 857250 w 880080"/>
                  <a:gd name="connsiteY2" fmla="*/ 219075 h 533400"/>
                  <a:gd name="connsiteX3" fmla="*/ 685800 w 880080"/>
                  <a:gd name="connsiteY3" fmla="*/ 0 h 533400"/>
                  <a:gd name="connsiteX4" fmla="*/ 342900 w 880080"/>
                  <a:gd name="connsiteY4" fmla="*/ 133350 h 533400"/>
                  <a:gd name="connsiteX5" fmla="*/ 0 w 880080"/>
                  <a:gd name="connsiteY5" fmla="*/ 295275 h 533400"/>
                  <a:gd name="connsiteX0" fmla="*/ 0 w 880080"/>
                  <a:gd name="connsiteY0" fmla="*/ 295275 h 533400"/>
                  <a:gd name="connsiteX1" fmla="*/ 266700 w 880080"/>
                  <a:gd name="connsiteY1" fmla="*/ 533400 h 533400"/>
                  <a:gd name="connsiteX2" fmla="*/ 857250 w 880080"/>
                  <a:gd name="connsiteY2" fmla="*/ 219075 h 533400"/>
                  <a:gd name="connsiteX3" fmla="*/ 685800 w 880080"/>
                  <a:gd name="connsiteY3" fmla="*/ 0 h 533400"/>
                  <a:gd name="connsiteX4" fmla="*/ 342900 w 880080"/>
                  <a:gd name="connsiteY4" fmla="*/ 133350 h 533400"/>
                  <a:gd name="connsiteX5" fmla="*/ 0 w 880080"/>
                  <a:gd name="connsiteY5" fmla="*/ 295275 h 533400"/>
                  <a:gd name="connsiteX0" fmla="*/ 0 w 880080"/>
                  <a:gd name="connsiteY0" fmla="*/ 295275 h 533400"/>
                  <a:gd name="connsiteX1" fmla="*/ 266700 w 880080"/>
                  <a:gd name="connsiteY1" fmla="*/ 533400 h 533400"/>
                  <a:gd name="connsiteX2" fmla="*/ 857250 w 880080"/>
                  <a:gd name="connsiteY2" fmla="*/ 219075 h 533400"/>
                  <a:gd name="connsiteX3" fmla="*/ 685800 w 880080"/>
                  <a:gd name="connsiteY3" fmla="*/ 0 h 533400"/>
                  <a:gd name="connsiteX4" fmla="*/ 342900 w 880080"/>
                  <a:gd name="connsiteY4" fmla="*/ 133350 h 533400"/>
                  <a:gd name="connsiteX5" fmla="*/ 0 w 880080"/>
                  <a:gd name="connsiteY5" fmla="*/ 295275 h 533400"/>
                  <a:gd name="connsiteX0" fmla="*/ 0 w 880080"/>
                  <a:gd name="connsiteY0" fmla="*/ 295275 h 298141"/>
                  <a:gd name="connsiteX1" fmla="*/ 857250 w 880080"/>
                  <a:gd name="connsiteY1" fmla="*/ 219075 h 298141"/>
                  <a:gd name="connsiteX2" fmla="*/ 685800 w 880080"/>
                  <a:gd name="connsiteY2" fmla="*/ 0 h 298141"/>
                  <a:gd name="connsiteX3" fmla="*/ 342900 w 880080"/>
                  <a:gd name="connsiteY3" fmla="*/ 133350 h 298141"/>
                  <a:gd name="connsiteX4" fmla="*/ 0 w 880080"/>
                  <a:gd name="connsiteY4" fmla="*/ 295275 h 298141"/>
                  <a:gd name="connsiteX0" fmla="*/ 0 w 880080"/>
                  <a:gd name="connsiteY0" fmla="*/ 295275 h 378434"/>
                  <a:gd name="connsiteX1" fmla="*/ 857250 w 880080"/>
                  <a:gd name="connsiteY1" fmla="*/ 219075 h 378434"/>
                  <a:gd name="connsiteX2" fmla="*/ 685800 w 880080"/>
                  <a:gd name="connsiteY2" fmla="*/ 0 h 378434"/>
                  <a:gd name="connsiteX3" fmla="*/ 342900 w 880080"/>
                  <a:gd name="connsiteY3" fmla="*/ 133350 h 378434"/>
                  <a:gd name="connsiteX4" fmla="*/ 0 w 880080"/>
                  <a:gd name="connsiteY4" fmla="*/ 295275 h 378434"/>
                  <a:gd name="connsiteX0" fmla="*/ 0 w 880080"/>
                  <a:gd name="connsiteY0" fmla="*/ 295275 h 432967"/>
                  <a:gd name="connsiteX1" fmla="*/ 857250 w 880080"/>
                  <a:gd name="connsiteY1" fmla="*/ 219075 h 432967"/>
                  <a:gd name="connsiteX2" fmla="*/ 685800 w 880080"/>
                  <a:gd name="connsiteY2" fmla="*/ 0 h 432967"/>
                  <a:gd name="connsiteX3" fmla="*/ 342900 w 880080"/>
                  <a:gd name="connsiteY3" fmla="*/ 133350 h 432967"/>
                  <a:gd name="connsiteX4" fmla="*/ 0 w 880080"/>
                  <a:gd name="connsiteY4" fmla="*/ 295275 h 432967"/>
                  <a:gd name="connsiteX0" fmla="*/ 0 w 857250"/>
                  <a:gd name="connsiteY0" fmla="*/ 295275 h 432967"/>
                  <a:gd name="connsiteX1" fmla="*/ 857250 w 857250"/>
                  <a:gd name="connsiteY1" fmla="*/ 219075 h 432967"/>
                  <a:gd name="connsiteX2" fmla="*/ 685800 w 857250"/>
                  <a:gd name="connsiteY2" fmla="*/ 0 h 432967"/>
                  <a:gd name="connsiteX3" fmla="*/ 342900 w 857250"/>
                  <a:gd name="connsiteY3" fmla="*/ 133350 h 432967"/>
                  <a:gd name="connsiteX4" fmla="*/ 0 w 857250"/>
                  <a:gd name="connsiteY4" fmla="*/ 295275 h 432967"/>
                  <a:gd name="connsiteX0" fmla="*/ 0 w 794198"/>
                  <a:gd name="connsiteY0" fmla="*/ 295275 h 441269"/>
                  <a:gd name="connsiteX1" fmla="*/ 781050 w 794198"/>
                  <a:gd name="connsiteY1" fmla="*/ 238125 h 441269"/>
                  <a:gd name="connsiteX2" fmla="*/ 685800 w 794198"/>
                  <a:gd name="connsiteY2" fmla="*/ 0 h 441269"/>
                  <a:gd name="connsiteX3" fmla="*/ 342900 w 794198"/>
                  <a:gd name="connsiteY3" fmla="*/ 133350 h 441269"/>
                  <a:gd name="connsiteX4" fmla="*/ 0 w 794198"/>
                  <a:gd name="connsiteY4" fmla="*/ 295275 h 441269"/>
                  <a:gd name="connsiteX0" fmla="*/ 0 w 844906"/>
                  <a:gd name="connsiteY0" fmla="*/ 295275 h 441269"/>
                  <a:gd name="connsiteX1" fmla="*/ 781050 w 844906"/>
                  <a:gd name="connsiteY1" fmla="*/ 238125 h 441269"/>
                  <a:gd name="connsiteX2" fmla="*/ 685800 w 844906"/>
                  <a:gd name="connsiteY2" fmla="*/ 0 h 441269"/>
                  <a:gd name="connsiteX3" fmla="*/ 342900 w 844906"/>
                  <a:gd name="connsiteY3" fmla="*/ 133350 h 441269"/>
                  <a:gd name="connsiteX4" fmla="*/ 0 w 844906"/>
                  <a:gd name="connsiteY4" fmla="*/ 295275 h 441269"/>
                  <a:gd name="connsiteX0" fmla="*/ 0 w 828566"/>
                  <a:gd name="connsiteY0" fmla="*/ 295275 h 441269"/>
                  <a:gd name="connsiteX1" fmla="*/ 781050 w 828566"/>
                  <a:gd name="connsiteY1" fmla="*/ 238125 h 441269"/>
                  <a:gd name="connsiteX2" fmla="*/ 685800 w 828566"/>
                  <a:gd name="connsiteY2" fmla="*/ 0 h 441269"/>
                  <a:gd name="connsiteX3" fmla="*/ 342900 w 828566"/>
                  <a:gd name="connsiteY3" fmla="*/ 133350 h 441269"/>
                  <a:gd name="connsiteX4" fmla="*/ 0 w 828566"/>
                  <a:gd name="connsiteY4" fmla="*/ 295275 h 441269"/>
                  <a:gd name="connsiteX0" fmla="*/ 0 w 828566"/>
                  <a:gd name="connsiteY0" fmla="*/ 295275 h 419263"/>
                  <a:gd name="connsiteX1" fmla="*/ 781050 w 828566"/>
                  <a:gd name="connsiteY1" fmla="*/ 238125 h 419263"/>
                  <a:gd name="connsiteX2" fmla="*/ 685800 w 828566"/>
                  <a:gd name="connsiteY2" fmla="*/ 0 h 419263"/>
                  <a:gd name="connsiteX3" fmla="*/ 342900 w 828566"/>
                  <a:gd name="connsiteY3" fmla="*/ 133350 h 419263"/>
                  <a:gd name="connsiteX4" fmla="*/ 0 w 828566"/>
                  <a:gd name="connsiteY4" fmla="*/ 295275 h 419263"/>
                  <a:gd name="connsiteX0" fmla="*/ 0 w 828566"/>
                  <a:gd name="connsiteY0" fmla="*/ 247650 h 391953"/>
                  <a:gd name="connsiteX1" fmla="*/ 781050 w 828566"/>
                  <a:gd name="connsiteY1" fmla="*/ 238125 h 391953"/>
                  <a:gd name="connsiteX2" fmla="*/ 685800 w 828566"/>
                  <a:gd name="connsiteY2" fmla="*/ 0 h 391953"/>
                  <a:gd name="connsiteX3" fmla="*/ 342900 w 828566"/>
                  <a:gd name="connsiteY3" fmla="*/ 133350 h 391953"/>
                  <a:gd name="connsiteX4" fmla="*/ 0 w 828566"/>
                  <a:gd name="connsiteY4" fmla="*/ 247650 h 391953"/>
                  <a:gd name="connsiteX0" fmla="*/ 0 w 809516"/>
                  <a:gd name="connsiteY0" fmla="*/ 266700 h 402385"/>
                  <a:gd name="connsiteX1" fmla="*/ 762000 w 809516"/>
                  <a:gd name="connsiteY1" fmla="*/ 238125 h 402385"/>
                  <a:gd name="connsiteX2" fmla="*/ 666750 w 809516"/>
                  <a:gd name="connsiteY2" fmla="*/ 0 h 402385"/>
                  <a:gd name="connsiteX3" fmla="*/ 323850 w 809516"/>
                  <a:gd name="connsiteY3" fmla="*/ 133350 h 402385"/>
                  <a:gd name="connsiteX4" fmla="*/ 0 w 809516"/>
                  <a:gd name="connsiteY4" fmla="*/ 266700 h 402385"/>
                  <a:gd name="connsiteX0" fmla="*/ 0 w 809516"/>
                  <a:gd name="connsiteY0" fmla="*/ 266700 h 402385"/>
                  <a:gd name="connsiteX1" fmla="*/ 762000 w 809516"/>
                  <a:gd name="connsiteY1" fmla="*/ 238125 h 402385"/>
                  <a:gd name="connsiteX2" fmla="*/ 666750 w 809516"/>
                  <a:gd name="connsiteY2" fmla="*/ 0 h 402385"/>
                  <a:gd name="connsiteX3" fmla="*/ 323850 w 809516"/>
                  <a:gd name="connsiteY3" fmla="*/ 133350 h 402385"/>
                  <a:gd name="connsiteX4" fmla="*/ 0 w 809516"/>
                  <a:gd name="connsiteY4" fmla="*/ 266700 h 402385"/>
                  <a:gd name="connsiteX0" fmla="*/ 0 w 809516"/>
                  <a:gd name="connsiteY0" fmla="*/ 266700 h 406252"/>
                  <a:gd name="connsiteX1" fmla="*/ 762000 w 809516"/>
                  <a:gd name="connsiteY1" fmla="*/ 238125 h 406252"/>
                  <a:gd name="connsiteX2" fmla="*/ 666750 w 809516"/>
                  <a:gd name="connsiteY2" fmla="*/ 0 h 406252"/>
                  <a:gd name="connsiteX3" fmla="*/ 323850 w 809516"/>
                  <a:gd name="connsiteY3" fmla="*/ 133350 h 406252"/>
                  <a:gd name="connsiteX4" fmla="*/ 0 w 809516"/>
                  <a:gd name="connsiteY4" fmla="*/ 266700 h 406252"/>
                  <a:gd name="connsiteX0" fmla="*/ 0 w 809516"/>
                  <a:gd name="connsiteY0" fmla="*/ 266700 h 468978"/>
                  <a:gd name="connsiteX1" fmla="*/ 446146 w 809516"/>
                  <a:gd name="connsiteY1" fmla="*/ 468877 h 468978"/>
                  <a:gd name="connsiteX2" fmla="*/ 762000 w 809516"/>
                  <a:gd name="connsiteY2" fmla="*/ 238125 h 468978"/>
                  <a:gd name="connsiteX3" fmla="*/ 666750 w 809516"/>
                  <a:gd name="connsiteY3" fmla="*/ 0 h 468978"/>
                  <a:gd name="connsiteX4" fmla="*/ 323850 w 809516"/>
                  <a:gd name="connsiteY4" fmla="*/ 133350 h 468978"/>
                  <a:gd name="connsiteX5" fmla="*/ 0 w 809516"/>
                  <a:gd name="connsiteY5" fmla="*/ 266700 h 468978"/>
                  <a:gd name="connsiteX0" fmla="*/ 0 w 809516"/>
                  <a:gd name="connsiteY0" fmla="*/ 266700 h 468877"/>
                  <a:gd name="connsiteX1" fmla="*/ 446146 w 809516"/>
                  <a:gd name="connsiteY1" fmla="*/ 468877 h 468877"/>
                  <a:gd name="connsiteX2" fmla="*/ 762000 w 809516"/>
                  <a:gd name="connsiteY2" fmla="*/ 238125 h 468877"/>
                  <a:gd name="connsiteX3" fmla="*/ 666750 w 809516"/>
                  <a:gd name="connsiteY3" fmla="*/ 0 h 468877"/>
                  <a:gd name="connsiteX4" fmla="*/ 323850 w 809516"/>
                  <a:gd name="connsiteY4" fmla="*/ 133350 h 468877"/>
                  <a:gd name="connsiteX5" fmla="*/ 0 w 809516"/>
                  <a:gd name="connsiteY5" fmla="*/ 266700 h 468877"/>
                  <a:gd name="connsiteX0" fmla="*/ 0 w 809516"/>
                  <a:gd name="connsiteY0" fmla="*/ 266700 h 468877"/>
                  <a:gd name="connsiteX1" fmla="*/ 446146 w 809516"/>
                  <a:gd name="connsiteY1" fmla="*/ 468877 h 468877"/>
                  <a:gd name="connsiteX2" fmla="*/ 762000 w 809516"/>
                  <a:gd name="connsiteY2" fmla="*/ 238125 h 468877"/>
                  <a:gd name="connsiteX3" fmla="*/ 666750 w 809516"/>
                  <a:gd name="connsiteY3" fmla="*/ 0 h 468877"/>
                  <a:gd name="connsiteX4" fmla="*/ 323850 w 809516"/>
                  <a:gd name="connsiteY4" fmla="*/ 133350 h 468877"/>
                  <a:gd name="connsiteX5" fmla="*/ 0 w 809516"/>
                  <a:gd name="connsiteY5" fmla="*/ 266700 h 468877"/>
                  <a:gd name="connsiteX0" fmla="*/ 0 w 815569"/>
                  <a:gd name="connsiteY0" fmla="*/ 266700 h 468877"/>
                  <a:gd name="connsiteX1" fmla="*/ 446146 w 815569"/>
                  <a:gd name="connsiteY1" fmla="*/ 468877 h 468877"/>
                  <a:gd name="connsiteX2" fmla="*/ 771525 w 815569"/>
                  <a:gd name="connsiteY2" fmla="*/ 304800 h 468877"/>
                  <a:gd name="connsiteX3" fmla="*/ 666750 w 815569"/>
                  <a:gd name="connsiteY3" fmla="*/ 0 h 468877"/>
                  <a:gd name="connsiteX4" fmla="*/ 323850 w 815569"/>
                  <a:gd name="connsiteY4" fmla="*/ 133350 h 468877"/>
                  <a:gd name="connsiteX5" fmla="*/ 0 w 815569"/>
                  <a:gd name="connsiteY5" fmla="*/ 266700 h 468877"/>
                  <a:gd name="connsiteX0" fmla="*/ 0 w 795276"/>
                  <a:gd name="connsiteY0" fmla="*/ 266700 h 468877"/>
                  <a:gd name="connsiteX1" fmla="*/ 446146 w 795276"/>
                  <a:gd name="connsiteY1" fmla="*/ 468877 h 468877"/>
                  <a:gd name="connsiteX2" fmla="*/ 771525 w 795276"/>
                  <a:gd name="connsiteY2" fmla="*/ 304800 h 468877"/>
                  <a:gd name="connsiteX3" fmla="*/ 666750 w 795276"/>
                  <a:gd name="connsiteY3" fmla="*/ 0 h 468877"/>
                  <a:gd name="connsiteX4" fmla="*/ 323850 w 795276"/>
                  <a:gd name="connsiteY4" fmla="*/ 133350 h 468877"/>
                  <a:gd name="connsiteX5" fmla="*/ 0 w 795276"/>
                  <a:gd name="connsiteY5" fmla="*/ 266700 h 468877"/>
                  <a:gd name="connsiteX0" fmla="*/ 0 w 795276"/>
                  <a:gd name="connsiteY0" fmla="*/ 266700 h 468877"/>
                  <a:gd name="connsiteX1" fmla="*/ 446146 w 795276"/>
                  <a:gd name="connsiteY1" fmla="*/ 468877 h 468877"/>
                  <a:gd name="connsiteX2" fmla="*/ 771525 w 795276"/>
                  <a:gd name="connsiteY2" fmla="*/ 304800 h 468877"/>
                  <a:gd name="connsiteX3" fmla="*/ 666750 w 795276"/>
                  <a:gd name="connsiteY3" fmla="*/ 0 h 468877"/>
                  <a:gd name="connsiteX4" fmla="*/ 323850 w 795276"/>
                  <a:gd name="connsiteY4" fmla="*/ 133350 h 468877"/>
                  <a:gd name="connsiteX5" fmla="*/ 0 w 795276"/>
                  <a:gd name="connsiteY5" fmla="*/ 266700 h 468877"/>
                  <a:gd name="connsiteX0" fmla="*/ 0 w 795276"/>
                  <a:gd name="connsiteY0" fmla="*/ 266700 h 468877"/>
                  <a:gd name="connsiteX1" fmla="*/ 446146 w 795276"/>
                  <a:gd name="connsiteY1" fmla="*/ 468877 h 468877"/>
                  <a:gd name="connsiteX2" fmla="*/ 771525 w 795276"/>
                  <a:gd name="connsiteY2" fmla="*/ 304800 h 468877"/>
                  <a:gd name="connsiteX3" fmla="*/ 666750 w 795276"/>
                  <a:gd name="connsiteY3" fmla="*/ 0 h 468877"/>
                  <a:gd name="connsiteX4" fmla="*/ 323850 w 795276"/>
                  <a:gd name="connsiteY4" fmla="*/ 133350 h 468877"/>
                  <a:gd name="connsiteX5" fmla="*/ 0 w 795276"/>
                  <a:gd name="connsiteY5" fmla="*/ 266700 h 468877"/>
                  <a:gd name="connsiteX0" fmla="*/ 0 w 795276"/>
                  <a:gd name="connsiteY0" fmla="*/ 266700 h 468877"/>
                  <a:gd name="connsiteX1" fmla="*/ 446146 w 795276"/>
                  <a:gd name="connsiteY1" fmla="*/ 468877 h 468877"/>
                  <a:gd name="connsiteX2" fmla="*/ 771525 w 795276"/>
                  <a:gd name="connsiteY2" fmla="*/ 304800 h 468877"/>
                  <a:gd name="connsiteX3" fmla="*/ 666750 w 795276"/>
                  <a:gd name="connsiteY3" fmla="*/ 0 h 468877"/>
                  <a:gd name="connsiteX4" fmla="*/ 323850 w 795276"/>
                  <a:gd name="connsiteY4" fmla="*/ 133350 h 468877"/>
                  <a:gd name="connsiteX5" fmla="*/ 0 w 795276"/>
                  <a:gd name="connsiteY5" fmla="*/ 266700 h 468877"/>
                  <a:gd name="connsiteX0" fmla="*/ 0 w 795276"/>
                  <a:gd name="connsiteY0" fmla="*/ 266700 h 468877"/>
                  <a:gd name="connsiteX1" fmla="*/ 446146 w 795276"/>
                  <a:gd name="connsiteY1" fmla="*/ 468877 h 468877"/>
                  <a:gd name="connsiteX2" fmla="*/ 771525 w 795276"/>
                  <a:gd name="connsiteY2" fmla="*/ 304800 h 468877"/>
                  <a:gd name="connsiteX3" fmla="*/ 666750 w 795276"/>
                  <a:gd name="connsiteY3" fmla="*/ 0 h 468877"/>
                  <a:gd name="connsiteX4" fmla="*/ 323850 w 795276"/>
                  <a:gd name="connsiteY4" fmla="*/ 133350 h 468877"/>
                  <a:gd name="connsiteX5" fmla="*/ 0 w 795276"/>
                  <a:gd name="connsiteY5" fmla="*/ 266700 h 468877"/>
                  <a:gd name="connsiteX0" fmla="*/ 0 w 795276"/>
                  <a:gd name="connsiteY0" fmla="*/ 266700 h 468877"/>
                  <a:gd name="connsiteX1" fmla="*/ 446146 w 795276"/>
                  <a:gd name="connsiteY1" fmla="*/ 468877 h 468877"/>
                  <a:gd name="connsiteX2" fmla="*/ 771525 w 795276"/>
                  <a:gd name="connsiteY2" fmla="*/ 304800 h 468877"/>
                  <a:gd name="connsiteX3" fmla="*/ 666750 w 795276"/>
                  <a:gd name="connsiteY3" fmla="*/ 0 h 468877"/>
                  <a:gd name="connsiteX4" fmla="*/ 323850 w 795276"/>
                  <a:gd name="connsiteY4" fmla="*/ 133350 h 468877"/>
                  <a:gd name="connsiteX5" fmla="*/ 0 w 795276"/>
                  <a:gd name="connsiteY5" fmla="*/ 266700 h 468877"/>
                  <a:gd name="connsiteX0" fmla="*/ 0 w 795276"/>
                  <a:gd name="connsiteY0" fmla="*/ 266700 h 459352"/>
                  <a:gd name="connsiteX1" fmla="*/ 303271 w 795276"/>
                  <a:gd name="connsiteY1" fmla="*/ 459352 h 459352"/>
                  <a:gd name="connsiteX2" fmla="*/ 771525 w 795276"/>
                  <a:gd name="connsiteY2" fmla="*/ 304800 h 459352"/>
                  <a:gd name="connsiteX3" fmla="*/ 666750 w 795276"/>
                  <a:gd name="connsiteY3" fmla="*/ 0 h 459352"/>
                  <a:gd name="connsiteX4" fmla="*/ 323850 w 795276"/>
                  <a:gd name="connsiteY4" fmla="*/ 133350 h 459352"/>
                  <a:gd name="connsiteX5" fmla="*/ 0 w 795276"/>
                  <a:gd name="connsiteY5" fmla="*/ 266700 h 459352"/>
                  <a:gd name="connsiteX0" fmla="*/ 0 w 789781"/>
                  <a:gd name="connsiteY0" fmla="*/ 266700 h 459352"/>
                  <a:gd name="connsiteX1" fmla="*/ 303271 w 789781"/>
                  <a:gd name="connsiteY1" fmla="*/ 459352 h 459352"/>
                  <a:gd name="connsiteX2" fmla="*/ 762000 w 789781"/>
                  <a:gd name="connsiteY2" fmla="*/ 247650 h 459352"/>
                  <a:gd name="connsiteX3" fmla="*/ 666750 w 789781"/>
                  <a:gd name="connsiteY3" fmla="*/ 0 h 459352"/>
                  <a:gd name="connsiteX4" fmla="*/ 323850 w 789781"/>
                  <a:gd name="connsiteY4" fmla="*/ 133350 h 459352"/>
                  <a:gd name="connsiteX5" fmla="*/ 0 w 789781"/>
                  <a:gd name="connsiteY5" fmla="*/ 266700 h 459352"/>
                  <a:gd name="connsiteX0" fmla="*/ 0 w 789781"/>
                  <a:gd name="connsiteY0" fmla="*/ 266700 h 449827"/>
                  <a:gd name="connsiteX1" fmla="*/ 255646 w 789781"/>
                  <a:gd name="connsiteY1" fmla="*/ 449827 h 449827"/>
                  <a:gd name="connsiteX2" fmla="*/ 762000 w 789781"/>
                  <a:gd name="connsiteY2" fmla="*/ 247650 h 449827"/>
                  <a:gd name="connsiteX3" fmla="*/ 666750 w 789781"/>
                  <a:gd name="connsiteY3" fmla="*/ 0 h 449827"/>
                  <a:gd name="connsiteX4" fmla="*/ 323850 w 789781"/>
                  <a:gd name="connsiteY4" fmla="*/ 133350 h 449827"/>
                  <a:gd name="connsiteX5" fmla="*/ 0 w 789781"/>
                  <a:gd name="connsiteY5" fmla="*/ 266700 h 449827"/>
                  <a:gd name="connsiteX0" fmla="*/ 0 w 789781"/>
                  <a:gd name="connsiteY0" fmla="*/ 266700 h 449827"/>
                  <a:gd name="connsiteX1" fmla="*/ 255646 w 789781"/>
                  <a:gd name="connsiteY1" fmla="*/ 449827 h 449827"/>
                  <a:gd name="connsiteX2" fmla="*/ 762000 w 789781"/>
                  <a:gd name="connsiteY2" fmla="*/ 247650 h 449827"/>
                  <a:gd name="connsiteX3" fmla="*/ 666750 w 789781"/>
                  <a:gd name="connsiteY3" fmla="*/ 0 h 449827"/>
                  <a:gd name="connsiteX4" fmla="*/ 323850 w 789781"/>
                  <a:gd name="connsiteY4" fmla="*/ 133350 h 449827"/>
                  <a:gd name="connsiteX5" fmla="*/ 0 w 789781"/>
                  <a:gd name="connsiteY5" fmla="*/ 266700 h 449827"/>
                  <a:gd name="connsiteX0" fmla="*/ 0 w 789781"/>
                  <a:gd name="connsiteY0" fmla="*/ 266700 h 449827"/>
                  <a:gd name="connsiteX1" fmla="*/ 255646 w 789781"/>
                  <a:gd name="connsiteY1" fmla="*/ 449827 h 449827"/>
                  <a:gd name="connsiteX2" fmla="*/ 762000 w 789781"/>
                  <a:gd name="connsiteY2" fmla="*/ 247650 h 449827"/>
                  <a:gd name="connsiteX3" fmla="*/ 666750 w 789781"/>
                  <a:gd name="connsiteY3" fmla="*/ 0 h 449827"/>
                  <a:gd name="connsiteX4" fmla="*/ 323850 w 789781"/>
                  <a:gd name="connsiteY4" fmla="*/ 133350 h 449827"/>
                  <a:gd name="connsiteX5" fmla="*/ 0 w 789781"/>
                  <a:gd name="connsiteY5" fmla="*/ 266700 h 449827"/>
                  <a:gd name="connsiteX0" fmla="*/ 0 w 789781"/>
                  <a:gd name="connsiteY0" fmla="*/ 266700 h 450000"/>
                  <a:gd name="connsiteX1" fmla="*/ 255646 w 789781"/>
                  <a:gd name="connsiteY1" fmla="*/ 449827 h 450000"/>
                  <a:gd name="connsiteX2" fmla="*/ 762000 w 789781"/>
                  <a:gd name="connsiteY2" fmla="*/ 247650 h 450000"/>
                  <a:gd name="connsiteX3" fmla="*/ 666750 w 789781"/>
                  <a:gd name="connsiteY3" fmla="*/ 0 h 450000"/>
                  <a:gd name="connsiteX4" fmla="*/ 323850 w 789781"/>
                  <a:gd name="connsiteY4" fmla="*/ 133350 h 450000"/>
                  <a:gd name="connsiteX5" fmla="*/ 0 w 789781"/>
                  <a:gd name="connsiteY5" fmla="*/ 266700 h 450000"/>
                  <a:gd name="connsiteX0" fmla="*/ 0 w 825856"/>
                  <a:gd name="connsiteY0" fmla="*/ 266700 h 450000"/>
                  <a:gd name="connsiteX1" fmla="*/ 255646 w 825856"/>
                  <a:gd name="connsiteY1" fmla="*/ 449827 h 450000"/>
                  <a:gd name="connsiteX2" fmla="*/ 762000 w 825856"/>
                  <a:gd name="connsiteY2" fmla="*/ 247650 h 450000"/>
                  <a:gd name="connsiteX3" fmla="*/ 666750 w 825856"/>
                  <a:gd name="connsiteY3" fmla="*/ 0 h 450000"/>
                  <a:gd name="connsiteX4" fmla="*/ 323850 w 825856"/>
                  <a:gd name="connsiteY4" fmla="*/ 133350 h 450000"/>
                  <a:gd name="connsiteX5" fmla="*/ 0 w 825856"/>
                  <a:gd name="connsiteY5" fmla="*/ 266700 h 450000"/>
                  <a:gd name="connsiteX0" fmla="*/ 0 w 820601"/>
                  <a:gd name="connsiteY0" fmla="*/ 269162 h 452462"/>
                  <a:gd name="connsiteX1" fmla="*/ 255646 w 820601"/>
                  <a:gd name="connsiteY1" fmla="*/ 452289 h 452462"/>
                  <a:gd name="connsiteX2" fmla="*/ 762000 w 820601"/>
                  <a:gd name="connsiteY2" fmla="*/ 250112 h 452462"/>
                  <a:gd name="connsiteX3" fmla="*/ 666750 w 820601"/>
                  <a:gd name="connsiteY3" fmla="*/ 2462 h 452462"/>
                  <a:gd name="connsiteX4" fmla="*/ 323850 w 820601"/>
                  <a:gd name="connsiteY4" fmla="*/ 135812 h 452462"/>
                  <a:gd name="connsiteX5" fmla="*/ 0 w 820601"/>
                  <a:gd name="connsiteY5" fmla="*/ 269162 h 452462"/>
                  <a:gd name="connsiteX0" fmla="*/ 0 w 820601"/>
                  <a:gd name="connsiteY0" fmla="*/ 269162 h 452779"/>
                  <a:gd name="connsiteX1" fmla="*/ 255646 w 820601"/>
                  <a:gd name="connsiteY1" fmla="*/ 452289 h 452779"/>
                  <a:gd name="connsiteX2" fmla="*/ 762000 w 820601"/>
                  <a:gd name="connsiteY2" fmla="*/ 250112 h 452779"/>
                  <a:gd name="connsiteX3" fmla="*/ 666750 w 820601"/>
                  <a:gd name="connsiteY3" fmla="*/ 2462 h 452779"/>
                  <a:gd name="connsiteX4" fmla="*/ 323850 w 820601"/>
                  <a:gd name="connsiteY4" fmla="*/ 135812 h 452779"/>
                  <a:gd name="connsiteX5" fmla="*/ 0 w 820601"/>
                  <a:gd name="connsiteY5" fmla="*/ 269162 h 452779"/>
                  <a:gd name="connsiteX0" fmla="*/ 0 w 787521"/>
                  <a:gd name="connsiteY0" fmla="*/ 270194 h 453811"/>
                  <a:gd name="connsiteX1" fmla="*/ 255646 w 787521"/>
                  <a:gd name="connsiteY1" fmla="*/ 453321 h 453811"/>
                  <a:gd name="connsiteX2" fmla="*/ 762000 w 787521"/>
                  <a:gd name="connsiteY2" fmla="*/ 251144 h 453811"/>
                  <a:gd name="connsiteX3" fmla="*/ 666750 w 787521"/>
                  <a:gd name="connsiteY3" fmla="*/ 3494 h 453811"/>
                  <a:gd name="connsiteX4" fmla="*/ 323850 w 787521"/>
                  <a:gd name="connsiteY4" fmla="*/ 136844 h 453811"/>
                  <a:gd name="connsiteX5" fmla="*/ 0 w 787521"/>
                  <a:gd name="connsiteY5" fmla="*/ 270194 h 453811"/>
                  <a:gd name="connsiteX0" fmla="*/ 0 w 787521"/>
                  <a:gd name="connsiteY0" fmla="*/ 270194 h 453811"/>
                  <a:gd name="connsiteX1" fmla="*/ 255646 w 787521"/>
                  <a:gd name="connsiteY1" fmla="*/ 453321 h 453811"/>
                  <a:gd name="connsiteX2" fmla="*/ 762000 w 787521"/>
                  <a:gd name="connsiteY2" fmla="*/ 251144 h 453811"/>
                  <a:gd name="connsiteX3" fmla="*/ 666750 w 787521"/>
                  <a:gd name="connsiteY3" fmla="*/ 3494 h 453811"/>
                  <a:gd name="connsiteX4" fmla="*/ 342900 w 787521"/>
                  <a:gd name="connsiteY4" fmla="*/ 165419 h 453811"/>
                  <a:gd name="connsiteX5" fmla="*/ 0 w 787521"/>
                  <a:gd name="connsiteY5" fmla="*/ 270194 h 453811"/>
                  <a:gd name="connsiteX0" fmla="*/ 0 w 787521"/>
                  <a:gd name="connsiteY0" fmla="*/ 270194 h 453811"/>
                  <a:gd name="connsiteX1" fmla="*/ 255646 w 787521"/>
                  <a:gd name="connsiteY1" fmla="*/ 453321 h 453811"/>
                  <a:gd name="connsiteX2" fmla="*/ 762000 w 787521"/>
                  <a:gd name="connsiteY2" fmla="*/ 251144 h 453811"/>
                  <a:gd name="connsiteX3" fmla="*/ 666750 w 787521"/>
                  <a:gd name="connsiteY3" fmla="*/ 3494 h 453811"/>
                  <a:gd name="connsiteX4" fmla="*/ 342900 w 787521"/>
                  <a:gd name="connsiteY4" fmla="*/ 165419 h 453811"/>
                  <a:gd name="connsiteX5" fmla="*/ 0 w 787521"/>
                  <a:gd name="connsiteY5" fmla="*/ 270194 h 453811"/>
                  <a:gd name="connsiteX0" fmla="*/ 0 w 787521"/>
                  <a:gd name="connsiteY0" fmla="*/ 270194 h 453811"/>
                  <a:gd name="connsiteX1" fmla="*/ 255646 w 787521"/>
                  <a:gd name="connsiteY1" fmla="*/ 453321 h 453811"/>
                  <a:gd name="connsiteX2" fmla="*/ 762000 w 787521"/>
                  <a:gd name="connsiteY2" fmla="*/ 251144 h 453811"/>
                  <a:gd name="connsiteX3" fmla="*/ 666750 w 787521"/>
                  <a:gd name="connsiteY3" fmla="*/ 3494 h 453811"/>
                  <a:gd name="connsiteX4" fmla="*/ 342900 w 787521"/>
                  <a:gd name="connsiteY4" fmla="*/ 165419 h 453811"/>
                  <a:gd name="connsiteX5" fmla="*/ 0 w 787521"/>
                  <a:gd name="connsiteY5" fmla="*/ 270194 h 453811"/>
                  <a:gd name="connsiteX0" fmla="*/ 0 w 787521"/>
                  <a:gd name="connsiteY0" fmla="*/ 270194 h 453811"/>
                  <a:gd name="connsiteX1" fmla="*/ 255646 w 787521"/>
                  <a:gd name="connsiteY1" fmla="*/ 453321 h 453811"/>
                  <a:gd name="connsiteX2" fmla="*/ 762000 w 787521"/>
                  <a:gd name="connsiteY2" fmla="*/ 251144 h 453811"/>
                  <a:gd name="connsiteX3" fmla="*/ 666750 w 787521"/>
                  <a:gd name="connsiteY3" fmla="*/ 3494 h 453811"/>
                  <a:gd name="connsiteX4" fmla="*/ 342900 w 787521"/>
                  <a:gd name="connsiteY4" fmla="*/ 165419 h 453811"/>
                  <a:gd name="connsiteX5" fmla="*/ 0 w 787521"/>
                  <a:gd name="connsiteY5" fmla="*/ 270194 h 453811"/>
                  <a:gd name="connsiteX0" fmla="*/ 0 w 787521"/>
                  <a:gd name="connsiteY0" fmla="*/ 270194 h 453811"/>
                  <a:gd name="connsiteX1" fmla="*/ 255646 w 787521"/>
                  <a:gd name="connsiteY1" fmla="*/ 453321 h 453811"/>
                  <a:gd name="connsiteX2" fmla="*/ 762000 w 787521"/>
                  <a:gd name="connsiteY2" fmla="*/ 251144 h 453811"/>
                  <a:gd name="connsiteX3" fmla="*/ 666750 w 787521"/>
                  <a:gd name="connsiteY3" fmla="*/ 3494 h 453811"/>
                  <a:gd name="connsiteX4" fmla="*/ 333375 w 787521"/>
                  <a:gd name="connsiteY4" fmla="*/ 136844 h 453811"/>
                  <a:gd name="connsiteX5" fmla="*/ 0 w 787521"/>
                  <a:gd name="connsiteY5" fmla="*/ 270194 h 453811"/>
                  <a:gd name="connsiteX0" fmla="*/ 0 w 787521"/>
                  <a:gd name="connsiteY0" fmla="*/ 266700 h 450317"/>
                  <a:gd name="connsiteX1" fmla="*/ 255646 w 787521"/>
                  <a:gd name="connsiteY1" fmla="*/ 449827 h 450317"/>
                  <a:gd name="connsiteX2" fmla="*/ 762000 w 787521"/>
                  <a:gd name="connsiteY2" fmla="*/ 247650 h 450317"/>
                  <a:gd name="connsiteX3" fmla="*/ 666750 w 787521"/>
                  <a:gd name="connsiteY3" fmla="*/ 0 h 450317"/>
                  <a:gd name="connsiteX4" fmla="*/ 333375 w 787521"/>
                  <a:gd name="connsiteY4" fmla="*/ 133350 h 450317"/>
                  <a:gd name="connsiteX5" fmla="*/ 0 w 787521"/>
                  <a:gd name="connsiteY5" fmla="*/ 266700 h 450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7521" h="450317">
                    <a:moveTo>
                      <a:pt x="0" y="266700"/>
                    </a:moveTo>
                    <a:cubicBezTo>
                      <a:pt x="10858" y="357546"/>
                      <a:pt x="100071" y="416489"/>
                      <a:pt x="255646" y="449827"/>
                    </a:cubicBezTo>
                    <a:cubicBezTo>
                      <a:pt x="525521" y="454590"/>
                      <a:pt x="677608" y="427396"/>
                      <a:pt x="762000" y="247650"/>
                    </a:cubicBezTo>
                    <a:cubicBezTo>
                      <a:pt x="790575" y="123825"/>
                      <a:pt x="828675" y="9525"/>
                      <a:pt x="666750" y="0"/>
                    </a:cubicBezTo>
                    <a:cubicBezTo>
                      <a:pt x="482600" y="44450"/>
                      <a:pt x="479425" y="-15875"/>
                      <a:pt x="333375" y="133350"/>
                    </a:cubicBezTo>
                    <a:cubicBezTo>
                      <a:pt x="152400" y="234950"/>
                      <a:pt x="219075" y="212725"/>
                      <a:pt x="0" y="26670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8" name="Freeform 2057">
                <a:extLst>
                  <a:ext uri="{FF2B5EF4-FFF2-40B4-BE49-F238E27FC236}">
                    <a16:creationId xmlns:a16="http://schemas.microsoft.com/office/drawing/2014/main" id="{4EF8B520-EEB4-4DF1-858E-F2CED6110290}"/>
                  </a:ext>
                </a:extLst>
              </p:cNvPr>
              <p:cNvSpPr/>
              <p:nvPr/>
            </p:nvSpPr>
            <p:spPr>
              <a:xfrm rot="433614">
                <a:off x="3580392" y="3448487"/>
                <a:ext cx="1464436" cy="1393719"/>
              </a:xfrm>
              <a:custGeom>
                <a:avLst/>
                <a:gdLst>
                  <a:gd name="connsiteX0" fmla="*/ 514350 w 533400"/>
                  <a:gd name="connsiteY0" fmla="*/ 0 h 733425"/>
                  <a:gd name="connsiteX1" fmla="*/ 533400 w 533400"/>
                  <a:gd name="connsiteY1" fmla="*/ 647700 h 733425"/>
                  <a:gd name="connsiteX2" fmla="*/ 180975 w 533400"/>
                  <a:gd name="connsiteY2" fmla="*/ 733425 h 733425"/>
                  <a:gd name="connsiteX3" fmla="*/ 0 w 533400"/>
                  <a:gd name="connsiteY3" fmla="*/ 561975 h 733425"/>
                  <a:gd name="connsiteX4" fmla="*/ 333375 w 533400"/>
                  <a:gd name="connsiteY4" fmla="*/ 114300 h 733425"/>
                  <a:gd name="connsiteX5" fmla="*/ 514350 w 533400"/>
                  <a:gd name="connsiteY5" fmla="*/ 0 h 733425"/>
                  <a:gd name="connsiteX0" fmla="*/ 514350 w 575984"/>
                  <a:gd name="connsiteY0" fmla="*/ 0 h 733425"/>
                  <a:gd name="connsiteX1" fmla="*/ 533400 w 575984"/>
                  <a:gd name="connsiteY1" fmla="*/ 647700 h 733425"/>
                  <a:gd name="connsiteX2" fmla="*/ 180975 w 575984"/>
                  <a:gd name="connsiteY2" fmla="*/ 733425 h 733425"/>
                  <a:gd name="connsiteX3" fmla="*/ 0 w 575984"/>
                  <a:gd name="connsiteY3" fmla="*/ 561975 h 733425"/>
                  <a:gd name="connsiteX4" fmla="*/ 333375 w 575984"/>
                  <a:gd name="connsiteY4" fmla="*/ 114300 h 733425"/>
                  <a:gd name="connsiteX5" fmla="*/ 514350 w 575984"/>
                  <a:gd name="connsiteY5" fmla="*/ 0 h 733425"/>
                  <a:gd name="connsiteX0" fmla="*/ 514350 w 613271"/>
                  <a:gd name="connsiteY0" fmla="*/ 0 h 733425"/>
                  <a:gd name="connsiteX1" fmla="*/ 533400 w 613271"/>
                  <a:gd name="connsiteY1" fmla="*/ 647700 h 733425"/>
                  <a:gd name="connsiteX2" fmla="*/ 180975 w 613271"/>
                  <a:gd name="connsiteY2" fmla="*/ 733425 h 733425"/>
                  <a:gd name="connsiteX3" fmla="*/ 0 w 613271"/>
                  <a:gd name="connsiteY3" fmla="*/ 561975 h 733425"/>
                  <a:gd name="connsiteX4" fmla="*/ 333375 w 613271"/>
                  <a:gd name="connsiteY4" fmla="*/ 114300 h 733425"/>
                  <a:gd name="connsiteX5" fmla="*/ 514350 w 613271"/>
                  <a:gd name="connsiteY5" fmla="*/ 0 h 733425"/>
                  <a:gd name="connsiteX0" fmla="*/ 514350 w 613271"/>
                  <a:gd name="connsiteY0" fmla="*/ 0 h 733425"/>
                  <a:gd name="connsiteX1" fmla="*/ 533400 w 613271"/>
                  <a:gd name="connsiteY1" fmla="*/ 647700 h 733425"/>
                  <a:gd name="connsiteX2" fmla="*/ 180975 w 613271"/>
                  <a:gd name="connsiteY2" fmla="*/ 733425 h 733425"/>
                  <a:gd name="connsiteX3" fmla="*/ 0 w 613271"/>
                  <a:gd name="connsiteY3" fmla="*/ 561975 h 733425"/>
                  <a:gd name="connsiteX4" fmla="*/ 333375 w 613271"/>
                  <a:gd name="connsiteY4" fmla="*/ 114300 h 733425"/>
                  <a:gd name="connsiteX5" fmla="*/ 514350 w 613271"/>
                  <a:gd name="connsiteY5" fmla="*/ 0 h 733425"/>
                  <a:gd name="connsiteX0" fmla="*/ 514350 w 613271"/>
                  <a:gd name="connsiteY0" fmla="*/ 0 h 751546"/>
                  <a:gd name="connsiteX1" fmla="*/ 533400 w 613271"/>
                  <a:gd name="connsiteY1" fmla="*/ 647700 h 751546"/>
                  <a:gd name="connsiteX2" fmla="*/ 180975 w 613271"/>
                  <a:gd name="connsiteY2" fmla="*/ 733425 h 751546"/>
                  <a:gd name="connsiteX3" fmla="*/ 0 w 613271"/>
                  <a:gd name="connsiteY3" fmla="*/ 561975 h 751546"/>
                  <a:gd name="connsiteX4" fmla="*/ 333375 w 613271"/>
                  <a:gd name="connsiteY4" fmla="*/ 114300 h 751546"/>
                  <a:gd name="connsiteX5" fmla="*/ 514350 w 613271"/>
                  <a:gd name="connsiteY5" fmla="*/ 0 h 751546"/>
                  <a:gd name="connsiteX0" fmla="*/ 514350 w 613271"/>
                  <a:gd name="connsiteY0" fmla="*/ 0 h 751546"/>
                  <a:gd name="connsiteX1" fmla="*/ 533400 w 613271"/>
                  <a:gd name="connsiteY1" fmla="*/ 647700 h 751546"/>
                  <a:gd name="connsiteX2" fmla="*/ 180975 w 613271"/>
                  <a:gd name="connsiteY2" fmla="*/ 733425 h 751546"/>
                  <a:gd name="connsiteX3" fmla="*/ 0 w 613271"/>
                  <a:gd name="connsiteY3" fmla="*/ 561975 h 751546"/>
                  <a:gd name="connsiteX4" fmla="*/ 333375 w 613271"/>
                  <a:gd name="connsiteY4" fmla="*/ 114300 h 751546"/>
                  <a:gd name="connsiteX5" fmla="*/ 514350 w 613271"/>
                  <a:gd name="connsiteY5" fmla="*/ 0 h 751546"/>
                  <a:gd name="connsiteX0" fmla="*/ 514350 w 613271"/>
                  <a:gd name="connsiteY0" fmla="*/ 0 h 751546"/>
                  <a:gd name="connsiteX1" fmla="*/ 533400 w 613271"/>
                  <a:gd name="connsiteY1" fmla="*/ 647700 h 751546"/>
                  <a:gd name="connsiteX2" fmla="*/ 180975 w 613271"/>
                  <a:gd name="connsiteY2" fmla="*/ 733425 h 751546"/>
                  <a:gd name="connsiteX3" fmla="*/ 0 w 613271"/>
                  <a:gd name="connsiteY3" fmla="*/ 561975 h 751546"/>
                  <a:gd name="connsiteX4" fmla="*/ 333375 w 613271"/>
                  <a:gd name="connsiteY4" fmla="*/ 114300 h 751546"/>
                  <a:gd name="connsiteX5" fmla="*/ 514350 w 613271"/>
                  <a:gd name="connsiteY5" fmla="*/ 0 h 751546"/>
                  <a:gd name="connsiteX0" fmla="*/ 523875 w 622796"/>
                  <a:gd name="connsiteY0" fmla="*/ 0 h 751546"/>
                  <a:gd name="connsiteX1" fmla="*/ 542925 w 622796"/>
                  <a:gd name="connsiteY1" fmla="*/ 647700 h 751546"/>
                  <a:gd name="connsiteX2" fmla="*/ 190500 w 622796"/>
                  <a:gd name="connsiteY2" fmla="*/ 733425 h 751546"/>
                  <a:gd name="connsiteX3" fmla="*/ 0 w 622796"/>
                  <a:gd name="connsiteY3" fmla="*/ 533400 h 751546"/>
                  <a:gd name="connsiteX4" fmla="*/ 342900 w 622796"/>
                  <a:gd name="connsiteY4" fmla="*/ 114300 h 751546"/>
                  <a:gd name="connsiteX5" fmla="*/ 523875 w 622796"/>
                  <a:gd name="connsiteY5" fmla="*/ 0 h 751546"/>
                  <a:gd name="connsiteX0" fmla="*/ 523875 w 622796"/>
                  <a:gd name="connsiteY0" fmla="*/ 0 h 751546"/>
                  <a:gd name="connsiteX1" fmla="*/ 542925 w 622796"/>
                  <a:gd name="connsiteY1" fmla="*/ 647700 h 751546"/>
                  <a:gd name="connsiteX2" fmla="*/ 190500 w 622796"/>
                  <a:gd name="connsiteY2" fmla="*/ 733425 h 751546"/>
                  <a:gd name="connsiteX3" fmla="*/ 0 w 622796"/>
                  <a:gd name="connsiteY3" fmla="*/ 533400 h 751546"/>
                  <a:gd name="connsiteX4" fmla="*/ 342900 w 622796"/>
                  <a:gd name="connsiteY4" fmla="*/ 114300 h 751546"/>
                  <a:gd name="connsiteX5" fmla="*/ 523875 w 622796"/>
                  <a:gd name="connsiteY5" fmla="*/ 0 h 751546"/>
                  <a:gd name="connsiteX0" fmla="*/ 533400 w 632321"/>
                  <a:gd name="connsiteY0" fmla="*/ 0 h 751546"/>
                  <a:gd name="connsiteX1" fmla="*/ 552450 w 632321"/>
                  <a:gd name="connsiteY1" fmla="*/ 647700 h 751546"/>
                  <a:gd name="connsiteX2" fmla="*/ 200025 w 632321"/>
                  <a:gd name="connsiteY2" fmla="*/ 733425 h 751546"/>
                  <a:gd name="connsiteX3" fmla="*/ 0 w 632321"/>
                  <a:gd name="connsiteY3" fmla="*/ 542925 h 751546"/>
                  <a:gd name="connsiteX4" fmla="*/ 352425 w 632321"/>
                  <a:gd name="connsiteY4" fmla="*/ 114300 h 751546"/>
                  <a:gd name="connsiteX5" fmla="*/ 533400 w 632321"/>
                  <a:gd name="connsiteY5" fmla="*/ 0 h 751546"/>
                  <a:gd name="connsiteX0" fmla="*/ 552170 w 651091"/>
                  <a:gd name="connsiteY0" fmla="*/ 0 h 751546"/>
                  <a:gd name="connsiteX1" fmla="*/ 571220 w 651091"/>
                  <a:gd name="connsiteY1" fmla="*/ 647700 h 751546"/>
                  <a:gd name="connsiteX2" fmla="*/ 218795 w 651091"/>
                  <a:gd name="connsiteY2" fmla="*/ 733425 h 751546"/>
                  <a:gd name="connsiteX3" fmla="*/ 18770 w 651091"/>
                  <a:gd name="connsiteY3" fmla="*/ 542925 h 751546"/>
                  <a:gd name="connsiteX4" fmla="*/ 371195 w 651091"/>
                  <a:gd name="connsiteY4" fmla="*/ 114300 h 751546"/>
                  <a:gd name="connsiteX5" fmla="*/ 552170 w 651091"/>
                  <a:gd name="connsiteY5" fmla="*/ 0 h 751546"/>
                  <a:gd name="connsiteX0" fmla="*/ 535088 w 634009"/>
                  <a:gd name="connsiteY0" fmla="*/ 0 h 751546"/>
                  <a:gd name="connsiteX1" fmla="*/ 554138 w 634009"/>
                  <a:gd name="connsiteY1" fmla="*/ 647700 h 751546"/>
                  <a:gd name="connsiteX2" fmla="*/ 201713 w 634009"/>
                  <a:gd name="connsiteY2" fmla="*/ 733425 h 751546"/>
                  <a:gd name="connsiteX3" fmla="*/ 1688 w 634009"/>
                  <a:gd name="connsiteY3" fmla="*/ 542925 h 751546"/>
                  <a:gd name="connsiteX4" fmla="*/ 354113 w 634009"/>
                  <a:gd name="connsiteY4" fmla="*/ 114300 h 751546"/>
                  <a:gd name="connsiteX5" fmla="*/ 535088 w 634009"/>
                  <a:gd name="connsiteY5" fmla="*/ 0 h 751546"/>
                  <a:gd name="connsiteX0" fmla="*/ 535088 w 634009"/>
                  <a:gd name="connsiteY0" fmla="*/ 0 h 751546"/>
                  <a:gd name="connsiteX1" fmla="*/ 554138 w 634009"/>
                  <a:gd name="connsiteY1" fmla="*/ 647700 h 751546"/>
                  <a:gd name="connsiteX2" fmla="*/ 201713 w 634009"/>
                  <a:gd name="connsiteY2" fmla="*/ 733425 h 751546"/>
                  <a:gd name="connsiteX3" fmla="*/ 1688 w 634009"/>
                  <a:gd name="connsiteY3" fmla="*/ 542925 h 751546"/>
                  <a:gd name="connsiteX4" fmla="*/ 325538 w 634009"/>
                  <a:gd name="connsiteY4" fmla="*/ 152400 h 751546"/>
                  <a:gd name="connsiteX5" fmla="*/ 535088 w 634009"/>
                  <a:gd name="connsiteY5" fmla="*/ 0 h 751546"/>
                  <a:gd name="connsiteX0" fmla="*/ 535088 w 634009"/>
                  <a:gd name="connsiteY0" fmla="*/ 0 h 751546"/>
                  <a:gd name="connsiteX1" fmla="*/ 554138 w 634009"/>
                  <a:gd name="connsiteY1" fmla="*/ 647700 h 751546"/>
                  <a:gd name="connsiteX2" fmla="*/ 201713 w 634009"/>
                  <a:gd name="connsiteY2" fmla="*/ 733425 h 751546"/>
                  <a:gd name="connsiteX3" fmla="*/ 1688 w 634009"/>
                  <a:gd name="connsiteY3" fmla="*/ 542925 h 751546"/>
                  <a:gd name="connsiteX4" fmla="*/ 325538 w 634009"/>
                  <a:gd name="connsiteY4" fmla="*/ 152400 h 751546"/>
                  <a:gd name="connsiteX5" fmla="*/ 535088 w 634009"/>
                  <a:gd name="connsiteY5" fmla="*/ 0 h 751546"/>
                  <a:gd name="connsiteX0" fmla="*/ 535088 w 634009"/>
                  <a:gd name="connsiteY0" fmla="*/ 0 h 751546"/>
                  <a:gd name="connsiteX1" fmla="*/ 554138 w 634009"/>
                  <a:gd name="connsiteY1" fmla="*/ 647700 h 751546"/>
                  <a:gd name="connsiteX2" fmla="*/ 201713 w 634009"/>
                  <a:gd name="connsiteY2" fmla="*/ 733425 h 751546"/>
                  <a:gd name="connsiteX3" fmla="*/ 1688 w 634009"/>
                  <a:gd name="connsiteY3" fmla="*/ 542925 h 751546"/>
                  <a:gd name="connsiteX4" fmla="*/ 325538 w 634009"/>
                  <a:gd name="connsiteY4" fmla="*/ 152400 h 751546"/>
                  <a:gd name="connsiteX5" fmla="*/ 535088 w 634009"/>
                  <a:gd name="connsiteY5" fmla="*/ 0 h 751546"/>
                  <a:gd name="connsiteX0" fmla="*/ 535088 w 634009"/>
                  <a:gd name="connsiteY0" fmla="*/ 0 h 751546"/>
                  <a:gd name="connsiteX1" fmla="*/ 554138 w 634009"/>
                  <a:gd name="connsiteY1" fmla="*/ 647700 h 751546"/>
                  <a:gd name="connsiteX2" fmla="*/ 201713 w 634009"/>
                  <a:gd name="connsiteY2" fmla="*/ 733425 h 751546"/>
                  <a:gd name="connsiteX3" fmla="*/ 1688 w 634009"/>
                  <a:gd name="connsiteY3" fmla="*/ 542925 h 751546"/>
                  <a:gd name="connsiteX4" fmla="*/ 325538 w 634009"/>
                  <a:gd name="connsiteY4" fmla="*/ 152400 h 751546"/>
                  <a:gd name="connsiteX5" fmla="*/ 535088 w 634009"/>
                  <a:gd name="connsiteY5" fmla="*/ 0 h 751546"/>
                  <a:gd name="connsiteX0" fmla="*/ 535088 w 634009"/>
                  <a:gd name="connsiteY0" fmla="*/ 0 h 751546"/>
                  <a:gd name="connsiteX1" fmla="*/ 554138 w 634009"/>
                  <a:gd name="connsiteY1" fmla="*/ 647700 h 751546"/>
                  <a:gd name="connsiteX2" fmla="*/ 201713 w 634009"/>
                  <a:gd name="connsiteY2" fmla="*/ 733425 h 751546"/>
                  <a:gd name="connsiteX3" fmla="*/ 1688 w 634009"/>
                  <a:gd name="connsiteY3" fmla="*/ 542925 h 751546"/>
                  <a:gd name="connsiteX4" fmla="*/ 325538 w 634009"/>
                  <a:gd name="connsiteY4" fmla="*/ 152400 h 751546"/>
                  <a:gd name="connsiteX5" fmla="*/ 535088 w 634009"/>
                  <a:gd name="connsiteY5" fmla="*/ 0 h 751546"/>
                  <a:gd name="connsiteX0" fmla="*/ 535088 w 634009"/>
                  <a:gd name="connsiteY0" fmla="*/ 963 h 752509"/>
                  <a:gd name="connsiteX1" fmla="*/ 554138 w 634009"/>
                  <a:gd name="connsiteY1" fmla="*/ 648663 h 752509"/>
                  <a:gd name="connsiteX2" fmla="*/ 201713 w 634009"/>
                  <a:gd name="connsiteY2" fmla="*/ 734388 h 752509"/>
                  <a:gd name="connsiteX3" fmla="*/ 1688 w 634009"/>
                  <a:gd name="connsiteY3" fmla="*/ 543888 h 752509"/>
                  <a:gd name="connsiteX4" fmla="*/ 325538 w 634009"/>
                  <a:gd name="connsiteY4" fmla="*/ 153363 h 752509"/>
                  <a:gd name="connsiteX5" fmla="*/ 535088 w 634009"/>
                  <a:gd name="connsiteY5" fmla="*/ 963 h 752509"/>
                  <a:gd name="connsiteX0" fmla="*/ 535088 w 634009"/>
                  <a:gd name="connsiteY0" fmla="*/ 0 h 751546"/>
                  <a:gd name="connsiteX1" fmla="*/ 554138 w 634009"/>
                  <a:gd name="connsiteY1" fmla="*/ 647700 h 751546"/>
                  <a:gd name="connsiteX2" fmla="*/ 201713 w 634009"/>
                  <a:gd name="connsiteY2" fmla="*/ 733425 h 751546"/>
                  <a:gd name="connsiteX3" fmla="*/ 1688 w 634009"/>
                  <a:gd name="connsiteY3" fmla="*/ 542925 h 751546"/>
                  <a:gd name="connsiteX4" fmla="*/ 325538 w 634009"/>
                  <a:gd name="connsiteY4" fmla="*/ 152400 h 751546"/>
                  <a:gd name="connsiteX5" fmla="*/ 535088 w 634009"/>
                  <a:gd name="connsiteY5" fmla="*/ 0 h 751546"/>
                  <a:gd name="connsiteX0" fmla="*/ 535088 w 634009"/>
                  <a:gd name="connsiteY0" fmla="*/ 0 h 751546"/>
                  <a:gd name="connsiteX1" fmla="*/ 554138 w 634009"/>
                  <a:gd name="connsiteY1" fmla="*/ 647700 h 751546"/>
                  <a:gd name="connsiteX2" fmla="*/ 201713 w 634009"/>
                  <a:gd name="connsiteY2" fmla="*/ 733425 h 751546"/>
                  <a:gd name="connsiteX3" fmla="*/ 1688 w 634009"/>
                  <a:gd name="connsiteY3" fmla="*/ 542925 h 751546"/>
                  <a:gd name="connsiteX4" fmla="*/ 258863 w 634009"/>
                  <a:gd name="connsiteY4" fmla="*/ 152400 h 751546"/>
                  <a:gd name="connsiteX5" fmla="*/ 535088 w 634009"/>
                  <a:gd name="connsiteY5" fmla="*/ 0 h 751546"/>
                  <a:gd name="connsiteX0" fmla="*/ 563325 w 662246"/>
                  <a:gd name="connsiteY0" fmla="*/ 0 h 751546"/>
                  <a:gd name="connsiteX1" fmla="*/ 582375 w 662246"/>
                  <a:gd name="connsiteY1" fmla="*/ 647700 h 751546"/>
                  <a:gd name="connsiteX2" fmla="*/ 229950 w 662246"/>
                  <a:gd name="connsiteY2" fmla="*/ 733425 h 751546"/>
                  <a:gd name="connsiteX3" fmla="*/ 1350 w 662246"/>
                  <a:gd name="connsiteY3" fmla="*/ 542925 h 751546"/>
                  <a:gd name="connsiteX4" fmla="*/ 287100 w 662246"/>
                  <a:gd name="connsiteY4" fmla="*/ 152400 h 751546"/>
                  <a:gd name="connsiteX5" fmla="*/ 563325 w 662246"/>
                  <a:gd name="connsiteY5" fmla="*/ 0 h 751546"/>
                  <a:gd name="connsiteX0" fmla="*/ 591674 w 690595"/>
                  <a:gd name="connsiteY0" fmla="*/ 0 h 751546"/>
                  <a:gd name="connsiteX1" fmla="*/ 610724 w 690595"/>
                  <a:gd name="connsiteY1" fmla="*/ 647700 h 751546"/>
                  <a:gd name="connsiteX2" fmla="*/ 258299 w 690595"/>
                  <a:gd name="connsiteY2" fmla="*/ 733425 h 751546"/>
                  <a:gd name="connsiteX3" fmla="*/ 1124 w 690595"/>
                  <a:gd name="connsiteY3" fmla="*/ 514350 h 751546"/>
                  <a:gd name="connsiteX4" fmla="*/ 315449 w 690595"/>
                  <a:gd name="connsiteY4" fmla="*/ 152400 h 751546"/>
                  <a:gd name="connsiteX5" fmla="*/ 591674 w 690595"/>
                  <a:gd name="connsiteY5" fmla="*/ 0 h 751546"/>
                  <a:gd name="connsiteX0" fmla="*/ 591674 w 705762"/>
                  <a:gd name="connsiteY0" fmla="*/ 0 h 751546"/>
                  <a:gd name="connsiteX1" fmla="*/ 610724 w 705762"/>
                  <a:gd name="connsiteY1" fmla="*/ 647700 h 751546"/>
                  <a:gd name="connsiteX2" fmla="*/ 258299 w 705762"/>
                  <a:gd name="connsiteY2" fmla="*/ 733425 h 751546"/>
                  <a:gd name="connsiteX3" fmla="*/ 1124 w 705762"/>
                  <a:gd name="connsiteY3" fmla="*/ 514350 h 751546"/>
                  <a:gd name="connsiteX4" fmla="*/ 315449 w 705762"/>
                  <a:gd name="connsiteY4" fmla="*/ 152400 h 751546"/>
                  <a:gd name="connsiteX5" fmla="*/ 591674 w 705762"/>
                  <a:gd name="connsiteY5" fmla="*/ 0 h 751546"/>
                  <a:gd name="connsiteX0" fmla="*/ 591674 w 719146"/>
                  <a:gd name="connsiteY0" fmla="*/ 0 h 751546"/>
                  <a:gd name="connsiteX1" fmla="*/ 610724 w 719146"/>
                  <a:gd name="connsiteY1" fmla="*/ 647700 h 751546"/>
                  <a:gd name="connsiteX2" fmla="*/ 258299 w 719146"/>
                  <a:gd name="connsiteY2" fmla="*/ 733425 h 751546"/>
                  <a:gd name="connsiteX3" fmla="*/ 1124 w 719146"/>
                  <a:gd name="connsiteY3" fmla="*/ 514350 h 751546"/>
                  <a:gd name="connsiteX4" fmla="*/ 315449 w 719146"/>
                  <a:gd name="connsiteY4" fmla="*/ 152400 h 751546"/>
                  <a:gd name="connsiteX5" fmla="*/ 591674 w 719146"/>
                  <a:gd name="connsiteY5" fmla="*/ 0 h 751546"/>
                  <a:gd name="connsiteX0" fmla="*/ 601199 w 723836"/>
                  <a:gd name="connsiteY0" fmla="*/ 0 h 761071"/>
                  <a:gd name="connsiteX1" fmla="*/ 610724 w 723836"/>
                  <a:gd name="connsiteY1" fmla="*/ 657225 h 761071"/>
                  <a:gd name="connsiteX2" fmla="*/ 258299 w 723836"/>
                  <a:gd name="connsiteY2" fmla="*/ 742950 h 761071"/>
                  <a:gd name="connsiteX3" fmla="*/ 1124 w 723836"/>
                  <a:gd name="connsiteY3" fmla="*/ 523875 h 761071"/>
                  <a:gd name="connsiteX4" fmla="*/ 315449 w 723836"/>
                  <a:gd name="connsiteY4" fmla="*/ 161925 h 761071"/>
                  <a:gd name="connsiteX5" fmla="*/ 601199 w 723836"/>
                  <a:gd name="connsiteY5" fmla="*/ 0 h 761071"/>
                  <a:gd name="connsiteX0" fmla="*/ 658065 w 780702"/>
                  <a:gd name="connsiteY0" fmla="*/ 0 h 761071"/>
                  <a:gd name="connsiteX1" fmla="*/ 667590 w 780702"/>
                  <a:gd name="connsiteY1" fmla="*/ 657225 h 761071"/>
                  <a:gd name="connsiteX2" fmla="*/ 315165 w 780702"/>
                  <a:gd name="connsiteY2" fmla="*/ 742950 h 761071"/>
                  <a:gd name="connsiteX3" fmla="*/ 840 w 780702"/>
                  <a:gd name="connsiteY3" fmla="*/ 523875 h 761071"/>
                  <a:gd name="connsiteX4" fmla="*/ 372315 w 780702"/>
                  <a:gd name="connsiteY4" fmla="*/ 161925 h 761071"/>
                  <a:gd name="connsiteX5" fmla="*/ 658065 w 780702"/>
                  <a:gd name="connsiteY5" fmla="*/ 0 h 761071"/>
                  <a:gd name="connsiteX0" fmla="*/ 658065 w 780702"/>
                  <a:gd name="connsiteY0" fmla="*/ 0 h 761071"/>
                  <a:gd name="connsiteX1" fmla="*/ 667590 w 780702"/>
                  <a:gd name="connsiteY1" fmla="*/ 657225 h 761071"/>
                  <a:gd name="connsiteX2" fmla="*/ 315165 w 780702"/>
                  <a:gd name="connsiteY2" fmla="*/ 742950 h 761071"/>
                  <a:gd name="connsiteX3" fmla="*/ 840 w 780702"/>
                  <a:gd name="connsiteY3" fmla="*/ 523875 h 761071"/>
                  <a:gd name="connsiteX4" fmla="*/ 372315 w 780702"/>
                  <a:gd name="connsiteY4" fmla="*/ 161925 h 761071"/>
                  <a:gd name="connsiteX5" fmla="*/ 658065 w 780702"/>
                  <a:gd name="connsiteY5" fmla="*/ 0 h 761071"/>
                  <a:gd name="connsiteX0" fmla="*/ 677050 w 799687"/>
                  <a:gd name="connsiteY0" fmla="*/ 0 h 761071"/>
                  <a:gd name="connsiteX1" fmla="*/ 686575 w 799687"/>
                  <a:gd name="connsiteY1" fmla="*/ 657225 h 761071"/>
                  <a:gd name="connsiteX2" fmla="*/ 334150 w 799687"/>
                  <a:gd name="connsiteY2" fmla="*/ 742950 h 761071"/>
                  <a:gd name="connsiteX3" fmla="*/ 775 w 799687"/>
                  <a:gd name="connsiteY3" fmla="*/ 571500 h 761071"/>
                  <a:gd name="connsiteX4" fmla="*/ 391300 w 799687"/>
                  <a:gd name="connsiteY4" fmla="*/ 161925 h 761071"/>
                  <a:gd name="connsiteX5" fmla="*/ 677050 w 799687"/>
                  <a:gd name="connsiteY5" fmla="*/ 0 h 761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9687" h="761071">
                    <a:moveTo>
                      <a:pt x="677050" y="0"/>
                    </a:moveTo>
                    <a:cubicBezTo>
                      <a:pt x="845325" y="244475"/>
                      <a:pt x="832625" y="469900"/>
                      <a:pt x="686575" y="657225"/>
                    </a:cubicBezTo>
                    <a:cubicBezTo>
                      <a:pt x="550050" y="781050"/>
                      <a:pt x="404000" y="771525"/>
                      <a:pt x="334150" y="742950"/>
                    </a:cubicBezTo>
                    <a:cubicBezTo>
                      <a:pt x="216675" y="657225"/>
                      <a:pt x="-15100" y="676275"/>
                      <a:pt x="775" y="571500"/>
                    </a:cubicBezTo>
                    <a:cubicBezTo>
                      <a:pt x="410350" y="508000"/>
                      <a:pt x="438925" y="473075"/>
                      <a:pt x="391300" y="161925"/>
                    </a:cubicBezTo>
                    <a:cubicBezTo>
                      <a:pt x="423050" y="25400"/>
                      <a:pt x="531000" y="69850"/>
                      <a:pt x="6770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9" name="Freeform 2053">
                <a:extLst>
                  <a:ext uri="{FF2B5EF4-FFF2-40B4-BE49-F238E27FC236}">
                    <a16:creationId xmlns:a16="http://schemas.microsoft.com/office/drawing/2014/main" id="{F02E8EE9-A192-4037-8115-95C56DC1B81F}"/>
                  </a:ext>
                </a:extLst>
              </p:cNvPr>
              <p:cNvSpPr/>
              <p:nvPr/>
            </p:nvSpPr>
            <p:spPr>
              <a:xfrm rot="1162786">
                <a:off x="2428607" y="2600095"/>
                <a:ext cx="2029427" cy="1500329"/>
              </a:xfrm>
              <a:custGeom>
                <a:avLst/>
                <a:gdLst>
                  <a:gd name="connsiteX0" fmla="*/ 914400 w 1057275"/>
                  <a:gd name="connsiteY0" fmla="*/ 0 h 857250"/>
                  <a:gd name="connsiteX1" fmla="*/ 0 w 1057275"/>
                  <a:gd name="connsiteY1" fmla="*/ 381000 h 857250"/>
                  <a:gd name="connsiteX2" fmla="*/ 314325 w 1057275"/>
                  <a:gd name="connsiteY2" fmla="*/ 857250 h 857250"/>
                  <a:gd name="connsiteX3" fmla="*/ 866775 w 1057275"/>
                  <a:gd name="connsiteY3" fmla="*/ 542925 h 857250"/>
                  <a:gd name="connsiteX4" fmla="*/ 819150 w 1057275"/>
                  <a:gd name="connsiteY4" fmla="*/ 247650 h 857250"/>
                  <a:gd name="connsiteX5" fmla="*/ 1057275 w 1057275"/>
                  <a:gd name="connsiteY5" fmla="*/ 114300 h 857250"/>
                  <a:gd name="connsiteX6" fmla="*/ 914400 w 1057275"/>
                  <a:gd name="connsiteY6" fmla="*/ 0 h 857250"/>
                  <a:gd name="connsiteX0" fmla="*/ 914400 w 1057275"/>
                  <a:gd name="connsiteY0" fmla="*/ 0 h 857250"/>
                  <a:gd name="connsiteX1" fmla="*/ 0 w 1057275"/>
                  <a:gd name="connsiteY1" fmla="*/ 381000 h 857250"/>
                  <a:gd name="connsiteX2" fmla="*/ 314325 w 1057275"/>
                  <a:gd name="connsiteY2" fmla="*/ 857250 h 857250"/>
                  <a:gd name="connsiteX3" fmla="*/ 866775 w 1057275"/>
                  <a:gd name="connsiteY3" fmla="*/ 542925 h 857250"/>
                  <a:gd name="connsiteX4" fmla="*/ 819150 w 1057275"/>
                  <a:gd name="connsiteY4" fmla="*/ 247650 h 857250"/>
                  <a:gd name="connsiteX5" fmla="*/ 1057275 w 1057275"/>
                  <a:gd name="connsiteY5" fmla="*/ 114300 h 857250"/>
                  <a:gd name="connsiteX6" fmla="*/ 914400 w 1057275"/>
                  <a:gd name="connsiteY6" fmla="*/ 0 h 857250"/>
                  <a:gd name="connsiteX0" fmla="*/ 914400 w 1057275"/>
                  <a:gd name="connsiteY0" fmla="*/ 0 h 857250"/>
                  <a:gd name="connsiteX1" fmla="*/ 0 w 1057275"/>
                  <a:gd name="connsiteY1" fmla="*/ 381000 h 857250"/>
                  <a:gd name="connsiteX2" fmla="*/ 314325 w 1057275"/>
                  <a:gd name="connsiteY2" fmla="*/ 857250 h 857250"/>
                  <a:gd name="connsiteX3" fmla="*/ 866775 w 1057275"/>
                  <a:gd name="connsiteY3" fmla="*/ 542925 h 857250"/>
                  <a:gd name="connsiteX4" fmla="*/ 819150 w 1057275"/>
                  <a:gd name="connsiteY4" fmla="*/ 247650 h 857250"/>
                  <a:gd name="connsiteX5" fmla="*/ 1057275 w 1057275"/>
                  <a:gd name="connsiteY5" fmla="*/ 114300 h 857250"/>
                  <a:gd name="connsiteX6" fmla="*/ 914400 w 1057275"/>
                  <a:gd name="connsiteY6" fmla="*/ 0 h 857250"/>
                  <a:gd name="connsiteX0" fmla="*/ 866775 w 1009650"/>
                  <a:gd name="connsiteY0" fmla="*/ 0 h 857250"/>
                  <a:gd name="connsiteX1" fmla="*/ 0 w 1009650"/>
                  <a:gd name="connsiteY1" fmla="*/ 400050 h 857250"/>
                  <a:gd name="connsiteX2" fmla="*/ 266700 w 1009650"/>
                  <a:gd name="connsiteY2" fmla="*/ 857250 h 857250"/>
                  <a:gd name="connsiteX3" fmla="*/ 819150 w 1009650"/>
                  <a:gd name="connsiteY3" fmla="*/ 542925 h 857250"/>
                  <a:gd name="connsiteX4" fmla="*/ 771525 w 1009650"/>
                  <a:gd name="connsiteY4" fmla="*/ 247650 h 857250"/>
                  <a:gd name="connsiteX5" fmla="*/ 1009650 w 1009650"/>
                  <a:gd name="connsiteY5" fmla="*/ 114300 h 857250"/>
                  <a:gd name="connsiteX6" fmla="*/ 866775 w 1009650"/>
                  <a:gd name="connsiteY6" fmla="*/ 0 h 857250"/>
                  <a:gd name="connsiteX0" fmla="*/ 866775 w 1009650"/>
                  <a:gd name="connsiteY0" fmla="*/ 0 h 857250"/>
                  <a:gd name="connsiteX1" fmla="*/ 0 w 1009650"/>
                  <a:gd name="connsiteY1" fmla="*/ 400050 h 857250"/>
                  <a:gd name="connsiteX2" fmla="*/ 266700 w 1009650"/>
                  <a:gd name="connsiteY2" fmla="*/ 857250 h 857250"/>
                  <a:gd name="connsiteX3" fmla="*/ 819150 w 1009650"/>
                  <a:gd name="connsiteY3" fmla="*/ 542925 h 857250"/>
                  <a:gd name="connsiteX4" fmla="*/ 771525 w 1009650"/>
                  <a:gd name="connsiteY4" fmla="*/ 247650 h 857250"/>
                  <a:gd name="connsiteX5" fmla="*/ 1009650 w 1009650"/>
                  <a:gd name="connsiteY5" fmla="*/ 114300 h 857250"/>
                  <a:gd name="connsiteX6" fmla="*/ 866775 w 1009650"/>
                  <a:gd name="connsiteY6" fmla="*/ 0 h 857250"/>
                  <a:gd name="connsiteX0" fmla="*/ 908732 w 1051607"/>
                  <a:gd name="connsiteY0" fmla="*/ 0 h 857250"/>
                  <a:gd name="connsiteX1" fmla="*/ 41957 w 1051607"/>
                  <a:gd name="connsiteY1" fmla="*/ 400050 h 857250"/>
                  <a:gd name="connsiteX2" fmla="*/ 308657 w 1051607"/>
                  <a:gd name="connsiteY2" fmla="*/ 857250 h 857250"/>
                  <a:gd name="connsiteX3" fmla="*/ 861107 w 1051607"/>
                  <a:gd name="connsiteY3" fmla="*/ 542925 h 857250"/>
                  <a:gd name="connsiteX4" fmla="*/ 813482 w 1051607"/>
                  <a:gd name="connsiteY4" fmla="*/ 247650 h 857250"/>
                  <a:gd name="connsiteX5" fmla="*/ 1051607 w 1051607"/>
                  <a:gd name="connsiteY5" fmla="*/ 114300 h 857250"/>
                  <a:gd name="connsiteX6" fmla="*/ 908732 w 1051607"/>
                  <a:gd name="connsiteY6" fmla="*/ 0 h 857250"/>
                  <a:gd name="connsiteX0" fmla="*/ 915125 w 1058000"/>
                  <a:gd name="connsiteY0" fmla="*/ 0 h 857562"/>
                  <a:gd name="connsiteX1" fmla="*/ 48350 w 1058000"/>
                  <a:gd name="connsiteY1" fmla="*/ 400050 h 857562"/>
                  <a:gd name="connsiteX2" fmla="*/ 315050 w 1058000"/>
                  <a:gd name="connsiteY2" fmla="*/ 857250 h 857562"/>
                  <a:gd name="connsiteX3" fmla="*/ 867500 w 1058000"/>
                  <a:gd name="connsiteY3" fmla="*/ 542925 h 857562"/>
                  <a:gd name="connsiteX4" fmla="*/ 819875 w 1058000"/>
                  <a:gd name="connsiteY4" fmla="*/ 247650 h 857562"/>
                  <a:gd name="connsiteX5" fmla="*/ 1058000 w 1058000"/>
                  <a:gd name="connsiteY5" fmla="*/ 114300 h 857562"/>
                  <a:gd name="connsiteX6" fmla="*/ 915125 w 1058000"/>
                  <a:gd name="connsiteY6" fmla="*/ 0 h 857562"/>
                  <a:gd name="connsiteX0" fmla="*/ 915125 w 1058000"/>
                  <a:gd name="connsiteY0" fmla="*/ 0 h 857562"/>
                  <a:gd name="connsiteX1" fmla="*/ 48350 w 1058000"/>
                  <a:gd name="connsiteY1" fmla="*/ 400050 h 857562"/>
                  <a:gd name="connsiteX2" fmla="*/ 315050 w 1058000"/>
                  <a:gd name="connsiteY2" fmla="*/ 857250 h 857562"/>
                  <a:gd name="connsiteX3" fmla="*/ 867500 w 1058000"/>
                  <a:gd name="connsiteY3" fmla="*/ 542925 h 857562"/>
                  <a:gd name="connsiteX4" fmla="*/ 819875 w 1058000"/>
                  <a:gd name="connsiteY4" fmla="*/ 247650 h 857562"/>
                  <a:gd name="connsiteX5" fmla="*/ 1058000 w 1058000"/>
                  <a:gd name="connsiteY5" fmla="*/ 114300 h 857562"/>
                  <a:gd name="connsiteX6" fmla="*/ 915125 w 1058000"/>
                  <a:gd name="connsiteY6" fmla="*/ 0 h 857562"/>
                  <a:gd name="connsiteX0" fmla="*/ 915125 w 1058000"/>
                  <a:gd name="connsiteY0" fmla="*/ 0 h 857562"/>
                  <a:gd name="connsiteX1" fmla="*/ 48350 w 1058000"/>
                  <a:gd name="connsiteY1" fmla="*/ 400050 h 857562"/>
                  <a:gd name="connsiteX2" fmla="*/ 315050 w 1058000"/>
                  <a:gd name="connsiteY2" fmla="*/ 857250 h 857562"/>
                  <a:gd name="connsiteX3" fmla="*/ 867500 w 1058000"/>
                  <a:gd name="connsiteY3" fmla="*/ 542925 h 857562"/>
                  <a:gd name="connsiteX4" fmla="*/ 819875 w 1058000"/>
                  <a:gd name="connsiteY4" fmla="*/ 247650 h 857562"/>
                  <a:gd name="connsiteX5" fmla="*/ 1058000 w 1058000"/>
                  <a:gd name="connsiteY5" fmla="*/ 114300 h 857562"/>
                  <a:gd name="connsiteX6" fmla="*/ 915125 w 1058000"/>
                  <a:gd name="connsiteY6" fmla="*/ 0 h 857562"/>
                  <a:gd name="connsiteX0" fmla="*/ 915125 w 1058000"/>
                  <a:gd name="connsiteY0" fmla="*/ 0 h 857562"/>
                  <a:gd name="connsiteX1" fmla="*/ 48350 w 1058000"/>
                  <a:gd name="connsiteY1" fmla="*/ 400050 h 857562"/>
                  <a:gd name="connsiteX2" fmla="*/ 315050 w 1058000"/>
                  <a:gd name="connsiteY2" fmla="*/ 857250 h 857562"/>
                  <a:gd name="connsiteX3" fmla="*/ 867500 w 1058000"/>
                  <a:gd name="connsiteY3" fmla="*/ 542925 h 857562"/>
                  <a:gd name="connsiteX4" fmla="*/ 819875 w 1058000"/>
                  <a:gd name="connsiteY4" fmla="*/ 247650 h 857562"/>
                  <a:gd name="connsiteX5" fmla="*/ 1058000 w 1058000"/>
                  <a:gd name="connsiteY5" fmla="*/ 114300 h 857562"/>
                  <a:gd name="connsiteX6" fmla="*/ 915125 w 1058000"/>
                  <a:gd name="connsiteY6" fmla="*/ 0 h 857562"/>
                  <a:gd name="connsiteX0" fmla="*/ 915125 w 1058000"/>
                  <a:gd name="connsiteY0" fmla="*/ 0 h 857562"/>
                  <a:gd name="connsiteX1" fmla="*/ 48350 w 1058000"/>
                  <a:gd name="connsiteY1" fmla="*/ 400050 h 857562"/>
                  <a:gd name="connsiteX2" fmla="*/ 315050 w 1058000"/>
                  <a:gd name="connsiteY2" fmla="*/ 857250 h 857562"/>
                  <a:gd name="connsiteX3" fmla="*/ 867500 w 1058000"/>
                  <a:gd name="connsiteY3" fmla="*/ 542925 h 857562"/>
                  <a:gd name="connsiteX4" fmla="*/ 819875 w 1058000"/>
                  <a:gd name="connsiteY4" fmla="*/ 247650 h 857562"/>
                  <a:gd name="connsiteX5" fmla="*/ 1058000 w 1058000"/>
                  <a:gd name="connsiteY5" fmla="*/ 114300 h 857562"/>
                  <a:gd name="connsiteX6" fmla="*/ 915125 w 1058000"/>
                  <a:gd name="connsiteY6" fmla="*/ 0 h 857562"/>
                  <a:gd name="connsiteX0" fmla="*/ 915125 w 1058000"/>
                  <a:gd name="connsiteY0" fmla="*/ 0 h 857562"/>
                  <a:gd name="connsiteX1" fmla="*/ 48350 w 1058000"/>
                  <a:gd name="connsiteY1" fmla="*/ 400050 h 857562"/>
                  <a:gd name="connsiteX2" fmla="*/ 315050 w 1058000"/>
                  <a:gd name="connsiteY2" fmla="*/ 857250 h 857562"/>
                  <a:gd name="connsiteX3" fmla="*/ 867500 w 1058000"/>
                  <a:gd name="connsiteY3" fmla="*/ 542925 h 857562"/>
                  <a:gd name="connsiteX4" fmla="*/ 819875 w 1058000"/>
                  <a:gd name="connsiteY4" fmla="*/ 247650 h 857562"/>
                  <a:gd name="connsiteX5" fmla="*/ 1058000 w 1058000"/>
                  <a:gd name="connsiteY5" fmla="*/ 114300 h 857562"/>
                  <a:gd name="connsiteX6" fmla="*/ 915125 w 1058000"/>
                  <a:gd name="connsiteY6" fmla="*/ 0 h 857562"/>
                  <a:gd name="connsiteX0" fmla="*/ 915125 w 1058000"/>
                  <a:gd name="connsiteY0" fmla="*/ 0 h 857562"/>
                  <a:gd name="connsiteX1" fmla="*/ 48350 w 1058000"/>
                  <a:gd name="connsiteY1" fmla="*/ 400050 h 857562"/>
                  <a:gd name="connsiteX2" fmla="*/ 315050 w 1058000"/>
                  <a:gd name="connsiteY2" fmla="*/ 857250 h 857562"/>
                  <a:gd name="connsiteX3" fmla="*/ 867500 w 1058000"/>
                  <a:gd name="connsiteY3" fmla="*/ 542925 h 857562"/>
                  <a:gd name="connsiteX4" fmla="*/ 857975 w 1058000"/>
                  <a:gd name="connsiteY4" fmla="*/ 285750 h 857562"/>
                  <a:gd name="connsiteX5" fmla="*/ 1058000 w 1058000"/>
                  <a:gd name="connsiteY5" fmla="*/ 114300 h 857562"/>
                  <a:gd name="connsiteX6" fmla="*/ 915125 w 1058000"/>
                  <a:gd name="connsiteY6" fmla="*/ 0 h 857562"/>
                  <a:gd name="connsiteX0" fmla="*/ 915125 w 1058000"/>
                  <a:gd name="connsiteY0" fmla="*/ 0 h 857562"/>
                  <a:gd name="connsiteX1" fmla="*/ 48350 w 1058000"/>
                  <a:gd name="connsiteY1" fmla="*/ 400050 h 857562"/>
                  <a:gd name="connsiteX2" fmla="*/ 315050 w 1058000"/>
                  <a:gd name="connsiteY2" fmla="*/ 857250 h 857562"/>
                  <a:gd name="connsiteX3" fmla="*/ 867500 w 1058000"/>
                  <a:gd name="connsiteY3" fmla="*/ 542925 h 857562"/>
                  <a:gd name="connsiteX4" fmla="*/ 857975 w 1058000"/>
                  <a:gd name="connsiteY4" fmla="*/ 285750 h 857562"/>
                  <a:gd name="connsiteX5" fmla="*/ 1058000 w 1058000"/>
                  <a:gd name="connsiteY5" fmla="*/ 114300 h 857562"/>
                  <a:gd name="connsiteX6" fmla="*/ 915125 w 1058000"/>
                  <a:gd name="connsiteY6" fmla="*/ 0 h 857562"/>
                  <a:gd name="connsiteX0" fmla="*/ 915125 w 1058000"/>
                  <a:gd name="connsiteY0" fmla="*/ 0 h 857562"/>
                  <a:gd name="connsiteX1" fmla="*/ 48350 w 1058000"/>
                  <a:gd name="connsiteY1" fmla="*/ 400050 h 857562"/>
                  <a:gd name="connsiteX2" fmla="*/ 315050 w 1058000"/>
                  <a:gd name="connsiteY2" fmla="*/ 857250 h 857562"/>
                  <a:gd name="connsiteX3" fmla="*/ 867500 w 1058000"/>
                  <a:gd name="connsiteY3" fmla="*/ 542925 h 857562"/>
                  <a:gd name="connsiteX4" fmla="*/ 857975 w 1058000"/>
                  <a:gd name="connsiteY4" fmla="*/ 285750 h 857562"/>
                  <a:gd name="connsiteX5" fmla="*/ 1058000 w 1058000"/>
                  <a:gd name="connsiteY5" fmla="*/ 114300 h 857562"/>
                  <a:gd name="connsiteX6" fmla="*/ 915125 w 1058000"/>
                  <a:gd name="connsiteY6" fmla="*/ 0 h 857562"/>
                  <a:gd name="connsiteX0" fmla="*/ 915125 w 1058608"/>
                  <a:gd name="connsiteY0" fmla="*/ 0 h 857562"/>
                  <a:gd name="connsiteX1" fmla="*/ 48350 w 1058608"/>
                  <a:gd name="connsiteY1" fmla="*/ 400050 h 857562"/>
                  <a:gd name="connsiteX2" fmla="*/ 315050 w 1058608"/>
                  <a:gd name="connsiteY2" fmla="*/ 857250 h 857562"/>
                  <a:gd name="connsiteX3" fmla="*/ 867500 w 1058608"/>
                  <a:gd name="connsiteY3" fmla="*/ 542925 h 857562"/>
                  <a:gd name="connsiteX4" fmla="*/ 857975 w 1058608"/>
                  <a:gd name="connsiteY4" fmla="*/ 285750 h 857562"/>
                  <a:gd name="connsiteX5" fmla="*/ 1058000 w 1058608"/>
                  <a:gd name="connsiteY5" fmla="*/ 114300 h 857562"/>
                  <a:gd name="connsiteX6" fmla="*/ 915125 w 1058608"/>
                  <a:gd name="connsiteY6" fmla="*/ 0 h 857562"/>
                  <a:gd name="connsiteX0" fmla="*/ 915125 w 1058000"/>
                  <a:gd name="connsiteY0" fmla="*/ 0 h 857562"/>
                  <a:gd name="connsiteX1" fmla="*/ 48350 w 1058000"/>
                  <a:gd name="connsiteY1" fmla="*/ 400050 h 857562"/>
                  <a:gd name="connsiteX2" fmla="*/ 315050 w 1058000"/>
                  <a:gd name="connsiteY2" fmla="*/ 857250 h 857562"/>
                  <a:gd name="connsiteX3" fmla="*/ 867500 w 1058000"/>
                  <a:gd name="connsiteY3" fmla="*/ 542925 h 857562"/>
                  <a:gd name="connsiteX4" fmla="*/ 857975 w 1058000"/>
                  <a:gd name="connsiteY4" fmla="*/ 285750 h 857562"/>
                  <a:gd name="connsiteX5" fmla="*/ 1058000 w 1058000"/>
                  <a:gd name="connsiteY5" fmla="*/ 114300 h 857562"/>
                  <a:gd name="connsiteX6" fmla="*/ 915125 w 1058000"/>
                  <a:gd name="connsiteY6" fmla="*/ 0 h 857562"/>
                  <a:gd name="connsiteX0" fmla="*/ 915125 w 1058000"/>
                  <a:gd name="connsiteY0" fmla="*/ 0 h 857562"/>
                  <a:gd name="connsiteX1" fmla="*/ 48350 w 1058000"/>
                  <a:gd name="connsiteY1" fmla="*/ 400050 h 857562"/>
                  <a:gd name="connsiteX2" fmla="*/ 315050 w 1058000"/>
                  <a:gd name="connsiteY2" fmla="*/ 857250 h 857562"/>
                  <a:gd name="connsiteX3" fmla="*/ 867500 w 1058000"/>
                  <a:gd name="connsiteY3" fmla="*/ 542925 h 857562"/>
                  <a:gd name="connsiteX4" fmla="*/ 857975 w 1058000"/>
                  <a:gd name="connsiteY4" fmla="*/ 285750 h 857562"/>
                  <a:gd name="connsiteX5" fmla="*/ 1058000 w 1058000"/>
                  <a:gd name="connsiteY5" fmla="*/ 114300 h 857562"/>
                  <a:gd name="connsiteX6" fmla="*/ 915125 w 1058000"/>
                  <a:gd name="connsiteY6" fmla="*/ 0 h 857562"/>
                  <a:gd name="connsiteX0" fmla="*/ 848450 w 1058000"/>
                  <a:gd name="connsiteY0" fmla="*/ 0 h 876612"/>
                  <a:gd name="connsiteX1" fmla="*/ 48350 w 1058000"/>
                  <a:gd name="connsiteY1" fmla="*/ 419100 h 876612"/>
                  <a:gd name="connsiteX2" fmla="*/ 315050 w 1058000"/>
                  <a:gd name="connsiteY2" fmla="*/ 876300 h 876612"/>
                  <a:gd name="connsiteX3" fmla="*/ 867500 w 1058000"/>
                  <a:gd name="connsiteY3" fmla="*/ 561975 h 876612"/>
                  <a:gd name="connsiteX4" fmla="*/ 857975 w 1058000"/>
                  <a:gd name="connsiteY4" fmla="*/ 304800 h 876612"/>
                  <a:gd name="connsiteX5" fmla="*/ 1058000 w 1058000"/>
                  <a:gd name="connsiteY5" fmla="*/ 133350 h 876612"/>
                  <a:gd name="connsiteX6" fmla="*/ 848450 w 1058000"/>
                  <a:gd name="connsiteY6" fmla="*/ 0 h 876612"/>
                  <a:gd name="connsiteX0" fmla="*/ 848450 w 1058000"/>
                  <a:gd name="connsiteY0" fmla="*/ 0 h 876612"/>
                  <a:gd name="connsiteX1" fmla="*/ 48350 w 1058000"/>
                  <a:gd name="connsiteY1" fmla="*/ 419100 h 876612"/>
                  <a:gd name="connsiteX2" fmla="*/ 315050 w 1058000"/>
                  <a:gd name="connsiteY2" fmla="*/ 876300 h 876612"/>
                  <a:gd name="connsiteX3" fmla="*/ 867500 w 1058000"/>
                  <a:gd name="connsiteY3" fmla="*/ 561975 h 876612"/>
                  <a:gd name="connsiteX4" fmla="*/ 857975 w 1058000"/>
                  <a:gd name="connsiteY4" fmla="*/ 304800 h 876612"/>
                  <a:gd name="connsiteX5" fmla="*/ 1058000 w 1058000"/>
                  <a:gd name="connsiteY5" fmla="*/ 133350 h 876612"/>
                  <a:gd name="connsiteX6" fmla="*/ 848450 w 1058000"/>
                  <a:gd name="connsiteY6" fmla="*/ 0 h 876612"/>
                  <a:gd name="connsiteX0" fmla="*/ 848450 w 1058000"/>
                  <a:gd name="connsiteY0" fmla="*/ 0 h 876612"/>
                  <a:gd name="connsiteX1" fmla="*/ 48350 w 1058000"/>
                  <a:gd name="connsiteY1" fmla="*/ 419100 h 876612"/>
                  <a:gd name="connsiteX2" fmla="*/ 315050 w 1058000"/>
                  <a:gd name="connsiteY2" fmla="*/ 876300 h 876612"/>
                  <a:gd name="connsiteX3" fmla="*/ 867500 w 1058000"/>
                  <a:gd name="connsiteY3" fmla="*/ 561975 h 876612"/>
                  <a:gd name="connsiteX4" fmla="*/ 886550 w 1058000"/>
                  <a:gd name="connsiteY4" fmla="*/ 323850 h 876612"/>
                  <a:gd name="connsiteX5" fmla="*/ 1058000 w 1058000"/>
                  <a:gd name="connsiteY5" fmla="*/ 133350 h 876612"/>
                  <a:gd name="connsiteX6" fmla="*/ 848450 w 1058000"/>
                  <a:gd name="connsiteY6" fmla="*/ 0 h 876612"/>
                  <a:gd name="connsiteX0" fmla="*/ 848450 w 1058000"/>
                  <a:gd name="connsiteY0" fmla="*/ 0 h 876612"/>
                  <a:gd name="connsiteX1" fmla="*/ 48350 w 1058000"/>
                  <a:gd name="connsiteY1" fmla="*/ 419100 h 876612"/>
                  <a:gd name="connsiteX2" fmla="*/ 315050 w 1058000"/>
                  <a:gd name="connsiteY2" fmla="*/ 876300 h 876612"/>
                  <a:gd name="connsiteX3" fmla="*/ 867500 w 1058000"/>
                  <a:gd name="connsiteY3" fmla="*/ 561975 h 876612"/>
                  <a:gd name="connsiteX4" fmla="*/ 886550 w 1058000"/>
                  <a:gd name="connsiteY4" fmla="*/ 323850 h 876612"/>
                  <a:gd name="connsiteX5" fmla="*/ 1058000 w 1058000"/>
                  <a:gd name="connsiteY5" fmla="*/ 133350 h 876612"/>
                  <a:gd name="connsiteX6" fmla="*/ 848450 w 1058000"/>
                  <a:gd name="connsiteY6" fmla="*/ 0 h 876612"/>
                  <a:gd name="connsiteX0" fmla="*/ 848450 w 1058000"/>
                  <a:gd name="connsiteY0" fmla="*/ 0 h 876612"/>
                  <a:gd name="connsiteX1" fmla="*/ 48350 w 1058000"/>
                  <a:gd name="connsiteY1" fmla="*/ 419100 h 876612"/>
                  <a:gd name="connsiteX2" fmla="*/ 315050 w 1058000"/>
                  <a:gd name="connsiteY2" fmla="*/ 876300 h 876612"/>
                  <a:gd name="connsiteX3" fmla="*/ 867500 w 1058000"/>
                  <a:gd name="connsiteY3" fmla="*/ 561975 h 876612"/>
                  <a:gd name="connsiteX4" fmla="*/ 886550 w 1058000"/>
                  <a:gd name="connsiteY4" fmla="*/ 323850 h 876612"/>
                  <a:gd name="connsiteX5" fmla="*/ 1058000 w 1058000"/>
                  <a:gd name="connsiteY5" fmla="*/ 133350 h 876612"/>
                  <a:gd name="connsiteX6" fmla="*/ 848450 w 1058000"/>
                  <a:gd name="connsiteY6" fmla="*/ 0 h 876612"/>
                  <a:gd name="connsiteX0" fmla="*/ 848450 w 1058000"/>
                  <a:gd name="connsiteY0" fmla="*/ 0 h 876612"/>
                  <a:gd name="connsiteX1" fmla="*/ 48350 w 1058000"/>
                  <a:gd name="connsiteY1" fmla="*/ 419100 h 876612"/>
                  <a:gd name="connsiteX2" fmla="*/ 315050 w 1058000"/>
                  <a:gd name="connsiteY2" fmla="*/ 876300 h 876612"/>
                  <a:gd name="connsiteX3" fmla="*/ 886550 w 1058000"/>
                  <a:gd name="connsiteY3" fmla="*/ 323850 h 876612"/>
                  <a:gd name="connsiteX4" fmla="*/ 1058000 w 1058000"/>
                  <a:gd name="connsiteY4" fmla="*/ 133350 h 876612"/>
                  <a:gd name="connsiteX5" fmla="*/ 848450 w 1058000"/>
                  <a:gd name="connsiteY5" fmla="*/ 0 h 876612"/>
                  <a:gd name="connsiteX0" fmla="*/ 848450 w 1058000"/>
                  <a:gd name="connsiteY0" fmla="*/ 0 h 876612"/>
                  <a:gd name="connsiteX1" fmla="*/ 48350 w 1058000"/>
                  <a:gd name="connsiteY1" fmla="*/ 419100 h 876612"/>
                  <a:gd name="connsiteX2" fmla="*/ 315050 w 1058000"/>
                  <a:gd name="connsiteY2" fmla="*/ 876300 h 876612"/>
                  <a:gd name="connsiteX3" fmla="*/ 886550 w 1058000"/>
                  <a:gd name="connsiteY3" fmla="*/ 323850 h 876612"/>
                  <a:gd name="connsiteX4" fmla="*/ 1058000 w 1058000"/>
                  <a:gd name="connsiteY4" fmla="*/ 133350 h 876612"/>
                  <a:gd name="connsiteX5" fmla="*/ 848450 w 1058000"/>
                  <a:gd name="connsiteY5" fmla="*/ 0 h 876612"/>
                  <a:gd name="connsiteX0" fmla="*/ 848450 w 1058000"/>
                  <a:gd name="connsiteY0" fmla="*/ 0 h 876612"/>
                  <a:gd name="connsiteX1" fmla="*/ 48350 w 1058000"/>
                  <a:gd name="connsiteY1" fmla="*/ 419100 h 876612"/>
                  <a:gd name="connsiteX2" fmla="*/ 315050 w 1058000"/>
                  <a:gd name="connsiteY2" fmla="*/ 876300 h 876612"/>
                  <a:gd name="connsiteX3" fmla="*/ 877025 w 1058000"/>
                  <a:gd name="connsiteY3" fmla="*/ 381000 h 876612"/>
                  <a:gd name="connsiteX4" fmla="*/ 1058000 w 1058000"/>
                  <a:gd name="connsiteY4" fmla="*/ 133350 h 876612"/>
                  <a:gd name="connsiteX5" fmla="*/ 848450 w 1058000"/>
                  <a:gd name="connsiteY5" fmla="*/ 0 h 876612"/>
                  <a:gd name="connsiteX0" fmla="*/ 848450 w 1058000"/>
                  <a:gd name="connsiteY0" fmla="*/ 0 h 876612"/>
                  <a:gd name="connsiteX1" fmla="*/ 48350 w 1058000"/>
                  <a:gd name="connsiteY1" fmla="*/ 419100 h 876612"/>
                  <a:gd name="connsiteX2" fmla="*/ 315050 w 1058000"/>
                  <a:gd name="connsiteY2" fmla="*/ 876300 h 876612"/>
                  <a:gd name="connsiteX3" fmla="*/ 877025 w 1058000"/>
                  <a:gd name="connsiteY3" fmla="*/ 381000 h 876612"/>
                  <a:gd name="connsiteX4" fmla="*/ 1058000 w 1058000"/>
                  <a:gd name="connsiteY4" fmla="*/ 133350 h 876612"/>
                  <a:gd name="connsiteX5" fmla="*/ 848450 w 1058000"/>
                  <a:gd name="connsiteY5" fmla="*/ 0 h 876612"/>
                  <a:gd name="connsiteX0" fmla="*/ 848450 w 1058000"/>
                  <a:gd name="connsiteY0" fmla="*/ 0 h 876612"/>
                  <a:gd name="connsiteX1" fmla="*/ 48350 w 1058000"/>
                  <a:gd name="connsiteY1" fmla="*/ 419100 h 876612"/>
                  <a:gd name="connsiteX2" fmla="*/ 315050 w 1058000"/>
                  <a:gd name="connsiteY2" fmla="*/ 876300 h 876612"/>
                  <a:gd name="connsiteX3" fmla="*/ 877025 w 1058000"/>
                  <a:gd name="connsiteY3" fmla="*/ 381000 h 876612"/>
                  <a:gd name="connsiteX4" fmla="*/ 1058000 w 1058000"/>
                  <a:gd name="connsiteY4" fmla="*/ 133350 h 876612"/>
                  <a:gd name="connsiteX5" fmla="*/ 848450 w 1058000"/>
                  <a:gd name="connsiteY5" fmla="*/ 0 h 876612"/>
                  <a:gd name="connsiteX0" fmla="*/ 848450 w 1058000"/>
                  <a:gd name="connsiteY0" fmla="*/ 0 h 876612"/>
                  <a:gd name="connsiteX1" fmla="*/ 48350 w 1058000"/>
                  <a:gd name="connsiteY1" fmla="*/ 419100 h 876612"/>
                  <a:gd name="connsiteX2" fmla="*/ 315050 w 1058000"/>
                  <a:gd name="connsiteY2" fmla="*/ 876300 h 876612"/>
                  <a:gd name="connsiteX3" fmla="*/ 877025 w 1058000"/>
                  <a:gd name="connsiteY3" fmla="*/ 381000 h 876612"/>
                  <a:gd name="connsiteX4" fmla="*/ 1058000 w 1058000"/>
                  <a:gd name="connsiteY4" fmla="*/ 133350 h 876612"/>
                  <a:gd name="connsiteX5" fmla="*/ 848450 w 1058000"/>
                  <a:gd name="connsiteY5" fmla="*/ 0 h 876612"/>
                  <a:gd name="connsiteX0" fmla="*/ 848450 w 947893"/>
                  <a:gd name="connsiteY0" fmla="*/ 122 h 876734"/>
                  <a:gd name="connsiteX1" fmla="*/ 48350 w 947893"/>
                  <a:gd name="connsiteY1" fmla="*/ 419222 h 876734"/>
                  <a:gd name="connsiteX2" fmla="*/ 315050 w 947893"/>
                  <a:gd name="connsiteY2" fmla="*/ 876422 h 876734"/>
                  <a:gd name="connsiteX3" fmla="*/ 877025 w 947893"/>
                  <a:gd name="connsiteY3" fmla="*/ 381122 h 876734"/>
                  <a:gd name="connsiteX4" fmla="*/ 848450 w 947893"/>
                  <a:gd name="connsiteY4" fmla="*/ 122 h 876734"/>
                  <a:gd name="connsiteX0" fmla="*/ 848450 w 958274"/>
                  <a:gd name="connsiteY0" fmla="*/ 122 h 876734"/>
                  <a:gd name="connsiteX1" fmla="*/ 48350 w 958274"/>
                  <a:gd name="connsiteY1" fmla="*/ 419222 h 876734"/>
                  <a:gd name="connsiteX2" fmla="*/ 315050 w 958274"/>
                  <a:gd name="connsiteY2" fmla="*/ 876422 h 876734"/>
                  <a:gd name="connsiteX3" fmla="*/ 896075 w 958274"/>
                  <a:gd name="connsiteY3" fmla="*/ 381122 h 876734"/>
                  <a:gd name="connsiteX4" fmla="*/ 848450 w 958274"/>
                  <a:gd name="connsiteY4" fmla="*/ 122 h 876734"/>
                  <a:gd name="connsiteX0" fmla="*/ 848450 w 1027683"/>
                  <a:gd name="connsiteY0" fmla="*/ 152 h 876764"/>
                  <a:gd name="connsiteX1" fmla="*/ 48350 w 1027683"/>
                  <a:gd name="connsiteY1" fmla="*/ 419252 h 876764"/>
                  <a:gd name="connsiteX2" fmla="*/ 315050 w 1027683"/>
                  <a:gd name="connsiteY2" fmla="*/ 876452 h 876764"/>
                  <a:gd name="connsiteX3" fmla="*/ 896075 w 1027683"/>
                  <a:gd name="connsiteY3" fmla="*/ 381152 h 876764"/>
                  <a:gd name="connsiteX4" fmla="*/ 848450 w 1027683"/>
                  <a:gd name="connsiteY4" fmla="*/ 152 h 876764"/>
                  <a:gd name="connsiteX0" fmla="*/ 848450 w 1075799"/>
                  <a:gd name="connsiteY0" fmla="*/ 0 h 876612"/>
                  <a:gd name="connsiteX1" fmla="*/ 48350 w 1075799"/>
                  <a:gd name="connsiteY1" fmla="*/ 419100 h 876612"/>
                  <a:gd name="connsiteX2" fmla="*/ 315050 w 1075799"/>
                  <a:gd name="connsiteY2" fmla="*/ 876300 h 876612"/>
                  <a:gd name="connsiteX3" fmla="*/ 896075 w 1075799"/>
                  <a:gd name="connsiteY3" fmla="*/ 381000 h 876612"/>
                  <a:gd name="connsiteX4" fmla="*/ 848450 w 1075799"/>
                  <a:gd name="connsiteY4" fmla="*/ 0 h 876612"/>
                  <a:gd name="connsiteX0" fmla="*/ 810350 w 1059209"/>
                  <a:gd name="connsiteY0" fmla="*/ 0 h 876612"/>
                  <a:gd name="connsiteX1" fmla="*/ 48350 w 1059209"/>
                  <a:gd name="connsiteY1" fmla="*/ 419100 h 876612"/>
                  <a:gd name="connsiteX2" fmla="*/ 315050 w 1059209"/>
                  <a:gd name="connsiteY2" fmla="*/ 876300 h 876612"/>
                  <a:gd name="connsiteX3" fmla="*/ 896075 w 1059209"/>
                  <a:gd name="connsiteY3" fmla="*/ 381000 h 876612"/>
                  <a:gd name="connsiteX4" fmla="*/ 810350 w 1059209"/>
                  <a:gd name="connsiteY4" fmla="*/ 0 h 876612"/>
                  <a:gd name="connsiteX0" fmla="*/ 810350 w 1092130"/>
                  <a:gd name="connsiteY0" fmla="*/ 0 h 876612"/>
                  <a:gd name="connsiteX1" fmla="*/ 48350 w 1092130"/>
                  <a:gd name="connsiteY1" fmla="*/ 419100 h 876612"/>
                  <a:gd name="connsiteX2" fmla="*/ 315050 w 1092130"/>
                  <a:gd name="connsiteY2" fmla="*/ 876300 h 876612"/>
                  <a:gd name="connsiteX3" fmla="*/ 896075 w 1092130"/>
                  <a:gd name="connsiteY3" fmla="*/ 381000 h 876612"/>
                  <a:gd name="connsiteX4" fmla="*/ 810350 w 1092130"/>
                  <a:gd name="connsiteY4" fmla="*/ 0 h 876612"/>
                  <a:gd name="connsiteX0" fmla="*/ 810350 w 1092130"/>
                  <a:gd name="connsiteY0" fmla="*/ 0 h 876612"/>
                  <a:gd name="connsiteX1" fmla="*/ 48350 w 1092130"/>
                  <a:gd name="connsiteY1" fmla="*/ 419100 h 876612"/>
                  <a:gd name="connsiteX2" fmla="*/ 315050 w 1092130"/>
                  <a:gd name="connsiteY2" fmla="*/ 876300 h 876612"/>
                  <a:gd name="connsiteX3" fmla="*/ 896075 w 1092130"/>
                  <a:gd name="connsiteY3" fmla="*/ 381000 h 876612"/>
                  <a:gd name="connsiteX4" fmla="*/ 810350 w 1092130"/>
                  <a:gd name="connsiteY4" fmla="*/ 0 h 876612"/>
                  <a:gd name="connsiteX0" fmla="*/ 802712 w 1084492"/>
                  <a:gd name="connsiteY0" fmla="*/ 0 h 819571"/>
                  <a:gd name="connsiteX1" fmla="*/ 40712 w 1084492"/>
                  <a:gd name="connsiteY1" fmla="*/ 419100 h 819571"/>
                  <a:gd name="connsiteX2" fmla="*/ 383612 w 1084492"/>
                  <a:gd name="connsiteY2" fmla="*/ 819150 h 819571"/>
                  <a:gd name="connsiteX3" fmla="*/ 888437 w 1084492"/>
                  <a:gd name="connsiteY3" fmla="*/ 381000 h 819571"/>
                  <a:gd name="connsiteX4" fmla="*/ 802712 w 1084492"/>
                  <a:gd name="connsiteY4" fmla="*/ 0 h 819571"/>
                  <a:gd name="connsiteX0" fmla="*/ 751047 w 1032827"/>
                  <a:gd name="connsiteY0" fmla="*/ 0 h 819492"/>
                  <a:gd name="connsiteX1" fmla="*/ 46197 w 1032827"/>
                  <a:gd name="connsiteY1" fmla="*/ 381000 h 819492"/>
                  <a:gd name="connsiteX2" fmla="*/ 331947 w 1032827"/>
                  <a:gd name="connsiteY2" fmla="*/ 819150 h 819492"/>
                  <a:gd name="connsiteX3" fmla="*/ 836772 w 1032827"/>
                  <a:gd name="connsiteY3" fmla="*/ 381000 h 819492"/>
                  <a:gd name="connsiteX4" fmla="*/ 751047 w 1032827"/>
                  <a:gd name="connsiteY4" fmla="*/ 0 h 819492"/>
                  <a:gd name="connsiteX0" fmla="*/ 723268 w 1005048"/>
                  <a:gd name="connsiteY0" fmla="*/ 0 h 819527"/>
                  <a:gd name="connsiteX1" fmla="*/ 18418 w 1005048"/>
                  <a:gd name="connsiteY1" fmla="*/ 381000 h 819527"/>
                  <a:gd name="connsiteX2" fmla="*/ 304168 w 1005048"/>
                  <a:gd name="connsiteY2" fmla="*/ 819150 h 819527"/>
                  <a:gd name="connsiteX3" fmla="*/ 808993 w 1005048"/>
                  <a:gd name="connsiteY3" fmla="*/ 381000 h 819527"/>
                  <a:gd name="connsiteX4" fmla="*/ 723268 w 1005048"/>
                  <a:gd name="connsiteY4" fmla="*/ 0 h 819527"/>
                  <a:gd name="connsiteX0" fmla="*/ 726577 w 1008357"/>
                  <a:gd name="connsiteY0" fmla="*/ 0 h 819150"/>
                  <a:gd name="connsiteX1" fmla="*/ 21727 w 1008357"/>
                  <a:gd name="connsiteY1" fmla="*/ 381000 h 819150"/>
                  <a:gd name="connsiteX2" fmla="*/ 307477 w 1008357"/>
                  <a:gd name="connsiteY2" fmla="*/ 819150 h 819150"/>
                  <a:gd name="connsiteX3" fmla="*/ 812302 w 1008357"/>
                  <a:gd name="connsiteY3" fmla="*/ 381000 h 819150"/>
                  <a:gd name="connsiteX4" fmla="*/ 726577 w 1008357"/>
                  <a:gd name="connsiteY4" fmla="*/ 0 h 819150"/>
                  <a:gd name="connsiteX0" fmla="*/ 726577 w 1008357"/>
                  <a:gd name="connsiteY0" fmla="*/ 0 h 819150"/>
                  <a:gd name="connsiteX1" fmla="*/ 21727 w 1008357"/>
                  <a:gd name="connsiteY1" fmla="*/ 381000 h 819150"/>
                  <a:gd name="connsiteX2" fmla="*/ 307477 w 1008357"/>
                  <a:gd name="connsiteY2" fmla="*/ 819150 h 819150"/>
                  <a:gd name="connsiteX3" fmla="*/ 812302 w 1008357"/>
                  <a:gd name="connsiteY3" fmla="*/ 381000 h 819150"/>
                  <a:gd name="connsiteX4" fmla="*/ 726577 w 1008357"/>
                  <a:gd name="connsiteY4" fmla="*/ 0 h 819150"/>
                  <a:gd name="connsiteX0" fmla="*/ 726577 w 1008357"/>
                  <a:gd name="connsiteY0" fmla="*/ 0 h 819150"/>
                  <a:gd name="connsiteX1" fmla="*/ 21727 w 1008357"/>
                  <a:gd name="connsiteY1" fmla="*/ 381000 h 819150"/>
                  <a:gd name="connsiteX2" fmla="*/ 307477 w 1008357"/>
                  <a:gd name="connsiteY2" fmla="*/ 819150 h 819150"/>
                  <a:gd name="connsiteX3" fmla="*/ 812302 w 1008357"/>
                  <a:gd name="connsiteY3" fmla="*/ 381000 h 819150"/>
                  <a:gd name="connsiteX4" fmla="*/ 726577 w 1008357"/>
                  <a:gd name="connsiteY4" fmla="*/ 0 h 819150"/>
                  <a:gd name="connsiteX0" fmla="*/ 756241 w 1038021"/>
                  <a:gd name="connsiteY0" fmla="*/ 0 h 819150"/>
                  <a:gd name="connsiteX1" fmla="*/ 51391 w 1038021"/>
                  <a:gd name="connsiteY1" fmla="*/ 381000 h 819150"/>
                  <a:gd name="connsiteX2" fmla="*/ 337141 w 1038021"/>
                  <a:gd name="connsiteY2" fmla="*/ 819150 h 819150"/>
                  <a:gd name="connsiteX3" fmla="*/ 841966 w 1038021"/>
                  <a:gd name="connsiteY3" fmla="*/ 381000 h 819150"/>
                  <a:gd name="connsiteX4" fmla="*/ 756241 w 1038021"/>
                  <a:gd name="connsiteY4" fmla="*/ 0 h 819150"/>
                  <a:gd name="connsiteX0" fmla="*/ 756241 w 1038021"/>
                  <a:gd name="connsiteY0" fmla="*/ 127 h 819277"/>
                  <a:gd name="connsiteX1" fmla="*/ 51391 w 1038021"/>
                  <a:gd name="connsiteY1" fmla="*/ 381127 h 819277"/>
                  <a:gd name="connsiteX2" fmla="*/ 337141 w 1038021"/>
                  <a:gd name="connsiteY2" fmla="*/ 819277 h 819277"/>
                  <a:gd name="connsiteX3" fmla="*/ 841966 w 1038021"/>
                  <a:gd name="connsiteY3" fmla="*/ 381127 h 819277"/>
                  <a:gd name="connsiteX4" fmla="*/ 756241 w 1038021"/>
                  <a:gd name="connsiteY4" fmla="*/ 127 h 819277"/>
                  <a:gd name="connsiteX0" fmla="*/ 789773 w 1071553"/>
                  <a:gd name="connsiteY0" fmla="*/ 138 h 819288"/>
                  <a:gd name="connsiteX1" fmla="*/ 46823 w 1071553"/>
                  <a:gd name="connsiteY1" fmla="*/ 362088 h 819288"/>
                  <a:gd name="connsiteX2" fmla="*/ 370673 w 1071553"/>
                  <a:gd name="connsiteY2" fmla="*/ 819288 h 819288"/>
                  <a:gd name="connsiteX3" fmla="*/ 875498 w 1071553"/>
                  <a:gd name="connsiteY3" fmla="*/ 381138 h 819288"/>
                  <a:gd name="connsiteX4" fmla="*/ 789773 w 1071553"/>
                  <a:gd name="connsiteY4" fmla="*/ 138 h 819288"/>
                  <a:gd name="connsiteX0" fmla="*/ 801061 w 1082841"/>
                  <a:gd name="connsiteY0" fmla="*/ 138 h 819288"/>
                  <a:gd name="connsiteX1" fmla="*/ 58111 w 1082841"/>
                  <a:gd name="connsiteY1" fmla="*/ 362088 h 819288"/>
                  <a:gd name="connsiteX2" fmla="*/ 381961 w 1082841"/>
                  <a:gd name="connsiteY2" fmla="*/ 819288 h 819288"/>
                  <a:gd name="connsiteX3" fmla="*/ 886786 w 1082841"/>
                  <a:gd name="connsiteY3" fmla="*/ 381138 h 819288"/>
                  <a:gd name="connsiteX4" fmla="*/ 801061 w 1082841"/>
                  <a:gd name="connsiteY4" fmla="*/ 138 h 819288"/>
                  <a:gd name="connsiteX0" fmla="*/ 801061 w 1089831"/>
                  <a:gd name="connsiteY0" fmla="*/ 138 h 819288"/>
                  <a:gd name="connsiteX1" fmla="*/ 58111 w 1089831"/>
                  <a:gd name="connsiteY1" fmla="*/ 362088 h 819288"/>
                  <a:gd name="connsiteX2" fmla="*/ 381961 w 1089831"/>
                  <a:gd name="connsiteY2" fmla="*/ 819288 h 819288"/>
                  <a:gd name="connsiteX3" fmla="*/ 886786 w 1089831"/>
                  <a:gd name="connsiteY3" fmla="*/ 381138 h 819288"/>
                  <a:gd name="connsiteX4" fmla="*/ 801061 w 1089831"/>
                  <a:gd name="connsiteY4" fmla="*/ 138 h 819288"/>
                  <a:gd name="connsiteX0" fmla="*/ 801061 w 1108213"/>
                  <a:gd name="connsiteY0" fmla="*/ 138 h 819288"/>
                  <a:gd name="connsiteX1" fmla="*/ 58111 w 1108213"/>
                  <a:gd name="connsiteY1" fmla="*/ 362088 h 819288"/>
                  <a:gd name="connsiteX2" fmla="*/ 381961 w 1108213"/>
                  <a:gd name="connsiteY2" fmla="*/ 819288 h 819288"/>
                  <a:gd name="connsiteX3" fmla="*/ 886786 w 1108213"/>
                  <a:gd name="connsiteY3" fmla="*/ 381138 h 819288"/>
                  <a:gd name="connsiteX4" fmla="*/ 801061 w 1108213"/>
                  <a:gd name="connsiteY4" fmla="*/ 138 h 819288"/>
                  <a:gd name="connsiteX0" fmla="*/ 801061 w 1108213"/>
                  <a:gd name="connsiteY0" fmla="*/ 138 h 819288"/>
                  <a:gd name="connsiteX1" fmla="*/ 58111 w 1108213"/>
                  <a:gd name="connsiteY1" fmla="*/ 362088 h 819288"/>
                  <a:gd name="connsiteX2" fmla="*/ 381961 w 1108213"/>
                  <a:gd name="connsiteY2" fmla="*/ 819288 h 819288"/>
                  <a:gd name="connsiteX3" fmla="*/ 886786 w 1108213"/>
                  <a:gd name="connsiteY3" fmla="*/ 381138 h 819288"/>
                  <a:gd name="connsiteX4" fmla="*/ 801061 w 1108213"/>
                  <a:gd name="connsiteY4" fmla="*/ 138 h 819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8213" h="819288">
                    <a:moveTo>
                      <a:pt x="801061" y="138"/>
                    </a:moveTo>
                    <a:cubicBezTo>
                      <a:pt x="239086" y="-6212"/>
                      <a:pt x="210511" y="206513"/>
                      <a:pt x="58111" y="362088"/>
                    </a:cubicBezTo>
                    <a:cubicBezTo>
                      <a:pt x="-129214" y="600213"/>
                      <a:pt x="178761" y="781188"/>
                      <a:pt x="381961" y="819288"/>
                    </a:cubicBezTo>
                    <a:cubicBezTo>
                      <a:pt x="607386" y="793888"/>
                      <a:pt x="705811" y="790713"/>
                      <a:pt x="886786" y="381138"/>
                    </a:cubicBezTo>
                    <a:cubicBezTo>
                      <a:pt x="1185236" y="187463"/>
                      <a:pt x="1205874" y="12838"/>
                      <a:pt x="801061" y="13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0" name="Freeform 2054">
                <a:extLst>
                  <a:ext uri="{FF2B5EF4-FFF2-40B4-BE49-F238E27FC236}">
                    <a16:creationId xmlns:a16="http://schemas.microsoft.com/office/drawing/2014/main" id="{34F3F854-DABB-47E4-AE93-C691540CDAAE}"/>
                  </a:ext>
                </a:extLst>
              </p:cNvPr>
              <p:cNvSpPr/>
              <p:nvPr/>
            </p:nvSpPr>
            <p:spPr>
              <a:xfrm rot="21372279">
                <a:off x="3719843" y="2757748"/>
                <a:ext cx="1217703" cy="1011680"/>
              </a:xfrm>
              <a:custGeom>
                <a:avLst/>
                <a:gdLst>
                  <a:gd name="connsiteX0" fmla="*/ 85725 w 561975"/>
                  <a:gd name="connsiteY0" fmla="*/ 0 h 485775"/>
                  <a:gd name="connsiteX1" fmla="*/ 561975 w 561975"/>
                  <a:gd name="connsiteY1" fmla="*/ 219075 h 485775"/>
                  <a:gd name="connsiteX2" fmla="*/ 361950 w 561975"/>
                  <a:gd name="connsiteY2" fmla="*/ 485775 h 485775"/>
                  <a:gd name="connsiteX3" fmla="*/ 0 w 561975"/>
                  <a:gd name="connsiteY3" fmla="*/ 476250 h 485775"/>
                  <a:gd name="connsiteX4" fmla="*/ 85725 w 561975"/>
                  <a:gd name="connsiteY4" fmla="*/ 0 h 485775"/>
                  <a:gd name="connsiteX0" fmla="*/ 85725 w 561975"/>
                  <a:gd name="connsiteY0" fmla="*/ 0 h 485775"/>
                  <a:gd name="connsiteX1" fmla="*/ 561975 w 561975"/>
                  <a:gd name="connsiteY1" fmla="*/ 219075 h 485775"/>
                  <a:gd name="connsiteX2" fmla="*/ 361950 w 561975"/>
                  <a:gd name="connsiteY2" fmla="*/ 485775 h 485775"/>
                  <a:gd name="connsiteX3" fmla="*/ 0 w 561975"/>
                  <a:gd name="connsiteY3" fmla="*/ 476250 h 485775"/>
                  <a:gd name="connsiteX4" fmla="*/ 85725 w 561975"/>
                  <a:gd name="connsiteY4" fmla="*/ 0 h 485775"/>
                  <a:gd name="connsiteX0" fmla="*/ 85725 w 561975"/>
                  <a:gd name="connsiteY0" fmla="*/ 12268 h 498043"/>
                  <a:gd name="connsiteX1" fmla="*/ 561975 w 561975"/>
                  <a:gd name="connsiteY1" fmla="*/ 231343 h 498043"/>
                  <a:gd name="connsiteX2" fmla="*/ 361950 w 561975"/>
                  <a:gd name="connsiteY2" fmla="*/ 498043 h 498043"/>
                  <a:gd name="connsiteX3" fmla="*/ 0 w 561975"/>
                  <a:gd name="connsiteY3" fmla="*/ 488518 h 498043"/>
                  <a:gd name="connsiteX4" fmla="*/ 85725 w 561975"/>
                  <a:gd name="connsiteY4" fmla="*/ 12268 h 498043"/>
                  <a:gd name="connsiteX0" fmla="*/ 85725 w 561975"/>
                  <a:gd name="connsiteY0" fmla="*/ 12268 h 498043"/>
                  <a:gd name="connsiteX1" fmla="*/ 561975 w 561975"/>
                  <a:gd name="connsiteY1" fmla="*/ 231343 h 498043"/>
                  <a:gd name="connsiteX2" fmla="*/ 361950 w 561975"/>
                  <a:gd name="connsiteY2" fmla="*/ 498043 h 498043"/>
                  <a:gd name="connsiteX3" fmla="*/ 0 w 561975"/>
                  <a:gd name="connsiteY3" fmla="*/ 488518 h 498043"/>
                  <a:gd name="connsiteX4" fmla="*/ 85725 w 561975"/>
                  <a:gd name="connsiteY4" fmla="*/ 12268 h 498043"/>
                  <a:gd name="connsiteX0" fmla="*/ 114690 w 590940"/>
                  <a:gd name="connsiteY0" fmla="*/ 12268 h 498043"/>
                  <a:gd name="connsiteX1" fmla="*/ 590940 w 590940"/>
                  <a:gd name="connsiteY1" fmla="*/ 231343 h 498043"/>
                  <a:gd name="connsiteX2" fmla="*/ 390915 w 590940"/>
                  <a:gd name="connsiteY2" fmla="*/ 498043 h 498043"/>
                  <a:gd name="connsiteX3" fmla="*/ 28965 w 590940"/>
                  <a:gd name="connsiteY3" fmla="*/ 488518 h 498043"/>
                  <a:gd name="connsiteX4" fmla="*/ 114690 w 590940"/>
                  <a:gd name="connsiteY4" fmla="*/ 12268 h 498043"/>
                  <a:gd name="connsiteX0" fmla="*/ 114690 w 590940"/>
                  <a:gd name="connsiteY0" fmla="*/ 12268 h 508833"/>
                  <a:gd name="connsiteX1" fmla="*/ 590940 w 590940"/>
                  <a:gd name="connsiteY1" fmla="*/ 231343 h 508833"/>
                  <a:gd name="connsiteX2" fmla="*/ 390915 w 590940"/>
                  <a:gd name="connsiteY2" fmla="*/ 498043 h 508833"/>
                  <a:gd name="connsiteX3" fmla="*/ 28965 w 590940"/>
                  <a:gd name="connsiteY3" fmla="*/ 488518 h 508833"/>
                  <a:gd name="connsiteX4" fmla="*/ 114690 w 590940"/>
                  <a:gd name="connsiteY4" fmla="*/ 12268 h 508833"/>
                  <a:gd name="connsiteX0" fmla="*/ 114690 w 590940"/>
                  <a:gd name="connsiteY0" fmla="*/ 12268 h 518297"/>
                  <a:gd name="connsiteX1" fmla="*/ 590940 w 590940"/>
                  <a:gd name="connsiteY1" fmla="*/ 231343 h 518297"/>
                  <a:gd name="connsiteX2" fmla="*/ 390915 w 590940"/>
                  <a:gd name="connsiteY2" fmla="*/ 498043 h 518297"/>
                  <a:gd name="connsiteX3" fmla="*/ 28965 w 590940"/>
                  <a:gd name="connsiteY3" fmla="*/ 488518 h 518297"/>
                  <a:gd name="connsiteX4" fmla="*/ 114690 w 590940"/>
                  <a:gd name="connsiteY4" fmla="*/ 12268 h 518297"/>
                  <a:gd name="connsiteX0" fmla="*/ 114690 w 590940"/>
                  <a:gd name="connsiteY0" fmla="*/ 12268 h 518297"/>
                  <a:gd name="connsiteX1" fmla="*/ 590940 w 590940"/>
                  <a:gd name="connsiteY1" fmla="*/ 231343 h 518297"/>
                  <a:gd name="connsiteX2" fmla="*/ 390915 w 590940"/>
                  <a:gd name="connsiteY2" fmla="*/ 498043 h 518297"/>
                  <a:gd name="connsiteX3" fmla="*/ 28965 w 590940"/>
                  <a:gd name="connsiteY3" fmla="*/ 488518 h 518297"/>
                  <a:gd name="connsiteX4" fmla="*/ 114690 w 590940"/>
                  <a:gd name="connsiteY4" fmla="*/ 12268 h 518297"/>
                  <a:gd name="connsiteX0" fmla="*/ 114690 w 590940"/>
                  <a:gd name="connsiteY0" fmla="*/ 12268 h 518297"/>
                  <a:gd name="connsiteX1" fmla="*/ 590940 w 590940"/>
                  <a:gd name="connsiteY1" fmla="*/ 231343 h 518297"/>
                  <a:gd name="connsiteX2" fmla="*/ 390915 w 590940"/>
                  <a:gd name="connsiteY2" fmla="*/ 498043 h 518297"/>
                  <a:gd name="connsiteX3" fmla="*/ 28965 w 590940"/>
                  <a:gd name="connsiteY3" fmla="*/ 488518 h 518297"/>
                  <a:gd name="connsiteX4" fmla="*/ 114690 w 590940"/>
                  <a:gd name="connsiteY4" fmla="*/ 12268 h 518297"/>
                  <a:gd name="connsiteX0" fmla="*/ 114690 w 590940"/>
                  <a:gd name="connsiteY0" fmla="*/ 9258 h 515287"/>
                  <a:gd name="connsiteX1" fmla="*/ 590940 w 590940"/>
                  <a:gd name="connsiteY1" fmla="*/ 228333 h 515287"/>
                  <a:gd name="connsiteX2" fmla="*/ 390915 w 590940"/>
                  <a:gd name="connsiteY2" fmla="*/ 495033 h 515287"/>
                  <a:gd name="connsiteX3" fmla="*/ 28965 w 590940"/>
                  <a:gd name="connsiteY3" fmla="*/ 485508 h 515287"/>
                  <a:gd name="connsiteX4" fmla="*/ 114690 w 590940"/>
                  <a:gd name="connsiteY4" fmla="*/ 9258 h 515287"/>
                  <a:gd name="connsiteX0" fmla="*/ 114690 w 590940"/>
                  <a:gd name="connsiteY0" fmla="*/ 9258 h 495033"/>
                  <a:gd name="connsiteX1" fmla="*/ 590940 w 590940"/>
                  <a:gd name="connsiteY1" fmla="*/ 228333 h 495033"/>
                  <a:gd name="connsiteX2" fmla="*/ 390915 w 590940"/>
                  <a:gd name="connsiteY2" fmla="*/ 495033 h 495033"/>
                  <a:gd name="connsiteX3" fmla="*/ 28965 w 590940"/>
                  <a:gd name="connsiteY3" fmla="*/ 485508 h 495033"/>
                  <a:gd name="connsiteX4" fmla="*/ 114690 w 590940"/>
                  <a:gd name="connsiteY4" fmla="*/ 9258 h 495033"/>
                  <a:gd name="connsiteX0" fmla="*/ 95473 w 571723"/>
                  <a:gd name="connsiteY0" fmla="*/ 9258 h 495033"/>
                  <a:gd name="connsiteX1" fmla="*/ 571723 w 571723"/>
                  <a:gd name="connsiteY1" fmla="*/ 228333 h 495033"/>
                  <a:gd name="connsiteX2" fmla="*/ 371698 w 571723"/>
                  <a:gd name="connsiteY2" fmla="*/ 495033 h 495033"/>
                  <a:gd name="connsiteX3" fmla="*/ 9748 w 571723"/>
                  <a:gd name="connsiteY3" fmla="*/ 485508 h 495033"/>
                  <a:gd name="connsiteX4" fmla="*/ 95473 w 571723"/>
                  <a:gd name="connsiteY4" fmla="*/ 9258 h 495033"/>
                  <a:gd name="connsiteX0" fmla="*/ 127602 w 603852"/>
                  <a:gd name="connsiteY0" fmla="*/ 9258 h 495033"/>
                  <a:gd name="connsiteX1" fmla="*/ 603852 w 603852"/>
                  <a:gd name="connsiteY1" fmla="*/ 228333 h 495033"/>
                  <a:gd name="connsiteX2" fmla="*/ 403827 w 603852"/>
                  <a:gd name="connsiteY2" fmla="*/ 495033 h 495033"/>
                  <a:gd name="connsiteX3" fmla="*/ 41877 w 603852"/>
                  <a:gd name="connsiteY3" fmla="*/ 485508 h 495033"/>
                  <a:gd name="connsiteX4" fmla="*/ 127602 w 603852"/>
                  <a:gd name="connsiteY4" fmla="*/ 9258 h 495033"/>
                  <a:gd name="connsiteX0" fmla="*/ 128767 w 605017"/>
                  <a:gd name="connsiteY0" fmla="*/ 9258 h 495033"/>
                  <a:gd name="connsiteX1" fmla="*/ 605017 w 605017"/>
                  <a:gd name="connsiteY1" fmla="*/ 228333 h 495033"/>
                  <a:gd name="connsiteX2" fmla="*/ 404992 w 605017"/>
                  <a:gd name="connsiteY2" fmla="*/ 495033 h 495033"/>
                  <a:gd name="connsiteX3" fmla="*/ 43042 w 605017"/>
                  <a:gd name="connsiteY3" fmla="*/ 485508 h 495033"/>
                  <a:gd name="connsiteX4" fmla="*/ 128767 w 605017"/>
                  <a:gd name="connsiteY4" fmla="*/ 9258 h 495033"/>
                  <a:gd name="connsiteX0" fmla="*/ 122532 w 598782"/>
                  <a:gd name="connsiteY0" fmla="*/ 9258 h 495033"/>
                  <a:gd name="connsiteX1" fmla="*/ 598782 w 598782"/>
                  <a:gd name="connsiteY1" fmla="*/ 228333 h 495033"/>
                  <a:gd name="connsiteX2" fmla="*/ 398757 w 598782"/>
                  <a:gd name="connsiteY2" fmla="*/ 495033 h 495033"/>
                  <a:gd name="connsiteX3" fmla="*/ 36807 w 598782"/>
                  <a:gd name="connsiteY3" fmla="*/ 485508 h 495033"/>
                  <a:gd name="connsiteX4" fmla="*/ 122532 w 598782"/>
                  <a:gd name="connsiteY4" fmla="*/ 9258 h 495033"/>
                  <a:gd name="connsiteX0" fmla="*/ 122532 w 598782"/>
                  <a:gd name="connsiteY0" fmla="*/ 9258 h 495033"/>
                  <a:gd name="connsiteX1" fmla="*/ 598782 w 598782"/>
                  <a:gd name="connsiteY1" fmla="*/ 228333 h 495033"/>
                  <a:gd name="connsiteX2" fmla="*/ 398757 w 598782"/>
                  <a:gd name="connsiteY2" fmla="*/ 495033 h 495033"/>
                  <a:gd name="connsiteX3" fmla="*/ 36807 w 598782"/>
                  <a:gd name="connsiteY3" fmla="*/ 485508 h 495033"/>
                  <a:gd name="connsiteX4" fmla="*/ 122532 w 598782"/>
                  <a:gd name="connsiteY4" fmla="*/ 9258 h 495033"/>
                  <a:gd name="connsiteX0" fmla="*/ 145167 w 621417"/>
                  <a:gd name="connsiteY0" fmla="*/ 9258 h 495033"/>
                  <a:gd name="connsiteX1" fmla="*/ 621417 w 621417"/>
                  <a:gd name="connsiteY1" fmla="*/ 228333 h 495033"/>
                  <a:gd name="connsiteX2" fmla="*/ 421392 w 621417"/>
                  <a:gd name="connsiteY2" fmla="*/ 495033 h 495033"/>
                  <a:gd name="connsiteX3" fmla="*/ 59442 w 621417"/>
                  <a:gd name="connsiteY3" fmla="*/ 485508 h 495033"/>
                  <a:gd name="connsiteX4" fmla="*/ 145167 w 621417"/>
                  <a:gd name="connsiteY4" fmla="*/ 9258 h 495033"/>
                  <a:gd name="connsiteX0" fmla="*/ 145167 w 621417"/>
                  <a:gd name="connsiteY0" fmla="*/ 9258 h 509367"/>
                  <a:gd name="connsiteX1" fmla="*/ 621417 w 621417"/>
                  <a:gd name="connsiteY1" fmla="*/ 228333 h 509367"/>
                  <a:gd name="connsiteX2" fmla="*/ 421392 w 621417"/>
                  <a:gd name="connsiteY2" fmla="*/ 495033 h 509367"/>
                  <a:gd name="connsiteX3" fmla="*/ 59442 w 621417"/>
                  <a:gd name="connsiteY3" fmla="*/ 485508 h 509367"/>
                  <a:gd name="connsiteX4" fmla="*/ 145167 w 621417"/>
                  <a:gd name="connsiteY4" fmla="*/ 9258 h 509367"/>
                  <a:gd name="connsiteX0" fmla="*/ 145167 w 621417"/>
                  <a:gd name="connsiteY0" fmla="*/ 9258 h 504429"/>
                  <a:gd name="connsiteX1" fmla="*/ 621417 w 621417"/>
                  <a:gd name="connsiteY1" fmla="*/ 228333 h 504429"/>
                  <a:gd name="connsiteX2" fmla="*/ 421392 w 621417"/>
                  <a:gd name="connsiteY2" fmla="*/ 495033 h 504429"/>
                  <a:gd name="connsiteX3" fmla="*/ 59442 w 621417"/>
                  <a:gd name="connsiteY3" fmla="*/ 485508 h 504429"/>
                  <a:gd name="connsiteX4" fmla="*/ 145167 w 621417"/>
                  <a:gd name="connsiteY4" fmla="*/ 9258 h 504429"/>
                  <a:gd name="connsiteX0" fmla="*/ 145167 w 621417"/>
                  <a:gd name="connsiteY0" fmla="*/ 9258 h 504429"/>
                  <a:gd name="connsiteX1" fmla="*/ 621417 w 621417"/>
                  <a:gd name="connsiteY1" fmla="*/ 228333 h 504429"/>
                  <a:gd name="connsiteX2" fmla="*/ 421392 w 621417"/>
                  <a:gd name="connsiteY2" fmla="*/ 495033 h 504429"/>
                  <a:gd name="connsiteX3" fmla="*/ 59442 w 621417"/>
                  <a:gd name="connsiteY3" fmla="*/ 485508 h 504429"/>
                  <a:gd name="connsiteX4" fmla="*/ 145167 w 621417"/>
                  <a:gd name="connsiteY4" fmla="*/ 9258 h 504429"/>
                  <a:gd name="connsiteX0" fmla="*/ 145167 w 625276"/>
                  <a:gd name="connsiteY0" fmla="*/ 9258 h 505046"/>
                  <a:gd name="connsiteX1" fmla="*/ 621417 w 625276"/>
                  <a:gd name="connsiteY1" fmla="*/ 228333 h 505046"/>
                  <a:gd name="connsiteX2" fmla="*/ 488067 w 625276"/>
                  <a:gd name="connsiteY2" fmla="*/ 504558 h 505046"/>
                  <a:gd name="connsiteX3" fmla="*/ 59442 w 625276"/>
                  <a:gd name="connsiteY3" fmla="*/ 485508 h 505046"/>
                  <a:gd name="connsiteX4" fmla="*/ 145167 w 625276"/>
                  <a:gd name="connsiteY4" fmla="*/ 9258 h 505046"/>
                  <a:gd name="connsiteX0" fmla="*/ 145167 w 625276"/>
                  <a:gd name="connsiteY0" fmla="*/ 9258 h 509439"/>
                  <a:gd name="connsiteX1" fmla="*/ 621417 w 625276"/>
                  <a:gd name="connsiteY1" fmla="*/ 228333 h 509439"/>
                  <a:gd name="connsiteX2" fmla="*/ 488067 w 625276"/>
                  <a:gd name="connsiteY2" fmla="*/ 504558 h 509439"/>
                  <a:gd name="connsiteX3" fmla="*/ 59442 w 625276"/>
                  <a:gd name="connsiteY3" fmla="*/ 485508 h 509439"/>
                  <a:gd name="connsiteX4" fmla="*/ 145167 w 625276"/>
                  <a:gd name="connsiteY4" fmla="*/ 9258 h 509439"/>
                  <a:gd name="connsiteX0" fmla="*/ 145167 w 637261"/>
                  <a:gd name="connsiteY0" fmla="*/ 9258 h 509439"/>
                  <a:gd name="connsiteX1" fmla="*/ 621417 w 637261"/>
                  <a:gd name="connsiteY1" fmla="*/ 228333 h 509439"/>
                  <a:gd name="connsiteX2" fmla="*/ 488067 w 637261"/>
                  <a:gd name="connsiteY2" fmla="*/ 504558 h 509439"/>
                  <a:gd name="connsiteX3" fmla="*/ 59442 w 637261"/>
                  <a:gd name="connsiteY3" fmla="*/ 485508 h 509439"/>
                  <a:gd name="connsiteX4" fmla="*/ 145167 w 637261"/>
                  <a:gd name="connsiteY4" fmla="*/ 9258 h 509439"/>
                  <a:gd name="connsiteX0" fmla="*/ 145167 w 637261"/>
                  <a:gd name="connsiteY0" fmla="*/ 9258 h 548325"/>
                  <a:gd name="connsiteX1" fmla="*/ 621417 w 637261"/>
                  <a:gd name="connsiteY1" fmla="*/ 228333 h 548325"/>
                  <a:gd name="connsiteX2" fmla="*/ 488067 w 637261"/>
                  <a:gd name="connsiteY2" fmla="*/ 504558 h 548325"/>
                  <a:gd name="connsiteX3" fmla="*/ 59442 w 637261"/>
                  <a:gd name="connsiteY3" fmla="*/ 485508 h 548325"/>
                  <a:gd name="connsiteX4" fmla="*/ 145167 w 637261"/>
                  <a:gd name="connsiteY4" fmla="*/ 9258 h 548325"/>
                  <a:gd name="connsiteX0" fmla="*/ 160844 w 652938"/>
                  <a:gd name="connsiteY0" fmla="*/ 9258 h 548325"/>
                  <a:gd name="connsiteX1" fmla="*/ 637094 w 652938"/>
                  <a:gd name="connsiteY1" fmla="*/ 228333 h 548325"/>
                  <a:gd name="connsiteX2" fmla="*/ 503744 w 652938"/>
                  <a:gd name="connsiteY2" fmla="*/ 504558 h 548325"/>
                  <a:gd name="connsiteX3" fmla="*/ 75119 w 652938"/>
                  <a:gd name="connsiteY3" fmla="*/ 485508 h 548325"/>
                  <a:gd name="connsiteX4" fmla="*/ 160844 w 652938"/>
                  <a:gd name="connsiteY4" fmla="*/ 9258 h 548325"/>
                  <a:gd name="connsiteX0" fmla="*/ 261595 w 639389"/>
                  <a:gd name="connsiteY0" fmla="*/ 5718 h 601935"/>
                  <a:gd name="connsiteX1" fmla="*/ 623545 w 639389"/>
                  <a:gd name="connsiteY1" fmla="*/ 281943 h 601935"/>
                  <a:gd name="connsiteX2" fmla="*/ 490195 w 639389"/>
                  <a:gd name="connsiteY2" fmla="*/ 558168 h 601935"/>
                  <a:gd name="connsiteX3" fmla="*/ 61570 w 639389"/>
                  <a:gd name="connsiteY3" fmla="*/ 539118 h 601935"/>
                  <a:gd name="connsiteX4" fmla="*/ 261595 w 639389"/>
                  <a:gd name="connsiteY4" fmla="*/ 5718 h 601935"/>
                  <a:gd name="connsiteX0" fmla="*/ 218968 w 644387"/>
                  <a:gd name="connsiteY0" fmla="*/ 5718 h 601935"/>
                  <a:gd name="connsiteX1" fmla="*/ 628543 w 644387"/>
                  <a:gd name="connsiteY1" fmla="*/ 281943 h 601935"/>
                  <a:gd name="connsiteX2" fmla="*/ 495193 w 644387"/>
                  <a:gd name="connsiteY2" fmla="*/ 558168 h 601935"/>
                  <a:gd name="connsiteX3" fmla="*/ 66568 w 644387"/>
                  <a:gd name="connsiteY3" fmla="*/ 539118 h 601935"/>
                  <a:gd name="connsiteX4" fmla="*/ 218968 w 644387"/>
                  <a:gd name="connsiteY4" fmla="*/ 5718 h 601935"/>
                  <a:gd name="connsiteX0" fmla="*/ 218968 w 644387"/>
                  <a:gd name="connsiteY0" fmla="*/ 0 h 596217"/>
                  <a:gd name="connsiteX1" fmla="*/ 628543 w 644387"/>
                  <a:gd name="connsiteY1" fmla="*/ 276225 h 596217"/>
                  <a:gd name="connsiteX2" fmla="*/ 495193 w 644387"/>
                  <a:gd name="connsiteY2" fmla="*/ 552450 h 596217"/>
                  <a:gd name="connsiteX3" fmla="*/ 66568 w 644387"/>
                  <a:gd name="connsiteY3" fmla="*/ 533400 h 596217"/>
                  <a:gd name="connsiteX4" fmla="*/ 218968 w 644387"/>
                  <a:gd name="connsiteY4" fmla="*/ 0 h 596217"/>
                  <a:gd name="connsiteX0" fmla="*/ 212616 w 638035"/>
                  <a:gd name="connsiteY0" fmla="*/ 0 h 596217"/>
                  <a:gd name="connsiteX1" fmla="*/ 622191 w 638035"/>
                  <a:gd name="connsiteY1" fmla="*/ 276225 h 596217"/>
                  <a:gd name="connsiteX2" fmla="*/ 488841 w 638035"/>
                  <a:gd name="connsiteY2" fmla="*/ 552450 h 596217"/>
                  <a:gd name="connsiteX3" fmla="*/ 60216 w 638035"/>
                  <a:gd name="connsiteY3" fmla="*/ 533400 h 596217"/>
                  <a:gd name="connsiteX4" fmla="*/ 212616 w 638035"/>
                  <a:gd name="connsiteY4" fmla="*/ 0 h 596217"/>
                  <a:gd name="connsiteX0" fmla="*/ 212616 w 623715"/>
                  <a:gd name="connsiteY0" fmla="*/ 0 h 596217"/>
                  <a:gd name="connsiteX1" fmla="*/ 593616 w 623715"/>
                  <a:gd name="connsiteY1" fmla="*/ 285750 h 596217"/>
                  <a:gd name="connsiteX2" fmla="*/ 488841 w 623715"/>
                  <a:gd name="connsiteY2" fmla="*/ 552450 h 596217"/>
                  <a:gd name="connsiteX3" fmla="*/ 60216 w 623715"/>
                  <a:gd name="connsiteY3" fmla="*/ 533400 h 596217"/>
                  <a:gd name="connsiteX4" fmla="*/ 212616 w 623715"/>
                  <a:gd name="connsiteY4" fmla="*/ 0 h 596217"/>
                  <a:gd name="connsiteX0" fmla="*/ 212616 w 623715"/>
                  <a:gd name="connsiteY0" fmla="*/ 20444 h 616661"/>
                  <a:gd name="connsiteX1" fmla="*/ 427381 w 623715"/>
                  <a:gd name="connsiteY1" fmla="*/ 147574 h 616661"/>
                  <a:gd name="connsiteX2" fmla="*/ 593616 w 623715"/>
                  <a:gd name="connsiteY2" fmla="*/ 306194 h 616661"/>
                  <a:gd name="connsiteX3" fmla="*/ 488841 w 623715"/>
                  <a:gd name="connsiteY3" fmla="*/ 572894 h 616661"/>
                  <a:gd name="connsiteX4" fmla="*/ 60216 w 623715"/>
                  <a:gd name="connsiteY4" fmla="*/ 553844 h 616661"/>
                  <a:gd name="connsiteX5" fmla="*/ 212616 w 623715"/>
                  <a:gd name="connsiteY5" fmla="*/ 20444 h 616661"/>
                  <a:gd name="connsiteX0" fmla="*/ 212616 w 623715"/>
                  <a:gd name="connsiteY0" fmla="*/ 4818 h 601035"/>
                  <a:gd name="connsiteX1" fmla="*/ 593616 w 623715"/>
                  <a:gd name="connsiteY1" fmla="*/ 290568 h 601035"/>
                  <a:gd name="connsiteX2" fmla="*/ 488841 w 623715"/>
                  <a:gd name="connsiteY2" fmla="*/ 557268 h 601035"/>
                  <a:gd name="connsiteX3" fmla="*/ 60216 w 623715"/>
                  <a:gd name="connsiteY3" fmla="*/ 538218 h 601035"/>
                  <a:gd name="connsiteX4" fmla="*/ 212616 w 623715"/>
                  <a:gd name="connsiteY4" fmla="*/ 4818 h 601035"/>
                  <a:gd name="connsiteX0" fmla="*/ 212616 w 623715"/>
                  <a:gd name="connsiteY0" fmla="*/ 6614 h 602831"/>
                  <a:gd name="connsiteX1" fmla="*/ 593616 w 623715"/>
                  <a:gd name="connsiteY1" fmla="*/ 292364 h 602831"/>
                  <a:gd name="connsiteX2" fmla="*/ 488841 w 623715"/>
                  <a:gd name="connsiteY2" fmla="*/ 559064 h 602831"/>
                  <a:gd name="connsiteX3" fmla="*/ 60216 w 623715"/>
                  <a:gd name="connsiteY3" fmla="*/ 540014 h 602831"/>
                  <a:gd name="connsiteX4" fmla="*/ 212616 w 623715"/>
                  <a:gd name="connsiteY4" fmla="*/ 6614 h 602831"/>
                  <a:gd name="connsiteX0" fmla="*/ 212616 w 623715"/>
                  <a:gd name="connsiteY0" fmla="*/ 0 h 596217"/>
                  <a:gd name="connsiteX1" fmla="*/ 593616 w 623715"/>
                  <a:gd name="connsiteY1" fmla="*/ 285750 h 596217"/>
                  <a:gd name="connsiteX2" fmla="*/ 488841 w 623715"/>
                  <a:gd name="connsiteY2" fmla="*/ 552450 h 596217"/>
                  <a:gd name="connsiteX3" fmla="*/ 60216 w 623715"/>
                  <a:gd name="connsiteY3" fmla="*/ 533400 h 596217"/>
                  <a:gd name="connsiteX4" fmla="*/ 212616 w 623715"/>
                  <a:gd name="connsiteY4" fmla="*/ 0 h 596217"/>
                  <a:gd name="connsiteX0" fmla="*/ 212616 w 660460"/>
                  <a:gd name="connsiteY0" fmla="*/ 0 h 596217"/>
                  <a:gd name="connsiteX1" fmla="*/ 593616 w 660460"/>
                  <a:gd name="connsiteY1" fmla="*/ 285750 h 596217"/>
                  <a:gd name="connsiteX2" fmla="*/ 488841 w 660460"/>
                  <a:gd name="connsiteY2" fmla="*/ 552450 h 596217"/>
                  <a:gd name="connsiteX3" fmla="*/ 60216 w 660460"/>
                  <a:gd name="connsiteY3" fmla="*/ 533400 h 596217"/>
                  <a:gd name="connsiteX4" fmla="*/ 212616 w 660460"/>
                  <a:gd name="connsiteY4" fmla="*/ 0 h 596217"/>
                  <a:gd name="connsiteX0" fmla="*/ 212616 w 656560"/>
                  <a:gd name="connsiteY0" fmla="*/ 0 h 596217"/>
                  <a:gd name="connsiteX1" fmla="*/ 593616 w 656560"/>
                  <a:gd name="connsiteY1" fmla="*/ 285750 h 596217"/>
                  <a:gd name="connsiteX2" fmla="*/ 488841 w 656560"/>
                  <a:gd name="connsiteY2" fmla="*/ 552450 h 596217"/>
                  <a:gd name="connsiteX3" fmla="*/ 60216 w 656560"/>
                  <a:gd name="connsiteY3" fmla="*/ 533400 h 596217"/>
                  <a:gd name="connsiteX4" fmla="*/ 212616 w 656560"/>
                  <a:gd name="connsiteY4" fmla="*/ 0 h 596217"/>
                  <a:gd name="connsiteX0" fmla="*/ 212616 w 674007"/>
                  <a:gd name="connsiteY0" fmla="*/ 0 h 596217"/>
                  <a:gd name="connsiteX1" fmla="*/ 622191 w 674007"/>
                  <a:gd name="connsiteY1" fmla="*/ 285750 h 596217"/>
                  <a:gd name="connsiteX2" fmla="*/ 488841 w 674007"/>
                  <a:gd name="connsiteY2" fmla="*/ 552450 h 596217"/>
                  <a:gd name="connsiteX3" fmla="*/ 60216 w 674007"/>
                  <a:gd name="connsiteY3" fmla="*/ 533400 h 596217"/>
                  <a:gd name="connsiteX4" fmla="*/ 212616 w 674007"/>
                  <a:gd name="connsiteY4" fmla="*/ 0 h 596217"/>
                  <a:gd name="connsiteX0" fmla="*/ 212616 w 674007"/>
                  <a:gd name="connsiteY0" fmla="*/ 0 h 596217"/>
                  <a:gd name="connsiteX1" fmla="*/ 622191 w 674007"/>
                  <a:gd name="connsiteY1" fmla="*/ 285750 h 596217"/>
                  <a:gd name="connsiteX2" fmla="*/ 488841 w 674007"/>
                  <a:gd name="connsiteY2" fmla="*/ 552450 h 596217"/>
                  <a:gd name="connsiteX3" fmla="*/ 60216 w 674007"/>
                  <a:gd name="connsiteY3" fmla="*/ 533400 h 596217"/>
                  <a:gd name="connsiteX4" fmla="*/ 212616 w 674007"/>
                  <a:gd name="connsiteY4" fmla="*/ 0 h 596217"/>
                  <a:gd name="connsiteX0" fmla="*/ 260306 w 721697"/>
                  <a:gd name="connsiteY0" fmla="*/ 0 h 612261"/>
                  <a:gd name="connsiteX1" fmla="*/ 669881 w 721697"/>
                  <a:gd name="connsiteY1" fmla="*/ 285750 h 612261"/>
                  <a:gd name="connsiteX2" fmla="*/ 536531 w 721697"/>
                  <a:gd name="connsiteY2" fmla="*/ 552450 h 612261"/>
                  <a:gd name="connsiteX3" fmla="*/ 55697 w 721697"/>
                  <a:gd name="connsiteY3" fmla="*/ 552342 h 612261"/>
                  <a:gd name="connsiteX4" fmla="*/ 260306 w 721697"/>
                  <a:gd name="connsiteY4" fmla="*/ 0 h 612261"/>
                  <a:gd name="connsiteX0" fmla="*/ 260306 w 721697"/>
                  <a:gd name="connsiteY0" fmla="*/ 0 h 559759"/>
                  <a:gd name="connsiteX1" fmla="*/ 669881 w 721697"/>
                  <a:gd name="connsiteY1" fmla="*/ 285750 h 559759"/>
                  <a:gd name="connsiteX2" fmla="*/ 536531 w 721697"/>
                  <a:gd name="connsiteY2" fmla="*/ 552450 h 559759"/>
                  <a:gd name="connsiteX3" fmla="*/ 55697 w 721697"/>
                  <a:gd name="connsiteY3" fmla="*/ 552342 h 559759"/>
                  <a:gd name="connsiteX4" fmla="*/ 260306 w 721697"/>
                  <a:gd name="connsiteY4" fmla="*/ 0 h 559759"/>
                  <a:gd name="connsiteX0" fmla="*/ 231274 w 692665"/>
                  <a:gd name="connsiteY0" fmla="*/ 0 h 552450"/>
                  <a:gd name="connsiteX1" fmla="*/ 640849 w 692665"/>
                  <a:gd name="connsiteY1" fmla="*/ 285750 h 552450"/>
                  <a:gd name="connsiteX2" fmla="*/ 507499 w 692665"/>
                  <a:gd name="connsiteY2" fmla="*/ 552450 h 552450"/>
                  <a:gd name="connsiteX3" fmla="*/ 58355 w 692665"/>
                  <a:gd name="connsiteY3" fmla="*/ 539106 h 552450"/>
                  <a:gd name="connsiteX4" fmla="*/ 231274 w 692665"/>
                  <a:gd name="connsiteY4" fmla="*/ 0 h 552450"/>
                  <a:gd name="connsiteX0" fmla="*/ 203562 w 664953"/>
                  <a:gd name="connsiteY0" fmla="*/ 0 h 552450"/>
                  <a:gd name="connsiteX1" fmla="*/ 613137 w 664953"/>
                  <a:gd name="connsiteY1" fmla="*/ 285750 h 552450"/>
                  <a:gd name="connsiteX2" fmla="*/ 479787 w 664953"/>
                  <a:gd name="connsiteY2" fmla="*/ 552450 h 552450"/>
                  <a:gd name="connsiteX3" fmla="*/ 30643 w 664953"/>
                  <a:gd name="connsiteY3" fmla="*/ 539106 h 552450"/>
                  <a:gd name="connsiteX4" fmla="*/ 203562 w 664953"/>
                  <a:gd name="connsiteY4" fmla="*/ 0 h 552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4953" h="552450">
                    <a:moveTo>
                      <a:pt x="203562" y="0"/>
                    </a:moveTo>
                    <a:cubicBezTo>
                      <a:pt x="473437" y="53975"/>
                      <a:pt x="509950" y="136525"/>
                      <a:pt x="613137" y="285750"/>
                    </a:cubicBezTo>
                    <a:cubicBezTo>
                      <a:pt x="689337" y="460375"/>
                      <a:pt x="708387" y="530225"/>
                      <a:pt x="479787" y="552450"/>
                    </a:cubicBezTo>
                    <a:cubicBezTo>
                      <a:pt x="168637" y="425450"/>
                      <a:pt x="273859" y="583016"/>
                      <a:pt x="30643" y="539106"/>
                    </a:cubicBezTo>
                    <a:cubicBezTo>
                      <a:pt x="-117699" y="224002"/>
                      <a:pt x="327387" y="311150"/>
                      <a:pt x="2035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71" name="Group 79">
              <a:extLst>
                <a:ext uri="{FF2B5EF4-FFF2-40B4-BE49-F238E27FC236}">
                  <a16:creationId xmlns:a16="http://schemas.microsoft.com/office/drawing/2014/main" id="{78A3EFAE-BAA2-459D-92FA-35F953F205F7}"/>
                </a:ext>
              </a:extLst>
            </p:cNvPr>
            <p:cNvGrpSpPr/>
            <p:nvPr/>
          </p:nvGrpSpPr>
          <p:grpSpPr>
            <a:xfrm>
              <a:off x="2915898" y="3069199"/>
              <a:ext cx="545209" cy="545209"/>
              <a:chOff x="2376865" y="3778393"/>
              <a:chExt cx="297724" cy="297724"/>
            </a:xfrm>
            <a:solidFill>
              <a:schemeClr val="bg1"/>
            </a:solidFill>
          </p:grpSpPr>
          <p:sp>
            <p:nvSpPr>
              <p:cNvPr id="72" name="Oval 80">
                <a:extLst>
                  <a:ext uri="{FF2B5EF4-FFF2-40B4-BE49-F238E27FC236}">
                    <a16:creationId xmlns:a16="http://schemas.microsoft.com/office/drawing/2014/main" id="{980C0B06-E80C-4337-B302-5B037B042080}"/>
                  </a:ext>
                </a:extLst>
              </p:cNvPr>
              <p:cNvSpPr/>
              <p:nvPr/>
            </p:nvSpPr>
            <p:spPr>
              <a:xfrm>
                <a:off x="2376865" y="3778393"/>
                <a:ext cx="297724" cy="297724"/>
              </a:xfrm>
              <a:prstGeom prst="ellipse">
                <a:avLst/>
              </a:prstGeom>
              <a:grp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0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73" name="TextBox 81">
                <a:extLst>
                  <a:ext uri="{FF2B5EF4-FFF2-40B4-BE49-F238E27FC236}">
                    <a16:creationId xmlns:a16="http://schemas.microsoft.com/office/drawing/2014/main" id="{DDAEB058-28A8-4DF3-8AE1-F1F08BB67D53}"/>
                  </a:ext>
                </a:extLst>
              </p:cNvPr>
              <p:cNvSpPr txBox="1"/>
              <p:nvPr/>
            </p:nvSpPr>
            <p:spPr>
              <a:xfrm>
                <a:off x="2456719" y="3843221"/>
                <a:ext cx="138017" cy="168069"/>
              </a:xfrm>
              <a:prstGeom prst="rect">
                <a:avLst/>
              </a:prstGeom>
              <a:grpFill/>
            </p:spPr>
            <p:txBody>
              <a:bodyPr wrap="square" tIns="0" bIns="0" rtlCol="0" anchor="ctr">
                <a:spAutoFit/>
              </a:bodyPr>
              <a:lstStyle/>
              <a:p>
                <a:pPr algn="ctr"/>
                <a:r>
                  <a:rPr lang="en-US" altLang="ko-KR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1</a:t>
                </a:r>
              </a:p>
            </p:txBody>
          </p:sp>
        </p:grpSp>
        <p:grpSp>
          <p:nvGrpSpPr>
            <p:cNvPr id="74" name="Group 82">
              <a:extLst>
                <a:ext uri="{FF2B5EF4-FFF2-40B4-BE49-F238E27FC236}">
                  <a16:creationId xmlns:a16="http://schemas.microsoft.com/office/drawing/2014/main" id="{4DF151EC-327B-4ED8-8F3A-DC6AE5286EDE}"/>
                </a:ext>
              </a:extLst>
            </p:cNvPr>
            <p:cNvGrpSpPr/>
            <p:nvPr/>
          </p:nvGrpSpPr>
          <p:grpSpPr>
            <a:xfrm>
              <a:off x="4369747" y="3988026"/>
              <a:ext cx="545209" cy="545209"/>
              <a:chOff x="3143872" y="4241436"/>
              <a:chExt cx="297724" cy="297724"/>
            </a:xfrm>
            <a:solidFill>
              <a:schemeClr val="bg1"/>
            </a:solidFill>
          </p:grpSpPr>
          <p:sp>
            <p:nvSpPr>
              <p:cNvPr id="75" name="Oval 83">
                <a:extLst>
                  <a:ext uri="{FF2B5EF4-FFF2-40B4-BE49-F238E27FC236}">
                    <a16:creationId xmlns:a16="http://schemas.microsoft.com/office/drawing/2014/main" id="{E21FEB3D-295B-475A-816F-4AF18CC7D71F}"/>
                  </a:ext>
                </a:extLst>
              </p:cNvPr>
              <p:cNvSpPr/>
              <p:nvPr/>
            </p:nvSpPr>
            <p:spPr>
              <a:xfrm>
                <a:off x="3143872" y="4241436"/>
                <a:ext cx="297724" cy="297724"/>
              </a:xfrm>
              <a:prstGeom prst="ellipse">
                <a:avLst/>
              </a:prstGeom>
              <a:grp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0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76" name="TextBox 84">
                <a:extLst>
                  <a:ext uri="{FF2B5EF4-FFF2-40B4-BE49-F238E27FC236}">
                    <a16:creationId xmlns:a16="http://schemas.microsoft.com/office/drawing/2014/main" id="{086978A8-D3B7-4CCA-8562-F08310F49BF7}"/>
                  </a:ext>
                </a:extLst>
              </p:cNvPr>
              <p:cNvSpPr txBox="1"/>
              <p:nvPr/>
            </p:nvSpPr>
            <p:spPr>
              <a:xfrm>
                <a:off x="3223726" y="4306264"/>
                <a:ext cx="138017" cy="168069"/>
              </a:xfrm>
              <a:prstGeom prst="rect">
                <a:avLst/>
              </a:prstGeom>
              <a:grpFill/>
            </p:spPr>
            <p:txBody>
              <a:bodyPr wrap="square" tIns="0" bIns="0" rtlCol="0" anchor="ctr">
                <a:spAutoFit/>
              </a:bodyPr>
              <a:lstStyle/>
              <a:p>
                <a:pPr algn="ctr"/>
                <a:r>
                  <a:rPr lang="en-US" altLang="ko-KR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4</a:t>
                </a:r>
              </a:p>
            </p:txBody>
          </p:sp>
        </p:grpSp>
        <p:grpSp>
          <p:nvGrpSpPr>
            <p:cNvPr id="77" name="Group 85">
              <a:extLst>
                <a:ext uri="{FF2B5EF4-FFF2-40B4-BE49-F238E27FC236}">
                  <a16:creationId xmlns:a16="http://schemas.microsoft.com/office/drawing/2014/main" id="{152CFC5C-3950-4757-BBCE-A37ECAAF36C9}"/>
                </a:ext>
              </a:extLst>
            </p:cNvPr>
            <p:cNvGrpSpPr/>
            <p:nvPr/>
          </p:nvGrpSpPr>
          <p:grpSpPr>
            <a:xfrm>
              <a:off x="4160489" y="2950717"/>
              <a:ext cx="545209" cy="545209"/>
              <a:chOff x="3143872" y="4241436"/>
              <a:chExt cx="297724" cy="297724"/>
            </a:xfrm>
            <a:solidFill>
              <a:schemeClr val="bg1"/>
            </a:solidFill>
          </p:grpSpPr>
          <p:sp>
            <p:nvSpPr>
              <p:cNvPr id="78" name="Oval 86">
                <a:extLst>
                  <a:ext uri="{FF2B5EF4-FFF2-40B4-BE49-F238E27FC236}">
                    <a16:creationId xmlns:a16="http://schemas.microsoft.com/office/drawing/2014/main" id="{8F47B44B-E6DC-42DC-B422-5913673917B6}"/>
                  </a:ext>
                </a:extLst>
              </p:cNvPr>
              <p:cNvSpPr/>
              <p:nvPr/>
            </p:nvSpPr>
            <p:spPr>
              <a:xfrm>
                <a:off x="3143872" y="4241436"/>
                <a:ext cx="297724" cy="297724"/>
              </a:xfrm>
              <a:prstGeom prst="ellipse">
                <a:avLst/>
              </a:prstGeom>
              <a:grp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0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79" name="TextBox 87">
                <a:extLst>
                  <a:ext uri="{FF2B5EF4-FFF2-40B4-BE49-F238E27FC236}">
                    <a16:creationId xmlns:a16="http://schemas.microsoft.com/office/drawing/2014/main" id="{B7D21F81-95E4-4582-89F9-B9B6348FB67D}"/>
                  </a:ext>
                </a:extLst>
              </p:cNvPr>
              <p:cNvSpPr txBox="1"/>
              <p:nvPr/>
            </p:nvSpPr>
            <p:spPr>
              <a:xfrm>
                <a:off x="3223726" y="4306264"/>
                <a:ext cx="138017" cy="168069"/>
              </a:xfrm>
              <a:prstGeom prst="rect">
                <a:avLst/>
              </a:prstGeom>
              <a:grpFill/>
            </p:spPr>
            <p:txBody>
              <a:bodyPr wrap="square" tIns="0" bIns="0" rtlCol="0" anchor="ctr">
                <a:spAutoFit/>
              </a:bodyPr>
              <a:lstStyle/>
              <a:p>
                <a:pPr algn="ctr"/>
                <a:r>
                  <a:rPr lang="en-US" altLang="ko-KR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2</a:t>
                </a:r>
              </a:p>
            </p:txBody>
          </p:sp>
        </p:grpSp>
        <p:grpSp>
          <p:nvGrpSpPr>
            <p:cNvPr id="80" name="Group 88">
              <a:extLst>
                <a:ext uri="{FF2B5EF4-FFF2-40B4-BE49-F238E27FC236}">
                  <a16:creationId xmlns:a16="http://schemas.microsoft.com/office/drawing/2014/main" id="{270EE092-FEF9-42A7-AD7C-344BC769BF04}"/>
                </a:ext>
              </a:extLst>
            </p:cNvPr>
            <p:cNvGrpSpPr/>
            <p:nvPr/>
          </p:nvGrpSpPr>
          <p:grpSpPr>
            <a:xfrm>
              <a:off x="3655513" y="3778028"/>
              <a:ext cx="545209" cy="545209"/>
              <a:chOff x="3143872" y="4241436"/>
              <a:chExt cx="297724" cy="297724"/>
            </a:xfrm>
            <a:solidFill>
              <a:schemeClr val="bg1"/>
            </a:solidFill>
          </p:grpSpPr>
          <p:sp>
            <p:nvSpPr>
              <p:cNvPr id="81" name="Oval 89">
                <a:extLst>
                  <a:ext uri="{FF2B5EF4-FFF2-40B4-BE49-F238E27FC236}">
                    <a16:creationId xmlns:a16="http://schemas.microsoft.com/office/drawing/2014/main" id="{76568E6C-653F-40B0-BF95-69DFE1BB516C}"/>
                  </a:ext>
                </a:extLst>
              </p:cNvPr>
              <p:cNvSpPr/>
              <p:nvPr/>
            </p:nvSpPr>
            <p:spPr>
              <a:xfrm>
                <a:off x="3143872" y="4241436"/>
                <a:ext cx="297724" cy="297724"/>
              </a:xfrm>
              <a:prstGeom prst="ellipse">
                <a:avLst/>
              </a:prstGeom>
              <a:grp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0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82" name="TextBox 90">
                <a:extLst>
                  <a:ext uri="{FF2B5EF4-FFF2-40B4-BE49-F238E27FC236}">
                    <a16:creationId xmlns:a16="http://schemas.microsoft.com/office/drawing/2014/main" id="{472FBF02-884C-4762-AAA0-ED34F6CB220B}"/>
                  </a:ext>
                </a:extLst>
              </p:cNvPr>
              <p:cNvSpPr txBox="1"/>
              <p:nvPr/>
            </p:nvSpPr>
            <p:spPr>
              <a:xfrm>
                <a:off x="3223726" y="4306264"/>
                <a:ext cx="138017" cy="168069"/>
              </a:xfrm>
              <a:prstGeom prst="rect">
                <a:avLst/>
              </a:prstGeom>
              <a:grpFill/>
            </p:spPr>
            <p:txBody>
              <a:bodyPr wrap="square" tIns="0" bIns="0" rtlCol="0" anchor="ctr">
                <a:spAutoFit/>
              </a:bodyPr>
              <a:lstStyle/>
              <a:p>
                <a:pPr algn="ctr"/>
                <a:r>
                  <a:rPr lang="en-US" altLang="ko-KR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3</a:t>
                </a:r>
              </a:p>
            </p:txBody>
          </p:sp>
        </p:grpSp>
      </p:grpSp>
      <p:sp>
        <p:nvSpPr>
          <p:cNvPr id="83" name="Oval 94">
            <a:extLst>
              <a:ext uri="{FF2B5EF4-FFF2-40B4-BE49-F238E27FC236}">
                <a16:creationId xmlns:a16="http://schemas.microsoft.com/office/drawing/2014/main" id="{146EE271-F63F-4B59-B7AC-8226CCE8F848}"/>
              </a:ext>
            </a:extLst>
          </p:cNvPr>
          <p:cNvSpPr/>
          <p:nvPr/>
        </p:nvSpPr>
        <p:spPr>
          <a:xfrm>
            <a:off x="7082327" y="2814798"/>
            <a:ext cx="684000" cy="6840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F18A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84" name="Oval 38">
            <a:extLst>
              <a:ext uri="{FF2B5EF4-FFF2-40B4-BE49-F238E27FC236}">
                <a16:creationId xmlns:a16="http://schemas.microsoft.com/office/drawing/2014/main" id="{F12ED900-CBC3-49A9-A75B-9342BB8FD9A9}"/>
              </a:ext>
            </a:extLst>
          </p:cNvPr>
          <p:cNvSpPr/>
          <p:nvPr/>
        </p:nvSpPr>
        <p:spPr>
          <a:xfrm>
            <a:off x="7082327" y="3726808"/>
            <a:ext cx="684000" cy="6840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F18A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85" name="Oval 42">
            <a:extLst>
              <a:ext uri="{FF2B5EF4-FFF2-40B4-BE49-F238E27FC236}">
                <a16:creationId xmlns:a16="http://schemas.microsoft.com/office/drawing/2014/main" id="{DE4DBF49-8A06-4CDE-B988-F26225330D8D}"/>
              </a:ext>
            </a:extLst>
          </p:cNvPr>
          <p:cNvSpPr/>
          <p:nvPr/>
        </p:nvSpPr>
        <p:spPr>
          <a:xfrm>
            <a:off x="7082327" y="4638818"/>
            <a:ext cx="684000" cy="6840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F18A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86" name="Oval 46">
            <a:extLst>
              <a:ext uri="{FF2B5EF4-FFF2-40B4-BE49-F238E27FC236}">
                <a16:creationId xmlns:a16="http://schemas.microsoft.com/office/drawing/2014/main" id="{821D69B6-FC6F-4479-9F33-183E92774061}"/>
              </a:ext>
            </a:extLst>
          </p:cNvPr>
          <p:cNvSpPr/>
          <p:nvPr/>
        </p:nvSpPr>
        <p:spPr>
          <a:xfrm>
            <a:off x="7082327" y="5550828"/>
            <a:ext cx="684000" cy="6840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F18A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grpSp>
        <p:nvGrpSpPr>
          <p:cNvPr id="91" name="Group 35">
            <a:extLst>
              <a:ext uri="{FF2B5EF4-FFF2-40B4-BE49-F238E27FC236}">
                <a16:creationId xmlns:a16="http://schemas.microsoft.com/office/drawing/2014/main" id="{41971905-1583-4542-9540-D059AB269C8B}"/>
              </a:ext>
            </a:extLst>
          </p:cNvPr>
          <p:cNvGrpSpPr/>
          <p:nvPr/>
        </p:nvGrpSpPr>
        <p:grpSpPr>
          <a:xfrm>
            <a:off x="8034516" y="2802855"/>
            <a:ext cx="3842956" cy="707886"/>
            <a:chOff x="592509" y="1556792"/>
            <a:chExt cx="2361076" cy="707886"/>
          </a:xfrm>
        </p:grpSpPr>
        <p:sp>
          <p:nvSpPr>
            <p:cNvPr id="92" name="TextBox 105">
              <a:extLst>
                <a:ext uri="{FF2B5EF4-FFF2-40B4-BE49-F238E27FC236}">
                  <a16:creationId xmlns:a16="http://schemas.microsoft.com/office/drawing/2014/main" id="{C6FA4CCD-7263-4AA0-BDEA-2FB797BE8239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93" name="TextBox 106">
              <a:extLst>
                <a:ext uri="{FF2B5EF4-FFF2-40B4-BE49-F238E27FC236}">
                  <a16:creationId xmlns:a16="http://schemas.microsoft.com/office/drawing/2014/main" id="{74BE3B02-5A58-4454-8A2A-9F3B65B74264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4" name="Group 39">
            <a:extLst>
              <a:ext uri="{FF2B5EF4-FFF2-40B4-BE49-F238E27FC236}">
                <a16:creationId xmlns:a16="http://schemas.microsoft.com/office/drawing/2014/main" id="{8CB0105B-A0BB-41C4-A92A-77F7D2DB80B7}"/>
              </a:ext>
            </a:extLst>
          </p:cNvPr>
          <p:cNvGrpSpPr/>
          <p:nvPr/>
        </p:nvGrpSpPr>
        <p:grpSpPr>
          <a:xfrm>
            <a:off x="8034516" y="3714865"/>
            <a:ext cx="3842956" cy="707886"/>
            <a:chOff x="592509" y="1556792"/>
            <a:chExt cx="2361076" cy="707886"/>
          </a:xfrm>
        </p:grpSpPr>
        <p:sp>
          <p:nvSpPr>
            <p:cNvPr id="95" name="TextBox 108">
              <a:extLst>
                <a:ext uri="{FF2B5EF4-FFF2-40B4-BE49-F238E27FC236}">
                  <a16:creationId xmlns:a16="http://schemas.microsoft.com/office/drawing/2014/main" id="{365C82AF-0A31-4CEF-9B92-193A2B9B369E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6" name="TextBox 109">
              <a:extLst>
                <a:ext uri="{FF2B5EF4-FFF2-40B4-BE49-F238E27FC236}">
                  <a16:creationId xmlns:a16="http://schemas.microsoft.com/office/drawing/2014/main" id="{6C092004-76DE-4C8D-B032-3EC325F426A2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7" name="Group 43">
            <a:extLst>
              <a:ext uri="{FF2B5EF4-FFF2-40B4-BE49-F238E27FC236}">
                <a16:creationId xmlns:a16="http://schemas.microsoft.com/office/drawing/2014/main" id="{211EA213-399D-4286-B338-3A43DE056F16}"/>
              </a:ext>
            </a:extLst>
          </p:cNvPr>
          <p:cNvGrpSpPr/>
          <p:nvPr/>
        </p:nvGrpSpPr>
        <p:grpSpPr>
          <a:xfrm>
            <a:off x="8034516" y="4626875"/>
            <a:ext cx="3842956" cy="707886"/>
            <a:chOff x="592509" y="1556792"/>
            <a:chExt cx="2361076" cy="707886"/>
          </a:xfrm>
        </p:grpSpPr>
        <p:sp>
          <p:nvSpPr>
            <p:cNvPr id="98" name="TextBox 111">
              <a:extLst>
                <a:ext uri="{FF2B5EF4-FFF2-40B4-BE49-F238E27FC236}">
                  <a16:creationId xmlns:a16="http://schemas.microsoft.com/office/drawing/2014/main" id="{03DCB7E0-D50E-48DF-B271-03D270DE9C19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99" name="TextBox 112">
              <a:extLst>
                <a:ext uri="{FF2B5EF4-FFF2-40B4-BE49-F238E27FC236}">
                  <a16:creationId xmlns:a16="http://schemas.microsoft.com/office/drawing/2014/main" id="{CD918A02-15B0-4E6E-9A4C-3707DC26190B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0" name="Group 47">
            <a:extLst>
              <a:ext uri="{FF2B5EF4-FFF2-40B4-BE49-F238E27FC236}">
                <a16:creationId xmlns:a16="http://schemas.microsoft.com/office/drawing/2014/main" id="{402229B4-369D-4535-BC88-C9732F9253F8}"/>
              </a:ext>
            </a:extLst>
          </p:cNvPr>
          <p:cNvGrpSpPr/>
          <p:nvPr/>
        </p:nvGrpSpPr>
        <p:grpSpPr>
          <a:xfrm>
            <a:off x="8034516" y="5538885"/>
            <a:ext cx="3842956" cy="707886"/>
            <a:chOff x="592509" y="1556792"/>
            <a:chExt cx="2361076" cy="707886"/>
          </a:xfrm>
        </p:grpSpPr>
        <p:sp>
          <p:nvSpPr>
            <p:cNvPr id="101" name="TextBox 114">
              <a:extLst>
                <a:ext uri="{FF2B5EF4-FFF2-40B4-BE49-F238E27FC236}">
                  <a16:creationId xmlns:a16="http://schemas.microsoft.com/office/drawing/2014/main" id="{5895018D-5A3C-4C55-80A8-56FF12EFCFEF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2" name="TextBox 115">
              <a:extLst>
                <a:ext uri="{FF2B5EF4-FFF2-40B4-BE49-F238E27FC236}">
                  <a16:creationId xmlns:a16="http://schemas.microsoft.com/office/drawing/2014/main" id="{1A3F8AD2-9CAD-41A7-83EC-1F5A148BFF47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03" name="TextBox 138">
            <a:extLst>
              <a:ext uri="{FF2B5EF4-FFF2-40B4-BE49-F238E27FC236}">
                <a16:creationId xmlns:a16="http://schemas.microsoft.com/office/drawing/2014/main" id="{64A8BF37-FFB1-4A7C-94F3-62ED34E1C563}"/>
              </a:ext>
            </a:extLst>
          </p:cNvPr>
          <p:cNvSpPr txBox="1"/>
          <p:nvPr/>
        </p:nvSpPr>
        <p:spPr>
          <a:xfrm>
            <a:off x="6982706" y="668312"/>
            <a:ext cx="4680758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 smtClean="0">
                <a:solidFill>
                  <a:schemeClr val="accent5"/>
                </a:solidFill>
                <a:latin typeface="+mj-lt"/>
                <a:cs typeface="Arial" pitchFamily="34" charset="0"/>
              </a:rPr>
              <a:t>THEME PPT</a:t>
            </a:r>
            <a:r>
              <a:rPr lang="en-GB" altLang="ko-KR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en-GB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Layout</a:t>
            </a:r>
          </a:p>
          <a:p>
            <a:r>
              <a:rPr lang="en-GB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Clean </a:t>
            </a:r>
            <a:r>
              <a:rPr lang="en-GB" altLang="ko-KR" sz="32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Text Slide </a:t>
            </a:r>
          </a:p>
          <a:p>
            <a:r>
              <a:rPr lang="en-GB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for your Presentation</a:t>
            </a:r>
            <a:endParaRPr lang="ko-KR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04" name="TextBox 81">
            <a:extLst>
              <a:ext uri="{FF2B5EF4-FFF2-40B4-BE49-F238E27FC236}">
                <a16:creationId xmlns:a16="http://schemas.microsoft.com/office/drawing/2014/main" id="{DDAEB058-28A8-4DF3-8AE1-F1F08BB67D53}"/>
              </a:ext>
            </a:extLst>
          </p:cNvPr>
          <p:cNvSpPr txBox="1"/>
          <p:nvPr/>
        </p:nvSpPr>
        <p:spPr>
          <a:xfrm>
            <a:off x="7297954" y="3002909"/>
            <a:ext cx="252745" cy="307777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</a:t>
            </a:r>
          </a:p>
        </p:txBody>
      </p:sp>
      <p:sp>
        <p:nvSpPr>
          <p:cNvPr id="107" name="TextBox 81">
            <a:extLst>
              <a:ext uri="{FF2B5EF4-FFF2-40B4-BE49-F238E27FC236}">
                <a16:creationId xmlns:a16="http://schemas.microsoft.com/office/drawing/2014/main" id="{DDAEB058-28A8-4DF3-8AE1-F1F08BB67D53}"/>
              </a:ext>
            </a:extLst>
          </p:cNvPr>
          <p:cNvSpPr txBox="1"/>
          <p:nvPr/>
        </p:nvSpPr>
        <p:spPr>
          <a:xfrm>
            <a:off x="7337988" y="3919602"/>
            <a:ext cx="252745" cy="307777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</a:t>
            </a:r>
          </a:p>
        </p:txBody>
      </p:sp>
      <p:sp>
        <p:nvSpPr>
          <p:cNvPr id="108" name="TextBox 81">
            <a:extLst>
              <a:ext uri="{FF2B5EF4-FFF2-40B4-BE49-F238E27FC236}">
                <a16:creationId xmlns:a16="http://schemas.microsoft.com/office/drawing/2014/main" id="{DDAEB058-28A8-4DF3-8AE1-F1F08BB67D53}"/>
              </a:ext>
            </a:extLst>
          </p:cNvPr>
          <p:cNvSpPr txBox="1"/>
          <p:nvPr/>
        </p:nvSpPr>
        <p:spPr>
          <a:xfrm>
            <a:off x="7337987" y="4826929"/>
            <a:ext cx="252745" cy="307777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</a:t>
            </a:r>
          </a:p>
        </p:txBody>
      </p:sp>
      <p:sp>
        <p:nvSpPr>
          <p:cNvPr id="109" name="TextBox 81">
            <a:extLst>
              <a:ext uri="{FF2B5EF4-FFF2-40B4-BE49-F238E27FC236}">
                <a16:creationId xmlns:a16="http://schemas.microsoft.com/office/drawing/2014/main" id="{DDAEB058-28A8-4DF3-8AE1-F1F08BB67D53}"/>
              </a:ext>
            </a:extLst>
          </p:cNvPr>
          <p:cNvSpPr txBox="1"/>
          <p:nvPr/>
        </p:nvSpPr>
        <p:spPr>
          <a:xfrm>
            <a:off x="7297953" y="5689093"/>
            <a:ext cx="252745" cy="307777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048690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5">
            <a:extLst>
              <a:ext uri="{FF2B5EF4-FFF2-40B4-BE49-F238E27FC236}">
                <a16:creationId xmlns:a16="http://schemas.microsoft.com/office/drawing/2014/main" id="{62FCDA44-6A11-4862-AC43-2EE435C27F3A}"/>
              </a:ext>
            </a:extLst>
          </p:cNvPr>
          <p:cNvSpPr/>
          <p:nvPr/>
        </p:nvSpPr>
        <p:spPr>
          <a:xfrm>
            <a:off x="4644851" y="522644"/>
            <a:ext cx="4396803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rgbClr val="F18A9A"/>
                </a:solidFill>
                <a:latin typeface="+mj-lt"/>
              </a:rPr>
              <a:t>PORTFOLIO</a:t>
            </a:r>
          </a:p>
        </p:txBody>
      </p:sp>
      <p:sp>
        <p:nvSpPr>
          <p:cNvPr id="15" name="직사각형 6">
            <a:extLst>
              <a:ext uri="{FF2B5EF4-FFF2-40B4-BE49-F238E27FC236}">
                <a16:creationId xmlns:a16="http://schemas.microsoft.com/office/drawing/2014/main" id="{9266FBDC-2D84-4241-A1FD-123F18935DC5}"/>
              </a:ext>
            </a:extLst>
          </p:cNvPr>
          <p:cNvSpPr/>
          <p:nvPr/>
        </p:nvSpPr>
        <p:spPr>
          <a:xfrm>
            <a:off x="4644850" y="1243282"/>
            <a:ext cx="4396804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rgbClr val="F18A9A"/>
                </a:solidFill>
                <a:latin typeface="+mj-lt"/>
              </a:rPr>
              <a:t>PRESENTATION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A857BB9-368F-4C04-979B-4E8515CF3BDE}"/>
              </a:ext>
            </a:extLst>
          </p:cNvPr>
          <p:cNvSpPr txBox="1"/>
          <p:nvPr/>
        </p:nvSpPr>
        <p:spPr>
          <a:xfrm>
            <a:off x="4644850" y="2307460"/>
            <a:ext cx="5493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rgbClr val="009FE3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400" b="1" dirty="0">
              <a:solidFill>
                <a:srgbClr val="009FE3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4A66FC-E2EB-4D90-BF32-61E4AB230ECC}"/>
              </a:ext>
            </a:extLst>
          </p:cNvPr>
          <p:cNvSpPr txBox="1"/>
          <p:nvPr/>
        </p:nvSpPr>
        <p:spPr>
          <a:xfrm>
            <a:off x="4644851" y="2956519"/>
            <a:ext cx="54935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Easy to change colors, photos and Text. You can simply impress your audience and add a unique zing and appeal to your Presentations. Easy to change colors, photos and Text. You can simply impress your audience and add a unique zing and appeal to your Presentations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C85BFCC-C26F-4356-95AB-BF0E87D0E96C}"/>
              </a:ext>
            </a:extLst>
          </p:cNvPr>
          <p:cNvGrpSpPr/>
          <p:nvPr/>
        </p:nvGrpSpPr>
        <p:grpSpPr>
          <a:xfrm>
            <a:off x="4644850" y="4331439"/>
            <a:ext cx="1541930" cy="1750270"/>
            <a:chOff x="7577191" y="234924"/>
            <a:chExt cx="1956955" cy="175027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9CD29F0-7F5C-402D-9582-EB9DDA4CAE41}"/>
                </a:ext>
              </a:extLst>
            </p:cNvPr>
            <p:cNvSpPr txBox="1"/>
            <p:nvPr/>
          </p:nvSpPr>
          <p:spPr>
            <a:xfrm>
              <a:off x="7577191" y="234924"/>
              <a:ext cx="195695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rgbClr val="EB5C52"/>
                  </a:solidFill>
                  <a:cs typeface="Arial" pitchFamily="34" charset="0"/>
                </a:rPr>
                <a:t>$350</a:t>
              </a:r>
              <a:endParaRPr lang="ko-KR" altLang="en-US" sz="3600" b="1" dirty="0">
                <a:solidFill>
                  <a:srgbClr val="EB5C52"/>
                </a:solidFill>
                <a:cs typeface="Arial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CA6E7178-7876-40B0-B9D5-04E9DD712B2C}"/>
                </a:ext>
              </a:extLst>
            </p:cNvPr>
            <p:cNvGrpSpPr/>
            <p:nvPr/>
          </p:nvGrpSpPr>
          <p:grpSpPr>
            <a:xfrm>
              <a:off x="7577191" y="864827"/>
              <a:ext cx="1956955" cy="1120367"/>
              <a:chOff x="803640" y="3362835"/>
              <a:chExt cx="2059657" cy="840274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03F521D-E767-4F5A-8505-AEB1970AB78C}"/>
                  </a:ext>
                </a:extLst>
              </p:cNvPr>
              <p:cNvSpPr txBox="1"/>
              <p:nvPr/>
            </p:nvSpPr>
            <p:spPr>
              <a:xfrm>
                <a:off x="803640" y="3579862"/>
                <a:ext cx="2059657" cy="6232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1E9A9FD-8D76-4BD9-8154-BCC9E56C545E}"/>
                  </a:ext>
                </a:extLst>
              </p:cNvPr>
              <p:cNvSpPr txBox="1"/>
              <p:nvPr/>
            </p:nvSpPr>
            <p:spPr>
              <a:xfrm>
                <a:off x="803640" y="3362835"/>
                <a:ext cx="2059657" cy="207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E0D8547-7E97-4236-9606-1E92E3281612}"/>
              </a:ext>
            </a:extLst>
          </p:cNvPr>
          <p:cNvGrpSpPr/>
          <p:nvPr/>
        </p:nvGrpSpPr>
        <p:grpSpPr>
          <a:xfrm>
            <a:off x="6620649" y="4331439"/>
            <a:ext cx="1541930" cy="1750270"/>
            <a:chOff x="7577191" y="1784099"/>
            <a:chExt cx="1956955" cy="175027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503425D-F2F4-481D-A627-46AA13DA4D94}"/>
                </a:ext>
              </a:extLst>
            </p:cNvPr>
            <p:cNvSpPr txBox="1"/>
            <p:nvPr/>
          </p:nvSpPr>
          <p:spPr>
            <a:xfrm>
              <a:off x="7577191" y="1784099"/>
              <a:ext cx="195695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rgbClr val="EB5C52"/>
                  </a:solidFill>
                  <a:cs typeface="Arial" pitchFamily="34" charset="0"/>
                </a:rPr>
                <a:t>$250</a:t>
              </a:r>
              <a:endParaRPr lang="ko-KR" altLang="en-US" sz="3600" b="1" dirty="0">
                <a:solidFill>
                  <a:srgbClr val="EB5C52"/>
                </a:solidFill>
                <a:cs typeface="Arial" pitchFamily="34" charset="0"/>
              </a:endParaRP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BFF5574C-8ED0-4776-A23E-27E4D1D33B2C}"/>
                </a:ext>
              </a:extLst>
            </p:cNvPr>
            <p:cNvGrpSpPr/>
            <p:nvPr/>
          </p:nvGrpSpPr>
          <p:grpSpPr>
            <a:xfrm>
              <a:off x="7577191" y="2414002"/>
              <a:ext cx="1956955" cy="1120367"/>
              <a:chOff x="803640" y="3362835"/>
              <a:chExt cx="2059657" cy="840274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F6F1F58-8F88-487C-A168-71B2E296DD1B}"/>
                  </a:ext>
                </a:extLst>
              </p:cNvPr>
              <p:cNvSpPr txBox="1"/>
              <p:nvPr/>
            </p:nvSpPr>
            <p:spPr>
              <a:xfrm>
                <a:off x="803640" y="3579862"/>
                <a:ext cx="2059657" cy="6232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A75B945-01B3-4AF2-A275-3F7D42FECA2F}"/>
                  </a:ext>
                </a:extLst>
              </p:cNvPr>
              <p:cNvSpPr txBox="1"/>
              <p:nvPr/>
            </p:nvSpPr>
            <p:spPr>
              <a:xfrm>
                <a:off x="803640" y="3362835"/>
                <a:ext cx="2059657" cy="207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1D51B0D-FFCE-45A4-A293-CEDED8C1E4AE}"/>
              </a:ext>
            </a:extLst>
          </p:cNvPr>
          <p:cNvGrpSpPr/>
          <p:nvPr/>
        </p:nvGrpSpPr>
        <p:grpSpPr>
          <a:xfrm>
            <a:off x="8596449" y="4331439"/>
            <a:ext cx="1541930" cy="1750270"/>
            <a:chOff x="7577191" y="1784099"/>
            <a:chExt cx="1956955" cy="175027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E05D624-14FD-42F6-92AE-61AC81833829}"/>
                </a:ext>
              </a:extLst>
            </p:cNvPr>
            <p:cNvSpPr txBox="1"/>
            <p:nvPr/>
          </p:nvSpPr>
          <p:spPr>
            <a:xfrm>
              <a:off x="7577191" y="1784099"/>
              <a:ext cx="195695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rgbClr val="EB5C52"/>
                  </a:solidFill>
                  <a:cs typeface="Arial" pitchFamily="34" charset="0"/>
                </a:rPr>
                <a:t>$150</a:t>
              </a:r>
              <a:endParaRPr lang="ko-KR" altLang="en-US" sz="3600" b="1" dirty="0">
                <a:solidFill>
                  <a:srgbClr val="EB5C52"/>
                </a:solidFill>
                <a:cs typeface="Arial" pitchFamily="34" charset="0"/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467AA561-1D98-4D6F-B22B-E2E729EE758B}"/>
                </a:ext>
              </a:extLst>
            </p:cNvPr>
            <p:cNvGrpSpPr/>
            <p:nvPr/>
          </p:nvGrpSpPr>
          <p:grpSpPr>
            <a:xfrm>
              <a:off x="7577191" y="2414002"/>
              <a:ext cx="1956955" cy="1120367"/>
              <a:chOff x="803640" y="3362835"/>
              <a:chExt cx="2059657" cy="840274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2B262B0-B8E5-479B-A6EA-3E3CA291B90D}"/>
                  </a:ext>
                </a:extLst>
              </p:cNvPr>
              <p:cNvSpPr txBox="1"/>
              <p:nvPr/>
            </p:nvSpPr>
            <p:spPr>
              <a:xfrm>
                <a:off x="803640" y="3579862"/>
                <a:ext cx="2059657" cy="6232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7245C5B-8972-4534-8017-E614F16ABD37}"/>
                  </a:ext>
                </a:extLst>
              </p:cNvPr>
              <p:cNvSpPr txBox="1"/>
              <p:nvPr/>
            </p:nvSpPr>
            <p:spPr>
              <a:xfrm>
                <a:off x="803640" y="3362835"/>
                <a:ext cx="2059657" cy="207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9">
            <a:extLst>
              <a:ext uri="{FF2B5EF4-FFF2-40B4-BE49-F238E27FC236}">
                <a16:creationId xmlns:a16="http://schemas.microsoft.com/office/drawing/2014/main" id="{7F406EDE-FDDC-44FF-9BAF-8E910E79C9D3}"/>
              </a:ext>
            </a:extLst>
          </p:cNvPr>
          <p:cNvSpPr/>
          <p:nvPr/>
        </p:nvSpPr>
        <p:spPr>
          <a:xfrm>
            <a:off x="5186511" y="1076752"/>
            <a:ext cx="6209047" cy="1182063"/>
          </a:xfrm>
          <a:prstGeom prst="rect">
            <a:avLst/>
          </a:prstGeom>
          <a:solidFill>
            <a:srgbClr val="F18A9A">
              <a:alpha val="6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D675B1A-6F17-4710-A194-372FE9EFF4E5}"/>
              </a:ext>
            </a:extLst>
          </p:cNvPr>
          <p:cNvGrpSpPr/>
          <p:nvPr/>
        </p:nvGrpSpPr>
        <p:grpSpPr>
          <a:xfrm>
            <a:off x="5586656" y="1178467"/>
            <a:ext cx="1526872" cy="900096"/>
            <a:chOff x="4139952" y="1998365"/>
            <a:chExt cx="1309549" cy="77198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11CB995-2BD8-48B6-8159-BC6547FE5422}"/>
                </a:ext>
              </a:extLst>
            </p:cNvPr>
            <p:cNvSpPr txBox="1"/>
            <p:nvPr/>
          </p:nvSpPr>
          <p:spPr>
            <a:xfrm>
              <a:off x="4159001" y="2216011"/>
              <a:ext cx="1290500" cy="554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05BD89E-6906-4D74-A7A3-994AB7F56DD3}"/>
                </a:ext>
              </a:extLst>
            </p:cNvPr>
            <p:cNvSpPr txBox="1"/>
            <p:nvPr/>
          </p:nvSpPr>
          <p:spPr>
            <a:xfrm>
              <a:off x="4139952" y="1998365"/>
              <a:ext cx="1296144" cy="23757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EFAB5C8-C117-40EE-9BF4-587A7330FACE}"/>
              </a:ext>
            </a:extLst>
          </p:cNvPr>
          <p:cNvGrpSpPr/>
          <p:nvPr/>
        </p:nvGrpSpPr>
        <p:grpSpPr>
          <a:xfrm>
            <a:off x="7664886" y="1167362"/>
            <a:ext cx="1526872" cy="900096"/>
            <a:chOff x="4139952" y="1998365"/>
            <a:chExt cx="1309549" cy="771984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3034869-3B5B-4EF3-BE85-30BB5657611B}"/>
                </a:ext>
              </a:extLst>
            </p:cNvPr>
            <p:cNvSpPr txBox="1"/>
            <p:nvPr/>
          </p:nvSpPr>
          <p:spPr>
            <a:xfrm>
              <a:off x="4159001" y="2216011"/>
              <a:ext cx="1290500" cy="554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DE1212F-7B8D-4C7A-AC3E-6AC3D1D5156E}"/>
                </a:ext>
              </a:extLst>
            </p:cNvPr>
            <p:cNvSpPr txBox="1"/>
            <p:nvPr/>
          </p:nvSpPr>
          <p:spPr>
            <a:xfrm>
              <a:off x="4139952" y="1998365"/>
              <a:ext cx="1296144" cy="23757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18EF8CF-A55D-45DB-9CF0-8C0FC73A91A9}"/>
              </a:ext>
            </a:extLst>
          </p:cNvPr>
          <p:cNvGrpSpPr/>
          <p:nvPr/>
        </p:nvGrpSpPr>
        <p:grpSpPr>
          <a:xfrm>
            <a:off x="9743114" y="1167362"/>
            <a:ext cx="1526872" cy="900096"/>
            <a:chOff x="4139952" y="1998365"/>
            <a:chExt cx="1309549" cy="771984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0C90BEA-6891-4968-B0E6-0F5AA374D9C2}"/>
                </a:ext>
              </a:extLst>
            </p:cNvPr>
            <p:cNvSpPr txBox="1"/>
            <p:nvPr/>
          </p:nvSpPr>
          <p:spPr>
            <a:xfrm>
              <a:off x="4159001" y="2216011"/>
              <a:ext cx="1290500" cy="554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751D09E-B0BD-4843-8B64-5DF1A74A3366}"/>
                </a:ext>
              </a:extLst>
            </p:cNvPr>
            <p:cNvSpPr txBox="1"/>
            <p:nvPr/>
          </p:nvSpPr>
          <p:spPr>
            <a:xfrm>
              <a:off x="4139952" y="1998365"/>
              <a:ext cx="1296144" cy="23757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4F3E7B9-D0E7-4510-8FE4-81C5BD3785A9}"/>
              </a:ext>
            </a:extLst>
          </p:cNvPr>
          <p:cNvCxnSpPr/>
          <p:nvPr/>
        </p:nvCxnSpPr>
        <p:spPr>
          <a:xfrm>
            <a:off x="7389207" y="1324577"/>
            <a:ext cx="0" cy="733004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A3E5878-7331-4892-9480-057BF86C84A9}"/>
              </a:ext>
            </a:extLst>
          </p:cNvPr>
          <p:cNvCxnSpPr/>
          <p:nvPr/>
        </p:nvCxnSpPr>
        <p:spPr>
          <a:xfrm>
            <a:off x="9467437" y="1335277"/>
            <a:ext cx="0" cy="733004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9">
            <a:extLst>
              <a:ext uri="{FF2B5EF4-FFF2-40B4-BE49-F238E27FC236}">
                <a16:creationId xmlns:a16="http://schemas.microsoft.com/office/drawing/2014/main" id="{F1C109CF-C9D0-4A24-85DE-737A363F8618}"/>
              </a:ext>
            </a:extLst>
          </p:cNvPr>
          <p:cNvSpPr/>
          <p:nvPr/>
        </p:nvSpPr>
        <p:spPr>
          <a:xfrm>
            <a:off x="5186511" y="2542179"/>
            <a:ext cx="6209047" cy="1182063"/>
          </a:xfrm>
          <a:prstGeom prst="rect">
            <a:avLst/>
          </a:prstGeom>
          <a:solidFill>
            <a:srgbClr val="F18A9A">
              <a:alpha val="6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5964D8E-4CED-42BF-9D28-F8DC11880FFF}"/>
              </a:ext>
            </a:extLst>
          </p:cNvPr>
          <p:cNvGrpSpPr/>
          <p:nvPr/>
        </p:nvGrpSpPr>
        <p:grpSpPr>
          <a:xfrm>
            <a:off x="5586656" y="2643894"/>
            <a:ext cx="1526872" cy="900096"/>
            <a:chOff x="4139952" y="1998365"/>
            <a:chExt cx="1309549" cy="771984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47909E2-F989-4C55-B5E2-99B8720FED02}"/>
                </a:ext>
              </a:extLst>
            </p:cNvPr>
            <p:cNvSpPr txBox="1"/>
            <p:nvPr/>
          </p:nvSpPr>
          <p:spPr>
            <a:xfrm>
              <a:off x="4159001" y="2216011"/>
              <a:ext cx="1290500" cy="554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770E5ED-6431-4E0F-8C57-6873881782B1}"/>
                </a:ext>
              </a:extLst>
            </p:cNvPr>
            <p:cNvSpPr txBox="1"/>
            <p:nvPr/>
          </p:nvSpPr>
          <p:spPr>
            <a:xfrm>
              <a:off x="4139952" y="1998365"/>
              <a:ext cx="1296144" cy="23757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010C362-EB94-4018-9858-55BDEA08E63D}"/>
              </a:ext>
            </a:extLst>
          </p:cNvPr>
          <p:cNvGrpSpPr/>
          <p:nvPr/>
        </p:nvGrpSpPr>
        <p:grpSpPr>
          <a:xfrm>
            <a:off x="7664886" y="2632789"/>
            <a:ext cx="1526872" cy="900096"/>
            <a:chOff x="4139952" y="1998365"/>
            <a:chExt cx="1309549" cy="771984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717596A-A415-4303-A5A4-81B2E6982A5F}"/>
                </a:ext>
              </a:extLst>
            </p:cNvPr>
            <p:cNvSpPr txBox="1"/>
            <p:nvPr/>
          </p:nvSpPr>
          <p:spPr>
            <a:xfrm>
              <a:off x="4159001" y="2216011"/>
              <a:ext cx="1290500" cy="554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7672A1B-4E2C-4EBF-BFBD-ABDFE705E015}"/>
                </a:ext>
              </a:extLst>
            </p:cNvPr>
            <p:cNvSpPr txBox="1"/>
            <p:nvPr/>
          </p:nvSpPr>
          <p:spPr>
            <a:xfrm>
              <a:off x="4139952" y="1998365"/>
              <a:ext cx="1296144" cy="23757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9C2A6B7-0D40-4939-B3EF-E2FBA0640CE0}"/>
              </a:ext>
            </a:extLst>
          </p:cNvPr>
          <p:cNvGrpSpPr/>
          <p:nvPr/>
        </p:nvGrpSpPr>
        <p:grpSpPr>
          <a:xfrm>
            <a:off x="9743114" y="2632789"/>
            <a:ext cx="1526872" cy="900096"/>
            <a:chOff x="4139952" y="1998365"/>
            <a:chExt cx="1309549" cy="771984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99C5523-EFD1-4AB2-A2B5-BD4FDD3D2A75}"/>
                </a:ext>
              </a:extLst>
            </p:cNvPr>
            <p:cNvSpPr txBox="1"/>
            <p:nvPr/>
          </p:nvSpPr>
          <p:spPr>
            <a:xfrm>
              <a:off x="4159001" y="2216011"/>
              <a:ext cx="1290500" cy="554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53DF9B2-031F-4941-BD86-BAB67E7ECE6B}"/>
                </a:ext>
              </a:extLst>
            </p:cNvPr>
            <p:cNvSpPr txBox="1"/>
            <p:nvPr/>
          </p:nvSpPr>
          <p:spPr>
            <a:xfrm>
              <a:off x="4139952" y="1998365"/>
              <a:ext cx="1296144" cy="23757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D27A6D1-547D-45C5-98C5-360F6203AF96}"/>
              </a:ext>
            </a:extLst>
          </p:cNvPr>
          <p:cNvCxnSpPr/>
          <p:nvPr/>
        </p:nvCxnSpPr>
        <p:spPr>
          <a:xfrm>
            <a:off x="7389207" y="2790004"/>
            <a:ext cx="0" cy="733004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C84305C9-7236-47C2-8407-5472A81B2796}"/>
              </a:ext>
            </a:extLst>
          </p:cNvPr>
          <p:cNvCxnSpPr/>
          <p:nvPr/>
        </p:nvCxnSpPr>
        <p:spPr>
          <a:xfrm>
            <a:off x="9467437" y="2800704"/>
            <a:ext cx="0" cy="733004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F8D4529F-300E-42FF-BE74-2A6F62C842ED}"/>
              </a:ext>
            </a:extLst>
          </p:cNvPr>
          <p:cNvSpPr txBox="1"/>
          <p:nvPr/>
        </p:nvSpPr>
        <p:spPr>
          <a:xfrm>
            <a:off x="447468" y="3618057"/>
            <a:ext cx="411288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b="1" dirty="0">
                <a:solidFill>
                  <a:srgbClr val="F18A9A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6EF3310-EA70-4275-99CE-59C69245AC95}"/>
              </a:ext>
            </a:extLst>
          </p:cNvPr>
          <p:cNvSpPr txBox="1"/>
          <p:nvPr/>
        </p:nvSpPr>
        <p:spPr>
          <a:xfrm>
            <a:off x="1407723" y="4421436"/>
            <a:ext cx="4832655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4400" b="1" dirty="0">
                <a:solidFill>
                  <a:srgbClr val="009FE3"/>
                </a:solidFill>
                <a:cs typeface="Arial" pitchFamily="34" charset="0"/>
              </a:rPr>
              <a:t>PRESENTATION</a:t>
            </a:r>
            <a:endParaRPr lang="ko-KR" altLang="en-US" sz="4400" b="1" dirty="0">
              <a:solidFill>
                <a:srgbClr val="009FE3"/>
              </a:solidFill>
              <a:cs typeface="Arial" pitchFamily="34" charset="0"/>
            </a:endParaRPr>
          </a:p>
        </p:txBody>
      </p:sp>
      <p:grpSp>
        <p:nvGrpSpPr>
          <p:cNvPr id="52" name="Group 82">
            <a:extLst>
              <a:ext uri="{FF2B5EF4-FFF2-40B4-BE49-F238E27FC236}">
                <a16:creationId xmlns:a16="http://schemas.microsoft.com/office/drawing/2014/main" id="{B77A150C-8731-4B9F-A8F8-8608221DD6F7}"/>
              </a:ext>
            </a:extLst>
          </p:cNvPr>
          <p:cNvGrpSpPr/>
          <p:nvPr/>
        </p:nvGrpSpPr>
        <p:grpSpPr>
          <a:xfrm>
            <a:off x="1944811" y="5344766"/>
            <a:ext cx="3990767" cy="1314750"/>
            <a:chOff x="581891" y="2857852"/>
            <a:chExt cx="6301148" cy="1314750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89D20EDE-A20F-436D-9FB4-E4AE4DB192F6}"/>
                </a:ext>
              </a:extLst>
            </p:cNvPr>
            <p:cNvSpPr txBox="1"/>
            <p:nvPr/>
          </p:nvSpPr>
          <p:spPr>
            <a:xfrm>
              <a:off x="581891" y="3341605"/>
              <a:ext cx="63011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D42E9FF9-3DE7-4909-A404-73806975B054}"/>
                </a:ext>
              </a:extLst>
            </p:cNvPr>
            <p:cNvSpPr txBox="1"/>
            <p:nvPr/>
          </p:nvSpPr>
          <p:spPr>
            <a:xfrm>
              <a:off x="581891" y="2857852"/>
              <a:ext cx="6301148" cy="5155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ts val="3300"/>
                </a:lnSpc>
              </a:pPr>
              <a:r>
                <a:rPr lang="en-US" altLang="ko-KR" sz="3200" b="1" dirty="0">
                  <a:cs typeface="Arial" pitchFamily="34" charset="0"/>
                </a:rPr>
                <a:t>Power Presentation</a:t>
              </a:r>
              <a:endParaRPr lang="ko-KR" altLang="en-US" sz="3200" b="1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169384" y="202450"/>
            <a:ext cx="4307845" cy="7239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4000" dirty="0">
                <a:solidFill>
                  <a:schemeClr val="bg1"/>
                </a:solidFill>
              </a:rPr>
              <a:t>Infographic Style</a:t>
            </a:r>
          </a:p>
        </p:txBody>
      </p:sp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F1B807FF-6DA4-429D-AD0B-DD5A0DBF371A}"/>
              </a:ext>
            </a:extLst>
          </p:cNvPr>
          <p:cNvSpPr/>
          <p:nvPr/>
        </p:nvSpPr>
        <p:spPr>
          <a:xfrm>
            <a:off x="4705077" y="2040595"/>
            <a:ext cx="3044834" cy="273748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B61F9F-F933-41C0-B6F9-D194AACD0F61}"/>
              </a:ext>
            </a:extLst>
          </p:cNvPr>
          <p:cNvSpPr txBox="1"/>
          <p:nvPr/>
        </p:nvSpPr>
        <p:spPr>
          <a:xfrm>
            <a:off x="5284067" y="1473086"/>
            <a:ext cx="19144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rgbClr val="EB5C52"/>
                </a:solidFill>
                <a:cs typeface="Arial" pitchFamily="34" charset="0"/>
              </a:rPr>
              <a:t>STRENGTHS</a:t>
            </a:r>
            <a:endParaRPr lang="ko-KR" altLang="en-US" sz="1600" b="1" dirty="0">
              <a:solidFill>
                <a:srgbClr val="EB5C52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24BE57-2D33-4195-BF44-8DA12D79687A}"/>
              </a:ext>
            </a:extLst>
          </p:cNvPr>
          <p:cNvSpPr txBox="1"/>
          <p:nvPr/>
        </p:nvSpPr>
        <p:spPr>
          <a:xfrm>
            <a:off x="7853122" y="3261798"/>
            <a:ext cx="19144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rgbClr val="EB5C52"/>
                </a:solidFill>
                <a:cs typeface="Arial" pitchFamily="34" charset="0"/>
              </a:rPr>
              <a:t>OPPORTUNITIES</a:t>
            </a:r>
            <a:endParaRPr lang="ko-KR" altLang="en-US" sz="1600" b="1" dirty="0">
              <a:solidFill>
                <a:srgbClr val="EB5C52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7C1DD3-303F-4E94-8F25-2DA4AC386D03}"/>
              </a:ext>
            </a:extLst>
          </p:cNvPr>
          <p:cNvSpPr txBox="1"/>
          <p:nvPr/>
        </p:nvSpPr>
        <p:spPr>
          <a:xfrm>
            <a:off x="2956578" y="3261798"/>
            <a:ext cx="19144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rgbClr val="EB5C52"/>
                </a:solidFill>
                <a:cs typeface="Arial" pitchFamily="34" charset="0"/>
              </a:rPr>
              <a:t>WEAKNESS</a:t>
            </a:r>
            <a:endParaRPr lang="ko-KR" altLang="en-US" sz="1600" b="1" dirty="0">
              <a:solidFill>
                <a:srgbClr val="EB5C52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963554-9C68-4D7F-AF82-C34FE9527A3D}"/>
              </a:ext>
            </a:extLst>
          </p:cNvPr>
          <p:cNvSpPr txBox="1"/>
          <p:nvPr/>
        </p:nvSpPr>
        <p:spPr>
          <a:xfrm>
            <a:off x="5284067" y="4933412"/>
            <a:ext cx="19144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rgbClr val="EB5C52"/>
                </a:solidFill>
                <a:cs typeface="Arial" pitchFamily="34" charset="0"/>
              </a:rPr>
              <a:t>THREATS</a:t>
            </a:r>
            <a:endParaRPr lang="ko-KR" altLang="en-US" sz="1600" b="1" dirty="0">
              <a:solidFill>
                <a:srgbClr val="EB5C52"/>
              </a:solidFill>
              <a:cs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1676C66-9626-43BD-8E57-5E89DB6A6E4D}"/>
              </a:ext>
            </a:extLst>
          </p:cNvPr>
          <p:cNvGrpSpPr/>
          <p:nvPr/>
        </p:nvGrpSpPr>
        <p:grpSpPr>
          <a:xfrm>
            <a:off x="4067923" y="1474921"/>
            <a:ext cx="1418150" cy="1419242"/>
            <a:chOff x="1574372" y="2420888"/>
            <a:chExt cx="1557468" cy="1549192"/>
          </a:xfrm>
          <a:solidFill>
            <a:srgbClr val="F18A9A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9" name="Block Arc 8">
              <a:extLst>
                <a:ext uri="{FF2B5EF4-FFF2-40B4-BE49-F238E27FC236}">
                  <a16:creationId xmlns:a16="http://schemas.microsoft.com/office/drawing/2014/main" id="{9569B0BD-348E-4575-95AC-D367AFAFFD78}"/>
                </a:ext>
              </a:extLst>
            </p:cNvPr>
            <p:cNvSpPr/>
            <p:nvPr/>
          </p:nvSpPr>
          <p:spPr>
            <a:xfrm>
              <a:off x="1574372" y="2420888"/>
              <a:ext cx="1386744" cy="1386744"/>
            </a:xfrm>
            <a:prstGeom prst="blockArc">
              <a:avLst>
                <a:gd name="adj1" fmla="val 10800000"/>
                <a:gd name="adj2" fmla="val 16338761"/>
                <a:gd name="adj3" fmla="val 31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B6E49ED-D0E4-4682-BEC5-36D9750DE227}"/>
                </a:ext>
              </a:extLst>
            </p:cNvPr>
            <p:cNvSpPr/>
            <p:nvPr/>
          </p:nvSpPr>
          <p:spPr>
            <a:xfrm>
              <a:off x="2267744" y="2420888"/>
              <a:ext cx="864096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EF8103F-06FA-4F78-8835-232E8132E753}"/>
                </a:ext>
              </a:extLst>
            </p:cNvPr>
            <p:cNvSpPr/>
            <p:nvPr/>
          </p:nvSpPr>
          <p:spPr>
            <a:xfrm rot="5400000">
              <a:off x="1358324" y="3322032"/>
              <a:ext cx="864096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8ECD888-F736-437B-A38C-9BD65ACAAD8C}"/>
              </a:ext>
            </a:extLst>
          </p:cNvPr>
          <p:cNvGrpSpPr/>
          <p:nvPr/>
        </p:nvGrpSpPr>
        <p:grpSpPr>
          <a:xfrm flipH="1">
            <a:off x="6959299" y="1474921"/>
            <a:ext cx="1418150" cy="1419242"/>
            <a:chOff x="1480223" y="2420888"/>
            <a:chExt cx="1557468" cy="1549192"/>
          </a:xfrm>
          <a:solidFill>
            <a:srgbClr val="F7BBC5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3" name="Block Arc 12">
              <a:extLst>
                <a:ext uri="{FF2B5EF4-FFF2-40B4-BE49-F238E27FC236}">
                  <a16:creationId xmlns:a16="http://schemas.microsoft.com/office/drawing/2014/main" id="{D3C60B9F-62CE-4795-9DEE-AA8BE729835A}"/>
                </a:ext>
              </a:extLst>
            </p:cNvPr>
            <p:cNvSpPr/>
            <p:nvPr/>
          </p:nvSpPr>
          <p:spPr>
            <a:xfrm>
              <a:off x="1480223" y="2420888"/>
              <a:ext cx="1386746" cy="1386745"/>
            </a:xfrm>
            <a:prstGeom prst="blockArc">
              <a:avLst>
                <a:gd name="adj1" fmla="val 10800000"/>
                <a:gd name="adj2" fmla="val 16338761"/>
                <a:gd name="adj3" fmla="val 31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17D691E-DFCB-4E06-9D5D-9C8D20809C8D}"/>
                </a:ext>
              </a:extLst>
            </p:cNvPr>
            <p:cNvSpPr/>
            <p:nvPr/>
          </p:nvSpPr>
          <p:spPr>
            <a:xfrm>
              <a:off x="2173595" y="2420888"/>
              <a:ext cx="864096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BCDE7CC-D65E-434A-BA00-F7D037C4DBDC}"/>
                </a:ext>
              </a:extLst>
            </p:cNvPr>
            <p:cNvSpPr/>
            <p:nvPr/>
          </p:nvSpPr>
          <p:spPr>
            <a:xfrm rot="5400000">
              <a:off x="1264182" y="3322032"/>
              <a:ext cx="864097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AF99D6D-9C52-4DD3-AC3C-73EBCE7BD0F9}"/>
              </a:ext>
            </a:extLst>
          </p:cNvPr>
          <p:cNvGrpSpPr/>
          <p:nvPr/>
        </p:nvGrpSpPr>
        <p:grpSpPr>
          <a:xfrm rot="16200000">
            <a:off x="4068469" y="3882271"/>
            <a:ext cx="1418150" cy="1419242"/>
            <a:chOff x="1574372" y="2420888"/>
            <a:chExt cx="1557468" cy="1549192"/>
          </a:xfrm>
          <a:solidFill>
            <a:srgbClr val="F7BBC5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7" name="Block Arc 16">
              <a:extLst>
                <a:ext uri="{FF2B5EF4-FFF2-40B4-BE49-F238E27FC236}">
                  <a16:creationId xmlns:a16="http://schemas.microsoft.com/office/drawing/2014/main" id="{12B06DE7-3CFF-4E57-93DE-0D78094F6EC2}"/>
                </a:ext>
              </a:extLst>
            </p:cNvPr>
            <p:cNvSpPr/>
            <p:nvPr/>
          </p:nvSpPr>
          <p:spPr>
            <a:xfrm>
              <a:off x="1574372" y="2420888"/>
              <a:ext cx="1386744" cy="1386744"/>
            </a:xfrm>
            <a:prstGeom prst="blockArc">
              <a:avLst>
                <a:gd name="adj1" fmla="val 10800000"/>
                <a:gd name="adj2" fmla="val 16338761"/>
                <a:gd name="adj3" fmla="val 31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A66EA25-84A3-4649-80DB-AD671AB47703}"/>
                </a:ext>
              </a:extLst>
            </p:cNvPr>
            <p:cNvSpPr/>
            <p:nvPr/>
          </p:nvSpPr>
          <p:spPr>
            <a:xfrm>
              <a:off x="2267744" y="2420888"/>
              <a:ext cx="864096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6111D2E-3435-4C53-92A8-913E0693BEF6}"/>
                </a:ext>
              </a:extLst>
            </p:cNvPr>
            <p:cNvSpPr/>
            <p:nvPr/>
          </p:nvSpPr>
          <p:spPr>
            <a:xfrm rot="5400000">
              <a:off x="1358324" y="3322032"/>
              <a:ext cx="864096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D2DBEB6-EAA5-4747-B091-EE05452244DF}"/>
              </a:ext>
            </a:extLst>
          </p:cNvPr>
          <p:cNvGrpSpPr/>
          <p:nvPr/>
        </p:nvGrpSpPr>
        <p:grpSpPr>
          <a:xfrm rot="5400000" flipH="1">
            <a:off x="6961660" y="3887041"/>
            <a:ext cx="1418152" cy="1409719"/>
            <a:chOff x="1574370" y="2327313"/>
            <a:chExt cx="1557470" cy="1538797"/>
          </a:xfrm>
          <a:solidFill>
            <a:srgbClr val="F18A9A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1" name="Block Arc 20">
              <a:extLst>
                <a:ext uri="{FF2B5EF4-FFF2-40B4-BE49-F238E27FC236}">
                  <a16:creationId xmlns:a16="http://schemas.microsoft.com/office/drawing/2014/main" id="{33106CEC-4AB7-4F9E-816E-7AF89EBE509E}"/>
                </a:ext>
              </a:extLst>
            </p:cNvPr>
            <p:cNvSpPr/>
            <p:nvPr/>
          </p:nvSpPr>
          <p:spPr>
            <a:xfrm>
              <a:off x="1574372" y="2327313"/>
              <a:ext cx="1386745" cy="1386744"/>
            </a:xfrm>
            <a:prstGeom prst="blockArc">
              <a:avLst>
                <a:gd name="adj1" fmla="val 10800000"/>
                <a:gd name="adj2" fmla="val 16338761"/>
                <a:gd name="adj3" fmla="val 31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ACFEA24-704D-4F48-8A6F-E32BED03C541}"/>
                </a:ext>
              </a:extLst>
            </p:cNvPr>
            <p:cNvSpPr/>
            <p:nvPr/>
          </p:nvSpPr>
          <p:spPr>
            <a:xfrm>
              <a:off x="2267744" y="2327314"/>
              <a:ext cx="864096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77B7AC7-679F-4500-9C88-ED2AB4F0F15D}"/>
                </a:ext>
              </a:extLst>
            </p:cNvPr>
            <p:cNvSpPr/>
            <p:nvPr/>
          </p:nvSpPr>
          <p:spPr>
            <a:xfrm rot="5400000">
              <a:off x="1358321" y="3218061"/>
              <a:ext cx="864098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pic>
        <p:nvPicPr>
          <p:cNvPr id="24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420ADEA4-7DD0-4151-9546-BA5924891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185331" y="1596045"/>
            <a:ext cx="618945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14F89994-2651-4FC3-B743-886D578F1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129" y="2809784"/>
            <a:ext cx="618946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B5EE95A3-A2B6-492D-B7F2-0BAFCBED5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947173" y="3795529"/>
            <a:ext cx="618946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893482EE-AF19-452C-A887-A9A7E1D57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46874" y="5017000"/>
            <a:ext cx="618945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66318AAA-12B0-4046-8C05-7849BC1E1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185331" y="5040706"/>
            <a:ext cx="618945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0AEA772E-C9D3-48F4-8C9B-996AFFB5A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46874" y="1560093"/>
            <a:ext cx="618945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B65093A1-2E43-4E8A-886F-72BF33E62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241" y="2824212"/>
            <a:ext cx="618945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7116EE51-0312-40A6-AF6F-679F36A99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58284" y="3809957"/>
            <a:ext cx="618945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E36A6D3D-F534-45AE-A76E-40BE19D2EB02}"/>
              </a:ext>
            </a:extLst>
          </p:cNvPr>
          <p:cNvGrpSpPr/>
          <p:nvPr/>
        </p:nvGrpSpPr>
        <p:grpSpPr>
          <a:xfrm>
            <a:off x="5336727" y="3038003"/>
            <a:ext cx="1781534" cy="728994"/>
            <a:chOff x="3681233" y="2551862"/>
            <a:chExt cx="1781534" cy="728994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92F6DD8-D986-4D0B-A13C-9EEA819C554A}"/>
                </a:ext>
              </a:extLst>
            </p:cNvPr>
            <p:cNvSpPr txBox="1"/>
            <p:nvPr/>
          </p:nvSpPr>
          <p:spPr>
            <a:xfrm>
              <a:off x="3681233" y="2593194"/>
              <a:ext cx="17815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SWOT</a:t>
              </a:r>
              <a:endParaRPr lang="ko-KR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A896D3D-33EF-4B1B-9520-375637D59B45}"/>
                </a:ext>
              </a:extLst>
            </p:cNvPr>
            <p:cNvSpPr/>
            <p:nvPr/>
          </p:nvSpPr>
          <p:spPr>
            <a:xfrm>
              <a:off x="3762000" y="2551862"/>
              <a:ext cx="1620000" cy="7200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B32DE04-EDA7-4A68-8CD6-F290C48879A0}"/>
                </a:ext>
              </a:extLst>
            </p:cNvPr>
            <p:cNvSpPr/>
            <p:nvPr/>
          </p:nvSpPr>
          <p:spPr>
            <a:xfrm>
              <a:off x="3762000" y="3208848"/>
              <a:ext cx="1620000" cy="7200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04A92E8F-7A07-4074-8F77-EAAFB747EEBB}"/>
              </a:ext>
            </a:extLst>
          </p:cNvPr>
          <p:cNvSpPr txBox="1"/>
          <p:nvPr/>
        </p:nvSpPr>
        <p:spPr>
          <a:xfrm>
            <a:off x="5033357" y="2131045"/>
            <a:ext cx="2388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4914A85-C67F-4213-954C-0E86DAD39903}"/>
              </a:ext>
            </a:extLst>
          </p:cNvPr>
          <p:cNvSpPr txBox="1"/>
          <p:nvPr/>
        </p:nvSpPr>
        <p:spPr>
          <a:xfrm>
            <a:off x="5033357" y="3842959"/>
            <a:ext cx="2388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BF7A8B6-D6DF-4E88-97BF-7170F87C9DEE}"/>
              </a:ext>
            </a:extLst>
          </p:cNvPr>
          <p:cNvGrpSpPr/>
          <p:nvPr/>
        </p:nvGrpSpPr>
        <p:grpSpPr>
          <a:xfrm>
            <a:off x="1020648" y="4408061"/>
            <a:ext cx="2752932" cy="1107996"/>
            <a:chOff x="6210996" y="1433695"/>
            <a:chExt cx="1712589" cy="788254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5B6EF09-9206-418D-9740-CB1E72D01CC8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3"/>
            </a:xfrm>
            <a:prstGeom prst="rect">
              <a:avLst/>
            </a:prstGeom>
            <a:solidFill>
              <a:srgbClr val="F7BBC5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63750BA-1827-4241-A243-48B7BFCFDA5F}"/>
                </a:ext>
              </a:extLst>
            </p:cNvPr>
            <p:cNvSpPr txBox="1"/>
            <p:nvPr/>
          </p:nvSpPr>
          <p:spPr>
            <a:xfrm>
              <a:off x="6210996" y="1630759"/>
              <a:ext cx="1712587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E6785AA-9AA5-487A-B6DD-8CF7FA55DFAB}"/>
              </a:ext>
            </a:extLst>
          </p:cNvPr>
          <p:cNvGrpSpPr/>
          <p:nvPr/>
        </p:nvGrpSpPr>
        <p:grpSpPr>
          <a:xfrm>
            <a:off x="1020648" y="1311757"/>
            <a:ext cx="2752932" cy="1107996"/>
            <a:chOff x="6210996" y="1433695"/>
            <a:chExt cx="1712589" cy="788254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7E4B4B5-C596-4A15-A9EF-B9DF6298518A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A8BC973-501D-4B8E-87C1-B0EB22AAF19B}"/>
                </a:ext>
              </a:extLst>
            </p:cNvPr>
            <p:cNvSpPr txBox="1"/>
            <p:nvPr/>
          </p:nvSpPr>
          <p:spPr>
            <a:xfrm>
              <a:off x="6210996" y="1630759"/>
              <a:ext cx="1712587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8F514AA-64D8-462F-A185-48AE445AC99B}"/>
              </a:ext>
            </a:extLst>
          </p:cNvPr>
          <p:cNvGrpSpPr/>
          <p:nvPr/>
        </p:nvGrpSpPr>
        <p:grpSpPr>
          <a:xfrm>
            <a:off x="8680468" y="4408061"/>
            <a:ext cx="2733956" cy="1107996"/>
            <a:chOff x="6210996" y="1433695"/>
            <a:chExt cx="1712589" cy="788254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92BBE48-EF04-451F-A034-9B985359F810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1F5B401-7EA8-47A3-BAD7-13CEAC3AF708}"/>
                </a:ext>
              </a:extLst>
            </p:cNvPr>
            <p:cNvSpPr txBox="1"/>
            <p:nvPr/>
          </p:nvSpPr>
          <p:spPr>
            <a:xfrm>
              <a:off x="6210996" y="1630759"/>
              <a:ext cx="1712587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699F710-7EFB-4EAA-91C0-4AD35A25DE54}"/>
              </a:ext>
            </a:extLst>
          </p:cNvPr>
          <p:cNvGrpSpPr/>
          <p:nvPr/>
        </p:nvGrpSpPr>
        <p:grpSpPr>
          <a:xfrm>
            <a:off x="8680468" y="1311757"/>
            <a:ext cx="2733956" cy="1107996"/>
            <a:chOff x="6210996" y="1433695"/>
            <a:chExt cx="1712589" cy="788254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FD5AEC20-8C66-48D5-969B-3E5AFF5369CD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3"/>
            </a:xfrm>
            <a:prstGeom prst="rect">
              <a:avLst/>
            </a:prstGeom>
            <a:solidFill>
              <a:srgbClr val="F7BBC5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9C59ADB-AF14-4F56-9A35-154E0FA88103}"/>
                </a:ext>
              </a:extLst>
            </p:cNvPr>
            <p:cNvSpPr txBox="1"/>
            <p:nvPr/>
          </p:nvSpPr>
          <p:spPr>
            <a:xfrm>
              <a:off x="6210996" y="1630759"/>
              <a:ext cx="1712587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1606C09-9B8F-4A68-BBE1-79136C8809A5}"/>
              </a:ext>
            </a:extLst>
          </p:cNvPr>
          <p:cNvSpPr txBox="1">
            <a:spLocks/>
          </p:cNvSpPr>
          <p:nvPr/>
        </p:nvSpPr>
        <p:spPr>
          <a:xfrm>
            <a:off x="3735143" y="236428"/>
            <a:ext cx="4105837" cy="7242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>
                <a:solidFill>
                  <a:schemeClr val="bg1"/>
                </a:solidFill>
              </a:rPr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DAB529E-7D8E-4A71-B510-996A6524FAF9}"/>
              </a:ext>
            </a:extLst>
          </p:cNvPr>
          <p:cNvSpPr/>
          <p:nvPr/>
        </p:nvSpPr>
        <p:spPr>
          <a:xfrm>
            <a:off x="4777708" y="1837100"/>
            <a:ext cx="928500" cy="891459"/>
          </a:xfrm>
          <a:prstGeom prst="rect">
            <a:avLst/>
          </a:prstGeom>
          <a:solidFill>
            <a:schemeClr val="bg1"/>
          </a:solidFill>
          <a:ln w="63500">
            <a:solidFill>
              <a:srgbClr val="F18A9A"/>
            </a:solidFill>
          </a:ln>
          <a:effectLst>
            <a:innerShdw blurRad="127000" dist="127000" dir="13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E51202C-1A40-4F6A-9EC2-4580D5C67D57}"/>
              </a:ext>
            </a:extLst>
          </p:cNvPr>
          <p:cNvSpPr/>
          <p:nvPr/>
        </p:nvSpPr>
        <p:spPr>
          <a:xfrm>
            <a:off x="4777708" y="2938384"/>
            <a:ext cx="928500" cy="891459"/>
          </a:xfrm>
          <a:prstGeom prst="rect">
            <a:avLst/>
          </a:prstGeom>
          <a:solidFill>
            <a:schemeClr val="bg1"/>
          </a:solidFill>
          <a:ln w="63500">
            <a:solidFill>
              <a:srgbClr val="F18A9A"/>
            </a:solidFill>
          </a:ln>
          <a:effectLst>
            <a:innerShdw blurRad="127000" dist="127000" dir="13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1A0DA8-886D-4039-87F4-93D482A0CC65}"/>
              </a:ext>
            </a:extLst>
          </p:cNvPr>
          <p:cNvSpPr/>
          <p:nvPr/>
        </p:nvSpPr>
        <p:spPr>
          <a:xfrm>
            <a:off x="4777708" y="4039668"/>
            <a:ext cx="928500" cy="891459"/>
          </a:xfrm>
          <a:prstGeom prst="rect">
            <a:avLst/>
          </a:prstGeom>
          <a:solidFill>
            <a:schemeClr val="bg1"/>
          </a:solidFill>
          <a:ln w="63500">
            <a:solidFill>
              <a:srgbClr val="F18A9A"/>
            </a:solidFill>
          </a:ln>
          <a:effectLst>
            <a:innerShdw blurRad="127000" dist="127000" dir="13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C809B4-D4F5-43C7-A52B-9FBD6986CF49}"/>
              </a:ext>
            </a:extLst>
          </p:cNvPr>
          <p:cNvSpPr/>
          <p:nvPr/>
        </p:nvSpPr>
        <p:spPr>
          <a:xfrm>
            <a:off x="4777708" y="5140952"/>
            <a:ext cx="928500" cy="891459"/>
          </a:xfrm>
          <a:prstGeom prst="rect">
            <a:avLst/>
          </a:prstGeom>
          <a:solidFill>
            <a:schemeClr val="bg1"/>
          </a:solidFill>
          <a:ln w="63500">
            <a:solidFill>
              <a:srgbClr val="F18A9A"/>
            </a:solidFill>
          </a:ln>
          <a:effectLst>
            <a:innerShdw blurRad="127000" dist="127000" dir="13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7" name="Freeform 4">
            <a:extLst>
              <a:ext uri="{FF2B5EF4-FFF2-40B4-BE49-F238E27FC236}">
                <a16:creationId xmlns:a16="http://schemas.microsoft.com/office/drawing/2014/main" id="{09CDEA18-2091-4AB3-97AF-B5B6D15ABCAB}"/>
              </a:ext>
            </a:extLst>
          </p:cNvPr>
          <p:cNvSpPr/>
          <p:nvPr/>
        </p:nvSpPr>
        <p:spPr>
          <a:xfrm>
            <a:off x="2700682" y="2907813"/>
            <a:ext cx="2056195" cy="1032243"/>
          </a:xfrm>
          <a:custGeom>
            <a:avLst/>
            <a:gdLst>
              <a:gd name="connsiteX0" fmla="*/ 1621972 w 1621972"/>
              <a:gd name="connsiteY0" fmla="*/ 0 h 925286"/>
              <a:gd name="connsiteX1" fmla="*/ 0 w 1621972"/>
              <a:gd name="connsiteY1" fmla="*/ 925286 h 925286"/>
              <a:gd name="connsiteX2" fmla="*/ 1621972 w 1621972"/>
              <a:gd name="connsiteY2" fmla="*/ 849086 h 925286"/>
              <a:gd name="connsiteX3" fmla="*/ 1621972 w 1621972"/>
              <a:gd name="connsiteY3" fmla="*/ 0 h 925286"/>
              <a:gd name="connsiteX0" fmla="*/ 1632858 w 1632858"/>
              <a:gd name="connsiteY0" fmla="*/ 0 h 957943"/>
              <a:gd name="connsiteX1" fmla="*/ 0 w 1632858"/>
              <a:gd name="connsiteY1" fmla="*/ 957943 h 957943"/>
              <a:gd name="connsiteX2" fmla="*/ 1621972 w 1632858"/>
              <a:gd name="connsiteY2" fmla="*/ 881743 h 957943"/>
              <a:gd name="connsiteX3" fmla="*/ 1632858 w 1632858"/>
              <a:gd name="connsiteY3" fmla="*/ 0 h 957943"/>
              <a:gd name="connsiteX0" fmla="*/ 1632858 w 1654629"/>
              <a:gd name="connsiteY0" fmla="*/ 0 h 957943"/>
              <a:gd name="connsiteX1" fmla="*/ 0 w 1654629"/>
              <a:gd name="connsiteY1" fmla="*/ 957943 h 957943"/>
              <a:gd name="connsiteX2" fmla="*/ 1654629 w 1654629"/>
              <a:gd name="connsiteY2" fmla="*/ 903515 h 957943"/>
              <a:gd name="connsiteX3" fmla="*/ 1632858 w 1654629"/>
              <a:gd name="connsiteY3" fmla="*/ 0 h 957943"/>
              <a:gd name="connsiteX0" fmla="*/ 1643743 w 1654629"/>
              <a:gd name="connsiteY0" fmla="*/ 0 h 979714"/>
              <a:gd name="connsiteX1" fmla="*/ 0 w 1654629"/>
              <a:gd name="connsiteY1" fmla="*/ 979714 h 979714"/>
              <a:gd name="connsiteX2" fmla="*/ 1654629 w 1654629"/>
              <a:gd name="connsiteY2" fmla="*/ 925286 h 979714"/>
              <a:gd name="connsiteX3" fmla="*/ 1643743 w 1654629"/>
              <a:gd name="connsiteY3" fmla="*/ 0 h 979714"/>
              <a:gd name="connsiteX0" fmla="*/ 1630212 w 1654629"/>
              <a:gd name="connsiteY0" fmla="*/ 0 h 947057"/>
              <a:gd name="connsiteX1" fmla="*/ 0 w 1654629"/>
              <a:gd name="connsiteY1" fmla="*/ 947057 h 947057"/>
              <a:gd name="connsiteX2" fmla="*/ 1654629 w 1654629"/>
              <a:gd name="connsiteY2" fmla="*/ 892629 h 947057"/>
              <a:gd name="connsiteX3" fmla="*/ 1630212 w 1654629"/>
              <a:gd name="connsiteY3" fmla="*/ 0 h 947057"/>
              <a:gd name="connsiteX0" fmla="*/ 1657273 w 1657273"/>
              <a:gd name="connsiteY0" fmla="*/ 0 h 968828"/>
              <a:gd name="connsiteX1" fmla="*/ 0 w 1657273"/>
              <a:gd name="connsiteY1" fmla="*/ 968828 h 968828"/>
              <a:gd name="connsiteX2" fmla="*/ 1654629 w 1657273"/>
              <a:gd name="connsiteY2" fmla="*/ 914400 h 968828"/>
              <a:gd name="connsiteX3" fmla="*/ 1657273 w 1657273"/>
              <a:gd name="connsiteY3" fmla="*/ 0 h 968828"/>
              <a:gd name="connsiteX0" fmla="*/ 1684334 w 1684334"/>
              <a:gd name="connsiteY0" fmla="*/ 0 h 990599"/>
              <a:gd name="connsiteX1" fmla="*/ 0 w 1684334"/>
              <a:gd name="connsiteY1" fmla="*/ 990599 h 990599"/>
              <a:gd name="connsiteX2" fmla="*/ 1654629 w 1684334"/>
              <a:gd name="connsiteY2" fmla="*/ 936171 h 990599"/>
              <a:gd name="connsiteX3" fmla="*/ 1684334 w 1684334"/>
              <a:gd name="connsiteY3" fmla="*/ 0 h 990599"/>
              <a:gd name="connsiteX0" fmla="*/ 1589618 w 1654636"/>
              <a:gd name="connsiteY0" fmla="*/ 0 h 947056"/>
              <a:gd name="connsiteX1" fmla="*/ 0 w 1654636"/>
              <a:gd name="connsiteY1" fmla="*/ 947056 h 947056"/>
              <a:gd name="connsiteX2" fmla="*/ 1654629 w 1654636"/>
              <a:gd name="connsiteY2" fmla="*/ 892628 h 947056"/>
              <a:gd name="connsiteX3" fmla="*/ 1589618 w 1654636"/>
              <a:gd name="connsiteY3" fmla="*/ 0 h 947056"/>
              <a:gd name="connsiteX0" fmla="*/ 1603149 w 1654638"/>
              <a:gd name="connsiteY0" fmla="*/ 0 h 979713"/>
              <a:gd name="connsiteX1" fmla="*/ 0 w 1654638"/>
              <a:gd name="connsiteY1" fmla="*/ 979713 h 979713"/>
              <a:gd name="connsiteX2" fmla="*/ 1654629 w 1654638"/>
              <a:gd name="connsiteY2" fmla="*/ 925285 h 979713"/>
              <a:gd name="connsiteX3" fmla="*/ 1603149 w 1654638"/>
              <a:gd name="connsiteY3" fmla="*/ 0 h 979713"/>
              <a:gd name="connsiteX0" fmla="*/ 1603149 w 1627589"/>
              <a:gd name="connsiteY0" fmla="*/ 0 h 979713"/>
              <a:gd name="connsiteX1" fmla="*/ 0 w 1627589"/>
              <a:gd name="connsiteY1" fmla="*/ 979713 h 979713"/>
              <a:gd name="connsiteX2" fmla="*/ 1627568 w 1627589"/>
              <a:gd name="connsiteY2" fmla="*/ 914399 h 979713"/>
              <a:gd name="connsiteX3" fmla="*/ 1603149 w 1627589"/>
              <a:gd name="connsiteY3" fmla="*/ 0 h 979713"/>
              <a:gd name="connsiteX0" fmla="*/ 1603149 w 1611762"/>
              <a:gd name="connsiteY0" fmla="*/ 0 h 979713"/>
              <a:gd name="connsiteX1" fmla="*/ 0 w 1611762"/>
              <a:gd name="connsiteY1" fmla="*/ 979713 h 979713"/>
              <a:gd name="connsiteX2" fmla="*/ 1611709 w 1611762"/>
              <a:gd name="connsiteY2" fmla="*/ 910146 h 979713"/>
              <a:gd name="connsiteX3" fmla="*/ 1603149 w 1611762"/>
              <a:gd name="connsiteY3" fmla="*/ 0 h 979713"/>
              <a:gd name="connsiteX0" fmla="*/ 1581944 w 1611727"/>
              <a:gd name="connsiteY0" fmla="*/ 0 h 979713"/>
              <a:gd name="connsiteX1" fmla="*/ 0 w 1611727"/>
              <a:gd name="connsiteY1" fmla="*/ 979713 h 979713"/>
              <a:gd name="connsiteX2" fmla="*/ 1611709 w 1611727"/>
              <a:gd name="connsiteY2" fmla="*/ 910146 h 979713"/>
              <a:gd name="connsiteX3" fmla="*/ 1581944 w 1611727"/>
              <a:gd name="connsiteY3" fmla="*/ 0 h 979713"/>
              <a:gd name="connsiteX0" fmla="*/ 1581944 w 1586350"/>
              <a:gd name="connsiteY0" fmla="*/ 0 h 979713"/>
              <a:gd name="connsiteX1" fmla="*/ 0 w 1586350"/>
              <a:gd name="connsiteY1" fmla="*/ 979713 h 979713"/>
              <a:gd name="connsiteX2" fmla="*/ 1586263 w 1586350"/>
              <a:gd name="connsiteY2" fmla="*/ 920382 h 979713"/>
              <a:gd name="connsiteX3" fmla="*/ 1581944 w 1586350"/>
              <a:gd name="connsiteY3" fmla="*/ 0 h 979713"/>
              <a:gd name="connsiteX0" fmla="*/ 1581944 w 1586350"/>
              <a:gd name="connsiteY0" fmla="*/ 0 h 979713"/>
              <a:gd name="connsiteX1" fmla="*/ 0 w 1586350"/>
              <a:gd name="connsiteY1" fmla="*/ 979713 h 979713"/>
              <a:gd name="connsiteX2" fmla="*/ 1586263 w 1586350"/>
              <a:gd name="connsiteY2" fmla="*/ 920382 h 979713"/>
              <a:gd name="connsiteX3" fmla="*/ 1581944 w 1586350"/>
              <a:gd name="connsiteY3" fmla="*/ 0 h 979713"/>
              <a:gd name="connsiteX0" fmla="*/ 1581944 w 1582267"/>
              <a:gd name="connsiteY0" fmla="*/ 0 h 979713"/>
              <a:gd name="connsiteX1" fmla="*/ 0 w 1582267"/>
              <a:gd name="connsiteY1" fmla="*/ 979713 h 979713"/>
              <a:gd name="connsiteX2" fmla="*/ 1582022 w 1582267"/>
              <a:gd name="connsiteY2" fmla="*/ 920382 h 979713"/>
              <a:gd name="connsiteX3" fmla="*/ 1581944 w 1582267"/>
              <a:gd name="connsiteY3" fmla="*/ 0 h 979713"/>
              <a:gd name="connsiteX0" fmla="*/ 1581944 w 1582267"/>
              <a:gd name="connsiteY0" fmla="*/ 0 h 972229"/>
              <a:gd name="connsiteX1" fmla="*/ 0 w 1582267"/>
              <a:gd name="connsiteY1" fmla="*/ 972229 h 972229"/>
              <a:gd name="connsiteX2" fmla="*/ 1582022 w 1582267"/>
              <a:gd name="connsiteY2" fmla="*/ 912898 h 972229"/>
              <a:gd name="connsiteX3" fmla="*/ 1581944 w 1582267"/>
              <a:gd name="connsiteY3" fmla="*/ 0 h 972229"/>
              <a:gd name="connsiteX0" fmla="*/ 1577945 w 1582112"/>
              <a:gd name="connsiteY0" fmla="*/ 0 h 974723"/>
              <a:gd name="connsiteX1" fmla="*/ 0 w 1582112"/>
              <a:gd name="connsiteY1" fmla="*/ 974723 h 974723"/>
              <a:gd name="connsiteX2" fmla="*/ 1582022 w 1582112"/>
              <a:gd name="connsiteY2" fmla="*/ 915392 h 974723"/>
              <a:gd name="connsiteX3" fmla="*/ 1577945 w 1582112"/>
              <a:gd name="connsiteY3" fmla="*/ 0 h 974723"/>
              <a:gd name="connsiteX0" fmla="*/ 1575945 w 1582091"/>
              <a:gd name="connsiteY0" fmla="*/ 0 h 969734"/>
              <a:gd name="connsiteX1" fmla="*/ 0 w 1582091"/>
              <a:gd name="connsiteY1" fmla="*/ 969734 h 969734"/>
              <a:gd name="connsiteX2" fmla="*/ 1582022 w 1582091"/>
              <a:gd name="connsiteY2" fmla="*/ 910403 h 969734"/>
              <a:gd name="connsiteX3" fmla="*/ 1575945 w 1582091"/>
              <a:gd name="connsiteY3" fmla="*/ 0 h 969734"/>
              <a:gd name="connsiteX0" fmla="*/ 1575945 w 1582091"/>
              <a:gd name="connsiteY0" fmla="*/ 0 h 972229"/>
              <a:gd name="connsiteX1" fmla="*/ 0 w 1582091"/>
              <a:gd name="connsiteY1" fmla="*/ 972229 h 972229"/>
              <a:gd name="connsiteX2" fmla="*/ 1582022 w 1582091"/>
              <a:gd name="connsiteY2" fmla="*/ 912898 h 972229"/>
              <a:gd name="connsiteX3" fmla="*/ 1575945 w 1582091"/>
              <a:gd name="connsiteY3" fmla="*/ 0 h 972229"/>
              <a:gd name="connsiteX0" fmla="*/ 1575945 w 1582091"/>
              <a:gd name="connsiteY0" fmla="*/ 0 h 974724"/>
              <a:gd name="connsiteX1" fmla="*/ 0 w 1582091"/>
              <a:gd name="connsiteY1" fmla="*/ 974724 h 974724"/>
              <a:gd name="connsiteX2" fmla="*/ 1582022 w 1582091"/>
              <a:gd name="connsiteY2" fmla="*/ 915393 h 974724"/>
              <a:gd name="connsiteX3" fmla="*/ 1575945 w 1582091"/>
              <a:gd name="connsiteY3" fmla="*/ 0 h 974724"/>
              <a:gd name="connsiteX0" fmla="*/ 1575945 w 1578155"/>
              <a:gd name="connsiteY0" fmla="*/ 0 h 974724"/>
              <a:gd name="connsiteX1" fmla="*/ 0 w 1578155"/>
              <a:gd name="connsiteY1" fmla="*/ 974724 h 974724"/>
              <a:gd name="connsiteX2" fmla="*/ 1578023 w 1578155"/>
              <a:gd name="connsiteY2" fmla="*/ 920382 h 974724"/>
              <a:gd name="connsiteX3" fmla="*/ 1575945 w 1578155"/>
              <a:gd name="connsiteY3" fmla="*/ 0 h 974724"/>
              <a:gd name="connsiteX0" fmla="*/ 1575945 w 1578155"/>
              <a:gd name="connsiteY0" fmla="*/ 0 h 974724"/>
              <a:gd name="connsiteX1" fmla="*/ 0 w 1578155"/>
              <a:gd name="connsiteY1" fmla="*/ 974724 h 974724"/>
              <a:gd name="connsiteX2" fmla="*/ 1578023 w 1578155"/>
              <a:gd name="connsiteY2" fmla="*/ 922875 h 974724"/>
              <a:gd name="connsiteX3" fmla="*/ 1575945 w 1578155"/>
              <a:gd name="connsiteY3" fmla="*/ 0 h 974724"/>
              <a:gd name="connsiteX0" fmla="*/ 1585943 w 1588153"/>
              <a:gd name="connsiteY0" fmla="*/ 0 h 972229"/>
              <a:gd name="connsiteX1" fmla="*/ 0 w 1588153"/>
              <a:gd name="connsiteY1" fmla="*/ 972229 h 972229"/>
              <a:gd name="connsiteX2" fmla="*/ 1588021 w 1588153"/>
              <a:gd name="connsiteY2" fmla="*/ 922875 h 972229"/>
              <a:gd name="connsiteX3" fmla="*/ 1585943 w 1588153"/>
              <a:gd name="connsiteY3" fmla="*/ 0 h 972229"/>
              <a:gd name="connsiteX0" fmla="*/ 1593941 w 1596151"/>
              <a:gd name="connsiteY0" fmla="*/ 0 h 999669"/>
              <a:gd name="connsiteX1" fmla="*/ 0 w 1596151"/>
              <a:gd name="connsiteY1" fmla="*/ 999669 h 999669"/>
              <a:gd name="connsiteX2" fmla="*/ 1596019 w 1596151"/>
              <a:gd name="connsiteY2" fmla="*/ 922875 h 999669"/>
              <a:gd name="connsiteX3" fmla="*/ 1593941 w 1596151"/>
              <a:gd name="connsiteY3" fmla="*/ 0 h 999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6151" h="999669">
                <a:moveTo>
                  <a:pt x="1593941" y="0"/>
                </a:moveTo>
                <a:lnTo>
                  <a:pt x="0" y="999669"/>
                </a:lnTo>
                <a:lnTo>
                  <a:pt x="1596019" y="922875"/>
                </a:lnTo>
                <a:cubicBezTo>
                  <a:pt x="1596900" y="618075"/>
                  <a:pt x="1593060" y="304800"/>
                  <a:pt x="1593941" y="0"/>
                </a:cubicBezTo>
                <a:close/>
              </a:path>
            </a:pathLst>
          </a:custGeom>
          <a:solidFill>
            <a:srgbClr val="F18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rgbClr val="009FE3"/>
              </a:solidFill>
            </a:endParaRPr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30D7B18F-0CB1-4C39-89D1-DCCDDEB9C0E1}"/>
              </a:ext>
            </a:extLst>
          </p:cNvPr>
          <p:cNvSpPr/>
          <p:nvPr/>
        </p:nvSpPr>
        <p:spPr>
          <a:xfrm>
            <a:off x="2698364" y="1806188"/>
            <a:ext cx="2063810" cy="2133869"/>
          </a:xfrm>
          <a:custGeom>
            <a:avLst/>
            <a:gdLst>
              <a:gd name="connsiteX0" fmla="*/ 1621972 w 1621972"/>
              <a:gd name="connsiteY0" fmla="*/ 0 h 2035628"/>
              <a:gd name="connsiteX1" fmla="*/ 0 w 1621972"/>
              <a:gd name="connsiteY1" fmla="*/ 2035628 h 2035628"/>
              <a:gd name="connsiteX2" fmla="*/ 1621972 w 1621972"/>
              <a:gd name="connsiteY2" fmla="*/ 892628 h 2035628"/>
              <a:gd name="connsiteX3" fmla="*/ 1621972 w 1621972"/>
              <a:gd name="connsiteY3" fmla="*/ 0 h 2035628"/>
              <a:gd name="connsiteX0" fmla="*/ 1621972 w 1654629"/>
              <a:gd name="connsiteY0" fmla="*/ 0 h 2035628"/>
              <a:gd name="connsiteX1" fmla="*/ 0 w 1654629"/>
              <a:gd name="connsiteY1" fmla="*/ 2035628 h 2035628"/>
              <a:gd name="connsiteX2" fmla="*/ 1654629 w 1654629"/>
              <a:gd name="connsiteY2" fmla="*/ 881742 h 2035628"/>
              <a:gd name="connsiteX3" fmla="*/ 1621972 w 1654629"/>
              <a:gd name="connsiteY3" fmla="*/ 0 h 2035628"/>
              <a:gd name="connsiteX0" fmla="*/ 1635503 w 1654629"/>
              <a:gd name="connsiteY0" fmla="*/ 0 h 2013857"/>
              <a:gd name="connsiteX1" fmla="*/ 0 w 1654629"/>
              <a:gd name="connsiteY1" fmla="*/ 2013857 h 2013857"/>
              <a:gd name="connsiteX2" fmla="*/ 1654629 w 1654629"/>
              <a:gd name="connsiteY2" fmla="*/ 859971 h 2013857"/>
              <a:gd name="connsiteX3" fmla="*/ 1635503 w 1654629"/>
              <a:gd name="connsiteY3" fmla="*/ 0 h 2013857"/>
              <a:gd name="connsiteX0" fmla="*/ 1594911 w 1654629"/>
              <a:gd name="connsiteY0" fmla="*/ 0 h 2002971"/>
              <a:gd name="connsiteX1" fmla="*/ 0 w 1654629"/>
              <a:gd name="connsiteY1" fmla="*/ 2002971 h 2002971"/>
              <a:gd name="connsiteX2" fmla="*/ 1654629 w 1654629"/>
              <a:gd name="connsiteY2" fmla="*/ 849085 h 2002971"/>
              <a:gd name="connsiteX3" fmla="*/ 1594911 w 1654629"/>
              <a:gd name="connsiteY3" fmla="*/ 0 h 2002971"/>
              <a:gd name="connsiteX0" fmla="*/ 1600197 w 1654629"/>
              <a:gd name="connsiteY0" fmla="*/ 0 h 2002971"/>
              <a:gd name="connsiteX1" fmla="*/ 0 w 1654629"/>
              <a:gd name="connsiteY1" fmla="*/ 2002971 h 2002971"/>
              <a:gd name="connsiteX2" fmla="*/ 1654629 w 1654629"/>
              <a:gd name="connsiteY2" fmla="*/ 849085 h 2002971"/>
              <a:gd name="connsiteX3" fmla="*/ 1600197 w 1654629"/>
              <a:gd name="connsiteY3" fmla="*/ 0 h 2002971"/>
              <a:gd name="connsiteX0" fmla="*/ 1605484 w 1654629"/>
              <a:gd name="connsiteY0" fmla="*/ 0 h 2007224"/>
              <a:gd name="connsiteX1" fmla="*/ 0 w 1654629"/>
              <a:gd name="connsiteY1" fmla="*/ 2007224 h 2007224"/>
              <a:gd name="connsiteX2" fmla="*/ 1654629 w 1654629"/>
              <a:gd name="connsiteY2" fmla="*/ 853338 h 2007224"/>
              <a:gd name="connsiteX3" fmla="*/ 1605484 w 1654629"/>
              <a:gd name="connsiteY3" fmla="*/ 0 h 2007224"/>
              <a:gd name="connsiteX0" fmla="*/ 1605484 w 1612337"/>
              <a:gd name="connsiteY0" fmla="*/ 0 h 2007224"/>
              <a:gd name="connsiteX1" fmla="*/ 0 w 1612337"/>
              <a:gd name="connsiteY1" fmla="*/ 2007224 h 2007224"/>
              <a:gd name="connsiteX2" fmla="*/ 1612337 w 1612337"/>
              <a:gd name="connsiteY2" fmla="*/ 870350 h 2007224"/>
              <a:gd name="connsiteX3" fmla="*/ 1605484 w 1612337"/>
              <a:gd name="connsiteY3" fmla="*/ 0 h 2007224"/>
              <a:gd name="connsiteX0" fmla="*/ 1605484 w 1612337"/>
              <a:gd name="connsiteY0" fmla="*/ 0 h 2041344"/>
              <a:gd name="connsiteX1" fmla="*/ 0 w 1612337"/>
              <a:gd name="connsiteY1" fmla="*/ 2041344 h 2041344"/>
              <a:gd name="connsiteX2" fmla="*/ 1612337 w 1612337"/>
              <a:gd name="connsiteY2" fmla="*/ 904470 h 2041344"/>
              <a:gd name="connsiteX3" fmla="*/ 1605484 w 1612337"/>
              <a:gd name="connsiteY3" fmla="*/ 0 h 2041344"/>
              <a:gd name="connsiteX0" fmla="*/ 1605484 w 1612337"/>
              <a:gd name="connsiteY0" fmla="*/ 0 h 2041344"/>
              <a:gd name="connsiteX1" fmla="*/ 0 w 1612337"/>
              <a:gd name="connsiteY1" fmla="*/ 2041344 h 2041344"/>
              <a:gd name="connsiteX2" fmla="*/ 1612337 w 1612337"/>
              <a:gd name="connsiteY2" fmla="*/ 911293 h 2041344"/>
              <a:gd name="connsiteX3" fmla="*/ 1605484 w 1612337"/>
              <a:gd name="connsiteY3" fmla="*/ 0 h 2041344"/>
              <a:gd name="connsiteX0" fmla="*/ 1613967 w 1614481"/>
              <a:gd name="connsiteY0" fmla="*/ 0 h 2051579"/>
              <a:gd name="connsiteX1" fmla="*/ 0 w 1614481"/>
              <a:gd name="connsiteY1" fmla="*/ 2051579 h 2051579"/>
              <a:gd name="connsiteX2" fmla="*/ 1612337 w 1614481"/>
              <a:gd name="connsiteY2" fmla="*/ 921528 h 2051579"/>
              <a:gd name="connsiteX3" fmla="*/ 1613967 w 1614481"/>
              <a:gd name="connsiteY3" fmla="*/ 0 h 2051579"/>
              <a:gd name="connsiteX0" fmla="*/ 1597003 w 1612337"/>
              <a:gd name="connsiteY0" fmla="*/ 0 h 2048168"/>
              <a:gd name="connsiteX1" fmla="*/ 0 w 1612337"/>
              <a:gd name="connsiteY1" fmla="*/ 2048168 h 2048168"/>
              <a:gd name="connsiteX2" fmla="*/ 1612337 w 1612337"/>
              <a:gd name="connsiteY2" fmla="*/ 918117 h 2048168"/>
              <a:gd name="connsiteX3" fmla="*/ 1597003 w 1612337"/>
              <a:gd name="connsiteY3" fmla="*/ 0 h 2048168"/>
              <a:gd name="connsiteX0" fmla="*/ 1600839 w 1612337"/>
              <a:gd name="connsiteY0" fmla="*/ 0 h 2043403"/>
              <a:gd name="connsiteX1" fmla="*/ 0 w 1612337"/>
              <a:gd name="connsiteY1" fmla="*/ 2043403 h 2043403"/>
              <a:gd name="connsiteX2" fmla="*/ 1612337 w 1612337"/>
              <a:gd name="connsiteY2" fmla="*/ 913352 h 2043403"/>
              <a:gd name="connsiteX3" fmla="*/ 1600839 w 1612337"/>
              <a:gd name="connsiteY3" fmla="*/ 0 h 2043403"/>
              <a:gd name="connsiteX0" fmla="*/ 1600839 w 1612337"/>
              <a:gd name="connsiteY0" fmla="*/ 0 h 2043403"/>
              <a:gd name="connsiteX1" fmla="*/ 0 w 1612337"/>
              <a:gd name="connsiteY1" fmla="*/ 2043403 h 2043403"/>
              <a:gd name="connsiteX2" fmla="*/ 1612337 w 1612337"/>
              <a:gd name="connsiteY2" fmla="*/ 915735 h 2043403"/>
              <a:gd name="connsiteX3" fmla="*/ 1600839 w 1612337"/>
              <a:gd name="connsiteY3" fmla="*/ 0 h 2043403"/>
              <a:gd name="connsiteX0" fmla="*/ 1598829 w 1610327"/>
              <a:gd name="connsiteY0" fmla="*/ 0 h 2068370"/>
              <a:gd name="connsiteX1" fmla="*/ 0 w 1610327"/>
              <a:gd name="connsiteY1" fmla="*/ 2068370 h 2068370"/>
              <a:gd name="connsiteX2" fmla="*/ 1610327 w 1610327"/>
              <a:gd name="connsiteY2" fmla="*/ 915735 h 2068370"/>
              <a:gd name="connsiteX3" fmla="*/ 1598829 w 1610327"/>
              <a:gd name="connsiteY3" fmla="*/ 0 h 2068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0327" h="2068370">
                <a:moveTo>
                  <a:pt x="1598829" y="0"/>
                </a:moveTo>
                <a:lnTo>
                  <a:pt x="0" y="2068370"/>
                </a:lnTo>
                <a:lnTo>
                  <a:pt x="1610327" y="915735"/>
                </a:lnTo>
                <a:cubicBezTo>
                  <a:pt x="1608043" y="625618"/>
                  <a:pt x="1601113" y="290117"/>
                  <a:pt x="1598829" y="0"/>
                </a:cubicBezTo>
                <a:close/>
              </a:path>
            </a:pathLst>
          </a:custGeom>
          <a:solidFill>
            <a:srgbClr val="F18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rgbClr val="009FE3"/>
              </a:solidFill>
            </a:endParaRPr>
          </a:p>
        </p:txBody>
      </p:sp>
      <p:sp>
        <p:nvSpPr>
          <p:cNvPr id="9" name="Freeform 59">
            <a:extLst>
              <a:ext uri="{FF2B5EF4-FFF2-40B4-BE49-F238E27FC236}">
                <a16:creationId xmlns:a16="http://schemas.microsoft.com/office/drawing/2014/main" id="{6AE3B30C-5EF0-4811-87C1-41429D05DB79}"/>
              </a:ext>
            </a:extLst>
          </p:cNvPr>
          <p:cNvSpPr/>
          <p:nvPr/>
        </p:nvSpPr>
        <p:spPr>
          <a:xfrm flipV="1">
            <a:off x="2707979" y="3936415"/>
            <a:ext cx="2047004" cy="1029679"/>
          </a:xfrm>
          <a:custGeom>
            <a:avLst/>
            <a:gdLst>
              <a:gd name="connsiteX0" fmla="*/ 1621972 w 1621972"/>
              <a:gd name="connsiteY0" fmla="*/ 0 h 925286"/>
              <a:gd name="connsiteX1" fmla="*/ 0 w 1621972"/>
              <a:gd name="connsiteY1" fmla="*/ 925286 h 925286"/>
              <a:gd name="connsiteX2" fmla="*/ 1621972 w 1621972"/>
              <a:gd name="connsiteY2" fmla="*/ 849086 h 925286"/>
              <a:gd name="connsiteX3" fmla="*/ 1621972 w 1621972"/>
              <a:gd name="connsiteY3" fmla="*/ 0 h 925286"/>
              <a:gd name="connsiteX0" fmla="*/ 1632858 w 1632858"/>
              <a:gd name="connsiteY0" fmla="*/ 0 h 957943"/>
              <a:gd name="connsiteX1" fmla="*/ 0 w 1632858"/>
              <a:gd name="connsiteY1" fmla="*/ 957943 h 957943"/>
              <a:gd name="connsiteX2" fmla="*/ 1621972 w 1632858"/>
              <a:gd name="connsiteY2" fmla="*/ 881743 h 957943"/>
              <a:gd name="connsiteX3" fmla="*/ 1632858 w 1632858"/>
              <a:gd name="connsiteY3" fmla="*/ 0 h 957943"/>
              <a:gd name="connsiteX0" fmla="*/ 1632858 w 1654629"/>
              <a:gd name="connsiteY0" fmla="*/ 0 h 957943"/>
              <a:gd name="connsiteX1" fmla="*/ 0 w 1654629"/>
              <a:gd name="connsiteY1" fmla="*/ 957943 h 957943"/>
              <a:gd name="connsiteX2" fmla="*/ 1654629 w 1654629"/>
              <a:gd name="connsiteY2" fmla="*/ 903515 h 957943"/>
              <a:gd name="connsiteX3" fmla="*/ 1632858 w 1654629"/>
              <a:gd name="connsiteY3" fmla="*/ 0 h 957943"/>
              <a:gd name="connsiteX0" fmla="*/ 1643743 w 1654629"/>
              <a:gd name="connsiteY0" fmla="*/ 0 h 979714"/>
              <a:gd name="connsiteX1" fmla="*/ 0 w 1654629"/>
              <a:gd name="connsiteY1" fmla="*/ 979714 h 979714"/>
              <a:gd name="connsiteX2" fmla="*/ 1654629 w 1654629"/>
              <a:gd name="connsiteY2" fmla="*/ 925286 h 979714"/>
              <a:gd name="connsiteX3" fmla="*/ 1643743 w 1654629"/>
              <a:gd name="connsiteY3" fmla="*/ 0 h 979714"/>
              <a:gd name="connsiteX0" fmla="*/ 1630212 w 1654629"/>
              <a:gd name="connsiteY0" fmla="*/ 0 h 947057"/>
              <a:gd name="connsiteX1" fmla="*/ 0 w 1654629"/>
              <a:gd name="connsiteY1" fmla="*/ 947057 h 947057"/>
              <a:gd name="connsiteX2" fmla="*/ 1654629 w 1654629"/>
              <a:gd name="connsiteY2" fmla="*/ 892629 h 947057"/>
              <a:gd name="connsiteX3" fmla="*/ 1630212 w 1654629"/>
              <a:gd name="connsiteY3" fmla="*/ 0 h 947057"/>
              <a:gd name="connsiteX0" fmla="*/ 1657273 w 1657273"/>
              <a:gd name="connsiteY0" fmla="*/ 0 h 968828"/>
              <a:gd name="connsiteX1" fmla="*/ 0 w 1657273"/>
              <a:gd name="connsiteY1" fmla="*/ 968828 h 968828"/>
              <a:gd name="connsiteX2" fmla="*/ 1654629 w 1657273"/>
              <a:gd name="connsiteY2" fmla="*/ 914400 h 968828"/>
              <a:gd name="connsiteX3" fmla="*/ 1657273 w 1657273"/>
              <a:gd name="connsiteY3" fmla="*/ 0 h 968828"/>
              <a:gd name="connsiteX0" fmla="*/ 1684334 w 1684334"/>
              <a:gd name="connsiteY0" fmla="*/ 0 h 990599"/>
              <a:gd name="connsiteX1" fmla="*/ 0 w 1684334"/>
              <a:gd name="connsiteY1" fmla="*/ 990599 h 990599"/>
              <a:gd name="connsiteX2" fmla="*/ 1654629 w 1684334"/>
              <a:gd name="connsiteY2" fmla="*/ 936171 h 990599"/>
              <a:gd name="connsiteX3" fmla="*/ 1684334 w 1684334"/>
              <a:gd name="connsiteY3" fmla="*/ 0 h 990599"/>
              <a:gd name="connsiteX0" fmla="*/ 1589618 w 1654636"/>
              <a:gd name="connsiteY0" fmla="*/ 0 h 947056"/>
              <a:gd name="connsiteX1" fmla="*/ 0 w 1654636"/>
              <a:gd name="connsiteY1" fmla="*/ 947056 h 947056"/>
              <a:gd name="connsiteX2" fmla="*/ 1654629 w 1654636"/>
              <a:gd name="connsiteY2" fmla="*/ 892628 h 947056"/>
              <a:gd name="connsiteX3" fmla="*/ 1589618 w 1654636"/>
              <a:gd name="connsiteY3" fmla="*/ 0 h 947056"/>
              <a:gd name="connsiteX0" fmla="*/ 1603149 w 1654638"/>
              <a:gd name="connsiteY0" fmla="*/ 0 h 979713"/>
              <a:gd name="connsiteX1" fmla="*/ 0 w 1654638"/>
              <a:gd name="connsiteY1" fmla="*/ 979713 h 979713"/>
              <a:gd name="connsiteX2" fmla="*/ 1654629 w 1654638"/>
              <a:gd name="connsiteY2" fmla="*/ 925285 h 979713"/>
              <a:gd name="connsiteX3" fmla="*/ 1603149 w 1654638"/>
              <a:gd name="connsiteY3" fmla="*/ 0 h 979713"/>
              <a:gd name="connsiteX0" fmla="*/ 1603149 w 1627589"/>
              <a:gd name="connsiteY0" fmla="*/ 0 h 979713"/>
              <a:gd name="connsiteX1" fmla="*/ 0 w 1627589"/>
              <a:gd name="connsiteY1" fmla="*/ 979713 h 979713"/>
              <a:gd name="connsiteX2" fmla="*/ 1627568 w 1627589"/>
              <a:gd name="connsiteY2" fmla="*/ 914399 h 979713"/>
              <a:gd name="connsiteX3" fmla="*/ 1603149 w 1627589"/>
              <a:gd name="connsiteY3" fmla="*/ 0 h 979713"/>
              <a:gd name="connsiteX0" fmla="*/ 1603149 w 1606525"/>
              <a:gd name="connsiteY0" fmla="*/ 0 h 979713"/>
              <a:gd name="connsiteX1" fmla="*/ 0 w 1606525"/>
              <a:gd name="connsiteY1" fmla="*/ 979713 h 979713"/>
              <a:gd name="connsiteX2" fmla="*/ 1606422 w 1606525"/>
              <a:gd name="connsiteY2" fmla="*/ 910146 h 979713"/>
              <a:gd name="connsiteX3" fmla="*/ 1603149 w 1606525"/>
              <a:gd name="connsiteY3" fmla="*/ 0 h 979713"/>
              <a:gd name="connsiteX0" fmla="*/ 1603149 w 1603149"/>
              <a:gd name="connsiteY0" fmla="*/ 0 h 979713"/>
              <a:gd name="connsiteX1" fmla="*/ 0 w 1603149"/>
              <a:gd name="connsiteY1" fmla="*/ 979713 h 979713"/>
              <a:gd name="connsiteX2" fmla="*/ 1601135 w 1603149"/>
              <a:gd name="connsiteY2" fmla="*/ 914399 h 979713"/>
              <a:gd name="connsiteX3" fmla="*/ 1603149 w 1603149"/>
              <a:gd name="connsiteY3" fmla="*/ 0 h 979713"/>
              <a:gd name="connsiteX0" fmla="*/ 1608435 w 1608435"/>
              <a:gd name="connsiteY0" fmla="*/ 0 h 988219"/>
              <a:gd name="connsiteX1" fmla="*/ 0 w 1608435"/>
              <a:gd name="connsiteY1" fmla="*/ 988219 h 988219"/>
              <a:gd name="connsiteX2" fmla="*/ 1601135 w 1608435"/>
              <a:gd name="connsiteY2" fmla="*/ 922905 h 988219"/>
              <a:gd name="connsiteX3" fmla="*/ 1608435 w 1608435"/>
              <a:gd name="connsiteY3" fmla="*/ 0 h 988219"/>
              <a:gd name="connsiteX0" fmla="*/ 1591471 w 1601183"/>
              <a:gd name="connsiteY0" fmla="*/ 0 h 991631"/>
              <a:gd name="connsiteX1" fmla="*/ 0 w 1601183"/>
              <a:gd name="connsiteY1" fmla="*/ 991631 h 991631"/>
              <a:gd name="connsiteX2" fmla="*/ 1601135 w 1601183"/>
              <a:gd name="connsiteY2" fmla="*/ 926317 h 991631"/>
              <a:gd name="connsiteX3" fmla="*/ 1591471 w 1601183"/>
              <a:gd name="connsiteY3" fmla="*/ 0 h 991631"/>
              <a:gd name="connsiteX0" fmla="*/ 1587230 w 1601171"/>
              <a:gd name="connsiteY0" fmla="*/ 0 h 991631"/>
              <a:gd name="connsiteX1" fmla="*/ 0 w 1601171"/>
              <a:gd name="connsiteY1" fmla="*/ 991631 h 991631"/>
              <a:gd name="connsiteX2" fmla="*/ 1601135 w 1601171"/>
              <a:gd name="connsiteY2" fmla="*/ 926317 h 991631"/>
              <a:gd name="connsiteX3" fmla="*/ 1587230 w 1601171"/>
              <a:gd name="connsiteY3" fmla="*/ 0 h 991631"/>
              <a:gd name="connsiteX0" fmla="*/ 1587230 w 1601170"/>
              <a:gd name="connsiteY0" fmla="*/ 0 h 988219"/>
              <a:gd name="connsiteX1" fmla="*/ 0 w 1601170"/>
              <a:gd name="connsiteY1" fmla="*/ 988219 h 988219"/>
              <a:gd name="connsiteX2" fmla="*/ 1601135 w 1601170"/>
              <a:gd name="connsiteY2" fmla="*/ 922905 h 988219"/>
              <a:gd name="connsiteX3" fmla="*/ 1587230 w 1601170"/>
              <a:gd name="connsiteY3" fmla="*/ 0 h 988219"/>
              <a:gd name="connsiteX0" fmla="*/ 1587230 w 1601170"/>
              <a:gd name="connsiteY0" fmla="*/ 0 h 991631"/>
              <a:gd name="connsiteX1" fmla="*/ 0 w 1601170"/>
              <a:gd name="connsiteY1" fmla="*/ 991631 h 991631"/>
              <a:gd name="connsiteX2" fmla="*/ 1601135 w 1601170"/>
              <a:gd name="connsiteY2" fmla="*/ 926317 h 991631"/>
              <a:gd name="connsiteX3" fmla="*/ 1587230 w 1601170"/>
              <a:gd name="connsiteY3" fmla="*/ 0 h 991631"/>
              <a:gd name="connsiteX0" fmla="*/ 1589240 w 1603180"/>
              <a:gd name="connsiteY0" fmla="*/ 0 h 949187"/>
              <a:gd name="connsiteX1" fmla="*/ 0 w 1603180"/>
              <a:gd name="connsiteY1" fmla="*/ 949187 h 949187"/>
              <a:gd name="connsiteX2" fmla="*/ 1603145 w 1603180"/>
              <a:gd name="connsiteY2" fmla="*/ 926317 h 949187"/>
              <a:gd name="connsiteX3" fmla="*/ 1589240 w 1603180"/>
              <a:gd name="connsiteY3" fmla="*/ 0 h 949187"/>
              <a:gd name="connsiteX0" fmla="*/ 1589240 w 1603180"/>
              <a:gd name="connsiteY0" fmla="*/ 0 h 954181"/>
              <a:gd name="connsiteX1" fmla="*/ 0 w 1603180"/>
              <a:gd name="connsiteY1" fmla="*/ 954181 h 954181"/>
              <a:gd name="connsiteX2" fmla="*/ 1603145 w 1603180"/>
              <a:gd name="connsiteY2" fmla="*/ 926317 h 954181"/>
              <a:gd name="connsiteX3" fmla="*/ 1589240 w 1603180"/>
              <a:gd name="connsiteY3" fmla="*/ 0 h 954181"/>
              <a:gd name="connsiteX0" fmla="*/ 1591249 w 1605189"/>
              <a:gd name="connsiteY0" fmla="*/ 0 h 956677"/>
              <a:gd name="connsiteX1" fmla="*/ 0 w 1605189"/>
              <a:gd name="connsiteY1" fmla="*/ 956677 h 956677"/>
              <a:gd name="connsiteX2" fmla="*/ 1605154 w 1605189"/>
              <a:gd name="connsiteY2" fmla="*/ 926317 h 956677"/>
              <a:gd name="connsiteX3" fmla="*/ 1591249 w 1605189"/>
              <a:gd name="connsiteY3" fmla="*/ 0 h 956677"/>
              <a:gd name="connsiteX0" fmla="*/ 1591249 w 1601181"/>
              <a:gd name="connsiteY0" fmla="*/ 0 h 956677"/>
              <a:gd name="connsiteX1" fmla="*/ 0 w 1601181"/>
              <a:gd name="connsiteY1" fmla="*/ 956677 h 956677"/>
              <a:gd name="connsiteX2" fmla="*/ 1601134 w 1601181"/>
              <a:gd name="connsiteY2" fmla="*/ 892812 h 956677"/>
              <a:gd name="connsiteX3" fmla="*/ 1591249 w 1601181"/>
              <a:gd name="connsiteY3" fmla="*/ 0 h 956677"/>
              <a:gd name="connsiteX0" fmla="*/ 1591249 w 1607194"/>
              <a:gd name="connsiteY0" fmla="*/ 0 h 956677"/>
              <a:gd name="connsiteX1" fmla="*/ 0 w 1607194"/>
              <a:gd name="connsiteY1" fmla="*/ 956677 h 956677"/>
              <a:gd name="connsiteX2" fmla="*/ 1607163 w 1607194"/>
              <a:gd name="connsiteY2" fmla="*/ 892812 h 956677"/>
              <a:gd name="connsiteX3" fmla="*/ 1591249 w 1607194"/>
              <a:gd name="connsiteY3" fmla="*/ 0 h 956677"/>
              <a:gd name="connsiteX0" fmla="*/ 1591249 w 1603184"/>
              <a:gd name="connsiteY0" fmla="*/ 0 h 956677"/>
              <a:gd name="connsiteX1" fmla="*/ 0 w 1603184"/>
              <a:gd name="connsiteY1" fmla="*/ 956677 h 956677"/>
              <a:gd name="connsiteX2" fmla="*/ 1603144 w 1603184"/>
              <a:gd name="connsiteY2" fmla="*/ 890420 h 956677"/>
              <a:gd name="connsiteX3" fmla="*/ 1591249 w 1603184"/>
              <a:gd name="connsiteY3" fmla="*/ 0 h 956677"/>
              <a:gd name="connsiteX0" fmla="*/ 1591249 w 1601181"/>
              <a:gd name="connsiteY0" fmla="*/ 0 h 956677"/>
              <a:gd name="connsiteX1" fmla="*/ 0 w 1601181"/>
              <a:gd name="connsiteY1" fmla="*/ 956677 h 956677"/>
              <a:gd name="connsiteX2" fmla="*/ 1601134 w 1601181"/>
              <a:gd name="connsiteY2" fmla="*/ 890420 h 956677"/>
              <a:gd name="connsiteX3" fmla="*/ 1591249 w 1601181"/>
              <a:gd name="connsiteY3" fmla="*/ 0 h 956677"/>
              <a:gd name="connsiteX0" fmla="*/ 1591249 w 1597184"/>
              <a:gd name="connsiteY0" fmla="*/ 0 h 956677"/>
              <a:gd name="connsiteX1" fmla="*/ 0 w 1597184"/>
              <a:gd name="connsiteY1" fmla="*/ 956677 h 956677"/>
              <a:gd name="connsiteX2" fmla="*/ 1597114 w 1597184"/>
              <a:gd name="connsiteY2" fmla="*/ 890420 h 956677"/>
              <a:gd name="connsiteX3" fmla="*/ 1591249 w 1597184"/>
              <a:gd name="connsiteY3" fmla="*/ 0 h 956677"/>
              <a:gd name="connsiteX0" fmla="*/ 1593652 w 1597214"/>
              <a:gd name="connsiteY0" fmla="*/ 0 h 956677"/>
              <a:gd name="connsiteX1" fmla="*/ 0 w 1597214"/>
              <a:gd name="connsiteY1" fmla="*/ 956677 h 956677"/>
              <a:gd name="connsiteX2" fmla="*/ 1597114 w 1597214"/>
              <a:gd name="connsiteY2" fmla="*/ 890420 h 956677"/>
              <a:gd name="connsiteX3" fmla="*/ 1593652 w 1597214"/>
              <a:gd name="connsiteY3" fmla="*/ 0 h 956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7214" h="956677">
                <a:moveTo>
                  <a:pt x="1593652" y="0"/>
                </a:moveTo>
                <a:lnTo>
                  <a:pt x="0" y="956677"/>
                </a:lnTo>
                <a:lnTo>
                  <a:pt x="1597114" y="890420"/>
                </a:lnTo>
                <a:cubicBezTo>
                  <a:pt x="1597995" y="585620"/>
                  <a:pt x="1592771" y="304800"/>
                  <a:pt x="1593652" y="0"/>
                </a:cubicBezTo>
                <a:close/>
              </a:path>
            </a:pathLst>
          </a:custGeom>
          <a:solidFill>
            <a:srgbClr val="F18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009FE3"/>
              </a:solidFill>
            </a:endParaRPr>
          </a:p>
        </p:txBody>
      </p:sp>
      <p:sp>
        <p:nvSpPr>
          <p:cNvPr id="10" name="Freeform 60">
            <a:extLst>
              <a:ext uri="{FF2B5EF4-FFF2-40B4-BE49-F238E27FC236}">
                <a16:creationId xmlns:a16="http://schemas.microsoft.com/office/drawing/2014/main" id="{4DCD618C-6FAA-4845-98F8-4ED452115E9D}"/>
              </a:ext>
            </a:extLst>
          </p:cNvPr>
          <p:cNvSpPr/>
          <p:nvPr/>
        </p:nvSpPr>
        <p:spPr>
          <a:xfrm flipV="1">
            <a:off x="2706092" y="3936417"/>
            <a:ext cx="2058102" cy="2132109"/>
          </a:xfrm>
          <a:custGeom>
            <a:avLst/>
            <a:gdLst>
              <a:gd name="connsiteX0" fmla="*/ 1621972 w 1621972"/>
              <a:gd name="connsiteY0" fmla="*/ 0 h 2035628"/>
              <a:gd name="connsiteX1" fmla="*/ 0 w 1621972"/>
              <a:gd name="connsiteY1" fmla="*/ 2035628 h 2035628"/>
              <a:gd name="connsiteX2" fmla="*/ 1621972 w 1621972"/>
              <a:gd name="connsiteY2" fmla="*/ 892628 h 2035628"/>
              <a:gd name="connsiteX3" fmla="*/ 1621972 w 1621972"/>
              <a:gd name="connsiteY3" fmla="*/ 0 h 2035628"/>
              <a:gd name="connsiteX0" fmla="*/ 1621972 w 1654629"/>
              <a:gd name="connsiteY0" fmla="*/ 0 h 2035628"/>
              <a:gd name="connsiteX1" fmla="*/ 0 w 1654629"/>
              <a:gd name="connsiteY1" fmla="*/ 2035628 h 2035628"/>
              <a:gd name="connsiteX2" fmla="*/ 1654629 w 1654629"/>
              <a:gd name="connsiteY2" fmla="*/ 881742 h 2035628"/>
              <a:gd name="connsiteX3" fmla="*/ 1621972 w 1654629"/>
              <a:gd name="connsiteY3" fmla="*/ 0 h 2035628"/>
              <a:gd name="connsiteX0" fmla="*/ 1635503 w 1654629"/>
              <a:gd name="connsiteY0" fmla="*/ 0 h 2013857"/>
              <a:gd name="connsiteX1" fmla="*/ 0 w 1654629"/>
              <a:gd name="connsiteY1" fmla="*/ 2013857 h 2013857"/>
              <a:gd name="connsiteX2" fmla="*/ 1654629 w 1654629"/>
              <a:gd name="connsiteY2" fmla="*/ 859971 h 2013857"/>
              <a:gd name="connsiteX3" fmla="*/ 1635503 w 1654629"/>
              <a:gd name="connsiteY3" fmla="*/ 0 h 2013857"/>
              <a:gd name="connsiteX0" fmla="*/ 1594911 w 1654629"/>
              <a:gd name="connsiteY0" fmla="*/ 0 h 2002971"/>
              <a:gd name="connsiteX1" fmla="*/ 0 w 1654629"/>
              <a:gd name="connsiteY1" fmla="*/ 2002971 h 2002971"/>
              <a:gd name="connsiteX2" fmla="*/ 1654629 w 1654629"/>
              <a:gd name="connsiteY2" fmla="*/ 849085 h 2002971"/>
              <a:gd name="connsiteX3" fmla="*/ 1594911 w 1654629"/>
              <a:gd name="connsiteY3" fmla="*/ 0 h 2002971"/>
              <a:gd name="connsiteX0" fmla="*/ 1594911 w 1617624"/>
              <a:gd name="connsiteY0" fmla="*/ 0 h 2002971"/>
              <a:gd name="connsiteX1" fmla="*/ 0 w 1617624"/>
              <a:gd name="connsiteY1" fmla="*/ 2002971 h 2002971"/>
              <a:gd name="connsiteX2" fmla="*/ 1617624 w 1617624"/>
              <a:gd name="connsiteY2" fmla="*/ 870350 h 2002971"/>
              <a:gd name="connsiteX3" fmla="*/ 1594911 w 1617624"/>
              <a:gd name="connsiteY3" fmla="*/ 0 h 2002971"/>
              <a:gd name="connsiteX0" fmla="*/ 1594911 w 1596478"/>
              <a:gd name="connsiteY0" fmla="*/ 0 h 2002971"/>
              <a:gd name="connsiteX1" fmla="*/ 0 w 1596478"/>
              <a:gd name="connsiteY1" fmla="*/ 2002971 h 2002971"/>
              <a:gd name="connsiteX2" fmla="*/ 1596478 w 1596478"/>
              <a:gd name="connsiteY2" fmla="*/ 883110 h 2002971"/>
              <a:gd name="connsiteX3" fmla="*/ 1594911 w 1596478"/>
              <a:gd name="connsiteY3" fmla="*/ 0 h 2002971"/>
              <a:gd name="connsiteX0" fmla="*/ 1605483 w 1605502"/>
              <a:gd name="connsiteY0" fmla="*/ 0 h 2015730"/>
              <a:gd name="connsiteX1" fmla="*/ 0 w 1605502"/>
              <a:gd name="connsiteY1" fmla="*/ 2015730 h 2015730"/>
              <a:gd name="connsiteX2" fmla="*/ 1596478 w 1605502"/>
              <a:gd name="connsiteY2" fmla="*/ 895869 h 2015730"/>
              <a:gd name="connsiteX3" fmla="*/ 1605483 w 1605502"/>
              <a:gd name="connsiteY3" fmla="*/ 0 h 2015730"/>
              <a:gd name="connsiteX0" fmla="*/ 1605483 w 1605502"/>
              <a:gd name="connsiteY0" fmla="*/ 0 h 2032742"/>
              <a:gd name="connsiteX1" fmla="*/ 0 w 1605502"/>
              <a:gd name="connsiteY1" fmla="*/ 2032742 h 2032742"/>
              <a:gd name="connsiteX2" fmla="*/ 1596478 w 1605502"/>
              <a:gd name="connsiteY2" fmla="*/ 912881 h 2032742"/>
              <a:gd name="connsiteX3" fmla="*/ 1605483 w 1605502"/>
              <a:gd name="connsiteY3" fmla="*/ 0 h 2032742"/>
              <a:gd name="connsiteX0" fmla="*/ 1592760 w 1596478"/>
              <a:gd name="connsiteY0" fmla="*/ 0 h 2060037"/>
              <a:gd name="connsiteX1" fmla="*/ 0 w 1596478"/>
              <a:gd name="connsiteY1" fmla="*/ 2060037 h 2060037"/>
              <a:gd name="connsiteX2" fmla="*/ 1596478 w 1596478"/>
              <a:gd name="connsiteY2" fmla="*/ 940176 h 2060037"/>
              <a:gd name="connsiteX3" fmla="*/ 1592760 w 1596478"/>
              <a:gd name="connsiteY3" fmla="*/ 0 h 2060037"/>
              <a:gd name="connsiteX0" fmla="*/ 1592760 w 1596478"/>
              <a:gd name="connsiteY0" fmla="*/ 0 h 2042978"/>
              <a:gd name="connsiteX1" fmla="*/ 0 w 1596478"/>
              <a:gd name="connsiteY1" fmla="*/ 2042978 h 2042978"/>
              <a:gd name="connsiteX2" fmla="*/ 1596478 w 1596478"/>
              <a:gd name="connsiteY2" fmla="*/ 923117 h 2042978"/>
              <a:gd name="connsiteX3" fmla="*/ 1592760 w 1596478"/>
              <a:gd name="connsiteY3" fmla="*/ 0 h 2042978"/>
              <a:gd name="connsiteX0" fmla="*/ 1592760 w 1596478"/>
              <a:gd name="connsiteY0" fmla="*/ 0 h 2053214"/>
              <a:gd name="connsiteX1" fmla="*/ 0 w 1596478"/>
              <a:gd name="connsiteY1" fmla="*/ 2053214 h 2053214"/>
              <a:gd name="connsiteX2" fmla="*/ 1596478 w 1596478"/>
              <a:gd name="connsiteY2" fmla="*/ 933353 h 2053214"/>
              <a:gd name="connsiteX3" fmla="*/ 1592760 w 1596478"/>
              <a:gd name="connsiteY3" fmla="*/ 0 h 2053214"/>
              <a:gd name="connsiteX0" fmla="*/ 1614004 w 1614014"/>
              <a:gd name="connsiteY0" fmla="*/ 0 h 2053214"/>
              <a:gd name="connsiteX1" fmla="*/ 0 w 1614014"/>
              <a:gd name="connsiteY1" fmla="*/ 2053214 h 2053214"/>
              <a:gd name="connsiteX2" fmla="*/ 1596478 w 1614014"/>
              <a:gd name="connsiteY2" fmla="*/ 933353 h 2053214"/>
              <a:gd name="connsiteX3" fmla="*/ 1614004 w 1614014"/>
              <a:gd name="connsiteY3" fmla="*/ 0 h 2053214"/>
              <a:gd name="connsiteX0" fmla="*/ 1599936 w 1599946"/>
              <a:gd name="connsiteY0" fmla="*/ 0 h 2015763"/>
              <a:gd name="connsiteX1" fmla="*/ 0 w 1599946"/>
              <a:gd name="connsiteY1" fmla="*/ 2015763 h 2015763"/>
              <a:gd name="connsiteX2" fmla="*/ 1582410 w 1599946"/>
              <a:gd name="connsiteY2" fmla="*/ 933353 h 2015763"/>
              <a:gd name="connsiteX3" fmla="*/ 1599936 w 1599946"/>
              <a:gd name="connsiteY3" fmla="*/ 0 h 2015763"/>
              <a:gd name="connsiteX0" fmla="*/ 1605965 w 1605975"/>
              <a:gd name="connsiteY0" fmla="*/ 0 h 2025750"/>
              <a:gd name="connsiteX1" fmla="*/ 0 w 1605975"/>
              <a:gd name="connsiteY1" fmla="*/ 2025750 h 2025750"/>
              <a:gd name="connsiteX2" fmla="*/ 1588439 w 1605975"/>
              <a:gd name="connsiteY2" fmla="*/ 933353 h 2025750"/>
              <a:gd name="connsiteX3" fmla="*/ 1605965 w 1605975"/>
              <a:gd name="connsiteY3" fmla="*/ 0 h 2025750"/>
              <a:gd name="connsiteX0" fmla="*/ 1605965 w 1605975"/>
              <a:gd name="connsiteY0" fmla="*/ 0 h 2018259"/>
              <a:gd name="connsiteX1" fmla="*/ 0 w 1605975"/>
              <a:gd name="connsiteY1" fmla="*/ 2018259 h 2018259"/>
              <a:gd name="connsiteX2" fmla="*/ 1588439 w 1605975"/>
              <a:gd name="connsiteY2" fmla="*/ 933353 h 2018259"/>
              <a:gd name="connsiteX3" fmla="*/ 1605965 w 1605975"/>
              <a:gd name="connsiteY3" fmla="*/ 0 h 2018259"/>
              <a:gd name="connsiteX0" fmla="*/ 1605965 w 1608648"/>
              <a:gd name="connsiteY0" fmla="*/ 0 h 2018259"/>
              <a:gd name="connsiteX1" fmla="*/ 0 w 1608648"/>
              <a:gd name="connsiteY1" fmla="*/ 2018259 h 2018259"/>
              <a:gd name="connsiteX2" fmla="*/ 1608648 w 1608648"/>
              <a:gd name="connsiteY2" fmla="*/ 896780 h 2018259"/>
              <a:gd name="connsiteX3" fmla="*/ 1605965 w 1608648"/>
              <a:gd name="connsiteY3" fmla="*/ 0 h 2018259"/>
              <a:gd name="connsiteX0" fmla="*/ 1605965 w 1614711"/>
              <a:gd name="connsiteY0" fmla="*/ 0 h 2018259"/>
              <a:gd name="connsiteX1" fmla="*/ 0 w 1614711"/>
              <a:gd name="connsiteY1" fmla="*/ 2018259 h 2018259"/>
              <a:gd name="connsiteX2" fmla="*/ 1614711 w 1614711"/>
              <a:gd name="connsiteY2" fmla="*/ 908971 h 2018259"/>
              <a:gd name="connsiteX3" fmla="*/ 1605965 w 1614711"/>
              <a:gd name="connsiteY3" fmla="*/ 0 h 2018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4711" h="2018259">
                <a:moveTo>
                  <a:pt x="1605965" y="0"/>
                </a:moveTo>
                <a:lnTo>
                  <a:pt x="0" y="2018259"/>
                </a:lnTo>
                <a:lnTo>
                  <a:pt x="1614711" y="908971"/>
                </a:lnTo>
                <a:cubicBezTo>
                  <a:pt x="1614189" y="614601"/>
                  <a:pt x="1606487" y="294370"/>
                  <a:pt x="1605965" y="0"/>
                </a:cubicBezTo>
                <a:close/>
              </a:path>
            </a:pathLst>
          </a:custGeom>
          <a:solidFill>
            <a:srgbClr val="F18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009FE3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D4E74CE-974B-4EE7-A358-2DCAD97C2A83}"/>
              </a:ext>
            </a:extLst>
          </p:cNvPr>
          <p:cNvGrpSpPr/>
          <p:nvPr/>
        </p:nvGrpSpPr>
        <p:grpSpPr>
          <a:xfrm>
            <a:off x="6048624" y="1880508"/>
            <a:ext cx="5245190" cy="892552"/>
            <a:chOff x="1353016" y="1766707"/>
            <a:chExt cx="4320480" cy="89255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E06219F-EC4C-4F3E-947E-D95776739E5A}"/>
                </a:ext>
              </a:extLst>
            </p:cNvPr>
            <p:cNvSpPr txBox="1"/>
            <p:nvPr/>
          </p:nvSpPr>
          <p:spPr>
            <a:xfrm>
              <a:off x="1364065" y="2012928"/>
              <a:ext cx="42976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009FE3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5CF29B5-6F5F-46CE-ACE0-4E0D5E1673E5}"/>
                </a:ext>
              </a:extLst>
            </p:cNvPr>
            <p:cNvSpPr txBox="1"/>
            <p:nvPr/>
          </p:nvSpPr>
          <p:spPr>
            <a:xfrm>
              <a:off x="1353016" y="1766707"/>
              <a:ext cx="432048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rgbClr val="009FE3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rgbClr val="009FE3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71F520F-19F8-4368-9553-F3D4832CE6D4}"/>
              </a:ext>
            </a:extLst>
          </p:cNvPr>
          <p:cNvGrpSpPr/>
          <p:nvPr/>
        </p:nvGrpSpPr>
        <p:grpSpPr>
          <a:xfrm>
            <a:off x="6048624" y="2978628"/>
            <a:ext cx="5245190" cy="892552"/>
            <a:chOff x="1353016" y="1766707"/>
            <a:chExt cx="4320480" cy="89255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58875E2-C66C-478E-9D0E-44774DD37787}"/>
                </a:ext>
              </a:extLst>
            </p:cNvPr>
            <p:cNvSpPr txBox="1"/>
            <p:nvPr/>
          </p:nvSpPr>
          <p:spPr>
            <a:xfrm>
              <a:off x="1364065" y="2012928"/>
              <a:ext cx="42976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009FE3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830E103-7DE6-401F-9FD6-BA2FF57DE005}"/>
                </a:ext>
              </a:extLst>
            </p:cNvPr>
            <p:cNvSpPr txBox="1"/>
            <p:nvPr/>
          </p:nvSpPr>
          <p:spPr>
            <a:xfrm>
              <a:off x="1353016" y="1766707"/>
              <a:ext cx="432048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rgbClr val="009FE3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rgbClr val="009FE3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C9517B8-F6F7-4009-A7EC-C8A7B47B88D5}"/>
              </a:ext>
            </a:extLst>
          </p:cNvPr>
          <p:cNvGrpSpPr/>
          <p:nvPr/>
        </p:nvGrpSpPr>
        <p:grpSpPr>
          <a:xfrm>
            <a:off x="6048624" y="4076746"/>
            <a:ext cx="5245190" cy="892552"/>
            <a:chOff x="1353016" y="1766707"/>
            <a:chExt cx="4320480" cy="89255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E7B49E7-BCD3-45F2-935A-E1707CCBF911}"/>
                </a:ext>
              </a:extLst>
            </p:cNvPr>
            <p:cNvSpPr txBox="1"/>
            <p:nvPr/>
          </p:nvSpPr>
          <p:spPr>
            <a:xfrm>
              <a:off x="1364065" y="2012928"/>
              <a:ext cx="42976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009FE3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A36BB1B-FEEF-4FE5-9B21-C62A4439B7D1}"/>
                </a:ext>
              </a:extLst>
            </p:cNvPr>
            <p:cNvSpPr txBox="1"/>
            <p:nvPr/>
          </p:nvSpPr>
          <p:spPr>
            <a:xfrm>
              <a:off x="1353016" y="1766707"/>
              <a:ext cx="432048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rgbClr val="009FE3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rgbClr val="009FE3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50A9C1F-F4F5-492A-A94F-C1EB45D1E967}"/>
              </a:ext>
            </a:extLst>
          </p:cNvPr>
          <p:cNvGrpSpPr/>
          <p:nvPr/>
        </p:nvGrpSpPr>
        <p:grpSpPr>
          <a:xfrm>
            <a:off x="6048624" y="5174866"/>
            <a:ext cx="5245190" cy="892552"/>
            <a:chOff x="1353016" y="1766707"/>
            <a:chExt cx="4320480" cy="89255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796431D-583C-4637-B42A-CDBD15B1817E}"/>
                </a:ext>
              </a:extLst>
            </p:cNvPr>
            <p:cNvSpPr txBox="1"/>
            <p:nvPr/>
          </p:nvSpPr>
          <p:spPr>
            <a:xfrm>
              <a:off x="1364065" y="2012928"/>
              <a:ext cx="42976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009FE3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1395193-1ACB-416C-B5C9-9662298C3D32}"/>
                </a:ext>
              </a:extLst>
            </p:cNvPr>
            <p:cNvSpPr txBox="1"/>
            <p:nvPr/>
          </p:nvSpPr>
          <p:spPr>
            <a:xfrm>
              <a:off x="1353016" y="1766707"/>
              <a:ext cx="432048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rgbClr val="009FE3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rgbClr val="009FE3"/>
                </a:solidFill>
                <a:cs typeface="Arial" pitchFamily="34" charset="0"/>
              </a:endParaRPr>
            </a:p>
          </p:txBody>
        </p:sp>
      </p:grpSp>
      <p:pic>
        <p:nvPicPr>
          <p:cNvPr id="28" name="Imagen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018" y="1745625"/>
            <a:ext cx="2447172" cy="373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2820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525289" y="158750"/>
            <a:ext cx="11572875" cy="7239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4800" dirty="0">
                <a:solidFill>
                  <a:schemeClr val="bg1"/>
                </a:solidFill>
              </a:rPr>
              <a:t>Infographic Style</a:t>
            </a:r>
          </a:p>
        </p:txBody>
      </p:sp>
      <p:graphicFrame>
        <p:nvGraphicFramePr>
          <p:cNvPr id="3" name="Chart 3">
            <a:extLst>
              <a:ext uri="{FF2B5EF4-FFF2-40B4-BE49-F238E27FC236}">
                <a16:creationId xmlns:a16="http://schemas.microsoft.com/office/drawing/2014/main" id="{0D59EE32-5B19-483B-9B48-3F23809809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3070553"/>
              </p:ext>
            </p:extLst>
          </p:nvPr>
        </p:nvGraphicFramePr>
        <p:xfrm>
          <a:off x="6462937" y="1843761"/>
          <a:ext cx="4455537" cy="2559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F6E5605-BD0A-41B2-AD34-3E0BCB1B62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0689421"/>
              </p:ext>
            </p:extLst>
          </p:nvPr>
        </p:nvGraphicFramePr>
        <p:xfrm>
          <a:off x="1320334" y="1843761"/>
          <a:ext cx="4455537" cy="2559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958B6DF-874B-4CF3-AEA0-AB87FAB2A27B}"/>
              </a:ext>
            </a:extLst>
          </p:cNvPr>
          <p:cNvSpPr txBox="1"/>
          <p:nvPr/>
        </p:nvSpPr>
        <p:spPr>
          <a:xfrm>
            <a:off x="2711160" y="4508733"/>
            <a:ext cx="2915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F90290-7B54-4C29-846F-894E1F9DFC93}"/>
              </a:ext>
            </a:extLst>
          </p:cNvPr>
          <p:cNvSpPr txBox="1"/>
          <p:nvPr/>
        </p:nvSpPr>
        <p:spPr>
          <a:xfrm>
            <a:off x="1469115" y="4539510"/>
            <a:ext cx="1242044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rgbClr val="EB5C52"/>
                </a:solidFill>
              </a:rPr>
              <a:t>60</a:t>
            </a:r>
            <a:r>
              <a:rPr lang="en-US" altLang="ko-KR" sz="1600" b="1" dirty="0">
                <a:solidFill>
                  <a:srgbClr val="EB5C52"/>
                </a:solidFill>
              </a:rPr>
              <a:t>%</a:t>
            </a:r>
            <a:endParaRPr lang="ko-KR" altLang="en-US" sz="1600" b="1" dirty="0">
              <a:solidFill>
                <a:srgbClr val="EB5C5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ABB348-FB65-49AF-871A-4318A257D1CA}"/>
              </a:ext>
            </a:extLst>
          </p:cNvPr>
          <p:cNvSpPr txBox="1"/>
          <p:nvPr/>
        </p:nvSpPr>
        <p:spPr>
          <a:xfrm>
            <a:off x="7853763" y="4508733"/>
            <a:ext cx="2915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3B37ED-1529-4DC7-AFC7-B1C896495446}"/>
              </a:ext>
            </a:extLst>
          </p:cNvPr>
          <p:cNvSpPr txBox="1"/>
          <p:nvPr/>
        </p:nvSpPr>
        <p:spPr>
          <a:xfrm>
            <a:off x="6611718" y="4539510"/>
            <a:ext cx="12420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rgbClr val="EB5C52"/>
                </a:solidFill>
              </a:rPr>
              <a:t>85</a:t>
            </a:r>
            <a:r>
              <a:rPr lang="en-US" altLang="ko-KR" sz="1600" b="1" dirty="0">
                <a:solidFill>
                  <a:srgbClr val="EB5C52"/>
                </a:solidFill>
              </a:rPr>
              <a:t>%</a:t>
            </a:r>
            <a:endParaRPr lang="ko-KR" altLang="en-US" sz="1600" b="1" dirty="0">
              <a:solidFill>
                <a:srgbClr val="EB5C52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BC23B40-8A9A-429E-899D-086436E5E71C}"/>
              </a:ext>
            </a:extLst>
          </p:cNvPr>
          <p:cNvGrpSpPr/>
          <p:nvPr/>
        </p:nvGrpSpPr>
        <p:grpSpPr>
          <a:xfrm>
            <a:off x="905610" y="5445484"/>
            <a:ext cx="10383714" cy="720079"/>
            <a:chOff x="132074" y="5157190"/>
            <a:chExt cx="10057612" cy="1029601"/>
          </a:xfrm>
        </p:grpSpPr>
        <p:sp>
          <p:nvSpPr>
            <p:cNvPr id="10" name="Rounded Rectangle 10">
              <a:extLst>
                <a:ext uri="{FF2B5EF4-FFF2-40B4-BE49-F238E27FC236}">
                  <a16:creationId xmlns:a16="http://schemas.microsoft.com/office/drawing/2014/main" id="{5E94D074-7F9A-452E-B7E2-F7BA037A256E}"/>
                </a:ext>
              </a:extLst>
            </p:cNvPr>
            <p:cNvSpPr/>
            <p:nvPr/>
          </p:nvSpPr>
          <p:spPr>
            <a:xfrm rot="16200000" flipH="1">
              <a:off x="4652515" y="636751"/>
              <a:ext cx="1016730" cy="10057612"/>
            </a:xfrm>
            <a:prstGeom prst="roundRect">
              <a:avLst>
                <a:gd name="adj" fmla="val 21357"/>
              </a:avLst>
            </a:prstGeom>
            <a:solidFill>
              <a:srgbClr val="EB5C52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11" name="Round Same Side Corner Rectangle 11">
              <a:extLst>
                <a:ext uri="{FF2B5EF4-FFF2-40B4-BE49-F238E27FC236}">
                  <a16:creationId xmlns:a16="http://schemas.microsoft.com/office/drawing/2014/main" id="{052CA507-F9C8-46FC-A496-540676500517}"/>
                </a:ext>
              </a:extLst>
            </p:cNvPr>
            <p:cNvSpPr/>
            <p:nvPr/>
          </p:nvSpPr>
          <p:spPr>
            <a:xfrm rot="16200000">
              <a:off x="583861" y="4705404"/>
              <a:ext cx="1029601" cy="1933174"/>
            </a:xfrm>
            <a:prstGeom prst="round2SameRect">
              <a:avLst>
                <a:gd name="adj1" fmla="val 17489"/>
                <a:gd name="adj2" fmla="val 0"/>
              </a:avLst>
            </a:prstGeom>
            <a:solidFill>
              <a:srgbClr val="F18A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>
                    <a:lumMod val="6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5782E95-6009-4594-BD31-1E707EFCAE25}"/>
              </a:ext>
            </a:extLst>
          </p:cNvPr>
          <p:cNvSpPr txBox="1"/>
          <p:nvPr/>
        </p:nvSpPr>
        <p:spPr>
          <a:xfrm>
            <a:off x="1235669" y="5651634"/>
            <a:ext cx="13520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D84C76-ACB4-4790-975A-DC0F4A77D2B1}"/>
              </a:ext>
            </a:extLst>
          </p:cNvPr>
          <p:cNvSpPr txBox="1"/>
          <p:nvPr/>
        </p:nvSpPr>
        <p:spPr>
          <a:xfrm>
            <a:off x="3213205" y="5482358"/>
            <a:ext cx="7759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>
            <a:extLst>
              <a:ext uri="{FF2B5EF4-FFF2-40B4-BE49-F238E27FC236}">
                <a16:creationId xmlns:a16="http://schemas.microsoft.com/office/drawing/2014/main" id="{995B9E84-295C-428D-9A13-40A5F631C137}"/>
              </a:ext>
            </a:extLst>
          </p:cNvPr>
          <p:cNvSpPr txBox="1"/>
          <p:nvPr/>
        </p:nvSpPr>
        <p:spPr>
          <a:xfrm>
            <a:off x="3444729" y="106576"/>
            <a:ext cx="549674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 SLIDE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9BD1E55-8524-4CDD-BDEF-CA04BFA8855D}"/>
              </a:ext>
            </a:extLst>
          </p:cNvPr>
          <p:cNvSpPr txBox="1"/>
          <p:nvPr/>
        </p:nvSpPr>
        <p:spPr>
          <a:xfrm>
            <a:off x="755202" y="1591602"/>
            <a:ext cx="549674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dirty="0">
                <a:solidFill>
                  <a:srgbClr val="009FE3"/>
                </a:solidFill>
                <a:cs typeface="Arial" pitchFamily="34" charset="0"/>
              </a:rPr>
              <a:t>Power Point </a:t>
            </a:r>
            <a:r>
              <a:rPr lang="en-GB" altLang="ko-KR" sz="3200" dirty="0">
                <a:solidFill>
                  <a:srgbClr val="009FE3"/>
                </a:solidFill>
                <a:cs typeface="Arial" pitchFamily="34" charset="0"/>
              </a:rPr>
              <a:t>Presentation</a:t>
            </a:r>
            <a:endParaRPr lang="ko-KR" altLang="en-US" sz="3200" dirty="0">
              <a:solidFill>
                <a:srgbClr val="009FE3"/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2D3363F-3EEB-4DB1-B38E-EC4BAF4E5462}"/>
              </a:ext>
            </a:extLst>
          </p:cNvPr>
          <p:cNvSpPr txBox="1"/>
          <p:nvPr/>
        </p:nvSpPr>
        <p:spPr>
          <a:xfrm>
            <a:off x="2652469" y="5157441"/>
            <a:ext cx="5496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OREM IPSUM DOLOR SIT AMET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6" name="직사각형 1">
            <a:extLst>
              <a:ext uri="{FF2B5EF4-FFF2-40B4-BE49-F238E27FC236}">
                <a16:creationId xmlns:a16="http://schemas.microsoft.com/office/drawing/2014/main" id="{50433F83-051F-4448-8AE5-1A2B14BE25ED}"/>
              </a:ext>
            </a:extLst>
          </p:cNvPr>
          <p:cNvSpPr/>
          <p:nvPr/>
        </p:nvSpPr>
        <p:spPr>
          <a:xfrm>
            <a:off x="6225879" y="2839012"/>
            <a:ext cx="26020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  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B3E6F58-6E3A-45C2-B8D7-C4AEAC1A9B14}"/>
              </a:ext>
            </a:extLst>
          </p:cNvPr>
          <p:cNvSpPr txBox="1"/>
          <p:nvPr/>
        </p:nvSpPr>
        <p:spPr>
          <a:xfrm>
            <a:off x="6225880" y="1636614"/>
            <a:ext cx="2576676" cy="1107996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400" dirty="0">
                <a:solidFill>
                  <a:srgbClr val="EB5C52"/>
                </a:solidFill>
              </a:rPr>
              <a:t>We Create Quality </a:t>
            </a:r>
          </a:p>
          <a:p>
            <a:r>
              <a:rPr lang="en-US" altLang="ko-KR" sz="2400" dirty="0">
                <a:solidFill>
                  <a:srgbClr val="EB5C52"/>
                </a:solidFill>
              </a:rPr>
              <a:t>Professional PPT Presentation</a:t>
            </a:r>
            <a:endParaRPr lang="ko-KR" altLang="en-US" sz="2400" dirty="0">
              <a:solidFill>
                <a:srgbClr val="EB5C52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081F60E-FC09-4C60-B418-8799A325E5A9}"/>
              </a:ext>
            </a:extLst>
          </p:cNvPr>
          <p:cNvSpPr txBox="1"/>
          <p:nvPr/>
        </p:nvSpPr>
        <p:spPr>
          <a:xfrm>
            <a:off x="9198092" y="2507202"/>
            <a:ext cx="2503687" cy="2123658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D7C53D6-8107-466A-8BF0-DD06A53BC156}"/>
              </a:ext>
            </a:extLst>
          </p:cNvPr>
          <p:cNvSpPr txBox="1"/>
          <p:nvPr/>
        </p:nvSpPr>
        <p:spPr>
          <a:xfrm>
            <a:off x="9080397" y="1636614"/>
            <a:ext cx="260749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accent2"/>
                </a:solidFill>
                <a:cs typeface="Arial" pitchFamily="34" charset="0"/>
              </a:rPr>
              <a:t>L</a:t>
            </a:r>
            <a:r>
              <a:rPr lang="en-US" altLang="ko-KR" dirty="0">
                <a:solidFill>
                  <a:schemeClr val="accent2"/>
                </a:solidFill>
                <a:cs typeface="Arial" pitchFamily="34" charset="0"/>
              </a:rPr>
              <a:t>OREM IPSUM DOLOR SIT AMET </a:t>
            </a:r>
            <a:endParaRPr lang="ko-KR" altLang="en-US" dirty="0">
              <a:solidFill>
                <a:schemeClr val="accent2"/>
              </a:solidFill>
              <a:cs typeface="Arial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5574" y="2505968"/>
            <a:ext cx="3251767" cy="322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FD19D7-0AF7-473C-A4F3-35F106A2A8F6}"/>
              </a:ext>
            </a:extLst>
          </p:cNvPr>
          <p:cNvSpPr txBox="1"/>
          <p:nvPr/>
        </p:nvSpPr>
        <p:spPr>
          <a:xfrm>
            <a:off x="6832355" y="3877186"/>
            <a:ext cx="49768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148A7B-F52E-4115-B0DB-408D4440DDA8}"/>
              </a:ext>
            </a:extLst>
          </p:cNvPr>
          <p:cNvSpPr txBox="1"/>
          <p:nvPr/>
        </p:nvSpPr>
        <p:spPr>
          <a:xfrm>
            <a:off x="8748083" y="3446299"/>
            <a:ext cx="3061125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1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2A0ED3-6074-4658-8777-5B87189719FE}"/>
              </a:ext>
            </a:extLst>
          </p:cNvPr>
          <p:cNvSpPr txBox="1"/>
          <p:nvPr/>
        </p:nvSpPr>
        <p:spPr>
          <a:xfrm>
            <a:off x="8748083" y="2615302"/>
            <a:ext cx="306112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rgbClr val="2EC9EE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rgbClr val="2EC9EE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400" dirty="0">
                <a:solidFill>
                  <a:srgbClr val="2EC9EE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rgbClr val="2EC9EE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22E4D8-0B03-41C6-B24F-CCABD3CF4130}"/>
              </a:ext>
            </a:extLst>
          </p:cNvPr>
          <p:cNvSpPr txBox="1"/>
          <p:nvPr/>
        </p:nvSpPr>
        <p:spPr>
          <a:xfrm>
            <a:off x="339059" y="3877186"/>
            <a:ext cx="3088126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THEME PPT </a:t>
            </a:r>
            <a:r>
              <a:rPr lang="en-GB" altLang="ko-KR" sz="3200" dirty="0">
                <a:solidFill>
                  <a:schemeClr val="bg1"/>
                </a:solidFill>
                <a:latin typeface="+mj-lt"/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3200" dirty="0">
                <a:solidFill>
                  <a:schemeClr val="bg1"/>
                </a:solidFill>
                <a:latin typeface="+mj-lt"/>
                <a:cs typeface="Arial" pitchFamily="34" charset="0"/>
              </a:rPr>
              <a:t>Clean Text Slide for your Presentation</a:t>
            </a:r>
            <a:endParaRPr lang="ko-KR" altLang="en-US" sz="32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271463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sz="5400" dirty="0">
                <a:solidFill>
                  <a:srgbClr val="F18A9A"/>
                </a:solidFill>
              </a:rPr>
              <a:t>Infographic Style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F2EBABD-6E9A-421B-B8C5-214CAA72040E}"/>
              </a:ext>
            </a:extLst>
          </p:cNvPr>
          <p:cNvGrpSpPr/>
          <p:nvPr/>
        </p:nvGrpSpPr>
        <p:grpSpPr>
          <a:xfrm>
            <a:off x="7876003" y="1422458"/>
            <a:ext cx="3410703" cy="853045"/>
            <a:chOff x="6372201" y="2011203"/>
            <a:chExt cx="2232249" cy="85304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4D69925-16DE-4635-88A2-FA1BC4386867}"/>
                </a:ext>
              </a:extLst>
            </p:cNvPr>
            <p:cNvSpPr txBox="1"/>
            <p:nvPr/>
          </p:nvSpPr>
          <p:spPr>
            <a:xfrm>
              <a:off x="6372202" y="2217917"/>
              <a:ext cx="2232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1C21A05-D855-46FF-A5E3-E0912FD8BF7D}"/>
                </a:ext>
              </a:extLst>
            </p:cNvPr>
            <p:cNvSpPr txBox="1"/>
            <p:nvPr/>
          </p:nvSpPr>
          <p:spPr>
            <a:xfrm>
              <a:off x="6372201" y="2011203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914D504-AF7E-4458-AC08-43DFF56BBCEC}"/>
              </a:ext>
            </a:extLst>
          </p:cNvPr>
          <p:cNvGrpSpPr/>
          <p:nvPr/>
        </p:nvGrpSpPr>
        <p:grpSpPr>
          <a:xfrm>
            <a:off x="7876003" y="4844566"/>
            <a:ext cx="3410703" cy="853045"/>
            <a:chOff x="6372201" y="2011203"/>
            <a:chExt cx="2232249" cy="85304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C52160B-8484-4E23-9A93-15238FFFD1AC}"/>
                </a:ext>
              </a:extLst>
            </p:cNvPr>
            <p:cNvSpPr txBox="1"/>
            <p:nvPr/>
          </p:nvSpPr>
          <p:spPr>
            <a:xfrm>
              <a:off x="6372202" y="2217917"/>
              <a:ext cx="2232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13936F2-A80B-45F7-8C05-C7BBDFE8418C}"/>
                </a:ext>
              </a:extLst>
            </p:cNvPr>
            <p:cNvSpPr txBox="1"/>
            <p:nvPr/>
          </p:nvSpPr>
          <p:spPr>
            <a:xfrm>
              <a:off x="6372201" y="2011203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E93C7D8-3B68-4C8C-99C0-64CB953D6B9B}"/>
              </a:ext>
            </a:extLst>
          </p:cNvPr>
          <p:cNvGrpSpPr/>
          <p:nvPr/>
        </p:nvGrpSpPr>
        <p:grpSpPr>
          <a:xfrm>
            <a:off x="819550" y="1422458"/>
            <a:ext cx="3410703" cy="853045"/>
            <a:chOff x="6372201" y="2011203"/>
            <a:chExt cx="2232249" cy="853045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ABC2EF9-71CF-4B9A-8322-C73E355BF842}"/>
                </a:ext>
              </a:extLst>
            </p:cNvPr>
            <p:cNvSpPr txBox="1"/>
            <p:nvPr/>
          </p:nvSpPr>
          <p:spPr>
            <a:xfrm>
              <a:off x="6372202" y="2217917"/>
              <a:ext cx="2232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0774DF2-3FA4-4CBC-89B7-50E2014CD2D4}"/>
                </a:ext>
              </a:extLst>
            </p:cNvPr>
            <p:cNvSpPr txBox="1"/>
            <p:nvPr/>
          </p:nvSpPr>
          <p:spPr>
            <a:xfrm>
              <a:off x="6372201" y="2011203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A936F7F-71A6-4D24-8266-94B1CE28F2CA}"/>
              </a:ext>
            </a:extLst>
          </p:cNvPr>
          <p:cNvGrpSpPr/>
          <p:nvPr/>
        </p:nvGrpSpPr>
        <p:grpSpPr>
          <a:xfrm>
            <a:off x="819550" y="4844566"/>
            <a:ext cx="3410703" cy="853045"/>
            <a:chOff x="6372201" y="2011203"/>
            <a:chExt cx="2232249" cy="85304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CE6E01E-3D5B-4977-A541-B1A350EF21C6}"/>
                </a:ext>
              </a:extLst>
            </p:cNvPr>
            <p:cNvSpPr txBox="1"/>
            <p:nvPr/>
          </p:nvSpPr>
          <p:spPr>
            <a:xfrm>
              <a:off x="6372202" y="2217917"/>
              <a:ext cx="2232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AD3C800-209B-499C-8510-F2221FCE7552}"/>
                </a:ext>
              </a:extLst>
            </p:cNvPr>
            <p:cNvSpPr txBox="1"/>
            <p:nvPr/>
          </p:nvSpPr>
          <p:spPr>
            <a:xfrm>
              <a:off x="6372201" y="2011203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pic>
        <p:nvPicPr>
          <p:cNvPr id="36" name="Imagen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0251" y="1899229"/>
            <a:ext cx="3680848" cy="421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CF5BDA4-10C7-46A6-AC30-523A3FC438AC}"/>
              </a:ext>
            </a:extLst>
          </p:cNvPr>
          <p:cNvSpPr txBox="1"/>
          <p:nvPr/>
        </p:nvSpPr>
        <p:spPr>
          <a:xfrm>
            <a:off x="-20050" y="5229803"/>
            <a:ext cx="12192000" cy="830997"/>
          </a:xfrm>
          <a:prstGeom prst="rect">
            <a:avLst/>
          </a:prstGeom>
          <a:solidFill>
            <a:srgbClr val="F18A9A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  <a:latin typeface="Doppio One" panose="02010603030000020804" pitchFamily="2" charset="0"/>
                <a:cs typeface="Arial" pitchFamily="34" charset="0"/>
              </a:rPr>
              <a:t>Section</a:t>
            </a:r>
            <a:r>
              <a:rPr lang="en-US" altLang="ko-KR" sz="4800" dirty="0">
                <a:solidFill>
                  <a:schemeClr val="bg1"/>
                </a:solidFill>
                <a:latin typeface="Doppio One" panose="02010603030000020804" pitchFamily="2" charset="0"/>
                <a:cs typeface="Arial" pitchFamily="34" charset="0"/>
              </a:rPr>
              <a:t> </a:t>
            </a:r>
            <a:r>
              <a:rPr lang="en-US" altLang="ko-KR" sz="4800" b="1" dirty="0">
                <a:solidFill>
                  <a:schemeClr val="bg1"/>
                </a:solidFill>
                <a:latin typeface="Doppio One" panose="02010603030000020804" pitchFamily="2" charset="0"/>
                <a:cs typeface="Arial" pitchFamily="34" charset="0"/>
              </a:rPr>
              <a:t>Break</a:t>
            </a:r>
            <a:endParaRPr lang="ko-KR" altLang="en-US" sz="4800" b="1" dirty="0">
              <a:solidFill>
                <a:schemeClr val="bg1"/>
              </a:solidFill>
              <a:latin typeface="Doppio One" panose="02010603030000020804" pitchFamily="2" charset="0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62103B-F514-4BE9-B5B2-C13878D2FE7C}"/>
              </a:ext>
            </a:extLst>
          </p:cNvPr>
          <p:cNvSpPr txBox="1"/>
          <p:nvPr/>
        </p:nvSpPr>
        <p:spPr>
          <a:xfrm>
            <a:off x="142" y="5992887"/>
            <a:ext cx="12191858" cy="379656"/>
          </a:xfrm>
          <a:prstGeom prst="rect">
            <a:avLst/>
          </a:prstGeom>
          <a:solidFill>
            <a:srgbClr val="F18A9A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1186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8CCA3BB-DA4B-49A2-BECA-336EFAA630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5710000"/>
              </p:ext>
            </p:extLst>
          </p:nvPr>
        </p:nvGraphicFramePr>
        <p:xfrm>
          <a:off x="3861634" y="1765627"/>
          <a:ext cx="2241834" cy="37492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45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14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7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4005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9706" marR="69706" marT="34852" marB="34852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5681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9706" marR="69706" marT="34852" marB="34852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465">
                <a:tc>
                  <a:txBody>
                    <a:bodyPr/>
                    <a:lstStyle/>
                    <a:p>
                      <a:pPr algn="ctr"/>
                      <a:endParaRPr lang="ko-KR" altLang="en-US" sz="1900" dirty="0"/>
                    </a:p>
                  </a:txBody>
                  <a:tcPr marL="67043" marR="67043" marT="33522" marB="33522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9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7043" marR="67043" marT="33522" marB="33522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67043" marR="67043" marT="33522" marB="33522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465">
                <a:tc>
                  <a:txBody>
                    <a:bodyPr/>
                    <a:lstStyle/>
                    <a:p>
                      <a:pPr algn="ctr"/>
                      <a:endParaRPr lang="ko-KR" altLang="en-US" sz="1900" dirty="0"/>
                    </a:p>
                  </a:txBody>
                  <a:tcPr marL="67043" marR="67043" marT="33522" marB="33522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9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7043" marR="67043" marT="33522" marB="33522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67043" marR="67043" marT="33522" marB="33522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2465">
                <a:tc>
                  <a:txBody>
                    <a:bodyPr/>
                    <a:lstStyle/>
                    <a:p>
                      <a:pPr algn="ctr"/>
                      <a:endParaRPr lang="ko-KR" altLang="en-US" sz="1900" dirty="0"/>
                    </a:p>
                  </a:txBody>
                  <a:tcPr marL="67043" marR="67043" marT="33522" marB="33522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9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7043" marR="67043" marT="33522" marB="33522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67043" marR="67043" marT="33522" marB="33522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2465">
                <a:tc>
                  <a:txBody>
                    <a:bodyPr/>
                    <a:lstStyle/>
                    <a:p>
                      <a:pPr algn="ctr"/>
                      <a:endParaRPr lang="ko-KR" altLang="en-US" sz="1900" dirty="0"/>
                    </a:p>
                  </a:txBody>
                  <a:tcPr marL="67043" marR="67043" marT="33522" marB="33522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9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7043" marR="67043" marT="33522" marB="33522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67043" marR="67043" marT="33522" marB="33522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2465">
                <a:tc>
                  <a:txBody>
                    <a:bodyPr/>
                    <a:lstStyle/>
                    <a:p>
                      <a:pPr algn="ctr"/>
                      <a:endParaRPr lang="ko-KR" altLang="en-US" sz="1900" dirty="0"/>
                    </a:p>
                  </a:txBody>
                  <a:tcPr marL="67043" marR="67043" marT="33522" marB="33522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9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7043" marR="67043" marT="33522" marB="33522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67043" marR="67043" marT="33522" marB="33522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2465">
                <a:tc>
                  <a:txBody>
                    <a:bodyPr/>
                    <a:lstStyle/>
                    <a:p>
                      <a:pPr algn="ctr"/>
                      <a:endParaRPr lang="ko-KR" altLang="en-US" sz="1900" dirty="0"/>
                    </a:p>
                  </a:txBody>
                  <a:tcPr marL="67043" marR="67043" marT="33522" marB="33522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9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7043" marR="67043" marT="33522" marB="33522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67043" marR="67043" marT="33522" marB="33522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47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3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043" marR="67043" marT="33522" marB="33522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$ 1200</a:t>
                      </a:r>
                      <a:endParaRPr lang="ko-KR" altLang="en-US" sz="13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7043" marR="67043" marT="33522" marB="33522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3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7043" marR="67043" marT="33522" marB="33522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8B5D4B7-D66B-46DA-9757-0419818DC2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2754326"/>
              </p:ext>
            </p:extLst>
          </p:nvPr>
        </p:nvGraphicFramePr>
        <p:xfrm>
          <a:off x="1174392" y="1765627"/>
          <a:ext cx="2241834" cy="37492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5797">
                  <a:extLst>
                    <a:ext uri="{9D8B030D-6E8A-4147-A177-3AD203B41FA5}">
                      <a16:colId xmlns:a16="http://schemas.microsoft.com/office/drawing/2014/main" val="1873470940"/>
                    </a:ext>
                  </a:extLst>
                </a:gridCol>
                <a:gridCol w="1761473">
                  <a:extLst>
                    <a:ext uri="{9D8B030D-6E8A-4147-A177-3AD203B41FA5}">
                      <a16:colId xmlns:a16="http://schemas.microsoft.com/office/drawing/2014/main" val="35178818"/>
                    </a:ext>
                  </a:extLst>
                </a:gridCol>
                <a:gridCol w="244564">
                  <a:extLst>
                    <a:ext uri="{9D8B030D-6E8A-4147-A177-3AD203B41FA5}">
                      <a16:colId xmlns:a16="http://schemas.microsoft.com/office/drawing/2014/main" val="3355307088"/>
                    </a:ext>
                  </a:extLst>
                </a:gridCol>
              </a:tblGrid>
              <a:tr h="284005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9706" marR="69706" marT="34852" marB="34852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1623015"/>
                  </a:ext>
                </a:extLst>
              </a:tr>
              <a:tr h="875681">
                <a:tc gridSpan="3">
                  <a:txBody>
                    <a:bodyPr/>
                    <a:lstStyle/>
                    <a:p>
                      <a:endParaRPr lang="ko-KR" altLang="en-US" sz="1900" dirty="0">
                        <a:latin typeface="+mn-lt"/>
                      </a:endParaRPr>
                    </a:p>
                  </a:txBody>
                  <a:tcPr marL="69706" marR="69706" marT="34852" marB="34852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8467341"/>
                  </a:ext>
                </a:extLst>
              </a:tr>
              <a:tr h="372465">
                <a:tc>
                  <a:txBody>
                    <a:bodyPr/>
                    <a:lstStyle/>
                    <a:p>
                      <a:pPr algn="ctr"/>
                      <a:endParaRPr lang="ko-KR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67043" marR="67043" marT="33522" marB="33522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9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7043" marR="67043" marT="33522" marB="33522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67043" marR="67043" marT="33522" marB="33522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1541162"/>
                  </a:ext>
                </a:extLst>
              </a:tr>
              <a:tr h="372465">
                <a:tc>
                  <a:txBody>
                    <a:bodyPr/>
                    <a:lstStyle/>
                    <a:p>
                      <a:pPr algn="ctr"/>
                      <a:endParaRPr lang="ko-KR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67043" marR="67043" marT="33522" marB="33522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9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7043" marR="67043" marT="33522" marB="33522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67043" marR="67043" marT="33522" marB="33522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1595103"/>
                  </a:ext>
                </a:extLst>
              </a:tr>
              <a:tr h="372465">
                <a:tc>
                  <a:txBody>
                    <a:bodyPr/>
                    <a:lstStyle/>
                    <a:p>
                      <a:pPr algn="ctr"/>
                      <a:endParaRPr lang="ko-KR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67043" marR="67043" marT="33522" marB="33522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9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7043" marR="67043" marT="33522" marB="33522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67043" marR="67043" marT="33522" marB="33522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0892642"/>
                  </a:ext>
                </a:extLst>
              </a:tr>
              <a:tr h="372465">
                <a:tc>
                  <a:txBody>
                    <a:bodyPr/>
                    <a:lstStyle/>
                    <a:p>
                      <a:pPr algn="ctr"/>
                      <a:endParaRPr lang="ko-KR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67043" marR="67043" marT="33522" marB="33522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9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7043" marR="67043" marT="33522" marB="33522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67043" marR="67043" marT="33522" marB="33522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5035224"/>
                  </a:ext>
                </a:extLst>
              </a:tr>
              <a:tr h="372465">
                <a:tc>
                  <a:txBody>
                    <a:bodyPr/>
                    <a:lstStyle/>
                    <a:p>
                      <a:pPr algn="ctr"/>
                      <a:endParaRPr lang="ko-KR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67043" marR="67043" marT="33522" marB="33522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9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7043" marR="67043" marT="33522" marB="33522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67043" marR="67043" marT="33522" marB="33522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748008"/>
                  </a:ext>
                </a:extLst>
              </a:tr>
              <a:tr h="372465">
                <a:tc>
                  <a:txBody>
                    <a:bodyPr/>
                    <a:lstStyle/>
                    <a:p>
                      <a:pPr algn="ctr"/>
                      <a:endParaRPr lang="ko-KR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67043" marR="67043" marT="33522" marB="33522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9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7043" marR="67043" marT="33522" marB="33522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67043" marR="67043" marT="33522" marB="33522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6235992"/>
                  </a:ext>
                </a:extLst>
              </a:tr>
              <a:tr h="354773">
                <a:tc>
                  <a:txBody>
                    <a:bodyPr/>
                    <a:lstStyle/>
                    <a:p>
                      <a:pPr algn="ctr"/>
                      <a:endParaRPr lang="en-US" altLang="ko-KR" sz="13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7043" marR="67043" marT="33522" marB="33522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$1000</a:t>
                      </a:r>
                    </a:p>
                  </a:txBody>
                  <a:tcPr marL="67043" marR="67043" marT="33522" marB="33522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ko-KR" sz="13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7043" marR="67043" marT="33522" marB="33522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8791884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23628FB-93BF-41DC-BE8D-DF8E7590C7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815357"/>
              </p:ext>
            </p:extLst>
          </p:nvPr>
        </p:nvGraphicFramePr>
        <p:xfrm>
          <a:off x="9236118" y="1765627"/>
          <a:ext cx="2241834" cy="37492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4564">
                  <a:extLst>
                    <a:ext uri="{9D8B030D-6E8A-4147-A177-3AD203B41FA5}">
                      <a16:colId xmlns:a16="http://schemas.microsoft.com/office/drawing/2014/main" val="36818928"/>
                    </a:ext>
                  </a:extLst>
                </a:gridCol>
                <a:gridCol w="1761473">
                  <a:extLst>
                    <a:ext uri="{9D8B030D-6E8A-4147-A177-3AD203B41FA5}">
                      <a16:colId xmlns:a16="http://schemas.microsoft.com/office/drawing/2014/main" val="3244720975"/>
                    </a:ext>
                  </a:extLst>
                </a:gridCol>
                <a:gridCol w="235797">
                  <a:extLst>
                    <a:ext uri="{9D8B030D-6E8A-4147-A177-3AD203B41FA5}">
                      <a16:colId xmlns:a16="http://schemas.microsoft.com/office/drawing/2014/main" val="1256753128"/>
                    </a:ext>
                  </a:extLst>
                </a:gridCol>
              </a:tblGrid>
              <a:tr h="284005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9706" marR="69706" marT="34852" marB="34852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7789810"/>
                  </a:ext>
                </a:extLst>
              </a:tr>
              <a:tr h="875681">
                <a:tc gridSpan="3">
                  <a:txBody>
                    <a:bodyPr/>
                    <a:lstStyle/>
                    <a:p>
                      <a:endParaRPr lang="ko-KR" altLang="en-US" sz="1900" dirty="0">
                        <a:latin typeface="+mn-lt"/>
                      </a:endParaRPr>
                    </a:p>
                  </a:txBody>
                  <a:tcPr marL="69706" marR="69706" marT="34852" marB="34852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93276"/>
                  </a:ext>
                </a:extLst>
              </a:tr>
              <a:tr h="372465">
                <a:tc>
                  <a:txBody>
                    <a:bodyPr/>
                    <a:lstStyle/>
                    <a:p>
                      <a:pPr algn="ctr"/>
                      <a:endParaRPr lang="ko-KR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67043" marR="67043" marT="33522" marB="33522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9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7043" marR="67043" marT="33522" marB="33522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67043" marR="67043" marT="33522" marB="33522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2946752"/>
                  </a:ext>
                </a:extLst>
              </a:tr>
              <a:tr h="372465">
                <a:tc>
                  <a:txBody>
                    <a:bodyPr/>
                    <a:lstStyle/>
                    <a:p>
                      <a:pPr algn="ctr"/>
                      <a:endParaRPr lang="ko-KR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67043" marR="67043" marT="33522" marB="33522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9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7043" marR="67043" marT="33522" marB="33522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67043" marR="67043" marT="33522" marB="33522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6009191"/>
                  </a:ext>
                </a:extLst>
              </a:tr>
              <a:tr h="372465">
                <a:tc>
                  <a:txBody>
                    <a:bodyPr/>
                    <a:lstStyle/>
                    <a:p>
                      <a:pPr algn="ctr"/>
                      <a:endParaRPr lang="ko-KR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67043" marR="67043" marT="33522" marB="33522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9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7043" marR="67043" marT="33522" marB="33522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67043" marR="67043" marT="33522" marB="33522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749955"/>
                  </a:ext>
                </a:extLst>
              </a:tr>
              <a:tr h="372465">
                <a:tc>
                  <a:txBody>
                    <a:bodyPr/>
                    <a:lstStyle/>
                    <a:p>
                      <a:pPr algn="ctr"/>
                      <a:endParaRPr lang="ko-KR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67043" marR="67043" marT="33522" marB="33522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9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7043" marR="67043" marT="33522" marB="33522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67043" marR="67043" marT="33522" marB="33522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26977"/>
                  </a:ext>
                </a:extLst>
              </a:tr>
              <a:tr h="372465">
                <a:tc>
                  <a:txBody>
                    <a:bodyPr/>
                    <a:lstStyle/>
                    <a:p>
                      <a:pPr algn="ctr"/>
                      <a:endParaRPr lang="ko-KR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67043" marR="67043" marT="33522" marB="33522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9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7043" marR="67043" marT="33522" marB="33522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67043" marR="67043" marT="33522" marB="33522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2956753"/>
                  </a:ext>
                </a:extLst>
              </a:tr>
              <a:tr h="372465">
                <a:tc>
                  <a:txBody>
                    <a:bodyPr/>
                    <a:lstStyle/>
                    <a:p>
                      <a:pPr algn="ctr"/>
                      <a:endParaRPr lang="ko-KR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67043" marR="67043" marT="33522" marB="33522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9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7043" marR="67043" marT="33522" marB="33522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67043" marR="67043" marT="33522" marB="33522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6060291"/>
                  </a:ext>
                </a:extLst>
              </a:tr>
              <a:tr h="3547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3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7043" marR="67043" marT="33522" marB="33522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$600</a:t>
                      </a:r>
                      <a:endParaRPr lang="ko-KR" altLang="en-US" sz="13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7043" marR="67043" marT="33522" marB="33522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3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7043" marR="67043" marT="33522" marB="33522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3976845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A2B81296-88A3-4374-8357-15F2CE2706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1886957"/>
              </p:ext>
            </p:extLst>
          </p:nvPr>
        </p:nvGraphicFramePr>
        <p:xfrm>
          <a:off x="6548876" y="1765627"/>
          <a:ext cx="2241834" cy="37492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5797">
                  <a:extLst>
                    <a:ext uri="{9D8B030D-6E8A-4147-A177-3AD203B41FA5}">
                      <a16:colId xmlns:a16="http://schemas.microsoft.com/office/drawing/2014/main" val="2981874513"/>
                    </a:ext>
                  </a:extLst>
                </a:gridCol>
                <a:gridCol w="1761473">
                  <a:extLst>
                    <a:ext uri="{9D8B030D-6E8A-4147-A177-3AD203B41FA5}">
                      <a16:colId xmlns:a16="http://schemas.microsoft.com/office/drawing/2014/main" val="2059806731"/>
                    </a:ext>
                  </a:extLst>
                </a:gridCol>
                <a:gridCol w="244564">
                  <a:extLst>
                    <a:ext uri="{9D8B030D-6E8A-4147-A177-3AD203B41FA5}">
                      <a16:colId xmlns:a16="http://schemas.microsoft.com/office/drawing/2014/main" val="4048089094"/>
                    </a:ext>
                  </a:extLst>
                </a:gridCol>
              </a:tblGrid>
              <a:tr h="284005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9706" marR="69706" marT="34852" marB="34852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6390717"/>
                  </a:ext>
                </a:extLst>
              </a:tr>
              <a:tr h="875681">
                <a:tc gridSpan="3">
                  <a:txBody>
                    <a:bodyPr/>
                    <a:lstStyle/>
                    <a:p>
                      <a:endParaRPr lang="ko-KR" altLang="en-US" sz="1900" dirty="0">
                        <a:latin typeface="+mn-lt"/>
                      </a:endParaRPr>
                    </a:p>
                  </a:txBody>
                  <a:tcPr marL="69706" marR="69706" marT="34852" marB="34852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549605"/>
                  </a:ext>
                </a:extLst>
              </a:tr>
              <a:tr h="372465">
                <a:tc>
                  <a:txBody>
                    <a:bodyPr/>
                    <a:lstStyle/>
                    <a:p>
                      <a:pPr algn="ctr"/>
                      <a:endParaRPr lang="ko-KR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67043" marR="67043" marT="33522" marB="33522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9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7043" marR="67043" marT="33522" marB="33522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67043" marR="67043" marT="33522" marB="33522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2317417"/>
                  </a:ext>
                </a:extLst>
              </a:tr>
              <a:tr h="372465">
                <a:tc>
                  <a:txBody>
                    <a:bodyPr/>
                    <a:lstStyle/>
                    <a:p>
                      <a:pPr algn="ctr"/>
                      <a:endParaRPr lang="ko-KR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67043" marR="67043" marT="33522" marB="33522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9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7043" marR="67043" marT="33522" marB="33522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67043" marR="67043" marT="33522" marB="33522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7855949"/>
                  </a:ext>
                </a:extLst>
              </a:tr>
              <a:tr h="372465">
                <a:tc>
                  <a:txBody>
                    <a:bodyPr/>
                    <a:lstStyle/>
                    <a:p>
                      <a:pPr algn="ctr"/>
                      <a:endParaRPr lang="ko-KR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67043" marR="67043" marT="33522" marB="33522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9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7043" marR="67043" marT="33522" marB="33522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67043" marR="67043" marT="33522" marB="33522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095235"/>
                  </a:ext>
                </a:extLst>
              </a:tr>
              <a:tr h="372465">
                <a:tc>
                  <a:txBody>
                    <a:bodyPr/>
                    <a:lstStyle/>
                    <a:p>
                      <a:pPr algn="ctr"/>
                      <a:endParaRPr lang="ko-KR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67043" marR="67043" marT="33522" marB="33522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9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7043" marR="67043" marT="33522" marB="33522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67043" marR="67043" marT="33522" marB="33522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3572825"/>
                  </a:ext>
                </a:extLst>
              </a:tr>
              <a:tr h="372465">
                <a:tc>
                  <a:txBody>
                    <a:bodyPr/>
                    <a:lstStyle/>
                    <a:p>
                      <a:pPr algn="ctr"/>
                      <a:endParaRPr lang="ko-KR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67043" marR="67043" marT="33522" marB="33522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9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7043" marR="67043" marT="33522" marB="33522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67043" marR="67043" marT="33522" marB="33522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5390546"/>
                  </a:ext>
                </a:extLst>
              </a:tr>
              <a:tr h="372465">
                <a:tc>
                  <a:txBody>
                    <a:bodyPr/>
                    <a:lstStyle/>
                    <a:p>
                      <a:pPr algn="ctr"/>
                      <a:endParaRPr lang="ko-KR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67043" marR="67043" marT="33522" marB="33522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9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7043" marR="67043" marT="33522" marB="33522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67043" marR="67043" marT="33522" marB="33522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2881565"/>
                  </a:ext>
                </a:extLst>
              </a:tr>
              <a:tr h="3547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3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7043" marR="67043" marT="33522" marB="33522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$600</a:t>
                      </a:r>
                      <a:endParaRPr lang="ko-KR" altLang="en-US" sz="13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7043" marR="67043" marT="33522" marB="33522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3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7043" marR="67043" marT="33522" marB="33522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153482"/>
                  </a:ext>
                </a:extLst>
              </a:tr>
            </a:tbl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636645" y="248603"/>
            <a:ext cx="4638675" cy="7239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4400" dirty="0">
                <a:solidFill>
                  <a:schemeClr val="bg1"/>
                </a:solidFill>
              </a:rPr>
              <a:t>Infographic Style</a:t>
            </a:r>
          </a:p>
        </p:txBody>
      </p:sp>
      <p:sp>
        <p:nvSpPr>
          <p:cNvPr id="6" name="AutoShape 3"/>
          <p:cNvSpPr>
            <a:spLocks noChangeAspect="1" noChangeArrowheads="1" noTextEdit="1"/>
          </p:cNvSpPr>
          <p:nvPr/>
        </p:nvSpPr>
        <p:spPr bwMode="auto">
          <a:xfrm>
            <a:off x="9599613" y="2541588"/>
            <a:ext cx="1203325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705540"/>
            <a:ext cx="11572875" cy="7239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4000" dirty="0">
                <a:solidFill>
                  <a:srgbClr val="F18A9A"/>
                </a:solidFill>
              </a:rPr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EDC61A9-C04F-4671-B8D8-86744B395B7D}"/>
              </a:ext>
            </a:extLst>
          </p:cNvPr>
          <p:cNvGrpSpPr/>
          <p:nvPr/>
        </p:nvGrpSpPr>
        <p:grpSpPr>
          <a:xfrm>
            <a:off x="3741176" y="2277078"/>
            <a:ext cx="4709648" cy="3723835"/>
            <a:chOff x="2228055" y="1971102"/>
            <a:chExt cx="4575969" cy="3618138"/>
          </a:xfrm>
        </p:grpSpPr>
        <p:sp>
          <p:nvSpPr>
            <p:cNvPr id="4" name="Freeform 18">
              <a:extLst>
                <a:ext uri="{FF2B5EF4-FFF2-40B4-BE49-F238E27FC236}">
                  <a16:creationId xmlns:a16="http://schemas.microsoft.com/office/drawing/2014/main" id="{27A1577B-1DF4-47FA-87F0-30DBCF738D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8055" y="1971102"/>
              <a:ext cx="3243960" cy="3618138"/>
            </a:xfrm>
            <a:custGeom>
              <a:avLst/>
              <a:gdLst/>
              <a:ahLst/>
              <a:cxnLst/>
              <a:rect l="l" t="t" r="r" b="b"/>
              <a:pathLst>
                <a:path w="3243960" h="3618138">
                  <a:moveTo>
                    <a:pt x="1764407" y="0"/>
                  </a:moveTo>
                  <a:lnTo>
                    <a:pt x="1913381" y="1203"/>
                  </a:lnTo>
                  <a:lnTo>
                    <a:pt x="2053042" y="12022"/>
                  </a:lnTo>
                  <a:lnTo>
                    <a:pt x="2185723" y="30056"/>
                  </a:lnTo>
                  <a:lnTo>
                    <a:pt x="2312583" y="56506"/>
                  </a:lnTo>
                  <a:lnTo>
                    <a:pt x="2433624" y="88967"/>
                  </a:lnTo>
                  <a:lnTo>
                    <a:pt x="2545354" y="131046"/>
                  </a:lnTo>
                  <a:lnTo>
                    <a:pt x="2653593" y="176731"/>
                  </a:lnTo>
                  <a:lnTo>
                    <a:pt x="2752521" y="230833"/>
                  </a:lnTo>
                  <a:lnTo>
                    <a:pt x="2763561" y="238103"/>
                  </a:lnTo>
                  <a:lnTo>
                    <a:pt x="2764776" y="236609"/>
                  </a:lnTo>
                  <a:cubicBezTo>
                    <a:pt x="3318761" y="687035"/>
                    <a:pt x="3404939" y="1500322"/>
                    <a:pt x="2957653" y="2056846"/>
                  </a:cubicBezTo>
                  <a:lnTo>
                    <a:pt x="2794867" y="1926012"/>
                  </a:lnTo>
                  <a:cubicBezTo>
                    <a:pt x="3170184" y="1459033"/>
                    <a:pt x="3097872" y="776605"/>
                    <a:pt x="2633024" y="398652"/>
                  </a:cubicBezTo>
                  <a:lnTo>
                    <a:pt x="2635535" y="395564"/>
                  </a:lnTo>
                  <a:cubicBezTo>
                    <a:pt x="2458856" y="294299"/>
                    <a:pt x="2250796" y="159602"/>
                    <a:pt x="1912553" y="162771"/>
                  </a:cubicBezTo>
                  <a:cubicBezTo>
                    <a:pt x="1018501" y="171149"/>
                    <a:pt x="651082" y="745769"/>
                    <a:pt x="651082" y="1464934"/>
                  </a:cubicBezTo>
                  <a:cubicBezTo>
                    <a:pt x="651082" y="2065638"/>
                    <a:pt x="1045124" y="2571338"/>
                    <a:pt x="1581345" y="2720212"/>
                  </a:cubicBezTo>
                  <a:cubicBezTo>
                    <a:pt x="2189761" y="2865156"/>
                    <a:pt x="2916596" y="3085457"/>
                    <a:pt x="3019039" y="3381117"/>
                  </a:cubicBezTo>
                  <a:lnTo>
                    <a:pt x="3030682" y="3420409"/>
                  </a:lnTo>
                  <a:lnTo>
                    <a:pt x="3049304" y="3486532"/>
                  </a:lnTo>
                  <a:lnTo>
                    <a:pt x="3067926" y="3553859"/>
                  </a:lnTo>
                  <a:lnTo>
                    <a:pt x="3088874" y="3615173"/>
                  </a:lnTo>
                  <a:lnTo>
                    <a:pt x="3090086" y="3618138"/>
                  </a:lnTo>
                  <a:lnTo>
                    <a:pt x="1487028" y="3618138"/>
                  </a:lnTo>
                  <a:lnTo>
                    <a:pt x="1482754" y="3594736"/>
                  </a:lnTo>
                  <a:lnTo>
                    <a:pt x="1471115" y="3529813"/>
                  </a:lnTo>
                  <a:lnTo>
                    <a:pt x="1458312" y="3466094"/>
                  </a:lnTo>
                  <a:lnTo>
                    <a:pt x="1443182" y="3404780"/>
                  </a:lnTo>
                  <a:lnTo>
                    <a:pt x="1428052" y="3345869"/>
                  </a:lnTo>
                  <a:lnTo>
                    <a:pt x="1409430" y="3294173"/>
                  </a:lnTo>
                  <a:lnTo>
                    <a:pt x="1389645" y="3249689"/>
                  </a:lnTo>
                  <a:lnTo>
                    <a:pt x="1368696" y="3214824"/>
                  </a:lnTo>
                  <a:lnTo>
                    <a:pt x="1345419" y="3193183"/>
                  </a:lnTo>
                  <a:lnTo>
                    <a:pt x="1319814" y="3182363"/>
                  </a:lnTo>
                  <a:lnTo>
                    <a:pt x="1290717" y="3177554"/>
                  </a:lnTo>
                  <a:lnTo>
                    <a:pt x="1256965" y="3179958"/>
                  </a:lnTo>
                  <a:lnTo>
                    <a:pt x="1223213" y="3184767"/>
                  </a:lnTo>
                  <a:lnTo>
                    <a:pt x="1191790" y="3193183"/>
                  </a:lnTo>
                  <a:lnTo>
                    <a:pt x="1161529" y="3201598"/>
                  </a:lnTo>
                  <a:lnTo>
                    <a:pt x="1133597" y="3210015"/>
                  </a:lnTo>
                  <a:lnTo>
                    <a:pt x="1112647" y="3217228"/>
                  </a:lnTo>
                  <a:lnTo>
                    <a:pt x="1062602" y="3234059"/>
                  </a:lnTo>
                  <a:lnTo>
                    <a:pt x="1005573" y="3249689"/>
                  </a:lnTo>
                  <a:lnTo>
                    <a:pt x="941560" y="3262914"/>
                  </a:lnTo>
                  <a:lnTo>
                    <a:pt x="874056" y="3271330"/>
                  </a:lnTo>
                  <a:lnTo>
                    <a:pt x="806552" y="3278543"/>
                  </a:lnTo>
                  <a:lnTo>
                    <a:pt x="737886" y="3280948"/>
                  </a:lnTo>
                  <a:lnTo>
                    <a:pt x="672709" y="3276139"/>
                  </a:lnTo>
                  <a:lnTo>
                    <a:pt x="611025" y="3265318"/>
                  </a:lnTo>
                  <a:lnTo>
                    <a:pt x="577273" y="3256902"/>
                  </a:lnTo>
                  <a:lnTo>
                    <a:pt x="543521" y="3241274"/>
                  </a:lnTo>
                  <a:lnTo>
                    <a:pt x="509769" y="3223240"/>
                  </a:lnTo>
                  <a:lnTo>
                    <a:pt x="480674" y="3201598"/>
                  </a:lnTo>
                  <a:lnTo>
                    <a:pt x="450413" y="3175149"/>
                  </a:lnTo>
                  <a:lnTo>
                    <a:pt x="427136" y="3147498"/>
                  </a:lnTo>
                  <a:lnTo>
                    <a:pt x="410841" y="3112633"/>
                  </a:lnTo>
                  <a:lnTo>
                    <a:pt x="398039" y="3072958"/>
                  </a:lnTo>
                  <a:lnTo>
                    <a:pt x="393384" y="3029676"/>
                  </a:lnTo>
                  <a:lnTo>
                    <a:pt x="398039" y="2981586"/>
                  </a:lnTo>
                  <a:lnTo>
                    <a:pt x="403859" y="2947924"/>
                  </a:lnTo>
                  <a:lnTo>
                    <a:pt x="412006" y="2910653"/>
                  </a:lnTo>
                  <a:lnTo>
                    <a:pt x="421316" y="2872182"/>
                  </a:lnTo>
                  <a:lnTo>
                    <a:pt x="424808" y="2834911"/>
                  </a:lnTo>
                  <a:lnTo>
                    <a:pt x="424808" y="2795237"/>
                  </a:lnTo>
                  <a:lnTo>
                    <a:pt x="414333" y="2760372"/>
                  </a:lnTo>
                  <a:lnTo>
                    <a:pt x="403859" y="2741136"/>
                  </a:lnTo>
                  <a:lnTo>
                    <a:pt x="385236" y="2723102"/>
                  </a:lnTo>
                  <a:lnTo>
                    <a:pt x="365452" y="2709877"/>
                  </a:lnTo>
                  <a:lnTo>
                    <a:pt x="344502" y="2699057"/>
                  </a:lnTo>
                  <a:lnTo>
                    <a:pt x="323552" y="2683427"/>
                  </a:lnTo>
                  <a:lnTo>
                    <a:pt x="307259" y="2666596"/>
                  </a:lnTo>
                  <a:lnTo>
                    <a:pt x="294455" y="2644956"/>
                  </a:lnTo>
                  <a:lnTo>
                    <a:pt x="289800" y="2620911"/>
                  </a:lnTo>
                  <a:lnTo>
                    <a:pt x="292128" y="2596866"/>
                  </a:lnTo>
                  <a:lnTo>
                    <a:pt x="300275" y="2574023"/>
                  </a:lnTo>
                  <a:lnTo>
                    <a:pt x="310750" y="2554786"/>
                  </a:lnTo>
                  <a:lnTo>
                    <a:pt x="317733" y="2535551"/>
                  </a:lnTo>
                  <a:lnTo>
                    <a:pt x="283982" y="2511505"/>
                  </a:lnTo>
                  <a:lnTo>
                    <a:pt x="260703" y="2487461"/>
                  </a:lnTo>
                  <a:lnTo>
                    <a:pt x="247901" y="2463416"/>
                  </a:lnTo>
                  <a:lnTo>
                    <a:pt x="245574" y="2436966"/>
                  </a:lnTo>
                  <a:lnTo>
                    <a:pt x="249066" y="2412922"/>
                  </a:lnTo>
                  <a:lnTo>
                    <a:pt x="258376" y="2386471"/>
                  </a:lnTo>
                  <a:lnTo>
                    <a:pt x="271178" y="2360023"/>
                  </a:lnTo>
                  <a:lnTo>
                    <a:pt x="285145" y="2333572"/>
                  </a:lnTo>
                  <a:lnTo>
                    <a:pt x="297948" y="2305921"/>
                  </a:lnTo>
                  <a:lnTo>
                    <a:pt x="310750" y="2279471"/>
                  </a:lnTo>
                  <a:lnTo>
                    <a:pt x="317733" y="2250617"/>
                  </a:lnTo>
                  <a:lnTo>
                    <a:pt x="294455" y="2228976"/>
                  </a:lnTo>
                  <a:lnTo>
                    <a:pt x="261868" y="2212145"/>
                  </a:lnTo>
                  <a:lnTo>
                    <a:pt x="225789" y="2196515"/>
                  </a:lnTo>
                  <a:lnTo>
                    <a:pt x="188545" y="2183290"/>
                  </a:lnTo>
                  <a:lnTo>
                    <a:pt x="150138" y="2170066"/>
                  </a:lnTo>
                  <a:lnTo>
                    <a:pt x="111731" y="2156841"/>
                  </a:lnTo>
                  <a:lnTo>
                    <a:pt x="75651" y="2141212"/>
                  </a:lnTo>
                  <a:lnTo>
                    <a:pt x="46554" y="2124381"/>
                  </a:lnTo>
                  <a:lnTo>
                    <a:pt x="20950" y="2100335"/>
                  </a:lnTo>
                  <a:lnTo>
                    <a:pt x="5820" y="2071482"/>
                  </a:lnTo>
                  <a:lnTo>
                    <a:pt x="0" y="2041425"/>
                  </a:lnTo>
                  <a:lnTo>
                    <a:pt x="4656" y="2012571"/>
                  </a:lnTo>
                  <a:lnTo>
                    <a:pt x="15130" y="1986122"/>
                  </a:lnTo>
                  <a:lnTo>
                    <a:pt x="31424" y="1964481"/>
                  </a:lnTo>
                  <a:lnTo>
                    <a:pt x="51209" y="1942841"/>
                  </a:lnTo>
                  <a:lnTo>
                    <a:pt x="69831" y="1924807"/>
                  </a:lnTo>
                  <a:lnTo>
                    <a:pt x="84961" y="1910380"/>
                  </a:lnTo>
                  <a:lnTo>
                    <a:pt x="129188" y="1857481"/>
                  </a:lnTo>
                  <a:lnTo>
                    <a:pt x="175742" y="1809391"/>
                  </a:lnTo>
                  <a:lnTo>
                    <a:pt x="222297" y="1761301"/>
                  </a:lnTo>
                  <a:lnTo>
                    <a:pt x="266523" y="1708402"/>
                  </a:lnTo>
                  <a:lnTo>
                    <a:pt x="308423" y="1656704"/>
                  </a:lnTo>
                  <a:lnTo>
                    <a:pt x="346829" y="1597795"/>
                  </a:lnTo>
                  <a:lnTo>
                    <a:pt x="378254" y="1534075"/>
                  </a:lnTo>
                  <a:lnTo>
                    <a:pt x="395711" y="1481176"/>
                  </a:lnTo>
                  <a:lnTo>
                    <a:pt x="401531" y="1429479"/>
                  </a:lnTo>
                  <a:lnTo>
                    <a:pt x="401531" y="1374175"/>
                  </a:lnTo>
                  <a:cubicBezTo>
                    <a:pt x="401143" y="1354538"/>
                    <a:pt x="400754" y="1334901"/>
                    <a:pt x="400367" y="1315264"/>
                  </a:cubicBezTo>
                  <a:lnTo>
                    <a:pt x="398039" y="1256355"/>
                  </a:lnTo>
                  <a:lnTo>
                    <a:pt x="400367" y="1192635"/>
                  </a:lnTo>
                  <a:lnTo>
                    <a:pt x="406186" y="1125309"/>
                  </a:lnTo>
                  <a:lnTo>
                    <a:pt x="471362" y="847589"/>
                  </a:lnTo>
                  <a:lnTo>
                    <a:pt x="512097" y="746600"/>
                  </a:lnTo>
                  <a:lnTo>
                    <a:pt x="560979" y="652824"/>
                  </a:lnTo>
                  <a:lnTo>
                    <a:pt x="618008" y="565059"/>
                  </a:lnTo>
                  <a:lnTo>
                    <a:pt x="683184" y="482103"/>
                  </a:lnTo>
                  <a:lnTo>
                    <a:pt x="755343" y="406361"/>
                  </a:lnTo>
                  <a:lnTo>
                    <a:pt x="833322" y="336631"/>
                  </a:lnTo>
                  <a:lnTo>
                    <a:pt x="918283" y="272912"/>
                  </a:lnTo>
                  <a:lnTo>
                    <a:pt x="1006736" y="216405"/>
                  </a:lnTo>
                  <a:lnTo>
                    <a:pt x="1102172" y="165911"/>
                  </a:lnTo>
                  <a:lnTo>
                    <a:pt x="1199936" y="123832"/>
                  </a:lnTo>
                  <a:lnTo>
                    <a:pt x="1298864" y="86563"/>
                  </a:lnTo>
                  <a:lnTo>
                    <a:pt x="1631727" y="10821"/>
                  </a:lnTo>
                  <a:close/>
                </a:path>
              </a:pathLst>
            </a:custGeom>
            <a:solidFill>
              <a:srgbClr val="F18A9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 dirty="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EFABD66-D134-4EF4-89EC-A6C2E27D48A6}"/>
                </a:ext>
              </a:extLst>
            </p:cNvPr>
            <p:cNvGrpSpPr/>
            <p:nvPr/>
          </p:nvGrpSpPr>
          <p:grpSpPr>
            <a:xfrm>
              <a:off x="4023554" y="4019367"/>
              <a:ext cx="1008112" cy="734938"/>
              <a:chOff x="3509379" y="4293096"/>
              <a:chExt cx="1008112" cy="734938"/>
            </a:xfrm>
          </p:grpSpPr>
          <p:sp>
            <p:nvSpPr>
              <p:cNvPr id="7" name="Rounded Rectangle 10">
                <a:extLst>
                  <a:ext uri="{FF2B5EF4-FFF2-40B4-BE49-F238E27FC236}">
                    <a16:creationId xmlns:a16="http://schemas.microsoft.com/office/drawing/2014/main" id="{C675D221-8905-40E2-8D19-8A1D86331146}"/>
                  </a:ext>
                </a:extLst>
              </p:cNvPr>
              <p:cNvSpPr/>
              <p:nvPr/>
            </p:nvSpPr>
            <p:spPr>
              <a:xfrm>
                <a:off x="3509379" y="4293096"/>
                <a:ext cx="1008112" cy="180000"/>
              </a:xfrm>
              <a:prstGeom prst="roundRect">
                <a:avLst>
                  <a:gd name="adj" fmla="val 50000"/>
                </a:avLst>
              </a:prstGeom>
              <a:solidFill>
                <a:srgbClr val="F7BB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" name="Rounded Rectangle 13">
                <a:extLst>
                  <a:ext uri="{FF2B5EF4-FFF2-40B4-BE49-F238E27FC236}">
                    <a16:creationId xmlns:a16="http://schemas.microsoft.com/office/drawing/2014/main" id="{DFBA10B9-A7B7-4528-8BD0-B1D0DB106895}"/>
                  </a:ext>
                </a:extLst>
              </p:cNvPr>
              <p:cNvSpPr/>
              <p:nvPr/>
            </p:nvSpPr>
            <p:spPr>
              <a:xfrm>
                <a:off x="3581435" y="4537695"/>
                <a:ext cx="864000" cy="180000"/>
              </a:xfrm>
              <a:prstGeom prst="roundRect">
                <a:avLst>
                  <a:gd name="adj" fmla="val 50000"/>
                </a:avLst>
              </a:prstGeom>
              <a:solidFill>
                <a:srgbClr val="F7BB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" name="Chord 8">
                <a:extLst>
                  <a:ext uri="{FF2B5EF4-FFF2-40B4-BE49-F238E27FC236}">
                    <a16:creationId xmlns:a16="http://schemas.microsoft.com/office/drawing/2014/main" id="{2A9DD5CD-0E35-46BF-8856-D30D1C0A7717}"/>
                  </a:ext>
                </a:extLst>
              </p:cNvPr>
              <p:cNvSpPr/>
              <p:nvPr/>
            </p:nvSpPr>
            <p:spPr>
              <a:xfrm>
                <a:off x="3766973" y="4535109"/>
                <a:ext cx="492925" cy="492925"/>
              </a:xfrm>
              <a:prstGeom prst="chord">
                <a:avLst>
                  <a:gd name="adj1" fmla="val 21471232"/>
                  <a:gd name="adj2" fmla="val 10878117"/>
                </a:avLst>
              </a:prstGeom>
              <a:solidFill>
                <a:srgbClr val="F7BB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6" name="Freeform 18">
              <a:extLst>
                <a:ext uri="{FF2B5EF4-FFF2-40B4-BE49-F238E27FC236}">
                  <a16:creationId xmlns:a16="http://schemas.microsoft.com/office/drawing/2014/main" id="{9940D5AC-8F77-4C44-A4DD-DFA33C496FF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560064" y="1971102"/>
              <a:ext cx="3243960" cy="3618138"/>
            </a:xfrm>
            <a:custGeom>
              <a:avLst/>
              <a:gdLst/>
              <a:ahLst/>
              <a:cxnLst/>
              <a:rect l="l" t="t" r="r" b="b"/>
              <a:pathLst>
                <a:path w="3243960" h="3618138">
                  <a:moveTo>
                    <a:pt x="1764407" y="0"/>
                  </a:moveTo>
                  <a:lnTo>
                    <a:pt x="1631727" y="10821"/>
                  </a:lnTo>
                  <a:lnTo>
                    <a:pt x="1298864" y="86563"/>
                  </a:lnTo>
                  <a:lnTo>
                    <a:pt x="1199936" y="123832"/>
                  </a:lnTo>
                  <a:lnTo>
                    <a:pt x="1102172" y="165911"/>
                  </a:lnTo>
                  <a:lnTo>
                    <a:pt x="1006736" y="216405"/>
                  </a:lnTo>
                  <a:lnTo>
                    <a:pt x="918283" y="272912"/>
                  </a:lnTo>
                  <a:lnTo>
                    <a:pt x="833322" y="336631"/>
                  </a:lnTo>
                  <a:lnTo>
                    <a:pt x="755343" y="406361"/>
                  </a:lnTo>
                  <a:lnTo>
                    <a:pt x="683184" y="482103"/>
                  </a:lnTo>
                  <a:lnTo>
                    <a:pt x="618008" y="565059"/>
                  </a:lnTo>
                  <a:lnTo>
                    <a:pt x="560979" y="652824"/>
                  </a:lnTo>
                  <a:lnTo>
                    <a:pt x="512097" y="746600"/>
                  </a:lnTo>
                  <a:lnTo>
                    <a:pt x="471362" y="847589"/>
                  </a:lnTo>
                  <a:lnTo>
                    <a:pt x="406186" y="1125309"/>
                  </a:lnTo>
                  <a:lnTo>
                    <a:pt x="400367" y="1192635"/>
                  </a:lnTo>
                  <a:lnTo>
                    <a:pt x="398039" y="1256355"/>
                  </a:lnTo>
                  <a:lnTo>
                    <a:pt x="400367" y="1315264"/>
                  </a:lnTo>
                  <a:cubicBezTo>
                    <a:pt x="400754" y="1334901"/>
                    <a:pt x="401143" y="1354538"/>
                    <a:pt x="401531" y="1374175"/>
                  </a:cubicBezTo>
                  <a:lnTo>
                    <a:pt x="401531" y="1429479"/>
                  </a:lnTo>
                  <a:lnTo>
                    <a:pt x="395711" y="1481176"/>
                  </a:lnTo>
                  <a:lnTo>
                    <a:pt x="378254" y="1534075"/>
                  </a:lnTo>
                  <a:lnTo>
                    <a:pt x="346829" y="1597795"/>
                  </a:lnTo>
                  <a:lnTo>
                    <a:pt x="308423" y="1656704"/>
                  </a:lnTo>
                  <a:lnTo>
                    <a:pt x="266523" y="1708402"/>
                  </a:lnTo>
                  <a:lnTo>
                    <a:pt x="222297" y="1761301"/>
                  </a:lnTo>
                  <a:lnTo>
                    <a:pt x="175742" y="1809391"/>
                  </a:lnTo>
                  <a:lnTo>
                    <a:pt x="129188" y="1857481"/>
                  </a:lnTo>
                  <a:lnTo>
                    <a:pt x="84961" y="1910380"/>
                  </a:lnTo>
                  <a:lnTo>
                    <a:pt x="69831" y="1924807"/>
                  </a:lnTo>
                  <a:lnTo>
                    <a:pt x="51209" y="1942841"/>
                  </a:lnTo>
                  <a:lnTo>
                    <a:pt x="31424" y="1964481"/>
                  </a:lnTo>
                  <a:lnTo>
                    <a:pt x="15130" y="1986122"/>
                  </a:lnTo>
                  <a:lnTo>
                    <a:pt x="4656" y="2012571"/>
                  </a:lnTo>
                  <a:lnTo>
                    <a:pt x="0" y="2041425"/>
                  </a:lnTo>
                  <a:lnTo>
                    <a:pt x="5820" y="2071482"/>
                  </a:lnTo>
                  <a:lnTo>
                    <a:pt x="20950" y="2100335"/>
                  </a:lnTo>
                  <a:lnTo>
                    <a:pt x="46554" y="2124381"/>
                  </a:lnTo>
                  <a:lnTo>
                    <a:pt x="75651" y="2141212"/>
                  </a:lnTo>
                  <a:lnTo>
                    <a:pt x="111731" y="2156841"/>
                  </a:lnTo>
                  <a:lnTo>
                    <a:pt x="150138" y="2170066"/>
                  </a:lnTo>
                  <a:lnTo>
                    <a:pt x="188545" y="2183290"/>
                  </a:lnTo>
                  <a:lnTo>
                    <a:pt x="225789" y="2196515"/>
                  </a:lnTo>
                  <a:lnTo>
                    <a:pt x="261868" y="2212145"/>
                  </a:lnTo>
                  <a:lnTo>
                    <a:pt x="294455" y="2228976"/>
                  </a:lnTo>
                  <a:lnTo>
                    <a:pt x="317733" y="2250617"/>
                  </a:lnTo>
                  <a:lnTo>
                    <a:pt x="310750" y="2279471"/>
                  </a:lnTo>
                  <a:lnTo>
                    <a:pt x="297948" y="2305921"/>
                  </a:lnTo>
                  <a:lnTo>
                    <a:pt x="285145" y="2333572"/>
                  </a:lnTo>
                  <a:lnTo>
                    <a:pt x="271178" y="2360023"/>
                  </a:lnTo>
                  <a:lnTo>
                    <a:pt x="258376" y="2386471"/>
                  </a:lnTo>
                  <a:lnTo>
                    <a:pt x="249066" y="2412922"/>
                  </a:lnTo>
                  <a:lnTo>
                    <a:pt x="245574" y="2436966"/>
                  </a:lnTo>
                  <a:lnTo>
                    <a:pt x="247901" y="2463416"/>
                  </a:lnTo>
                  <a:lnTo>
                    <a:pt x="260703" y="2487461"/>
                  </a:lnTo>
                  <a:lnTo>
                    <a:pt x="283982" y="2511505"/>
                  </a:lnTo>
                  <a:lnTo>
                    <a:pt x="317733" y="2535551"/>
                  </a:lnTo>
                  <a:lnTo>
                    <a:pt x="310750" y="2554786"/>
                  </a:lnTo>
                  <a:lnTo>
                    <a:pt x="300275" y="2574023"/>
                  </a:lnTo>
                  <a:lnTo>
                    <a:pt x="292128" y="2596866"/>
                  </a:lnTo>
                  <a:lnTo>
                    <a:pt x="289800" y="2620911"/>
                  </a:lnTo>
                  <a:lnTo>
                    <a:pt x="294455" y="2644956"/>
                  </a:lnTo>
                  <a:lnTo>
                    <a:pt x="307259" y="2666596"/>
                  </a:lnTo>
                  <a:lnTo>
                    <a:pt x="323552" y="2683427"/>
                  </a:lnTo>
                  <a:lnTo>
                    <a:pt x="344502" y="2699057"/>
                  </a:lnTo>
                  <a:lnTo>
                    <a:pt x="365452" y="2709877"/>
                  </a:lnTo>
                  <a:lnTo>
                    <a:pt x="385236" y="2723102"/>
                  </a:lnTo>
                  <a:lnTo>
                    <a:pt x="403859" y="2741136"/>
                  </a:lnTo>
                  <a:lnTo>
                    <a:pt x="414333" y="2760372"/>
                  </a:lnTo>
                  <a:lnTo>
                    <a:pt x="424808" y="2795237"/>
                  </a:lnTo>
                  <a:lnTo>
                    <a:pt x="424808" y="2834911"/>
                  </a:lnTo>
                  <a:lnTo>
                    <a:pt x="421316" y="2872182"/>
                  </a:lnTo>
                  <a:lnTo>
                    <a:pt x="412006" y="2910653"/>
                  </a:lnTo>
                  <a:lnTo>
                    <a:pt x="403859" y="2947924"/>
                  </a:lnTo>
                  <a:lnTo>
                    <a:pt x="398039" y="2981586"/>
                  </a:lnTo>
                  <a:lnTo>
                    <a:pt x="393384" y="3029676"/>
                  </a:lnTo>
                  <a:lnTo>
                    <a:pt x="398039" y="3072958"/>
                  </a:lnTo>
                  <a:lnTo>
                    <a:pt x="410841" y="3112633"/>
                  </a:lnTo>
                  <a:lnTo>
                    <a:pt x="427136" y="3147498"/>
                  </a:lnTo>
                  <a:lnTo>
                    <a:pt x="450413" y="3175149"/>
                  </a:lnTo>
                  <a:lnTo>
                    <a:pt x="480674" y="3201598"/>
                  </a:lnTo>
                  <a:lnTo>
                    <a:pt x="509769" y="3223240"/>
                  </a:lnTo>
                  <a:lnTo>
                    <a:pt x="543521" y="3241274"/>
                  </a:lnTo>
                  <a:lnTo>
                    <a:pt x="577273" y="3256902"/>
                  </a:lnTo>
                  <a:lnTo>
                    <a:pt x="611025" y="3265318"/>
                  </a:lnTo>
                  <a:lnTo>
                    <a:pt x="672709" y="3276139"/>
                  </a:lnTo>
                  <a:lnTo>
                    <a:pt x="737886" y="3280948"/>
                  </a:lnTo>
                  <a:lnTo>
                    <a:pt x="806552" y="3278543"/>
                  </a:lnTo>
                  <a:lnTo>
                    <a:pt x="874056" y="3271330"/>
                  </a:lnTo>
                  <a:lnTo>
                    <a:pt x="941560" y="3262914"/>
                  </a:lnTo>
                  <a:lnTo>
                    <a:pt x="1005573" y="3249689"/>
                  </a:lnTo>
                  <a:lnTo>
                    <a:pt x="1062602" y="3234059"/>
                  </a:lnTo>
                  <a:lnTo>
                    <a:pt x="1112647" y="3217228"/>
                  </a:lnTo>
                  <a:lnTo>
                    <a:pt x="1133597" y="3210015"/>
                  </a:lnTo>
                  <a:lnTo>
                    <a:pt x="1161529" y="3201598"/>
                  </a:lnTo>
                  <a:lnTo>
                    <a:pt x="1191790" y="3193183"/>
                  </a:lnTo>
                  <a:lnTo>
                    <a:pt x="1223213" y="3184767"/>
                  </a:lnTo>
                  <a:lnTo>
                    <a:pt x="1256965" y="3179958"/>
                  </a:lnTo>
                  <a:lnTo>
                    <a:pt x="1290717" y="3177554"/>
                  </a:lnTo>
                  <a:lnTo>
                    <a:pt x="1319814" y="3182363"/>
                  </a:lnTo>
                  <a:lnTo>
                    <a:pt x="1345419" y="3193183"/>
                  </a:lnTo>
                  <a:lnTo>
                    <a:pt x="1368696" y="3214824"/>
                  </a:lnTo>
                  <a:lnTo>
                    <a:pt x="1389645" y="3249689"/>
                  </a:lnTo>
                  <a:lnTo>
                    <a:pt x="1409430" y="3294173"/>
                  </a:lnTo>
                  <a:lnTo>
                    <a:pt x="1428052" y="3345869"/>
                  </a:lnTo>
                  <a:lnTo>
                    <a:pt x="1443182" y="3404780"/>
                  </a:lnTo>
                  <a:lnTo>
                    <a:pt x="1458312" y="3466094"/>
                  </a:lnTo>
                  <a:lnTo>
                    <a:pt x="1471115" y="3529813"/>
                  </a:lnTo>
                  <a:lnTo>
                    <a:pt x="1482754" y="3594736"/>
                  </a:lnTo>
                  <a:lnTo>
                    <a:pt x="1487029" y="3618138"/>
                  </a:lnTo>
                  <a:lnTo>
                    <a:pt x="3090086" y="3618138"/>
                  </a:lnTo>
                  <a:lnTo>
                    <a:pt x="3088874" y="3615173"/>
                  </a:lnTo>
                  <a:lnTo>
                    <a:pt x="3067926" y="3553859"/>
                  </a:lnTo>
                  <a:lnTo>
                    <a:pt x="3049304" y="3486532"/>
                  </a:lnTo>
                  <a:lnTo>
                    <a:pt x="3030682" y="3420409"/>
                  </a:lnTo>
                  <a:lnTo>
                    <a:pt x="3019039" y="3381117"/>
                  </a:lnTo>
                  <a:cubicBezTo>
                    <a:pt x="2916596" y="3085457"/>
                    <a:pt x="2189761" y="2865156"/>
                    <a:pt x="1581345" y="2720212"/>
                  </a:cubicBezTo>
                  <a:cubicBezTo>
                    <a:pt x="1045124" y="2571338"/>
                    <a:pt x="651082" y="2065638"/>
                    <a:pt x="651082" y="1464934"/>
                  </a:cubicBezTo>
                  <a:cubicBezTo>
                    <a:pt x="651082" y="745769"/>
                    <a:pt x="1018501" y="171149"/>
                    <a:pt x="1912553" y="162771"/>
                  </a:cubicBezTo>
                  <a:cubicBezTo>
                    <a:pt x="2250796" y="159602"/>
                    <a:pt x="2458856" y="294299"/>
                    <a:pt x="2635535" y="395564"/>
                  </a:cubicBezTo>
                  <a:lnTo>
                    <a:pt x="2633024" y="398652"/>
                  </a:lnTo>
                  <a:cubicBezTo>
                    <a:pt x="3097872" y="776605"/>
                    <a:pt x="3170184" y="1459033"/>
                    <a:pt x="2794867" y="1926012"/>
                  </a:cubicBezTo>
                  <a:lnTo>
                    <a:pt x="2957653" y="2056846"/>
                  </a:lnTo>
                  <a:cubicBezTo>
                    <a:pt x="3404939" y="1500322"/>
                    <a:pt x="3318761" y="687035"/>
                    <a:pt x="2764776" y="236609"/>
                  </a:cubicBezTo>
                  <a:lnTo>
                    <a:pt x="2763561" y="238103"/>
                  </a:lnTo>
                  <a:lnTo>
                    <a:pt x="2752521" y="230833"/>
                  </a:lnTo>
                  <a:lnTo>
                    <a:pt x="2653593" y="176731"/>
                  </a:lnTo>
                  <a:lnTo>
                    <a:pt x="2545354" y="131046"/>
                  </a:lnTo>
                  <a:lnTo>
                    <a:pt x="2433624" y="88967"/>
                  </a:lnTo>
                  <a:lnTo>
                    <a:pt x="2312583" y="56506"/>
                  </a:lnTo>
                  <a:lnTo>
                    <a:pt x="2185723" y="30056"/>
                  </a:lnTo>
                  <a:lnTo>
                    <a:pt x="2053042" y="12022"/>
                  </a:lnTo>
                  <a:lnTo>
                    <a:pt x="1913381" y="1203"/>
                  </a:lnTo>
                  <a:close/>
                </a:path>
              </a:pathLst>
            </a:custGeom>
            <a:solidFill>
              <a:srgbClr val="F7BB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70AA8B0-D317-4EAF-B258-55E0D41EA06D}"/>
              </a:ext>
            </a:extLst>
          </p:cNvPr>
          <p:cNvGrpSpPr/>
          <p:nvPr/>
        </p:nvGrpSpPr>
        <p:grpSpPr>
          <a:xfrm>
            <a:off x="8743953" y="2910308"/>
            <a:ext cx="2654101" cy="1056545"/>
            <a:chOff x="-475010" y="1114178"/>
            <a:chExt cx="4241713" cy="105654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39061B4-3393-40DD-B1A3-9994D85C93CE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57779DE-A78D-4D84-9071-1C33FC615C9A}"/>
                </a:ext>
              </a:extLst>
            </p:cNvPr>
            <p:cNvSpPr txBox="1"/>
            <p:nvPr/>
          </p:nvSpPr>
          <p:spPr>
            <a:xfrm>
              <a:off x="-475010" y="1339726"/>
              <a:ext cx="42262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E59987A-96B3-401F-ABD0-E14D70DD8445}"/>
              </a:ext>
            </a:extLst>
          </p:cNvPr>
          <p:cNvGrpSpPr/>
          <p:nvPr/>
        </p:nvGrpSpPr>
        <p:grpSpPr>
          <a:xfrm>
            <a:off x="8743953" y="5439119"/>
            <a:ext cx="2654101" cy="1056545"/>
            <a:chOff x="-475010" y="1114178"/>
            <a:chExt cx="4241713" cy="105654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9CADF53-26DF-429F-A603-452EA222A7BF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27A7590-01D6-425C-8EDF-1D91784B8521}"/>
                </a:ext>
              </a:extLst>
            </p:cNvPr>
            <p:cNvSpPr txBox="1"/>
            <p:nvPr/>
          </p:nvSpPr>
          <p:spPr>
            <a:xfrm>
              <a:off x="-475010" y="1339726"/>
              <a:ext cx="42262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4DD5D23-671C-42C2-997B-D59A6A3EABD2}"/>
              </a:ext>
            </a:extLst>
          </p:cNvPr>
          <p:cNvGrpSpPr/>
          <p:nvPr/>
        </p:nvGrpSpPr>
        <p:grpSpPr>
          <a:xfrm>
            <a:off x="793946" y="2857564"/>
            <a:ext cx="2654101" cy="1056545"/>
            <a:chOff x="-475010" y="1114178"/>
            <a:chExt cx="4241713" cy="105654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5FA2FD5-E65E-455A-8C02-FD71BAD9E1E6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5124835-ABEC-4B6D-9045-E6E8975C5BD6}"/>
                </a:ext>
              </a:extLst>
            </p:cNvPr>
            <p:cNvSpPr txBox="1"/>
            <p:nvPr/>
          </p:nvSpPr>
          <p:spPr>
            <a:xfrm>
              <a:off x="-475010" y="1339726"/>
              <a:ext cx="42262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DD77BEB-2373-4390-A030-9EE778898979}"/>
              </a:ext>
            </a:extLst>
          </p:cNvPr>
          <p:cNvGrpSpPr/>
          <p:nvPr/>
        </p:nvGrpSpPr>
        <p:grpSpPr>
          <a:xfrm>
            <a:off x="793946" y="5386376"/>
            <a:ext cx="2654101" cy="1056545"/>
            <a:chOff x="-475010" y="1114178"/>
            <a:chExt cx="4241713" cy="105654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6F8FC50-7602-4E81-A8C2-79165DE26F0A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7653B04-6DE6-4077-8B7C-C1327D34499C}"/>
                </a:ext>
              </a:extLst>
            </p:cNvPr>
            <p:cNvSpPr txBox="1"/>
            <p:nvPr/>
          </p:nvSpPr>
          <p:spPr>
            <a:xfrm>
              <a:off x="-475010" y="1339726"/>
              <a:ext cx="42262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271463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263E626-C4DA-45A1-898E-CEBD98E23D46}"/>
              </a:ext>
            </a:extLst>
          </p:cNvPr>
          <p:cNvGrpSpPr/>
          <p:nvPr/>
        </p:nvGrpSpPr>
        <p:grpSpPr>
          <a:xfrm>
            <a:off x="4157693" y="1578849"/>
            <a:ext cx="3744414" cy="3744416"/>
            <a:chOff x="2699794" y="1988840"/>
            <a:chExt cx="3744414" cy="3744416"/>
          </a:xfrm>
        </p:grpSpPr>
        <p:sp>
          <p:nvSpPr>
            <p:cNvPr id="4" name="Block Arc 20">
              <a:extLst>
                <a:ext uri="{FF2B5EF4-FFF2-40B4-BE49-F238E27FC236}">
                  <a16:creationId xmlns:a16="http://schemas.microsoft.com/office/drawing/2014/main" id="{751C192E-ECDF-4523-B09B-2E79A8A9370F}"/>
                </a:ext>
              </a:extLst>
            </p:cNvPr>
            <p:cNvSpPr/>
            <p:nvPr/>
          </p:nvSpPr>
          <p:spPr>
            <a:xfrm rot="5400000">
              <a:off x="4570246" y="2375755"/>
              <a:ext cx="2260846" cy="1487016"/>
            </a:xfrm>
            <a:custGeom>
              <a:avLst/>
              <a:gdLst/>
              <a:ahLst/>
              <a:cxnLst/>
              <a:rect l="l" t="t" r="r" b="b"/>
              <a:pathLst>
                <a:path w="2260846" h="1487016">
                  <a:moveTo>
                    <a:pt x="126" y="1487016"/>
                  </a:moveTo>
                  <a:cubicBezTo>
                    <a:pt x="-4997" y="1096104"/>
                    <a:pt x="146037" y="719300"/>
                    <a:pt x="419742" y="440151"/>
                  </a:cubicBezTo>
                  <a:cubicBezTo>
                    <a:pt x="693447" y="161002"/>
                    <a:pt x="1067203" y="2576"/>
                    <a:pt x="1458140" y="0"/>
                  </a:cubicBezTo>
                  <a:lnTo>
                    <a:pt x="1460343" y="334356"/>
                  </a:lnTo>
                  <a:lnTo>
                    <a:pt x="2018530" y="334356"/>
                  </a:lnTo>
                  <a:lnTo>
                    <a:pt x="2018530" y="213198"/>
                  </a:lnTo>
                  <a:lnTo>
                    <a:pt x="2260846" y="455514"/>
                  </a:lnTo>
                  <a:lnTo>
                    <a:pt x="2018530" y="697830"/>
                  </a:lnTo>
                  <a:lnTo>
                    <a:pt x="2018530" y="576672"/>
                  </a:lnTo>
                  <a:lnTo>
                    <a:pt x="1461940" y="576672"/>
                  </a:lnTo>
                  <a:cubicBezTo>
                    <a:pt x="1462705" y="692809"/>
                    <a:pt x="1463470" y="808946"/>
                    <a:pt x="1464235" y="925083"/>
                  </a:cubicBezTo>
                  <a:cubicBezTo>
                    <a:pt x="1319690" y="926035"/>
                    <a:pt x="1181497" y="984612"/>
                    <a:pt x="1080298" y="1087824"/>
                  </a:cubicBezTo>
                  <a:cubicBezTo>
                    <a:pt x="979099" y="1191036"/>
                    <a:pt x="923255" y="1330356"/>
                    <a:pt x="925149" y="1474891"/>
                  </a:cubicBezTo>
                  <a:close/>
                </a:path>
              </a:pathLst>
            </a:custGeom>
            <a:solidFill>
              <a:srgbClr val="009F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" name="Block Arc 21">
              <a:extLst>
                <a:ext uri="{FF2B5EF4-FFF2-40B4-BE49-F238E27FC236}">
                  <a16:creationId xmlns:a16="http://schemas.microsoft.com/office/drawing/2014/main" id="{16266C81-3C6F-4409-8A91-4AF489C0AF00}"/>
                </a:ext>
              </a:extLst>
            </p:cNvPr>
            <p:cNvSpPr/>
            <p:nvPr/>
          </p:nvSpPr>
          <p:spPr>
            <a:xfrm rot="10800000">
              <a:off x="4167603" y="4223716"/>
              <a:ext cx="2276605" cy="1509539"/>
            </a:xfrm>
            <a:custGeom>
              <a:avLst/>
              <a:gdLst/>
              <a:ahLst/>
              <a:cxnLst/>
              <a:rect l="l" t="t" r="r" b="b"/>
              <a:pathLst>
                <a:path w="2276605" h="1509539">
                  <a:moveTo>
                    <a:pt x="593" y="1509539"/>
                  </a:moveTo>
                  <a:cubicBezTo>
                    <a:pt x="-10743" y="1110932"/>
                    <a:pt x="140588" y="724868"/>
                    <a:pt x="419780" y="440143"/>
                  </a:cubicBezTo>
                  <a:cubicBezTo>
                    <a:pt x="698972" y="155419"/>
                    <a:pt x="1081993" y="-3457"/>
                    <a:pt x="1480746" y="57"/>
                  </a:cubicBezTo>
                  <a:lnTo>
                    <a:pt x="1478073" y="303452"/>
                  </a:lnTo>
                  <a:lnTo>
                    <a:pt x="2034289" y="303452"/>
                  </a:lnTo>
                  <a:lnTo>
                    <a:pt x="2034289" y="182294"/>
                  </a:lnTo>
                  <a:lnTo>
                    <a:pt x="2276605" y="424610"/>
                  </a:lnTo>
                  <a:lnTo>
                    <a:pt x="2034289" y="666926"/>
                  </a:lnTo>
                  <a:lnTo>
                    <a:pt x="2034289" y="545768"/>
                  </a:lnTo>
                  <a:lnTo>
                    <a:pt x="1475937" y="545768"/>
                  </a:lnTo>
                  <a:lnTo>
                    <a:pt x="1472760" y="906248"/>
                  </a:lnTo>
                  <a:cubicBezTo>
                    <a:pt x="1320197" y="904903"/>
                    <a:pt x="1173654" y="965689"/>
                    <a:pt x="1066835" y="1074625"/>
                  </a:cubicBezTo>
                  <a:cubicBezTo>
                    <a:pt x="960016" y="1183560"/>
                    <a:pt x="902117" y="1331268"/>
                    <a:pt x="906454" y="1483775"/>
                  </a:cubicBezTo>
                  <a:close/>
                </a:path>
              </a:pathLst>
            </a:custGeom>
            <a:solidFill>
              <a:srgbClr val="F18A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" name="Block Arc 22">
              <a:extLst>
                <a:ext uri="{FF2B5EF4-FFF2-40B4-BE49-F238E27FC236}">
                  <a16:creationId xmlns:a16="http://schemas.microsoft.com/office/drawing/2014/main" id="{D89ABCE8-C229-4C01-9E65-636F804DBB0D}"/>
                </a:ext>
              </a:extLst>
            </p:cNvPr>
            <p:cNvSpPr/>
            <p:nvPr/>
          </p:nvSpPr>
          <p:spPr>
            <a:xfrm rot="16200000">
              <a:off x="2295412" y="3861064"/>
              <a:ext cx="2276605" cy="1467779"/>
            </a:xfrm>
            <a:custGeom>
              <a:avLst/>
              <a:gdLst/>
              <a:ahLst/>
              <a:cxnLst/>
              <a:rect l="l" t="t" r="r" b="b"/>
              <a:pathLst>
                <a:path w="2276605" h="1467779">
                  <a:moveTo>
                    <a:pt x="2276605" y="442016"/>
                  </a:moveTo>
                  <a:lnTo>
                    <a:pt x="2034289" y="684332"/>
                  </a:lnTo>
                  <a:lnTo>
                    <a:pt x="2034289" y="563174"/>
                  </a:lnTo>
                  <a:lnTo>
                    <a:pt x="1461851" y="563174"/>
                  </a:lnTo>
                  <a:cubicBezTo>
                    <a:pt x="1462645" y="683810"/>
                    <a:pt x="1463440" y="804446"/>
                    <a:pt x="1464235" y="925082"/>
                  </a:cubicBezTo>
                  <a:cubicBezTo>
                    <a:pt x="1165908" y="927048"/>
                    <a:pt x="925103" y="1169444"/>
                    <a:pt x="925103" y="1467778"/>
                  </a:cubicBezTo>
                  <a:lnTo>
                    <a:pt x="0" y="1467779"/>
                  </a:lnTo>
                  <a:cubicBezTo>
                    <a:pt x="0" y="660904"/>
                    <a:pt x="651282" y="5316"/>
                    <a:pt x="1458140" y="0"/>
                  </a:cubicBezTo>
                  <a:lnTo>
                    <a:pt x="1460254" y="320858"/>
                  </a:lnTo>
                  <a:lnTo>
                    <a:pt x="2034289" y="320858"/>
                  </a:lnTo>
                  <a:lnTo>
                    <a:pt x="2034289" y="199700"/>
                  </a:lnTo>
                  <a:close/>
                </a:path>
              </a:pathLst>
            </a:custGeom>
            <a:solidFill>
              <a:srgbClr val="009F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7" name="Rounded Rectangle 9">
              <a:extLst>
                <a:ext uri="{FF2B5EF4-FFF2-40B4-BE49-F238E27FC236}">
                  <a16:creationId xmlns:a16="http://schemas.microsoft.com/office/drawing/2014/main" id="{4C1A646F-6DD8-4458-A5BF-483193A9F995}"/>
                </a:ext>
              </a:extLst>
            </p:cNvPr>
            <p:cNvSpPr/>
            <p:nvPr/>
          </p:nvSpPr>
          <p:spPr>
            <a:xfrm>
              <a:off x="3771050" y="3068111"/>
              <a:ext cx="1584000" cy="1584176"/>
            </a:xfrm>
            <a:prstGeom prst="roundRect">
              <a:avLst>
                <a:gd name="adj" fmla="val 30355"/>
              </a:avLst>
            </a:prstGeom>
            <a:solidFill>
              <a:srgbClr val="F7BBC5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Up Arrow 23">
              <a:extLst>
                <a:ext uri="{FF2B5EF4-FFF2-40B4-BE49-F238E27FC236}">
                  <a16:creationId xmlns:a16="http://schemas.microsoft.com/office/drawing/2014/main" id="{E4AF1040-EB49-4BFD-ABB0-2B5CBDB87A49}"/>
                </a:ext>
              </a:extLst>
            </p:cNvPr>
            <p:cNvSpPr/>
            <p:nvPr/>
          </p:nvSpPr>
          <p:spPr>
            <a:xfrm rot="5400000">
              <a:off x="3094948" y="1593716"/>
              <a:ext cx="1486295" cy="2276604"/>
            </a:xfrm>
            <a:custGeom>
              <a:avLst/>
              <a:gdLst/>
              <a:ahLst/>
              <a:cxnLst/>
              <a:rect l="l" t="t" r="r" b="b"/>
              <a:pathLst>
                <a:path w="1486295" h="2276604">
                  <a:moveTo>
                    <a:pt x="0" y="818464"/>
                  </a:moveTo>
                  <a:lnTo>
                    <a:pt x="327724" y="816305"/>
                  </a:lnTo>
                  <a:lnTo>
                    <a:pt x="327724" y="242316"/>
                  </a:lnTo>
                  <a:lnTo>
                    <a:pt x="206566" y="242316"/>
                  </a:lnTo>
                  <a:lnTo>
                    <a:pt x="448882" y="0"/>
                  </a:lnTo>
                  <a:lnTo>
                    <a:pt x="691198" y="242316"/>
                  </a:lnTo>
                  <a:lnTo>
                    <a:pt x="570040" y="242316"/>
                  </a:lnTo>
                  <a:lnTo>
                    <a:pt x="570040" y="814708"/>
                  </a:lnTo>
                  <a:cubicBezTo>
                    <a:pt x="688388" y="813929"/>
                    <a:pt x="806735" y="813149"/>
                    <a:pt x="925083" y="812370"/>
                  </a:cubicBezTo>
                  <a:cubicBezTo>
                    <a:pt x="926035" y="956869"/>
                    <a:pt x="984574" y="1095021"/>
                    <a:pt x="1087729" y="1196214"/>
                  </a:cubicBezTo>
                  <a:cubicBezTo>
                    <a:pt x="1190884" y="1297406"/>
                    <a:pt x="1330135" y="1353282"/>
                    <a:pt x="1474625" y="1351460"/>
                  </a:cubicBezTo>
                  <a:lnTo>
                    <a:pt x="1486295" y="2276488"/>
                  </a:lnTo>
                  <a:cubicBezTo>
                    <a:pt x="1095506" y="2281418"/>
                    <a:pt x="718886" y="2130296"/>
                    <a:pt x="439894" y="1856610"/>
                  </a:cubicBezTo>
                  <a:cubicBezTo>
                    <a:pt x="160901" y="1582924"/>
                    <a:pt x="2575" y="1209276"/>
                    <a:pt x="0" y="818464"/>
                  </a:cubicBezTo>
                  <a:close/>
                </a:path>
              </a:pathLst>
            </a:custGeom>
            <a:solidFill>
              <a:srgbClr val="F18A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58B90F2-FD24-433E-BD29-CF9B03E34A7F}"/>
              </a:ext>
            </a:extLst>
          </p:cNvPr>
          <p:cNvSpPr txBox="1"/>
          <p:nvPr/>
        </p:nvSpPr>
        <p:spPr>
          <a:xfrm>
            <a:off x="5467498" y="3660875"/>
            <a:ext cx="11069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1E7E619-C536-4D8D-AAB3-86D6507D4296}"/>
              </a:ext>
            </a:extLst>
          </p:cNvPr>
          <p:cNvGrpSpPr/>
          <p:nvPr/>
        </p:nvGrpSpPr>
        <p:grpSpPr>
          <a:xfrm>
            <a:off x="7988154" y="2033343"/>
            <a:ext cx="3327107" cy="1065468"/>
            <a:chOff x="2079598" y="4324401"/>
            <a:chExt cx="4492794" cy="106546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98B59B1-8B94-4741-A181-45B899F10928}"/>
                </a:ext>
              </a:extLst>
            </p:cNvPr>
            <p:cNvSpPr txBox="1"/>
            <p:nvPr/>
          </p:nvSpPr>
          <p:spPr>
            <a:xfrm>
              <a:off x="2098431" y="4558872"/>
              <a:ext cx="44282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C595482-6EAB-4CA8-B51E-E1CC319EC157}"/>
                </a:ext>
              </a:extLst>
            </p:cNvPr>
            <p:cNvSpPr txBox="1"/>
            <p:nvPr/>
          </p:nvSpPr>
          <p:spPr>
            <a:xfrm>
              <a:off x="2079598" y="4324401"/>
              <a:ext cx="44927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9DE9A88-B1E2-4711-9899-E34D159146CD}"/>
              </a:ext>
            </a:extLst>
          </p:cNvPr>
          <p:cNvGrpSpPr/>
          <p:nvPr/>
        </p:nvGrpSpPr>
        <p:grpSpPr>
          <a:xfrm>
            <a:off x="7988154" y="4598458"/>
            <a:ext cx="3327107" cy="1065468"/>
            <a:chOff x="2079598" y="4324401"/>
            <a:chExt cx="4492794" cy="106546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A2283A3-78FE-4A18-965B-C48B1479077D}"/>
                </a:ext>
              </a:extLst>
            </p:cNvPr>
            <p:cNvSpPr txBox="1"/>
            <p:nvPr/>
          </p:nvSpPr>
          <p:spPr>
            <a:xfrm>
              <a:off x="2098431" y="4558872"/>
              <a:ext cx="44282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A3AC93F-92AC-42AD-8C3E-1E90E10A0366}"/>
                </a:ext>
              </a:extLst>
            </p:cNvPr>
            <p:cNvSpPr txBox="1"/>
            <p:nvPr/>
          </p:nvSpPr>
          <p:spPr>
            <a:xfrm>
              <a:off x="2079598" y="4324401"/>
              <a:ext cx="44927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7B114F3-08CB-40AB-8A73-E14F6792F7E1}"/>
              </a:ext>
            </a:extLst>
          </p:cNvPr>
          <p:cNvGrpSpPr/>
          <p:nvPr/>
        </p:nvGrpSpPr>
        <p:grpSpPr>
          <a:xfrm>
            <a:off x="729777" y="1324856"/>
            <a:ext cx="3328230" cy="1065468"/>
            <a:chOff x="2079598" y="4324401"/>
            <a:chExt cx="4492794" cy="106546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6004FFF-40B8-4B88-A050-656A11453CC7}"/>
                </a:ext>
              </a:extLst>
            </p:cNvPr>
            <p:cNvSpPr txBox="1"/>
            <p:nvPr/>
          </p:nvSpPr>
          <p:spPr>
            <a:xfrm>
              <a:off x="2098432" y="4558872"/>
              <a:ext cx="44282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79B18EB-068E-42C7-8466-638F7F481070}"/>
                </a:ext>
              </a:extLst>
            </p:cNvPr>
            <p:cNvSpPr txBox="1"/>
            <p:nvPr/>
          </p:nvSpPr>
          <p:spPr>
            <a:xfrm>
              <a:off x="2079598" y="4324401"/>
              <a:ext cx="44927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21311E5-B338-4A8F-8891-F8E63FD9C6C3}"/>
              </a:ext>
            </a:extLst>
          </p:cNvPr>
          <p:cNvGrpSpPr/>
          <p:nvPr/>
        </p:nvGrpSpPr>
        <p:grpSpPr>
          <a:xfrm>
            <a:off x="729777" y="3744050"/>
            <a:ext cx="3328230" cy="1065468"/>
            <a:chOff x="2079598" y="4324401"/>
            <a:chExt cx="4492794" cy="106546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88F37B7-25F7-449C-A86C-DBBE74D09EF7}"/>
                </a:ext>
              </a:extLst>
            </p:cNvPr>
            <p:cNvSpPr txBox="1"/>
            <p:nvPr/>
          </p:nvSpPr>
          <p:spPr>
            <a:xfrm>
              <a:off x="2098432" y="4558872"/>
              <a:ext cx="44282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796F2BA-829F-4F60-9308-7334136CC513}"/>
                </a:ext>
              </a:extLst>
            </p:cNvPr>
            <p:cNvSpPr txBox="1"/>
            <p:nvPr/>
          </p:nvSpPr>
          <p:spPr>
            <a:xfrm>
              <a:off x="2079598" y="4324401"/>
              <a:ext cx="44927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Isosceles Triangle 8">
            <a:extLst>
              <a:ext uri="{FF2B5EF4-FFF2-40B4-BE49-F238E27FC236}">
                <a16:creationId xmlns:a16="http://schemas.microsoft.com/office/drawing/2014/main" id="{AB61FBC8-A695-4EF4-B393-80E3D03BBF78}"/>
              </a:ext>
            </a:extLst>
          </p:cNvPr>
          <p:cNvSpPr/>
          <p:nvPr/>
        </p:nvSpPr>
        <p:spPr>
          <a:xfrm rot="16200000">
            <a:off x="4647332" y="2151593"/>
            <a:ext cx="400465" cy="477460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Rectangle 16">
            <a:extLst>
              <a:ext uri="{FF2B5EF4-FFF2-40B4-BE49-F238E27FC236}">
                <a16:creationId xmlns:a16="http://schemas.microsoft.com/office/drawing/2014/main" id="{75E5C5F6-B16C-4300-9DA5-0B42D3F6005F}"/>
              </a:ext>
            </a:extLst>
          </p:cNvPr>
          <p:cNvSpPr/>
          <p:nvPr/>
        </p:nvSpPr>
        <p:spPr>
          <a:xfrm>
            <a:off x="4688095" y="4383345"/>
            <a:ext cx="463325" cy="304504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Donut 24">
            <a:extLst>
              <a:ext uri="{FF2B5EF4-FFF2-40B4-BE49-F238E27FC236}">
                <a16:creationId xmlns:a16="http://schemas.microsoft.com/office/drawing/2014/main" id="{90DAB66E-CAD0-44E9-BBDD-EE0D14FA133F}"/>
              </a:ext>
            </a:extLst>
          </p:cNvPr>
          <p:cNvSpPr/>
          <p:nvPr/>
        </p:nvSpPr>
        <p:spPr>
          <a:xfrm>
            <a:off x="5739225" y="2956891"/>
            <a:ext cx="581348" cy="58608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6" name="Oval 21">
            <a:extLst>
              <a:ext uri="{FF2B5EF4-FFF2-40B4-BE49-F238E27FC236}">
                <a16:creationId xmlns:a16="http://schemas.microsoft.com/office/drawing/2014/main" id="{C66D9A67-1045-4D77-ACB0-5F12F2F745C7}"/>
              </a:ext>
            </a:extLst>
          </p:cNvPr>
          <p:cNvSpPr>
            <a:spLocks noChangeAspect="1"/>
          </p:cNvSpPr>
          <p:nvPr/>
        </p:nvSpPr>
        <p:spPr>
          <a:xfrm>
            <a:off x="6934084" y="4309239"/>
            <a:ext cx="448968" cy="452717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ectangle 16">
            <a:extLst>
              <a:ext uri="{FF2B5EF4-FFF2-40B4-BE49-F238E27FC236}">
                <a16:creationId xmlns:a16="http://schemas.microsoft.com/office/drawing/2014/main" id="{75E5C5F6-B16C-4300-9DA5-0B42D3F6005F}"/>
              </a:ext>
            </a:extLst>
          </p:cNvPr>
          <p:cNvSpPr/>
          <p:nvPr/>
        </p:nvSpPr>
        <p:spPr>
          <a:xfrm>
            <a:off x="6936596" y="2211363"/>
            <a:ext cx="463325" cy="304504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FE511432-342D-4662-9FF7-3417CD536470}"/>
              </a:ext>
            </a:extLst>
          </p:cNvPr>
          <p:cNvSpPr/>
          <p:nvPr/>
        </p:nvSpPr>
        <p:spPr>
          <a:xfrm>
            <a:off x="1340213" y="2632524"/>
            <a:ext cx="4968254" cy="1735840"/>
          </a:xfrm>
          <a:custGeom>
            <a:avLst/>
            <a:gdLst/>
            <a:ahLst/>
            <a:cxnLst/>
            <a:rect l="l" t="t" r="r" b="b"/>
            <a:pathLst>
              <a:path w="5400625" h="1368152">
                <a:moveTo>
                  <a:pt x="25" y="0"/>
                </a:moveTo>
                <a:lnTo>
                  <a:pt x="5400625" y="0"/>
                </a:lnTo>
                <a:lnTo>
                  <a:pt x="5400625" y="1368152"/>
                </a:lnTo>
                <a:lnTo>
                  <a:pt x="25" y="1368152"/>
                </a:lnTo>
                <a:lnTo>
                  <a:pt x="25" y="283042"/>
                </a:lnTo>
                <a:lnTo>
                  <a:pt x="0" y="283045"/>
                </a:lnTo>
                <a:lnTo>
                  <a:pt x="0" y="7798"/>
                </a:lnTo>
                <a:lnTo>
                  <a:pt x="25" y="7782"/>
                </a:lnTo>
                <a:close/>
              </a:path>
            </a:pathLst>
          </a:custGeom>
          <a:solidFill>
            <a:srgbClr val="F18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rgbClr val="F18A9A"/>
              </a:solidFill>
            </a:endParaRP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7628033C-1276-4E4F-A4EE-EFA1795AF7B0}"/>
              </a:ext>
            </a:extLst>
          </p:cNvPr>
          <p:cNvSpPr/>
          <p:nvPr/>
        </p:nvSpPr>
        <p:spPr>
          <a:xfrm>
            <a:off x="1532969" y="2808770"/>
            <a:ext cx="457049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Example Text : Get a modern PowerPoint  Presentation that is beautifully designed. I hope and I believe that this Template will your Time, Money and Reputation. 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sp>
        <p:nvSpPr>
          <p:cNvPr id="7" name="직사각형 3">
            <a:extLst>
              <a:ext uri="{FF2B5EF4-FFF2-40B4-BE49-F238E27FC236}">
                <a16:creationId xmlns:a16="http://schemas.microsoft.com/office/drawing/2014/main" id="{13083A27-9042-43CC-96E0-E3E3FF8792B5}"/>
              </a:ext>
            </a:extLst>
          </p:cNvPr>
          <p:cNvSpPr/>
          <p:nvPr/>
        </p:nvSpPr>
        <p:spPr>
          <a:xfrm>
            <a:off x="1410188" y="522366"/>
            <a:ext cx="394414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>
                <a:solidFill>
                  <a:srgbClr val="F18A9A"/>
                </a:solidFill>
                <a:latin typeface="+mj-lt"/>
              </a:rPr>
              <a:t>Meet Our </a:t>
            </a:r>
            <a:r>
              <a:rPr lang="en-US" altLang="ko-KR" sz="5400" b="1" dirty="0">
                <a:solidFill>
                  <a:schemeClr val="accent3"/>
                </a:solidFill>
                <a:latin typeface="+mj-lt"/>
              </a:rPr>
              <a:t>Team</a:t>
            </a:r>
            <a:endParaRPr lang="ko-KR" altLang="en-US" sz="5400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D4EC2B-5E56-4A80-A455-9703D5892FC6}"/>
              </a:ext>
            </a:extLst>
          </p:cNvPr>
          <p:cNvSpPr txBox="1"/>
          <p:nvPr/>
        </p:nvSpPr>
        <p:spPr>
          <a:xfrm>
            <a:off x="1721663" y="4571304"/>
            <a:ext cx="122413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/FACEBOOK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33F271-BCD7-432A-A315-FEC9EFF9FA52}"/>
              </a:ext>
            </a:extLst>
          </p:cNvPr>
          <p:cNvSpPr txBox="1"/>
          <p:nvPr/>
        </p:nvSpPr>
        <p:spPr>
          <a:xfrm>
            <a:off x="4552694" y="4574020"/>
            <a:ext cx="122413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@TWITTER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1D02A3ED-7CDD-4BAF-9704-EC7734DD3987}"/>
              </a:ext>
            </a:extLst>
          </p:cNvPr>
          <p:cNvSpPr/>
          <p:nvPr/>
        </p:nvSpPr>
        <p:spPr>
          <a:xfrm>
            <a:off x="4207226" y="4569453"/>
            <a:ext cx="311477" cy="311477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3160999" y="1374274"/>
                </a:moveTo>
                <a:cubicBezTo>
                  <a:pt x="3161390" y="1371268"/>
                  <a:pt x="3160138" y="1380887"/>
                  <a:pt x="3155132" y="1419362"/>
                </a:cubicBezTo>
                <a:cubicBezTo>
                  <a:pt x="3155132" y="1419362"/>
                  <a:pt x="3155131" y="1419362"/>
                  <a:pt x="3155131" y="1419362"/>
                </a:cubicBezTo>
                <a:cubicBezTo>
                  <a:pt x="3155133" y="1419346"/>
                  <a:pt x="3160347" y="1379282"/>
                  <a:pt x="3160999" y="1374274"/>
                </a:cubicBezTo>
                <a:close/>
                <a:moveTo>
                  <a:pt x="2538382" y="802616"/>
                </a:moveTo>
                <a:cubicBezTo>
                  <a:pt x="2197761" y="802616"/>
                  <a:pt x="1921633" y="1078744"/>
                  <a:pt x="1921633" y="1419365"/>
                </a:cubicBezTo>
                <a:cubicBezTo>
                  <a:pt x="1921633" y="1471638"/>
                  <a:pt x="1928136" y="1522392"/>
                  <a:pt x="1942445" y="1570340"/>
                </a:cubicBezTo>
                <a:cubicBezTo>
                  <a:pt x="1547199" y="1510736"/>
                  <a:pt x="1173928" y="1425572"/>
                  <a:pt x="752016" y="931012"/>
                </a:cubicBezTo>
                <a:cubicBezTo>
                  <a:pt x="555558" y="1323929"/>
                  <a:pt x="701457" y="1569504"/>
                  <a:pt x="934030" y="1745738"/>
                </a:cubicBezTo>
                <a:cubicBezTo>
                  <a:pt x="832912" y="1726959"/>
                  <a:pt x="757794" y="1716846"/>
                  <a:pt x="665343" y="1650397"/>
                </a:cubicBezTo>
                <a:cubicBezTo>
                  <a:pt x="692788" y="2037537"/>
                  <a:pt x="906583" y="2177657"/>
                  <a:pt x="1111709" y="2257108"/>
                </a:cubicBezTo>
                <a:cubicBezTo>
                  <a:pt x="1029370" y="2275887"/>
                  <a:pt x="986032" y="2268664"/>
                  <a:pt x="856023" y="2244108"/>
                </a:cubicBezTo>
                <a:cubicBezTo>
                  <a:pt x="968698" y="2582132"/>
                  <a:pt x="1241718" y="2664472"/>
                  <a:pt x="1402064" y="2660137"/>
                </a:cubicBezTo>
                <a:cubicBezTo>
                  <a:pt x="1212828" y="2802425"/>
                  <a:pt x="1063318" y="2869598"/>
                  <a:pt x="552668" y="2902822"/>
                </a:cubicBezTo>
                <a:cubicBezTo>
                  <a:pt x="978087" y="3213400"/>
                  <a:pt x="1650526" y="3189564"/>
                  <a:pt x="1978439" y="3093502"/>
                </a:cubicBezTo>
                <a:cubicBezTo>
                  <a:pt x="2679046" y="2850818"/>
                  <a:pt x="2894283" y="2547463"/>
                  <a:pt x="3053184" y="2031759"/>
                </a:cubicBezTo>
                <a:cubicBezTo>
                  <a:pt x="3132291" y="1592391"/>
                  <a:pt x="3116471" y="1716445"/>
                  <a:pt x="3155131" y="1419365"/>
                </a:cubicBezTo>
                <a:cubicBezTo>
                  <a:pt x="3155131" y="1419364"/>
                  <a:pt x="3155132" y="1419363"/>
                  <a:pt x="3155132" y="1419362"/>
                </a:cubicBezTo>
                <a:cubicBezTo>
                  <a:pt x="3257477" y="1315095"/>
                  <a:pt x="3372036" y="1223751"/>
                  <a:pt x="3407333" y="1117847"/>
                </a:cubicBezTo>
                <a:cubicBezTo>
                  <a:pt x="3307709" y="1140260"/>
                  <a:pt x="3221086" y="1197342"/>
                  <a:pt x="3108461" y="1185086"/>
                </a:cubicBezTo>
                <a:cubicBezTo>
                  <a:pt x="3188365" y="1141325"/>
                  <a:pt x="3284860" y="1028153"/>
                  <a:pt x="3334650" y="883134"/>
                </a:cubicBezTo>
                <a:cubicBezTo>
                  <a:pt x="3225580" y="952795"/>
                  <a:pt x="3152155" y="998691"/>
                  <a:pt x="2995677" y="1008938"/>
                </a:cubicBezTo>
                <a:cubicBezTo>
                  <a:pt x="2884471" y="881691"/>
                  <a:pt x="2720661" y="802616"/>
                  <a:pt x="2538382" y="80261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1" name="Rounded Rectangle 3">
            <a:extLst>
              <a:ext uri="{FF2B5EF4-FFF2-40B4-BE49-F238E27FC236}">
                <a16:creationId xmlns:a16="http://schemas.microsoft.com/office/drawing/2014/main" id="{8A8226D3-DDD7-47C9-B0E6-3FA2FFE01C30}"/>
              </a:ext>
            </a:extLst>
          </p:cNvPr>
          <p:cNvSpPr/>
          <p:nvPr/>
        </p:nvSpPr>
        <p:spPr>
          <a:xfrm>
            <a:off x="1410188" y="4569453"/>
            <a:ext cx="311477" cy="311477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48643" y="674567"/>
                  <a:pt x="3369037" y="759137"/>
                </a:cubicBezTo>
                <a:cubicBezTo>
                  <a:pt x="3391941" y="611142"/>
                  <a:pt x="3398988" y="447290"/>
                  <a:pt x="3443034" y="304580"/>
                </a:cubicBezTo>
                <a:cubicBezTo>
                  <a:pt x="3382140" y="251394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12FDCB-70CD-4F8C-ADD9-1D5451B3381E}"/>
              </a:ext>
            </a:extLst>
          </p:cNvPr>
          <p:cNvSpPr txBox="1"/>
          <p:nvPr/>
        </p:nvSpPr>
        <p:spPr>
          <a:xfrm>
            <a:off x="1324340" y="4880929"/>
            <a:ext cx="2157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9D55435-9DA7-4EF7-AB1E-F858DC6F74A2}"/>
              </a:ext>
            </a:extLst>
          </p:cNvPr>
          <p:cNvSpPr txBox="1"/>
          <p:nvPr/>
        </p:nvSpPr>
        <p:spPr>
          <a:xfrm>
            <a:off x="4150904" y="4880929"/>
            <a:ext cx="2157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5756" y="624557"/>
            <a:ext cx="4788481" cy="627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662732" y="188289"/>
            <a:ext cx="4598820" cy="7239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4000" dirty="0">
                <a:solidFill>
                  <a:schemeClr val="bg1"/>
                </a:solidFill>
              </a:rPr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E380B79-9E75-4EF8-90B6-25E60CEAE710}"/>
              </a:ext>
            </a:extLst>
          </p:cNvPr>
          <p:cNvGrpSpPr/>
          <p:nvPr/>
        </p:nvGrpSpPr>
        <p:grpSpPr>
          <a:xfrm>
            <a:off x="8686367" y="1908780"/>
            <a:ext cx="2738140" cy="1085948"/>
            <a:chOff x="302738" y="4417056"/>
            <a:chExt cx="2851594" cy="108594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4CCB55D-8276-4A76-AF69-C8FBB3F00DB4}"/>
                </a:ext>
              </a:extLst>
            </p:cNvPr>
            <p:cNvSpPr txBox="1"/>
            <p:nvPr/>
          </p:nvSpPr>
          <p:spPr>
            <a:xfrm>
              <a:off x="302738" y="4417056"/>
              <a:ext cx="285159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009FE3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rgbClr val="009FE3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A67B356-522E-466F-A6A0-A1863DF94522}"/>
                </a:ext>
              </a:extLst>
            </p:cNvPr>
            <p:cNvSpPr txBox="1"/>
            <p:nvPr/>
          </p:nvSpPr>
          <p:spPr>
            <a:xfrm>
              <a:off x="302738" y="4672007"/>
              <a:ext cx="2851594" cy="830997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0E5EB63-00CB-4DBB-9D8F-CBC0FEE99367}"/>
              </a:ext>
            </a:extLst>
          </p:cNvPr>
          <p:cNvGrpSpPr/>
          <p:nvPr/>
        </p:nvGrpSpPr>
        <p:grpSpPr>
          <a:xfrm>
            <a:off x="810431" y="5134908"/>
            <a:ext cx="2738140" cy="1085948"/>
            <a:chOff x="302738" y="4417056"/>
            <a:chExt cx="2851594" cy="108594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4070ADA-96D8-496A-879E-07455F001C3E}"/>
                </a:ext>
              </a:extLst>
            </p:cNvPr>
            <p:cNvSpPr txBox="1"/>
            <p:nvPr/>
          </p:nvSpPr>
          <p:spPr>
            <a:xfrm>
              <a:off x="302738" y="4417056"/>
              <a:ext cx="285159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rgbClr val="009FE3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rgbClr val="009FE3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0F7A98F-4043-4960-A2B9-3498E452C99E}"/>
                </a:ext>
              </a:extLst>
            </p:cNvPr>
            <p:cNvSpPr txBox="1"/>
            <p:nvPr/>
          </p:nvSpPr>
          <p:spPr>
            <a:xfrm>
              <a:off x="302738" y="4672007"/>
              <a:ext cx="2851594" cy="830997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40D7938-90BE-4D0F-A88E-60760BE1FF16}"/>
              </a:ext>
            </a:extLst>
          </p:cNvPr>
          <p:cNvGrpSpPr/>
          <p:nvPr/>
        </p:nvGrpSpPr>
        <p:grpSpPr>
          <a:xfrm>
            <a:off x="810431" y="1967266"/>
            <a:ext cx="2738140" cy="1085948"/>
            <a:chOff x="302738" y="4417056"/>
            <a:chExt cx="2851594" cy="108594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5EC8EBE-A935-4AE5-B1B0-FBB188D987F8}"/>
                </a:ext>
              </a:extLst>
            </p:cNvPr>
            <p:cNvSpPr txBox="1"/>
            <p:nvPr/>
          </p:nvSpPr>
          <p:spPr>
            <a:xfrm>
              <a:off x="302738" y="4417056"/>
              <a:ext cx="285159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rgbClr val="009FE3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rgbClr val="009FE3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0A5D468-3419-4D84-A723-D5CA2B11C28F}"/>
                </a:ext>
              </a:extLst>
            </p:cNvPr>
            <p:cNvSpPr txBox="1"/>
            <p:nvPr/>
          </p:nvSpPr>
          <p:spPr>
            <a:xfrm>
              <a:off x="302738" y="4672007"/>
              <a:ext cx="2851594" cy="830997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AC20652-4ADC-46B4-B495-2206BAE4DB23}"/>
              </a:ext>
            </a:extLst>
          </p:cNvPr>
          <p:cNvGrpSpPr/>
          <p:nvPr/>
        </p:nvGrpSpPr>
        <p:grpSpPr>
          <a:xfrm>
            <a:off x="8686367" y="5134908"/>
            <a:ext cx="2738140" cy="1085948"/>
            <a:chOff x="302738" y="4417056"/>
            <a:chExt cx="2851594" cy="108594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BFBDC2E-754B-44B4-B488-0526409D5E8D}"/>
                </a:ext>
              </a:extLst>
            </p:cNvPr>
            <p:cNvSpPr txBox="1"/>
            <p:nvPr/>
          </p:nvSpPr>
          <p:spPr>
            <a:xfrm>
              <a:off x="302738" y="4417056"/>
              <a:ext cx="285159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009FE3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rgbClr val="009FE3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982F2A5-5B19-4A39-A890-A2B7EE579FE7}"/>
                </a:ext>
              </a:extLst>
            </p:cNvPr>
            <p:cNvSpPr txBox="1"/>
            <p:nvPr/>
          </p:nvSpPr>
          <p:spPr>
            <a:xfrm>
              <a:off x="302738" y="4672007"/>
              <a:ext cx="2851594" cy="830997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15" name="Elbow Connector 10">
            <a:extLst>
              <a:ext uri="{FF2B5EF4-FFF2-40B4-BE49-F238E27FC236}">
                <a16:creationId xmlns:a16="http://schemas.microsoft.com/office/drawing/2014/main" id="{0F7EB1CD-B0DC-40A9-A04B-EAFF9B23F0D8}"/>
              </a:ext>
            </a:extLst>
          </p:cNvPr>
          <p:cNvCxnSpPr>
            <a:cxnSpLocks/>
          </p:cNvCxnSpPr>
          <p:nvPr/>
        </p:nvCxnSpPr>
        <p:spPr>
          <a:xfrm flipV="1">
            <a:off x="7140112" y="2047282"/>
            <a:ext cx="1332683" cy="611418"/>
          </a:xfrm>
          <a:prstGeom prst="bentConnector3">
            <a:avLst>
              <a:gd name="adj1" fmla="val 50000"/>
            </a:avLst>
          </a:prstGeom>
          <a:ln w="38100">
            <a:solidFill>
              <a:srgbClr val="F18A9A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24">
            <a:extLst>
              <a:ext uri="{FF2B5EF4-FFF2-40B4-BE49-F238E27FC236}">
                <a16:creationId xmlns:a16="http://schemas.microsoft.com/office/drawing/2014/main" id="{32FC3A9C-DCC9-4AB4-A3CF-D0DE2EC9D813}"/>
              </a:ext>
            </a:extLst>
          </p:cNvPr>
          <p:cNvCxnSpPr>
            <a:cxnSpLocks/>
          </p:cNvCxnSpPr>
          <p:nvPr/>
        </p:nvCxnSpPr>
        <p:spPr>
          <a:xfrm rot="10800000">
            <a:off x="7140112" y="4514436"/>
            <a:ext cx="1332682" cy="758972"/>
          </a:xfrm>
          <a:prstGeom prst="bentConnector3">
            <a:avLst>
              <a:gd name="adj1" fmla="val 98905"/>
            </a:avLst>
          </a:prstGeom>
          <a:ln w="38100">
            <a:solidFill>
              <a:srgbClr val="F18A9A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32">
            <a:extLst>
              <a:ext uri="{FF2B5EF4-FFF2-40B4-BE49-F238E27FC236}">
                <a16:creationId xmlns:a16="http://schemas.microsoft.com/office/drawing/2014/main" id="{1184A3B4-A7CD-4D27-A81D-897E1A55DE49}"/>
              </a:ext>
            </a:extLst>
          </p:cNvPr>
          <p:cNvCxnSpPr>
            <a:cxnSpLocks/>
          </p:cNvCxnSpPr>
          <p:nvPr/>
        </p:nvCxnSpPr>
        <p:spPr>
          <a:xfrm flipV="1">
            <a:off x="2845273" y="4543712"/>
            <a:ext cx="1597847" cy="529168"/>
          </a:xfrm>
          <a:prstGeom prst="bentConnector3">
            <a:avLst>
              <a:gd name="adj1" fmla="val -530"/>
            </a:avLst>
          </a:prstGeom>
          <a:ln w="38100">
            <a:solidFill>
              <a:srgbClr val="F18A9A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38">
            <a:extLst>
              <a:ext uri="{FF2B5EF4-FFF2-40B4-BE49-F238E27FC236}">
                <a16:creationId xmlns:a16="http://schemas.microsoft.com/office/drawing/2014/main" id="{B7D4C7FF-125C-4FBD-B12D-882AA5628822}"/>
              </a:ext>
            </a:extLst>
          </p:cNvPr>
          <p:cNvCxnSpPr>
            <a:cxnSpLocks/>
          </p:cNvCxnSpPr>
          <p:nvPr/>
        </p:nvCxnSpPr>
        <p:spPr>
          <a:xfrm rot="16200000" flipH="1">
            <a:off x="3421865" y="2404812"/>
            <a:ext cx="1105870" cy="507778"/>
          </a:xfrm>
          <a:prstGeom prst="bentConnector3">
            <a:avLst>
              <a:gd name="adj1" fmla="val 50000"/>
            </a:avLst>
          </a:prstGeom>
          <a:ln w="38100">
            <a:solidFill>
              <a:srgbClr val="F18A9A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Imagen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938" y="1695451"/>
            <a:ext cx="3135787" cy="429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CC3583-1C58-417E-B31E-BE5DB129ACCB}"/>
              </a:ext>
            </a:extLst>
          </p:cNvPr>
          <p:cNvSpPr txBox="1"/>
          <p:nvPr/>
        </p:nvSpPr>
        <p:spPr>
          <a:xfrm>
            <a:off x="2137497" y="15515"/>
            <a:ext cx="7431671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2800" dirty="0" smtClean="0">
                <a:solidFill>
                  <a:schemeClr val="bg1"/>
                </a:solidFill>
                <a:cs typeface="Arial" pitchFamily="34" charset="0"/>
              </a:rPr>
              <a:t>THEME PPT </a:t>
            </a:r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Layout Clean Text Slide </a:t>
            </a:r>
          </a:p>
          <a:p>
            <a:pPr algn="ctr"/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for your Presentation</a:t>
            </a:r>
            <a:endParaRPr lang="ko-KR" alt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2BF9D3-A5E3-477F-A7B8-35049F55BE76}"/>
              </a:ext>
            </a:extLst>
          </p:cNvPr>
          <p:cNvSpPr txBox="1"/>
          <p:nvPr/>
        </p:nvSpPr>
        <p:spPr>
          <a:xfrm>
            <a:off x="1036777" y="5852566"/>
            <a:ext cx="10681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Get a modern PowerPoint  Presentation that is beautifully designed. I hope and I believe that this Template will your Time. </a:t>
            </a:r>
            <a:r>
              <a:rPr lang="en-US" altLang="ko-KR" sz="1200" dirty="0">
                <a:solidFill>
                  <a:schemeClr val="accent2"/>
                </a:solidFill>
                <a:ea typeface="FZShuTi" pitchFamily="2" charset="-122"/>
                <a:cs typeface="Arial" pitchFamily="34" charset="0"/>
              </a:rPr>
              <a:t>Easy to change colors, photos. </a:t>
            </a:r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Time. </a:t>
            </a:r>
            <a:r>
              <a:rPr lang="en-US" altLang="ko-KR" sz="1200" dirty="0">
                <a:solidFill>
                  <a:schemeClr val="accent2"/>
                </a:solidFill>
                <a:ea typeface="FZShuTi" pitchFamily="2" charset="-122"/>
                <a:cs typeface="Arial" pitchFamily="34" charset="0"/>
              </a:rPr>
              <a:t>Easy to change colors, photos. </a:t>
            </a:r>
            <a:endParaRPr lang="en-US" altLang="ko-KR" sz="12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2AAF4A-0EFC-45A9-8E1F-C07103D779EB}"/>
              </a:ext>
            </a:extLst>
          </p:cNvPr>
          <p:cNvSpPr/>
          <p:nvPr/>
        </p:nvSpPr>
        <p:spPr>
          <a:xfrm>
            <a:off x="1" y="1416818"/>
            <a:ext cx="12185900" cy="4149969"/>
          </a:xfrm>
          <a:prstGeom prst="rect">
            <a:avLst/>
          </a:prstGeom>
          <a:solidFill>
            <a:srgbClr val="F18A9A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BA8E493-B9CE-4817-8FDB-51C2A0E3CBCF}"/>
              </a:ext>
            </a:extLst>
          </p:cNvPr>
          <p:cNvCxnSpPr>
            <a:cxnSpLocks/>
            <a:stCxn id="4" idx="1"/>
            <a:endCxn id="4" idx="3"/>
          </p:cNvCxnSpPr>
          <p:nvPr/>
        </p:nvCxnSpPr>
        <p:spPr>
          <a:xfrm>
            <a:off x="1" y="3491803"/>
            <a:ext cx="121859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5F0C3568-C222-4331-B1F0-92882F942A25}"/>
              </a:ext>
            </a:extLst>
          </p:cNvPr>
          <p:cNvSpPr/>
          <p:nvPr/>
        </p:nvSpPr>
        <p:spPr>
          <a:xfrm>
            <a:off x="1521490" y="3423138"/>
            <a:ext cx="152396" cy="1523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B679AF3-65C0-464A-B7DA-870F7453E8FA}"/>
              </a:ext>
            </a:extLst>
          </p:cNvPr>
          <p:cNvSpPr/>
          <p:nvPr/>
        </p:nvSpPr>
        <p:spPr>
          <a:xfrm>
            <a:off x="3399958" y="3423138"/>
            <a:ext cx="152396" cy="1523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5AA3DA7-3E14-47B2-8621-CB22BF560D15}"/>
              </a:ext>
            </a:extLst>
          </p:cNvPr>
          <p:cNvSpPr/>
          <p:nvPr/>
        </p:nvSpPr>
        <p:spPr>
          <a:xfrm>
            <a:off x="5278426" y="3423138"/>
            <a:ext cx="152396" cy="1523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5BC7725-60D3-47CB-B99D-2788094FBE92}"/>
              </a:ext>
            </a:extLst>
          </p:cNvPr>
          <p:cNvSpPr/>
          <p:nvPr/>
        </p:nvSpPr>
        <p:spPr>
          <a:xfrm>
            <a:off x="7156894" y="3423138"/>
            <a:ext cx="152396" cy="1523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55F8ACA-1253-416B-A9D5-F88D80FEA31A}"/>
              </a:ext>
            </a:extLst>
          </p:cNvPr>
          <p:cNvSpPr/>
          <p:nvPr/>
        </p:nvSpPr>
        <p:spPr>
          <a:xfrm>
            <a:off x="9035362" y="3423138"/>
            <a:ext cx="152396" cy="1523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B358D16-3DB6-49D8-87C7-77542710ACB0}"/>
              </a:ext>
            </a:extLst>
          </p:cNvPr>
          <p:cNvSpPr/>
          <p:nvPr/>
        </p:nvSpPr>
        <p:spPr>
          <a:xfrm>
            <a:off x="10913830" y="3423138"/>
            <a:ext cx="152396" cy="1523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0">
            <a:extLst>
              <a:ext uri="{FF2B5EF4-FFF2-40B4-BE49-F238E27FC236}">
                <a16:creationId xmlns:a16="http://schemas.microsoft.com/office/drawing/2014/main" id="{03CE3A7C-F799-4A06-998E-EC2C44BA0E58}"/>
              </a:ext>
            </a:extLst>
          </p:cNvPr>
          <p:cNvSpPr/>
          <p:nvPr/>
        </p:nvSpPr>
        <p:spPr>
          <a:xfrm>
            <a:off x="8925475" y="2614100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6" name="Trapezoid 13">
            <a:extLst>
              <a:ext uri="{FF2B5EF4-FFF2-40B4-BE49-F238E27FC236}">
                <a16:creationId xmlns:a16="http://schemas.microsoft.com/office/drawing/2014/main" id="{E789351B-F759-416D-93D2-CD9453CE7C9D}"/>
              </a:ext>
            </a:extLst>
          </p:cNvPr>
          <p:cNvSpPr/>
          <p:nvPr/>
        </p:nvSpPr>
        <p:spPr>
          <a:xfrm>
            <a:off x="3211234" y="3934755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7" name="Rounded Rectangle 7">
            <a:extLst>
              <a:ext uri="{FF2B5EF4-FFF2-40B4-BE49-F238E27FC236}">
                <a16:creationId xmlns:a16="http://schemas.microsoft.com/office/drawing/2014/main" id="{862BC271-B0D4-4732-B2F1-8264295DE493}"/>
              </a:ext>
            </a:extLst>
          </p:cNvPr>
          <p:cNvSpPr/>
          <p:nvPr/>
        </p:nvSpPr>
        <p:spPr>
          <a:xfrm>
            <a:off x="7097445" y="3924015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8" name="Rectangle 18">
            <a:extLst>
              <a:ext uri="{FF2B5EF4-FFF2-40B4-BE49-F238E27FC236}">
                <a16:creationId xmlns:a16="http://schemas.microsoft.com/office/drawing/2014/main" id="{96EE3761-64C8-4FED-8B68-CB94617793B2}"/>
              </a:ext>
            </a:extLst>
          </p:cNvPr>
          <p:cNvSpPr/>
          <p:nvPr/>
        </p:nvSpPr>
        <p:spPr>
          <a:xfrm>
            <a:off x="5109097" y="2665286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9" name="Rounded Rectangle 6">
            <a:extLst>
              <a:ext uri="{FF2B5EF4-FFF2-40B4-BE49-F238E27FC236}">
                <a16:creationId xmlns:a16="http://schemas.microsoft.com/office/drawing/2014/main" id="{A2329C95-2C8C-42F8-99C4-6BDCE2564CEB}"/>
              </a:ext>
            </a:extLst>
          </p:cNvPr>
          <p:cNvSpPr/>
          <p:nvPr/>
        </p:nvSpPr>
        <p:spPr>
          <a:xfrm>
            <a:off x="1343611" y="260204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1" name="Freeform 53">
            <a:extLst>
              <a:ext uri="{FF2B5EF4-FFF2-40B4-BE49-F238E27FC236}">
                <a16:creationId xmlns:a16="http://schemas.microsoft.com/office/drawing/2014/main" id="{3D69D997-6574-4413-A9E5-32224CC7C14F}"/>
              </a:ext>
            </a:extLst>
          </p:cNvPr>
          <p:cNvSpPr/>
          <p:nvPr/>
        </p:nvSpPr>
        <p:spPr>
          <a:xfrm>
            <a:off x="10880775" y="3968626"/>
            <a:ext cx="370902" cy="380272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B264A8F-5DC5-42E3-BD94-26729A369DA1}"/>
              </a:ext>
            </a:extLst>
          </p:cNvPr>
          <p:cNvGrpSpPr/>
          <p:nvPr/>
        </p:nvGrpSpPr>
        <p:grpSpPr>
          <a:xfrm>
            <a:off x="747763" y="3685464"/>
            <a:ext cx="1699847" cy="1386578"/>
            <a:chOff x="803640" y="3362835"/>
            <a:chExt cx="2059657" cy="138657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DF545F8-70BD-41FA-9A2F-EF24910CFD4E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77D024A-A07F-407B-B455-F5AC2A75FA47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D1186BC-9138-4AE1-9ECE-F735106794E9}"/>
              </a:ext>
            </a:extLst>
          </p:cNvPr>
          <p:cNvGrpSpPr/>
          <p:nvPr/>
        </p:nvGrpSpPr>
        <p:grpSpPr>
          <a:xfrm>
            <a:off x="4504702" y="3685464"/>
            <a:ext cx="1699847" cy="1386578"/>
            <a:chOff x="803640" y="3362835"/>
            <a:chExt cx="2059657" cy="1386578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0C9CA8D-C9AE-467F-847A-0DE88A4A5D5C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20CEB32-3FCB-4FE5-9767-C6D7D75A8194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911D25F-6824-4F21-9497-F194EC746996}"/>
              </a:ext>
            </a:extLst>
          </p:cNvPr>
          <p:cNvGrpSpPr/>
          <p:nvPr/>
        </p:nvGrpSpPr>
        <p:grpSpPr>
          <a:xfrm>
            <a:off x="8261641" y="3685464"/>
            <a:ext cx="1699847" cy="1386578"/>
            <a:chOff x="803640" y="3362835"/>
            <a:chExt cx="2059657" cy="1386578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9A5F06C-AFE7-4283-95CE-7FA6D5BB8C2C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BDCA4FE-BDCF-4C24-8C78-D774B5506043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E09C1ED-0F39-42FE-BB6B-12AA8AE1B0D2}"/>
              </a:ext>
            </a:extLst>
          </p:cNvPr>
          <p:cNvGrpSpPr/>
          <p:nvPr/>
        </p:nvGrpSpPr>
        <p:grpSpPr>
          <a:xfrm>
            <a:off x="2620367" y="2020289"/>
            <a:ext cx="1699847" cy="1386578"/>
            <a:chOff x="803640" y="3362835"/>
            <a:chExt cx="2059657" cy="1386578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904BF27-B90C-4462-A423-83DF8187D892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60A9BD4-4FF5-4C42-96DF-2C966D08E929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0535216-B227-4C53-A09B-86114F180501}"/>
              </a:ext>
            </a:extLst>
          </p:cNvPr>
          <p:cNvGrpSpPr/>
          <p:nvPr/>
        </p:nvGrpSpPr>
        <p:grpSpPr>
          <a:xfrm>
            <a:off x="6377306" y="2020289"/>
            <a:ext cx="1699847" cy="1386578"/>
            <a:chOff x="803640" y="3362835"/>
            <a:chExt cx="2059657" cy="1386578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D3776F5-3061-472C-8925-9256C0BB0EAD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2F722E1-5046-4049-A1BA-0E13A2A97F18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FC1D902-C495-47D5-B474-E18B8B488445}"/>
              </a:ext>
            </a:extLst>
          </p:cNvPr>
          <p:cNvGrpSpPr/>
          <p:nvPr/>
        </p:nvGrpSpPr>
        <p:grpSpPr>
          <a:xfrm>
            <a:off x="10134245" y="2020289"/>
            <a:ext cx="1699847" cy="1386578"/>
            <a:chOff x="803640" y="3362835"/>
            <a:chExt cx="2059657" cy="1386578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5184F55-45E0-4B12-878E-1C79E8E1DAAF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6BA4965-5C28-4E42-B253-3764E9A5AAB0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271463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0CFB743-5095-4E6A-B4DC-24AA7D0F2FAB}"/>
              </a:ext>
            </a:extLst>
          </p:cNvPr>
          <p:cNvGrpSpPr/>
          <p:nvPr/>
        </p:nvGrpSpPr>
        <p:grpSpPr>
          <a:xfrm>
            <a:off x="1481544" y="1748826"/>
            <a:ext cx="2236448" cy="1041157"/>
            <a:chOff x="-475010" y="1129566"/>
            <a:chExt cx="4241713" cy="104115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352AE7F-53D9-4506-A377-87A04ECC08F4}"/>
                </a:ext>
              </a:extLst>
            </p:cNvPr>
            <p:cNvSpPr txBox="1"/>
            <p:nvPr/>
          </p:nvSpPr>
          <p:spPr>
            <a:xfrm>
              <a:off x="-475010" y="1129566"/>
              <a:ext cx="424171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A5FEF52-51C3-45A7-8C3B-8585056DF4A9}"/>
                </a:ext>
              </a:extLst>
            </p:cNvPr>
            <p:cNvSpPr txBox="1"/>
            <p:nvPr/>
          </p:nvSpPr>
          <p:spPr>
            <a:xfrm>
              <a:off x="-475010" y="1339726"/>
              <a:ext cx="42262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AEDF08D-8950-472A-9544-104A04A1D408}"/>
              </a:ext>
            </a:extLst>
          </p:cNvPr>
          <p:cNvGrpSpPr/>
          <p:nvPr/>
        </p:nvGrpSpPr>
        <p:grpSpPr>
          <a:xfrm>
            <a:off x="1481544" y="4826842"/>
            <a:ext cx="2236448" cy="1041157"/>
            <a:chOff x="-475010" y="1129566"/>
            <a:chExt cx="4241713" cy="104115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10BA7A9-D420-42CB-95D2-00D11E098E63}"/>
                </a:ext>
              </a:extLst>
            </p:cNvPr>
            <p:cNvSpPr txBox="1"/>
            <p:nvPr/>
          </p:nvSpPr>
          <p:spPr>
            <a:xfrm>
              <a:off x="-475010" y="1129566"/>
              <a:ext cx="424171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044FAE8-4FDC-4486-8D2F-8D027C143AB2}"/>
                </a:ext>
              </a:extLst>
            </p:cNvPr>
            <p:cNvSpPr txBox="1"/>
            <p:nvPr/>
          </p:nvSpPr>
          <p:spPr>
            <a:xfrm>
              <a:off x="-475010" y="1339726"/>
              <a:ext cx="42262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881A437-DFA7-4CBF-83FC-571D0581F5E4}"/>
              </a:ext>
            </a:extLst>
          </p:cNvPr>
          <p:cNvGrpSpPr/>
          <p:nvPr/>
        </p:nvGrpSpPr>
        <p:grpSpPr>
          <a:xfrm>
            <a:off x="8332302" y="1739597"/>
            <a:ext cx="2183226" cy="1041157"/>
            <a:chOff x="-475010" y="1129566"/>
            <a:chExt cx="4241713" cy="104115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43E4CE8-A987-4AFB-92D8-ABAC184B4AF6}"/>
                </a:ext>
              </a:extLst>
            </p:cNvPr>
            <p:cNvSpPr txBox="1"/>
            <p:nvPr/>
          </p:nvSpPr>
          <p:spPr>
            <a:xfrm>
              <a:off x="-475010" y="1129566"/>
              <a:ext cx="424171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82FFAA1-51D7-4F86-8296-266E009E6D12}"/>
                </a:ext>
              </a:extLst>
            </p:cNvPr>
            <p:cNvSpPr txBox="1"/>
            <p:nvPr/>
          </p:nvSpPr>
          <p:spPr>
            <a:xfrm>
              <a:off x="-475010" y="1339726"/>
              <a:ext cx="42262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14504BF-1CD3-4373-A259-A5857417FA5E}"/>
              </a:ext>
            </a:extLst>
          </p:cNvPr>
          <p:cNvGrpSpPr/>
          <p:nvPr/>
        </p:nvGrpSpPr>
        <p:grpSpPr>
          <a:xfrm>
            <a:off x="8332302" y="4769131"/>
            <a:ext cx="2183226" cy="1041157"/>
            <a:chOff x="-475010" y="1129566"/>
            <a:chExt cx="4241713" cy="104115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F57C570-68C8-45F2-A966-1E428AF4493A}"/>
                </a:ext>
              </a:extLst>
            </p:cNvPr>
            <p:cNvSpPr txBox="1"/>
            <p:nvPr/>
          </p:nvSpPr>
          <p:spPr>
            <a:xfrm>
              <a:off x="-475010" y="1129566"/>
              <a:ext cx="424171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2EABFBB-A48A-418E-B3D4-BFACE27B028F}"/>
                </a:ext>
              </a:extLst>
            </p:cNvPr>
            <p:cNvSpPr txBox="1"/>
            <p:nvPr/>
          </p:nvSpPr>
          <p:spPr>
            <a:xfrm>
              <a:off x="-475010" y="1339726"/>
              <a:ext cx="42262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cxnSp>
        <p:nvCxnSpPr>
          <p:cNvPr id="24" name="Elbow Connector 41">
            <a:extLst>
              <a:ext uri="{FF2B5EF4-FFF2-40B4-BE49-F238E27FC236}">
                <a16:creationId xmlns:a16="http://schemas.microsoft.com/office/drawing/2014/main" id="{C4F6697F-CC09-4463-A07B-14F2204FF55F}"/>
              </a:ext>
            </a:extLst>
          </p:cNvPr>
          <p:cNvCxnSpPr>
            <a:cxnSpLocks/>
          </p:cNvCxnSpPr>
          <p:nvPr/>
        </p:nvCxnSpPr>
        <p:spPr>
          <a:xfrm flipV="1">
            <a:off x="6602924" y="1603446"/>
            <a:ext cx="4544470" cy="346599"/>
          </a:xfrm>
          <a:prstGeom prst="bentConnector3">
            <a:avLst>
              <a:gd name="adj1" fmla="val 167"/>
            </a:avLst>
          </a:prstGeom>
          <a:ln w="19050">
            <a:solidFill>
              <a:schemeClr val="accent3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59">
            <a:extLst>
              <a:ext uri="{FF2B5EF4-FFF2-40B4-BE49-F238E27FC236}">
                <a16:creationId xmlns:a16="http://schemas.microsoft.com/office/drawing/2014/main" id="{5F42D1EF-1459-4A5F-975A-36E4A77D493B}"/>
              </a:ext>
            </a:extLst>
          </p:cNvPr>
          <p:cNvCxnSpPr>
            <a:cxnSpLocks/>
          </p:cNvCxnSpPr>
          <p:nvPr/>
        </p:nvCxnSpPr>
        <p:spPr>
          <a:xfrm flipV="1">
            <a:off x="6617942" y="4679589"/>
            <a:ext cx="4529452" cy="729946"/>
          </a:xfrm>
          <a:prstGeom prst="bentConnector3">
            <a:avLst>
              <a:gd name="adj1" fmla="val 25661"/>
            </a:avLst>
          </a:prstGeom>
          <a:ln w="19050">
            <a:solidFill>
              <a:schemeClr val="accent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41">
            <a:extLst>
              <a:ext uri="{FF2B5EF4-FFF2-40B4-BE49-F238E27FC236}">
                <a16:creationId xmlns:a16="http://schemas.microsoft.com/office/drawing/2014/main" id="{5E1F86D9-DB5C-471A-8D23-03E3E7BC5690}"/>
              </a:ext>
            </a:extLst>
          </p:cNvPr>
          <p:cNvCxnSpPr>
            <a:cxnSpLocks/>
          </p:cNvCxnSpPr>
          <p:nvPr/>
        </p:nvCxnSpPr>
        <p:spPr>
          <a:xfrm flipH="1" flipV="1">
            <a:off x="850174" y="1603446"/>
            <a:ext cx="4544470" cy="346599"/>
          </a:xfrm>
          <a:prstGeom prst="bentConnector3">
            <a:avLst>
              <a:gd name="adj1" fmla="val 167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59">
            <a:extLst>
              <a:ext uri="{FF2B5EF4-FFF2-40B4-BE49-F238E27FC236}">
                <a16:creationId xmlns:a16="http://schemas.microsoft.com/office/drawing/2014/main" id="{70F5EE9B-546B-4FB9-B993-4B18DEDD1B59}"/>
              </a:ext>
            </a:extLst>
          </p:cNvPr>
          <p:cNvCxnSpPr>
            <a:cxnSpLocks/>
          </p:cNvCxnSpPr>
          <p:nvPr/>
        </p:nvCxnSpPr>
        <p:spPr>
          <a:xfrm flipH="1" flipV="1">
            <a:off x="865192" y="4679589"/>
            <a:ext cx="4529452" cy="729946"/>
          </a:xfrm>
          <a:prstGeom prst="bentConnector3">
            <a:avLst>
              <a:gd name="adj1" fmla="val 25661"/>
            </a:avLst>
          </a:prstGeom>
          <a:ln w="1905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Isosceles Triangle 51">
            <a:extLst>
              <a:ext uri="{FF2B5EF4-FFF2-40B4-BE49-F238E27FC236}">
                <a16:creationId xmlns:a16="http://schemas.microsoft.com/office/drawing/2014/main" id="{D59994B8-77B9-42EE-B1FB-0D2E0FE870E6}"/>
              </a:ext>
            </a:extLst>
          </p:cNvPr>
          <p:cNvSpPr/>
          <p:nvPr/>
        </p:nvSpPr>
        <p:spPr>
          <a:xfrm>
            <a:off x="930761" y="4894669"/>
            <a:ext cx="408813" cy="299784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ounded Rectangle 5">
            <a:extLst>
              <a:ext uri="{FF2B5EF4-FFF2-40B4-BE49-F238E27FC236}">
                <a16:creationId xmlns:a16="http://schemas.microsoft.com/office/drawing/2014/main" id="{A864AD64-47F5-423C-BAB2-EC0892246465}"/>
              </a:ext>
            </a:extLst>
          </p:cNvPr>
          <p:cNvSpPr/>
          <p:nvPr/>
        </p:nvSpPr>
        <p:spPr>
          <a:xfrm flipH="1">
            <a:off x="10583796" y="4862340"/>
            <a:ext cx="480795" cy="396627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ectangle 16">
            <a:extLst>
              <a:ext uri="{FF2B5EF4-FFF2-40B4-BE49-F238E27FC236}">
                <a16:creationId xmlns:a16="http://schemas.microsoft.com/office/drawing/2014/main" id="{8988F35D-DA2F-45DB-8AFF-B32B1D9D18B7}"/>
              </a:ext>
            </a:extLst>
          </p:cNvPr>
          <p:cNvSpPr/>
          <p:nvPr/>
        </p:nvSpPr>
        <p:spPr>
          <a:xfrm>
            <a:off x="923968" y="1795541"/>
            <a:ext cx="483785" cy="31795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ectangle 36">
            <a:extLst>
              <a:ext uri="{FF2B5EF4-FFF2-40B4-BE49-F238E27FC236}">
                <a16:creationId xmlns:a16="http://schemas.microsoft.com/office/drawing/2014/main" id="{947ED72F-2E32-47E9-8118-9203A93C1607}"/>
              </a:ext>
            </a:extLst>
          </p:cNvPr>
          <p:cNvSpPr/>
          <p:nvPr/>
        </p:nvSpPr>
        <p:spPr>
          <a:xfrm>
            <a:off x="10637136" y="1847522"/>
            <a:ext cx="441340" cy="368925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" name="Freeform 5"/>
          <p:cNvSpPr>
            <a:spLocks/>
          </p:cNvSpPr>
          <p:nvPr/>
        </p:nvSpPr>
        <p:spPr bwMode="auto">
          <a:xfrm>
            <a:off x="6662738" y="2124075"/>
            <a:ext cx="1671638" cy="2454276"/>
          </a:xfrm>
          <a:custGeom>
            <a:avLst/>
            <a:gdLst>
              <a:gd name="T0" fmla="*/ 55 w 379"/>
              <a:gd name="T1" fmla="*/ 555 h 555"/>
              <a:gd name="T2" fmla="*/ 14 w 379"/>
              <a:gd name="T3" fmla="*/ 500 h 555"/>
              <a:gd name="T4" fmla="*/ 19 w 379"/>
              <a:gd name="T5" fmla="*/ 452 h 555"/>
              <a:gd name="T6" fmla="*/ 20 w 379"/>
              <a:gd name="T7" fmla="*/ 421 h 555"/>
              <a:gd name="T8" fmla="*/ 0 w 379"/>
              <a:gd name="T9" fmla="*/ 387 h 555"/>
              <a:gd name="T10" fmla="*/ 44 w 379"/>
              <a:gd name="T11" fmla="*/ 417 h 555"/>
              <a:gd name="T12" fmla="*/ 50 w 379"/>
              <a:gd name="T13" fmla="*/ 398 h 555"/>
              <a:gd name="T14" fmla="*/ 107 w 379"/>
              <a:gd name="T15" fmla="*/ 490 h 555"/>
              <a:gd name="T16" fmla="*/ 113 w 379"/>
              <a:gd name="T17" fmla="*/ 520 h 555"/>
              <a:gd name="T18" fmla="*/ 121 w 379"/>
              <a:gd name="T19" fmla="*/ 519 h 555"/>
              <a:gd name="T20" fmla="*/ 122 w 379"/>
              <a:gd name="T21" fmla="*/ 498 h 555"/>
              <a:gd name="T22" fmla="*/ 127 w 379"/>
              <a:gd name="T23" fmla="*/ 419 h 555"/>
              <a:gd name="T24" fmla="*/ 122 w 379"/>
              <a:gd name="T25" fmla="*/ 361 h 555"/>
              <a:gd name="T26" fmla="*/ 115 w 379"/>
              <a:gd name="T27" fmla="*/ 360 h 555"/>
              <a:gd name="T28" fmla="*/ 134 w 379"/>
              <a:gd name="T29" fmla="*/ 347 h 555"/>
              <a:gd name="T30" fmla="*/ 138 w 379"/>
              <a:gd name="T31" fmla="*/ 326 h 555"/>
              <a:gd name="T32" fmla="*/ 125 w 379"/>
              <a:gd name="T33" fmla="*/ 320 h 555"/>
              <a:gd name="T34" fmla="*/ 95 w 379"/>
              <a:gd name="T35" fmla="*/ 322 h 555"/>
              <a:gd name="T36" fmla="*/ 73 w 379"/>
              <a:gd name="T37" fmla="*/ 297 h 555"/>
              <a:gd name="T38" fmla="*/ 70 w 379"/>
              <a:gd name="T39" fmla="*/ 272 h 555"/>
              <a:gd name="T40" fmla="*/ 55 w 379"/>
              <a:gd name="T41" fmla="*/ 226 h 555"/>
              <a:gd name="T42" fmla="*/ 47 w 379"/>
              <a:gd name="T43" fmla="*/ 190 h 555"/>
              <a:gd name="T44" fmla="*/ 59 w 379"/>
              <a:gd name="T45" fmla="*/ 109 h 555"/>
              <a:gd name="T46" fmla="*/ 54 w 379"/>
              <a:gd name="T47" fmla="*/ 107 h 555"/>
              <a:gd name="T48" fmla="*/ 46 w 379"/>
              <a:gd name="T49" fmla="*/ 114 h 555"/>
              <a:gd name="T50" fmla="*/ 33 w 379"/>
              <a:gd name="T51" fmla="*/ 87 h 555"/>
              <a:gd name="T52" fmla="*/ 62 w 379"/>
              <a:gd name="T53" fmla="*/ 34 h 555"/>
              <a:gd name="T54" fmla="*/ 107 w 379"/>
              <a:gd name="T55" fmla="*/ 16 h 555"/>
              <a:gd name="T56" fmla="*/ 241 w 379"/>
              <a:gd name="T57" fmla="*/ 33 h 555"/>
              <a:gd name="T58" fmla="*/ 249 w 379"/>
              <a:gd name="T59" fmla="*/ 35 h 555"/>
              <a:gd name="T60" fmla="*/ 241 w 379"/>
              <a:gd name="T61" fmla="*/ 21 h 555"/>
              <a:gd name="T62" fmla="*/ 245 w 379"/>
              <a:gd name="T63" fmla="*/ 18 h 555"/>
              <a:gd name="T64" fmla="*/ 260 w 379"/>
              <a:gd name="T65" fmla="*/ 41 h 555"/>
              <a:gd name="T66" fmla="*/ 261 w 379"/>
              <a:gd name="T67" fmla="*/ 39 h 555"/>
              <a:gd name="T68" fmla="*/ 283 w 379"/>
              <a:gd name="T69" fmla="*/ 60 h 555"/>
              <a:gd name="T70" fmla="*/ 294 w 379"/>
              <a:gd name="T71" fmla="*/ 71 h 555"/>
              <a:gd name="T72" fmla="*/ 307 w 379"/>
              <a:gd name="T73" fmla="*/ 83 h 555"/>
              <a:gd name="T74" fmla="*/ 312 w 379"/>
              <a:gd name="T75" fmla="*/ 189 h 555"/>
              <a:gd name="T76" fmla="*/ 267 w 379"/>
              <a:gd name="T77" fmla="*/ 276 h 555"/>
              <a:gd name="T78" fmla="*/ 272 w 379"/>
              <a:gd name="T79" fmla="*/ 315 h 555"/>
              <a:gd name="T80" fmla="*/ 342 w 379"/>
              <a:gd name="T81" fmla="*/ 411 h 555"/>
              <a:gd name="T82" fmla="*/ 375 w 379"/>
              <a:gd name="T83" fmla="*/ 530 h 555"/>
              <a:gd name="T84" fmla="*/ 379 w 379"/>
              <a:gd name="T85" fmla="*/ 555 h 555"/>
              <a:gd name="T86" fmla="*/ 55 w 379"/>
              <a:gd name="T87" fmla="*/ 555 h 5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79" h="555">
                <a:moveTo>
                  <a:pt x="55" y="555"/>
                </a:moveTo>
                <a:cubicBezTo>
                  <a:pt x="41" y="537"/>
                  <a:pt x="25" y="520"/>
                  <a:pt x="14" y="500"/>
                </a:cubicBezTo>
                <a:cubicBezTo>
                  <a:pt x="5" y="485"/>
                  <a:pt x="5" y="466"/>
                  <a:pt x="19" y="452"/>
                </a:cubicBezTo>
                <a:cubicBezTo>
                  <a:pt x="30" y="442"/>
                  <a:pt x="28" y="432"/>
                  <a:pt x="20" y="421"/>
                </a:cubicBezTo>
                <a:cubicBezTo>
                  <a:pt x="13" y="412"/>
                  <a:pt x="8" y="401"/>
                  <a:pt x="0" y="387"/>
                </a:cubicBezTo>
                <a:cubicBezTo>
                  <a:pt x="26" y="387"/>
                  <a:pt x="30" y="408"/>
                  <a:pt x="44" y="417"/>
                </a:cubicBezTo>
                <a:cubicBezTo>
                  <a:pt x="46" y="412"/>
                  <a:pt x="47" y="408"/>
                  <a:pt x="50" y="398"/>
                </a:cubicBezTo>
                <a:cubicBezTo>
                  <a:pt x="71" y="430"/>
                  <a:pt x="110" y="446"/>
                  <a:pt x="107" y="490"/>
                </a:cubicBezTo>
                <a:cubicBezTo>
                  <a:pt x="106" y="500"/>
                  <a:pt x="111" y="510"/>
                  <a:pt x="113" y="520"/>
                </a:cubicBezTo>
                <a:cubicBezTo>
                  <a:pt x="116" y="520"/>
                  <a:pt x="118" y="520"/>
                  <a:pt x="121" y="519"/>
                </a:cubicBezTo>
                <a:cubicBezTo>
                  <a:pt x="121" y="512"/>
                  <a:pt x="122" y="505"/>
                  <a:pt x="122" y="498"/>
                </a:cubicBezTo>
                <a:cubicBezTo>
                  <a:pt x="124" y="471"/>
                  <a:pt x="127" y="445"/>
                  <a:pt x="127" y="419"/>
                </a:cubicBezTo>
                <a:cubicBezTo>
                  <a:pt x="127" y="400"/>
                  <a:pt x="124" y="380"/>
                  <a:pt x="122" y="361"/>
                </a:cubicBezTo>
                <a:cubicBezTo>
                  <a:pt x="120" y="360"/>
                  <a:pt x="117" y="360"/>
                  <a:pt x="115" y="360"/>
                </a:cubicBezTo>
                <a:cubicBezTo>
                  <a:pt x="122" y="356"/>
                  <a:pt x="130" y="353"/>
                  <a:pt x="134" y="347"/>
                </a:cubicBezTo>
                <a:cubicBezTo>
                  <a:pt x="138" y="342"/>
                  <a:pt x="139" y="333"/>
                  <a:pt x="138" y="326"/>
                </a:cubicBezTo>
                <a:cubicBezTo>
                  <a:pt x="138" y="323"/>
                  <a:pt x="130" y="320"/>
                  <a:pt x="125" y="320"/>
                </a:cubicBezTo>
                <a:cubicBezTo>
                  <a:pt x="115" y="320"/>
                  <a:pt x="105" y="322"/>
                  <a:pt x="95" y="322"/>
                </a:cubicBezTo>
                <a:cubicBezTo>
                  <a:pt x="79" y="322"/>
                  <a:pt x="71" y="314"/>
                  <a:pt x="73" y="297"/>
                </a:cubicBezTo>
                <a:cubicBezTo>
                  <a:pt x="74" y="289"/>
                  <a:pt x="73" y="280"/>
                  <a:pt x="70" y="272"/>
                </a:cubicBezTo>
                <a:cubicBezTo>
                  <a:pt x="66" y="258"/>
                  <a:pt x="61" y="244"/>
                  <a:pt x="55" y="226"/>
                </a:cubicBezTo>
                <a:cubicBezTo>
                  <a:pt x="36" y="216"/>
                  <a:pt x="39" y="217"/>
                  <a:pt x="47" y="190"/>
                </a:cubicBezTo>
                <a:cubicBezTo>
                  <a:pt x="55" y="164"/>
                  <a:pt x="55" y="136"/>
                  <a:pt x="59" y="109"/>
                </a:cubicBezTo>
                <a:cubicBezTo>
                  <a:pt x="57" y="108"/>
                  <a:pt x="56" y="108"/>
                  <a:pt x="54" y="107"/>
                </a:cubicBezTo>
                <a:cubicBezTo>
                  <a:pt x="51" y="110"/>
                  <a:pt x="47" y="113"/>
                  <a:pt x="46" y="114"/>
                </a:cubicBezTo>
                <a:cubicBezTo>
                  <a:pt x="41" y="105"/>
                  <a:pt x="36" y="97"/>
                  <a:pt x="33" y="87"/>
                </a:cubicBezTo>
                <a:cubicBezTo>
                  <a:pt x="29" y="74"/>
                  <a:pt x="47" y="41"/>
                  <a:pt x="62" y="34"/>
                </a:cubicBezTo>
                <a:cubicBezTo>
                  <a:pt x="77" y="27"/>
                  <a:pt x="91" y="18"/>
                  <a:pt x="107" y="16"/>
                </a:cubicBezTo>
                <a:cubicBezTo>
                  <a:pt x="153" y="8"/>
                  <a:pt x="200" y="0"/>
                  <a:pt x="241" y="33"/>
                </a:cubicBezTo>
                <a:cubicBezTo>
                  <a:pt x="242" y="34"/>
                  <a:pt x="244" y="34"/>
                  <a:pt x="249" y="35"/>
                </a:cubicBezTo>
                <a:cubicBezTo>
                  <a:pt x="245" y="29"/>
                  <a:pt x="243" y="25"/>
                  <a:pt x="241" y="21"/>
                </a:cubicBezTo>
                <a:cubicBezTo>
                  <a:pt x="242" y="20"/>
                  <a:pt x="243" y="19"/>
                  <a:pt x="245" y="18"/>
                </a:cubicBezTo>
                <a:cubicBezTo>
                  <a:pt x="250" y="26"/>
                  <a:pt x="255" y="33"/>
                  <a:pt x="260" y="41"/>
                </a:cubicBezTo>
                <a:cubicBezTo>
                  <a:pt x="261" y="40"/>
                  <a:pt x="261" y="40"/>
                  <a:pt x="261" y="39"/>
                </a:cubicBezTo>
                <a:cubicBezTo>
                  <a:pt x="268" y="46"/>
                  <a:pt x="276" y="53"/>
                  <a:pt x="283" y="60"/>
                </a:cubicBezTo>
                <a:cubicBezTo>
                  <a:pt x="287" y="63"/>
                  <a:pt x="291" y="67"/>
                  <a:pt x="294" y="71"/>
                </a:cubicBezTo>
                <a:cubicBezTo>
                  <a:pt x="299" y="75"/>
                  <a:pt x="306" y="78"/>
                  <a:pt x="307" y="83"/>
                </a:cubicBezTo>
                <a:cubicBezTo>
                  <a:pt x="312" y="118"/>
                  <a:pt x="333" y="152"/>
                  <a:pt x="312" y="189"/>
                </a:cubicBezTo>
                <a:cubicBezTo>
                  <a:pt x="296" y="217"/>
                  <a:pt x="281" y="247"/>
                  <a:pt x="267" y="276"/>
                </a:cubicBezTo>
                <a:cubicBezTo>
                  <a:pt x="261" y="289"/>
                  <a:pt x="254" y="299"/>
                  <a:pt x="272" y="315"/>
                </a:cubicBezTo>
                <a:cubicBezTo>
                  <a:pt x="300" y="342"/>
                  <a:pt x="326" y="376"/>
                  <a:pt x="342" y="411"/>
                </a:cubicBezTo>
                <a:cubicBezTo>
                  <a:pt x="360" y="448"/>
                  <a:pt x="365" y="490"/>
                  <a:pt x="375" y="530"/>
                </a:cubicBezTo>
                <a:cubicBezTo>
                  <a:pt x="377" y="538"/>
                  <a:pt x="378" y="547"/>
                  <a:pt x="379" y="555"/>
                </a:cubicBezTo>
                <a:cubicBezTo>
                  <a:pt x="271" y="555"/>
                  <a:pt x="163" y="555"/>
                  <a:pt x="55" y="555"/>
                </a:cubicBezTo>
                <a:close/>
              </a:path>
            </a:pathLst>
          </a:custGeom>
          <a:solidFill>
            <a:srgbClr val="F18A9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3830638" y="2349500"/>
            <a:ext cx="1339850" cy="2228850"/>
          </a:xfrm>
          <a:custGeom>
            <a:avLst/>
            <a:gdLst>
              <a:gd name="T0" fmla="*/ 3 w 304"/>
              <a:gd name="T1" fmla="*/ 504 h 504"/>
              <a:gd name="T2" fmla="*/ 33 w 304"/>
              <a:gd name="T3" fmla="*/ 388 h 504"/>
              <a:gd name="T4" fmla="*/ 66 w 304"/>
              <a:gd name="T5" fmla="*/ 322 h 504"/>
              <a:gd name="T6" fmla="*/ 33 w 304"/>
              <a:gd name="T7" fmla="*/ 313 h 504"/>
              <a:gd name="T8" fmla="*/ 25 w 304"/>
              <a:gd name="T9" fmla="*/ 238 h 504"/>
              <a:gd name="T10" fmla="*/ 20 w 304"/>
              <a:gd name="T11" fmla="*/ 228 h 504"/>
              <a:gd name="T12" fmla="*/ 15 w 304"/>
              <a:gd name="T13" fmla="*/ 152 h 504"/>
              <a:gd name="T14" fmla="*/ 26 w 304"/>
              <a:gd name="T15" fmla="*/ 112 h 504"/>
              <a:gd name="T16" fmla="*/ 27 w 304"/>
              <a:gd name="T17" fmla="*/ 106 h 504"/>
              <a:gd name="T18" fmla="*/ 98 w 304"/>
              <a:gd name="T19" fmla="*/ 15 h 504"/>
              <a:gd name="T20" fmla="*/ 172 w 304"/>
              <a:gd name="T21" fmla="*/ 9 h 504"/>
              <a:gd name="T22" fmla="*/ 218 w 304"/>
              <a:gd name="T23" fmla="*/ 21 h 504"/>
              <a:gd name="T24" fmla="*/ 250 w 304"/>
              <a:gd name="T25" fmla="*/ 34 h 504"/>
              <a:gd name="T26" fmla="*/ 291 w 304"/>
              <a:gd name="T27" fmla="*/ 68 h 504"/>
              <a:gd name="T28" fmla="*/ 293 w 304"/>
              <a:gd name="T29" fmla="*/ 103 h 504"/>
              <a:gd name="T30" fmla="*/ 272 w 304"/>
              <a:gd name="T31" fmla="*/ 162 h 504"/>
              <a:gd name="T32" fmla="*/ 278 w 304"/>
              <a:gd name="T33" fmla="*/ 192 h 504"/>
              <a:gd name="T34" fmla="*/ 272 w 304"/>
              <a:gd name="T35" fmla="*/ 219 h 504"/>
              <a:gd name="T36" fmla="*/ 258 w 304"/>
              <a:gd name="T37" fmla="*/ 252 h 504"/>
              <a:gd name="T38" fmla="*/ 253 w 304"/>
              <a:gd name="T39" fmla="*/ 287 h 504"/>
              <a:gd name="T40" fmla="*/ 236 w 304"/>
              <a:gd name="T41" fmla="*/ 300 h 504"/>
              <a:gd name="T42" fmla="*/ 202 w 304"/>
              <a:gd name="T43" fmla="*/ 304 h 504"/>
              <a:gd name="T44" fmla="*/ 176 w 304"/>
              <a:gd name="T45" fmla="*/ 352 h 504"/>
              <a:gd name="T46" fmla="*/ 219 w 304"/>
              <a:gd name="T47" fmla="*/ 416 h 504"/>
              <a:gd name="T48" fmla="*/ 252 w 304"/>
              <a:gd name="T49" fmla="*/ 458 h 504"/>
              <a:gd name="T50" fmla="*/ 271 w 304"/>
              <a:gd name="T51" fmla="*/ 504 h 504"/>
              <a:gd name="T52" fmla="*/ 3 w 304"/>
              <a:gd name="T53" fmla="*/ 504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04" h="504">
                <a:moveTo>
                  <a:pt x="3" y="504"/>
                </a:moveTo>
                <a:cubicBezTo>
                  <a:pt x="0" y="462"/>
                  <a:pt x="17" y="425"/>
                  <a:pt x="33" y="388"/>
                </a:cubicBezTo>
                <a:cubicBezTo>
                  <a:pt x="43" y="365"/>
                  <a:pt x="55" y="344"/>
                  <a:pt x="66" y="322"/>
                </a:cubicBezTo>
                <a:cubicBezTo>
                  <a:pt x="54" y="319"/>
                  <a:pt x="43" y="316"/>
                  <a:pt x="33" y="313"/>
                </a:cubicBezTo>
                <a:cubicBezTo>
                  <a:pt x="31" y="288"/>
                  <a:pt x="28" y="263"/>
                  <a:pt x="25" y="238"/>
                </a:cubicBezTo>
                <a:cubicBezTo>
                  <a:pt x="25" y="235"/>
                  <a:pt x="22" y="232"/>
                  <a:pt x="20" y="228"/>
                </a:cubicBezTo>
                <a:cubicBezTo>
                  <a:pt x="7" y="203"/>
                  <a:pt x="7" y="178"/>
                  <a:pt x="15" y="152"/>
                </a:cubicBezTo>
                <a:cubicBezTo>
                  <a:pt x="20" y="139"/>
                  <a:pt x="23" y="125"/>
                  <a:pt x="26" y="112"/>
                </a:cubicBezTo>
                <a:cubicBezTo>
                  <a:pt x="27" y="110"/>
                  <a:pt x="26" y="107"/>
                  <a:pt x="27" y="106"/>
                </a:cubicBezTo>
                <a:cubicBezTo>
                  <a:pt x="52" y="77"/>
                  <a:pt x="60" y="36"/>
                  <a:pt x="98" y="15"/>
                </a:cubicBezTo>
                <a:cubicBezTo>
                  <a:pt x="124" y="1"/>
                  <a:pt x="146" y="0"/>
                  <a:pt x="172" y="9"/>
                </a:cubicBezTo>
                <a:cubicBezTo>
                  <a:pt x="187" y="15"/>
                  <a:pt x="203" y="16"/>
                  <a:pt x="218" y="21"/>
                </a:cubicBezTo>
                <a:cubicBezTo>
                  <a:pt x="229" y="24"/>
                  <a:pt x="241" y="27"/>
                  <a:pt x="250" y="34"/>
                </a:cubicBezTo>
                <a:cubicBezTo>
                  <a:pt x="265" y="44"/>
                  <a:pt x="278" y="56"/>
                  <a:pt x="291" y="68"/>
                </a:cubicBezTo>
                <a:cubicBezTo>
                  <a:pt x="302" y="79"/>
                  <a:pt x="304" y="97"/>
                  <a:pt x="293" y="103"/>
                </a:cubicBezTo>
                <a:cubicBezTo>
                  <a:pt x="265" y="117"/>
                  <a:pt x="277" y="142"/>
                  <a:pt x="272" y="162"/>
                </a:cubicBezTo>
                <a:cubicBezTo>
                  <a:pt x="269" y="171"/>
                  <a:pt x="274" y="182"/>
                  <a:pt x="278" y="192"/>
                </a:cubicBezTo>
                <a:cubicBezTo>
                  <a:pt x="282" y="203"/>
                  <a:pt x="286" y="210"/>
                  <a:pt x="272" y="219"/>
                </a:cubicBezTo>
                <a:cubicBezTo>
                  <a:pt x="264" y="224"/>
                  <a:pt x="265" y="242"/>
                  <a:pt x="258" y="252"/>
                </a:cubicBezTo>
                <a:cubicBezTo>
                  <a:pt x="250" y="264"/>
                  <a:pt x="256" y="276"/>
                  <a:pt x="253" y="287"/>
                </a:cubicBezTo>
                <a:cubicBezTo>
                  <a:pt x="252" y="293"/>
                  <a:pt x="242" y="298"/>
                  <a:pt x="236" y="300"/>
                </a:cubicBezTo>
                <a:cubicBezTo>
                  <a:pt x="225" y="303"/>
                  <a:pt x="213" y="303"/>
                  <a:pt x="202" y="304"/>
                </a:cubicBezTo>
                <a:cubicBezTo>
                  <a:pt x="175" y="308"/>
                  <a:pt x="163" y="327"/>
                  <a:pt x="176" y="352"/>
                </a:cubicBezTo>
                <a:cubicBezTo>
                  <a:pt x="187" y="375"/>
                  <a:pt x="204" y="395"/>
                  <a:pt x="219" y="416"/>
                </a:cubicBezTo>
                <a:cubicBezTo>
                  <a:pt x="230" y="431"/>
                  <a:pt x="243" y="443"/>
                  <a:pt x="252" y="458"/>
                </a:cubicBezTo>
                <a:cubicBezTo>
                  <a:pt x="261" y="472"/>
                  <a:pt x="265" y="489"/>
                  <a:pt x="271" y="504"/>
                </a:cubicBezTo>
                <a:cubicBezTo>
                  <a:pt x="181" y="504"/>
                  <a:pt x="92" y="504"/>
                  <a:pt x="3" y="504"/>
                </a:cubicBezTo>
                <a:close/>
              </a:path>
            </a:pathLst>
          </a:custGeom>
          <a:solidFill>
            <a:srgbClr val="F18A9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5921376" y="3756025"/>
            <a:ext cx="842963" cy="822325"/>
          </a:xfrm>
          <a:custGeom>
            <a:avLst/>
            <a:gdLst>
              <a:gd name="T0" fmla="*/ 91 w 191"/>
              <a:gd name="T1" fmla="*/ 186 h 186"/>
              <a:gd name="T2" fmla="*/ 84 w 191"/>
              <a:gd name="T3" fmla="*/ 168 h 186"/>
              <a:gd name="T4" fmla="*/ 99 w 191"/>
              <a:gd name="T5" fmla="*/ 156 h 186"/>
              <a:gd name="T6" fmla="*/ 46 w 191"/>
              <a:gd name="T7" fmla="*/ 59 h 186"/>
              <a:gd name="T8" fmla="*/ 14 w 191"/>
              <a:gd name="T9" fmla="*/ 20 h 186"/>
              <a:gd name="T10" fmla="*/ 0 w 191"/>
              <a:gd name="T11" fmla="*/ 6 h 186"/>
              <a:gd name="T12" fmla="*/ 55 w 191"/>
              <a:gd name="T13" fmla="*/ 28 h 186"/>
              <a:gd name="T14" fmla="*/ 69 w 191"/>
              <a:gd name="T15" fmla="*/ 12 h 186"/>
              <a:gd name="T16" fmla="*/ 90 w 191"/>
              <a:gd name="T17" fmla="*/ 52 h 186"/>
              <a:gd name="T18" fmla="*/ 95 w 191"/>
              <a:gd name="T19" fmla="*/ 49 h 186"/>
              <a:gd name="T20" fmla="*/ 91 w 191"/>
              <a:gd name="T21" fmla="*/ 3 h 186"/>
              <a:gd name="T22" fmla="*/ 99 w 191"/>
              <a:gd name="T23" fmla="*/ 2 h 186"/>
              <a:gd name="T24" fmla="*/ 107 w 191"/>
              <a:gd name="T25" fmla="*/ 14 h 186"/>
              <a:gd name="T26" fmla="*/ 112 w 191"/>
              <a:gd name="T27" fmla="*/ 28 h 186"/>
              <a:gd name="T28" fmla="*/ 137 w 191"/>
              <a:gd name="T29" fmla="*/ 112 h 186"/>
              <a:gd name="T30" fmla="*/ 156 w 191"/>
              <a:gd name="T31" fmla="*/ 142 h 186"/>
              <a:gd name="T32" fmla="*/ 191 w 191"/>
              <a:gd name="T33" fmla="*/ 186 h 186"/>
              <a:gd name="T34" fmla="*/ 91 w 191"/>
              <a:gd name="T35" fmla="*/ 186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91" h="186">
                <a:moveTo>
                  <a:pt x="91" y="186"/>
                </a:moveTo>
                <a:cubicBezTo>
                  <a:pt x="89" y="181"/>
                  <a:pt x="87" y="175"/>
                  <a:pt x="84" y="168"/>
                </a:cubicBezTo>
                <a:cubicBezTo>
                  <a:pt x="89" y="165"/>
                  <a:pt x="93" y="161"/>
                  <a:pt x="99" y="156"/>
                </a:cubicBezTo>
                <a:cubicBezTo>
                  <a:pt x="72" y="128"/>
                  <a:pt x="55" y="97"/>
                  <a:pt x="46" y="59"/>
                </a:cubicBezTo>
                <a:cubicBezTo>
                  <a:pt x="43" y="44"/>
                  <a:pt x="25" y="33"/>
                  <a:pt x="14" y="20"/>
                </a:cubicBezTo>
                <a:cubicBezTo>
                  <a:pt x="11" y="16"/>
                  <a:pt x="7" y="13"/>
                  <a:pt x="0" y="6"/>
                </a:cubicBezTo>
                <a:cubicBezTo>
                  <a:pt x="26" y="0"/>
                  <a:pt x="39" y="16"/>
                  <a:pt x="55" y="28"/>
                </a:cubicBezTo>
                <a:cubicBezTo>
                  <a:pt x="60" y="23"/>
                  <a:pt x="65" y="17"/>
                  <a:pt x="69" y="12"/>
                </a:cubicBezTo>
                <a:cubicBezTo>
                  <a:pt x="76" y="25"/>
                  <a:pt x="83" y="39"/>
                  <a:pt x="90" y="52"/>
                </a:cubicBezTo>
                <a:cubicBezTo>
                  <a:pt x="91" y="51"/>
                  <a:pt x="93" y="50"/>
                  <a:pt x="95" y="49"/>
                </a:cubicBezTo>
                <a:cubicBezTo>
                  <a:pt x="94" y="34"/>
                  <a:pt x="92" y="19"/>
                  <a:pt x="91" y="3"/>
                </a:cubicBezTo>
                <a:cubicBezTo>
                  <a:pt x="94" y="3"/>
                  <a:pt x="96" y="2"/>
                  <a:pt x="99" y="2"/>
                </a:cubicBezTo>
                <a:cubicBezTo>
                  <a:pt x="101" y="6"/>
                  <a:pt x="105" y="9"/>
                  <a:pt x="107" y="14"/>
                </a:cubicBezTo>
                <a:cubicBezTo>
                  <a:pt x="109" y="18"/>
                  <a:pt x="109" y="25"/>
                  <a:pt x="112" y="28"/>
                </a:cubicBezTo>
                <a:cubicBezTo>
                  <a:pt x="132" y="53"/>
                  <a:pt x="138" y="81"/>
                  <a:pt x="137" y="112"/>
                </a:cubicBezTo>
                <a:cubicBezTo>
                  <a:pt x="137" y="122"/>
                  <a:pt x="149" y="132"/>
                  <a:pt x="156" y="142"/>
                </a:cubicBezTo>
                <a:cubicBezTo>
                  <a:pt x="168" y="157"/>
                  <a:pt x="180" y="172"/>
                  <a:pt x="191" y="186"/>
                </a:cubicBezTo>
                <a:cubicBezTo>
                  <a:pt x="158" y="186"/>
                  <a:pt x="125" y="186"/>
                  <a:pt x="91" y="186"/>
                </a:cubicBezTo>
                <a:close/>
              </a:path>
            </a:pathLst>
          </a:custGeom>
          <a:solidFill>
            <a:srgbClr val="F18A9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>
            <a:off x="5078413" y="3786188"/>
            <a:ext cx="709613" cy="792163"/>
          </a:xfrm>
          <a:custGeom>
            <a:avLst/>
            <a:gdLst>
              <a:gd name="T0" fmla="*/ 0 w 161"/>
              <a:gd name="T1" fmla="*/ 179 h 179"/>
              <a:gd name="T2" fmla="*/ 20 w 161"/>
              <a:gd name="T3" fmla="*/ 155 h 179"/>
              <a:gd name="T4" fmla="*/ 37 w 161"/>
              <a:gd name="T5" fmla="*/ 116 h 179"/>
              <a:gd name="T6" fmla="*/ 58 w 161"/>
              <a:gd name="T7" fmla="*/ 38 h 179"/>
              <a:gd name="T8" fmla="*/ 67 w 161"/>
              <a:gd name="T9" fmla="*/ 18 h 179"/>
              <a:gd name="T10" fmla="*/ 65 w 161"/>
              <a:gd name="T11" fmla="*/ 73 h 179"/>
              <a:gd name="T12" fmla="*/ 96 w 161"/>
              <a:gd name="T13" fmla="*/ 41 h 179"/>
              <a:gd name="T14" fmla="*/ 138 w 161"/>
              <a:gd name="T15" fmla="*/ 22 h 179"/>
              <a:gd name="T16" fmla="*/ 153 w 161"/>
              <a:gd name="T17" fmla="*/ 0 h 179"/>
              <a:gd name="T18" fmla="*/ 161 w 161"/>
              <a:gd name="T19" fmla="*/ 7 h 179"/>
              <a:gd name="T20" fmla="*/ 108 w 161"/>
              <a:gd name="T21" fmla="*/ 92 h 179"/>
              <a:gd name="T22" fmla="*/ 66 w 161"/>
              <a:gd name="T23" fmla="*/ 161 h 179"/>
              <a:gd name="T24" fmla="*/ 68 w 161"/>
              <a:gd name="T25" fmla="*/ 179 h 179"/>
              <a:gd name="T26" fmla="*/ 0 w 161"/>
              <a:gd name="T27" fmla="*/ 179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61" h="179">
                <a:moveTo>
                  <a:pt x="0" y="179"/>
                </a:moveTo>
                <a:cubicBezTo>
                  <a:pt x="5" y="170"/>
                  <a:pt x="7" y="161"/>
                  <a:pt x="20" y="155"/>
                </a:cubicBezTo>
                <a:cubicBezTo>
                  <a:pt x="30" y="150"/>
                  <a:pt x="39" y="129"/>
                  <a:pt x="37" y="116"/>
                </a:cubicBezTo>
                <a:cubicBezTo>
                  <a:pt x="33" y="86"/>
                  <a:pt x="39" y="61"/>
                  <a:pt x="58" y="38"/>
                </a:cubicBezTo>
                <a:cubicBezTo>
                  <a:pt x="62" y="34"/>
                  <a:pt x="63" y="28"/>
                  <a:pt x="67" y="18"/>
                </a:cubicBezTo>
                <a:cubicBezTo>
                  <a:pt x="83" y="39"/>
                  <a:pt x="64" y="56"/>
                  <a:pt x="65" y="73"/>
                </a:cubicBezTo>
                <a:cubicBezTo>
                  <a:pt x="93" y="69"/>
                  <a:pt x="96" y="66"/>
                  <a:pt x="96" y="41"/>
                </a:cubicBezTo>
                <a:cubicBezTo>
                  <a:pt x="114" y="46"/>
                  <a:pt x="114" y="14"/>
                  <a:pt x="138" y="22"/>
                </a:cubicBezTo>
                <a:cubicBezTo>
                  <a:pt x="141" y="16"/>
                  <a:pt x="147" y="8"/>
                  <a:pt x="153" y="0"/>
                </a:cubicBezTo>
                <a:cubicBezTo>
                  <a:pt x="156" y="2"/>
                  <a:pt x="158" y="4"/>
                  <a:pt x="161" y="7"/>
                </a:cubicBezTo>
                <a:cubicBezTo>
                  <a:pt x="144" y="36"/>
                  <a:pt x="129" y="67"/>
                  <a:pt x="108" y="92"/>
                </a:cubicBezTo>
                <a:cubicBezTo>
                  <a:pt x="91" y="114"/>
                  <a:pt x="72" y="133"/>
                  <a:pt x="66" y="161"/>
                </a:cubicBezTo>
                <a:cubicBezTo>
                  <a:pt x="65" y="166"/>
                  <a:pt x="67" y="173"/>
                  <a:pt x="68" y="179"/>
                </a:cubicBezTo>
                <a:cubicBezTo>
                  <a:pt x="45" y="179"/>
                  <a:pt x="22" y="179"/>
                  <a:pt x="0" y="179"/>
                </a:cubicBezTo>
                <a:close/>
              </a:path>
            </a:pathLst>
          </a:custGeom>
          <a:solidFill>
            <a:srgbClr val="F18A9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529" y="3515579"/>
            <a:ext cx="2941143" cy="2932811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182850"/>
            <a:ext cx="11572875" cy="72390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4800" dirty="0">
                <a:solidFill>
                  <a:schemeClr val="bg1"/>
                </a:solidFill>
              </a:rPr>
              <a:t>Infographic Style</a:t>
            </a:r>
          </a:p>
        </p:txBody>
      </p:sp>
      <p:sp>
        <p:nvSpPr>
          <p:cNvPr id="50" name="Freeform 20"/>
          <p:cNvSpPr>
            <a:spLocks/>
          </p:cNvSpPr>
          <p:nvPr/>
        </p:nvSpPr>
        <p:spPr bwMode="auto">
          <a:xfrm>
            <a:off x="-3379788" y="-1539876"/>
            <a:ext cx="2073275" cy="1822450"/>
          </a:xfrm>
          <a:custGeom>
            <a:avLst/>
            <a:gdLst>
              <a:gd name="T0" fmla="*/ 435 w 1692"/>
              <a:gd name="T1" fmla="*/ 4 h 1488"/>
              <a:gd name="T2" fmla="*/ 465 w 1692"/>
              <a:gd name="T3" fmla="*/ 5 h 1488"/>
              <a:gd name="T4" fmla="*/ 1522 w 1692"/>
              <a:gd name="T5" fmla="*/ 5 h 1488"/>
              <a:gd name="T6" fmla="*/ 1550 w 1692"/>
              <a:gd name="T7" fmla="*/ 33 h 1488"/>
              <a:gd name="T8" fmla="*/ 1550 w 1692"/>
              <a:gd name="T9" fmla="*/ 968 h 1488"/>
              <a:gd name="T10" fmla="*/ 1549 w 1692"/>
              <a:gd name="T11" fmla="*/ 1036 h 1488"/>
              <a:gd name="T12" fmla="*/ 1566 w 1692"/>
              <a:gd name="T13" fmla="*/ 1053 h 1488"/>
              <a:gd name="T14" fmla="*/ 1662 w 1692"/>
              <a:gd name="T15" fmla="*/ 1053 h 1488"/>
              <a:gd name="T16" fmla="*/ 1692 w 1692"/>
              <a:gd name="T17" fmla="*/ 1081 h 1488"/>
              <a:gd name="T18" fmla="*/ 1692 w 1692"/>
              <a:gd name="T19" fmla="*/ 1453 h 1488"/>
              <a:gd name="T20" fmla="*/ 1682 w 1692"/>
              <a:gd name="T21" fmla="*/ 1477 h 1488"/>
              <a:gd name="T22" fmla="*/ 1669 w 1692"/>
              <a:gd name="T23" fmla="*/ 1485 h 1488"/>
              <a:gd name="T24" fmla="*/ 1647 w 1692"/>
              <a:gd name="T25" fmla="*/ 1486 h 1488"/>
              <a:gd name="T26" fmla="*/ 816 w 1692"/>
              <a:gd name="T27" fmla="*/ 1486 h 1488"/>
              <a:gd name="T28" fmla="*/ 777 w 1692"/>
              <a:gd name="T29" fmla="*/ 1478 h 1488"/>
              <a:gd name="T30" fmla="*/ 768 w 1692"/>
              <a:gd name="T31" fmla="*/ 1447 h 1488"/>
              <a:gd name="T32" fmla="*/ 768 w 1692"/>
              <a:gd name="T33" fmla="*/ 1267 h 1488"/>
              <a:gd name="T34" fmla="*/ 766 w 1692"/>
              <a:gd name="T35" fmla="*/ 1219 h 1488"/>
              <a:gd name="T36" fmla="*/ 768 w 1692"/>
              <a:gd name="T37" fmla="*/ 1095 h 1488"/>
              <a:gd name="T38" fmla="*/ 774 w 1692"/>
              <a:gd name="T39" fmla="*/ 1060 h 1488"/>
              <a:gd name="T40" fmla="*/ 793 w 1692"/>
              <a:gd name="T41" fmla="*/ 1047 h 1488"/>
              <a:gd name="T42" fmla="*/ 813 w 1692"/>
              <a:gd name="T43" fmla="*/ 1045 h 1488"/>
              <a:gd name="T44" fmla="*/ 1495 w 1692"/>
              <a:gd name="T45" fmla="*/ 1045 h 1488"/>
              <a:gd name="T46" fmla="*/ 1511 w 1692"/>
              <a:gd name="T47" fmla="*/ 1046 h 1488"/>
              <a:gd name="T48" fmla="*/ 1522 w 1692"/>
              <a:gd name="T49" fmla="*/ 1023 h 1488"/>
              <a:gd name="T50" fmla="*/ 1520 w 1692"/>
              <a:gd name="T51" fmla="*/ 141 h 1488"/>
              <a:gd name="T52" fmla="*/ 1519 w 1692"/>
              <a:gd name="T53" fmla="*/ 57 h 1488"/>
              <a:gd name="T54" fmla="*/ 1497 w 1692"/>
              <a:gd name="T55" fmla="*/ 34 h 1488"/>
              <a:gd name="T56" fmla="*/ 1242 w 1692"/>
              <a:gd name="T57" fmla="*/ 35 h 1488"/>
              <a:gd name="T58" fmla="*/ 1202 w 1692"/>
              <a:gd name="T59" fmla="*/ 35 h 1488"/>
              <a:gd name="T60" fmla="*/ 75 w 1692"/>
              <a:gd name="T61" fmla="*/ 36 h 1488"/>
              <a:gd name="T62" fmla="*/ 42 w 1692"/>
              <a:gd name="T63" fmla="*/ 36 h 1488"/>
              <a:gd name="T64" fmla="*/ 34 w 1692"/>
              <a:gd name="T65" fmla="*/ 53 h 1488"/>
              <a:gd name="T66" fmla="*/ 33 w 1692"/>
              <a:gd name="T67" fmla="*/ 77 h 1488"/>
              <a:gd name="T68" fmla="*/ 33 w 1692"/>
              <a:gd name="T69" fmla="*/ 1173 h 1488"/>
              <a:gd name="T70" fmla="*/ 37 w 1692"/>
              <a:gd name="T71" fmla="*/ 1208 h 1488"/>
              <a:gd name="T72" fmla="*/ 65 w 1692"/>
              <a:gd name="T73" fmla="*/ 1214 h 1488"/>
              <a:gd name="T74" fmla="*/ 697 w 1692"/>
              <a:gd name="T75" fmla="*/ 1215 h 1488"/>
              <a:gd name="T76" fmla="*/ 730 w 1692"/>
              <a:gd name="T77" fmla="*/ 1219 h 1488"/>
              <a:gd name="T78" fmla="*/ 731 w 1692"/>
              <a:gd name="T79" fmla="*/ 1237 h 1488"/>
              <a:gd name="T80" fmla="*/ 705 w 1692"/>
              <a:gd name="T81" fmla="*/ 1242 h 1488"/>
              <a:gd name="T82" fmla="*/ 32 w 1692"/>
              <a:gd name="T83" fmla="*/ 1242 h 1488"/>
              <a:gd name="T84" fmla="*/ 1 w 1692"/>
              <a:gd name="T85" fmla="*/ 1211 h 1488"/>
              <a:gd name="T86" fmla="*/ 1 w 1692"/>
              <a:gd name="T87" fmla="*/ 32 h 1488"/>
              <a:gd name="T88" fmla="*/ 30 w 1692"/>
              <a:gd name="T89" fmla="*/ 4 h 1488"/>
              <a:gd name="T90" fmla="*/ 425 w 1692"/>
              <a:gd name="T91" fmla="*/ 2 h 1488"/>
              <a:gd name="T92" fmla="*/ 435 w 1692"/>
              <a:gd name="T93" fmla="*/ 4 h 1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692" h="1488">
                <a:moveTo>
                  <a:pt x="435" y="4"/>
                </a:moveTo>
                <a:cubicBezTo>
                  <a:pt x="445" y="4"/>
                  <a:pt x="455" y="5"/>
                  <a:pt x="465" y="5"/>
                </a:cubicBezTo>
                <a:cubicBezTo>
                  <a:pt x="817" y="5"/>
                  <a:pt x="1169" y="5"/>
                  <a:pt x="1522" y="5"/>
                </a:cubicBezTo>
                <a:cubicBezTo>
                  <a:pt x="1550" y="5"/>
                  <a:pt x="1550" y="5"/>
                  <a:pt x="1550" y="33"/>
                </a:cubicBezTo>
                <a:cubicBezTo>
                  <a:pt x="1550" y="344"/>
                  <a:pt x="1550" y="656"/>
                  <a:pt x="1550" y="968"/>
                </a:cubicBezTo>
                <a:cubicBezTo>
                  <a:pt x="1550" y="991"/>
                  <a:pt x="1550" y="1013"/>
                  <a:pt x="1549" y="1036"/>
                </a:cubicBezTo>
                <a:cubicBezTo>
                  <a:pt x="1549" y="1049"/>
                  <a:pt x="1553" y="1054"/>
                  <a:pt x="1566" y="1053"/>
                </a:cubicBezTo>
                <a:cubicBezTo>
                  <a:pt x="1598" y="1053"/>
                  <a:pt x="1630" y="1053"/>
                  <a:pt x="1662" y="1053"/>
                </a:cubicBezTo>
                <a:cubicBezTo>
                  <a:pt x="1684" y="1053"/>
                  <a:pt x="1692" y="1060"/>
                  <a:pt x="1692" y="1081"/>
                </a:cubicBezTo>
                <a:cubicBezTo>
                  <a:pt x="1692" y="1205"/>
                  <a:pt x="1692" y="1329"/>
                  <a:pt x="1692" y="1453"/>
                </a:cubicBezTo>
                <a:cubicBezTo>
                  <a:pt x="1692" y="1462"/>
                  <a:pt x="1691" y="1472"/>
                  <a:pt x="1682" y="1477"/>
                </a:cubicBezTo>
                <a:cubicBezTo>
                  <a:pt x="1678" y="1481"/>
                  <a:pt x="1674" y="1484"/>
                  <a:pt x="1669" y="1485"/>
                </a:cubicBezTo>
                <a:cubicBezTo>
                  <a:pt x="1661" y="1486"/>
                  <a:pt x="1654" y="1486"/>
                  <a:pt x="1647" y="1486"/>
                </a:cubicBezTo>
                <a:cubicBezTo>
                  <a:pt x="1370" y="1486"/>
                  <a:pt x="1093" y="1486"/>
                  <a:pt x="816" y="1486"/>
                </a:cubicBezTo>
                <a:cubicBezTo>
                  <a:pt x="802" y="1486"/>
                  <a:pt x="789" y="1488"/>
                  <a:pt x="777" y="1478"/>
                </a:cubicBezTo>
                <a:cubicBezTo>
                  <a:pt x="768" y="1469"/>
                  <a:pt x="768" y="1458"/>
                  <a:pt x="768" y="1447"/>
                </a:cubicBezTo>
                <a:cubicBezTo>
                  <a:pt x="768" y="1387"/>
                  <a:pt x="769" y="1327"/>
                  <a:pt x="768" y="1267"/>
                </a:cubicBezTo>
                <a:cubicBezTo>
                  <a:pt x="769" y="1251"/>
                  <a:pt x="767" y="1235"/>
                  <a:pt x="766" y="1219"/>
                </a:cubicBezTo>
                <a:cubicBezTo>
                  <a:pt x="769" y="1178"/>
                  <a:pt x="767" y="1136"/>
                  <a:pt x="768" y="1095"/>
                </a:cubicBezTo>
                <a:cubicBezTo>
                  <a:pt x="768" y="1083"/>
                  <a:pt x="768" y="1071"/>
                  <a:pt x="774" y="1060"/>
                </a:cubicBezTo>
                <a:cubicBezTo>
                  <a:pt x="779" y="1053"/>
                  <a:pt x="786" y="1050"/>
                  <a:pt x="793" y="1047"/>
                </a:cubicBezTo>
                <a:cubicBezTo>
                  <a:pt x="800" y="1046"/>
                  <a:pt x="807" y="1045"/>
                  <a:pt x="813" y="1045"/>
                </a:cubicBezTo>
                <a:cubicBezTo>
                  <a:pt x="1041" y="1045"/>
                  <a:pt x="1268" y="1045"/>
                  <a:pt x="1495" y="1045"/>
                </a:cubicBezTo>
                <a:cubicBezTo>
                  <a:pt x="1500" y="1046"/>
                  <a:pt x="1506" y="1046"/>
                  <a:pt x="1511" y="1046"/>
                </a:cubicBezTo>
                <a:cubicBezTo>
                  <a:pt x="1523" y="1043"/>
                  <a:pt x="1522" y="1033"/>
                  <a:pt x="1522" y="1023"/>
                </a:cubicBezTo>
                <a:cubicBezTo>
                  <a:pt x="1515" y="729"/>
                  <a:pt x="1521" y="435"/>
                  <a:pt x="1520" y="141"/>
                </a:cubicBezTo>
                <a:cubicBezTo>
                  <a:pt x="1520" y="113"/>
                  <a:pt x="1519" y="85"/>
                  <a:pt x="1519" y="57"/>
                </a:cubicBezTo>
                <a:cubicBezTo>
                  <a:pt x="1519" y="42"/>
                  <a:pt x="1513" y="34"/>
                  <a:pt x="1497" y="34"/>
                </a:cubicBezTo>
                <a:cubicBezTo>
                  <a:pt x="1412" y="35"/>
                  <a:pt x="1327" y="33"/>
                  <a:pt x="1242" y="35"/>
                </a:cubicBezTo>
                <a:cubicBezTo>
                  <a:pt x="1228" y="36"/>
                  <a:pt x="1215" y="35"/>
                  <a:pt x="1202" y="35"/>
                </a:cubicBezTo>
                <a:cubicBezTo>
                  <a:pt x="826" y="36"/>
                  <a:pt x="451" y="35"/>
                  <a:pt x="75" y="36"/>
                </a:cubicBezTo>
                <a:cubicBezTo>
                  <a:pt x="64" y="36"/>
                  <a:pt x="53" y="34"/>
                  <a:pt x="42" y="36"/>
                </a:cubicBezTo>
                <a:cubicBezTo>
                  <a:pt x="35" y="40"/>
                  <a:pt x="34" y="46"/>
                  <a:pt x="34" y="53"/>
                </a:cubicBezTo>
                <a:cubicBezTo>
                  <a:pt x="33" y="61"/>
                  <a:pt x="33" y="69"/>
                  <a:pt x="33" y="77"/>
                </a:cubicBezTo>
                <a:cubicBezTo>
                  <a:pt x="33" y="442"/>
                  <a:pt x="33" y="808"/>
                  <a:pt x="33" y="1173"/>
                </a:cubicBezTo>
                <a:cubicBezTo>
                  <a:pt x="33" y="1184"/>
                  <a:pt x="31" y="1197"/>
                  <a:pt x="37" y="1208"/>
                </a:cubicBezTo>
                <a:cubicBezTo>
                  <a:pt x="45" y="1216"/>
                  <a:pt x="56" y="1214"/>
                  <a:pt x="65" y="1214"/>
                </a:cubicBezTo>
                <a:cubicBezTo>
                  <a:pt x="276" y="1214"/>
                  <a:pt x="486" y="1214"/>
                  <a:pt x="697" y="1215"/>
                </a:cubicBezTo>
                <a:cubicBezTo>
                  <a:pt x="708" y="1215"/>
                  <a:pt x="720" y="1212"/>
                  <a:pt x="730" y="1219"/>
                </a:cubicBezTo>
                <a:cubicBezTo>
                  <a:pt x="735" y="1225"/>
                  <a:pt x="735" y="1231"/>
                  <a:pt x="731" y="1237"/>
                </a:cubicBezTo>
                <a:cubicBezTo>
                  <a:pt x="723" y="1243"/>
                  <a:pt x="714" y="1242"/>
                  <a:pt x="705" y="1242"/>
                </a:cubicBezTo>
                <a:cubicBezTo>
                  <a:pt x="481" y="1242"/>
                  <a:pt x="256" y="1242"/>
                  <a:pt x="32" y="1242"/>
                </a:cubicBezTo>
                <a:cubicBezTo>
                  <a:pt x="4" y="1242"/>
                  <a:pt x="1" y="1239"/>
                  <a:pt x="1" y="1211"/>
                </a:cubicBezTo>
                <a:cubicBezTo>
                  <a:pt x="0" y="818"/>
                  <a:pt x="0" y="425"/>
                  <a:pt x="1" y="32"/>
                </a:cubicBezTo>
                <a:cubicBezTo>
                  <a:pt x="1" y="6"/>
                  <a:pt x="2" y="5"/>
                  <a:pt x="30" y="4"/>
                </a:cubicBezTo>
                <a:cubicBezTo>
                  <a:pt x="161" y="0"/>
                  <a:pt x="293" y="5"/>
                  <a:pt x="425" y="2"/>
                </a:cubicBezTo>
                <a:cubicBezTo>
                  <a:pt x="429" y="1"/>
                  <a:pt x="432" y="2"/>
                  <a:pt x="435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1" name="Freeform 21"/>
          <p:cNvSpPr>
            <a:spLocks/>
          </p:cNvSpPr>
          <p:nvPr/>
        </p:nvSpPr>
        <p:spPr bwMode="auto">
          <a:xfrm>
            <a:off x="-3101976" y="-796925"/>
            <a:ext cx="1404938" cy="188913"/>
          </a:xfrm>
          <a:custGeom>
            <a:avLst/>
            <a:gdLst>
              <a:gd name="T0" fmla="*/ 120 w 1146"/>
              <a:gd name="T1" fmla="*/ 133 h 154"/>
              <a:gd name="T2" fmla="*/ 148 w 1146"/>
              <a:gd name="T3" fmla="*/ 133 h 154"/>
              <a:gd name="T4" fmla="*/ 1122 w 1146"/>
              <a:gd name="T5" fmla="*/ 133 h 154"/>
              <a:gd name="T6" fmla="*/ 1145 w 1146"/>
              <a:gd name="T7" fmla="*/ 141 h 154"/>
              <a:gd name="T8" fmla="*/ 1122 w 1146"/>
              <a:gd name="T9" fmla="*/ 149 h 154"/>
              <a:gd name="T10" fmla="*/ 103 w 1146"/>
              <a:gd name="T11" fmla="*/ 149 h 154"/>
              <a:gd name="T12" fmla="*/ 54 w 1146"/>
              <a:gd name="T13" fmla="*/ 140 h 154"/>
              <a:gd name="T14" fmla="*/ 16 w 1146"/>
              <a:gd name="T15" fmla="*/ 48 h 154"/>
              <a:gd name="T16" fmla="*/ 109 w 1146"/>
              <a:gd name="T17" fmla="*/ 18 h 154"/>
              <a:gd name="T18" fmla="*/ 133 w 1146"/>
              <a:gd name="T19" fmla="*/ 114 h 154"/>
              <a:gd name="T20" fmla="*/ 120 w 1146"/>
              <a:gd name="T21" fmla="*/ 133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46" h="154">
                <a:moveTo>
                  <a:pt x="120" y="133"/>
                </a:moveTo>
                <a:cubicBezTo>
                  <a:pt x="131" y="133"/>
                  <a:pt x="140" y="133"/>
                  <a:pt x="148" y="133"/>
                </a:cubicBezTo>
                <a:cubicBezTo>
                  <a:pt x="473" y="133"/>
                  <a:pt x="797" y="133"/>
                  <a:pt x="1122" y="133"/>
                </a:cubicBezTo>
                <a:cubicBezTo>
                  <a:pt x="1130" y="133"/>
                  <a:pt x="1146" y="126"/>
                  <a:pt x="1145" y="141"/>
                </a:cubicBezTo>
                <a:cubicBezTo>
                  <a:pt x="1145" y="154"/>
                  <a:pt x="1130" y="149"/>
                  <a:pt x="1122" y="149"/>
                </a:cubicBezTo>
                <a:cubicBezTo>
                  <a:pt x="782" y="149"/>
                  <a:pt x="443" y="149"/>
                  <a:pt x="103" y="149"/>
                </a:cubicBezTo>
                <a:cubicBezTo>
                  <a:pt x="86" y="149"/>
                  <a:pt x="69" y="146"/>
                  <a:pt x="54" y="140"/>
                </a:cubicBezTo>
                <a:cubicBezTo>
                  <a:pt x="17" y="127"/>
                  <a:pt x="0" y="85"/>
                  <a:pt x="16" y="48"/>
                </a:cubicBezTo>
                <a:cubicBezTo>
                  <a:pt x="31" y="14"/>
                  <a:pt x="75" y="0"/>
                  <a:pt x="109" y="18"/>
                </a:cubicBezTo>
                <a:cubicBezTo>
                  <a:pt x="144" y="36"/>
                  <a:pt x="155" y="80"/>
                  <a:pt x="133" y="114"/>
                </a:cubicBezTo>
                <a:cubicBezTo>
                  <a:pt x="130" y="120"/>
                  <a:pt x="126" y="125"/>
                  <a:pt x="120" y="13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2" name="Freeform 22"/>
          <p:cNvSpPr>
            <a:spLocks/>
          </p:cNvSpPr>
          <p:nvPr/>
        </p:nvSpPr>
        <p:spPr bwMode="auto">
          <a:xfrm>
            <a:off x="-3106738" y="-1249363"/>
            <a:ext cx="1409700" cy="174625"/>
          </a:xfrm>
          <a:custGeom>
            <a:avLst/>
            <a:gdLst>
              <a:gd name="T0" fmla="*/ 71 w 1150"/>
              <a:gd name="T1" fmla="*/ 1 h 142"/>
              <a:gd name="T2" fmla="*/ 117 w 1150"/>
              <a:gd name="T3" fmla="*/ 13 h 142"/>
              <a:gd name="T4" fmla="*/ 137 w 1150"/>
              <a:gd name="T5" fmla="*/ 107 h 142"/>
              <a:gd name="T6" fmla="*/ 126 w 1150"/>
              <a:gd name="T7" fmla="*/ 122 h 142"/>
              <a:gd name="T8" fmla="*/ 143 w 1150"/>
              <a:gd name="T9" fmla="*/ 125 h 142"/>
              <a:gd name="T10" fmla="*/ 1118 w 1150"/>
              <a:gd name="T11" fmla="*/ 126 h 142"/>
              <a:gd name="T12" fmla="*/ 1138 w 1150"/>
              <a:gd name="T13" fmla="*/ 126 h 142"/>
              <a:gd name="T14" fmla="*/ 1150 w 1150"/>
              <a:gd name="T15" fmla="*/ 133 h 142"/>
              <a:gd name="T16" fmla="*/ 1137 w 1150"/>
              <a:gd name="T17" fmla="*/ 142 h 142"/>
              <a:gd name="T18" fmla="*/ 1123 w 1150"/>
              <a:gd name="T19" fmla="*/ 142 h 142"/>
              <a:gd name="T20" fmla="*/ 270 w 1150"/>
              <a:gd name="T21" fmla="*/ 142 h 142"/>
              <a:gd name="T22" fmla="*/ 106 w 1150"/>
              <a:gd name="T23" fmla="*/ 142 h 142"/>
              <a:gd name="T24" fmla="*/ 55 w 1150"/>
              <a:gd name="T25" fmla="*/ 132 h 142"/>
              <a:gd name="T26" fmla="*/ 16 w 1150"/>
              <a:gd name="T27" fmla="*/ 94 h 142"/>
              <a:gd name="T28" fmla="*/ 71 w 1150"/>
              <a:gd name="T29" fmla="*/ 1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150" h="142">
                <a:moveTo>
                  <a:pt x="71" y="1"/>
                </a:moveTo>
                <a:cubicBezTo>
                  <a:pt x="87" y="3"/>
                  <a:pt x="103" y="3"/>
                  <a:pt x="117" y="13"/>
                </a:cubicBezTo>
                <a:cubicBezTo>
                  <a:pt x="150" y="34"/>
                  <a:pt x="158" y="75"/>
                  <a:pt x="137" y="107"/>
                </a:cubicBezTo>
                <a:cubicBezTo>
                  <a:pt x="133" y="112"/>
                  <a:pt x="130" y="117"/>
                  <a:pt x="126" y="122"/>
                </a:cubicBezTo>
                <a:cubicBezTo>
                  <a:pt x="131" y="128"/>
                  <a:pt x="137" y="125"/>
                  <a:pt x="143" y="125"/>
                </a:cubicBezTo>
                <a:cubicBezTo>
                  <a:pt x="468" y="126"/>
                  <a:pt x="793" y="126"/>
                  <a:pt x="1118" y="126"/>
                </a:cubicBezTo>
                <a:cubicBezTo>
                  <a:pt x="1125" y="126"/>
                  <a:pt x="1131" y="126"/>
                  <a:pt x="1138" y="126"/>
                </a:cubicBezTo>
                <a:cubicBezTo>
                  <a:pt x="1143" y="126"/>
                  <a:pt x="1150" y="125"/>
                  <a:pt x="1150" y="133"/>
                </a:cubicBezTo>
                <a:cubicBezTo>
                  <a:pt x="1150" y="141"/>
                  <a:pt x="1143" y="142"/>
                  <a:pt x="1137" y="142"/>
                </a:cubicBezTo>
                <a:cubicBezTo>
                  <a:pt x="1133" y="142"/>
                  <a:pt x="1128" y="142"/>
                  <a:pt x="1123" y="142"/>
                </a:cubicBezTo>
                <a:cubicBezTo>
                  <a:pt x="839" y="142"/>
                  <a:pt x="554" y="142"/>
                  <a:pt x="270" y="142"/>
                </a:cubicBezTo>
                <a:cubicBezTo>
                  <a:pt x="215" y="142"/>
                  <a:pt x="161" y="141"/>
                  <a:pt x="106" y="142"/>
                </a:cubicBezTo>
                <a:cubicBezTo>
                  <a:pt x="88" y="142"/>
                  <a:pt x="72" y="137"/>
                  <a:pt x="55" y="132"/>
                </a:cubicBezTo>
                <a:cubicBezTo>
                  <a:pt x="36" y="126"/>
                  <a:pt x="26" y="110"/>
                  <a:pt x="16" y="94"/>
                </a:cubicBezTo>
                <a:cubicBezTo>
                  <a:pt x="0" y="49"/>
                  <a:pt x="24" y="0"/>
                  <a:pt x="7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3" name="Freeform 23"/>
          <p:cNvSpPr>
            <a:spLocks/>
          </p:cNvSpPr>
          <p:nvPr/>
        </p:nvSpPr>
        <p:spPr bwMode="auto">
          <a:xfrm>
            <a:off x="-3097213" y="-1019175"/>
            <a:ext cx="1398588" cy="184150"/>
          </a:xfrm>
          <a:custGeom>
            <a:avLst/>
            <a:gdLst>
              <a:gd name="T0" fmla="*/ 114 w 1141"/>
              <a:gd name="T1" fmla="*/ 128 h 151"/>
              <a:gd name="T2" fmla="*/ 145 w 1141"/>
              <a:gd name="T3" fmla="*/ 128 h 151"/>
              <a:gd name="T4" fmla="*/ 1114 w 1141"/>
              <a:gd name="T5" fmla="*/ 128 h 151"/>
              <a:gd name="T6" fmla="*/ 1141 w 1141"/>
              <a:gd name="T7" fmla="*/ 136 h 151"/>
              <a:gd name="T8" fmla="*/ 1115 w 1141"/>
              <a:gd name="T9" fmla="*/ 143 h 151"/>
              <a:gd name="T10" fmla="*/ 100 w 1141"/>
              <a:gd name="T11" fmla="*/ 144 h 151"/>
              <a:gd name="T12" fmla="*/ 21 w 1141"/>
              <a:gd name="T13" fmla="*/ 116 h 151"/>
              <a:gd name="T14" fmla="*/ 15 w 1141"/>
              <a:gd name="T15" fmla="*/ 38 h 151"/>
              <a:gd name="T16" fmla="*/ 86 w 1141"/>
              <a:gd name="T17" fmla="*/ 6 h 151"/>
              <a:gd name="T18" fmla="*/ 140 w 1141"/>
              <a:gd name="T19" fmla="*/ 68 h 151"/>
              <a:gd name="T20" fmla="*/ 114 w 1141"/>
              <a:gd name="T21" fmla="*/ 128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41" h="151">
                <a:moveTo>
                  <a:pt x="114" y="128"/>
                </a:moveTo>
                <a:cubicBezTo>
                  <a:pt x="128" y="128"/>
                  <a:pt x="136" y="128"/>
                  <a:pt x="145" y="128"/>
                </a:cubicBezTo>
                <a:cubicBezTo>
                  <a:pt x="468" y="128"/>
                  <a:pt x="791" y="128"/>
                  <a:pt x="1114" y="128"/>
                </a:cubicBezTo>
                <a:cubicBezTo>
                  <a:pt x="1124" y="128"/>
                  <a:pt x="1141" y="121"/>
                  <a:pt x="1141" y="136"/>
                </a:cubicBezTo>
                <a:cubicBezTo>
                  <a:pt x="1141" y="151"/>
                  <a:pt x="1124" y="143"/>
                  <a:pt x="1115" y="143"/>
                </a:cubicBezTo>
                <a:cubicBezTo>
                  <a:pt x="776" y="144"/>
                  <a:pt x="438" y="144"/>
                  <a:pt x="100" y="144"/>
                </a:cubicBezTo>
                <a:cubicBezTo>
                  <a:pt x="71" y="144"/>
                  <a:pt x="42" y="141"/>
                  <a:pt x="21" y="116"/>
                </a:cubicBezTo>
                <a:cubicBezTo>
                  <a:pt x="4" y="96"/>
                  <a:pt x="0" y="62"/>
                  <a:pt x="15" y="38"/>
                </a:cubicBezTo>
                <a:cubicBezTo>
                  <a:pt x="30" y="13"/>
                  <a:pt x="60" y="0"/>
                  <a:pt x="86" y="6"/>
                </a:cubicBezTo>
                <a:cubicBezTo>
                  <a:pt x="118" y="14"/>
                  <a:pt x="138" y="39"/>
                  <a:pt x="140" y="68"/>
                </a:cubicBezTo>
                <a:cubicBezTo>
                  <a:pt x="141" y="90"/>
                  <a:pt x="134" y="108"/>
                  <a:pt x="114" y="1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4" name="Freeform 24"/>
          <p:cNvSpPr>
            <a:spLocks/>
          </p:cNvSpPr>
          <p:nvPr/>
        </p:nvSpPr>
        <p:spPr bwMode="auto">
          <a:xfrm>
            <a:off x="-3098801" y="-536575"/>
            <a:ext cx="1401763" cy="185738"/>
          </a:xfrm>
          <a:custGeom>
            <a:avLst/>
            <a:gdLst>
              <a:gd name="T0" fmla="*/ 117 w 1144"/>
              <a:gd name="T1" fmla="*/ 129 h 152"/>
              <a:gd name="T2" fmla="*/ 147 w 1144"/>
              <a:gd name="T3" fmla="*/ 129 h 152"/>
              <a:gd name="T4" fmla="*/ 1119 w 1144"/>
              <a:gd name="T5" fmla="*/ 130 h 152"/>
              <a:gd name="T6" fmla="*/ 1143 w 1144"/>
              <a:gd name="T7" fmla="*/ 137 h 152"/>
              <a:gd name="T8" fmla="*/ 1119 w 1144"/>
              <a:gd name="T9" fmla="*/ 145 h 152"/>
              <a:gd name="T10" fmla="*/ 102 w 1144"/>
              <a:gd name="T11" fmla="*/ 145 h 152"/>
              <a:gd name="T12" fmla="*/ 29 w 1144"/>
              <a:gd name="T13" fmla="*/ 124 h 152"/>
              <a:gd name="T14" fmla="*/ 25 w 1144"/>
              <a:gd name="T15" fmla="*/ 28 h 152"/>
              <a:gd name="T16" fmla="*/ 116 w 1144"/>
              <a:gd name="T17" fmla="*/ 21 h 152"/>
              <a:gd name="T18" fmla="*/ 127 w 1144"/>
              <a:gd name="T19" fmla="*/ 117 h 152"/>
              <a:gd name="T20" fmla="*/ 117 w 1144"/>
              <a:gd name="T21" fmla="*/ 129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44" h="152">
                <a:moveTo>
                  <a:pt x="117" y="129"/>
                </a:moveTo>
                <a:cubicBezTo>
                  <a:pt x="130" y="129"/>
                  <a:pt x="139" y="129"/>
                  <a:pt x="147" y="129"/>
                </a:cubicBezTo>
                <a:cubicBezTo>
                  <a:pt x="471" y="129"/>
                  <a:pt x="795" y="129"/>
                  <a:pt x="1119" y="130"/>
                </a:cubicBezTo>
                <a:cubicBezTo>
                  <a:pt x="1127" y="130"/>
                  <a:pt x="1143" y="123"/>
                  <a:pt x="1143" y="137"/>
                </a:cubicBezTo>
                <a:cubicBezTo>
                  <a:pt x="1144" y="152"/>
                  <a:pt x="1128" y="145"/>
                  <a:pt x="1119" y="145"/>
                </a:cubicBezTo>
                <a:cubicBezTo>
                  <a:pt x="780" y="146"/>
                  <a:pt x="441" y="146"/>
                  <a:pt x="102" y="145"/>
                </a:cubicBezTo>
                <a:cubicBezTo>
                  <a:pt x="76" y="145"/>
                  <a:pt x="50" y="143"/>
                  <a:pt x="29" y="124"/>
                </a:cubicBezTo>
                <a:cubicBezTo>
                  <a:pt x="2" y="98"/>
                  <a:pt x="0" y="56"/>
                  <a:pt x="25" y="28"/>
                </a:cubicBezTo>
                <a:cubicBezTo>
                  <a:pt x="48" y="3"/>
                  <a:pt x="91" y="0"/>
                  <a:pt x="116" y="21"/>
                </a:cubicBezTo>
                <a:cubicBezTo>
                  <a:pt x="147" y="47"/>
                  <a:pt x="152" y="86"/>
                  <a:pt x="127" y="117"/>
                </a:cubicBezTo>
                <a:cubicBezTo>
                  <a:pt x="125" y="120"/>
                  <a:pt x="122" y="123"/>
                  <a:pt x="117" y="1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61" name="Grupo 60"/>
          <p:cNvGrpSpPr/>
          <p:nvPr/>
        </p:nvGrpSpPr>
        <p:grpSpPr>
          <a:xfrm>
            <a:off x="2060992" y="1409820"/>
            <a:ext cx="2797964" cy="2459466"/>
            <a:chOff x="1416692" y="2026038"/>
            <a:chExt cx="2797964" cy="2459466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0CFB743-5095-4E6A-B4DC-24AA7D0F2FAB}"/>
                </a:ext>
              </a:extLst>
            </p:cNvPr>
            <p:cNvGrpSpPr/>
            <p:nvPr/>
          </p:nvGrpSpPr>
          <p:grpSpPr>
            <a:xfrm>
              <a:off x="1576908" y="2222095"/>
              <a:ext cx="2477531" cy="1617810"/>
              <a:chOff x="-475010" y="1129566"/>
              <a:chExt cx="4241713" cy="1460384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352AE7F-53D9-4506-A377-87A04ECC08F4}"/>
                  </a:ext>
                </a:extLst>
              </p:cNvPr>
              <p:cNvSpPr txBox="1"/>
              <p:nvPr/>
            </p:nvSpPr>
            <p:spPr>
              <a:xfrm>
                <a:off x="-475010" y="1129566"/>
                <a:ext cx="4241713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A5FEF52-51C3-45A7-8C3B-8585056DF4A9}"/>
                  </a:ext>
                </a:extLst>
              </p:cNvPr>
              <p:cNvSpPr txBox="1"/>
              <p:nvPr/>
            </p:nvSpPr>
            <p:spPr>
              <a:xfrm>
                <a:off x="-475010" y="1339726"/>
                <a:ext cx="3946906" cy="12502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 can simply impress your audience and add a unique zing and appeal to your Presentations.  </a:t>
                </a:r>
              </a:p>
              <a:p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40" name="Freeform 10"/>
            <p:cNvSpPr>
              <a:spLocks/>
            </p:cNvSpPr>
            <p:nvPr/>
          </p:nvSpPr>
          <p:spPr bwMode="auto">
            <a:xfrm>
              <a:off x="1416692" y="2026038"/>
              <a:ext cx="2797964" cy="2459466"/>
            </a:xfrm>
            <a:custGeom>
              <a:avLst/>
              <a:gdLst>
                <a:gd name="T0" fmla="*/ 434 w 1692"/>
                <a:gd name="T1" fmla="*/ 4 h 1488"/>
                <a:gd name="T2" fmla="*/ 464 w 1692"/>
                <a:gd name="T3" fmla="*/ 5 h 1488"/>
                <a:gd name="T4" fmla="*/ 1522 w 1692"/>
                <a:gd name="T5" fmla="*/ 5 h 1488"/>
                <a:gd name="T6" fmla="*/ 1550 w 1692"/>
                <a:gd name="T7" fmla="*/ 33 h 1488"/>
                <a:gd name="T8" fmla="*/ 1550 w 1692"/>
                <a:gd name="T9" fmla="*/ 968 h 1488"/>
                <a:gd name="T10" fmla="*/ 1549 w 1692"/>
                <a:gd name="T11" fmla="*/ 1036 h 1488"/>
                <a:gd name="T12" fmla="*/ 1566 w 1692"/>
                <a:gd name="T13" fmla="*/ 1053 h 1488"/>
                <a:gd name="T14" fmla="*/ 1662 w 1692"/>
                <a:gd name="T15" fmla="*/ 1053 h 1488"/>
                <a:gd name="T16" fmla="*/ 1692 w 1692"/>
                <a:gd name="T17" fmla="*/ 1081 h 1488"/>
                <a:gd name="T18" fmla="*/ 1692 w 1692"/>
                <a:gd name="T19" fmla="*/ 1453 h 1488"/>
                <a:gd name="T20" fmla="*/ 1681 w 1692"/>
                <a:gd name="T21" fmla="*/ 1477 h 1488"/>
                <a:gd name="T22" fmla="*/ 1668 w 1692"/>
                <a:gd name="T23" fmla="*/ 1485 h 1488"/>
                <a:gd name="T24" fmla="*/ 1646 w 1692"/>
                <a:gd name="T25" fmla="*/ 1486 h 1488"/>
                <a:gd name="T26" fmla="*/ 815 w 1692"/>
                <a:gd name="T27" fmla="*/ 1486 h 1488"/>
                <a:gd name="T28" fmla="*/ 777 w 1692"/>
                <a:gd name="T29" fmla="*/ 1478 h 1488"/>
                <a:gd name="T30" fmla="*/ 768 w 1692"/>
                <a:gd name="T31" fmla="*/ 1447 h 1488"/>
                <a:gd name="T32" fmla="*/ 768 w 1692"/>
                <a:gd name="T33" fmla="*/ 1267 h 1488"/>
                <a:gd name="T34" fmla="*/ 766 w 1692"/>
                <a:gd name="T35" fmla="*/ 1219 h 1488"/>
                <a:gd name="T36" fmla="*/ 767 w 1692"/>
                <a:gd name="T37" fmla="*/ 1095 h 1488"/>
                <a:gd name="T38" fmla="*/ 774 w 1692"/>
                <a:gd name="T39" fmla="*/ 1060 h 1488"/>
                <a:gd name="T40" fmla="*/ 793 w 1692"/>
                <a:gd name="T41" fmla="*/ 1047 h 1488"/>
                <a:gd name="T42" fmla="*/ 813 w 1692"/>
                <a:gd name="T43" fmla="*/ 1045 h 1488"/>
                <a:gd name="T44" fmla="*/ 1495 w 1692"/>
                <a:gd name="T45" fmla="*/ 1045 h 1488"/>
                <a:gd name="T46" fmla="*/ 1510 w 1692"/>
                <a:gd name="T47" fmla="*/ 1046 h 1488"/>
                <a:gd name="T48" fmla="*/ 1522 w 1692"/>
                <a:gd name="T49" fmla="*/ 1023 h 1488"/>
                <a:gd name="T50" fmla="*/ 1519 w 1692"/>
                <a:gd name="T51" fmla="*/ 141 h 1488"/>
                <a:gd name="T52" fmla="*/ 1519 w 1692"/>
                <a:gd name="T53" fmla="*/ 57 h 1488"/>
                <a:gd name="T54" fmla="*/ 1497 w 1692"/>
                <a:gd name="T55" fmla="*/ 34 h 1488"/>
                <a:gd name="T56" fmla="*/ 1241 w 1692"/>
                <a:gd name="T57" fmla="*/ 35 h 1488"/>
                <a:gd name="T58" fmla="*/ 1201 w 1692"/>
                <a:gd name="T59" fmla="*/ 35 h 1488"/>
                <a:gd name="T60" fmla="*/ 75 w 1692"/>
                <a:gd name="T61" fmla="*/ 36 h 1488"/>
                <a:gd name="T62" fmla="*/ 41 w 1692"/>
                <a:gd name="T63" fmla="*/ 36 h 1488"/>
                <a:gd name="T64" fmla="*/ 33 w 1692"/>
                <a:gd name="T65" fmla="*/ 53 h 1488"/>
                <a:gd name="T66" fmla="*/ 33 w 1692"/>
                <a:gd name="T67" fmla="*/ 77 h 1488"/>
                <a:gd name="T68" fmla="*/ 33 w 1692"/>
                <a:gd name="T69" fmla="*/ 1173 h 1488"/>
                <a:gd name="T70" fmla="*/ 37 w 1692"/>
                <a:gd name="T71" fmla="*/ 1208 h 1488"/>
                <a:gd name="T72" fmla="*/ 65 w 1692"/>
                <a:gd name="T73" fmla="*/ 1214 h 1488"/>
                <a:gd name="T74" fmla="*/ 697 w 1692"/>
                <a:gd name="T75" fmla="*/ 1215 h 1488"/>
                <a:gd name="T76" fmla="*/ 730 w 1692"/>
                <a:gd name="T77" fmla="*/ 1219 h 1488"/>
                <a:gd name="T78" fmla="*/ 730 w 1692"/>
                <a:gd name="T79" fmla="*/ 1237 h 1488"/>
                <a:gd name="T80" fmla="*/ 705 w 1692"/>
                <a:gd name="T81" fmla="*/ 1242 h 1488"/>
                <a:gd name="T82" fmla="*/ 32 w 1692"/>
                <a:gd name="T83" fmla="*/ 1242 h 1488"/>
                <a:gd name="T84" fmla="*/ 0 w 1692"/>
                <a:gd name="T85" fmla="*/ 1211 h 1488"/>
                <a:gd name="T86" fmla="*/ 0 w 1692"/>
                <a:gd name="T87" fmla="*/ 32 h 1488"/>
                <a:gd name="T88" fmla="*/ 29 w 1692"/>
                <a:gd name="T89" fmla="*/ 4 h 1488"/>
                <a:gd name="T90" fmla="*/ 425 w 1692"/>
                <a:gd name="T91" fmla="*/ 2 h 1488"/>
                <a:gd name="T92" fmla="*/ 434 w 1692"/>
                <a:gd name="T93" fmla="*/ 4 h 1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92" h="1488">
                  <a:moveTo>
                    <a:pt x="434" y="4"/>
                  </a:moveTo>
                  <a:cubicBezTo>
                    <a:pt x="444" y="4"/>
                    <a:pt x="454" y="5"/>
                    <a:pt x="464" y="5"/>
                  </a:cubicBezTo>
                  <a:cubicBezTo>
                    <a:pt x="817" y="5"/>
                    <a:pt x="1169" y="5"/>
                    <a:pt x="1522" y="5"/>
                  </a:cubicBezTo>
                  <a:cubicBezTo>
                    <a:pt x="1550" y="5"/>
                    <a:pt x="1550" y="5"/>
                    <a:pt x="1550" y="33"/>
                  </a:cubicBezTo>
                  <a:cubicBezTo>
                    <a:pt x="1550" y="344"/>
                    <a:pt x="1550" y="656"/>
                    <a:pt x="1550" y="968"/>
                  </a:cubicBezTo>
                  <a:cubicBezTo>
                    <a:pt x="1550" y="991"/>
                    <a:pt x="1550" y="1013"/>
                    <a:pt x="1549" y="1036"/>
                  </a:cubicBezTo>
                  <a:cubicBezTo>
                    <a:pt x="1548" y="1049"/>
                    <a:pt x="1552" y="1054"/>
                    <a:pt x="1566" y="1053"/>
                  </a:cubicBezTo>
                  <a:cubicBezTo>
                    <a:pt x="1598" y="1053"/>
                    <a:pt x="1630" y="1053"/>
                    <a:pt x="1662" y="1053"/>
                  </a:cubicBezTo>
                  <a:cubicBezTo>
                    <a:pt x="1684" y="1053"/>
                    <a:pt x="1691" y="1060"/>
                    <a:pt x="1692" y="1081"/>
                  </a:cubicBezTo>
                  <a:cubicBezTo>
                    <a:pt x="1692" y="1205"/>
                    <a:pt x="1692" y="1329"/>
                    <a:pt x="1692" y="1453"/>
                  </a:cubicBezTo>
                  <a:cubicBezTo>
                    <a:pt x="1692" y="1462"/>
                    <a:pt x="1691" y="1472"/>
                    <a:pt x="1681" y="1477"/>
                  </a:cubicBezTo>
                  <a:cubicBezTo>
                    <a:pt x="1678" y="1481"/>
                    <a:pt x="1674" y="1484"/>
                    <a:pt x="1668" y="1485"/>
                  </a:cubicBezTo>
                  <a:cubicBezTo>
                    <a:pt x="1661" y="1486"/>
                    <a:pt x="1654" y="1486"/>
                    <a:pt x="1646" y="1486"/>
                  </a:cubicBezTo>
                  <a:cubicBezTo>
                    <a:pt x="1369" y="1486"/>
                    <a:pt x="1092" y="1486"/>
                    <a:pt x="815" y="1486"/>
                  </a:cubicBezTo>
                  <a:cubicBezTo>
                    <a:pt x="802" y="1486"/>
                    <a:pt x="788" y="1488"/>
                    <a:pt x="777" y="1478"/>
                  </a:cubicBezTo>
                  <a:cubicBezTo>
                    <a:pt x="768" y="1469"/>
                    <a:pt x="768" y="1458"/>
                    <a:pt x="768" y="1447"/>
                  </a:cubicBezTo>
                  <a:cubicBezTo>
                    <a:pt x="768" y="1387"/>
                    <a:pt x="768" y="1327"/>
                    <a:pt x="768" y="1267"/>
                  </a:cubicBezTo>
                  <a:cubicBezTo>
                    <a:pt x="769" y="1251"/>
                    <a:pt x="767" y="1235"/>
                    <a:pt x="766" y="1219"/>
                  </a:cubicBezTo>
                  <a:cubicBezTo>
                    <a:pt x="768" y="1178"/>
                    <a:pt x="767" y="1136"/>
                    <a:pt x="767" y="1095"/>
                  </a:cubicBezTo>
                  <a:cubicBezTo>
                    <a:pt x="767" y="1083"/>
                    <a:pt x="767" y="1071"/>
                    <a:pt x="774" y="1060"/>
                  </a:cubicBezTo>
                  <a:cubicBezTo>
                    <a:pt x="779" y="1053"/>
                    <a:pt x="785" y="1050"/>
                    <a:pt x="793" y="1047"/>
                  </a:cubicBezTo>
                  <a:cubicBezTo>
                    <a:pt x="800" y="1046"/>
                    <a:pt x="806" y="1045"/>
                    <a:pt x="813" y="1045"/>
                  </a:cubicBezTo>
                  <a:cubicBezTo>
                    <a:pt x="1040" y="1045"/>
                    <a:pt x="1268" y="1045"/>
                    <a:pt x="1495" y="1045"/>
                  </a:cubicBezTo>
                  <a:cubicBezTo>
                    <a:pt x="1500" y="1046"/>
                    <a:pt x="1505" y="1046"/>
                    <a:pt x="1510" y="1046"/>
                  </a:cubicBezTo>
                  <a:cubicBezTo>
                    <a:pt x="1523" y="1043"/>
                    <a:pt x="1522" y="1033"/>
                    <a:pt x="1522" y="1023"/>
                  </a:cubicBezTo>
                  <a:cubicBezTo>
                    <a:pt x="1515" y="729"/>
                    <a:pt x="1520" y="435"/>
                    <a:pt x="1519" y="141"/>
                  </a:cubicBezTo>
                  <a:cubicBezTo>
                    <a:pt x="1519" y="113"/>
                    <a:pt x="1518" y="85"/>
                    <a:pt x="1519" y="57"/>
                  </a:cubicBezTo>
                  <a:cubicBezTo>
                    <a:pt x="1519" y="42"/>
                    <a:pt x="1513" y="34"/>
                    <a:pt x="1497" y="34"/>
                  </a:cubicBezTo>
                  <a:cubicBezTo>
                    <a:pt x="1412" y="35"/>
                    <a:pt x="1326" y="33"/>
                    <a:pt x="1241" y="35"/>
                  </a:cubicBezTo>
                  <a:cubicBezTo>
                    <a:pt x="1228" y="36"/>
                    <a:pt x="1215" y="35"/>
                    <a:pt x="1201" y="35"/>
                  </a:cubicBezTo>
                  <a:cubicBezTo>
                    <a:pt x="826" y="36"/>
                    <a:pt x="450" y="35"/>
                    <a:pt x="75" y="36"/>
                  </a:cubicBezTo>
                  <a:cubicBezTo>
                    <a:pt x="64" y="36"/>
                    <a:pt x="53" y="34"/>
                    <a:pt x="41" y="36"/>
                  </a:cubicBezTo>
                  <a:cubicBezTo>
                    <a:pt x="34" y="40"/>
                    <a:pt x="34" y="46"/>
                    <a:pt x="33" y="53"/>
                  </a:cubicBezTo>
                  <a:cubicBezTo>
                    <a:pt x="33" y="61"/>
                    <a:pt x="33" y="69"/>
                    <a:pt x="33" y="77"/>
                  </a:cubicBezTo>
                  <a:cubicBezTo>
                    <a:pt x="33" y="442"/>
                    <a:pt x="33" y="808"/>
                    <a:pt x="33" y="1173"/>
                  </a:cubicBezTo>
                  <a:cubicBezTo>
                    <a:pt x="33" y="1184"/>
                    <a:pt x="31" y="1197"/>
                    <a:pt x="37" y="1208"/>
                  </a:cubicBezTo>
                  <a:cubicBezTo>
                    <a:pt x="45" y="1216"/>
                    <a:pt x="55" y="1214"/>
                    <a:pt x="65" y="1214"/>
                  </a:cubicBezTo>
                  <a:cubicBezTo>
                    <a:pt x="276" y="1214"/>
                    <a:pt x="486" y="1214"/>
                    <a:pt x="697" y="1215"/>
                  </a:cubicBezTo>
                  <a:cubicBezTo>
                    <a:pt x="708" y="1215"/>
                    <a:pt x="719" y="1212"/>
                    <a:pt x="730" y="1219"/>
                  </a:cubicBezTo>
                  <a:cubicBezTo>
                    <a:pt x="735" y="1225"/>
                    <a:pt x="735" y="1231"/>
                    <a:pt x="730" y="1237"/>
                  </a:cubicBezTo>
                  <a:cubicBezTo>
                    <a:pt x="723" y="1243"/>
                    <a:pt x="714" y="1242"/>
                    <a:pt x="705" y="1242"/>
                  </a:cubicBezTo>
                  <a:cubicBezTo>
                    <a:pt x="481" y="1242"/>
                    <a:pt x="256" y="1242"/>
                    <a:pt x="32" y="1242"/>
                  </a:cubicBezTo>
                  <a:cubicBezTo>
                    <a:pt x="3" y="1242"/>
                    <a:pt x="0" y="1239"/>
                    <a:pt x="0" y="1211"/>
                  </a:cubicBezTo>
                  <a:cubicBezTo>
                    <a:pt x="0" y="818"/>
                    <a:pt x="0" y="425"/>
                    <a:pt x="0" y="32"/>
                  </a:cubicBezTo>
                  <a:cubicBezTo>
                    <a:pt x="0" y="6"/>
                    <a:pt x="2" y="5"/>
                    <a:pt x="29" y="4"/>
                  </a:cubicBezTo>
                  <a:cubicBezTo>
                    <a:pt x="161" y="0"/>
                    <a:pt x="293" y="5"/>
                    <a:pt x="425" y="2"/>
                  </a:cubicBezTo>
                  <a:cubicBezTo>
                    <a:pt x="428" y="1"/>
                    <a:pt x="431" y="2"/>
                    <a:pt x="434" y="4"/>
                  </a:cubicBezTo>
                  <a:close/>
                </a:path>
              </a:pathLst>
            </a:custGeom>
            <a:solidFill>
              <a:srgbClr val="F18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Rectangle 16">
              <a:extLst>
                <a:ext uri="{FF2B5EF4-FFF2-40B4-BE49-F238E27FC236}">
                  <a16:creationId xmlns:a16="http://schemas.microsoft.com/office/drawing/2014/main" id="{8988F35D-DA2F-45DB-8AFF-B32B1D9D18B7}"/>
                </a:ext>
              </a:extLst>
            </p:cNvPr>
            <p:cNvSpPr/>
            <p:nvPr/>
          </p:nvSpPr>
          <p:spPr>
            <a:xfrm>
              <a:off x="3203826" y="3962676"/>
              <a:ext cx="535936" cy="352224"/>
            </a:xfrm>
            <a:custGeom>
              <a:avLst/>
              <a:gdLst/>
              <a:ahLst/>
              <a:cxnLst/>
              <a:rect l="l" t="t" r="r" b="b"/>
              <a:pathLst>
                <a:path w="3240006" h="2129375">
                  <a:moveTo>
                    <a:pt x="1916836" y="454558"/>
                  </a:moveTo>
                  <a:cubicBezTo>
                    <a:pt x="2018418" y="454558"/>
                    <a:pt x="2100766" y="536906"/>
                    <a:pt x="2100766" y="638488"/>
                  </a:cubicBezTo>
                  <a:cubicBezTo>
                    <a:pt x="2100766" y="740070"/>
                    <a:pt x="2018418" y="822418"/>
                    <a:pt x="1916836" y="822418"/>
                  </a:cubicBezTo>
                  <a:cubicBezTo>
                    <a:pt x="1815254" y="822418"/>
                    <a:pt x="1732906" y="740070"/>
                    <a:pt x="1732906" y="638488"/>
                  </a:cubicBezTo>
                  <a:cubicBezTo>
                    <a:pt x="1732906" y="536906"/>
                    <a:pt x="1815254" y="454558"/>
                    <a:pt x="1916836" y="454558"/>
                  </a:cubicBezTo>
                  <a:close/>
                  <a:moveTo>
                    <a:pt x="1197545" y="272737"/>
                  </a:moveTo>
                  <a:lnTo>
                    <a:pt x="1861974" y="1458536"/>
                  </a:lnTo>
                  <a:lnTo>
                    <a:pt x="2263096" y="848801"/>
                  </a:lnTo>
                  <a:lnTo>
                    <a:pt x="2919562" y="1846679"/>
                  </a:lnTo>
                  <a:lnTo>
                    <a:pt x="2079459" y="1846679"/>
                  </a:lnTo>
                  <a:lnTo>
                    <a:pt x="1606629" y="1846679"/>
                  </a:lnTo>
                  <a:lnTo>
                    <a:pt x="315630" y="1846679"/>
                  </a:lnTo>
                  <a:close/>
                  <a:moveTo>
                    <a:pt x="180003" y="164687"/>
                  </a:moveTo>
                  <a:lnTo>
                    <a:pt x="180003" y="1964687"/>
                  </a:lnTo>
                  <a:lnTo>
                    <a:pt x="3060003" y="1964687"/>
                  </a:lnTo>
                  <a:lnTo>
                    <a:pt x="3060003" y="164687"/>
                  </a:lnTo>
                  <a:close/>
                  <a:moveTo>
                    <a:pt x="0" y="0"/>
                  </a:moveTo>
                  <a:lnTo>
                    <a:pt x="3240006" y="0"/>
                  </a:lnTo>
                  <a:lnTo>
                    <a:pt x="3240006" y="2129375"/>
                  </a:lnTo>
                  <a:lnTo>
                    <a:pt x="0" y="21293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62" name="Grupo 61"/>
          <p:cNvGrpSpPr/>
          <p:nvPr/>
        </p:nvGrpSpPr>
        <p:grpSpPr>
          <a:xfrm>
            <a:off x="7920368" y="1333401"/>
            <a:ext cx="2797964" cy="2459466"/>
            <a:chOff x="1416692" y="2026038"/>
            <a:chExt cx="2797964" cy="2459466"/>
          </a:xfrm>
        </p:grpSpPr>
        <p:grpSp>
          <p:nvGrpSpPr>
            <p:cNvPr id="63" name="Group 11">
              <a:extLst>
                <a:ext uri="{FF2B5EF4-FFF2-40B4-BE49-F238E27FC236}">
                  <a16:creationId xmlns:a16="http://schemas.microsoft.com/office/drawing/2014/main" id="{00CFB743-5095-4E6A-B4DC-24AA7D0F2FAB}"/>
                </a:ext>
              </a:extLst>
            </p:cNvPr>
            <p:cNvGrpSpPr/>
            <p:nvPr/>
          </p:nvGrpSpPr>
          <p:grpSpPr>
            <a:xfrm>
              <a:off x="1576908" y="2222095"/>
              <a:ext cx="2477531" cy="1617810"/>
              <a:chOff x="-475010" y="1129566"/>
              <a:chExt cx="4241713" cy="1460384"/>
            </a:xfrm>
          </p:grpSpPr>
          <p:sp>
            <p:nvSpPr>
              <p:cNvPr id="66" name="TextBox 12">
                <a:extLst>
                  <a:ext uri="{FF2B5EF4-FFF2-40B4-BE49-F238E27FC236}">
                    <a16:creationId xmlns:a16="http://schemas.microsoft.com/office/drawing/2014/main" id="{4352AE7F-53D9-4506-A377-87A04ECC08F4}"/>
                  </a:ext>
                </a:extLst>
              </p:cNvPr>
              <p:cNvSpPr txBox="1"/>
              <p:nvPr/>
            </p:nvSpPr>
            <p:spPr>
              <a:xfrm>
                <a:off x="-475010" y="1129566"/>
                <a:ext cx="4241713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67" name="TextBox 13">
                <a:extLst>
                  <a:ext uri="{FF2B5EF4-FFF2-40B4-BE49-F238E27FC236}">
                    <a16:creationId xmlns:a16="http://schemas.microsoft.com/office/drawing/2014/main" id="{7A5FEF52-51C3-45A7-8C3B-8585056DF4A9}"/>
                  </a:ext>
                </a:extLst>
              </p:cNvPr>
              <p:cNvSpPr txBox="1"/>
              <p:nvPr/>
            </p:nvSpPr>
            <p:spPr>
              <a:xfrm>
                <a:off x="-475010" y="1339726"/>
                <a:ext cx="3946906" cy="12502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 can simply impress your audience and add a unique zing and appeal to your Presentations.  </a:t>
                </a:r>
              </a:p>
              <a:p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64" name="Freeform 10"/>
            <p:cNvSpPr>
              <a:spLocks/>
            </p:cNvSpPr>
            <p:nvPr/>
          </p:nvSpPr>
          <p:spPr bwMode="auto">
            <a:xfrm>
              <a:off x="1416692" y="2026038"/>
              <a:ext cx="2797964" cy="2459466"/>
            </a:xfrm>
            <a:custGeom>
              <a:avLst/>
              <a:gdLst>
                <a:gd name="T0" fmla="*/ 434 w 1692"/>
                <a:gd name="T1" fmla="*/ 4 h 1488"/>
                <a:gd name="T2" fmla="*/ 464 w 1692"/>
                <a:gd name="T3" fmla="*/ 5 h 1488"/>
                <a:gd name="T4" fmla="*/ 1522 w 1692"/>
                <a:gd name="T5" fmla="*/ 5 h 1488"/>
                <a:gd name="T6" fmla="*/ 1550 w 1692"/>
                <a:gd name="T7" fmla="*/ 33 h 1488"/>
                <a:gd name="T8" fmla="*/ 1550 w 1692"/>
                <a:gd name="T9" fmla="*/ 968 h 1488"/>
                <a:gd name="T10" fmla="*/ 1549 w 1692"/>
                <a:gd name="T11" fmla="*/ 1036 h 1488"/>
                <a:gd name="T12" fmla="*/ 1566 w 1692"/>
                <a:gd name="T13" fmla="*/ 1053 h 1488"/>
                <a:gd name="T14" fmla="*/ 1662 w 1692"/>
                <a:gd name="T15" fmla="*/ 1053 h 1488"/>
                <a:gd name="T16" fmla="*/ 1692 w 1692"/>
                <a:gd name="T17" fmla="*/ 1081 h 1488"/>
                <a:gd name="T18" fmla="*/ 1692 w 1692"/>
                <a:gd name="T19" fmla="*/ 1453 h 1488"/>
                <a:gd name="T20" fmla="*/ 1681 w 1692"/>
                <a:gd name="T21" fmla="*/ 1477 h 1488"/>
                <a:gd name="T22" fmla="*/ 1668 w 1692"/>
                <a:gd name="T23" fmla="*/ 1485 h 1488"/>
                <a:gd name="T24" fmla="*/ 1646 w 1692"/>
                <a:gd name="T25" fmla="*/ 1486 h 1488"/>
                <a:gd name="T26" fmla="*/ 815 w 1692"/>
                <a:gd name="T27" fmla="*/ 1486 h 1488"/>
                <a:gd name="T28" fmla="*/ 777 w 1692"/>
                <a:gd name="T29" fmla="*/ 1478 h 1488"/>
                <a:gd name="T30" fmla="*/ 768 w 1692"/>
                <a:gd name="T31" fmla="*/ 1447 h 1488"/>
                <a:gd name="T32" fmla="*/ 768 w 1692"/>
                <a:gd name="T33" fmla="*/ 1267 h 1488"/>
                <a:gd name="T34" fmla="*/ 766 w 1692"/>
                <a:gd name="T35" fmla="*/ 1219 h 1488"/>
                <a:gd name="T36" fmla="*/ 767 w 1692"/>
                <a:gd name="T37" fmla="*/ 1095 h 1488"/>
                <a:gd name="T38" fmla="*/ 774 w 1692"/>
                <a:gd name="T39" fmla="*/ 1060 h 1488"/>
                <a:gd name="T40" fmla="*/ 793 w 1692"/>
                <a:gd name="T41" fmla="*/ 1047 h 1488"/>
                <a:gd name="T42" fmla="*/ 813 w 1692"/>
                <a:gd name="T43" fmla="*/ 1045 h 1488"/>
                <a:gd name="T44" fmla="*/ 1495 w 1692"/>
                <a:gd name="T45" fmla="*/ 1045 h 1488"/>
                <a:gd name="T46" fmla="*/ 1510 w 1692"/>
                <a:gd name="T47" fmla="*/ 1046 h 1488"/>
                <a:gd name="T48" fmla="*/ 1522 w 1692"/>
                <a:gd name="T49" fmla="*/ 1023 h 1488"/>
                <a:gd name="T50" fmla="*/ 1519 w 1692"/>
                <a:gd name="T51" fmla="*/ 141 h 1488"/>
                <a:gd name="T52" fmla="*/ 1519 w 1692"/>
                <a:gd name="T53" fmla="*/ 57 h 1488"/>
                <a:gd name="T54" fmla="*/ 1497 w 1692"/>
                <a:gd name="T55" fmla="*/ 34 h 1488"/>
                <a:gd name="T56" fmla="*/ 1241 w 1692"/>
                <a:gd name="T57" fmla="*/ 35 h 1488"/>
                <a:gd name="T58" fmla="*/ 1201 w 1692"/>
                <a:gd name="T59" fmla="*/ 35 h 1488"/>
                <a:gd name="T60" fmla="*/ 75 w 1692"/>
                <a:gd name="T61" fmla="*/ 36 h 1488"/>
                <a:gd name="T62" fmla="*/ 41 w 1692"/>
                <a:gd name="T63" fmla="*/ 36 h 1488"/>
                <a:gd name="T64" fmla="*/ 33 w 1692"/>
                <a:gd name="T65" fmla="*/ 53 h 1488"/>
                <a:gd name="T66" fmla="*/ 33 w 1692"/>
                <a:gd name="T67" fmla="*/ 77 h 1488"/>
                <a:gd name="T68" fmla="*/ 33 w 1692"/>
                <a:gd name="T69" fmla="*/ 1173 h 1488"/>
                <a:gd name="T70" fmla="*/ 37 w 1692"/>
                <a:gd name="T71" fmla="*/ 1208 h 1488"/>
                <a:gd name="T72" fmla="*/ 65 w 1692"/>
                <a:gd name="T73" fmla="*/ 1214 h 1488"/>
                <a:gd name="T74" fmla="*/ 697 w 1692"/>
                <a:gd name="T75" fmla="*/ 1215 h 1488"/>
                <a:gd name="T76" fmla="*/ 730 w 1692"/>
                <a:gd name="T77" fmla="*/ 1219 h 1488"/>
                <a:gd name="T78" fmla="*/ 730 w 1692"/>
                <a:gd name="T79" fmla="*/ 1237 h 1488"/>
                <a:gd name="T80" fmla="*/ 705 w 1692"/>
                <a:gd name="T81" fmla="*/ 1242 h 1488"/>
                <a:gd name="T82" fmla="*/ 32 w 1692"/>
                <a:gd name="T83" fmla="*/ 1242 h 1488"/>
                <a:gd name="T84" fmla="*/ 0 w 1692"/>
                <a:gd name="T85" fmla="*/ 1211 h 1488"/>
                <a:gd name="T86" fmla="*/ 0 w 1692"/>
                <a:gd name="T87" fmla="*/ 32 h 1488"/>
                <a:gd name="T88" fmla="*/ 29 w 1692"/>
                <a:gd name="T89" fmla="*/ 4 h 1488"/>
                <a:gd name="T90" fmla="*/ 425 w 1692"/>
                <a:gd name="T91" fmla="*/ 2 h 1488"/>
                <a:gd name="T92" fmla="*/ 434 w 1692"/>
                <a:gd name="T93" fmla="*/ 4 h 1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92" h="1488">
                  <a:moveTo>
                    <a:pt x="434" y="4"/>
                  </a:moveTo>
                  <a:cubicBezTo>
                    <a:pt x="444" y="4"/>
                    <a:pt x="454" y="5"/>
                    <a:pt x="464" y="5"/>
                  </a:cubicBezTo>
                  <a:cubicBezTo>
                    <a:pt x="817" y="5"/>
                    <a:pt x="1169" y="5"/>
                    <a:pt x="1522" y="5"/>
                  </a:cubicBezTo>
                  <a:cubicBezTo>
                    <a:pt x="1550" y="5"/>
                    <a:pt x="1550" y="5"/>
                    <a:pt x="1550" y="33"/>
                  </a:cubicBezTo>
                  <a:cubicBezTo>
                    <a:pt x="1550" y="344"/>
                    <a:pt x="1550" y="656"/>
                    <a:pt x="1550" y="968"/>
                  </a:cubicBezTo>
                  <a:cubicBezTo>
                    <a:pt x="1550" y="991"/>
                    <a:pt x="1550" y="1013"/>
                    <a:pt x="1549" y="1036"/>
                  </a:cubicBezTo>
                  <a:cubicBezTo>
                    <a:pt x="1548" y="1049"/>
                    <a:pt x="1552" y="1054"/>
                    <a:pt x="1566" y="1053"/>
                  </a:cubicBezTo>
                  <a:cubicBezTo>
                    <a:pt x="1598" y="1053"/>
                    <a:pt x="1630" y="1053"/>
                    <a:pt x="1662" y="1053"/>
                  </a:cubicBezTo>
                  <a:cubicBezTo>
                    <a:pt x="1684" y="1053"/>
                    <a:pt x="1691" y="1060"/>
                    <a:pt x="1692" y="1081"/>
                  </a:cubicBezTo>
                  <a:cubicBezTo>
                    <a:pt x="1692" y="1205"/>
                    <a:pt x="1692" y="1329"/>
                    <a:pt x="1692" y="1453"/>
                  </a:cubicBezTo>
                  <a:cubicBezTo>
                    <a:pt x="1692" y="1462"/>
                    <a:pt x="1691" y="1472"/>
                    <a:pt x="1681" y="1477"/>
                  </a:cubicBezTo>
                  <a:cubicBezTo>
                    <a:pt x="1678" y="1481"/>
                    <a:pt x="1674" y="1484"/>
                    <a:pt x="1668" y="1485"/>
                  </a:cubicBezTo>
                  <a:cubicBezTo>
                    <a:pt x="1661" y="1486"/>
                    <a:pt x="1654" y="1486"/>
                    <a:pt x="1646" y="1486"/>
                  </a:cubicBezTo>
                  <a:cubicBezTo>
                    <a:pt x="1369" y="1486"/>
                    <a:pt x="1092" y="1486"/>
                    <a:pt x="815" y="1486"/>
                  </a:cubicBezTo>
                  <a:cubicBezTo>
                    <a:pt x="802" y="1486"/>
                    <a:pt x="788" y="1488"/>
                    <a:pt x="777" y="1478"/>
                  </a:cubicBezTo>
                  <a:cubicBezTo>
                    <a:pt x="768" y="1469"/>
                    <a:pt x="768" y="1458"/>
                    <a:pt x="768" y="1447"/>
                  </a:cubicBezTo>
                  <a:cubicBezTo>
                    <a:pt x="768" y="1387"/>
                    <a:pt x="768" y="1327"/>
                    <a:pt x="768" y="1267"/>
                  </a:cubicBezTo>
                  <a:cubicBezTo>
                    <a:pt x="769" y="1251"/>
                    <a:pt x="767" y="1235"/>
                    <a:pt x="766" y="1219"/>
                  </a:cubicBezTo>
                  <a:cubicBezTo>
                    <a:pt x="768" y="1178"/>
                    <a:pt x="767" y="1136"/>
                    <a:pt x="767" y="1095"/>
                  </a:cubicBezTo>
                  <a:cubicBezTo>
                    <a:pt x="767" y="1083"/>
                    <a:pt x="767" y="1071"/>
                    <a:pt x="774" y="1060"/>
                  </a:cubicBezTo>
                  <a:cubicBezTo>
                    <a:pt x="779" y="1053"/>
                    <a:pt x="785" y="1050"/>
                    <a:pt x="793" y="1047"/>
                  </a:cubicBezTo>
                  <a:cubicBezTo>
                    <a:pt x="800" y="1046"/>
                    <a:pt x="806" y="1045"/>
                    <a:pt x="813" y="1045"/>
                  </a:cubicBezTo>
                  <a:cubicBezTo>
                    <a:pt x="1040" y="1045"/>
                    <a:pt x="1268" y="1045"/>
                    <a:pt x="1495" y="1045"/>
                  </a:cubicBezTo>
                  <a:cubicBezTo>
                    <a:pt x="1500" y="1046"/>
                    <a:pt x="1505" y="1046"/>
                    <a:pt x="1510" y="1046"/>
                  </a:cubicBezTo>
                  <a:cubicBezTo>
                    <a:pt x="1523" y="1043"/>
                    <a:pt x="1522" y="1033"/>
                    <a:pt x="1522" y="1023"/>
                  </a:cubicBezTo>
                  <a:cubicBezTo>
                    <a:pt x="1515" y="729"/>
                    <a:pt x="1520" y="435"/>
                    <a:pt x="1519" y="141"/>
                  </a:cubicBezTo>
                  <a:cubicBezTo>
                    <a:pt x="1519" y="113"/>
                    <a:pt x="1518" y="85"/>
                    <a:pt x="1519" y="57"/>
                  </a:cubicBezTo>
                  <a:cubicBezTo>
                    <a:pt x="1519" y="42"/>
                    <a:pt x="1513" y="34"/>
                    <a:pt x="1497" y="34"/>
                  </a:cubicBezTo>
                  <a:cubicBezTo>
                    <a:pt x="1412" y="35"/>
                    <a:pt x="1326" y="33"/>
                    <a:pt x="1241" y="35"/>
                  </a:cubicBezTo>
                  <a:cubicBezTo>
                    <a:pt x="1228" y="36"/>
                    <a:pt x="1215" y="35"/>
                    <a:pt x="1201" y="35"/>
                  </a:cubicBezTo>
                  <a:cubicBezTo>
                    <a:pt x="826" y="36"/>
                    <a:pt x="450" y="35"/>
                    <a:pt x="75" y="36"/>
                  </a:cubicBezTo>
                  <a:cubicBezTo>
                    <a:pt x="64" y="36"/>
                    <a:pt x="53" y="34"/>
                    <a:pt x="41" y="36"/>
                  </a:cubicBezTo>
                  <a:cubicBezTo>
                    <a:pt x="34" y="40"/>
                    <a:pt x="34" y="46"/>
                    <a:pt x="33" y="53"/>
                  </a:cubicBezTo>
                  <a:cubicBezTo>
                    <a:pt x="33" y="61"/>
                    <a:pt x="33" y="69"/>
                    <a:pt x="33" y="77"/>
                  </a:cubicBezTo>
                  <a:cubicBezTo>
                    <a:pt x="33" y="442"/>
                    <a:pt x="33" y="808"/>
                    <a:pt x="33" y="1173"/>
                  </a:cubicBezTo>
                  <a:cubicBezTo>
                    <a:pt x="33" y="1184"/>
                    <a:pt x="31" y="1197"/>
                    <a:pt x="37" y="1208"/>
                  </a:cubicBezTo>
                  <a:cubicBezTo>
                    <a:pt x="45" y="1216"/>
                    <a:pt x="55" y="1214"/>
                    <a:pt x="65" y="1214"/>
                  </a:cubicBezTo>
                  <a:cubicBezTo>
                    <a:pt x="276" y="1214"/>
                    <a:pt x="486" y="1214"/>
                    <a:pt x="697" y="1215"/>
                  </a:cubicBezTo>
                  <a:cubicBezTo>
                    <a:pt x="708" y="1215"/>
                    <a:pt x="719" y="1212"/>
                    <a:pt x="730" y="1219"/>
                  </a:cubicBezTo>
                  <a:cubicBezTo>
                    <a:pt x="735" y="1225"/>
                    <a:pt x="735" y="1231"/>
                    <a:pt x="730" y="1237"/>
                  </a:cubicBezTo>
                  <a:cubicBezTo>
                    <a:pt x="723" y="1243"/>
                    <a:pt x="714" y="1242"/>
                    <a:pt x="705" y="1242"/>
                  </a:cubicBezTo>
                  <a:cubicBezTo>
                    <a:pt x="481" y="1242"/>
                    <a:pt x="256" y="1242"/>
                    <a:pt x="32" y="1242"/>
                  </a:cubicBezTo>
                  <a:cubicBezTo>
                    <a:pt x="3" y="1242"/>
                    <a:pt x="0" y="1239"/>
                    <a:pt x="0" y="1211"/>
                  </a:cubicBezTo>
                  <a:cubicBezTo>
                    <a:pt x="0" y="818"/>
                    <a:pt x="0" y="425"/>
                    <a:pt x="0" y="32"/>
                  </a:cubicBezTo>
                  <a:cubicBezTo>
                    <a:pt x="0" y="6"/>
                    <a:pt x="2" y="5"/>
                    <a:pt x="29" y="4"/>
                  </a:cubicBezTo>
                  <a:cubicBezTo>
                    <a:pt x="161" y="0"/>
                    <a:pt x="293" y="5"/>
                    <a:pt x="425" y="2"/>
                  </a:cubicBezTo>
                  <a:cubicBezTo>
                    <a:pt x="428" y="1"/>
                    <a:pt x="431" y="2"/>
                    <a:pt x="434" y="4"/>
                  </a:cubicBezTo>
                  <a:close/>
                </a:path>
              </a:pathLst>
            </a:custGeom>
            <a:solidFill>
              <a:srgbClr val="F18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68" name="Grupo 67"/>
          <p:cNvGrpSpPr/>
          <p:nvPr/>
        </p:nvGrpSpPr>
        <p:grpSpPr>
          <a:xfrm>
            <a:off x="2060992" y="4053107"/>
            <a:ext cx="2797964" cy="2459466"/>
            <a:chOff x="1416692" y="2026038"/>
            <a:chExt cx="2797964" cy="2459466"/>
          </a:xfrm>
        </p:grpSpPr>
        <p:grpSp>
          <p:nvGrpSpPr>
            <p:cNvPr id="69" name="Group 11">
              <a:extLst>
                <a:ext uri="{FF2B5EF4-FFF2-40B4-BE49-F238E27FC236}">
                  <a16:creationId xmlns:a16="http://schemas.microsoft.com/office/drawing/2014/main" id="{00CFB743-5095-4E6A-B4DC-24AA7D0F2FAB}"/>
                </a:ext>
              </a:extLst>
            </p:cNvPr>
            <p:cNvGrpSpPr/>
            <p:nvPr/>
          </p:nvGrpSpPr>
          <p:grpSpPr>
            <a:xfrm>
              <a:off x="1576908" y="2222095"/>
              <a:ext cx="2477531" cy="1617810"/>
              <a:chOff x="-475010" y="1129566"/>
              <a:chExt cx="4241713" cy="1460384"/>
            </a:xfrm>
          </p:grpSpPr>
          <p:sp>
            <p:nvSpPr>
              <p:cNvPr id="72" name="TextBox 12">
                <a:extLst>
                  <a:ext uri="{FF2B5EF4-FFF2-40B4-BE49-F238E27FC236}">
                    <a16:creationId xmlns:a16="http://schemas.microsoft.com/office/drawing/2014/main" id="{4352AE7F-53D9-4506-A377-87A04ECC08F4}"/>
                  </a:ext>
                </a:extLst>
              </p:cNvPr>
              <p:cNvSpPr txBox="1"/>
              <p:nvPr/>
            </p:nvSpPr>
            <p:spPr>
              <a:xfrm>
                <a:off x="-475010" y="1129566"/>
                <a:ext cx="4241713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73" name="TextBox 13">
                <a:extLst>
                  <a:ext uri="{FF2B5EF4-FFF2-40B4-BE49-F238E27FC236}">
                    <a16:creationId xmlns:a16="http://schemas.microsoft.com/office/drawing/2014/main" id="{7A5FEF52-51C3-45A7-8C3B-8585056DF4A9}"/>
                  </a:ext>
                </a:extLst>
              </p:cNvPr>
              <p:cNvSpPr txBox="1"/>
              <p:nvPr/>
            </p:nvSpPr>
            <p:spPr>
              <a:xfrm>
                <a:off x="-475010" y="1339726"/>
                <a:ext cx="3946906" cy="12502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 can simply impress your audience and add a unique zing and appeal to your Presentations.  </a:t>
                </a:r>
              </a:p>
              <a:p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70" name="Freeform 10"/>
            <p:cNvSpPr>
              <a:spLocks/>
            </p:cNvSpPr>
            <p:nvPr/>
          </p:nvSpPr>
          <p:spPr bwMode="auto">
            <a:xfrm>
              <a:off x="1416692" y="2026038"/>
              <a:ext cx="2797964" cy="2459466"/>
            </a:xfrm>
            <a:custGeom>
              <a:avLst/>
              <a:gdLst>
                <a:gd name="T0" fmla="*/ 434 w 1692"/>
                <a:gd name="T1" fmla="*/ 4 h 1488"/>
                <a:gd name="T2" fmla="*/ 464 w 1692"/>
                <a:gd name="T3" fmla="*/ 5 h 1488"/>
                <a:gd name="T4" fmla="*/ 1522 w 1692"/>
                <a:gd name="T5" fmla="*/ 5 h 1488"/>
                <a:gd name="T6" fmla="*/ 1550 w 1692"/>
                <a:gd name="T7" fmla="*/ 33 h 1488"/>
                <a:gd name="T8" fmla="*/ 1550 w 1692"/>
                <a:gd name="T9" fmla="*/ 968 h 1488"/>
                <a:gd name="T10" fmla="*/ 1549 w 1692"/>
                <a:gd name="T11" fmla="*/ 1036 h 1488"/>
                <a:gd name="T12" fmla="*/ 1566 w 1692"/>
                <a:gd name="T13" fmla="*/ 1053 h 1488"/>
                <a:gd name="T14" fmla="*/ 1662 w 1692"/>
                <a:gd name="T15" fmla="*/ 1053 h 1488"/>
                <a:gd name="T16" fmla="*/ 1692 w 1692"/>
                <a:gd name="T17" fmla="*/ 1081 h 1488"/>
                <a:gd name="T18" fmla="*/ 1692 w 1692"/>
                <a:gd name="T19" fmla="*/ 1453 h 1488"/>
                <a:gd name="T20" fmla="*/ 1681 w 1692"/>
                <a:gd name="T21" fmla="*/ 1477 h 1488"/>
                <a:gd name="T22" fmla="*/ 1668 w 1692"/>
                <a:gd name="T23" fmla="*/ 1485 h 1488"/>
                <a:gd name="T24" fmla="*/ 1646 w 1692"/>
                <a:gd name="T25" fmla="*/ 1486 h 1488"/>
                <a:gd name="T26" fmla="*/ 815 w 1692"/>
                <a:gd name="T27" fmla="*/ 1486 h 1488"/>
                <a:gd name="T28" fmla="*/ 777 w 1692"/>
                <a:gd name="T29" fmla="*/ 1478 h 1488"/>
                <a:gd name="T30" fmla="*/ 768 w 1692"/>
                <a:gd name="T31" fmla="*/ 1447 h 1488"/>
                <a:gd name="T32" fmla="*/ 768 w 1692"/>
                <a:gd name="T33" fmla="*/ 1267 h 1488"/>
                <a:gd name="T34" fmla="*/ 766 w 1692"/>
                <a:gd name="T35" fmla="*/ 1219 h 1488"/>
                <a:gd name="T36" fmla="*/ 767 w 1692"/>
                <a:gd name="T37" fmla="*/ 1095 h 1488"/>
                <a:gd name="T38" fmla="*/ 774 w 1692"/>
                <a:gd name="T39" fmla="*/ 1060 h 1488"/>
                <a:gd name="T40" fmla="*/ 793 w 1692"/>
                <a:gd name="T41" fmla="*/ 1047 h 1488"/>
                <a:gd name="T42" fmla="*/ 813 w 1692"/>
                <a:gd name="T43" fmla="*/ 1045 h 1488"/>
                <a:gd name="T44" fmla="*/ 1495 w 1692"/>
                <a:gd name="T45" fmla="*/ 1045 h 1488"/>
                <a:gd name="T46" fmla="*/ 1510 w 1692"/>
                <a:gd name="T47" fmla="*/ 1046 h 1488"/>
                <a:gd name="T48" fmla="*/ 1522 w 1692"/>
                <a:gd name="T49" fmla="*/ 1023 h 1488"/>
                <a:gd name="T50" fmla="*/ 1519 w 1692"/>
                <a:gd name="T51" fmla="*/ 141 h 1488"/>
                <a:gd name="T52" fmla="*/ 1519 w 1692"/>
                <a:gd name="T53" fmla="*/ 57 h 1488"/>
                <a:gd name="T54" fmla="*/ 1497 w 1692"/>
                <a:gd name="T55" fmla="*/ 34 h 1488"/>
                <a:gd name="T56" fmla="*/ 1241 w 1692"/>
                <a:gd name="T57" fmla="*/ 35 h 1488"/>
                <a:gd name="T58" fmla="*/ 1201 w 1692"/>
                <a:gd name="T59" fmla="*/ 35 h 1488"/>
                <a:gd name="T60" fmla="*/ 75 w 1692"/>
                <a:gd name="T61" fmla="*/ 36 h 1488"/>
                <a:gd name="T62" fmla="*/ 41 w 1692"/>
                <a:gd name="T63" fmla="*/ 36 h 1488"/>
                <a:gd name="T64" fmla="*/ 33 w 1692"/>
                <a:gd name="T65" fmla="*/ 53 h 1488"/>
                <a:gd name="T66" fmla="*/ 33 w 1692"/>
                <a:gd name="T67" fmla="*/ 77 h 1488"/>
                <a:gd name="T68" fmla="*/ 33 w 1692"/>
                <a:gd name="T69" fmla="*/ 1173 h 1488"/>
                <a:gd name="T70" fmla="*/ 37 w 1692"/>
                <a:gd name="T71" fmla="*/ 1208 h 1488"/>
                <a:gd name="T72" fmla="*/ 65 w 1692"/>
                <a:gd name="T73" fmla="*/ 1214 h 1488"/>
                <a:gd name="T74" fmla="*/ 697 w 1692"/>
                <a:gd name="T75" fmla="*/ 1215 h 1488"/>
                <a:gd name="T76" fmla="*/ 730 w 1692"/>
                <a:gd name="T77" fmla="*/ 1219 h 1488"/>
                <a:gd name="T78" fmla="*/ 730 w 1692"/>
                <a:gd name="T79" fmla="*/ 1237 h 1488"/>
                <a:gd name="T80" fmla="*/ 705 w 1692"/>
                <a:gd name="T81" fmla="*/ 1242 h 1488"/>
                <a:gd name="T82" fmla="*/ 32 w 1692"/>
                <a:gd name="T83" fmla="*/ 1242 h 1488"/>
                <a:gd name="T84" fmla="*/ 0 w 1692"/>
                <a:gd name="T85" fmla="*/ 1211 h 1488"/>
                <a:gd name="T86" fmla="*/ 0 w 1692"/>
                <a:gd name="T87" fmla="*/ 32 h 1488"/>
                <a:gd name="T88" fmla="*/ 29 w 1692"/>
                <a:gd name="T89" fmla="*/ 4 h 1488"/>
                <a:gd name="T90" fmla="*/ 425 w 1692"/>
                <a:gd name="T91" fmla="*/ 2 h 1488"/>
                <a:gd name="T92" fmla="*/ 434 w 1692"/>
                <a:gd name="T93" fmla="*/ 4 h 1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92" h="1488">
                  <a:moveTo>
                    <a:pt x="434" y="4"/>
                  </a:moveTo>
                  <a:cubicBezTo>
                    <a:pt x="444" y="4"/>
                    <a:pt x="454" y="5"/>
                    <a:pt x="464" y="5"/>
                  </a:cubicBezTo>
                  <a:cubicBezTo>
                    <a:pt x="817" y="5"/>
                    <a:pt x="1169" y="5"/>
                    <a:pt x="1522" y="5"/>
                  </a:cubicBezTo>
                  <a:cubicBezTo>
                    <a:pt x="1550" y="5"/>
                    <a:pt x="1550" y="5"/>
                    <a:pt x="1550" y="33"/>
                  </a:cubicBezTo>
                  <a:cubicBezTo>
                    <a:pt x="1550" y="344"/>
                    <a:pt x="1550" y="656"/>
                    <a:pt x="1550" y="968"/>
                  </a:cubicBezTo>
                  <a:cubicBezTo>
                    <a:pt x="1550" y="991"/>
                    <a:pt x="1550" y="1013"/>
                    <a:pt x="1549" y="1036"/>
                  </a:cubicBezTo>
                  <a:cubicBezTo>
                    <a:pt x="1548" y="1049"/>
                    <a:pt x="1552" y="1054"/>
                    <a:pt x="1566" y="1053"/>
                  </a:cubicBezTo>
                  <a:cubicBezTo>
                    <a:pt x="1598" y="1053"/>
                    <a:pt x="1630" y="1053"/>
                    <a:pt x="1662" y="1053"/>
                  </a:cubicBezTo>
                  <a:cubicBezTo>
                    <a:pt x="1684" y="1053"/>
                    <a:pt x="1691" y="1060"/>
                    <a:pt x="1692" y="1081"/>
                  </a:cubicBezTo>
                  <a:cubicBezTo>
                    <a:pt x="1692" y="1205"/>
                    <a:pt x="1692" y="1329"/>
                    <a:pt x="1692" y="1453"/>
                  </a:cubicBezTo>
                  <a:cubicBezTo>
                    <a:pt x="1692" y="1462"/>
                    <a:pt x="1691" y="1472"/>
                    <a:pt x="1681" y="1477"/>
                  </a:cubicBezTo>
                  <a:cubicBezTo>
                    <a:pt x="1678" y="1481"/>
                    <a:pt x="1674" y="1484"/>
                    <a:pt x="1668" y="1485"/>
                  </a:cubicBezTo>
                  <a:cubicBezTo>
                    <a:pt x="1661" y="1486"/>
                    <a:pt x="1654" y="1486"/>
                    <a:pt x="1646" y="1486"/>
                  </a:cubicBezTo>
                  <a:cubicBezTo>
                    <a:pt x="1369" y="1486"/>
                    <a:pt x="1092" y="1486"/>
                    <a:pt x="815" y="1486"/>
                  </a:cubicBezTo>
                  <a:cubicBezTo>
                    <a:pt x="802" y="1486"/>
                    <a:pt x="788" y="1488"/>
                    <a:pt x="777" y="1478"/>
                  </a:cubicBezTo>
                  <a:cubicBezTo>
                    <a:pt x="768" y="1469"/>
                    <a:pt x="768" y="1458"/>
                    <a:pt x="768" y="1447"/>
                  </a:cubicBezTo>
                  <a:cubicBezTo>
                    <a:pt x="768" y="1387"/>
                    <a:pt x="768" y="1327"/>
                    <a:pt x="768" y="1267"/>
                  </a:cubicBezTo>
                  <a:cubicBezTo>
                    <a:pt x="769" y="1251"/>
                    <a:pt x="767" y="1235"/>
                    <a:pt x="766" y="1219"/>
                  </a:cubicBezTo>
                  <a:cubicBezTo>
                    <a:pt x="768" y="1178"/>
                    <a:pt x="767" y="1136"/>
                    <a:pt x="767" y="1095"/>
                  </a:cubicBezTo>
                  <a:cubicBezTo>
                    <a:pt x="767" y="1083"/>
                    <a:pt x="767" y="1071"/>
                    <a:pt x="774" y="1060"/>
                  </a:cubicBezTo>
                  <a:cubicBezTo>
                    <a:pt x="779" y="1053"/>
                    <a:pt x="785" y="1050"/>
                    <a:pt x="793" y="1047"/>
                  </a:cubicBezTo>
                  <a:cubicBezTo>
                    <a:pt x="800" y="1046"/>
                    <a:pt x="806" y="1045"/>
                    <a:pt x="813" y="1045"/>
                  </a:cubicBezTo>
                  <a:cubicBezTo>
                    <a:pt x="1040" y="1045"/>
                    <a:pt x="1268" y="1045"/>
                    <a:pt x="1495" y="1045"/>
                  </a:cubicBezTo>
                  <a:cubicBezTo>
                    <a:pt x="1500" y="1046"/>
                    <a:pt x="1505" y="1046"/>
                    <a:pt x="1510" y="1046"/>
                  </a:cubicBezTo>
                  <a:cubicBezTo>
                    <a:pt x="1523" y="1043"/>
                    <a:pt x="1522" y="1033"/>
                    <a:pt x="1522" y="1023"/>
                  </a:cubicBezTo>
                  <a:cubicBezTo>
                    <a:pt x="1515" y="729"/>
                    <a:pt x="1520" y="435"/>
                    <a:pt x="1519" y="141"/>
                  </a:cubicBezTo>
                  <a:cubicBezTo>
                    <a:pt x="1519" y="113"/>
                    <a:pt x="1518" y="85"/>
                    <a:pt x="1519" y="57"/>
                  </a:cubicBezTo>
                  <a:cubicBezTo>
                    <a:pt x="1519" y="42"/>
                    <a:pt x="1513" y="34"/>
                    <a:pt x="1497" y="34"/>
                  </a:cubicBezTo>
                  <a:cubicBezTo>
                    <a:pt x="1412" y="35"/>
                    <a:pt x="1326" y="33"/>
                    <a:pt x="1241" y="35"/>
                  </a:cubicBezTo>
                  <a:cubicBezTo>
                    <a:pt x="1228" y="36"/>
                    <a:pt x="1215" y="35"/>
                    <a:pt x="1201" y="35"/>
                  </a:cubicBezTo>
                  <a:cubicBezTo>
                    <a:pt x="826" y="36"/>
                    <a:pt x="450" y="35"/>
                    <a:pt x="75" y="36"/>
                  </a:cubicBezTo>
                  <a:cubicBezTo>
                    <a:pt x="64" y="36"/>
                    <a:pt x="53" y="34"/>
                    <a:pt x="41" y="36"/>
                  </a:cubicBezTo>
                  <a:cubicBezTo>
                    <a:pt x="34" y="40"/>
                    <a:pt x="34" y="46"/>
                    <a:pt x="33" y="53"/>
                  </a:cubicBezTo>
                  <a:cubicBezTo>
                    <a:pt x="33" y="61"/>
                    <a:pt x="33" y="69"/>
                    <a:pt x="33" y="77"/>
                  </a:cubicBezTo>
                  <a:cubicBezTo>
                    <a:pt x="33" y="442"/>
                    <a:pt x="33" y="808"/>
                    <a:pt x="33" y="1173"/>
                  </a:cubicBezTo>
                  <a:cubicBezTo>
                    <a:pt x="33" y="1184"/>
                    <a:pt x="31" y="1197"/>
                    <a:pt x="37" y="1208"/>
                  </a:cubicBezTo>
                  <a:cubicBezTo>
                    <a:pt x="45" y="1216"/>
                    <a:pt x="55" y="1214"/>
                    <a:pt x="65" y="1214"/>
                  </a:cubicBezTo>
                  <a:cubicBezTo>
                    <a:pt x="276" y="1214"/>
                    <a:pt x="486" y="1214"/>
                    <a:pt x="697" y="1215"/>
                  </a:cubicBezTo>
                  <a:cubicBezTo>
                    <a:pt x="708" y="1215"/>
                    <a:pt x="719" y="1212"/>
                    <a:pt x="730" y="1219"/>
                  </a:cubicBezTo>
                  <a:cubicBezTo>
                    <a:pt x="735" y="1225"/>
                    <a:pt x="735" y="1231"/>
                    <a:pt x="730" y="1237"/>
                  </a:cubicBezTo>
                  <a:cubicBezTo>
                    <a:pt x="723" y="1243"/>
                    <a:pt x="714" y="1242"/>
                    <a:pt x="705" y="1242"/>
                  </a:cubicBezTo>
                  <a:cubicBezTo>
                    <a:pt x="481" y="1242"/>
                    <a:pt x="256" y="1242"/>
                    <a:pt x="32" y="1242"/>
                  </a:cubicBezTo>
                  <a:cubicBezTo>
                    <a:pt x="3" y="1242"/>
                    <a:pt x="0" y="1239"/>
                    <a:pt x="0" y="1211"/>
                  </a:cubicBezTo>
                  <a:cubicBezTo>
                    <a:pt x="0" y="818"/>
                    <a:pt x="0" y="425"/>
                    <a:pt x="0" y="32"/>
                  </a:cubicBezTo>
                  <a:cubicBezTo>
                    <a:pt x="0" y="6"/>
                    <a:pt x="2" y="5"/>
                    <a:pt x="29" y="4"/>
                  </a:cubicBezTo>
                  <a:cubicBezTo>
                    <a:pt x="161" y="0"/>
                    <a:pt x="293" y="5"/>
                    <a:pt x="425" y="2"/>
                  </a:cubicBezTo>
                  <a:cubicBezTo>
                    <a:pt x="428" y="1"/>
                    <a:pt x="431" y="2"/>
                    <a:pt x="434" y="4"/>
                  </a:cubicBezTo>
                  <a:close/>
                </a:path>
              </a:pathLst>
            </a:custGeom>
            <a:solidFill>
              <a:srgbClr val="F18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74" name="Grupo 73"/>
          <p:cNvGrpSpPr/>
          <p:nvPr/>
        </p:nvGrpSpPr>
        <p:grpSpPr>
          <a:xfrm>
            <a:off x="7961931" y="3988924"/>
            <a:ext cx="2797964" cy="2459466"/>
            <a:chOff x="1416692" y="2026038"/>
            <a:chExt cx="2797964" cy="2459466"/>
          </a:xfrm>
        </p:grpSpPr>
        <p:grpSp>
          <p:nvGrpSpPr>
            <p:cNvPr id="75" name="Group 11">
              <a:extLst>
                <a:ext uri="{FF2B5EF4-FFF2-40B4-BE49-F238E27FC236}">
                  <a16:creationId xmlns:a16="http://schemas.microsoft.com/office/drawing/2014/main" id="{00CFB743-5095-4E6A-B4DC-24AA7D0F2FAB}"/>
                </a:ext>
              </a:extLst>
            </p:cNvPr>
            <p:cNvGrpSpPr/>
            <p:nvPr/>
          </p:nvGrpSpPr>
          <p:grpSpPr>
            <a:xfrm>
              <a:off x="1576908" y="2222095"/>
              <a:ext cx="2477531" cy="1617810"/>
              <a:chOff x="-475010" y="1129566"/>
              <a:chExt cx="4241713" cy="1460384"/>
            </a:xfrm>
          </p:grpSpPr>
          <p:sp>
            <p:nvSpPr>
              <p:cNvPr id="78" name="TextBox 12">
                <a:extLst>
                  <a:ext uri="{FF2B5EF4-FFF2-40B4-BE49-F238E27FC236}">
                    <a16:creationId xmlns:a16="http://schemas.microsoft.com/office/drawing/2014/main" id="{4352AE7F-53D9-4506-A377-87A04ECC08F4}"/>
                  </a:ext>
                </a:extLst>
              </p:cNvPr>
              <p:cNvSpPr txBox="1"/>
              <p:nvPr/>
            </p:nvSpPr>
            <p:spPr>
              <a:xfrm>
                <a:off x="-475010" y="1129566"/>
                <a:ext cx="4241713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79" name="TextBox 13">
                <a:extLst>
                  <a:ext uri="{FF2B5EF4-FFF2-40B4-BE49-F238E27FC236}">
                    <a16:creationId xmlns:a16="http://schemas.microsoft.com/office/drawing/2014/main" id="{7A5FEF52-51C3-45A7-8C3B-8585056DF4A9}"/>
                  </a:ext>
                </a:extLst>
              </p:cNvPr>
              <p:cNvSpPr txBox="1"/>
              <p:nvPr/>
            </p:nvSpPr>
            <p:spPr>
              <a:xfrm>
                <a:off x="-475010" y="1339726"/>
                <a:ext cx="3946906" cy="12502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 can simply impress your audience and add a unique zing and appeal to your Presentations.  </a:t>
                </a:r>
              </a:p>
              <a:p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76" name="Freeform 10"/>
            <p:cNvSpPr>
              <a:spLocks/>
            </p:cNvSpPr>
            <p:nvPr/>
          </p:nvSpPr>
          <p:spPr bwMode="auto">
            <a:xfrm>
              <a:off x="1416692" y="2026038"/>
              <a:ext cx="2797964" cy="2459466"/>
            </a:xfrm>
            <a:custGeom>
              <a:avLst/>
              <a:gdLst>
                <a:gd name="T0" fmla="*/ 434 w 1692"/>
                <a:gd name="T1" fmla="*/ 4 h 1488"/>
                <a:gd name="T2" fmla="*/ 464 w 1692"/>
                <a:gd name="T3" fmla="*/ 5 h 1488"/>
                <a:gd name="T4" fmla="*/ 1522 w 1692"/>
                <a:gd name="T5" fmla="*/ 5 h 1488"/>
                <a:gd name="T6" fmla="*/ 1550 w 1692"/>
                <a:gd name="T7" fmla="*/ 33 h 1488"/>
                <a:gd name="T8" fmla="*/ 1550 w 1692"/>
                <a:gd name="T9" fmla="*/ 968 h 1488"/>
                <a:gd name="T10" fmla="*/ 1549 w 1692"/>
                <a:gd name="T11" fmla="*/ 1036 h 1488"/>
                <a:gd name="T12" fmla="*/ 1566 w 1692"/>
                <a:gd name="T13" fmla="*/ 1053 h 1488"/>
                <a:gd name="T14" fmla="*/ 1662 w 1692"/>
                <a:gd name="T15" fmla="*/ 1053 h 1488"/>
                <a:gd name="T16" fmla="*/ 1692 w 1692"/>
                <a:gd name="T17" fmla="*/ 1081 h 1488"/>
                <a:gd name="T18" fmla="*/ 1692 w 1692"/>
                <a:gd name="T19" fmla="*/ 1453 h 1488"/>
                <a:gd name="T20" fmla="*/ 1681 w 1692"/>
                <a:gd name="T21" fmla="*/ 1477 h 1488"/>
                <a:gd name="T22" fmla="*/ 1668 w 1692"/>
                <a:gd name="T23" fmla="*/ 1485 h 1488"/>
                <a:gd name="T24" fmla="*/ 1646 w 1692"/>
                <a:gd name="T25" fmla="*/ 1486 h 1488"/>
                <a:gd name="T26" fmla="*/ 815 w 1692"/>
                <a:gd name="T27" fmla="*/ 1486 h 1488"/>
                <a:gd name="T28" fmla="*/ 777 w 1692"/>
                <a:gd name="T29" fmla="*/ 1478 h 1488"/>
                <a:gd name="T30" fmla="*/ 768 w 1692"/>
                <a:gd name="T31" fmla="*/ 1447 h 1488"/>
                <a:gd name="T32" fmla="*/ 768 w 1692"/>
                <a:gd name="T33" fmla="*/ 1267 h 1488"/>
                <a:gd name="T34" fmla="*/ 766 w 1692"/>
                <a:gd name="T35" fmla="*/ 1219 h 1488"/>
                <a:gd name="T36" fmla="*/ 767 w 1692"/>
                <a:gd name="T37" fmla="*/ 1095 h 1488"/>
                <a:gd name="T38" fmla="*/ 774 w 1692"/>
                <a:gd name="T39" fmla="*/ 1060 h 1488"/>
                <a:gd name="T40" fmla="*/ 793 w 1692"/>
                <a:gd name="T41" fmla="*/ 1047 h 1488"/>
                <a:gd name="T42" fmla="*/ 813 w 1692"/>
                <a:gd name="T43" fmla="*/ 1045 h 1488"/>
                <a:gd name="T44" fmla="*/ 1495 w 1692"/>
                <a:gd name="T45" fmla="*/ 1045 h 1488"/>
                <a:gd name="T46" fmla="*/ 1510 w 1692"/>
                <a:gd name="T47" fmla="*/ 1046 h 1488"/>
                <a:gd name="T48" fmla="*/ 1522 w 1692"/>
                <a:gd name="T49" fmla="*/ 1023 h 1488"/>
                <a:gd name="T50" fmla="*/ 1519 w 1692"/>
                <a:gd name="T51" fmla="*/ 141 h 1488"/>
                <a:gd name="T52" fmla="*/ 1519 w 1692"/>
                <a:gd name="T53" fmla="*/ 57 h 1488"/>
                <a:gd name="T54" fmla="*/ 1497 w 1692"/>
                <a:gd name="T55" fmla="*/ 34 h 1488"/>
                <a:gd name="T56" fmla="*/ 1241 w 1692"/>
                <a:gd name="T57" fmla="*/ 35 h 1488"/>
                <a:gd name="T58" fmla="*/ 1201 w 1692"/>
                <a:gd name="T59" fmla="*/ 35 h 1488"/>
                <a:gd name="T60" fmla="*/ 75 w 1692"/>
                <a:gd name="T61" fmla="*/ 36 h 1488"/>
                <a:gd name="T62" fmla="*/ 41 w 1692"/>
                <a:gd name="T63" fmla="*/ 36 h 1488"/>
                <a:gd name="T64" fmla="*/ 33 w 1692"/>
                <a:gd name="T65" fmla="*/ 53 h 1488"/>
                <a:gd name="T66" fmla="*/ 33 w 1692"/>
                <a:gd name="T67" fmla="*/ 77 h 1488"/>
                <a:gd name="T68" fmla="*/ 33 w 1692"/>
                <a:gd name="T69" fmla="*/ 1173 h 1488"/>
                <a:gd name="T70" fmla="*/ 37 w 1692"/>
                <a:gd name="T71" fmla="*/ 1208 h 1488"/>
                <a:gd name="T72" fmla="*/ 65 w 1692"/>
                <a:gd name="T73" fmla="*/ 1214 h 1488"/>
                <a:gd name="T74" fmla="*/ 697 w 1692"/>
                <a:gd name="T75" fmla="*/ 1215 h 1488"/>
                <a:gd name="T76" fmla="*/ 730 w 1692"/>
                <a:gd name="T77" fmla="*/ 1219 h 1488"/>
                <a:gd name="T78" fmla="*/ 730 w 1692"/>
                <a:gd name="T79" fmla="*/ 1237 h 1488"/>
                <a:gd name="T80" fmla="*/ 705 w 1692"/>
                <a:gd name="T81" fmla="*/ 1242 h 1488"/>
                <a:gd name="T82" fmla="*/ 32 w 1692"/>
                <a:gd name="T83" fmla="*/ 1242 h 1488"/>
                <a:gd name="T84" fmla="*/ 0 w 1692"/>
                <a:gd name="T85" fmla="*/ 1211 h 1488"/>
                <a:gd name="T86" fmla="*/ 0 w 1692"/>
                <a:gd name="T87" fmla="*/ 32 h 1488"/>
                <a:gd name="T88" fmla="*/ 29 w 1692"/>
                <a:gd name="T89" fmla="*/ 4 h 1488"/>
                <a:gd name="T90" fmla="*/ 425 w 1692"/>
                <a:gd name="T91" fmla="*/ 2 h 1488"/>
                <a:gd name="T92" fmla="*/ 434 w 1692"/>
                <a:gd name="T93" fmla="*/ 4 h 1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92" h="1488">
                  <a:moveTo>
                    <a:pt x="434" y="4"/>
                  </a:moveTo>
                  <a:cubicBezTo>
                    <a:pt x="444" y="4"/>
                    <a:pt x="454" y="5"/>
                    <a:pt x="464" y="5"/>
                  </a:cubicBezTo>
                  <a:cubicBezTo>
                    <a:pt x="817" y="5"/>
                    <a:pt x="1169" y="5"/>
                    <a:pt x="1522" y="5"/>
                  </a:cubicBezTo>
                  <a:cubicBezTo>
                    <a:pt x="1550" y="5"/>
                    <a:pt x="1550" y="5"/>
                    <a:pt x="1550" y="33"/>
                  </a:cubicBezTo>
                  <a:cubicBezTo>
                    <a:pt x="1550" y="344"/>
                    <a:pt x="1550" y="656"/>
                    <a:pt x="1550" y="968"/>
                  </a:cubicBezTo>
                  <a:cubicBezTo>
                    <a:pt x="1550" y="991"/>
                    <a:pt x="1550" y="1013"/>
                    <a:pt x="1549" y="1036"/>
                  </a:cubicBezTo>
                  <a:cubicBezTo>
                    <a:pt x="1548" y="1049"/>
                    <a:pt x="1552" y="1054"/>
                    <a:pt x="1566" y="1053"/>
                  </a:cubicBezTo>
                  <a:cubicBezTo>
                    <a:pt x="1598" y="1053"/>
                    <a:pt x="1630" y="1053"/>
                    <a:pt x="1662" y="1053"/>
                  </a:cubicBezTo>
                  <a:cubicBezTo>
                    <a:pt x="1684" y="1053"/>
                    <a:pt x="1691" y="1060"/>
                    <a:pt x="1692" y="1081"/>
                  </a:cubicBezTo>
                  <a:cubicBezTo>
                    <a:pt x="1692" y="1205"/>
                    <a:pt x="1692" y="1329"/>
                    <a:pt x="1692" y="1453"/>
                  </a:cubicBezTo>
                  <a:cubicBezTo>
                    <a:pt x="1692" y="1462"/>
                    <a:pt x="1691" y="1472"/>
                    <a:pt x="1681" y="1477"/>
                  </a:cubicBezTo>
                  <a:cubicBezTo>
                    <a:pt x="1678" y="1481"/>
                    <a:pt x="1674" y="1484"/>
                    <a:pt x="1668" y="1485"/>
                  </a:cubicBezTo>
                  <a:cubicBezTo>
                    <a:pt x="1661" y="1486"/>
                    <a:pt x="1654" y="1486"/>
                    <a:pt x="1646" y="1486"/>
                  </a:cubicBezTo>
                  <a:cubicBezTo>
                    <a:pt x="1369" y="1486"/>
                    <a:pt x="1092" y="1486"/>
                    <a:pt x="815" y="1486"/>
                  </a:cubicBezTo>
                  <a:cubicBezTo>
                    <a:pt x="802" y="1486"/>
                    <a:pt x="788" y="1488"/>
                    <a:pt x="777" y="1478"/>
                  </a:cubicBezTo>
                  <a:cubicBezTo>
                    <a:pt x="768" y="1469"/>
                    <a:pt x="768" y="1458"/>
                    <a:pt x="768" y="1447"/>
                  </a:cubicBezTo>
                  <a:cubicBezTo>
                    <a:pt x="768" y="1387"/>
                    <a:pt x="768" y="1327"/>
                    <a:pt x="768" y="1267"/>
                  </a:cubicBezTo>
                  <a:cubicBezTo>
                    <a:pt x="769" y="1251"/>
                    <a:pt x="767" y="1235"/>
                    <a:pt x="766" y="1219"/>
                  </a:cubicBezTo>
                  <a:cubicBezTo>
                    <a:pt x="768" y="1178"/>
                    <a:pt x="767" y="1136"/>
                    <a:pt x="767" y="1095"/>
                  </a:cubicBezTo>
                  <a:cubicBezTo>
                    <a:pt x="767" y="1083"/>
                    <a:pt x="767" y="1071"/>
                    <a:pt x="774" y="1060"/>
                  </a:cubicBezTo>
                  <a:cubicBezTo>
                    <a:pt x="779" y="1053"/>
                    <a:pt x="785" y="1050"/>
                    <a:pt x="793" y="1047"/>
                  </a:cubicBezTo>
                  <a:cubicBezTo>
                    <a:pt x="800" y="1046"/>
                    <a:pt x="806" y="1045"/>
                    <a:pt x="813" y="1045"/>
                  </a:cubicBezTo>
                  <a:cubicBezTo>
                    <a:pt x="1040" y="1045"/>
                    <a:pt x="1268" y="1045"/>
                    <a:pt x="1495" y="1045"/>
                  </a:cubicBezTo>
                  <a:cubicBezTo>
                    <a:pt x="1500" y="1046"/>
                    <a:pt x="1505" y="1046"/>
                    <a:pt x="1510" y="1046"/>
                  </a:cubicBezTo>
                  <a:cubicBezTo>
                    <a:pt x="1523" y="1043"/>
                    <a:pt x="1522" y="1033"/>
                    <a:pt x="1522" y="1023"/>
                  </a:cubicBezTo>
                  <a:cubicBezTo>
                    <a:pt x="1515" y="729"/>
                    <a:pt x="1520" y="435"/>
                    <a:pt x="1519" y="141"/>
                  </a:cubicBezTo>
                  <a:cubicBezTo>
                    <a:pt x="1519" y="113"/>
                    <a:pt x="1518" y="85"/>
                    <a:pt x="1519" y="57"/>
                  </a:cubicBezTo>
                  <a:cubicBezTo>
                    <a:pt x="1519" y="42"/>
                    <a:pt x="1513" y="34"/>
                    <a:pt x="1497" y="34"/>
                  </a:cubicBezTo>
                  <a:cubicBezTo>
                    <a:pt x="1412" y="35"/>
                    <a:pt x="1326" y="33"/>
                    <a:pt x="1241" y="35"/>
                  </a:cubicBezTo>
                  <a:cubicBezTo>
                    <a:pt x="1228" y="36"/>
                    <a:pt x="1215" y="35"/>
                    <a:pt x="1201" y="35"/>
                  </a:cubicBezTo>
                  <a:cubicBezTo>
                    <a:pt x="826" y="36"/>
                    <a:pt x="450" y="35"/>
                    <a:pt x="75" y="36"/>
                  </a:cubicBezTo>
                  <a:cubicBezTo>
                    <a:pt x="64" y="36"/>
                    <a:pt x="53" y="34"/>
                    <a:pt x="41" y="36"/>
                  </a:cubicBezTo>
                  <a:cubicBezTo>
                    <a:pt x="34" y="40"/>
                    <a:pt x="34" y="46"/>
                    <a:pt x="33" y="53"/>
                  </a:cubicBezTo>
                  <a:cubicBezTo>
                    <a:pt x="33" y="61"/>
                    <a:pt x="33" y="69"/>
                    <a:pt x="33" y="77"/>
                  </a:cubicBezTo>
                  <a:cubicBezTo>
                    <a:pt x="33" y="442"/>
                    <a:pt x="33" y="808"/>
                    <a:pt x="33" y="1173"/>
                  </a:cubicBezTo>
                  <a:cubicBezTo>
                    <a:pt x="33" y="1184"/>
                    <a:pt x="31" y="1197"/>
                    <a:pt x="37" y="1208"/>
                  </a:cubicBezTo>
                  <a:cubicBezTo>
                    <a:pt x="45" y="1216"/>
                    <a:pt x="55" y="1214"/>
                    <a:pt x="65" y="1214"/>
                  </a:cubicBezTo>
                  <a:cubicBezTo>
                    <a:pt x="276" y="1214"/>
                    <a:pt x="486" y="1214"/>
                    <a:pt x="697" y="1215"/>
                  </a:cubicBezTo>
                  <a:cubicBezTo>
                    <a:pt x="708" y="1215"/>
                    <a:pt x="719" y="1212"/>
                    <a:pt x="730" y="1219"/>
                  </a:cubicBezTo>
                  <a:cubicBezTo>
                    <a:pt x="735" y="1225"/>
                    <a:pt x="735" y="1231"/>
                    <a:pt x="730" y="1237"/>
                  </a:cubicBezTo>
                  <a:cubicBezTo>
                    <a:pt x="723" y="1243"/>
                    <a:pt x="714" y="1242"/>
                    <a:pt x="705" y="1242"/>
                  </a:cubicBezTo>
                  <a:cubicBezTo>
                    <a:pt x="481" y="1242"/>
                    <a:pt x="256" y="1242"/>
                    <a:pt x="32" y="1242"/>
                  </a:cubicBezTo>
                  <a:cubicBezTo>
                    <a:pt x="3" y="1242"/>
                    <a:pt x="0" y="1239"/>
                    <a:pt x="0" y="1211"/>
                  </a:cubicBezTo>
                  <a:cubicBezTo>
                    <a:pt x="0" y="818"/>
                    <a:pt x="0" y="425"/>
                    <a:pt x="0" y="32"/>
                  </a:cubicBezTo>
                  <a:cubicBezTo>
                    <a:pt x="0" y="6"/>
                    <a:pt x="2" y="5"/>
                    <a:pt x="29" y="4"/>
                  </a:cubicBezTo>
                  <a:cubicBezTo>
                    <a:pt x="161" y="0"/>
                    <a:pt x="293" y="5"/>
                    <a:pt x="425" y="2"/>
                  </a:cubicBezTo>
                  <a:cubicBezTo>
                    <a:pt x="428" y="1"/>
                    <a:pt x="431" y="2"/>
                    <a:pt x="434" y="4"/>
                  </a:cubicBezTo>
                  <a:close/>
                </a:path>
              </a:pathLst>
            </a:custGeom>
            <a:solidFill>
              <a:srgbClr val="F18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31" name="Rectangle 36">
            <a:extLst>
              <a:ext uri="{FF2B5EF4-FFF2-40B4-BE49-F238E27FC236}">
                <a16:creationId xmlns:a16="http://schemas.microsoft.com/office/drawing/2014/main" id="{947ED72F-2E32-47E9-8118-9203A93C1607}"/>
              </a:ext>
            </a:extLst>
          </p:cNvPr>
          <p:cNvSpPr/>
          <p:nvPr/>
        </p:nvSpPr>
        <p:spPr>
          <a:xfrm>
            <a:off x="9779923" y="3237377"/>
            <a:ext cx="441340" cy="368925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Isosceles Triangle 51">
            <a:extLst>
              <a:ext uri="{FF2B5EF4-FFF2-40B4-BE49-F238E27FC236}">
                <a16:creationId xmlns:a16="http://schemas.microsoft.com/office/drawing/2014/main" id="{D59994B8-77B9-42EE-B1FB-0D2E0FE870E6}"/>
              </a:ext>
            </a:extLst>
          </p:cNvPr>
          <p:cNvSpPr/>
          <p:nvPr/>
        </p:nvSpPr>
        <p:spPr>
          <a:xfrm>
            <a:off x="3911687" y="6028388"/>
            <a:ext cx="408813" cy="299784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ounded Rectangle 5">
            <a:extLst>
              <a:ext uri="{FF2B5EF4-FFF2-40B4-BE49-F238E27FC236}">
                <a16:creationId xmlns:a16="http://schemas.microsoft.com/office/drawing/2014/main" id="{A864AD64-47F5-423C-BAB2-EC0892246465}"/>
              </a:ext>
            </a:extLst>
          </p:cNvPr>
          <p:cNvSpPr/>
          <p:nvPr/>
        </p:nvSpPr>
        <p:spPr>
          <a:xfrm flipH="1">
            <a:off x="9740468" y="5785986"/>
            <a:ext cx="480795" cy="396627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082513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043653" y="88531"/>
            <a:ext cx="5121130" cy="7239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4400" dirty="0">
                <a:solidFill>
                  <a:schemeClr val="bg1"/>
                </a:solidFill>
              </a:rPr>
              <a:t>Infographic Style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7BA0B8C-C3B6-40AE-A0BE-AB27DD6EB721}"/>
              </a:ext>
            </a:extLst>
          </p:cNvPr>
          <p:cNvGrpSpPr/>
          <p:nvPr/>
        </p:nvGrpSpPr>
        <p:grpSpPr>
          <a:xfrm>
            <a:off x="879230" y="4708866"/>
            <a:ext cx="2472004" cy="1474862"/>
            <a:chOff x="803640" y="3362835"/>
            <a:chExt cx="2059657" cy="1474862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6007601-C7A3-4314-A9F4-BD5BAA8CAF80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30126E9-F8DE-4B67-AAE3-040D16991714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3F8C12C-60DC-462B-A20D-FC78CA097615}"/>
              </a:ext>
            </a:extLst>
          </p:cNvPr>
          <p:cNvGrpSpPr/>
          <p:nvPr/>
        </p:nvGrpSpPr>
        <p:grpSpPr>
          <a:xfrm>
            <a:off x="3536127" y="4708866"/>
            <a:ext cx="2472004" cy="1474862"/>
            <a:chOff x="803640" y="3362835"/>
            <a:chExt cx="2059657" cy="1474862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51C3895-2373-45A9-ADBC-4D0DCB5CD7AB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6CC726B-8BCF-4A2F-974E-858ED7D22329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6CFDF87-DCC0-417B-82C0-838B0DED818B}"/>
              </a:ext>
            </a:extLst>
          </p:cNvPr>
          <p:cNvGrpSpPr/>
          <p:nvPr/>
        </p:nvGrpSpPr>
        <p:grpSpPr>
          <a:xfrm>
            <a:off x="6193024" y="4708866"/>
            <a:ext cx="2472004" cy="1474862"/>
            <a:chOff x="803640" y="3362835"/>
            <a:chExt cx="2059657" cy="1474862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E2282C0-250F-4FFB-9014-93D44B31B685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1FB5347-7FF2-4941-8542-E0932F9F9BF7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1FFF72D-6BCD-4C92-8E16-F0C9EB5DC2FE}"/>
              </a:ext>
            </a:extLst>
          </p:cNvPr>
          <p:cNvGrpSpPr/>
          <p:nvPr/>
        </p:nvGrpSpPr>
        <p:grpSpPr>
          <a:xfrm>
            <a:off x="8849921" y="4708866"/>
            <a:ext cx="2472004" cy="1474862"/>
            <a:chOff x="803640" y="3362835"/>
            <a:chExt cx="2059657" cy="1474862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0779548-E2D7-4E9D-9AC5-EE3265E5B524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90A585B-C569-4EB3-80F2-F743138397D8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42" name="Parallelogram 15">
            <a:extLst>
              <a:ext uri="{FF2B5EF4-FFF2-40B4-BE49-F238E27FC236}">
                <a16:creationId xmlns:a16="http://schemas.microsoft.com/office/drawing/2014/main" id="{F4161C95-DF4E-4C3A-9B8E-0AC0185D8A26}"/>
              </a:ext>
            </a:extLst>
          </p:cNvPr>
          <p:cNvSpPr/>
          <p:nvPr/>
        </p:nvSpPr>
        <p:spPr>
          <a:xfrm flipH="1">
            <a:off x="4573872" y="4189937"/>
            <a:ext cx="400895" cy="400895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rgbClr val="F18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Rounded Rectangle 32">
            <a:extLst>
              <a:ext uri="{FF2B5EF4-FFF2-40B4-BE49-F238E27FC236}">
                <a16:creationId xmlns:a16="http://schemas.microsoft.com/office/drawing/2014/main" id="{26CF0191-64D1-4AA0-BFCE-B600AC64C0F7}"/>
              </a:ext>
            </a:extLst>
          </p:cNvPr>
          <p:cNvSpPr/>
          <p:nvPr/>
        </p:nvSpPr>
        <p:spPr>
          <a:xfrm>
            <a:off x="1942122" y="4206229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rgbClr val="F18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Chord 15">
            <a:extLst>
              <a:ext uri="{FF2B5EF4-FFF2-40B4-BE49-F238E27FC236}">
                <a16:creationId xmlns:a16="http://schemas.microsoft.com/office/drawing/2014/main" id="{976F1568-52D8-4CF4-BAF8-A492112C1BF9}"/>
              </a:ext>
            </a:extLst>
          </p:cNvPr>
          <p:cNvSpPr/>
          <p:nvPr/>
        </p:nvSpPr>
        <p:spPr>
          <a:xfrm>
            <a:off x="7283880" y="4173310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rgbClr val="F18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Rectangle 16">
            <a:extLst>
              <a:ext uri="{FF2B5EF4-FFF2-40B4-BE49-F238E27FC236}">
                <a16:creationId xmlns:a16="http://schemas.microsoft.com/office/drawing/2014/main" id="{7AB1DE5C-5C71-4FE4-9451-A745A0603CFE}"/>
              </a:ext>
            </a:extLst>
          </p:cNvPr>
          <p:cNvSpPr/>
          <p:nvPr/>
        </p:nvSpPr>
        <p:spPr>
          <a:xfrm>
            <a:off x="9913526" y="4260873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rgbClr val="F18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pic>
        <p:nvPicPr>
          <p:cNvPr id="46" name="Imagen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982" y="1585534"/>
            <a:ext cx="1552500" cy="2351250"/>
          </a:xfrm>
          <a:prstGeom prst="rect">
            <a:avLst/>
          </a:prstGeom>
        </p:spPr>
      </p:pic>
      <p:pic>
        <p:nvPicPr>
          <p:cNvPr id="47" name="Imagen 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3653" y="1585023"/>
            <a:ext cx="1552500" cy="2351250"/>
          </a:xfrm>
          <a:prstGeom prst="rect">
            <a:avLst/>
          </a:prstGeom>
        </p:spPr>
      </p:pic>
      <p:pic>
        <p:nvPicPr>
          <p:cNvPr id="48" name="Imagen 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2776" y="1585023"/>
            <a:ext cx="1552500" cy="2351250"/>
          </a:xfrm>
          <a:prstGeom prst="rect">
            <a:avLst/>
          </a:prstGeom>
        </p:spPr>
      </p:pic>
      <p:pic>
        <p:nvPicPr>
          <p:cNvPr id="49" name="Imagen 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335" y="1564670"/>
            <a:ext cx="1552500" cy="23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B9EB8463-7904-473B-9CC2-7FF2C146FD17}"/>
              </a:ext>
            </a:extLst>
          </p:cNvPr>
          <p:cNvSpPr txBox="1"/>
          <p:nvPr/>
        </p:nvSpPr>
        <p:spPr>
          <a:xfrm>
            <a:off x="2052607" y="630362"/>
            <a:ext cx="5718117" cy="716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Portfolio Presentation </a:t>
            </a:r>
          </a:p>
        </p:txBody>
      </p:sp>
      <p:sp>
        <p:nvSpPr>
          <p:cNvPr id="42" name="직사각형 1">
            <a:extLst>
              <a:ext uri="{FF2B5EF4-FFF2-40B4-BE49-F238E27FC236}">
                <a16:creationId xmlns:a16="http://schemas.microsoft.com/office/drawing/2014/main" id="{25BAB13F-D2B7-4B59-8EA7-F66B65D64860}"/>
              </a:ext>
            </a:extLst>
          </p:cNvPr>
          <p:cNvSpPr/>
          <p:nvPr/>
        </p:nvSpPr>
        <p:spPr>
          <a:xfrm>
            <a:off x="2052607" y="2493509"/>
            <a:ext cx="57181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Get a modern PowerPoint  Presentation that is beautifully designed. Easy to change colors, photos and Text.   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F1D25C4-6617-4F3B-9F16-F96CCE3111DB}"/>
              </a:ext>
            </a:extLst>
          </p:cNvPr>
          <p:cNvSpPr txBox="1"/>
          <p:nvPr/>
        </p:nvSpPr>
        <p:spPr>
          <a:xfrm>
            <a:off x="2052607" y="1504901"/>
            <a:ext cx="339510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2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2"/>
                </a:solidFill>
                <a:cs typeface="Arial" pitchFamily="34" charset="0"/>
              </a:rPr>
              <a:t>OREM IPSUM DOLOR SIT AMET </a:t>
            </a:r>
            <a:endParaRPr lang="ko-KR" altLang="en-US" sz="24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942D592E-BCB5-4156-B8B8-9D024F3A784F}"/>
              </a:ext>
            </a:extLst>
          </p:cNvPr>
          <p:cNvSpPr/>
          <p:nvPr/>
        </p:nvSpPr>
        <p:spPr>
          <a:xfrm>
            <a:off x="2238038" y="4311479"/>
            <a:ext cx="5718117" cy="200967"/>
          </a:xfrm>
          <a:prstGeom prst="rightArrow">
            <a:avLst>
              <a:gd name="adj1" fmla="val 16557"/>
              <a:gd name="adj2" fmla="val 8079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0FF05A9-54FB-4DD1-8734-0C8B014AB350}"/>
              </a:ext>
            </a:extLst>
          </p:cNvPr>
          <p:cNvSpPr/>
          <p:nvPr/>
        </p:nvSpPr>
        <p:spPr>
          <a:xfrm>
            <a:off x="2132994" y="4276310"/>
            <a:ext cx="261257" cy="26125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9893296F-D307-4A7E-8445-B4E9520CEFB4}"/>
              </a:ext>
            </a:extLst>
          </p:cNvPr>
          <p:cNvSpPr/>
          <p:nvPr/>
        </p:nvSpPr>
        <p:spPr>
          <a:xfrm>
            <a:off x="3736264" y="4276310"/>
            <a:ext cx="261257" cy="26125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6013DEA-159F-4184-ABB4-30E57A420B50}"/>
              </a:ext>
            </a:extLst>
          </p:cNvPr>
          <p:cNvSpPr/>
          <p:nvPr/>
        </p:nvSpPr>
        <p:spPr>
          <a:xfrm>
            <a:off x="5339534" y="4276310"/>
            <a:ext cx="261257" cy="26125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E7D41A29-8DDF-4CA3-8A33-99687BE8C11D}"/>
              </a:ext>
            </a:extLst>
          </p:cNvPr>
          <p:cNvSpPr/>
          <p:nvPr/>
        </p:nvSpPr>
        <p:spPr>
          <a:xfrm>
            <a:off x="6942803" y="4276310"/>
            <a:ext cx="261257" cy="26125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AA79AD8-1968-4ECF-9EC3-A7B7656C232A}"/>
              </a:ext>
            </a:extLst>
          </p:cNvPr>
          <p:cNvGrpSpPr/>
          <p:nvPr/>
        </p:nvGrpSpPr>
        <p:grpSpPr>
          <a:xfrm>
            <a:off x="1527954" y="4747020"/>
            <a:ext cx="1471336" cy="1051556"/>
            <a:chOff x="6516215" y="1781402"/>
            <a:chExt cx="3376305" cy="1051556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B9FFBB2-3A72-49F6-BFCA-727329DDE6BC}"/>
                </a:ext>
              </a:extLst>
            </p:cNvPr>
            <p:cNvSpPr txBox="1"/>
            <p:nvPr/>
          </p:nvSpPr>
          <p:spPr>
            <a:xfrm>
              <a:off x="6516215" y="1781402"/>
              <a:ext cx="33763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0A15A01-9339-46D1-B79B-014E957478A9}"/>
                </a:ext>
              </a:extLst>
            </p:cNvPr>
            <p:cNvSpPr txBox="1"/>
            <p:nvPr/>
          </p:nvSpPr>
          <p:spPr>
            <a:xfrm>
              <a:off x="6516215" y="2001961"/>
              <a:ext cx="337630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45976C1-6448-42A7-BB54-3D0387340079}"/>
              </a:ext>
            </a:extLst>
          </p:cNvPr>
          <p:cNvGrpSpPr/>
          <p:nvPr/>
        </p:nvGrpSpPr>
        <p:grpSpPr>
          <a:xfrm>
            <a:off x="3131224" y="4747020"/>
            <a:ext cx="1471336" cy="1051556"/>
            <a:chOff x="6516215" y="1781402"/>
            <a:chExt cx="3376305" cy="1051556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0DE087FD-A9D6-46CA-9414-A4A3DC9BB647}"/>
                </a:ext>
              </a:extLst>
            </p:cNvPr>
            <p:cNvSpPr txBox="1"/>
            <p:nvPr/>
          </p:nvSpPr>
          <p:spPr>
            <a:xfrm>
              <a:off x="6516215" y="1781402"/>
              <a:ext cx="33763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98B3FCB-5AD3-47AF-A2FE-DDACF15789A0}"/>
                </a:ext>
              </a:extLst>
            </p:cNvPr>
            <p:cNvSpPr txBox="1"/>
            <p:nvPr/>
          </p:nvSpPr>
          <p:spPr>
            <a:xfrm>
              <a:off x="6516215" y="2001961"/>
              <a:ext cx="337630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58FDDBAA-3238-43A6-A9A2-6209D153FF87}"/>
              </a:ext>
            </a:extLst>
          </p:cNvPr>
          <p:cNvGrpSpPr/>
          <p:nvPr/>
        </p:nvGrpSpPr>
        <p:grpSpPr>
          <a:xfrm>
            <a:off x="4734494" y="4747020"/>
            <a:ext cx="1471336" cy="1051556"/>
            <a:chOff x="6516215" y="1781402"/>
            <a:chExt cx="3376305" cy="1051556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BAE6958C-6038-4CD5-9CAC-6CE9CCE763CE}"/>
                </a:ext>
              </a:extLst>
            </p:cNvPr>
            <p:cNvSpPr txBox="1"/>
            <p:nvPr/>
          </p:nvSpPr>
          <p:spPr>
            <a:xfrm>
              <a:off x="6516215" y="1781402"/>
              <a:ext cx="33763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E6B386E4-1412-49F6-A77B-99E67037A0DF}"/>
                </a:ext>
              </a:extLst>
            </p:cNvPr>
            <p:cNvSpPr txBox="1"/>
            <p:nvPr/>
          </p:nvSpPr>
          <p:spPr>
            <a:xfrm>
              <a:off x="6516215" y="2001961"/>
              <a:ext cx="337630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15ADFDF-C750-4147-B01D-908A9307857F}"/>
              </a:ext>
            </a:extLst>
          </p:cNvPr>
          <p:cNvGrpSpPr/>
          <p:nvPr/>
        </p:nvGrpSpPr>
        <p:grpSpPr>
          <a:xfrm>
            <a:off x="6337763" y="4747020"/>
            <a:ext cx="1471336" cy="1051556"/>
            <a:chOff x="6516215" y="1781402"/>
            <a:chExt cx="3376305" cy="1051556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95A95614-745A-4755-B707-B00E9EBA4628}"/>
                </a:ext>
              </a:extLst>
            </p:cNvPr>
            <p:cNvSpPr txBox="1"/>
            <p:nvPr/>
          </p:nvSpPr>
          <p:spPr>
            <a:xfrm>
              <a:off x="6516215" y="1781402"/>
              <a:ext cx="33763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4051A6C4-3555-4B02-9094-81FE1F1DFCC2}"/>
                </a:ext>
              </a:extLst>
            </p:cNvPr>
            <p:cNvSpPr txBox="1"/>
            <p:nvPr/>
          </p:nvSpPr>
          <p:spPr>
            <a:xfrm>
              <a:off x="6516215" y="2001961"/>
              <a:ext cx="337630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673146DF-52BA-4BC2-BE70-12A8B5559C7D}"/>
              </a:ext>
            </a:extLst>
          </p:cNvPr>
          <p:cNvSpPr txBox="1"/>
          <p:nvPr/>
        </p:nvSpPr>
        <p:spPr>
          <a:xfrm>
            <a:off x="4734494" y="6348073"/>
            <a:ext cx="339510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600" dirty="0">
                <a:solidFill>
                  <a:schemeClr val="accent2"/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chemeClr val="accent2"/>
                </a:solidFill>
                <a:cs typeface="Arial" pitchFamily="34" charset="0"/>
              </a:rPr>
              <a:t>OREM IPSUM DOLOR SIT AMET </a:t>
            </a:r>
            <a:endParaRPr lang="ko-KR" altLang="en-US" sz="1600" dirty="0">
              <a:solidFill>
                <a:schemeClr val="accent2"/>
              </a:solidFill>
              <a:cs typeface="Arial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7000" y="630362"/>
            <a:ext cx="4185000" cy="569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487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93B1B118-F505-4515-85EB-DF3A6D81B1CF}"/>
              </a:ext>
            </a:extLst>
          </p:cNvPr>
          <p:cNvGrpSpPr/>
          <p:nvPr/>
        </p:nvGrpSpPr>
        <p:grpSpPr>
          <a:xfrm>
            <a:off x="5946145" y="869517"/>
            <a:ext cx="4428788" cy="800219"/>
            <a:chOff x="6557475" y="1411926"/>
            <a:chExt cx="4507692" cy="80021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7C279EB-25F2-4AAC-812A-C5EF117055F7}"/>
                </a:ext>
              </a:extLst>
            </p:cNvPr>
            <p:cNvSpPr txBox="1"/>
            <p:nvPr/>
          </p:nvSpPr>
          <p:spPr>
            <a:xfrm>
              <a:off x="6557475" y="1750480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F18A9A"/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10B0A2E-B69D-4686-9B34-E9CF61AD14CF}"/>
                </a:ext>
              </a:extLst>
            </p:cNvPr>
            <p:cNvSpPr txBox="1"/>
            <p:nvPr/>
          </p:nvSpPr>
          <p:spPr>
            <a:xfrm>
              <a:off x="6557475" y="1411926"/>
              <a:ext cx="4507692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 dirty="0">
                  <a:solidFill>
                    <a:srgbClr val="F18A9A"/>
                  </a:solidFill>
                  <a:cs typeface="Arial" pitchFamily="34" charset="0"/>
                </a:rPr>
                <a:t>Contents Here</a:t>
              </a:r>
              <a:endParaRPr lang="ko-KR" altLang="en-US" b="1" dirty="0">
                <a:solidFill>
                  <a:srgbClr val="F18A9A"/>
                </a:solidFill>
                <a:cs typeface="Arial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A1331986-E857-4609-B617-F76377A73F02}"/>
              </a:ext>
            </a:extLst>
          </p:cNvPr>
          <p:cNvSpPr txBox="1"/>
          <p:nvPr/>
        </p:nvSpPr>
        <p:spPr>
          <a:xfrm>
            <a:off x="4753009" y="1008016"/>
            <a:ext cx="958096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rgbClr val="009FE3"/>
                </a:solidFill>
                <a:cs typeface="Arial" pitchFamily="34" charset="0"/>
              </a:rPr>
              <a:t>01</a:t>
            </a:r>
            <a:endParaRPr lang="ko-KR" altLang="en-US" sz="2800" b="1" dirty="0">
              <a:solidFill>
                <a:srgbClr val="009FE3"/>
              </a:solidFill>
              <a:cs typeface="Arial" pitchFamily="34" charset="0"/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AD1B7BFE-C7D7-4846-B6EF-E78809137F86}"/>
              </a:ext>
            </a:extLst>
          </p:cNvPr>
          <p:cNvSpPr/>
          <p:nvPr/>
        </p:nvSpPr>
        <p:spPr>
          <a:xfrm>
            <a:off x="4753009" y="790578"/>
            <a:ext cx="958096" cy="958096"/>
          </a:xfrm>
          <a:custGeom>
            <a:avLst/>
            <a:gdLst>
              <a:gd name="connsiteX0" fmla="*/ 591326 w 1182653"/>
              <a:gd name="connsiteY0" fmla="*/ 99202 h 1182653"/>
              <a:gd name="connsiteX1" fmla="*/ 542935 w 1182653"/>
              <a:gd name="connsiteY1" fmla="*/ 119164 h 1182653"/>
              <a:gd name="connsiteX2" fmla="*/ 119164 w 1182653"/>
              <a:gd name="connsiteY2" fmla="*/ 542935 h 1182653"/>
              <a:gd name="connsiteX3" fmla="*/ 119164 w 1182653"/>
              <a:gd name="connsiteY3" fmla="*/ 639718 h 1182653"/>
              <a:gd name="connsiteX4" fmla="*/ 542935 w 1182653"/>
              <a:gd name="connsiteY4" fmla="*/ 1063489 h 1182653"/>
              <a:gd name="connsiteX5" fmla="*/ 639718 w 1182653"/>
              <a:gd name="connsiteY5" fmla="*/ 1063489 h 1182653"/>
              <a:gd name="connsiteX6" fmla="*/ 1063489 w 1182653"/>
              <a:gd name="connsiteY6" fmla="*/ 639718 h 1182653"/>
              <a:gd name="connsiteX7" fmla="*/ 1063489 w 1182653"/>
              <a:gd name="connsiteY7" fmla="*/ 542935 h 1182653"/>
              <a:gd name="connsiteX8" fmla="*/ 639718 w 1182653"/>
              <a:gd name="connsiteY8" fmla="*/ 119164 h 1182653"/>
              <a:gd name="connsiteX9" fmla="*/ 591326 w 1182653"/>
              <a:gd name="connsiteY9" fmla="*/ 99202 h 1182653"/>
              <a:gd name="connsiteX10" fmla="*/ 591327 w 1182653"/>
              <a:gd name="connsiteY10" fmla="*/ 0 h 1182653"/>
              <a:gd name="connsiteX11" fmla="*/ 654581 w 1182653"/>
              <a:gd name="connsiteY11" fmla="*/ 26183 h 1182653"/>
              <a:gd name="connsiteX12" fmla="*/ 1156470 w 1182653"/>
              <a:gd name="connsiteY12" fmla="*/ 528072 h 1182653"/>
              <a:gd name="connsiteX13" fmla="*/ 1156470 w 1182653"/>
              <a:gd name="connsiteY13" fmla="*/ 654581 h 1182653"/>
              <a:gd name="connsiteX14" fmla="*/ 654581 w 1182653"/>
              <a:gd name="connsiteY14" fmla="*/ 1156470 h 1182653"/>
              <a:gd name="connsiteX15" fmla="*/ 528072 w 1182653"/>
              <a:gd name="connsiteY15" fmla="*/ 1156470 h 1182653"/>
              <a:gd name="connsiteX16" fmla="*/ 26184 w 1182653"/>
              <a:gd name="connsiteY16" fmla="*/ 654581 h 1182653"/>
              <a:gd name="connsiteX17" fmla="*/ 26184 w 1182653"/>
              <a:gd name="connsiteY17" fmla="*/ 528072 h 1182653"/>
              <a:gd name="connsiteX18" fmla="*/ 528072 w 1182653"/>
              <a:gd name="connsiteY18" fmla="*/ 26183 h 1182653"/>
              <a:gd name="connsiteX19" fmla="*/ 591327 w 1182653"/>
              <a:gd name="connsiteY19" fmla="*/ 0 h 1182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82653" h="1182653">
                <a:moveTo>
                  <a:pt x="591326" y="99202"/>
                </a:moveTo>
                <a:cubicBezTo>
                  <a:pt x="573784" y="99202"/>
                  <a:pt x="556242" y="105856"/>
                  <a:pt x="542935" y="119164"/>
                </a:cubicBezTo>
                <a:lnTo>
                  <a:pt x="119164" y="542935"/>
                </a:lnTo>
                <a:cubicBezTo>
                  <a:pt x="92548" y="569550"/>
                  <a:pt x="92548" y="613102"/>
                  <a:pt x="119164" y="639718"/>
                </a:cubicBezTo>
                <a:lnTo>
                  <a:pt x="542935" y="1063489"/>
                </a:lnTo>
                <a:cubicBezTo>
                  <a:pt x="569550" y="1090104"/>
                  <a:pt x="613102" y="1090104"/>
                  <a:pt x="639718" y="1063489"/>
                </a:cubicBezTo>
                <a:lnTo>
                  <a:pt x="1063489" y="639718"/>
                </a:lnTo>
                <a:cubicBezTo>
                  <a:pt x="1090450" y="613102"/>
                  <a:pt x="1090450" y="569550"/>
                  <a:pt x="1063489" y="542935"/>
                </a:cubicBezTo>
                <a:lnTo>
                  <a:pt x="639718" y="119164"/>
                </a:lnTo>
                <a:cubicBezTo>
                  <a:pt x="626410" y="105856"/>
                  <a:pt x="608868" y="99202"/>
                  <a:pt x="591326" y="99202"/>
                </a:cubicBezTo>
                <a:close/>
                <a:moveTo>
                  <a:pt x="591327" y="0"/>
                </a:moveTo>
                <a:cubicBezTo>
                  <a:pt x="614226" y="0"/>
                  <a:pt x="637126" y="8728"/>
                  <a:pt x="654581" y="26183"/>
                </a:cubicBezTo>
                <a:lnTo>
                  <a:pt x="1156470" y="528072"/>
                </a:lnTo>
                <a:cubicBezTo>
                  <a:pt x="1191381" y="562983"/>
                  <a:pt x="1191381" y="619670"/>
                  <a:pt x="1156470" y="654581"/>
                </a:cubicBezTo>
                <a:lnTo>
                  <a:pt x="654581" y="1156470"/>
                </a:lnTo>
                <a:cubicBezTo>
                  <a:pt x="619670" y="1191381"/>
                  <a:pt x="562983" y="1191381"/>
                  <a:pt x="528072" y="1156470"/>
                </a:cubicBezTo>
                <a:lnTo>
                  <a:pt x="26184" y="654581"/>
                </a:lnTo>
                <a:cubicBezTo>
                  <a:pt x="-8728" y="619670"/>
                  <a:pt x="-8728" y="562983"/>
                  <a:pt x="26184" y="528072"/>
                </a:cubicBezTo>
                <a:lnTo>
                  <a:pt x="528072" y="26183"/>
                </a:lnTo>
                <a:cubicBezTo>
                  <a:pt x="545528" y="8728"/>
                  <a:pt x="568427" y="0"/>
                  <a:pt x="591327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F18A9A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D39D320-44C3-45A3-BB6D-400026F3020C}"/>
              </a:ext>
            </a:extLst>
          </p:cNvPr>
          <p:cNvGrpSpPr/>
          <p:nvPr/>
        </p:nvGrpSpPr>
        <p:grpSpPr>
          <a:xfrm>
            <a:off x="6516769" y="2309100"/>
            <a:ext cx="4428788" cy="800219"/>
            <a:chOff x="6557475" y="1411926"/>
            <a:chExt cx="4507692" cy="80021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52B1483-4729-4FCB-8A42-9C3435FD0447}"/>
                </a:ext>
              </a:extLst>
            </p:cNvPr>
            <p:cNvSpPr txBox="1"/>
            <p:nvPr/>
          </p:nvSpPr>
          <p:spPr>
            <a:xfrm>
              <a:off x="6557475" y="1750480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F18A9A"/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104EDEA-EFF2-4A05-A482-92CFDD885CEF}"/>
                </a:ext>
              </a:extLst>
            </p:cNvPr>
            <p:cNvSpPr txBox="1"/>
            <p:nvPr/>
          </p:nvSpPr>
          <p:spPr>
            <a:xfrm>
              <a:off x="6557475" y="1411926"/>
              <a:ext cx="4507692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 dirty="0">
                  <a:solidFill>
                    <a:srgbClr val="F18A9A"/>
                  </a:solidFill>
                  <a:cs typeface="Arial" pitchFamily="34" charset="0"/>
                </a:rPr>
                <a:t>Contents Here</a:t>
              </a:r>
              <a:endParaRPr lang="ko-KR" altLang="en-US" b="1" dirty="0">
                <a:solidFill>
                  <a:srgbClr val="F18A9A"/>
                </a:solidFill>
                <a:cs typeface="Arial" pitchFamily="34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2FA08F88-D243-4550-8E31-B93DA73D17CE}"/>
              </a:ext>
            </a:extLst>
          </p:cNvPr>
          <p:cNvSpPr txBox="1"/>
          <p:nvPr/>
        </p:nvSpPr>
        <p:spPr>
          <a:xfrm>
            <a:off x="5350009" y="2447599"/>
            <a:ext cx="958096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rgbClr val="009FE3"/>
                </a:solidFill>
                <a:cs typeface="Arial" pitchFamily="34" charset="0"/>
              </a:rPr>
              <a:t>02</a:t>
            </a:r>
            <a:endParaRPr lang="ko-KR" altLang="en-US" sz="2800" b="1" dirty="0">
              <a:solidFill>
                <a:srgbClr val="009FE3"/>
              </a:solidFill>
              <a:cs typeface="Arial" pitchFamily="34" charset="0"/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29B487FA-C5D3-415D-9C56-BE12457EB2F4}"/>
              </a:ext>
            </a:extLst>
          </p:cNvPr>
          <p:cNvSpPr/>
          <p:nvPr/>
        </p:nvSpPr>
        <p:spPr>
          <a:xfrm>
            <a:off x="5350009" y="2230161"/>
            <a:ext cx="958096" cy="958096"/>
          </a:xfrm>
          <a:custGeom>
            <a:avLst/>
            <a:gdLst>
              <a:gd name="connsiteX0" fmla="*/ 591326 w 1182653"/>
              <a:gd name="connsiteY0" fmla="*/ 99202 h 1182653"/>
              <a:gd name="connsiteX1" fmla="*/ 542935 w 1182653"/>
              <a:gd name="connsiteY1" fmla="*/ 119164 h 1182653"/>
              <a:gd name="connsiteX2" fmla="*/ 119164 w 1182653"/>
              <a:gd name="connsiteY2" fmla="*/ 542935 h 1182653"/>
              <a:gd name="connsiteX3" fmla="*/ 119164 w 1182653"/>
              <a:gd name="connsiteY3" fmla="*/ 639718 h 1182653"/>
              <a:gd name="connsiteX4" fmla="*/ 542935 w 1182653"/>
              <a:gd name="connsiteY4" fmla="*/ 1063489 h 1182653"/>
              <a:gd name="connsiteX5" fmla="*/ 639718 w 1182653"/>
              <a:gd name="connsiteY5" fmla="*/ 1063489 h 1182653"/>
              <a:gd name="connsiteX6" fmla="*/ 1063489 w 1182653"/>
              <a:gd name="connsiteY6" fmla="*/ 639718 h 1182653"/>
              <a:gd name="connsiteX7" fmla="*/ 1063489 w 1182653"/>
              <a:gd name="connsiteY7" fmla="*/ 542935 h 1182653"/>
              <a:gd name="connsiteX8" fmla="*/ 639718 w 1182653"/>
              <a:gd name="connsiteY8" fmla="*/ 119164 h 1182653"/>
              <a:gd name="connsiteX9" fmla="*/ 591326 w 1182653"/>
              <a:gd name="connsiteY9" fmla="*/ 99202 h 1182653"/>
              <a:gd name="connsiteX10" fmla="*/ 591327 w 1182653"/>
              <a:gd name="connsiteY10" fmla="*/ 0 h 1182653"/>
              <a:gd name="connsiteX11" fmla="*/ 654581 w 1182653"/>
              <a:gd name="connsiteY11" fmla="*/ 26183 h 1182653"/>
              <a:gd name="connsiteX12" fmla="*/ 1156470 w 1182653"/>
              <a:gd name="connsiteY12" fmla="*/ 528072 h 1182653"/>
              <a:gd name="connsiteX13" fmla="*/ 1156470 w 1182653"/>
              <a:gd name="connsiteY13" fmla="*/ 654581 h 1182653"/>
              <a:gd name="connsiteX14" fmla="*/ 654581 w 1182653"/>
              <a:gd name="connsiteY14" fmla="*/ 1156470 h 1182653"/>
              <a:gd name="connsiteX15" fmla="*/ 528072 w 1182653"/>
              <a:gd name="connsiteY15" fmla="*/ 1156470 h 1182653"/>
              <a:gd name="connsiteX16" fmla="*/ 26184 w 1182653"/>
              <a:gd name="connsiteY16" fmla="*/ 654581 h 1182653"/>
              <a:gd name="connsiteX17" fmla="*/ 26184 w 1182653"/>
              <a:gd name="connsiteY17" fmla="*/ 528072 h 1182653"/>
              <a:gd name="connsiteX18" fmla="*/ 528072 w 1182653"/>
              <a:gd name="connsiteY18" fmla="*/ 26183 h 1182653"/>
              <a:gd name="connsiteX19" fmla="*/ 591327 w 1182653"/>
              <a:gd name="connsiteY19" fmla="*/ 0 h 1182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82653" h="1182653">
                <a:moveTo>
                  <a:pt x="591326" y="99202"/>
                </a:moveTo>
                <a:cubicBezTo>
                  <a:pt x="573784" y="99202"/>
                  <a:pt x="556242" y="105856"/>
                  <a:pt x="542935" y="119164"/>
                </a:cubicBezTo>
                <a:lnTo>
                  <a:pt x="119164" y="542935"/>
                </a:lnTo>
                <a:cubicBezTo>
                  <a:pt x="92548" y="569550"/>
                  <a:pt x="92548" y="613102"/>
                  <a:pt x="119164" y="639718"/>
                </a:cubicBezTo>
                <a:lnTo>
                  <a:pt x="542935" y="1063489"/>
                </a:lnTo>
                <a:cubicBezTo>
                  <a:pt x="569550" y="1090104"/>
                  <a:pt x="613102" y="1090104"/>
                  <a:pt x="639718" y="1063489"/>
                </a:cubicBezTo>
                <a:lnTo>
                  <a:pt x="1063489" y="639718"/>
                </a:lnTo>
                <a:cubicBezTo>
                  <a:pt x="1090450" y="613102"/>
                  <a:pt x="1090450" y="569550"/>
                  <a:pt x="1063489" y="542935"/>
                </a:cubicBezTo>
                <a:lnTo>
                  <a:pt x="639718" y="119164"/>
                </a:lnTo>
                <a:cubicBezTo>
                  <a:pt x="626410" y="105856"/>
                  <a:pt x="608868" y="99202"/>
                  <a:pt x="591326" y="99202"/>
                </a:cubicBezTo>
                <a:close/>
                <a:moveTo>
                  <a:pt x="591327" y="0"/>
                </a:moveTo>
                <a:cubicBezTo>
                  <a:pt x="614226" y="0"/>
                  <a:pt x="637126" y="8728"/>
                  <a:pt x="654581" y="26183"/>
                </a:cubicBezTo>
                <a:lnTo>
                  <a:pt x="1156470" y="528072"/>
                </a:lnTo>
                <a:cubicBezTo>
                  <a:pt x="1191381" y="562983"/>
                  <a:pt x="1191381" y="619670"/>
                  <a:pt x="1156470" y="654581"/>
                </a:cubicBezTo>
                <a:lnTo>
                  <a:pt x="654581" y="1156470"/>
                </a:lnTo>
                <a:cubicBezTo>
                  <a:pt x="619670" y="1191381"/>
                  <a:pt x="562983" y="1191381"/>
                  <a:pt x="528072" y="1156470"/>
                </a:cubicBezTo>
                <a:lnTo>
                  <a:pt x="26184" y="654581"/>
                </a:lnTo>
                <a:cubicBezTo>
                  <a:pt x="-8728" y="619670"/>
                  <a:pt x="-8728" y="562983"/>
                  <a:pt x="26184" y="528072"/>
                </a:cubicBezTo>
                <a:lnTo>
                  <a:pt x="528072" y="26183"/>
                </a:lnTo>
                <a:cubicBezTo>
                  <a:pt x="545528" y="8728"/>
                  <a:pt x="568427" y="0"/>
                  <a:pt x="591327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F18A9A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9FCB8E2-BFA8-4C4D-97A9-E20899D344C9}"/>
              </a:ext>
            </a:extLst>
          </p:cNvPr>
          <p:cNvGrpSpPr/>
          <p:nvPr/>
        </p:nvGrpSpPr>
        <p:grpSpPr>
          <a:xfrm>
            <a:off x="7087393" y="3748683"/>
            <a:ext cx="4428788" cy="800219"/>
            <a:chOff x="6557475" y="1411926"/>
            <a:chExt cx="4507692" cy="800219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B7BC9CB-C0B8-4DE9-99B3-27BACBC4E04A}"/>
                </a:ext>
              </a:extLst>
            </p:cNvPr>
            <p:cNvSpPr txBox="1"/>
            <p:nvPr/>
          </p:nvSpPr>
          <p:spPr>
            <a:xfrm>
              <a:off x="6557475" y="1750480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F18A9A"/>
                  </a:solidFill>
                  <a:cs typeface="Arial" pitchFamily="34" charset="0"/>
                </a:rPr>
                <a:t>Get a modern PowerPoint  Presentation that is beautifully </a:t>
              </a:r>
              <a:r>
                <a:rPr lang="en-US" altLang="ko-KR" sz="1200" dirty="0">
                  <a:solidFill>
                    <a:srgbClr val="F18A9A"/>
                  </a:solidFill>
                  <a:ea typeface="FZShuTi" pitchFamily="2" charset="-122"/>
                  <a:cs typeface="Arial" pitchFamily="34" charset="0"/>
                </a:rPr>
                <a:t>I </a:t>
              </a:r>
              <a:r>
                <a:rPr lang="en-US" altLang="ko-KR" sz="1200" b="1" dirty="0">
                  <a:solidFill>
                    <a:srgbClr val="F18A9A"/>
                  </a:solidFill>
                  <a:cs typeface="Arial" pitchFamily="34" charset="0"/>
                </a:rPr>
                <a:t>designed. </a:t>
              </a:r>
              <a:endParaRPr lang="en-US" altLang="ko-KR" sz="1200" dirty="0">
                <a:solidFill>
                  <a:srgbClr val="F18A9A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3AEF471-EEEB-40C9-97CC-790BB0C9B8B7}"/>
                </a:ext>
              </a:extLst>
            </p:cNvPr>
            <p:cNvSpPr txBox="1"/>
            <p:nvPr/>
          </p:nvSpPr>
          <p:spPr>
            <a:xfrm>
              <a:off x="6557475" y="1411926"/>
              <a:ext cx="4507692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 dirty="0">
                  <a:solidFill>
                    <a:srgbClr val="F18A9A"/>
                  </a:solidFill>
                  <a:cs typeface="Arial" pitchFamily="34" charset="0"/>
                </a:rPr>
                <a:t>Contents Here</a:t>
              </a:r>
              <a:endParaRPr lang="ko-KR" altLang="en-US" b="1" dirty="0">
                <a:solidFill>
                  <a:srgbClr val="F18A9A"/>
                </a:solidFill>
                <a:cs typeface="Arial" pitchFamily="34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87987524-AF6F-4CD2-A1BD-5ADC8F48C5CF}"/>
              </a:ext>
            </a:extLst>
          </p:cNvPr>
          <p:cNvSpPr txBox="1"/>
          <p:nvPr/>
        </p:nvSpPr>
        <p:spPr>
          <a:xfrm>
            <a:off x="5920633" y="3887182"/>
            <a:ext cx="958096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rgbClr val="009FE3"/>
                </a:solidFill>
                <a:cs typeface="Arial" pitchFamily="34" charset="0"/>
              </a:rPr>
              <a:t>03</a:t>
            </a:r>
            <a:endParaRPr lang="ko-KR" altLang="en-US" sz="2800" b="1" dirty="0">
              <a:solidFill>
                <a:srgbClr val="009FE3"/>
              </a:solidFill>
              <a:cs typeface="Arial" pitchFamily="34" charset="0"/>
            </a:endParaRPr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15C05B87-5692-4628-A1F1-262A89461E67}"/>
              </a:ext>
            </a:extLst>
          </p:cNvPr>
          <p:cNvSpPr/>
          <p:nvPr/>
        </p:nvSpPr>
        <p:spPr>
          <a:xfrm>
            <a:off x="5920633" y="3669744"/>
            <a:ext cx="958096" cy="958096"/>
          </a:xfrm>
          <a:custGeom>
            <a:avLst/>
            <a:gdLst>
              <a:gd name="connsiteX0" fmla="*/ 591326 w 1182653"/>
              <a:gd name="connsiteY0" fmla="*/ 99202 h 1182653"/>
              <a:gd name="connsiteX1" fmla="*/ 542935 w 1182653"/>
              <a:gd name="connsiteY1" fmla="*/ 119164 h 1182653"/>
              <a:gd name="connsiteX2" fmla="*/ 119164 w 1182653"/>
              <a:gd name="connsiteY2" fmla="*/ 542935 h 1182653"/>
              <a:gd name="connsiteX3" fmla="*/ 119164 w 1182653"/>
              <a:gd name="connsiteY3" fmla="*/ 639718 h 1182653"/>
              <a:gd name="connsiteX4" fmla="*/ 542935 w 1182653"/>
              <a:gd name="connsiteY4" fmla="*/ 1063489 h 1182653"/>
              <a:gd name="connsiteX5" fmla="*/ 639718 w 1182653"/>
              <a:gd name="connsiteY5" fmla="*/ 1063489 h 1182653"/>
              <a:gd name="connsiteX6" fmla="*/ 1063489 w 1182653"/>
              <a:gd name="connsiteY6" fmla="*/ 639718 h 1182653"/>
              <a:gd name="connsiteX7" fmla="*/ 1063489 w 1182653"/>
              <a:gd name="connsiteY7" fmla="*/ 542935 h 1182653"/>
              <a:gd name="connsiteX8" fmla="*/ 639718 w 1182653"/>
              <a:gd name="connsiteY8" fmla="*/ 119164 h 1182653"/>
              <a:gd name="connsiteX9" fmla="*/ 591326 w 1182653"/>
              <a:gd name="connsiteY9" fmla="*/ 99202 h 1182653"/>
              <a:gd name="connsiteX10" fmla="*/ 591327 w 1182653"/>
              <a:gd name="connsiteY10" fmla="*/ 0 h 1182653"/>
              <a:gd name="connsiteX11" fmla="*/ 654581 w 1182653"/>
              <a:gd name="connsiteY11" fmla="*/ 26183 h 1182653"/>
              <a:gd name="connsiteX12" fmla="*/ 1156470 w 1182653"/>
              <a:gd name="connsiteY12" fmla="*/ 528072 h 1182653"/>
              <a:gd name="connsiteX13" fmla="*/ 1156470 w 1182653"/>
              <a:gd name="connsiteY13" fmla="*/ 654581 h 1182653"/>
              <a:gd name="connsiteX14" fmla="*/ 654581 w 1182653"/>
              <a:gd name="connsiteY14" fmla="*/ 1156470 h 1182653"/>
              <a:gd name="connsiteX15" fmla="*/ 528072 w 1182653"/>
              <a:gd name="connsiteY15" fmla="*/ 1156470 h 1182653"/>
              <a:gd name="connsiteX16" fmla="*/ 26184 w 1182653"/>
              <a:gd name="connsiteY16" fmla="*/ 654581 h 1182653"/>
              <a:gd name="connsiteX17" fmla="*/ 26184 w 1182653"/>
              <a:gd name="connsiteY17" fmla="*/ 528072 h 1182653"/>
              <a:gd name="connsiteX18" fmla="*/ 528072 w 1182653"/>
              <a:gd name="connsiteY18" fmla="*/ 26183 h 1182653"/>
              <a:gd name="connsiteX19" fmla="*/ 591327 w 1182653"/>
              <a:gd name="connsiteY19" fmla="*/ 0 h 1182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82653" h="1182653">
                <a:moveTo>
                  <a:pt x="591326" y="99202"/>
                </a:moveTo>
                <a:cubicBezTo>
                  <a:pt x="573784" y="99202"/>
                  <a:pt x="556242" y="105856"/>
                  <a:pt x="542935" y="119164"/>
                </a:cubicBezTo>
                <a:lnTo>
                  <a:pt x="119164" y="542935"/>
                </a:lnTo>
                <a:cubicBezTo>
                  <a:pt x="92548" y="569550"/>
                  <a:pt x="92548" y="613102"/>
                  <a:pt x="119164" y="639718"/>
                </a:cubicBezTo>
                <a:lnTo>
                  <a:pt x="542935" y="1063489"/>
                </a:lnTo>
                <a:cubicBezTo>
                  <a:pt x="569550" y="1090104"/>
                  <a:pt x="613102" y="1090104"/>
                  <a:pt x="639718" y="1063489"/>
                </a:cubicBezTo>
                <a:lnTo>
                  <a:pt x="1063489" y="639718"/>
                </a:lnTo>
                <a:cubicBezTo>
                  <a:pt x="1090450" y="613102"/>
                  <a:pt x="1090450" y="569550"/>
                  <a:pt x="1063489" y="542935"/>
                </a:cubicBezTo>
                <a:lnTo>
                  <a:pt x="639718" y="119164"/>
                </a:lnTo>
                <a:cubicBezTo>
                  <a:pt x="626410" y="105856"/>
                  <a:pt x="608868" y="99202"/>
                  <a:pt x="591326" y="99202"/>
                </a:cubicBezTo>
                <a:close/>
                <a:moveTo>
                  <a:pt x="591327" y="0"/>
                </a:moveTo>
                <a:cubicBezTo>
                  <a:pt x="614226" y="0"/>
                  <a:pt x="637126" y="8728"/>
                  <a:pt x="654581" y="26183"/>
                </a:cubicBezTo>
                <a:lnTo>
                  <a:pt x="1156470" y="528072"/>
                </a:lnTo>
                <a:cubicBezTo>
                  <a:pt x="1191381" y="562983"/>
                  <a:pt x="1191381" y="619670"/>
                  <a:pt x="1156470" y="654581"/>
                </a:cubicBezTo>
                <a:lnTo>
                  <a:pt x="654581" y="1156470"/>
                </a:lnTo>
                <a:cubicBezTo>
                  <a:pt x="619670" y="1191381"/>
                  <a:pt x="562983" y="1191381"/>
                  <a:pt x="528072" y="1156470"/>
                </a:cubicBezTo>
                <a:lnTo>
                  <a:pt x="26184" y="654581"/>
                </a:lnTo>
                <a:cubicBezTo>
                  <a:pt x="-8728" y="619670"/>
                  <a:pt x="-8728" y="562983"/>
                  <a:pt x="26184" y="528072"/>
                </a:cubicBezTo>
                <a:lnTo>
                  <a:pt x="528072" y="26183"/>
                </a:lnTo>
                <a:cubicBezTo>
                  <a:pt x="545528" y="8728"/>
                  <a:pt x="568427" y="0"/>
                  <a:pt x="591327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F18A9A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4968D29-C51E-4772-95A3-C35833739789}"/>
              </a:ext>
            </a:extLst>
          </p:cNvPr>
          <p:cNvGrpSpPr/>
          <p:nvPr/>
        </p:nvGrpSpPr>
        <p:grpSpPr>
          <a:xfrm>
            <a:off x="7658018" y="5188266"/>
            <a:ext cx="4428788" cy="800219"/>
            <a:chOff x="6557475" y="1411926"/>
            <a:chExt cx="4507692" cy="800219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97DAC5E-6F2D-4076-B60D-21553D5F40D8}"/>
                </a:ext>
              </a:extLst>
            </p:cNvPr>
            <p:cNvSpPr txBox="1"/>
            <p:nvPr/>
          </p:nvSpPr>
          <p:spPr>
            <a:xfrm>
              <a:off x="6557475" y="1750480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F18A9A"/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D3F3B3A-F7F3-4BF4-B2C0-3E0DDB19AB2D}"/>
                </a:ext>
              </a:extLst>
            </p:cNvPr>
            <p:cNvSpPr txBox="1"/>
            <p:nvPr/>
          </p:nvSpPr>
          <p:spPr>
            <a:xfrm>
              <a:off x="6557475" y="1411926"/>
              <a:ext cx="4507692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 dirty="0">
                  <a:solidFill>
                    <a:srgbClr val="F18A9A"/>
                  </a:solidFill>
                  <a:cs typeface="Arial" pitchFamily="34" charset="0"/>
                </a:rPr>
                <a:t>Contents Here</a:t>
              </a:r>
              <a:endParaRPr lang="ko-KR" altLang="en-US" b="1" dirty="0">
                <a:solidFill>
                  <a:srgbClr val="F18A9A"/>
                </a:solidFill>
                <a:cs typeface="Arial" pitchFamily="34" charset="0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D131FB6E-8C9A-40B7-8594-A93E33F43832}"/>
              </a:ext>
            </a:extLst>
          </p:cNvPr>
          <p:cNvSpPr txBox="1"/>
          <p:nvPr/>
        </p:nvSpPr>
        <p:spPr>
          <a:xfrm>
            <a:off x="6491258" y="5326765"/>
            <a:ext cx="958096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rgbClr val="009FE3"/>
                </a:solidFill>
                <a:cs typeface="Arial" pitchFamily="34" charset="0"/>
              </a:rPr>
              <a:t>04</a:t>
            </a:r>
            <a:endParaRPr lang="ko-KR" altLang="en-US" sz="2800" b="1" dirty="0">
              <a:solidFill>
                <a:srgbClr val="009FE3"/>
              </a:solidFill>
              <a:cs typeface="Arial" pitchFamily="34" charset="0"/>
            </a:endParaRP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B40CF0BC-5F8F-4C30-8EC7-27D55E1038BE}"/>
              </a:ext>
            </a:extLst>
          </p:cNvPr>
          <p:cNvSpPr/>
          <p:nvPr/>
        </p:nvSpPr>
        <p:spPr>
          <a:xfrm>
            <a:off x="6491258" y="5109327"/>
            <a:ext cx="958096" cy="958096"/>
          </a:xfrm>
          <a:custGeom>
            <a:avLst/>
            <a:gdLst>
              <a:gd name="connsiteX0" fmla="*/ 591326 w 1182653"/>
              <a:gd name="connsiteY0" fmla="*/ 99202 h 1182653"/>
              <a:gd name="connsiteX1" fmla="*/ 542935 w 1182653"/>
              <a:gd name="connsiteY1" fmla="*/ 119164 h 1182653"/>
              <a:gd name="connsiteX2" fmla="*/ 119164 w 1182653"/>
              <a:gd name="connsiteY2" fmla="*/ 542935 h 1182653"/>
              <a:gd name="connsiteX3" fmla="*/ 119164 w 1182653"/>
              <a:gd name="connsiteY3" fmla="*/ 639718 h 1182653"/>
              <a:gd name="connsiteX4" fmla="*/ 542935 w 1182653"/>
              <a:gd name="connsiteY4" fmla="*/ 1063489 h 1182653"/>
              <a:gd name="connsiteX5" fmla="*/ 639718 w 1182653"/>
              <a:gd name="connsiteY5" fmla="*/ 1063489 h 1182653"/>
              <a:gd name="connsiteX6" fmla="*/ 1063489 w 1182653"/>
              <a:gd name="connsiteY6" fmla="*/ 639718 h 1182653"/>
              <a:gd name="connsiteX7" fmla="*/ 1063489 w 1182653"/>
              <a:gd name="connsiteY7" fmla="*/ 542935 h 1182653"/>
              <a:gd name="connsiteX8" fmla="*/ 639718 w 1182653"/>
              <a:gd name="connsiteY8" fmla="*/ 119164 h 1182653"/>
              <a:gd name="connsiteX9" fmla="*/ 591326 w 1182653"/>
              <a:gd name="connsiteY9" fmla="*/ 99202 h 1182653"/>
              <a:gd name="connsiteX10" fmla="*/ 591327 w 1182653"/>
              <a:gd name="connsiteY10" fmla="*/ 0 h 1182653"/>
              <a:gd name="connsiteX11" fmla="*/ 654581 w 1182653"/>
              <a:gd name="connsiteY11" fmla="*/ 26183 h 1182653"/>
              <a:gd name="connsiteX12" fmla="*/ 1156470 w 1182653"/>
              <a:gd name="connsiteY12" fmla="*/ 528072 h 1182653"/>
              <a:gd name="connsiteX13" fmla="*/ 1156470 w 1182653"/>
              <a:gd name="connsiteY13" fmla="*/ 654581 h 1182653"/>
              <a:gd name="connsiteX14" fmla="*/ 654581 w 1182653"/>
              <a:gd name="connsiteY14" fmla="*/ 1156470 h 1182653"/>
              <a:gd name="connsiteX15" fmla="*/ 528072 w 1182653"/>
              <a:gd name="connsiteY15" fmla="*/ 1156470 h 1182653"/>
              <a:gd name="connsiteX16" fmla="*/ 26184 w 1182653"/>
              <a:gd name="connsiteY16" fmla="*/ 654581 h 1182653"/>
              <a:gd name="connsiteX17" fmla="*/ 26184 w 1182653"/>
              <a:gd name="connsiteY17" fmla="*/ 528072 h 1182653"/>
              <a:gd name="connsiteX18" fmla="*/ 528072 w 1182653"/>
              <a:gd name="connsiteY18" fmla="*/ 26183 h 1182653"/>
              <a:gd name="connsiteX19" fmla="*/ 591327 w 1182653"/>
              <a:gd name="connsiteY19" fmla="*/ 0 h 1182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82653" h="1182653">
                <a:moveTo>
                  <a:pt x="591326" y="99202"/>
                </a:moveTo>
                <a:cubicBezTo>
                  <a:pt x="573784" y="99202"/>
                  <a:pt x="556242" y="105856"/>
                  <a:pt x="542935" y="119164"/>
                </a:cubicBezTo>
                <a:lnTo>
                  <a:pt x="119164" y="542935"/>
                </a:lnTo>
                <a:cubicBezTo>
                  <a:pt x="92548" y="569550"/>
                  <a:pt x="92548" y="613102"/>
                  <a:pt x="119164" y="639718"/>
                </a:cubicBezTo>
                <a:lnTo>
                  <a:pt x="542935" y="1063489"/>
                </a:lnTo>
                <a:cubicBezTo>
                  <a:pt x="569550" y="1090104"/>
                  <a:pt x="613102" y="1090104"/>
                  <a:pt x="639718" y="1063489"/>
                </a:cubicBezTo>
                <a:lnTo>
                  <a:pt x="1063489" y="639718"/>
                </a:lnTo>
                <a:cubicBezTo>
                  <a:pt x="1090450" y="613102"/>
                  <a:pt x="1090450" y="569550"/>
                  <a:pt x="1063489" y="542935"/>
                </a:cubicBezTo>
                <a:lnTo>
                  <a:pt x="639718" y="119164"/>
                </a:lnTo>
                <a:cubicBezTo>
                  <a:pt x="626410" y="105856"/>
                  <a:pt x="608868" y="99202"/>
                  <a:pt x="591326" y="99202"/>
                </a:cubicBezTo>
                <a:close/>
                <a:moveTo>
                  <a:pt x="591327" y="0"/>
                </a:moveTo>
                <a:cubicBezTo>
                  <a:pt x="614226" y="0"/>
                  <a:pt x="637126" y="8728"/>
                  <a:pt x="654581" y="26183"/>
                </a:cubicBezTo>
                <a:lnTo>
                  <a:pt x="1156470" y="528072"/>
                </a:lnTo>
                <a:cubicBezTo>
                  <a:pt x="1191381" y="562983"/>
                  <a:pt x="1191381" y="619670"/>
                  <a:pt x="1156470" y="654581"/>
                </a:cubicBezTo>
                <a:lnTo>
                  <a:pt x="654581" y="1156470"/>
                </a:lnTo>
                <a:cubicBezTo>
                  <a:pt x="619670" y="1191381"/>
                  <a:pt x="562983" y="1191381"/>
                  <a:pt x="528072" y="1156470"/>
                </a:cubicBezTo>
                <a:lnTo>
                  <a:pt x="26184" y="654581"/>
                </a:lnTo>
                <a:cubicBezTo>
                  <a:pt x="-8728" y="619670"/>
                  <a:pt x="-8728" y="562983"/>
                  <a:pt x="26184" y="528072"/>
                </a:cubicBezTo>
                <a:lnTo>
                  <a:pt x="528072" y="26183"/>
                </a:lnTo>
                <a:cubicBezTo>
                  <a:pt x="545528" y="8728"/>
                  <a:pt x="568427" y="0"/>
                  <a:pt x="591327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F18A9A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DF8E06D-B8BF-4F1D-B167-4621298F421C}"/>
              </a:ext>
            </a:extLst>
          </p:cNvPr>
          <p:cNvSpPr txBox="1"/>
          <p:nvPr/>
        </p:nvSpPr>
        <p:spPr>
          <a:xfrm>
            <a:off x="626112" y="484796"/>
            <a:ext cx="3228436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dirty="0">
                <a:solidFill>
                  <a:srgbClr val="F18A9A"/>
                </a:solidFill>
                <a:latin typeface="Doppio One" panose="02010603030000020804" pitchFamily="2" charset="0"/>
                <a:cs typeface="Arial" pitchFamily="34" charset="0"/>
              </a:rPr>
              <a:t>Agenda</a:t>
            </a:r>
          </a:p>
          <a:p>
            <a:r>
              <a:rPr lang="en-US" altLang="ko-KR" sz="4400" dirty="0">
                <a:solidFill>
                  <a:srgbClr val="F18A9A"/>
                </a:solidFill>
                <a:latin typeface="Doppio One" panose="02010603030000020804" pitchFamily="2" charset="0"/>
                <a:cs typeface="Arial" pitchFamily="34" charset="0"/>
              </a:rPr>
              <a:t>Style</a:t>
            </a:r>
            <a:endParaRPr lang="ko-KR" altLang="en-US" sz="4400" dirty="0">
              <a:solidFill>
                <a:srgbClr val="F18A9A"/>
              </a:solidFill>
              <a:latin typeface="Doppio One" panose="02010603030000020804" pitchFamily="2" charset="0"/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345" y="1147806"/>
            <a:ext cx="4095000" cy="547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9106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" name="Group 306">
            <a:extLst>
              <a:ext uri="{FF2B5EF4-FFF2-40B4-BE49-F238E27FC236}">
                <a16:creationId xmlns:a16="http://schemas.microsoft.com/office/drawing/2014/main" id="{3EBA6458-5781-4112-9A08-98A73310952D}"/>
              </a:ext>
            </a:extLst>
          </p:cNvPr>
          <p:cNvGrpSpPr/>
          <p:nvPr/>
        </p:nvGrpSpPr>
        <p:grpSpPr>
          <a:xfrm>
            <a:off x="5292246" y="625971"/>
            <a:ext cx="6162504" cy="3616582"/>
            <a:chOff x="2687161" y="3731096"/>
            <a:chExt cx="5158677" cy="3027467"/>
          </a:xfrm>
          <a:solidFill>
            <a:schemeClr val="accent5">
              <a:lumMod val="20000"/>
              <a:lumOff val="80000"/>
              <a:alpha val="70000"/>
            </a:schemeClr>
          </a:solidFill>
        </p:grpSpPr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090B28CA-7792-4119-95BC-5B476C8154F8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03594CCE-04AC-4843-B84C-A25143CCE406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42704D9A-4E7A-4139-80E6-2BEB46AC6982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7F069E3D-2231-4899-A787-45032641EEE0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60B2E626-0914-4E2F-B5E4-84835C7E37BC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C1E4D4E0-F118-41F4-9C3A-EDA8F5A8BDFD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312DF473-2B1A-4CAD-A203-C5687A8AD3FA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9F8BEDCB-B37D-4BE5-960A-5A56834FBA61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4B9EBE6C-2208-47AB-8EF8-20D50F16F585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558A12F8-7292-4C94-A29E-284F0F37DEAC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6DA30351-A53D-41B1-8EB2-89D8EE69D9A0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A0DAB6DA-E059-41D6-A2EE-49B4B1003768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085CCB99-3755-40DF-93C9-DDC1EE149261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78E99472-D4CB-4086-922A-E0201D430260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DE4C7222-6886-4959-AC7E-0B8F09C5465C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ACECA38B-DEAB-458F-A9B5-F744538E597D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E5CC9BD5-CFCB-4156-9FB0-4FFDFD1B9A04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C5F311C7-79F1-4032-BBEC-61AB0DABC0B6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4B6059A3-B53C-44A0-8FD3-30828FE78C51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E7445C3C-8271-445B-9AB6-82ED51F9D04B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6C0BFED4-AB14-4556-B6A2-019055C4D09E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F1FD41A9-65DD-4133-8330-065F6E77E7E0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1EB5C5E9-5FDC-4F90-895B-005F70FA9E32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B769CB7C-C6CA-4456-BC31-FCA77D3E9646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EA554BD6-BF06-47CA-A049-8C4A8E33C167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B5743F10-C88C-4257-965F-946ACF05F8F7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6741FF44-46B8-471C-9D44-CC2C5466091F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7F939E16-5B34-4902-88EE-44DBC2A5FB1F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57B90B55-ABB4-4304-9E68-B820397E8543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85F67FCE-6CA0-4C0E-A341-EBF71FE2C347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116EE505-DEFE-4DD7-B172-B19C653B4EFD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DCEC950A-407C-40E3-BAF2-178AF042A49F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CEAD7A3B-4EE9-4414-BF9A-2473A801D5BA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5EAA081B-596E-4673-87D9-EDD3080870E5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21C81423-F799-4899-BE74-63484D2AA92D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E45B6FB8-1264-43BF-836E-CA608CD4FDBC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C0A9F536-F2EC-4D38-B509-135222A701C4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66F22AAC-3050-40B2-A37D-CD5DC55AA669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05A26DC5-E088-4445-9A04-C3B88E12D8B4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61DE5907-5C53-42CA-9862-46A184B45277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B2C4D4CB-4D2C-457A-9E73-26982860C8E3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F9347248-4992-484A-8F8C-607BF9B6A1E2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353970AA-1AC5-4BD2-AA4D-B2DD26DD00C6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37AA0174-7C10-476B-9D3A-09169B1B486F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48915B89-77BB-4E7A-AF04-6419E2F4C052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F673D770-0361-4ADF-8531-D966EFFF46A0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C09C1C4C-C24C-4894-B8BB-D7EB6B55906C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B5BFADC9-7329-4792-873C-7F7D553C12D6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90F065FA-CD7E-407A-983A-2ACB4957361E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F0D52507-9B9B-41D2-A466-79FF465D263B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38904125-BC04-4D4D-9CE6-813B44828A68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9BE9FCD3-06AB-497E-BE2A-5C4ECC0D355D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4034FE8A-4B55-4D6D-91D6-A709711A2F0E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C0A50998-8434-42DC-9964-9EEEB1D72C8D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F5D59711-9A14-4335-8C14-CE1EE2F14BD0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8F22D2DB-38BC-4A0A-9596-DBBBE3150B46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1888C8DB-0641-491E-AA2C-41336FD5B296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44ED45BB-0519-466A-8E0F-908E93BACB99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03C89E5B-AD91-4536-8FD8-5EE6C7CFDCD0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id="{E5CDAAB3-8363-4BF0-BB19-DC20F6ADA355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id="{C0AFF3F5-3491-4EAF-8FEF-E9126E339B69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id="{ADB2DCB7-6626-40E7-958E-82FC974AA7D5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id="{594E7A16-0ADC-472B-ABFA-F7086C94DE8B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id="{5996B659-3A5E-497C-8F90-97229AFE00A1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1E74EA7F-4023-4134-B11B-DFBD5282D9EF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id="{308CABDF-01D9-4D5F-B61F-861AFA7F309C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" name="Freeform: Shape 373">
              <a:extLst>
                <a:ext uri="{FF2B5EF4-FFF2-40B4-BE49-F238E27FC236}">
                  <a16:creationId xmlns:a16="http://schemas.microsoft.com/office/drawing/2014/main" id="{5FA633CE-97B8-4E39-BB9B-CF9AF134F285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id="{0D033090-94F9-4ED0-ADAC-B764990EA4D1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id="{398EEE9C-04F9-4A7D-BF68-8C2B097F0727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89433F27-5201-407B-B851-EF10F36097BC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id="{F8CA0AB0-7B45-495B-B13F-45DDCAD99188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id="{A37A8055-16FC-413B-8AA4-5E892F1C6642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id="{A7EEB2FC-161C-4227-AF94-79907A97D45A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7C8B190E-60D8-4823-B003-F663A9718A60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id="{EC8C4758-35C5-4963-887F-87D25C9CFA17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id="{D47C66B5-FB75-4A97-BAF7-DEBE994DC55A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id="{C43201CD-6737-4516-B8B9-70EB30FD8C43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id="{945903F8-EAE2-4149-BAF6-F6F891391C06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87934A2E-4E5A-4EA3-9E39-8BD03A8BB91A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id="{64DFB919-C429-4EBB-98DB-C1E77C5C6901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id="{69CF2D25-F521-48DF-AF7B-6DE3AC2B0BA5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id="{8AD24D9B-D171-47CB-9DEB-621ED1A53950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id="{B48DE8CB-D48C-472B-88F0-DDD7330EDCE6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id="{7A225E3A-BD16-4F1C-A4F4-B626B7207495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75423306-116E-4750-A232-AE5CD5D1DFC4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5E765F81-FA74-4541-A05A-B73576AA2D74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:a16="http://schemas.microsoft.com/office/drawing/2014/main" id="{D11361FB-4F43-4194-B51E-AE67FE4B6849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:a16="http://schemas.microsoft.com/office/drawing/2014/main" id="{AF9B35F2-3630-4838-A764-FB305D3CA60E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" name="Freeform: Shape 395">
              <a:extLst>
                <a:ext uri="{FF2B5EF4-FFF2-40B4-BE49-F238E27FC236}">
                  <a16:creationId xmlns:a16="http://schemas.microsoft.com/office/drawing/2014/main" id="{A67703A0-AFEB-4A7A-A78D-11405C5EA697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" name="Freeform: Shape 396">
              <a:extLst>
                <a:ext uri="{FF2B5EF4-FFF2-40B4-BE49-F238E27FC236}">
                  <a16:creationId xmlns:a16="http://schemas.microsoft.com/office/drawing/2014/main" id="{17C0DDFC-CAE2-47C5-AB9F-E505078954FD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" name="Freeform: Shape 397">
              <a:extLst>
                <a:ext uri="{FF2B5EF4-FFF2-40B4-BE49-F238E27FC236}">
                  <a16:creationId xmlns:a16="http://schemas.microsoft.com/office/drawing/2014/main" id="{A0AB39D9-057F-4871-9B6C-E88B41939956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" name="Freeform: Shape 398">
              <a:extLst>
                <a:ext uri="{FF2B5EF4-FFF2-40B4-BE49-F238E27FC236}">
                  <a16:creationId xmlns:a16="http://schemas.microsoft.com/office/drawing/2014/main" id="{B13018F3-5C64-44EA-BFAA-3CCBE01D79CE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" name="Freeform: Shape 399">
              <a:extLst>
                <a:ext uri="{FF2B5EF4-FFF2-40B4-BE49-F238E27FC236}">
                  <a16:creationId xmlns:a16="http://schemas.microsoft.com/office/drawing/2014/main" id="{E1B40EEB-1447-40CB-AB7A-9D345F6B68C4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id="{716CB445-A85F-4B84-ADD9-852D7CB4077C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:a16="http://schemas.microsoft.com/office/drawing/2014/main" id="{96E9243C-6774-4371-8BD1-4741278D21BE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" name="Freeform: Shape 402">
              <a:extLst>
                <a:ext uri="{FF2B5EF4-FFF2-40B4-BE49-F238E27FC236}">
                  <a16:creationId xmlns:a16="http://schemas.microsoft.com/office/drawing/2014/main" id="{51F4C7FE-E559-43F9-9504-C7FF5806FBA3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" name="Freeform: Shape 403">
              <a:extLst>
                <a:ext uri="{FF2B5EF4-FFF2-40B4-BE49-F238E27FC236}">
                  <a16:creationId xmlns:a16="http://schemas.microsoft.com/office/drawing/2014/main" id="{2DB10E62-43CA-4D86-AD31-008DEDF432CC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" name="Freeform: Shape 404">
              <a:extLst>
                <a:ext uri="{FF2B5EF4-FFF2-40B4-BE49-F238E27FC236}">
                  <a16:creationId xmlns:a16="http://schemas.microsoft.com/office/drawing/2014/main" id="{469C59A6-B88E-4011-98E2-788C09042373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" name="Freeform: Shape 405">
              <a:extLst>
                <a:ext uri="{FF2B5EF4-FFF2-40B4-BE49-F238E27FC236}">
                  <a16:creationId xmlns:a16="http://schemas.microsoft.com/office/drawing/2014/main" id="{477458F8-F885-4602-931B-E982D39695E6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" name="Freeform: Shape 406">
              <a:extLst>
                <a:ext uri="{FF2B5EF4-FFF2-40B4-BE49-F238E27FC236}">
                  <a16:creationId xmlns:a16="http://schemas.microsoft.com/office/drawing/2014/main" id="{69372909-7B33-4898-9796-48E113227F97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" name="Freeform: Shape 407">
              <a:extLst>
                <a:ext uri="{FF2B5EF4-FFF2-40B4-BE49-F238E27FC236}">
                  <a16:creationId xmlns:a16="http://schemas.microsoft.com/office/drawing/2014/main" id="{5DD39305-05CB-4729-B9BA-A1C325B518EE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" name="Freeform: Shape 408">
              <a:extLst>
                <a:ext uri="{FF2B5EF4-FFF2-40B4-BE49-F238E27FC236}">
                  <a16:creationId xmlns:a16="http://schemas.microsoft.com/office/drawing/2014/main" id="{0AD7FC3F-2929-40C2-984A-254CD45B2219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" name="Freeform: Shape 409">
              <a:extLst>
                <a:ext uri="{FF2B5EF4-FFF2-40B4-BE49-F238E27FC236}">
                  <a16:creationId xmlns:a16="http://schemas.microsoft.com/office/drawing/2014/main" id="{BDB34A07-A803-4368-84A6-0B19151089BF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" name="Freeform: Shape 410">
              <a:extLst>
                <a:ext uri="{FF2B5EF4-FFF2-40B4-BE49-F238E27FC236}">
                  <a16:creationId xmlns:a16="http://schemas.microsoft.com/office/drawing/2014/main" id="{10C3981D-A160-4931-A50F-538C620B1C6A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" name="Freeform: Shape 411">
              <a:extLst>
                <a:ext uri="{FF2B5EF4-FFF2-40B4-BE49-F238E27FC236}">
                  <a16:creationId xmlns:a16="http://schemas.microsoft.com/office/drawing/2014/main" id="{7CF5B308-CB8B-42FF-9D7B-47A9BBA96EB8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3" name="Freeform: Shape 412">
              <a:extLst>
                <a:ext uri="{FF2B5EF4-FFF2-40B4-BE49-F238E27FC236}">
                  <a16:creationId xmlns:a16="http://schemas.microsoft.com/office/drawing/2014/main" id="{1ED756D1-0FD9-42D1-98CD-8DECDDC25773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" name="Freeform: Shape 413">
              <a:extLst>
                <a:ext uri="{FF2B5EF4-FFF2-40B4-BE49-F238E27FC236}">
                  <a16:creationId xmlns:a16="http://schemas.microsoft.com/office/drawing/2014/main" id="{8D573A43-132B-42D3-AB72-6FE139D7AC9C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" name="Freeform: Shape 414">
              <a:extLst>
                <a:ext uri="{FF2B5EF4-FFF2-40B4-BE49-F238E27FC236}">
                  <a16:creationId xmlns:a16="http://schemas.microsoft.com/office/drawing/2014/main" id="{C9C50AE8-24F0-4727-BCFF-DCF1DD5EF2AF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" name="Freeform: Shape 415">
              <a:extLst>
                <a:ext uri="{FF2B5EF4-FFF2-40B4-BE49-F238E27FC236}">
                  <a16:creationId xmlns:a16="http://schemas.microsoft.com/office/drawing/2014/main" id="{9E47D6FA-D3BE-49A4-9856-503A6F9681E3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" name="Freeform: Shape 416">
              <a:extLst>
                <a:ext uri="{FF2B5EF4-FFF2-40B4-BE49-F238E27FC236}">
                  <a16:creationId xmlns:a16="http://schemas.microsoft.com/office/drawing/2014/main" id="{4EF66F86-E8E5-4198-819B-A3C6A0AB2795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" name="Freeform: Shape 417">
              <a:extLst>
                <a:ext uri="{FF2B5EF4-FFF2-40B4-BE49-F238E27FC236}">
                  <a16:creationId xmlns:a16="http://schemas.microsoft.com/office/drawing/2014/main" id="{6A2247FF-A1FB-42BD-935A-30FD321EAAF5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9" name="Freeform: Shape 418">
              <a:extLst>
                <a:ext uri="{FF2B5EF4-FFF2-40B4-BE49-F238E27FC236}">
                  <a16:creationId xmlns:a16="http://schemas.microsoft.com/office/drawing/2014/main" id="{C63A4E6C-81B2-469B-9595-E639FB97ECC3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0F54531D-9620-47CD-AB90-D56B31328356}"/>
              </a:ext>
            </a:extLst>
          </p:cNvPr>
          <p:cNvSpPr/>
          <p:nvPr/>
        </p:nvSpPr>
        <p:spPr>
          <a:xfrm>
            <a:off x="8952511" y="4970623"/>
            <a:ext cx="2520000" cy="1438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FE13D80E-15C1-45BD-8A0C-0014A6645FA7}"/>
              </a:ext>
            </a:extLst>
          </p:cNvPr>
          <p:cNvSpPr/>
          <p:nvPr/>
        </p:nvSpPr>
        <p:spPr>
          <a:xfrm>
            <a:off x="10068511" y="4684461"/>
            <a:ext cx="288000" cy="288000"/>
          </a:xfrm>
          <a:prstGeom prst="triangle">
            <a:avLst/>
          </a:prstGeom>
          <a:solidFill>
            <a:srgbClr val="F18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2BBE30-A135-4911-86CF-6CDC935B0DC2}"/>
              </a:ext>
            </a:extLst>
          </p:cNvPr>
          <p:cNvSpPr/>
          <p:nvPr/>
        </p:nvSpPr>
        <p:spPr>
          <a:xfrm>
            <a:off x="6211195" y="4970623"/>
            <a:ext cx="2520000" cy="1438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04F50487-61A5-40E5-92B3-29A283079120}"/>
              </a:ext>
            </a:extLst>
          </p:cNvPr>
          <p:cNvSpPr/>
          <p:nvPr/>
        </p:nvSpPr>
        <p:spPr>
          <a:xfrm>
            <a:off x="7327195" y="4690111"/>
            <a:ext cx="288000" cy="288000"/>
          </a:xfrm>
          <a:prstGeom prst="triangle">
            <a:avLst/>
          </a:prstGeom>
          <a:solidFill>
            <a:srgbClr val="F18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2ED6A8-50C9-46B2-970E-BB918CA4E732}"/>
              </a:ext>
            </a:extLst>
          </p:cNvPr>
          <p:cNvSpPr/>
          <p:nvPr/>
        </p:nvSpPr>
        <p:spPr>
          <a:xfrm>
            <a:off x="3469880" y="4970623"/>
            <a:ext cx="2520000" cy="1438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49299872-B8AE-4287-851C-9C6F70B5E510}"/>
              </a:ext>
            </a:extLst>
          </p:cNvPr>
          <p:cNvSpPr/>
          <p:nvPr/>
        </p:nvSpPr>
        <p:spPr>
          <a:xfrm>
            <a:off x="4585880" y="4683985"/>
            <a:ext cx="288000" cy="288000"/>
          </a:xfrm>
          <a:prstGeom prst="triangle">
            <a:avLst/>
          </a:prstGeom>
          <a:solidFill>
            <a:srgbClr val="F18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AF1F16-3318-421F-BA23-54A818B15806}"/>
              </a:ext>
            </a:extLst>
          </p:cNvPr>
          <p:cNvSpPr/>
          <p:nvPr/>
        </p:nvSpPr>
        <p:spPr>
          <a:xfrm>
            <a:off x="728565" y="4970623"/>
            <a:ext cx="2520000" cy="1438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E2600ABC-38D8-4111-8E96-DF3A234D1F59}"/>
              </a:ext>
            </a:extLst>
          </p:cNvPr>
          <p:cNvSpPr/>
          <p:nvPr/>
        </p:nvSpPr>
        <p:spPr>
          <a:xfrm>
            <a:off x="1844565" y="4688903"/>
            <a:ext cx="288000" cy="288000"/>
          </a:xfrm>
          <a:prstGeom prst="triangle">
            <a:avLst/>
          </a:prstGeom>
          <a:solidFill>
            <a:srgbClr val="F18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1562B030-7DF0-48BB-9AFD-E4923D675482}"/>
              </a:ext>
            </a:extLst>
          </p:cNvPr>
          <p:cNvGrpSpPr/>
          <p:nvPr/>
        </p:nvGrpSpPr>
        <p:grpSpPr>
          <a:xfrm>
            <a:off x="800100" y="5592173"/>
            <a:ext cx="2376930" cy="715025"/>
            <a:chOff x="7190264" y="3882290"/>
            <a:chExt cx="1399112" cy="715025"/>
          </a:xfrm>
        </p:grpSpPr>
        <p:sp>
          <p:nvSpPr>
            <p:cNvPr id="290" name="TextBox 289">
              <a:extLst>
                <a:ext uri="{FF2B5EF4-FFF2-40B4-BE49-F238E27FC236}">
                  <a16:creationId xmlns:a16="http://schemas.microsoft.com/office/drawing/2014/main" id="{75A3FD98-169F-48AA-B2DF-1844EAB00F76}"/>
                </a:ext>
              </a:extLst>
            </p:cNvPr>
            <p:cNvSpPr txBox="1"/>
            <p:nvPr/>
          </p:nvSpPr>
          <p:spPr>
            <a:xfrm>
              <a:off x="7190264" y="4135650"/>
              <a:ext cx="13991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1" name="TextBox 290">
              <a:extLst>
                <a:ext uri="{FF2B5EF4-FFF2-40B4-BE49-F238E27FC236}">
                  <a16:creationId xmlns:a16="http://schemas.microsoft.com/office/drawing/2014/main" id="{D562861B-921F-4BB5-8062-9FA3BC6C31CC}"/>
                </a:ext>
              </a:extLst>
            </p:cNvPr>
            <p:cNvSpPr txBox="1"/>
            <p:nvPr/>
          </p:nvSpPr>
          <p:spPr>
            <a:xfrm>
              <a:off x="7190264" y="3882290"/>
              <a:ext cx="1399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FACCF090-3410-4C3D-BB57-6853C5334991}"/>
              </a:ext>
            </a:extLst>
          </p:cNvPr>
          <p:cNvGrpSpPr/>
          <p:nvPr/>
        </p:nvGrpSpPr>
        <p:grpSpPr>
          <a:xfrm>
            <a:off x="3541415" y="5592173"/>
            <a:ext cx="2376930" cy="715025"/>
            <a:chOff x="7190264" y="3882290"/>
            <a:chExt cx="1399112" cy="715025"/>
          </a:xfrm>
        </p:grpSpPr>
        <p:sp>
          <p:nvSpPr>
            <p:cNvPr id="293" name="TextBox 292">
              <a:extLst>
                <a:ext uri="{FF2B5EF4-FFF2-40B4-BE49-F238E27FC236}">
                  <a16:creationId xmlns:a16="http://schemas.microsoft.com/office/drawing/2014/main" id="{64FA6083-4EE9-4062-9F10-B2D5CFCC3F6E}"/>
                </a:ext>
              </a:extLst>
            </p:cNvPr>
            <p:cNvSpPr txBox="1"/>
            <p:nvPr/>
          </p:nvSpPr>
          <p:spPr>
            <a:xfrm>
              <a:off x="7190264" y="4135650"/>
              <a:ext cx="13991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4" name="TextBox 293">
              <a:extLst>
                <a:ext uri="{FF2B5EF4-FFF2-40B4-BE49-F238E27FC236}">
                  <a16:creationId xmlns:a16="http://schemas.microsoft.com/office/drawing/2014/main" id="{A33A460D-23C4-40F1-8323-4005FD211173}"/>
                </a:ext>
              </a:extLst>
            </p:cNvPr>
            <p:cNvSpPr txBox="1"/>
            <p:nvPr/>
          </p:nvSpPr>
          <p:spPr>
            <a:xfrm>
              <a:off x="7190264" y="3882290"/>
              <a:ext cx="1399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5" name="Group 294">
            <a:extLst>
              <a:ext uri="{FF2B5EF4-FFF2-40B4-BE49-F238E27FC236}">
                <a16:creationId xmlns:a16="http://schemas.microsoft.com/office/drawing/2014/main" id="{79ADB22E-9990-4162-99B7-CD30D8619D58}"/>
              </a:ext>
            </a:extLst>
          </p:cNvPr>
          <p:cNvGrpSpPr/>
          <p:nvPr/>
        </p:nvGrpSpPr>
        <p:grpSpPr>
          <a:xfrm>
            <a:off x="6282730" y="5592173"/>
            <a:ext cx="2376930" cy="715025"/>
            <a:chOff x="7190264" y="3882290"/>
            <a:chExt cx="1399112" cy="715025"/>
          </a:xfrm>
        </p:grpSpPr>
        <p:sp>
          <p:nvSpPr>
            <p:cNvPr id="296" name="TextBox 295">
              <a:extLst>
                <a:ext uri="{FF2B5EF4-FFF2-40B4-BE49-F238E27FC236}">
                  <a16:creationId xmlns:a16="http://schemas.microsoft.com/office/drawing/2014/main" id="{0B45CAD7-4499-4F3C-8577-4D6AA0F4F4B8}"/>
                </a:ext>
              </a:extLst>
            </p:cNvPr>
            <p:cNvSpPr txBox="1"/>
            <p:nvPr/>
          </p:nvSpPr>
          <p:spPr>
            <a:xfrm>
              <a:off x="7190264" y="4135650"/>
              <a:ext cx="13991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7" name="TextBox 296">
              <a:extLst>
                <a:ext uri="{FF2B5EF4-FFF2-40B4-BE49-F238E27FC236}">
                  <a16:creationId xmlns:a16="http://schemas.microsoft.com/office/drawing/2014/main" id="{BC0518EB-C0D7-4BE1-BF95-CB7E0D1EDBC8}"/>
                </a:ext>
              </a:extLst>
            </p:cNvPr>
            <p:cNvSpPr txBox="1"/>
            <p:nvPr/>
          </p:nvSpPr>
          <p:spPr>
            <a:xfrm>
              <a:off x="7190264" y="3882290"/>
              <a:ext cx="1399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8" name="Group 297">
            <a:extLst>
              <a:ext uri="{FF2B5EF4-FFF2-40B4-BE49-F238E27FC236}">
                <a16:creationId xmlns:a16="http://schemas.microsoft.com/office/drawing/2014/main" id="{B5B4AD96-7BEF-400E-B0C0-EE2C0FACBF2E}"/>
              </a:ext>
            </a:extLst>
          </p:cNvPr>
          <p:cNvGrpSpPr/>
          <p:nvPr/>
        </p:nvGrpSpPr>
        <p:grpSpPr>
          <a:xfrm>
            <a:off x="9024046" y="5592173"/>
            <a:ext cx="2376930" cy="715025"/>
            <a:chOff x="7190264" y="3882290"/>
            <a:chExt cx="1399112" cy="715025"/>
          </a:xfrm>
        </p:grpSpPr>
        <p:sp>
          <p:nvSpPr>
            <p:cNvPr id="299" name="TextBox 298">
              <a:extLst>
                <a:ext uri="{FF2B5EF4-FFF2-40B4-BE49-F238E27FC236}">
                  <a16:creationId xmlns:a16="http://schemas.microsoft.com/office/drawing/2014/main" id="{15E2CEC2-43B3-4037-B787-BAA8ACE95091}"/>
                </a:ext>
              </a:extLst>
            </p:cNvPr>
            <p:cNvSpPr txBox="1"/>
            <p:nvPr/>
          </p:nvSpPr>
          <p:spPr>
            <a:xfrm>
              <a:off x="7190264" y="4135650"/>
              <a:ext cx="13991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0" name="TextBox 299">
              <a:extLst>
                <a:ext uri="{FF2B5EF4-FFF2-40B4-BE49-F238E27FC236}">
                  <a16:creationId xmlns:a16="http://schemas.microsoft.com/office/drawing/2014/main" id="{59733D2C-951B-4AB1-BFD5-F7879244A94A}"/>
                </a:ext>
              </a:extLst>
            </p:cNvPr>
            <p:cNvSpPr txBox="1"/>
            <p:nvPr/>
          </p:nvSpPr>
          <p:spPr>
            <a:xfrm>
              <a:off x="7190264" y="3882290"/>
              <a:ext cx="1399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1" name="TextBox 300">
            <a:extLst>
              <a:ext uri="{FF2B5EF4-FFF2-40B4-BE49-F238E27FC236}">
                <a16:creationId xmlns:a16="http://schemas.microsoft.com/office/drawing/2014/main" id="{C01007A0-ECC1-4343-93B3-62F3A1F91301}"/>
              </a:ext>
            </a:extLst>
          </p:cNvPr>
          <p:cNvSpPr txBox="1"/>
          <p:nvPr/>
        </p:nvSpPr>
        <p:spPr>
          <a:xfrm>
            <a:off x="678975" y="2001658"/>
            <a:ext cx="43345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302" name="TextBox 301">
            <a:extLst>
              <a:ext uri="{FF2B5EF4-FFF2-40B4-BE49-F238E27FC236}">
                <a16:creationId xmlns:a16="http://schemas.microsoft.com/office/drawing/2014/main" id="{1401331F-65C0-4F06-948B-3A2F0C555F54}"/>
              </a:ext>
            </a:extLst>
          </p:cNvPr>
          <p:cNvSpPr txBox="1"/>
          <p:nvPr/>
        </p:nvSpPr>
        <p:spPr>
          <a:xfrm>
            <a:off x="553169" y="219287"/>
            <a:ext cx="3170140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000" dirty="0">
                <a:solidFill>
                  <a:schemeClr val="bg1"/>
                </a:solidFill>
                <a:latin typeface="+mj-lt"/>
              </a:rPr>
              <a:t>Worldmap</a:t>
            </a:r>
            <a:r>
              <a:rPr lang="en-US" altLang="ko-KR" sz="4000" dirty="0">
                <a:latin typeface="+mj-lt"/>
              </a:rPr>
              <a:t> Infographic</a:t>
            </a:r>
            <a:endParaRPr lang="ko-KR" altLang="en-US" sz="4000" dirty="0">
              <a:latin typeface="+mj-lt"/>
            </a:endParaRPr>
          </a:p>
        </p:txBody>
      </p:sp>
      <p:sp>
        <p:nvSpPr>
          <p:cNvPr id="303" name="Rectangle 130">
            <a:extLst>
              <a:ext uri="{FF2B5EF4-FFF2-40B4-BE49-F238E27FC236}">
                <a16:creationId xmlns:a16="http://schemas.microsoft.com/office/drawing/2014/main" id="{AF7B8CEA-CE03-44CF-AF95-112E78AF0E60}"/>
              </a:ext>
            </a:extLst>
          </p:cNvPr>
          <p:cNvSpPr/>
          <p:nvPr/>
        </p:nvSpPr>
        <p:spPr>
          <a:xfrm>
            <a:off x="1814770" y="5145269"/>
            <a:ext cx="344539" cy="34610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rgbClr val="F18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04" name="Rectangle 36">
            <a:extLst>
              <a:ext uri="{FF2B5EF4-FFF2-40B4-BE49-F238E27FC236}">
                <a16:creationId xmlns:a16="http://schemas.microsoft.com/office/drawing/2014/main" id="{9F00F15E-C531-46F3-8B06-A5AF5D44D0C2}"/>
              </a:ext>
            </a:extLst>
          </p:cNvPr>
          <p:cNvSpPr/>
          <p:nvPr/>
        </p:nvSpPr>
        <p:spPr>
          <a:xfrm>
            <a:off x="7287080" y="5158889"/>
            <a:ext cx="381451" cy="31886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rgbClr val="F18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5" name="Rounded Rectangle 7">
            <a:extLst>
              <a:ext uri="{FF2B5EF4-FFF2-40B4-BE49-F238E27FC236}">
                <a16:creationId xmlns:a16="http://schemas.microsoft.com/office/drawing/2014/main" id="{937DA2A3-B4F0-46A4-9366-4E92B602C209}"/>
              </a:ext>
            </a:extLst>
          </p:cNvPr>
          <p:cNvSpPr/>
          <p:nvPr/>
        </p:nvSpPr>
        <p:spPr>
          <a:xfrm>
            <a:off x="10058238" y="5163600"/>
            <a:ext cx="358568" cy="309440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rgbClr val="F18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6" name="Round Same Side Corner Rectangle 36">
            <a:extLst>
              <a:ext uri="{FF2B5EF4-FFF2-40B4-BE49-F238E27FC236}">
                <a16:creationId xmlns:a16="http://schemas.microsoft.com/office/drawing/2014/main" id="{4827E943-0458-435D-BCD8-1EE340A31845}"/>
              </a:ext>
            </a:extLst>
          </p:cNvPr>
          <p:cNvSpPr>
            <a:spLocks noChangeAspect="1"/>
          </p:cNvSpPr>
          <p:nvPr/>
        </p:nvSpPr>
        <p:spPr>
          <a:xfrm>
            <a:off x="4534375" y="5162167"/>
            <a:ext cx="395017" cy="312307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rgbClr val="F18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0" name="Flowchart: Off-page Connector 419">
            <a:extLst>
              <a:ext uri="{FF2B5EF4-FFF2-40B4-BE49-F238E27FC236}">
                <a16:creationId xmlns:a16="http://schemas.microsoft.com/office/drawing/2014/main" id="{D443760D-8B09-4FAC-A1F9-97D2473414DB}"/>
              </a:ext>
            </a:extLst>
          </p:cNvPr>
          <p:cNvSpPr/>
          <p:nvPr/>
        </p:nvSpPr>
        <p:spPr>
          <a:xfrm>
            <a:off x="6251432" y="1668477"/>
            <a:ext cx="279624" cy="454296"/>
          </a:xfrm>
          <a:prstGeom prst="flowChartOffpageConnector">
            <a:avLst/>
          </a:prstGeom>
          <a:solidFill>
            <a:srgbClr val="F18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421" name="Flowchart: Off-page Connector 420">
            <a:extLst>
              <a:ext uri="{FF2B5EF4-FFF2-40B4-BE49-F238E27FC236}">
                <a16:creationId xmlns:a16="http://schemas.microsoft.com/office/drawing/2014/main" id="{C5925FBF-600F-4C98-8832-C0C0B31631A6}"/>
              </a:ext>
            </a:extLst>
          </p:cNvPr>
          <p:cNvSpPr/>
          <p:nvPr/>
        </p:nvSpPr>
        <p:spPr>
          <a:xfrm>
            <a:off x="7187688" y="2925908"/>
            <a:ext cx="279624" cy="454296"/>
          </a:xfrm>
          <a:prstGeom prst="flowChartOffpageConnector">
            <a:avLst/>
          </a:prstGeom>
          <a:solidFill>
            <a:srgbClr val="F18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422" name="Flowchart: Off-page Connector 421">
            <a:extLst>
              <a:ext uri="{FF2B5EF4-FFF2-40B4-BE49-F238E27FC236}">
                <a16:creationId xmlns:a16="http://schemas.microsoft.com/office/drawing/2014/main" id="{EA5B4628-0797-42A6-8517-41CF44278A9B}"/>
              </a:ext>
            </a:extLst>
          </p:cNvPr>
          <p:cNvSpPr/>
          <p:nvPr/>
        </p:nvSpPr>
        <p:spPr>
          <a:xfrm>
            <a:off x="8569107" y="1529332"/>
            <a:ext cx="279624" cy="454296"/>
          </a:xfrm>
          <a:prstGeom prst="flowChartOffpageConnector">
            <a:avLst/>
          </a:prstGeom>
          <a:solidFill>
            <a:srgbClr val="F18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423" name="Flowchart: Off-page Connector 422">
            <a:extLst>
              <a:ext uri="{FF2B5EF4-FFF2-40B4-BE49-F238E27FC236}">
                <a16:creationId xmlns:a16="http://schemas.microsoft.com/office/drawing/2014/main" id="{2575ABB7-E7C5-49F8-B23F-BF01D4134EFE}"/>
              </a:ext>
            </a:extLst>
          </p:cNvPr>
          <p:cNvSpPr/>
          <p:nvPr/>
        </p:nvSpPr>
        <p:spPr>
          <a:xfrm>
            <a:off x="10452311" y="3075156"/>
            <a:ext cx="279624" cy="454296"/>
          </a:xfrm>
          <a:prstGeom prst="flowChartOffpageConnector">
            <a:avLst/>
          </a:prstGeom>
          <a:solidFill>
            <a:srgbClr val="F18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271463"/>
            <a:ext cx="11572875" cy="7239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4800" dirty="0">
                <a:solidFill>
                  <a:srgbClr val="EB5C52"/>
                </a:solidFill>
              </a:rPr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75B81C-D038-44B9-BBEB-95E2AE16BB83}"/>
              </a:ext>
            </a:extLst>
          </p:cNvPr>
          <p:cNvSpPr/>
          <p:nvPr/>
        </p:nvSpPr>
        <p:spPr>
          <a:xfrm>
            <a:off x="857484" y="2141419"/>
            <a:ext cx="10342994" cy="46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  <a:ea typeface="+mj-ea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8F62A4-1108-4D34-B985-53317BA55F82}"/>
              </a:ext>
            </a:extLst>
          </p:cNvPr>
          <p:cNvSpPr/>
          <p:nvPr/>
        </p:nvSpPr>
        <p:spPr>
          <a:xfrm>
            <a:off x="857484" y="2716550"/>
            <a:ext cx="10342994" cy="46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  <a:ea typeface="+mj-ea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FC890C-95EF-42CD-8E70-1F05B7DE93CA}"/>
              </a:ext>
            </a:extLst>
          </p:cNvPr>
          <p:cNvSpPr/>
          <p:nvPr/>
        </p:nvSpPr>
        <p:spPr>
          <a:xfrm>
            <a:off x="857484" y="3291681"/>
            <a:ext cx="10342994" cy="46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  <a:ea typeface="+mj-ea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CB53D0-E93F-4687-935E-5829CA887D70}"/>
              </a:ext>
            </a:extLst>
          </p:cNvPr>
          <p:cNvSpPr/>
          <p:nvPr/>
        </p:nvSpPr>
        <p:spPr>
          <a:xfrm>
            <a:off x="857484" y="3866812"/>
            <a:ext cx="10342994" cy="46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  <a:ea typeface="+mj-ea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4C61FE-CA43-421D-BAA8-E0D5199DD501}"/>
              </a:ext>
            </a:extLst>
          </p:cNvPr>
          <p:cNvSpPr/>
          <p:nvPr/>
        </p:nvSpPr>
        <p:spPr>
          <a:xfrm>
            <a:off x="857484" y="4441943"/>
            <a:ext cx="10342994" cy="46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  <a:ea typeface="+mj-ea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8624AB0-B536-4405-9CE8-28A7BBF42A60}"/>
              </a:ext>
            </a:extLst>
          </p:cNvPr>
          <p:cNvSpPr/>
          <p:nvPr/>
        </p:nvSpPr>
        <p:spPr>
          <a:xfrm>
            <a:off x="857484" y="5025867"/>
            <a:ext cx="10342994" cy="46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  <a:ea typeface="+mj-ea"/>
            </a:endParaRPr>
          </a:p>
        </p:txBody>
      </p:sp>
      <p:graphicFrame>
        <p:nvGraphicFramePr>
          <p:cNvPr id="9" name="Chart 9">
            <a:extLst>
              <a:ext uri="{FF2B5EF4-FFF2-40B4-BE49-F238E27FC236}">
                <a16:creationId xmlns:a16="http://schemas.microsoft.com/office/drawing/2014/main" id="{98780193-6FDC-4110-BAEE-DEED526D97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6595498"/>
              </p:ext>
            </p:extLst>
          </p:nvPr>
        </p:nvGraphicFramePr>
        <p:xfrm>
          <a:off x="3473328" y="1946599"/>
          <a:ext cx="3744342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7F0448DA-21D1-4889-B49B-006398BB31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9104172"/>
              </p:ext>
            </p:extLst>
          </p:nvPr>
        </p:nvGraphicFramePr>
        <p:xfrm>
          <a:off x="7401278" y="1952729"/>
          <a:ext cx="3744342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D45C3685-8142-413D-BF83-080BE1E4F356}"/>
              </a:ext>
            </a:extLst>
          </p:cNvPr>
          <p:cNvSpPr txBox="1"/>
          <p:nvPr/>
        </p:nvSpPr>
        <p:spPr>
          <a:xfrm>
            <a:off x="1128452" y="3952201"/>
            <a:ext cx="198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Text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4BEEF1-2FAC-4ED3-9044-41391F2F26C8}"/>
              </a:ext>
            </a:extLst>
          </p:cNvPr>
          <p:cNvSpPr txBox="1"/>
          <p:nvPr/>
        </p:nvSpPr>
        <p:spPr>
          <a:xfrm>
            <a:off x="1128452" y="4529091"/>
            <a:ext cx="198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6CFAAA-77BC-4974-809E-4E080C600917}"/>
              </a:ext>
            </a:extLst>
          </p:cNvPr>
          <p:cNvSpPr txBox="1"/>
          <p:nvPr/>
        </p:nvSpPr>
        <p:spPr>
          <a:xfrm>
            <a:off x="1128452" y="5105979"/>
            <a:ext cx="198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EBD5E56-42C8-4528-B320-9D890996B158}"/>
              </a:ext>
            </a:extLst>
          </p:cNvPr>
          <p:cNvSpPr txBox="1"/>
          <p:nvPr/>
        </p:nvSpPr>
        <p:spPr>
          <a:xfrm>
            <a:off x="1128451" y="3375312"/>
            <a:ext cx="198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Your Content  Here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3387B0-6620-403E-9434-21C29E727D40}"/>
              </a:ext>
            </a:extLst>
          </p:cNvPr>
          <p:cNvSpPr txBox="1"/>
          <p:nvPr/>
        </p:nvSpPr>
        <p:spPr>
          <a:xfrm>
            <a:off x="1128451" y="2798422"/>
            <a:ext cx="198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C76115-F801-4F3B-B90A-612978946879}"/>
              </a:ext>
            </a:extLst>
          </p:cNvPr>
          <p:cNvSpPr txBox="1"/>
          <p:nvPr/>
        </p:nvSpPr>
        <p:spPr>
          <a:xfrm>
            <a:off x="1128452" y="2221531"/>
            <a:ext cx="198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Text Here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17" name="TextBox 14">
            <a:extLst>
              <a:ext uri="{FF2B5EF4-FFF2-40B4-BE49-F238E27FC236}">
                <a16:creationId xmlns:a16="http://schemas.microsoft.com/office/drawing/2014/main" id="{BC525FAE-6223-438D-BF93-DE6E36E5CE86}"/>
              </a:ext>
            </a:extLst>
          </p:cNvPr>
          <p:cNvSpPr txBox="1"/>
          <p:nvPr/>
        </p:nvSpPr>
        <p:spPr>
          <a:xfrm>
            <a:off x="6207971" y="2236921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75%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18" name="TextBox 14">
            <a:extLst>
              <a:ext uri="{FF2B5EF4-FFF2-40B4-BE49-F238E27FC236}">
                <a16:creationId xmlns:a16="http://schemas.microsoft.com/office/drawing/2014/main" id="{9889031D-A0D9-4647-8D0D-A5F99E8B0792}"/>
              </a:ext>
            </a:extLst>
          </p:cNvPr>
          <p:cNvSpPr txBox="1"/>
          <p:nvPr/>
        </p:nvSpPr>
        <p:spPr>
          <a:xfrm>
            <a:off x="4828755" y="2813811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35%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19" name="TextBox 14">
            <a:extLst>
              <a:ext uri="{FF2B5EF4-FFF2-40B4-BE49-F238E27FC236}">
                <a16:creationId xmlns:a16="http://schemas.microsoft.com/office/drawing/2014/main" id="{90BF98F6-E82D-49F0-8AD1-709DE54CC2A9}"/>
              </a:ext>
            </a:extLst>
          </p:cNvPr>
          <p:cNvSpPr txBox="1"/>
          <p:nvPr/>
        </p:nvSpPr>
        <p:spPr>
          <a:xfrm>
            <a:off x="5332472" y="3390701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50%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20" name="TextBox 14">
            <a:extLst>
              <a:ext uri="{FF2B5EF4-FFF2-40B4-BE49-F238E27FC236}">
                <a16:creationId xmlns:a16="http://schemas.microsoft.com/office/drawing/2014/main" id="{F7032279-7793-4FDD-A0CE-5C9908435A29}"/>
              </a:ext>
            </a:extLst>
          </p:cNvPr>
          <p:cNvSpPr txBox="1"/>
          <p:nvPr/>
        </p:nvSpPr>
        <p:spPr>
          <a:xfrm>
            <a:off x="5865358" y="3967591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65%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21" name="TextBox 14">
            <a:extLst>
              <a:ext uri="{FF2B5EF4-FFF2-40B4-BE49-F238E27FC236}">
                <a16:creationId xmlns:a16="http://schemas.microsoft.com/office/drawing/2014/main" id="{DDC1AAF8-7816-4E7C-99EC-FFAE0A2C1FA1}"/>
              </a:ext>
            </a:extLst>
          </p:cNvPr>
          <p:cNvSpPr txBox="1"/>
          <p:nvPr/>
        </p:nvSpPr>
        <p:spPr>
          <a:xfrm>
            <a:off x="5329472" y="4544481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50%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22" name="TextBox 14">
            <a:extLst>
              <a:ext uri="{FF2B5EF4-FFF2-40B4-BE49-F238E27FC236}">
                <a16:creationId xmlns:a16="http://schemas.microsoft.com/office/drawing/2014/main" id="{7E1775EE-8AE0-4632-853C-04503A45CB38}"/>
              </a:ext>
            </a:extLst>
          </p:cNvPr>
          <p:cNvSpPr txBox="1"/>
          <p:nvPr/>
        </p:nvSpPr>
        <p:spPr>
          <a:xfrm>
            <a:off x="5176664" y="5121369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45%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23" name="TextBox 14">
            <a:extLst>
              <a:ext uri="{FF2B5EF4-FFF2-40B4-BE49-F238E27FC236}">
                <a16:creationId xmlns:a16="http://schemas.microsoft.com/office/drawing/2014/main" id="{5D7639F7-46BC-402F-90A3-B71ED9F45F50}"/>
              </a:ext>
            </a:extLst>
          </p:cNvPr>
          <p:cNvSpPr txBox="1"/>
          <p:nvPr/>
        </p:nvSpPr>
        <p:spPr>
          <a:xfrm>
            <a:off x="9799464" y="5121369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65%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24" name="TextBox 14">
            <a:extLst>
              <a:ext uri="{FF2B5EF4-FFF2-40B4-BE49-F238E27FC236}">
                <a16:creationId xmlns:a16="http://schemas.microsoft.com/office/drawing/2014/main" id="{7D988E36-259A-4FEB-8BA9-7D0E6363D7D7}"/>
              </a:ext>
            </a:extLst>
          </p:cNvPr>
          <p:cNvSpPr txBox="1"/>
          <p:nvPr/>
        </p:nvSpPr>
        <p:spPr>
          <a:xfrm>
            <a:off x="9451551" y="4544481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55%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25" name="TextBox 14">
            <a:extLst>
              <a:ext uri="{FF2B5EF4-FFF2-40B4-BE49-F238E27FC236}">
                <a16:creationId xmlns:a16="http://schemas.microsoft.com/office/drawing/2014/main" id="{D8D867AB-281C-4B27-A66D-FE1C8683F49B}"/>
              </a:ext>
            </a:extLst>
          </p:cNvPr>
          <p:cNvSpPr txBox="1"/>
          <p:nvPr/>
        </p:nvSpPr>
        <p:spPr>
          <a:xfrm>
            <a:off x="8935043" y="3967591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40%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26" name="TextBox 14">
            <a:extLst>
              <a:ext uri="{FF2B5EF4-FFF2-40B4-BE49-F238E27FC236}">
                <a16:creationId xmlns:a16="http://schemas.microsoft.com/office/drawing/2014/main" id="{80D3546B-44D4-4C23-A91D-0AACE1F209AC}"/>
              </a:ext>
            </a:extLst>
          </p:cNvPr>
          <p:cNvSpPr txBox="1"/>
          <p:nvPr/>
        </p:nvSpPr>
        <p:spPr>
          <a:xfrm>
            <a:off x="10317101" y="3390701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80%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27" name="TextBox 14">
            <a:extLst>
              <a:ext uri="{FF2B5EF4-FFF2-40B4-BE49-F238E27FC236}">
                <a16:creationId xmlns:a16="http://schemas.microsoft.com/office/drawing/2014/main" id="{6A48C1BC-C511-486A-BC3C-2BD89EDC9C42}"/>
              </a:ext>
            </a:extLst>
          </p:cNvPr>
          <p:cNvSpPr txBox="1"/>
          <p:nvPr/>
        </p:nvSpPr>
        <p:spPr>
          <a:xfrm>
            <a:off x="8937874" y="2813811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40%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28" name="TextBox 12">
            <a:extLst>
              <a:ext uri="{FF2B5EF4-FFF2-40B4-BE49-F238E27FC236}">
                <a16:creationId xmlns:a16="http://schemas.microsoft.com/office/drawing/2014/main" id="{FB184C99-BADA-4BF4-9743-265C353508B4}"/>
              </a:ext>
            </a:extLst>
          </p:cNvPr>
          <p:cNvSpPr txBox="1"/>
          <p:nvPr/>
        </p:nvSpPr>
        <p:spPr>
          <a:xfrm>
            <a:off x="8221139" y="2236921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20%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27BA3AE-68CF-4163-BE86-09B44CB71DE3}"/>
              </a:ext>
            </a:extLst>
          </p:cNvPr>
          <p:cNvGrpSpPr/>
          <p:nvPr/>
        </p:nvGrpSpPr>
        <p:grpSpPr>
          <a:xfrm>
            <a:off x="3545531" y="1199793"/>
            <a:ext cx="3681811" cy="923331"/>
            <a:chOff x="2438934" y="1713581"/>
            <a:chExt cx="2831424" cy="923331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63CBDA8-AB68-455E-8993-6A5EE2060221}"/>
                </a:ext>
              </a:extLst>
            </p:cNvPr>
            <p:cNvSpPr txBox="1"/>
            <p:nvPr/>
          </p:nvSpPr>
          <p:spPr>
            <a:xfrm>
              <a:off x="2438934" y="1990581"/>
              <a:ext cx="28314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37F5492-2ED9-4898-8D25-64EB1CCE1F10}"/>
                </a:ext>
              </a:extLst>
            </p:cNvPr>
            <p:cNvSpPr txBox="1"/>
            <p:nvPr/>
          </p:nvSpPr>
          <p:spPr>
            <a:xfrm>
              <a:off x="2438934" y="1713581"/>
              <a:ext cx="281857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D456C0C-519B-4E89-8A79-92CE333D26AE}"/>
              </a:ext>
            </a:extLst>
          </p:cNvPr>
          <p:cNvGrpSpPr/>
          <p:nvPr/>
        </p:nvGrpSpPr>
        <p:grpSpPr>
          <a:xfrm>
            <a:off x="7463809" y="1167527"/>
            <a:ext cx="3681811" cy="923331"/>
            <a:chOff x="2438934" y="1713581"/>
            <a:chExt cx="2831424" cy="923331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B39F14C-4F5C-442D-A740-8C90B973FB6B}"/>
                </a:ext>
              </a:extLst>
            </p:cNvPr>
            <p:cNvSpPr txBox="1"/>
            <p:nvPr/>
          </p:nvSpPr>
          <p:spPr>
            <a:xfrm>
              <a:off x="2438934" y="1990581"/>
              <a:ext cx="28314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09DF792-05AE-405C-9731-81A04CAFF6D3}"/>
                </a:ext>
              </a:extLst>
            </p:cNvPr>
            <p:cNvSpPr txBox="1"/>
            <p:nvPr/>
          </p:nvSpPr>
          <p:spPr>
            <a:xfrm>
              <a:off x="2438934" y="1713581"/>
              <a:ext cx="281857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5D9697B1-2FD9-42F0-B8F8-9FC43FEBEA3E}"/>
              </a:ext>
            </a:extLst>
          </p:cNvPr>
          <p:cNvSpPr/>
          <p:nvPr/>
        </p:nvSpPr>
        <p:spPr>
          <a:xfrm>
            <a:off x="0" y="0"/>
            <a:ext cx="12201525" cy="6858000"/>
          </a:xfrm>
          <a:custGeom>
            <a:avLst/>
            <a:gdLst>
              <a:gd name="connsiteX0" fmla="*/ 12192000 w 12192000"/>
              <a:gd name="connsiteY0" fmla="*/ 1487132 h 6858000"/>
              <a:gd name="connsiteX1" fmla="*/ 12192000 w 12192000"/>
              <a:gd name="connsiteY1" fmla="*/ 6858000 h 6858000"/>
              <a:gd name="connsiteX2" fmla="*/ 1341451 w 12192000"/>
              <a:gd name="connsiteY2" fmla="*/ 6858000 h 6858000"/>
              <a:gd name="connsiteX3" fmla="*/ 0 w 12192000"/>
              <a:gd name="connsiteY3" fmla="*/ 0 h 6858000"/>
              <a:gd name="connsiteX4" fmla="*/ 5418618 w 12192000"/>
              <a:gd name="connsiteY4" fmla="*/ 0 h 6858000"/>
              <a:gd name="connsiteX5" fmla="*/ 0 w 12192000"/>
              <a:gd name="connsiteY5" fmla="*/ 2682139 h 6858000"/>
              <a:gd name="connsiteX0" fmla="*/ 12192000 w 12192000"/>
              <a:gd name="connsiteY0" fmla="*/ 1496657 h 6867525"/>
              <a:gd name="connsiteX1" fmla="*/ 12192000 w 12192000"/>
              <a:gd name="connsiteY1" fmla="*/ 6867525 h 6867525"/>
              <a:gd name="connsiteX2" fmla="*/ 1341451 w 12192000"/>
              <a:gd name="connsiteY2" fmla="*/ 6867525 h 6867525"/>
              <a:gd name="connsiteX3" fmla="*/ 12192000 w 12192000"/>
              <a:gd name="connsiteY3" fmla="*/ 1496657 h 6867525"/>
              <a:gd name="connsiteX4" fmla="*/ 0 w 12192000"/>
              <a:gd name="connsiteY4" fmla="*/ 9525 h 6867525"/>
              <a:gd name="connsiteX5" fmla="*/ 7152168 w 12192000"/>
              <a:gd name="connsiteY5" fmla="*/ 0 h 6867525"/>
              <a:gd name="connsiteX6" fmla="*/ 0 w 12192000"/>
              <a:gd name="connsiteY6" fmla="*/ 2691664 h 6867525"/>
              <a:gd name="connsiteX7" fmla="*/ 0 w 12192000"/>
              <a:gd name="connsiteY7" fmla="*/ 9525 h 6867525"/>
              <a:gd name="connsiteX0" fmla="*/ 12192000 w 12192000"/>
              <a:gd name="connsiteY0" fmla="*/ 144107 h 6867525"/>
              <a:gd name="connsiteX1" fmla="*/ 12192000 w 12192000"/>
              <a:gd name="connsiteY1" fmla="*/ 6867525 h 6867525"/>
              <a:gd name="connsiteX2" fmla="*/ 1341451 w 12192000"/>
              <a:gd name="connsiteY2" fmla="*/ 6867525 h 6867525"/>
              <a:gd name="connsiteX3" fmla="*/ 12192000 w 12192000"/>
              <a:gd name="connsiteY3" fmla="*/ 144107 h 6867525"/>
              <a:gd name="connsiteX4" fmla="*/ 0 w 12192000"/>
              <a:gd name="connsiteY4" fmla="*/ 9525 h 6867525"/>
              <a:gd name="connsiteX5" fmla="*/ 7152168 w 12192000"/>
              <a:gd name="connsiteY5" fmla="*/ 0 h 6867525"/>
              <a:gd name="connsiteX6" fmla="*/ 0 w 12192000"/>
              <a:gd name="connsiteY6" fmla="*/ 2691664 h 6867525"/>
              <a:gd name="connsiteX7" fmla="*/ 0 w 12192000"/>
              <a:gd name="connsiteY7" fmla="*/ 9525 h 6867525"/>
              <a:gd name="connsiteX0" fmla="*/ 12201525 w 12201525"/>
              <a:gd name="connsiteY0" fmla="*/ 1106132 h 6867525"/>
              <a:gd name="connsiteX1" fmla="*/ 12192000 w 12201525"/>
              <a:gd name="connsiteY1" fmla="*/ 6867525 h 6867525"/>
              <a:gd name="connsiteX2" fmla="*/ 1341451 w 12201525"/>
              <a:gd name="connsiteY2" fmla="*/ 6867525 h 6867525"/>
              <a:gd name="connsiteX3" fmla="*/ 12201525 w 12201525"/>
              <a:gd name="connsiteY3" fmla="*/ 1106132 h 6867525"/>
              <a:gd name="connsiteX4" fmla="*/ 0 w 12201525"/>
              <a:gd name="connsiteY4" fmla="*/ 9525 h 6867525"/>
              <a:gd name="connsiteX5" fmla="*/ 7152168 w 12201525"/>
              <a:gd name="connsiteY5" fmla="*/ 0 h 6867525"/>
              <a:gd name="connsiteX6" fmla="*/ 0 w 12201525"/>
              <a:gd name="connsiteY6" fmla="*/ 2691664 h 6867525"/>
              <a:gd name="connsiteX7" fmla="*/ 0 w 12201525"/>
              <a:gd name="connsiteY7" fmla="*/ 9525 h 6867525"/>
              <a:gd name="connsiteX0" fmla="*/ 12201525 w 12201525"/>
              <a:gd name="connsiteY0" fmla="*/ 1096607 h 6858000"/>
              <a:gd name="connsiteX1" fmla="*/ 12192000 w 12201525"/>
              <a:gd name="connsiteY1" fmla="*/ 6858000 h 6858000"/>
              <a:gd name="connsiteX2" fmla="*/ 1341451 w 12201525"/>
              <a:gd name="connsiteY2" fmla="*/ 6858000 h 6858000"/>
              <a:gd name="connsiteX3" fmla="*/ 12201525 w 12201525"/>
              <a:gd name="connsiteY3" fmla="*/ 1096607 h 6858000"/>
              <a:gd name="connsiteX4" fmla="*/ 0 w 12201525"/>
              <a:gd name="connsiteY4" fmla="*/ 0 h 6858000"/>
              <a:gd name="connsiteX5" fmla="*/ 6933093 w 12201525"/>
              <a:gd name="connsiteY5" fmla="*/ 0 h 6858000"/>
              <a:gd name="connsiteX6" fmla="*/ 0 w 12201525"/>
              <a:gd name="connsiteY6" fmla="*/ 2682139 h 6858000"/>
              <a:gd name="connsiteX7" fmla="*/ 0 w 12201525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01525" h="6858000">
                <a:moveTo>
                  <a:pt x="12201525" y="1096607"/>
                </a:moveTo>
                <a:lnTo>
                  <a:pt x="12192000" y="6858000"/>
                </a:lnTo>
                <a:lnTo>
                  <a:pt x="1341451" y="6858000"/>
                </a:lnTo>
                <a:lnTo>
                  <a:pt x="12201525" y="1096607"/>
                </a:lnTo>
                <a:close/>
                <a:moveTo>
                  <a:pt x="0" y="0"/>
                </a:moveTo>
                <a:lnTo>
                  <a:pt x="6933093" y="0"/>
                </a:lnTo>
                <a:lnTo>
                  <a:pt x="0" y="2682139"/>
                </a:lnTo>
                <a:lnTo>
                  <a:pt x="0" y="0"/>
                </a:lnTo>
                <a:close/>
              </a:path>
            </a:pathLst>
          </a:custGeom>
          <a:solidFill>
            <a:srgbClr val="F18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0" name="Group 24">
            <a:extLst>
              <a:ext uri="{FF2B5EF4-FFF2-40B4-BE49-F238E27FC236}">
                <a16:creationId xmlns:a16="http://schemas.microsoft.com/office/drawing/2014/main" id="{36957281-5EF4-419C-9D73-AF2512E10640}"/>
              </a:ext>
            </a:extLst>
          </p:cNvPr>
          <p:cNvGrpSpPr/>
          <p:nvPr/>
        </p:nvGrpSpPr>
        <p:grpSpPr>
          <a:xfrm>
            <a:off x="5220782" y="5365509"/>
            <a:ext cx="2855859" cy="1107996"/>
            <a:chOff x="2551705" y="4283314"/>
            <a:chExt cx="2357003" cy="110799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3FFFABF-7256-42FC-B47B-4E9428461DD6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53EE2A2-3631-4F9A-B2FF-A1A05A68F23D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27">
            <a:extLst>
              <a:ext uri="{FF2B5EF4-FFF2-40B4-BE49-F238E27FC236}">
                <a16:creationId xmlns:a16="http://schemas.microsoft.com/office/drawing/2014/main" id="{43E57D0C-C2B2-415D-AA4A-165D691D4C2B}"/>
              </a:ext>
            </a:extLst>
          </p:cNvPr>
          <p:cNvGrpSpPr/>
          <p:nvPr/>
        </p:nvGrpSpPr>
        <p:grpSpPr>
          <a:xfrm>
            <a:off x="8964666" y="5365509"/>
            <a:ext cx="2855859" cy="1107996"/>
            <a:chOff x="2551705" y="4283314"/>
            <a:chExt cx="2357003" cy="110799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EA54564-FA86-407A-A129-BAF617CC4E2E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631543A-A513-4786-BB32-5E999F24EEBC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6" name="Chevron 2">
            <a:extLst>
              <a:ext uri="{FF2B5EF4-FFF2-40B4-BE49-F238E27FC236}">
                <a16:creationId xmlns:a16="http://schemas.microsoft.com/office/drawing/2014/main" id="{B18EA59B-1299-4BA6-8CF4-078F50C4BF6E}"/>
              </a:ext>
            </a:extLst>
          </p:cNvPr>
          <p:cNvSpPr/>
          <p:nvPr/>
        </p:nvSpPr>
        <p:spPr>
          <a:xfrm rot="5400000">
            <a:off x="5320541" y="4791528"/>
            <a:ext cx="383816" cy="37897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7" name="Chevron 2">
            <a:extLst>
              <a:ext uri="{FF2B5EF4-FFF2-40B4-BE49-F238E27FC236}">
                <a16:creationId xmlns:a16="http://schemas.microsoft.com/office/drawing/2014/main" id="{4270BC79-C714-44A9-9822-A0C77C9C478C}"/>
              </a:ext>
            </a:extLst>
          </p:cNvPr>
          <p:cNvSpPr/>
          <p:nvPr/>
        </p:nvSpPr>
        <p:spPr>
          <a:xfrm rot="5400000">
            <a:off x="9054341" y="4791528"/>
            <a:ext cx="383816" cy="37897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6EE60A5-EDC3-4072-8BC5-43BF0DD573B6}"/>
              </a:ext>
            </a:extLst>
          </p:cNvPr>
          <p:cNvSpPr txBox="1"/>
          <p:nvPr/>
        </p:nvSpPr>
        <p:spPr>
          <a:xfrm>
            <a:off x="378862" y="196272"/>
            <a:ext cx="34333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449CC26-8C9D-45E6-BAAA-F129A88F980F}"/>
              </a:ext>
            </a:extLst>
          </p:cNvPr>
          <p:cNvSpPr txBox="1"/>
          <p:nvPr/>
        </p:nvSpPr>
        <p:spPr>
          <a:xfrm>
            <a:off x="378862" y="777958"/>
            <a:ext cx="343332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109C7D5-A968-42CF-8717-281D77EFE312}"/>
              </a:ext>
            </a:extLst>
          </p:cNvPr>
          <p:cNvSpPr txBox="1"/>
          <p:nvPr/>
        </p:nvSpPr>
        <p:spPr>
          <a:xfrm>
            <a:off x="7753350" y="2954988"/>
            <a:ext cx="3995201" cy="1477328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3200" dirty="0">
                <a:solidFill>
                  <a:schemeClr val="bg1"/>
                </a:solidFill>
              </a:rPr>
              <a:t>We Create</a:t>
            </a:r>
          </a:p>
          <a:p>
            <a:pPr algn="r"/>
            <a:r>
              <a:rPr lang="en-US" altLang="ko-KR" sz="3200" dirty="0">
                <a:solidFill>
                  <a:schemeClr val="bg1"/>
                </a:solidFill>
              </a:rPr>
              <a:t>Quality Professional </a:t>
            </a:r>
          </a:p>
          <a:p>
            <a:pPr algn="r"/>
            <a:r>
              <a:rPr lang="en-US" altLang="ko-KR" sz="3200" dirty="0">
                <a:solidFill>
                  <a:schemeClr val="bg1"/>
                </a:solidFill>
              </a:rPr>
              <a:t>PPT Presentation</a:t>
            </a:r>
            <a:endParaRPr lang="ko-KR" alt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318369"/>
            <a:ext cx="11572875" cy="72390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4000" dirty="0">
                <a:solidFill>
                  <a:schemeClr val="bg1"/>
                </a:solidFill>
              </a:rPr>
              <a:t>Infographic Style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A3E8D85-827B-4AE2-A8C2-B07A90C27B0B}"/>
              </a:ext>
            </a:extLst>
          </p:cNvPr>
          <p:cNvGrpSpPr/>
          <p:nvPr/>
        </p:nvGrpSpPr>
        <p:grpSpPr>
          <a:xfrm>
            <a:off x="619125" y="3188671"/>
            <a:ext cx="2988000" cy="923330"/>
            <a:chOff x="3017859" y="4283314"/>
            <a:chExt cx="1890849" cy="92333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7B96D41-23EA-4562-95D4-F89554C93CAC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EFBC2D2-05EA-4CCA-A79B-4DDAF2B46FD9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solidFill>
              <a:srgbClr val="F7BBC5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58F3CF5-4B07-4FB0-B975-473047B3D084}"/>
              </a:ext>
            </a:extLst>
          </p:cNvPr>
          <p:cNvGrpSpPr/>
          <p:nvPr/>
        </p:nvGrpSpPr>
        <p:grpSpPr>
          <a:xfrm>
            <a:off x="8484784" y="3188672"/>
            <a:ext cx="2988000" cy="923330"/>
            <a:chOff x="3017859" y="4283314"/>
            <a:chExt cx="1890849" cy="92333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E21D9A9-27D3-449B-AF8D-AFDBAFB5AA96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F2F2804-0E93-43E4-8A2C-19E7F6ADA9E0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solidFill>
              <a:srgbClr val="F7BBC5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B8C333-B6EB-479B-81B5-D7719E4DEBFD}"/>
              </a:ext>
            </a:extLst>
          </p:cNvPr>
          <p:cNvGrpSpPr/>
          <p:nvPr/>
        </p:nvGrpSpPr>
        <p:grpSpPr>
          <a:xfrm>
            <a:off x="700762" y="4697208"/>
            <a:ext cx="2988000" cy="923330"/>
            <a:chOff x="3017859" y="4283314"/>
            <a:chExt cx="1890849" cy="92333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182111B-C693-434E-97F0-9EBCC75B75FA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FBA9E15-57C4-4F3D-B954-6F73EC95D35A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solidFill>
              <a:srgbClr val="F7BBC5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01E9837-77DC-4105-AE22-2B2FAA4AC6A6}"/>
              </a:ext>
            </a:extLst>
          </p:cNvPr>
          <p:cNvGrpSpPr/>
          <p:nvPr/>
        </p:nvGrpSpPr>
        <p:grpSpPr>
          <a:xfrm>
            <a:off x="8383497" y="4697208"/>
            <a:ext cx="2988000" cy="923330"/>
            <a:chOff x="3017859" y="4283314"/>
            <a:chExt cx="1890849" cy="92333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61BCAE2-DECA-4410-BA10-CAA7E7820069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679B55E-24CE-4C45-9FD4-C134CF12E2EF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solidFill>
              <a:srgbClr val="F7BBC5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2720C95-5D47-4D02-BBFB-8A79D5596733}"/>
              </a:ext>
            </a:extLst>
          </p:cNvPr>
          <p:cNvGrpSpPr/>
          <p:nvPr/>
        </p:nvGrpSpPr>
        <p:grpSpPr>
          <a:xfrm>
            <a:off x="1451435" y="1424103"/>
            <a:ext cx="2988000" cy="923330"/>
            <a:chOff x="3017859" y="4283314"/>
            <a:chExt cx="1890849" cy="92333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53EF1B9-8905-421A-B5A6-DD2E5A91C08F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9B80EC3-D396-4713-BB85-EBBEBE37684A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solidFill>
              <a:srgbClr val="F7BBC5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CE1627A-ACAF-4D19-89F1-27F579AC4F96}"/>
              </a:ext>
            </a:extLst>
          </p:cNvPr>
          <p:cNvGrpSpPr/>
          <p:nvPr/>
        </p:nvGrpSpPr>
        <p:grpSpPr>
          <a:xfrm>
            <a:off x="7632825" y="1424103"/>
            <a:ext cx="2988000" cy="923330"/>
            <a:chOff x="3017859" y="4283314"/>
            <a:chExt cx="1890849" cy="92333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ABCF961-EEB3-4213-8CDE-9DD3352F3CB6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B9218AA-BFEF-492D-A6D8-188E426C9C40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solidFill>
              <a:srgbClr val="F7BBC5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6241" y="1978101"/>
            <a:ext cx="3356100" cy="404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642938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ight Arrow 1">
            <a:extLst>
              <a:ext uri="{FF2B5EF4-FFF2-40B4-BE49-F238E27FC236}">
                <a16:creationId xmlns:a16="http://schemas.microsoft.com/office/drawing/2014/main" id="{1583E3EF-AC8C-4B3B-9A5D-C3632CEC9A87}"/>
              </a:ext>
            </a:extLst>
          </p:cNvPr>
          <p:cNvSpPr/>
          <p:nvPr/>
        </p:nvSpPr>
        <p:spPr>
          <a:xfrm rot="13800000">
            <a:off x="4455814" y="2147548"/>
            <a:ext cx="1923561" cy="1116975"/>
          </a:xfrm>
          <a:prstGeom prst="rightArrow">
            <a:avLst>
              <a:gd name="adj1" fmla="val 65117"/>
              <a:gd name="adj2" fmla="val 50000"/>
            </a:avLst>
          </a:prstGeom>
          <a:solidFill>
            <a:srgbClr val="F7BB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ight Arrow 5">
            <a:extLst>
              <a:ext uri="{FF2B5EF4-FFF2-40B4-BE49-F238E27FC236}">
                <a16:creationId xmlns:a16="http://schemas.microsoft.com/office/drawing/2014/main" id="{96EB67E0-4F0F-4181-8017-FB3C4EEF455F}"/>
              </a:ext>
            </a:extLst>
          </p:cNvPr>
          <p:cNvSpPr/>
          <p:nvPr/>
        </p:nvSpPr>
        <p:spPr>
          <a:xfrm rot="19200000">
            <a:off x="5891161" y="1581099"/>
            <a:ext cx="1923561" cy="1116975"/>
          </a:xfrm>
          <a:prstGeom prst="rightArrow">
            <a:avLst>
              <a:gd name="adj1" fmla="val 65117"/>
              <a:gd name="adj2" fmla="val 50000"/>
            </a:avLst>
          </a:prstGeom>
          <a:solidFill>
            <a:srgbClr val="F7BB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ight Arrow 6">
            <a:extLst>
              <a:ext uri="{FF2B5EF4-FFF2-40B4-BE49-F238E27FC236}">
                <a16:creationId xmlns:a16="http://schemas.microsoft.com/office/drawing/2014/main" id="{A7BA3CE8-E2AD-4975-A836-7FDE5A5D60DC}"/>
              </a:ext>
            </a:extLst>
          </p:cNvPr>
          <p:cNvSpPr/>
          <p:nvPr/>
        </p:nvSpPr>
        <p:spPr>
          <a:xfrm rot="13800000">
            <a:off x="4455814" y="3930358"/>
            <a:ext cx="1923561" cy="1116975"/>
          </a:xfrm>
          <a:prstGeom prst="rightArrow">
            <a:avLst>
              <a:gd name="adj1" fmla="val 65117"/>
              <a:gd name="adj2" fmla="val 50000"/>
            </a:avLst>
          </a:prstGeom>
          <a:solidFill>
            <a:srgbClr val="F7BB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ight Arrow 7">
            <a:extLst>
              <a:ext uri="{FF2B5EF4-FFF2-40B4-BE49-F238E27FC236}">
                <a16:creationId xmlns:a16="http://schemas.microsoft.com/office/drawing/2014/main" id="{B720C95D-BB22-4AAE-9E0F-4283E57E0637}"/>
              </a:ext>
            </a:extLst>
          </p:cNvPr>
          <p:cNvSpPr/>
          <p:nvPr/>
        </p:nvSpPr>
        <p:spPr>
          <a:xfrm rot="19200000">
            <a:off x="5891161" y="3341091"/>
            <a:ext cx="1923561" cy="1116975"/>
          </a:xfrm>
          <a:prstGeom prst="rightArrow">
            <a:avLst>
              <a:gd name="adj1" fmla="val 65117"/>
              <a:gd name="adj2" fmla="val 50000"/>
            </a:avLst>
          </a:prstGeom>
          <a:solidFill>
            <a:srgbClr val="F7BB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3357B7-0A98-4EBA-87A9-5C6A8C9B4F85}"/>
              </a:ext>
            </a:extLst>
          </p:cNvPr>
          <p:cNvSpPr txBox="1"/>
          <p:nvPr/>
        </p:nvSpPr>
        <p:spPr>
          <a:xfrm rot="3000000">
            <a:off x="4784147" y="2629971"/>
            <a:ext cx="1422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07C4D9-ED90-45C5-A609-A318AF28D68C}"/>
              </a:ext>
            </a:extLst>
          </p:cNvPr>
          <p:cNvSpPr txBox="1"/>
          <p:nvPr/>
        </p:nvSpPr>
        <p:spPr>
          <a:xfrm rot="3000000">
            <a:off x="4784147" y="4412781"/>
            <a:ext cx="1422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7CD254-0134-40EA-B5FC-C502AE80D908}"/>
              </a:ext>
            </a:extLst>
          </p:cNvPr>
          <p:cNvSpPr txBox="1"/>
          <p:nvPr/>
        </p:nvSpPr>
        <p:spPr>
          <a:xfrm rot="19200000">
            <a:off x="6034637" y="2103282"/>
            <a:ext cx="1422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B22883-D3BA-4B15-A991-9509AE928FBA}"/>
              </a:ext>
            </a:extLst>
          </p:cNvPr>
          <p:cNvSpPr txBox="1"/>
          <p:nvPr/>
        </p:nvSpPr>
        <p:spPr>
          <a:xfrm rot="19200000">
            <a:off x="6022487" y="3836381"/>
            <a:ext cx="1422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grpSp>
        <p:nvGrpSpPr>
          <p:cNvPr id="11" name="그룹 14">
            <a:extLst>
              <a:ext uri="{FF2B5EF4-FFF2-40B4-BE49-F238E27FC236}">
                <a16:creationId xmlns:a16="http://schemas.microsoft.com/office/drawing/2014/main" id="{459EC753-86B8-42D1-B962-57E6EE4D087A}"/>
              </a:ext>
            </a:extLst>
          </p:cNvPr>
          <p:cNvGrpSpPr/>
          <p:nvPr/>
        </p:nvGrpSpPr>
        <p:grpSpPr>
          <a:xfrm>
            <a:off x="8398042" y="1310608"/>
            <a:ext cx="3261147" cy="944910"/>
            <a:chOff x="7905802" y="3101777"/>
            <a:chExt cx="2338164" cy="94491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E627E85-30D6-4402-AEE3-FF3C5D2B3A19}"/>
                </a:ext>
              </a:extLst>
            </p:cNvPr>
            <p:cNvSpPr txBox="1"/>
            <p:nvPr/>
          </p:nvSpPr>
          <p:spPr>
            <a:xfrm>
              <a:off x="7905802" y="3101777"/>
              <a:ext cx="23381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Calibri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90B4C77-A65C-42F8-84F8-1050538A7343}"/>
                </a:ext>
              </a:extLst>
            </p:cNvPr>
            <p:cNvSpPr txBox="1"/>
            <p:nvPr/>
          </p:nvSpPr>
          <p:spPr>
            <a:xfrm>
              <a:off x="7905802" y="3400356"/>
              <a:ext cx="23381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그룹 17">
            <a:extLst>
              <a:ext uri="{FF2B5EF4-FFF2-40B4-BE49-F238E27FC236}">
                <a16:creationId xmlns:a16="http://schemas.microsoft.com/office/drawing/2014/main" id="{7E64AC97-CA16-4F4B-9699-01D77F7E862C}"/>
              </a:ext>
            </a:extLst>
          </p:cNvPr>
          <p:cNvGrpSpPr/>
          <p:nvPr/>
        </p:nvGrpSpPr>
        <p:grpSpPr>
          <a:xfrm>
            <a:off x="8398042" y="3103374"/>
            <a:ext cx="3261147" cy="944910"/>
            <a:chOff x="7886752" y="4894543"/>
            <a:chExt cx="2338164" cy="94491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879A287-309C-493F-8897-B4D89717ECFC}"/>
                </a:ext>
              </a:extLst>
            </p:cNvPr>
            <p:cNvSpPr txBox="1"/>
            <p:nvPr/>
          </p:nvSpPr>
          <p:spPr>
            <a:xfrm>
              <a:off x="7886752" y="4894543"/>
              <a:ext cx="23381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Calibri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A098D58-7FCF-4A94-B5AA-02E5699A9904}"/>
                </a:ext>
              </a:extLst>
            </p:cNvPr>
            <p:cNvSpPr txBox="1"/>
            <p:nvPr/>
          </p:nvSpPr>
          <p:spPr>
            <a:xfrm>
              <a:off x="7886752" y="5193122"/>
              <a:ext cx="23381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그룹 15">
            <a:extLst>
              <a:ext uri="{FF2B5EF4-FFF2-40B4-BE49-F238E27FC236}">
                <a16:creationId xmlns:a16="http://schemas.microsoft.com/office/drawing/2014/main" id="{CEE704BB-36C2-45F8-88BC-BFB6DFBA3A54}"/>
              </a:ext>
            </a:extLst>
          </p:cNvPr>
          <p:cNvGrpSpPr/>
          <p:nvPr/>
        </p:nvGrpSpPr>
        <p:grpSpPr>
          <a:xfrm>
            <a:off x="685052" y="1887665"/>
            <a:ext cx="3254334" cy="944910"/>
            <a:chOff x="2107062" y="2174433"/>
            <a:chExt cx="2338164" cy="94491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740AB7C-A8A4-49E0-AD1D-9A0AA6ED829A}"/>
                </a:ext>
              </a:extLst>
            </p:cNvPr>
            <p:cNvSpPr txBox="1"/>
            <p:nvPr/>
          </p:nvSpPr>
          <p:spPr>
            <a:xfrm>
              <a:off x="2107062" y="2174433"/>
              <a:ext cx="23381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Calibri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DB4274E-8747-4CA1-B488-FE7A14D0AEF8}"/>
                </a:ext>
              </a:extLst>
            </p:cNvPr>
            <p:cNvSpPr txBox="1"/>
            <p:nvPr/>
          </p:nvSpPr>
          <p:spPr>
            <a:xfrm>
              <a:off x="2107062" y="2473012"/>
              <a:ext cx="23381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그룹 16">
            <a:extLst>
              <a:ext uri="{FF2B5EF4-FFF2-40B4-BE49-F238E27FC236}">
                <a16:creationId xmlns:a16="http://schemas.microsoft.com/office/drawing/2014/main" id="{93092648-1777-4056-A316-39F9A2E37231}"/>
              </a:ext>
            </a:extLst>
          </p:cNvPr>
          <p:cNvGrpSpPr/>
          <p:nvPr/>
        </p:nvGrpSpPr>
        <p:grpSpPr>
          <a:xfrm>
            <a:off x="685052" y="3680431"/>
            <a:ext cx="3254334" cy="944910"/>
            <a:chOff x="2088012" y="3967199"/>
            <a:chExt cx="2338164" cy="94491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FCACB7A-93A0-4291-BF50-514E331F305A}"/>
                </a:ext>
              </a:extLst>
            </p:cNvPr>
            <p:cNvSpPr txBox="1"/>
            <p:nvPr/>
          </p:nvSpPr>
          <p:spPr>
            <a:xfrm>
              <a:off x="2088012" y="3967199"/>
              <a:ext cx="23381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Calibri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D505A24-456D-47DD-B3AE-19A0D9F719FD}"/>
                </a:ext>
              </a:extLst>
            </p:cNvPr>
            <p:cNvSpPr txBox="1"/>
            <p:nvPr/>
          </p:nvSpPr>
          <p:spPr>
            <a:xfrm>
              <a:off x="2088012" y="4265778"/>
              <a:ext cx="23381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Rectangle 30">
            <a:extLst>
              <a:ext uri="{FF2B5EF4-FFF2-40B4-BE49-F238E27FC236}">
                <a16:creationId xmlns:a16="http://schemas.microsoft.com/office/drawing/2014/main" id="{5AC7E70D-2F6D-4AE2-87BD-E39BA3BCE1F3}"/>
              </a:ext>
            </a:extLst>
          </p:cNvPr>
          <p:cNvSpPr/>
          <p:nvPr/>
        </p:nvSpPr>
        <p:spPr>
          <a:xfrm>
            <a:off x="7780010" y="3499266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Rounded Rectangle 32">
            <a:extLst>
              <a:ext uri="{FF2B5EF4-FFF2-40B4-BE49-F238E27FC236}">
                <a16:creationId xmlns:a16="http://schemas.microsoft.com/office/drawing/2014/main" id="{78AB9A11-4621-49B8-9C4C-1F95151662A6}"/>
              </a:ext>
            </a:extLst>
          </p:cNvPr>
          <p:cNvSpPr/>
          <p:nvPr/>
        </p:nvSpPr>
        <p:spPr>
          <a:xfrm>
            <a:off x="4208399" y="3947465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ound Same Side Corner Rectangle 11">
            <a:extLst>
              <a:ext uri="{FF2B5EF4-FFF2-40B4-BE49-F238E27FC236}">
                <a16:creationId xmlns:a16="http://schemas.microsoft.com/office/drawing/2014/main" id="{BBB31939-8DCD-4BD3-A91A-B0CBE60D134F}"/>
              </a:ext>
            </a:extLst>
          </p:cNvPr>
          <p:cNvSpPr>
            <a:spLocks noChangeAspect="1"/>
          </p:cNvSpPr>
          <p:nvPr/>
        </p:nvSpPr>
        <p:spPr>
          <a:xfrm rot="9900000">
            <a:off x="7816787" y="1706432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Donut 24">
            <a:extLst>
              <a:ext uri="{FF2B5EF4-FFF2-40B4-BE49-F238E27FC236}">
                <a16:creationId xmlns:a16="http://schemas.microsoft.com/office/drawing/2014/main" id="{6C3DE001-20BB-47F3-AB78-C1F5AE68864B}"/>
              </a:ext>
            </a:extLst>
          </p:cNvPr>
          <p:cNvSpPr/>
          <p:nvPr/>
        </p:nvSpPr>
        <p:spPr>
          <a:xfrm>
            <a:off x="4173938" y="2144097"/>
            <a:ext cx="395217" cy="3984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8615" y="3899578"/>
            <a:ext cx="1828801" cy="276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42661" y="688557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8E6D8A1-6BA0-4C1D-B198-804BACE153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9050890"/>
              </p:ext>
            </p:extLst>
          </p:nvPr>
        </p:nvGraphicFramePr>
        <p:xfrm>
          <a:off x="949461" y="1891558"/>
          <a:ext cx="2223980" cy="43052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1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1982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8A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8A9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8A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5776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8A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8A9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8A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8A9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 </a:t>
                      </a:r>
                    </a:p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PowerPoint Presentation</a:t>
                      </a:r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8A9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8A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9212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8A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 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8A9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8A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8A9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8A9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8A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8A9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$1,200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8A9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8A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8A9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8A9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8A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35D108C-2E0A-4603-8553-20CD436064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5301855"/>
              </p:ext>
            </p:extLst>
          </p:nvPr>
        </p:nvGraphicFramePr>
        <p:xfrm>
          <a:off x="3638423" y="1891558"/>
          <a:ext cx="2223980" cy="43052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1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1982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BB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BBC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BB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5776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BB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BBC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BB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BBC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</a:t>
                      </a:r>
                    </a:p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PowerPoint Presentation</a:t>
                      </a:r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BBC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BB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9212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BB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 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BBC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BB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BBC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BBC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BB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BBC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$1,200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BBC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BB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BBC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BBC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BB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0002A68-817D-48A8-BCBD-7F391F9BBD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8796276"/>
              </p:ext>
            </p:extLst>
          </p:nvPr>
        </p:nvGraphicFramePr>
        <p:xfrm>
          <a:off x="6327385" y="1891558"/>
          <a:ext cx="2223980" cy="43052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1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1982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5C5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5C5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5C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5776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5C5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5C5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5C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5C5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 </a:t>
                      </a:r>
                    </a:p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PowerPoint Presentation</a:t>
                      </a:r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5C5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5C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9212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5C5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 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5C5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5C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5C5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5C5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5C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5C5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$1,200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5C5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5C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5C5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5C5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5C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24DBAA0-38E5-4BA1-ABB8-3C86024CBE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4790924"/>
              </p:ext>
            </p:extLst>
          </p:nvPr>
        </p:nvGraphicFramePr>
        <p:xfrm>
          <a:off x="9016347" y="1891558"/>
          <a:ext cx="2223980" cy="43052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1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1982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F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FE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F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5776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F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FE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F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FE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 </a:t>
                      </a:r>
                    </a:p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PowerPoint Presentation</a:t>
                      </a:r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FE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F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9212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F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 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FE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F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FE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FE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F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FE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$1,200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FE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F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FE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FE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F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Rectangle 23">
            <a:extLst>
              <a:ext uri="{FF2B5EF4-FFF2-40B4-BE49-F238E27FC236}">
                <a16:creationId xmlns:a16="http://schemas.microsoft.com/office/drawing/2014/main" id="{6C10FA40-F9C2-4D8B-9C91-671358DAE20A}"/>
              </a:ext>
            </a:extLst>
          </p:cNvPr>
          <p:cNvSpPr/>
          <p:nvPr/>
        </p:nvSpPr>
        <p:spPr>
          <a:xfrm>
            <a:off x="4507499" y="2544510"/>
            <a:ext cx="485828" cy="313098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" name="Oval 31">
            <a:extLst>
              <a:ext uri="{FF2B5EF4-FFF2-40B4-BE49-F238E27FC236}">
                <a16:creationId xmlns:a16="http://schemas.microsoft.com/office/drawing/2014/main" id="{50679C0D-D73A-4361-B1B3-8950B00B2775}"/>
              </a:ext>
            </a:extLst>
          </p:cNvPr>
          <p:cNvSpPr/>
          <p:nvPr/>
        </p:nvSpPr>
        <p:spPr>
          <a:xfrm>
            <a:off x="7235788" y="2500207"/>
            <a:ext cx="407177" cy="401707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9" name="Teardrop 17">
            <a:extLst>
              <a:ext uri="{FF2B5EF4-FFF2-40B4-BE49-F238E27FC236}">
                <a16:creationId xmlns:a16="http://schemas.microsoft.com/office/drawing/2014/main" id="{4B3C6AA1-A81D-40F8-BB8A-1873378C3C92}"/>
              </a:ext>
            </a:extLst>
          </p:cNvPr>
          <p:cNvSpPr/>
          <p:nvPr/>
        </p:nvSpPr>
        <p:spPr>
          <a:xfrm rot="18900000">
            <a:off x="1895160" y="2532155"/>
            <a:ext cx="332582" cy="337808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" name="Rectangle 23">
            <a:extLst>
              <a:ext uri="{FF2B5EF4-FFF2-40B4-BE49-F238E27FC236}">
                <a16:creationId xmlns:a16="http://schemas.microsoft.com/office/drawing/2014/main" id="{DDC7AAFA-D26F-44CB-863A-704E5FFF47EC}"/>
              </a:ext>
            </a:extLst>
          </p:cNvPr>
          <p:cNvSpPr/>
          <p:nvPr/>
        </p:nvSpPr>
        <p:spPr>
          <a:xfrm>
            <a:off x="9925952" y="2497477"/>
            <a:ext cx="404773" cy="407167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A1154D9F-BBCA-4AFC-B92B-7F043558D759}"/>
              </a:ext>
            </a:extLst>
          </p:cNvPr>
          <p:cNvSpPr/>
          <p:nvPr/>
        </p:nvSpPr>
        <p:spPr>
          <a:xfrm>
            <a:off x="1069033" y="2551837"/>
            <a:ext cx="5686172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2"/>
                </a:solidFill>
                <a:cs typeface="Arial" pitchFamily="34" charset="0"/>
              </a:rPr>
              <a:t>Simple Portfolio </a:t>
            </a:r>
          </a:p>
          <a:p>
            <a:pPr algn="ctr"/>
            <a:r>
              <a:rPr lang="en-US" altLang="ko-KR" sz="5400" b="1" dirty="0">
                <a:solidFill>
                  <a:schemeClr val="accent2"/>
                </a:solidFill>
                <a:cs typeface="Arial" pitchFamily="34" charset="0"/>
              </a:rPr>
              <a:t>Presentation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F4C770-4705-4900-867C-F2046F044F29}"/>
              </a:ext>
            </a:extLst>
          </p:cNvPr>
          <p:cNvSpPr txBox="1"/>
          <p:nvPr/>
        </p:nvSpPr>
        <p:spPr>
          <a:xfrm>
            <a:off x="913717" y="5036071"/>
            <a:ext cx="52767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Presentations. I hope and I believe that this Template will your Time, Money and Reputation. Get a modern PowerPoint  Presentation that is beautifully designed.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65CDFA-50C7-4C8D-B8C7-F4EF6C717573}"/>
              </a:ext>
            </a:extLst>
          </p:cNvPr>
          <p:cNvSpPr txBox="1"/>
          <p:nvPr/>
        </p:nvSpPr>
        <p:spPr>
          <a:xfrm>
            <a:off x="913717" y="621600"/>
            <a:ext cx="52767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Presentations. I hope and I believe that this Template will your Time, Money and Reputation. Get a modern PowerPoint  Presentation that is beautifully designed.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5579" y="997527"/>
            <a:ext cx="3199997" cy="570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8227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123446"/>
            <a:ext cx="11572875" cy="72390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5400" dirty="0">
                <a:solidFill>
                  <a:schemeClr val="bg1"/>
                </a:solidFill>
              </a:rPr>
              <a:t>Infographic Style</a:t>
            </a:r>
          </a:p>
        </p:txBody>
      </p:sp>
      <p:sp>
        <p:nvSpPr>
          <p:cNvPr id="3" name="Pentagon 1">
            <a:extLst>
              <a:ext uri="{FF2B5EF4-FFF2-40B4-BE49-F238E27FC236}">
                <a16:creationId xmlns:a16="http://schemas.microsoft.com/office/drawing/2014/main" id="{A908BF55-BD17-43F4-B9C5-2535742A67D6}"/>
              </a:ext>
            </a:extLst>
          </p:cNvPr>
          <p:cNvSpPr/>
          <p:nvPr/>
        </p:nvSpPr>
        <p:spPr>
          <a:xfrm rot="10800000">
            <a:off x="3332423" y="1899473"/>
            <a:ext cx="5328000" cy="1332000"/>
          </a:xfrm>
          <a:prstGeom prst="homePlate">
            <a:avLst>
              <a:gd name="adj" fmla="val 14191"/>
            </a:avLst>
          </a:prstGeom>
          <a:solidFill>
            <a:srgbClr val="F7BB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075E6DC-0C5F-468D-B01F-FE0D978AD7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6102967"/>
              </p:ext>
            </p:extLst>
          </p:nvPr>
        </p:nvGraphicFramePr>
        <p:xfrm>
          <a:off x="3637661" y="2025473"/>
          <a:ext cx="4932000" cy="10800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6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5151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42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42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Pentagon 11">
            <a:extLst>
              <a:ext uri="{FF2B5EF4-FFF2-40B4-BE49-F238E27FC236}">
                <a16:creationId xmlns:a16="http://schemas.microsoft.com/office/drawing/2014/main" id="{CE5AF658-2601-460D-B228-02250F4459CE}"/>
              </a:ext>
            </a:extLst>
          </p:cNvPr>
          <p:cNvSpPr/>
          <p:nvPr/>
        </p:nvSpPr>
        <p:spPr>
          <a:xfrm rot="10800000">
            <a:off x="8519892" y="1899473"/>
            <a:ext cx="2736000" cy="1332000"/>
          </a:xfrm>
          <a:prstGeom prst="homePlate">
            <a:avLst>
              <a:gd name="adj" fmla="val 1419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aphicFrame>
        <p:nvGraphicFramePr>
          <p:cNvPr id="6" name="Table 12">
            <a:extLst>
              <a:ext uri="{FF2B5EF4-FFF2-40B4-BE49-F238E27FC236}">
                <a16:creationId xmlns:a16="http://schemas.microsoft.com/office/drawing/2014/main" id="{9BE5B15B-1978-4654-8AE0-A353EE2BC0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2969966"/>
              </p:ext>
            </p:extLst>
          </p:nvPr>
        </p:nvGraphicFramePr>
        <p:xfrm>
          <a:off x="8843892" y="2025473"/>
          <a:ext cx="2304000" cy="10800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5151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42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42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Pentagon 5">
            <a:extLst>
              <a:ext uri="{FF2B5EF4-FFF2-40B4-BE49-F238E27FC236}">
                <a16:creationId xmlns:a16="http://schemas.microsoft.com/office/drawing/2014/main" id="{502465EC-FEF0-47E7-91F6-9F9E29A12AEE}"/>
              </a:ext>
            </a:extLst>
          </p:cNvPr>
          <p:cNvSpPr/>
          <p:nvPr/>
        </p:nvSpPr>
        <p:spPr>
          <a:xfrm rot="16200000">
            <a:off x="9203892" y="2622989"/>
            <a:ext cx="1584000" cy="2520000"/>
          </a:xfrm>
          <a:prstGeom prst="homePlate">
            <a:avLst>
              <a:gd name="adj" fmla="val 1419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CF06383-3371-4D93-8636-EAE177E845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7518991"/>
              </p:ext>
            </p:extLst>
          </p:nvPr>
        </p:nvGraphicFramePr>
        <p:xfrm>
          <a:off x="8843892" y="3468990"/>
          <a:ext cx="2304000" cy="10800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5151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42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42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Pentagon 7">
            <a:extLst>
              <a:ext uri="{FF2B5EF4-FFF2-40B4-BE49-F238E27FC236}">
                <a16:creationId xmlns:a16="http://schemas.microsoft.com/office/drawing/2014/main" id="{63443656-7622-424B-A118-EEFD83A719F0}"/>
              </a:ext>
            </a:extLst>
          </p:cNvPr>
          <p:cNvSpPr/>
          <p:nvPr/>
        </p:nvSpPr>
        <p:spPr>
          <a:xfrm>
            <a:off x="6123222" y="3342989"/>
            <a:ext cx="2736000" cy="1332000"/>
          </a:xfrm>
          <a:prstGeom prst="homePlate">
            <a:avLst>
              <a:gd name="adj" fmla="val 1419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877D242-98E8-4A5C-981C-E91CED90F7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3477653"/>
              </p:ext>
            </p:extLst>
          </p:nvPr>
        </p:nvGraphicFramePr>
        <p:xfrm>
          <a:off x="6240776" y="3468990"/>
          <a:ext cx="2304000" cy="10800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5151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42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42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Pentagon 9">
            <a:extLst>
              <a:ext uri="{FF2B5EF4-FFF2-40B4-BE49-F238E27FC236}">
                <a16:creationId xmlns:a16="http://schemas.microsoft.com/office/drawing/2014/main" id="{BDB21BDD-1031-4D7D-94B1-07553B20B019}"/>
              </a:ext>
            </a:extLst>
          </p:cNvPr>
          <p:cNvSpPr/>
          <p:nvPr/>
        </p:nvSpPr>
        <p:spPr>
          <a:xfrm>
            <a:off x="3515007" y="3342989"/>
            <a:ext cx="2772000" cy="1332000"/>
          </a:xfrm>
          <a:prstGeom prst="homePlate">
            <a:avLst>
              <a:gd name="adj" fmla="val 1419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84BF2B8C-E5AB-40BA-9557-6C95FB42B6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167475"/>
              </p:ext>
            </p:extLst>
          </p:nvPr>
        </p:nvGraphicFramePr>
        <p:xfrm>
          <a:off x="3637661" y="3468990"/>
          <a:ext cx="2304000" cy="10800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5151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42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42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Pentagon 11">
            <a:extLst>
              <a:ext uri="{FF2B5EF4-FFF2-40B4-BE49-F238E27FC236}">
                <a16:creationId xmlns:a16="http://schemas.microsoft.com/office/drawing/2014/main" id="{1A6555E1-F35A-410A-9754-73DA70916D5D}"/>
              </a:ext>
            </a:extLst>
          </p:cNvPr>
          <p:cNvSpPr/>
          <p:nvPr/>
        </p:nvSpPr>
        <p:spPr>
          <a:xfrm>
            <a:off x="923158" y="3342989"/>
            <a:ext cx="2736000" cy="1332000"/>
          </a:xfrm>
          <a:prstGeom prst="homePlate">
            <a:avLst>
              <a:gd name="adj" fmla="val 1419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E4550560-B161-46FD-8267-226E3D2178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8463937"/>
              </p:ext>
            </p:extLst>
          </p:nvPr>
        </p:nvGraphicFramePr>
        <p:xfrm>
          <a:off x="1034546" y="3468990"/>
          <a:ext cx="2304000" cy="10800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5151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42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42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" name="Pentagon 5">
            <a:extLst>
              <a:ext uri="{FF2B5EF4-FFF2-40B4-BE49-F238E27FC236}">
                <a16:creationId xmlns:a16="http://schemas.microsoft.com/office/drawing/2014/main" id="{ECD7CE16-5A9C-4AB1-B85C-A1EBD659FF77}"/>
              </a:ext>
            </a:extLst>
          </p:cNvPr>
          <p:cNvSpPr/>
          <p:nvPr/>
        </p:nvSpPr>
        <p:spPr>
          <a:xfrm rot="16200000">
            <a:off x="1396517" y="4066506"/>
            <a:ext cx="1584000" cy="2520000"/>
          </a:xfrm>
          <a:prstGeom prst="homePlate">
            <a:avLst>
              <a:gd name="adj" fmla="val 1419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aphicFrame>
        <p:nvGraphicFramePr>
          <p:cNvPr id="16" name="Table 6">
            <a:extLst>
              <a:ext uri="{FF2B5EF4-FFF2-40B4-BE49-F238E27FC236}">
                <a16:creationId xmlns:a16="http://schemas.microsoft.com/office/drawing/2014/main" id="{8105AD9E-C6C0-48FD-8D7B-6F48085CBD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9951479"/>
              </p:ext>
            </p:extLst>
          </p:nvPr>
        </p:nvGraphicFramePr>
        <p:xfrm>
          <a:off x="1036517" y="4912507"/>
          <a:ext cx="2304000" cy="10800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5151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42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42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Pentagon 17">
            <a:extLst>
              <a:ext uri="{FF2B5EF4-FFF2-40B4-BE49-F238E27FC236}">
                <a16:creationId xmlns:a16="http://schemas.microsoft.com/office/drawing/2014/main" id="{FA60D360-E6D0-41E4-B298-FF0886D8DB91}"/>
              </a:ext>
            </a:extLst>
          </p:cNvPr>
          <p:cNvSpPr/>
          <p:nvPr/>
        </p:nvSpPr>
        <p:spPr>
          <a:xfrm rot="10800000">
            <a:off x="3332423" y="4786504"/>
            <a:ext cx="5328000" cy="1332000"/>
          </a:xfrm>
          <a:prstGeom prst="homePlate">
            <a:avLst>
              <a:gd name="adj" fmla="val 1419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05BC2808-0358-40C6-8657-B6D043F9A6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581484"/>
              </p:ext>
            </p:extLst>
          </p:nvPr>
        </p:nvGraphicFramePr>
        <p:xfrm>
          <a:off x="3637661" y="4912507"/>
          <a:ext cx="4932000" cy="10800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6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5151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42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42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" name="Pentagon 9">
            <a:extLst>
              <a:ext uri="{FF2B5EF4-FFF2-40B4-BE49-F238E27FC236}">
                <a16:creationId xmlns:a16="http://schemas.microsoft.com/office/drawing/2014/main" id="{5DDF5C2B-451C-4A67-BADB-9D7627613959}"/>
              </a:ext>
            </a:extLst>
          </p:cNvPr>
          <p:cNvSpPr/>
          <p:nvPr/>
        </p:nvSpPr>
        <p:spPr>
          <a:xfrm rot="10800000">
            <a:off x="8483892" y="4786505"/>
            <a:ext cx="2772000" cy="1332000"/>
          </a:xfrm>
          <a:prstGeom prst="homePlate">
            <a:avLst>
              <a:gd name="adj" fmla="val 1419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aphicFrame>
        <p:nvGraphicFramePr>
          <p:cNvPr id="20" name="Table 10">
            <a:extLst>
              <a:ext uri="{FF2B5EF4-FFF2-40B4-BE49-F238E27FC236}">
                <a16:creationId xmlns:a16="http://schemas.microsoft.com/office/drawing/2014/main" id="{A9B8EDE2-A724-4784-BD35-7AD084BE7E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735036"/>
              </p:ext>
            </p:extLst>
          </p:nvPr>
        </p:nvGraphicFramePr>
        <p:xfrm>
          <a:off x="8843892" y="4912507"/>
          <a:ext cx="2304000" cy="10800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5151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42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42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B396C93-0536-49FE-AB6C-904A60E53C80}"/>
              </a:ext>
            </a:extLst>
          </p:cNvPr>
          <p:cNvGrpSpPr/>
          <p:nvPr/>
        </p:nvGrpSpPr>
        <p:grpSpPr>
          <a:xfrm>
            <a:off x="6534996" y="4070138"/>
            <a:ext cx="2381224" cy="2644675"/>
            <a:chOff x="656084" y="3396711"/>
            <a:chExt cx="3746765" cy="2644675"/>
          </a:xfrm>
          <a:solidFill>
            <a:srgbClr val="F7BBC5"/>
          </a:solidFill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B94B5AD-B5E7-4B38-83EB-C4C8A8CF0F52}"/>
                </a:ext>
              </a:extLst>
            </p:cNvPr>
            <p:cNvSpPr txBox="1"/>
            <p:nvPr/>
          </p:nvSpPr>
          <p:spPr>
            <a:xfrm>
              <a:off x="656084" y="3396711"/>
              <a:ext cx="3746765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Contents B 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DA5486E-9EAE-4FDC-BAD1-41626039A550}"/>
                </a:ext>
              </a:extLst>
            </p:cNvPr>
            <p:cNvSpPr txBox="1"/>
            <p:nvPr/>
          </p:nvSpPr>
          <p:spPr>
            <a:xfrm>
              <a:off x="656084" y="3733062"/>
              <a:ext cx="3746765" cy="230832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 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DC8DE8C-9590-4880-973D-244A6BCF3EC4}"/>
              </a:ext>
            </a:extLst>
          </p:cNvPr>
          <p:cNvGrpSpPr/>
          <p:nvPr/>
        </p:nvGrpSpPr>
        <p:grpSpPr>
          <a:xfrm>
            <a:off x="3533022" y="4070138"/>
            <a:ext cx="2381224" cy="2644675"/>
            <a:chOff x="656084" y="3396711"/>
            <a:chExt cx="3746765" cy="2644675"/>
          </a:xfrm>
          <a:solidFill>
            <a:srgbClr val="F7BBC5"/>
          </a:solidFill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5FFDDB5-F6E5-418F-965C-BD7CE5F17D5E}"/>
                </a:ext>
              </a:extLst>
            </p:cNvPr>
            <p:cNvSpPr txBox="1"/>
            <p:nvPr/>
          </p:nvSpPr>
          <p:spPr>
            <a:xfrm>
              <a:off x="656084" y="3396711"/>
              <a:ext cx="3746765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Contents A 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BDD2E45-7B26-478B-915F-F6EF5EFF01C7}"/>
                </a:ext>
              </a:extLst>
            </p:cNvPr>
            <p:cNvSpPr txBox="1"/>
            <p:nvPr/>
          </p:nvSpPr>
          <p:spPr>
            <a:xfrm>
              <a:off x="656084" y="3733062"/>
              <a:ext cx="3746765" cy="230832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  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539BE44-B8ED-4703-85B5-1F5FDA204054}"/>
              </a:ext>
            </a:extLst>
          </p:cNvPr>
          <p:cNvGrpSpPr/>
          <p:nvPr/>
        </p:nvGrpSpPr>
        <p:grpSpPr>
          <a:xfrm>
            <a:off x="9536969" y="4070138"/>
            <a:ext cx="2381224" cy="2644675"/>
            <a:chOff x="656084" y="3396711"/>
            <a:chExt cx="3746765" cy="2644675"/>
          </a:xfrm>
          <a:solidFill>
            <a:srgbClr val="F7BBC5"/>
          </a:solidFill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67B17A2-4E65-4C01-AAF7-8099655CFDD2}"/>
                </a:ext>
              </a:extLst>
            </p:cNvPr>
            <p:cNvSpPr txBox="1"/>
            <p:nvPr/>
          </p:nvSpPr>
          <p:spPr>
            <a:xfrm>
              <a:off x="656084" y="3396711"/>
              <a:ext cx="3746765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Contents C 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CF7CAD5-CDF5-454B-A2A6-B102D71D7C44}"/>
                </a:ext>
              </a:extLst>
            </p:cNvPr>
            <p:cNvSpPr txBox="1"/>
            <p:nvPr/>
          </p:nvSpPr>
          <p:spPr>
            <a:xfrm>
              <a:off x="656084" y="3733062"/>
              <a:ext cx="3746765" cy="230832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  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40D44AFD-83D1-446D-BD72-D495CCDC0259}"/>
              </a:ext>
            </a:extLst>
          </p:cNvPr>
          <p:cNvSpPr txBox="1"/>
          <p:nvPr/>
        </p:nvSpPr>
        <p:spPr>
          <a:xfrm>
            <a:off x="599763" y="229621"/>
            <a:ext cx="2289316" cy="2154436"/>
          </a:xfrm>
          <a:prstGeom prst="rect">
            <a:avLst/>
          </a:prstGeom>
          <a:solidFill>
            <a:srgbClr val="F7BBC5"/>
          </a:solidFill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</a:rPr>
              <a:t>We Create</a:t>
            </a:r>
          </a:p>
          <a:p>
            <a:r>
              <a:rPr lang="en-US" altLang="ko-KR" sz="2800" dirty="0">
                <a:solidFill>
                  <a:schemeClr val="bg1"/>
                </a:solidFill>
              </a:rPr>
              <a:t>Quality Professional </a:t>
            </a:r>
          </a:p>
          <a:p>
            <a:r>
              <a:rPr lang="en-US" altLang="ko-KR" sz="2800" dirty="0">
                <a:solidFill>
                  <a:schemeClr val="bg1"/>
                </a:solidFill>
              </a:rPr>
              <a:t>PPT Presentation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-1901909" y="586199"/>
            <a:ext cx="11572875" cy="72390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6600" dirty="0">
                <a:solidFill>
                  <a:srgbClr val="EB5C52"/>
                </a:solidFill>
              </a:rPr>
              <a:t>Infographic</a:t>
            </a:r>
            <a:r>
              <a:rPr lang="en-US" sz="4000" dirty="0"/>
              <a:t> Style</a:t>
            </a:r>
          </a:p>
        </p:txBody>
      </p:sp>
      <p:cxnSp>
        <p:nvCxnSpPr>
          <p:cNvPr id="3" name="Elbow Connector 52">
            <a:extLst>
              <a:ext uri="{FF2B5EF4-FFF2-40B4-BE49-F238E27FC236}">
                <a16:creationId xmlns:a16="http://schemas.microsoft.com/office/drawing/2014/main" id="{22922380-F68C-42EA-9320-581311CF4D2E}"/>
              </a:ext>
            </a:extLst>
          </p:cNvPr>
          <p:cNvCxnSpPr>
            <a:cxnSpLocks/>
            <a:stCxn id="16" idx="0"/>
          </p:cNvCxnSpPr>
          <p:nvPr/>
        </p:nvCxnSpPr>
        <p:spPr>
          <a:xfrm rot="5400000" flipH="1" flipV="1">
            <a:off x="2676146" y="1898805"/>
            <a:ext cx="1408656" cy="3414827"/>
          </a:xfrm>
          <a:prstGeom prst="bentConnector2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Elbow Connector 56">
            <a:extLst>
              <a:ext uri="{FF2B5EF4-FFF2-40B4-BE49-F238E27FC236}">
                <a16:creationId xmlns:a16="http://schemas.microsoft.com/office/drawing/2014/main" id="{7CE3237D-F333-4F85-8377-DCFF6C6F671B}"/>
              </a:ext>
            </a:extLst>
          </p:cNvPr>
          <p:cNvCxnSpPr>
            <a:cxnSpLocks/>
            <a:stCxn id="10" idx="0"/>
          </p:cNvCxnSpPr>
          <p:nvPr/>
        </p:nvCxnSpPr>
        <p:spPr>
          <a:xfrm rot="16200000" flipV="1">
            <a:off x="8104506" y="1896112"/>
            <a:ext cx="1408656" cy="3420211"/>
          </a:xfrm>
          <a:prstGeom prst="bentConnector2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Elbow Connector 61">
            <a:extLst>
              <a:ext uri="{FF2B5EF4-FFF2-40B4-BE49-F238E27FC236}">
                <a16:creationId xmlns:a16="http://schemas.microsoft.com/office/drawing/2014/main" id="{3964E84F-48C6-4563-94B5-82F7951F6070}"/>
              </a:ext>
            </a:extLst>
          </p:cNvPr>
          <p:cNvCxnSpPr>
            <a:stCxn id="9" idx="0"/>
          </p:cNvCxnSpPr>
          <p:nvPr/>
        </p:nvCxnSpPr>
        <p:spPr>
          <a:xfrm rot="16200000" flipV="1">
            <a:off x="7385008" y="3388083"/>
            <a:ext cx="713582" cy="1131343"/>
          </a:xfrm>
          <a:prstGeom prst="bentConnector2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lbow Connector 71">
            <a:extLst>
              <a:ext uri="{FF2B5EF4-FFF2-40B4-BE49-F238E27FC236}">
                <a16:creationId xmlns:a16="http://schemas.microsoft.com/office/drawing/2014/main" id="{FB99DAE7-FE22-4972-99C3-F8C6388E22C1}"/>
              </a:ext>
            </a:extLst>
          </p:cNvPr>
          <p:cNvCxnSpPr>
            <a:stCxn id="14" idx="0"/>
          </p:cNvCxnSpPr>
          <p:nvPr/>
        </p:nvCxnSpPr>
        <p:spPr>
          <a:xfrm rot="5400000" flipH="1" flipV="1">
            <a:off x="4134045" y="3356702"/>
            <a:ext cx="704328" cy="1203358"/>
          </a:xfrm>
          <a:prstGeom prst="bentConnector2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51D722E-EA65-4FEB-A0A1-5BCAF1BDD1F0}"/>
              </a:ext>
            </a:extLst>
          </p:cNvPr>
          <p:cNvCxnSpPr>
            <a:stCxn id="8" idx="0"/>
          </p:cNvCxnSpPr>
          <p:nvPr/>
        </p:nvCxnSpPr>
        <p:spPr>
          <a:xfrm flipH="1" flipV="1">
            <a:off x="6090616" y="3932040"/>
            <a:ext cx="5384" cy="378506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B064D5C9-01D1-4903-88E7-4115BC15D10D}"/>
              </a:ext>
            </a:extLst>
          </p:cNvPr>
          <p:cNvSpPr/>
          <p:nvPr/>
        </p:nvSpPr>
        <p:spPr>
          <a:xfrm>
            <a:off x="5750828" y="4310546"/>
            <a:ext cx="690346" cy="6903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72D840-8750-45F8-AA54-5FC8C44AEAEC}"/>
              </a:ext>
            </a:extLst>
          </p:cNvPr>
          <p:cNvSpPr/>
          <p:nvPr/>
        </p:nvSpPr>
        <p:spPr>
          <a:xfrm>
            <a:off x="7962298" y="4310546"/>
            <a:ext cx="690346" cy="69034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4D51CD-3382-41C1-A9E8-9FB178638C4E}"/>
              </a:ext>
            </a:extLst>
          </p:cNvPr>
          <p:cNvSpPr/>
          <p:nvPr/>
        </p:nvSpPr>
        <p:spPr>
          <a:xfrm>
            <a:off x="10173766" y="4310546"/>
            <a:ext cx="690346" cy="69034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6050925C-2F4A-4307-9F61-BF7F6910558A}"/>
              </a:ext>
            </a:extLst>
          </p:cNvPr>
          <p:cNvSpPr/>
          <p:nvPr/>
        </p:nvSpPr>
        <p:spPr>
          <a:xfrm>
            <a:off x="10353521" y="4490618"/>
            <a:ext cx="330836" cy="330202"/>
          </a:xfrm>
          <a:custGeom>
            <a:avLst/>
            <a:gdLst/>
            <a:ahLst/>
            <a:cxnLst/>
            <a:rect l="l" t="t" r="r" b="b"/>
            <a:pathLst>
              <a:path w="4020621" h="4012920">
                <a:moveTo>
                  <a:pt x="780213" y="3724888"/>
                </a:moveTo>
                <a:lnTo>
                  <a:pt x="2868445" y="3724888"/>
                </a:lnTo>
                <a:lnTo>
                  <a:pt x="2868445" y="4012920"/>
                </a:lnTo>
                <a:lnTo>
                  <a:pt x="780213" y="4012920"/>
                </a:lnTo>
                <a:close/>
                <a:moveTo>
                  <a:pt x="4020621" y="2152587"/>
                </a:moveTo>
                <a:lnTo>
                  <a:pt x="4020621" y="3448731"/>
                </a:lnTo>
                <a:lnTo>
                  <a:pt x="3903908" y="3386593"/>
                </a:lnTo>
                <a:lnTo>
                  <a:pt x="3903908" y="2214725"/>
                </a:lnTo>
                <a:close/>
                <a:moveTo>
                  <a:pt x="1582587" y="1544569"/>
                </a:moveTo>
                <a:cubicBezTo>
                  <a:pt x="1525677" y="1652847"/>
                  <a:pt x="1434945" y="1739939"/>
                  <a:pt x="1324158" y="1792547"/>
                </a:cubicBezTo>
                <a:lnTo>
                  <a:pt x="1790243" y="1792547"/>
                </a:lnTo>
                <a:cubicBezTo>
                  <a:pt x="1708293" y="1721838"/>
                  <a:pt x="1638004" y="1638154"/>
                  <a:pt x="1582587" y="1544569"/>
                </a:cubicBezTo>
                <a:close/>
                <a:moveTo>
                  <a:pt x="1238323" y="1312673"/>
                </a:moveTo>
                <a:cubicBezTo>
                  <a:pt x="1173622" y="1312673"/>
                  <a:pt x="1121172" y="1365123"/>
                  <a:pt x="1121172" y="1429824"/>
                </a:cubicBezTo>
                <a:cubicBezTo>
                  <a:pt x="1121172" y="1494525"/>
                  <a:pt x="1173622" y="1546975"/>
                  <a:pt x="1238323" y="1546975"/>
                </a:cubicBezTo>
                <a:cubicBezTo>
                  <a:pt x="1303024" y="1546975"/>
                  <a:pt x="1355474" y="1494525"/>
                  <a:pt x="1355474" y="1429824"/>
                </a:cubicBezTo>
                <a:cubicBezTo>
                  <a:pt x="1355474" y="1365123"/>
                  <a:pt x="1303024" y="1312673"/>
                  <a:pt x="1238323" y="1312673"/>
                </a:cubicBezTo>
                <a:close/>
                <a:moveTo>
                  <a:pt x="870057" y="1312673"/>
                </a:moveTo>
                <a:cubicBezTo>
                  <a:pt x="805356" y="1312673"/>
                  <a:pt x="752906" y="1365123"/>
                  <a:pt x="752906" y="1429824"/>
                </a:cubicBezTo>
                <a:cubicBezTo>
                  <a:pt x="752906" y="1494525"/>
                  <a:pt x="805356" y="1546975"/>
                  <a:pt x="870057" y="1546975"/>
                </a:cubicBezTo>
                <a:cubicBezTo>
                  <a:pt x="934758" y="1546975"/>
                  <a:pt x="987208" y="1494525"/>
                  <a:pt x="987208" y="1429824"/>
                </a:cubicBezTo>
                <a:cubicBezTo>
                  <a:pt x="987208" y="1365123"/>
                  <a:pt x="934758" y="1312673"/>
                  <a:pt x="870057" y="1312673"/>
                </a:cubicBezTo>
                <a:close/>
                <a:moveTo>
                  <a:pt x="2775838" y="1127627"/>
                </a:moveTo>
                <a:cubicBezTo>
                  <a:pt x="2666578" y="1127627"/>
                  <a:pt x="2578006" y="1216199"/>
                  <a:pt x="2578006" y="1325459"/>
                </a:cubicBezTo>
                <a:cubicBezTo>
                  <a:pt x="2578006" y="1434719"/>
                  <a:pt x="2666578" y="1523291"/>
                  <a:pt x="2775838" y="1523291"/>
                </a:cubicBezTo>
                <a:cubicBezTo>
                  <a:pt x="2885098" y="1523291"/>
                  <a:pt x="2973670" y="1434719"/>
                  <a:pt x="2973670" y="1325459"/>
                </a:cubicBezTo>
                <a:cubicBezTo>
                  <a:pt x="2973670" y="1216199"/>
                  <a:pt x="2885098" y="1127627"/>
                  <a:pt x="2775838" y="1127627"/>
                </a:cubicBezTo>
                <a:close/>
                <a:moveTo>
                  <a:pt x="2153949" y="1127627"/>
                </a:moveTo>
                <a:cubicBezTo>
                  <a:pt x="2044689" y="1127627"/>
                  <a:pt x="1956117" y="1216199"/>
                  <a:pt x="1956117" y="1325459"/>
                </a:cubicBezTo>
                <a:cubicBezTo>
                  <a:pt x="1956117" y="1434719"/>
                  <a:pt x="2044689" y="1523291"/>
                  <a:pt x="2153949" y="1523291"/>
                </a:cubicBezTo>
                <a:cubicBezTo>
                  <a:pt x="2263209" y="1523291"/>
                  <a:pt x="2351781" y="1434719"/>
                  <a:pt x="2351781" y="1325459"/>
                </a:cubicBezTo>
                <a:cubicBezTo>
                  <a:pt x="2351781" y="1216199"/>
                  <a:pt x="2263209" y="1127627"/>
                  <a:pt x="2153949" y="1127627"/>
                </a:cubicBezTo>
                <a:close/>
                <a:moveTo>
                  <a:pt x="1238323" y="956510"/>
                </a:moveTo>
                <a:cubicBezTo>
                  <a:pt x="1173622" y="956510"/>
                  <a:pt x="1121172" y="1008960"/>
                  <a:pt x="1121172" y="1073661"/>
                </a:cubicBezTo>
                <a:cubicBezTo>
                  <a:pt x="1121172" y="1138362"/>
                  <a:pt x="1173622" y="1190812"/>
                  <a:pt x="1238323" y="1190812"/>
                </a:cubicBezTo>
                <a:cubicBezTo>
                  <a:pt x="1303024" y="1190812"/>
                  <a:pt x="1355474" y="1138362"/>
                  <a:pt x="1355474" y="1073661"/>
                </a:cubicBezTo>
                <a:cubicBezTo>
                  <a:pt x="1355474" y="1008960"/>
                  <a:pt x="1303024" y="956510"/>
                  <a:pt x="1238323" y="956510"/>
                </a:cubicBezTo>
                <a:close/>
                <a:moveTo>
                  <a:pt x="870057" y="956510"/>
                </a:moveTo>
                <a:cubicBezTo>
                  <a:pt x="805356" y="956510"/>
                  <a:pt x="752906" y="1008960"/>
                  <a:pt x="752906" y="1073661"/>
                </a:cubicBezTo>
                <a:cubicBezTo>
                  <a:pt x="752906" y="1138362"/>
                  <a:pt x="805356" y="1190812"/>
                  <a:pt x="870057" y="1190812"/>
                </a:cubicBezTo>
                <a:cubicBezTo>
                  <a:pt x="934758" y="1190812"/>
                  <a:pt x="987208" y="1138362"/>
                  <a:pt x="987208" y="1073661"/>
                </a:cubicBezTo>
                <a:cubicBezTo>
                  <a:pt x="987208" y="1008960"/>
                  <a:pt x="934758" y="956510"/>
                  <a:pt x="870057" y="956510"/>
                </a:cubicBezTo>
                <a:close/>
                <a:moveTo>
                  <a:pt x="2775838" y="526176"/>
                </a:moveTo>
                <a:cubicBezTo>
                  <a:pt x="2666578" y="526176"/>
                  <a:pt x="2578006" y="614748"/>
                  <a:pt x="2578006" y="724008"/>
                </a:cubicBezTo>
                <a:cubicBezTo>
                  <a:pt x="2578006" y="833268"/>
                  <a:pt x="2666578" y="921840"/>
                  <a:pt x="2775838" y="921840"/>
                </a:cubicBezTo>
                <a:cubicBezTo>
                  <a:pt x="2885098" y="921840"/>
                  <a:pt x="2973670" y="833268"/>
                  <a:pt x="2973670" y="724008"/>
                </a:cubicBezTo>
                <a:cubicBezTo>
                  <a:pt x="2973670" y="614748"/>
                  <a:pt x="2885098" y="526176"/>
                  <a:pt x="2775838" y="526176"/>
                </a:cubicBezTo>
                <a:close/>
                <a:moveTo>
                  <a:pt x="2153949" y="526176"/>
                </a:moveTo>
                <a:cubicBezTo>
                  <a:pt x="2044689" y="526176"/>
                  <a:pt x="1956117" y="614748"/>
                  <a:pt x="1956117" y="724008"/>
                </a:cubicBezTo>
                <a:cubicBezTo>
                  <a:pt x="1956117" y="833268"/>
                  <a:pt x="2044689" y="921840"/>
                  <a:pt x="2153949" y="921840"/>
                </a:cubicBezTo>
                <a:cubicBezTo>
                  <a:pt x="2263209" y="921840"/>
                  <a:pt x="2351781" y="833268"/>
                  <a:pt x="2351781" y="724008"/>
                </a:cubicBezTo>
                <a:cubicBezTo>
                  <a:pt x="2351781" y="614748"/>
                  <a:pt x="2263209" y="526176"/>
                  <a:pt x="2153949" y="526176"/>
                </a:cubicBezTo>
                <a:close/>
                <a:moveTo>
                  <a:pt x="2464893" y="0"/>
                </a:moveTo>
                <a:cubicBezTo>
                  <a:pt x="3030837" y="0"/>
                  <a:pt x="3489626" y="458789"/>
                  <a:pt x="3489626" y="1024733"/>
                </a:cubicBezTo>
                <a:cubicBezTo>
                  <a:pt x="3489626" y="1442455"/>
                  <a:pt x="3239684" y="1801800"/>
                  <a:pt x="2880320" y="1959209"/>
                </a:cubicBezTo>
                <a:lnTo>
                  <a:pt x="2880320" y="2008571"/>
                </a:lnTo>
                <a:lnTo>
                  <a:pt x="3250857" y="2008571"/>
                </a:lnTo>
                <a:lnTo>
                  <a:pt x="3250857" y="2359970"/>
                </a:lnTo>
                <a:lnTo>
                  <a:pt x="3437294" y="2359970"/>
                </a:lnTo>
                <a:lnTo>
                  <a:pt x="3437294" y="2360694"/>
                </a:lnTo>
                <a:lnTo>
                  <a:pt x="3852060" y="2233461"/>
                </a:lnTo>
                <a:lnTo>
                  <a:pt x="3852060" y="3367858"/>
                </a:lnTo>
                <a:lnTo>
                  <a:pt x="3437294" y="3240624"/>
                </a:lnTo>
                <a:lnTo>
                  <a:pt x="3437294" y="3241349"/>
                </a:lnTo>
                <a:lnTo>
                  <a:pt x="3250857" y="3241349"/>
                </a:lnTo>
                <a:lnTo>
                  <a:pt x="3250857" y="3633063"/>
                </a:lnTo>
                <a:lnTo>
                  <a:pt x="298529" y="3633063"/>
                </a:lnTo>
                <a:lnTo>
                  <a:pt x="298529" y="2431730"/>
                </a:lnTo>
                <a:lnTo>
                  <a:pt x="0" y="2008571"/>
                </a:lnTo>
                <a:lnTo>
                  <a:pt x="298529" y="2008571"/>
                </a:lnTo>
                <a:lnTo>
                  <a:pt x="792088" y="2008571"/>
                </a:lnTo>
                <a:lnTo>
                  <a:pt x="792088" y="1796817"/>
                </a:lnTo>
                <a:cubicBezTo>
                  <a:pt x="587745" y="1700755"/>
                  <a:pt x="447370" y="1492642"/>
                  <a:pt x="447370" y="1251742"/>
                </a:cubicBezTo>
                <a:cubicBezTo>
                  <a:pt x="447370" y="916605"/>
                  <a:pt x="719053" y="644923"/>
                  <a:pt x="1054190" y="644923"/>
                </a:cubicBezTo>
                <a:cubicBezTo>
                  <a:pt x="1212753" y="644923"/>
                  <a:pt x="1357112" y="705740"/>
                  <a:pt x="1463939" y="806702"/>
                </a:cubicBezTo>
                <a:cubicBezTo>
                  <a:pt x="1563407" y="345444"/>
                  <a:pt x="1973809" y="0"/>
                  <a:pt x="246489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Rectangle 15">
            <a:extLst>
              <a:ext uri="{FF2B5EF4-FFF2-40B4-BE49-F238E27FC236}">
                <a16:creationId xmlns:a16="http://schemas.microsoft.com/office/drawing/2014/main" id="{5FA83AF6-5363-4179-B8EB-6B95C5400EBF}"/>
              </a:ext>
            </a:extLst>
          </p:cNvPr>
          <p:cNvSpPr/>
          <p:nvPr/>
        </p:nvSpPr>
        <p:spPr>
          <a:xfrm rot="14270044">
            <a:off x="8131075" y="4470020"/>
            <a:ext cx="356539" cy="371401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3" name="Rounded Rectangle 24">
            <a:extLst>
              <a:ext uri="{FF2B5EF4-FFF2-40B4-BE49-F238E27FC236}">
                <a16:creationId xmlns:a16="http://schemas.microsoft.com/office/drawing/2014/main" id="{20BC2908-573D-42BE-8B41-F91DABDEBFD1}"/>
              </a:ext>
            </a:extLst>
          </p:cNvPr>
          <p:cNvSpPr/>
          <p:nvPr/>
        </p:nvSpPr>
        <p:spPr>
          <a:xfrm>
            <a:off x="5916067" y="4520662"/>
            <a:ext cx="349099" cy="270114"/>
          </a:xfrm>
          <a:custGeom>
            <a:avLst/>
            <a:gdLst/>
            <a:ahLst/>
            <a:cxnLst/>
            <a:rect l="l" t="t" r="r" b="b"/>
            <a:pathLst>
              <a:path w="3960000" h="3064028">
                <a:moveTo>
                  <a:pt x="1955333" y="1285185"/>
                </a:moveTo>
                <a:cubicBezTo>
                  <a:pt x="2192176" y="1285185"/>
                  <a:pt x="2384176" y="1477185"/>
                  <a:pt x="2384176" y="1714028"/>
                </a:cubicBezTo>
                <a:cubicBezTo>
                  <a:pt x="2384176" y="1950871"/>
                  <a:pt x="2192176" y="2142871"/>
                  <a:pt x="1955333" y="2142871"/>
                </a:cubicBezTo>
                <a:cubicBezTo>
                  <a:pt x="1718490" y="2142871"/>
                  <a:pt x="1526490" y="1950871"/>
                  <a:pt x="1526490" y="1714028"/>
                </a:cubicBezTo>
                <a:cubicBezTo>
                  <a:pt x="1526490" y="1477185"/>
                  <a:pt x="1718490" y="1285185"/>
                  <a:pt x="1955333" y="1285185"/>
                </a:cubicBezTo>
                <a:close/>
                <a:moveTo>
                  <a:pt x="1955333" y="1074136"/>
                </a:moveTo>
                <a:cubicBezTo>
                  <a:pt x="1601930" y="1074136"/>
                  <a:pt x="1315441" y="1360625"/>
                  <a:pt x="1315441" y="1714028"/>
                </a:cubicBezTo>
                <a:cubicBezTo>
                  <a:pt x="1315441" y="2067431"/>
                  <a:pt x="1601930" y="2353920"/>
                  <a:pt x="1955333" y="2353920"/>
                </a:cubicBezTo>
                <a:cubicBezTo>
                  <a:pt x="2308736" y="2353920"/>
                  <a:pt x="2595225" y="2067431"/>
                  <a:pt x="2595225" y="1714028"/>
                </a:cubicBezTo>
                <a:cubicBezTo>
                  <a:pt x="2595225" y="1360625"/>
                  <a:pt x="2308736" y="1074136"/>
                  <a:pt x="1955333" y="1074136"/>
                </a:cubicBezTo>
                <a:close/>
                <a:moveTo>
                  <a:pt x="1955333" y="849503"/>
                </a:moveTo>
                <a:cubicBezTo>
                  <a:pt x="2432797" y="849503"/>
                  <a:pt x="2819858" y="1236564"/>
                  <a:pt x="2819858" y="1714028"/>
                </a:cubicBezTo>
                <a:cubicBezTo>
                  <a:pt x="2819858" y="2191492"/>
                  <a:pt x="2432797" y="2578553"/>
                  <a:pt x="1955333" y="2578553"/>
                </a:cubicBezTo>
                <a:cubicBezTo>
                  <a:pt x="1477869" y="2578553"/>
                  <a:pt x="1090808" y="2191492"/>
                  <a:pt x="1090808" y="1714028"/>
                </a:cubicBezTo>
                <a:cubicBezTo>
                  <a:pt x="1090808" y="1236564"/>
                  <a:pt x="1477869" y="849503"/>
                  <a:pt x="1955333" y="849503"/>
                </a:cubicBezTo>
                <a:close/>
                <a:moveTo>
                  <a:pt x="3253503" y="756254"/>
                </a:moveTo>
                <a:cubicBezTo>
                  <a:pt x="3162525" y="756254"/>
                  <a:pt x="3088773" y="830006"/>
                  <a:pt x="3088773" y="920984"/>
                </a:cubicBezTo>
                <a:cubicBezTo>
                  <a:pt x="3088773" y="1011962"/>
                  <a:pt x="3162525" y="1085714"/>
                  <a:pt x="3253503" y="1085714"/>
                </a:cubicBezTo>
                <a:cubicBezTo>
                  <a:pt x="3344481" y="1085714"/>
                  <a:pt x="3418233" y="1011962"/>
                  <a:pt x="3418233" y="920984"/>
                </a:cubicBezTo>
                <a:cubicBezTo>
                  <a:pt x="3418233" y="830006"/>
                  <a:pt x="3344481" y="756254"/>
                  <a:pt x="3253503" y="756254"/>
                </a:cubicBezTo>
                <a:close/>
                <a:moveTo>
                  <a:pt x="1955333" y="744677"/>
                </a:moveTo>
                <a:cubicBezTo>
                  <a:pt x="1419975" y="744677"/>
                  <a:pt x="985982" y="1178670"/>
                  <a:pt x="985982" y="1714028"/>
                </a:cubicBezTo>
                <a:cubicBezTo>
                  <a:pt x="985982" y="2249386"/>
                  <a:pt x="1419975" y="2683379"/>
                  <a:pt x="1955333" y="2683379"/>
                </a:cubicBezTo>
                <a:cubicBezTo>
                  <a:pt x="2490691" y="2683379"/>
                  <a:pt x="2924684" y="2249386"/>
                  <a:pt x="2924684" y="1714028"/>
                </a:cubicBezTo>
                <a:cubicBezTo>
                  <a:pt x="2924684" y="1178670"/>
                  <a:pt x="2490691" y="744677"/>
                  <a:pt x="1955333" y="744677"/>
                </a:cubicBezTo>
                <a:close/>
                <a:moveTo>
                  <a:pt x="1333922" y="0"/>
                </a:moveTo>
                <a:lnTo>
                  <a:pt x="2626078" y="0"/>
                </a:lnTo>
                <a:lnTo>
                  <a:pt x="2717085" y="364028"/>
                </a:lnTo>
                <a:lnTo>
                  <a:pt x="3699990" y="364028"/>
                </a:lnTo>
                <a:cubicBezTo>
                  <a:pt x="3843590" y="364028"/>
                  <a:pt x="3960000" y="480438"/>
                  <a:pt x="3960000" y="624038"/>
                </a:cubicBezTo>
                <a:lnTo>
                  <a:pt x="3960000" y="2804018"/>
                </a:lnTo>
                <a:cubicBezTo>
                  <a:pt x="3960000" y="2947618"/>
                  <a:pt x="3843590" y="3064028"/>
                  <a:pt x="3699990" y="3064028"/>
                </a:cubicBezTo>
                <a:lnTo>
                  <a:pt x="260010" y="3064028"/>
                </a:lnTo>
                <a:cubicBezTo>
                  <a:pt x="116410" y="3064028"/>
                  <a:pt x="0" y="2947618"/>
                  <a:pt x="0" y="2804018"/>
                </a:cubicBezTo>
                <a:lnTo>
                  <a:pt x="0" y="624038"/>
                </a:lnTo>
                <a:cubicBezTo>
                  <a:pt x="0" y="480438"/>
                  <a:pt x="116410" y="364028"/>
                  <a:pt x="260010" y="364028"/>
                </a:cubicBezTo>
                <a:lnTo>
                  <a:pt x="443165" y="364028"/>
                </a:lnTo>
                <a:lnTo>
                  <a:pt x="443165" y="237982"/>
                </a:lnTo>
                <a:cubicBezTo>
                  <a:pt x="443165" y="195266"/>
                  <a:pt x="477794" y="160637"/>
                  <a:pt x="520510" y="160637"/>
                </a:cubicBezTo>
                <a:lnTo>
                  <a:pt x="1049896" y="160637"/>
                </a:lnTo>
                <a:cubicBezTo>
                  <a:pt x="1092612" y="160637"/>
                  <a:pt x="1127241" y="195266"/>
                  <a:pt x="1127241" y="237982"/>
                </a:cubicBezTo>
                <a:lnTo>
                  <a:pt x="1127241" y="364028"/>
                </a:lnTo>
                <a:lnTo>
                  <a:pt x="1242915" y="3640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C9851E7-2A62-4B2D-87E8-59284581CBF4}"/>
              </a:ext>
            </a:extLst>
          </p:cNvPr>
          <p:cNvSpPr/>
          <p:nvPr/>
        </p:nvSpPr>
        <p:spPr>
          <a:xfrm>
            <a:off x="3539358" y="4310546"/>
            <a:ext cx="690346" cy="6903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Donut 15">
            <a:extLst>
              <a:ext uri="{FF2B5EF4-FFF2-40B4-BE49-F238E27FC236}">
                <a16:creationId xmlns:a16="http://schemas.microsoft.com/office/drawing/2014/main" id="{27E7D4ED-B50D-4ECE-9648-31C61A93CF2E}"/>
              </a:ext>
            </a:extLst>
          </p:cNvPr>
          <p:cNvSpPr/>
          <p:nvPr/>
        </p:nvSpPr>
        <p:spPr>
          <a:xfrm>
            <a:off x="3722788" y="4488098"/>
            <a:ext cx="334800" cy="335242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CC32A4D-93A3-48AC-81EB-74797F6A6CA1}"/>
              </a:ext>
            </a:extLst>
          </p:cNvPr>
          <p:cNvSpPr/>
          <p:nvPr/>
        </p:nvSpPr>
        <p:spPr>
          <a:xfrm>
            <a:off x="1327888" y="4310546"/>
            <a:ext cx="690346" cy="69034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Trapezoid 3">
            <a:extLst>
              <a:ext uri="{FF2B5EF4-FFF2-40B4-BE49-F238E27FC236}">
                <a16:creationId xmlns:a16="http://schemas.microsoft.com/office/drawing/2014/main" id="{CC685D0E-508C-4B4F-A460-693F936B8225}"/>
              </a:ext>
            </a:extLst>
          </p:cNvPr>
          <p:cNvSpPr/>
          <p:nvPr/>
        </p:nvSpPr>
        <p:spPr>
          <a:xfrm>
            <a:off x="1481816" y="4460804"/>
            <a:ext cx="382495" cy="389830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C44D1C0-2CBE-4219-9671-6471AF4D5CFC}"/>
              </a:ext>
            </a:extLst>
          </p:cNvPr>
          <p:cNvGrpSpPr/>
          <p:nvPr/>
        </p:nvGrpSpPr>
        <p:grpSpPr>
          <a:xfrm>
            <a:off x="2906413" y="5192862"/>
            <a:ext cx="1956234" cy="923330"/>
            <a:chOff x="2725123" y="4283314"/>
            <a:chExt cx="1292073" cy="92333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B567AB5-7DBD-46F0-8D46-10C42D1924E4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3365983-A786-48F5-9DC2-39C662708E2A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D5E2881-4DB1-4B46-8C0E-18E7B27E5B65}"/>
              </a:ext>
            </a:extLst>
          </p:cNvPr>
          <p:cNvGrpSpPr/>
          <p:nvPr/>
        </p:nvGrpSpPr>
        <p:grpSpPr>
          <a:xfrm>
            <a:off x="9540824" y="5192862"/>
            <a:ext cx="1956234" cy="923330"/>
            <a:chOff x="2725123" y="4283314"/>
            <a:chExt cx="1292073" cy="92333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DB16E4A-07EA-4CC3-841C-49CB4FBA1EDA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C172D78-D692-4376-8A3A-F0A0D0936506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EC5E6F-7CDA-4320-A84D-76F230D3B951}"/>
              </a:ext>
            </a:extLst>
          </p:cNvPr>
          <p:cNvGrpSpPr/>
          <p:nvPr/>
        </p:nvGrpSpPr>
        <p:grpSpPr>
          <a:xfrm>
            <a:off x="694945" y="5192862"/>
            <a:ext cx="1956234" cy="923330"/>
            <a:chOff x="2725123" y="4283314"/>
            <a:chExt cx="1292073" cy="92333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6F6304A-8F52-4C6C-9E07-1374CE8D5954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163C509-7A28-4E2F-B755-C250C302E0B7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3FE1413-C8A0-4663-BE30-5973684B7DF8}"/>
              </a:ext>
            </a:extLst>
          </p:cNvPr>
          <p:cNvGrpSpPr/>
          <p:nvPr/>
        </p:nvGrpSpPr>
        <p:grpSpPr>
          <a:xfrm>
            <a:off x="5117883" y="5192862"/>
            <a:ext cx="1956234" cy="923330"/>
            <a:chOff x="2725123" y="4283314"/>
            <a:chExt cx="1292073" cy="92333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E9C1B23-9840-4905-9892-669482DD244A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703503B-F330-42D4-A2F2-EDC63797B0B6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3D48DC2-9095-48E1-8E60-59BF5A19B726}"/>
              </a:ext>
            </a:extLst>
          </p:cNvPr>
          <p:cNvGrpSpPr/>
          <p:nvPr/>
        </p:nvGrpSpPr>
        <p:grpSpPr>
          <a:xfrm>
            <a:off x="7329353" y="5192862"/>
            <a:ext cx="1956234" cy="923330"/>
            <a:chOff x="2725123" y="4283314"/>
            <a:chExt cx="1292073" cy="92333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9FFC408-0EF6-4BEF-BCAD-1AA2322F6D46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E5E6E71-4B56-4692-9338-75D995E79AD3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3" name="Imagen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204" y="1544823"/>
            <a:ext cx="1430750" cy="219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91495"/>
            <a:ext cx="11572875" cy="7239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5400" dirty="0">
                <a:solidFill>
                  <a:srgbClr val="F18A9A"/>
                </a:solidFill>
              </a:rPr>
              <a:t>Infographic Style</a:t>
            </a:r>
          </a:p>
        </p:txBody>
      </p:sp>
      <p:grpSp>
        <p:nvGrpSpPr>
          <p:cNvPr id="9" name="그룹 3">
            <a:extLst>
              <a:ext uri="{FF2B5EF4-FFF2-40B4-BE49-F238E27FC236}">
                <a16:creationId xmlns:a16="http://schemas.microsoft.com/office/drawing/2014/main" id="{519E1504-20CF-46FE-80FC-9FD9BDC587E9}"/>
              </a:ext>
            </a:extLst>
          </p:cNvPr>
          <p:cNvGrpSpPr/>
          <p:nvPr/>
        </p:nvGrpSpPr>
        <p:grpSpPr>
          <a:xfrm>
            <a:off x="1397274" y="1677146"/>
            <a:ext cx="7052820" cy="1921507"/>
            <a:chOff x="8070434" y="1471620"/>
            <a:chExt cx="2925465" cy="192150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EF79096-9040-45AE-8404-10B7BAED79D8}"/>
                </a:ext>
              </a:extLst>
            </p:cNvPr>
            <p:cNvSpPr txBox="1"/>
            <p:nvPr/>
          </p:nvSpPr>
          <p:spPr>
            <a:xfrm>
              <a:off x="8070434" y="2008132"/>
              <a:ext cx="2925465" cy="138499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itchFamily="34" charset="0"/>
                </a:rPr>
                <a:t> Get a modern PowerPoint  Presentation that is beautifully designed.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itchFamily="34" charset="0"/>
                </a:rPr>
                <a:t> Get a modern PowerPoint  Presentation that is beautifully designed.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61665BF-96FD-4F4D-9ED7-B8AE0C9BBB39}"/>
                </a:ext>
              </a:extLst>
            </p:cNvPr>
            <p:cNvSpPr txBox="1"/>
            <p:nvPr/>
          </p:nvSpPr>
          <p:spPr>
            <a:xfrm>
              <a:off x="8070434" y="1471620"/>
              <a:ext cx="2925465" cy="515526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pPr>
                <a:lnSpc>
                  <a:spcPts val="3300"/>
                </a:lnSpc>
              </a:pPr>
              <a:r>
                <a:rPr lang="en-US" altLang="ko-KR" sz="3200" b="1" dirty="0">
                  <a:solidFill>
                    <a:schemeClr val="accent4"/>
                  </a:solidFill>
                  <a:cs typeface="Arial" pitchFamily="34" charset="0"/>
                </a:rPr>
                <a:t>Power Presentation</a:t>
              </a:r>
              <a:endParaRPr lang="ko-KR" altLang="en-US" sz="3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B11C7CC-5087-4C16-AC76-D2EFA3360B6B}"/>
              </a:ext>
            </a:extLst>
          </p:cNvPr>
          <p:cNvSpPr txBox="1"/>
          <p:nvPr/>
        </p:nvSpPr>
        <p:spPr>
          <a:xfrm>
            <a:off x="1642041" y="3750952"/>
            <a:ext cx="6958779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86A62E-77CC-4656-95D2-5AB321C8E020}"/>
              </a:ext>
            </a:extLst>
          </p:cNvPr>
          <p:cNvSpPr txBox="1"/>
          <p:nvPr/>
        </p:nvSpPr>
        <p:spPr>
          <a:xfrm>
            <a:off x="1642041" y="4404909"/>
            <a:ext cx="6958779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55E1BB-EE55-4784-9779-56AA666E362C}"/>
              </a:ext>
            </a:extLst>
          </p:cNvPr>
          <p:cNvSpPr txBox="1"/>
          <p:nvPr/>
        </p:nvSpPr>
        <p:spPr>
          <a:xfrm>
            <a:off x="1642041" y="5058866"/>
            <a:ext cx="6958779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A53E22-75A1-48D9-B7AA-B7AD0F15434B}"/>
              </a:ext>
            </a:extLst>
          </p:cNvPr>
          <p:cNvSpPr txBox="1"/>
          <p:nvPr/>
        </p:nvSpPr>
        <p:spPr>
          <a:xfrm>
            <a:off x="1642041" y="5712824"/>
            <a:ext cx="6958779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itchFamily="34" charset="0"/>
              </a:rPr>
              <a:t> 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F2ED1B7-7AC0-4FEC-A5A0-5B77F6EB0B9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698500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sz="4800" dirty="0">
                <a:solidFill>
                  <a:srgbClr val="009FE3"/>
                </a:solidFill>
              </a:rPr>
              <a:t>Infographic Style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47BC315-E344-4512-8F5D-CD41DCAC6526}"/>
              </a:ext>
            </a:extLst>
          </p:cNvPr>
          <p:cNvGrpSpPr/>
          <p:nvPr/>
        </p:nvGrpSpPr>
        <p:grpSpPr>
          <a:xfrm>
            <a:off x="724148" y="1517496"/>
            <a:ext cx="2709212" cy="5340504"/>
            <a:chOff x="827584" y="1340768"/>
            <a:chExt cx="2736304" cy="5340504"/>
          </a:xfrm>
          <a:solidFill>
            <a:srgbClr val="F7BBC5"/>
          </a:solidFill>
        </p:grpSpPr>
        <p:sp>
          <p:nvSpPr>
            <p:cNvPr id="6" name="Rectangle 16">
              <a:extLst>
                <a:ext uri="{FF2B5EF4-FFF2-40B4-BE49-F238E27FC236}">
                  <a16:creationId xmlns:a16="http://schemas.microsoft.com/office/drawing/2014/main" id="{B2A79A34-D343-46FD-BF33-170D56191C3C}"/>
                </a:ext>
              </a:extLst>
            </p:cNvPr>
            <p:cNvSpPr/>
            <p:nvPr/>
          </p:nvSpPr>
          <p:spPr>
            <a:xfrm>
              <a:off x="827584" y="1340768"/>
              <a:ext cx="2736304" cy="211832"/>
            </a:xfrm>
            <a:custGeom>
              <a:avLst/>
              <a:gdLst>
                <a:gd name="connsiteX0" fmla="*/ 0 w 2736304"/>
                <a:gd name="connsiteY0" fmla="*/ 0 h 211832"/>
                <a:gd name="connsiteX1" fmla="*/ 2736304 w 2736304"/>
                <a:gd name="connsiteY1" fmla="*/ 0 h 211832"/>
                <a:gd name="connsiteX2" fmla="*/ 2736304 w 2736304"/>
                <a:gd name="connsiteY2" fmla="*/ 211832 h 211832"/>
                <a:gd name="connsiteX3" fmla="*/ 0 w 2736304"/>
                <a:gd name="connsiteY3" fmla="*/ 211832 h 211832"/>
                <a:gd name="connsiteX4" fmla="*/ 0 w 2736304"/>
                <a:gd name="connsiteY4" fmla="*/ 0 h 211832"/>
                <a:gd name="connsiteX0" fmla="*/ 220980 w 2736304"/>
                <a:gd name="connsiteY0" fmla="*/ 0 h 211832"/>
                <a:gd name="connsiteX1" fmla="*/ 2736304 w 2736304"/>
                <a:gd name="connsiteY1" fmla="*/ 0 h 211832"/>
                <a:gd name="connsiteX2" fmla="*/ 2736304 w 2736304"/>
                <a:gd name="connsiteY2" fmla="*/ 211832 h 211832"/>
                <a:gd name="connsiteX3" fmla="*/ 0 w 2736304"/>
                <a:gd name="connsiteY3" fmla="*/ 211832 h 211832"/>
                <a:gd name="connsiteX4" fmla="*/ 220980 w 2736304"/>
                <a:gd name="connsiteY4" fmla="*/ 0 h 211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36304" h="211832">
                  <a:moveTo>
                    <a:pt x="220980" y="0"/>
                  </a:moveTo>
                  <a:lnTo>
                    <a:pt x="2736304" y="0"/>
                  </a:lnTo>
                  <a:lnTo>
                    <a:pt x="2736304" y="211832"/>
                  </a:lnTo>
                  <a:lnTo>
                    <a:pt x="0" y="211832"/>
                  </a:lnTo>
                  <a:lnTo>
                    <a:pt x="22098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FD90781-D2A5-4033-82A5-FB8B65CBF0EE}"/>
                </a:ext>
              </a:extLst>
            </p:cNvPr>
            <p:cNvSpPr/>
            <p:nvPr/>
          </p:nvSpPr>
          <p:spPr>
            <a:xfrm>
              <a:off x="1043608" y="1340768"/>
              <a:ext cx="2520280" cy="5340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10D9C49-6963-448C-864A-B645C0A5A158}"/>
              </a:ext>
            </a:extLst>
          </p:cNvPr>
          <p:cNvSpPr txBox="1"/>
          <p:nvPr/>
        </p:nvSpPr>
        <p:spPr>
          <a:xfrm>
            <a:off x="1011947" y="2585714"/>
            <a:ext cx="23474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ko-KR" sz="2800" dirty="0" smtClean="0">
                <a:solidFill>
                  <a:schemeClr val="bg1"/>
                </a:solidFill>
                <a:cs typeface="Arial" pitchFamily="34" charset="0"/>
              </a:rPr>
              <a:t>THEME PPT </a:t>
            </a:r>
            <a:endParaRPr lang="en-GB" altLang="ko-KR" sz="28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Layout</a:t>
            </a:r>
          </a:p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Clean Text Slide </a:t>
            </a:r>
          </a:p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for your </a:t>
            </a:r>
          </a:p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1C3CF5-D108-4227-BF9C-B33D69002D72}"/>
              </a:ext>
            </a:extLst>
          </p:cNvPr>
          <p:cNvSpPr txBox="1"/>
          <p:nvPr/>
        </p:nvSpPr>
        <p:spPr>
          <a:xfrm>
            <a:off x="4043345" y="5417611"/>
            <a:ext cx="21673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009FE3"/>
                </a:solidFill>
                <a:cs typeface="Arial" pitchFamily="34" charset="0"/>
              </a:rPr>
              <a:t>You can simply impress your audience and add a unique zing and appeal to your Presentations.  </a:t>
            </a:r>
            <a:endParaRPr lang="ko-KR" altLang="en-US" sz="1200" dirty="0">
              <a:solidFill>
                <a:srgbClr val="009FE3"/>
              </a:solidFill>
              <a:cs typeface="Arial" pitchFamily="34" charset="0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17658674-BBED-4EC5-8BCE-5EECF79D1DC4}"/>
              </a:ext>
            </a:extLst>
          </p:cNvPr>
          <p:cNvSpPr/>
          <p:nvPr/>
        </p:nvSpPr>
        <p:spPr>
          <a:xfrm>
            <a:off x="1092076" y="2183068"/>
            <a:ext cx="346421" cy="320390"/>
          </a:xfrm>
          <a:custGeom>
            <a:avLst/>
            <a:gdLst/>
            <a:ahLst/>
            <a:cxnLst/>
            <a:rect l="l" t="t" r="r" b="b"/>
            <a:pathLst>
              <a:path w="89311" h="82600">
                <a:moveTo>
                  <a:pt x="81739" y="0"/>
                </a:moveTo>
                <a:lnTo>
                  <a:pt x="89311" y="12046"/>
                </a:lnTo>
                <a:cubicBezTo>
                  <a:pt x="83001" y="14684"/>
                  <a:pt x="78355" y="18614"/>
                  <a:pt x="75372" y="23834"/>
                </a:cubicBezTo>
                <a:cubicBezTo>
                  <a:pt x="72389" y="29053"/>
                  <a:pt x="70726" y="36654"/>
                  <a:pt x="70382" y="46634"/>
                </a:cubicBezTo>
                <a:lnTo>
                  <a:pt x="86558" y="46634"/>
                </a:lnTo>
                <a:lnTo>
                  <a:pt x="86558" y="82600"/>
                </a:lnTo>
                <a:lnTo>
                  <a:pt x="53346" y="82600"/>
                </a:lnTo>
                <a:lnTo>
                  <a:pt x="53346" y="54206"/>
                </a:lnTo>
                <a:cubicBezTo>
                  <a:pt x="53346" y="38833"/>
                  <a:pt x="55181" y="27705"/>
                  <a:pt x="58852" y="20822"/>
                </a:cubicBezTo>
                <a:cubicBezTo>
                  <a:pt x="63671" y="11644"/>
                  <a:pt x="71300" y="4704"/>
                  <a:pt x="81739" y="0"/>
                </a:cubicBezTo>
                <a:close/>
                <a:moveTo>
                  <a:pt x="28394" y="0"/>
                </a:moveTo>
                <a:lnTo>
                  <a:pt x="35965" y="12046"/>
                </a:lnTo>
                <a:cubicBezTo>
                  <a:pt x="29656" y="14684"/>
                  <a:pt x="25009" y="18614"/>
                  <a:pt x="22027" y="23834"/>
                </a:cubicBezTo>
                <a:cubicBezTo>
                  <a:pt x="19044" y="29053"/>
                  <a:pt x="17380" y="36654"/>
                  <a:pt x="17036" y="46634"/>
                </a:cubicBezTo>
                <a:lnTo>
                  <a:pt x="33212" y="46634"/>
                </a:lnTo>
                <a:lnTo>
                  <a:pt x="33212" y="82600"/>
                </a:lnTo>
                <a:lnTo>
                  <a:pt x="0" y="82600"/>
                </a:lnTo>
                <a:lnTo>
                  <a:pt x="0" y="54206"/>
                </a:lnTo>
                <a:cubicBezTo>
                  <a:pt x="0" y="38833"/>
                  <a:pt x="1836" y="27705"/>
                  <a:pt x="5507" y="20822"/>
                </a:cubicBezTo>
                <a:cubicBezTo>
                  <a:pt x="10325" y="11644"/>
                  <a:pt x="17954" y="4704"/>
                  <a:pt x="2839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6ED665D-D7A6-418C-9C0D-95D7C85BF539}"/>
              </a:ext>
            </a:extLst>
          </p:cNvPr>
          <p:cNvSpPr/>
          <p:nvPr/>
        </p:nvSpPr>
        <p:spPr>
          <a:xfrm rot="10800000">
            <a:off x="2774337" y="5327403"/>
            <a:ext cx="346421" cy="320390"/>
          </a:xfrm>
          <a:custGeom>
            <a:avLst/>
            <a:gdLst/>
            <a:ahLst/>
            <a:cxnLst/>
            <a:rect l="l" t="t" r="r" b="b"/>
            <a:pathLst>
              <a:path w="89311" h="82600">
                <a:moveTo>
                  <a:pt x="81739" y="0"/>
                </a:moveTo>
                <a:lnTo>
                  <a:pt x="89311" y="12046"/>
                </a:lnTo>
                <a:cubicBezTo>
                  <a:pt x="83001" y="14684"/>
                  <a:pt x="78355" y="18614"/>
                  <a:pt x="75372" y="23834"/>
                </a:cubicBezTo>
                <a:cubicBezTo>
                  <a:pt x="72389" y="29053"/>
                  <a:pt x="70726" y="36654"/>
                  <a:pt x="70382" y="46634"/>
                </a:cubicBezTo>
                <a:lnTo>
                  <a:pt x="86558" y="46634"/>
                </a:lnTo>
                <a:lnTo>
                  <a:pt x="86558" y="82600"/>
                </a:lnTo>
                <a:lnTo>
                  <a:pt x="53346" y="82600"/>
                </a:lnTo>
                <a:lnTo>
                  <a:pt x="53346" y="54206"/>
                </a:lnTo>
                <a:cubicBezTo>
                  <a:pt x="53346" y="38833"/>
                  <a:pt x="55181" y="27705"/>
                  <a:pt x="58852" y="20822"/>
                </a:cubicBezTo>
                <a:cubicBezTo>
                  <a:pt x="63671" y="11644"/>
                  <a:pt x="71300" y="4704"/>
                  <a:pt x="81739" y="0"/>
                </a:cubicBezTo>
                <a:close/>
                <a:moveTo>
                  <a:pt x="28394" y="0"/>
                </a:moveTo>
                <a:lnTo>
                  <a:pt x="35965" y="12046"/>
                </a:lnTo>
                <a:cubicBezTo>
                  <a:pt x="29656" y="14684"/>
                  <a:pt x="25009" y="18614"/>
                  <a:pt x="22027" y="23834"/>
                </a:cubicBezTo>
                <a:cubicBezTo>
                  <a:pt x="19044" y="29053"/>
                  <a:pt x="17380" y="36654"/>
                  <a:pt x="17036" y="46634"/>
                </a:cubicBezTo>
                <a:lnTo>
                  <a:pt x="33212" y="46634"/>
                </a:lnTo>
                <a:lnTo>
                  <a:pt x="33212" y="82600"/>
                </a:lnTo>
                <a:lnTo>
                  <a:pt x="0" y="82600"/>
                </a:lnTo>
                <a:lnTo>
                  <a:pt x="0" y="54206"/>
                </a:lnTo>
                <a:cubicBezTo>
                  <a:pt x="0" y="38833"/>
                  <a:pt x="1836" y="27705"/>
                  <a:pt x="5507" y="20822"/>
                </a:cubicBezTo>
                <a:cubicBezTo>
                  <a:pt x="10325" y="11644"/>
                  <a:pt x="17954" y="4704"/>
                  <a:pt x="2839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13">
            <a:extLst>
              <a:ext uri="{FF2B5EF4-FFF2-40B4-BE49-F238E27FC236}">
                <a16:creationId xmlns:a16="http://schemas.microsoft.com/office/drawing/2014/main" id="{4CD0AC59-9F12-4D29-BA33-3110D939B89A}"/>
              </a:ext>
            </a:extLst>
          </p:cNvPr>
          <p:cNvSpPr txBox="1"/>
          <p:nvPr/>
        </p:nvSpPr>
        <p:spPr>
          <a:xfrm>
            <a:off x="4221092" y="5109834"/>
            <a:ext cx="2167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rgbClr val="009FE3"/>
                </a:solidFill>
                <a:cs typeface="Arial" pitchFamily="34" charset="0"/>
              </a:rPr>
              <a:t>Add Title</a:t>
            </a:r>
            <a:endParaRPr lang="ko-KR" altLang="en-US" sz="1400" b="1" dirty="0">
              <a:solidFill>
                <a:srgbClr val="009FE3"/>
              </a:solidFill>
              <a:cs typeface="Arial" pitchFamily="34" charset="0"/>
            </a:endParaRPr>
          </a:p>
        </p:txBody>
      </p:sp>
      <p:sp>
        <p:nvSpPr>
          <p:cNvPr id="24" name="TextBox 9">
            <a:extLst>
              <a:ext uri="{FF2B5EF4-FFF2-40B4-BE49-F238E27FC236}">
                <a16:creationId xmlns:a16="http://schemas.microsoft.com/office/drawing/2014/main" id="{E41C3CF5-D108-4227-BF9C-B33D69002D72}"/>
              </a:ext>
            </a:extLst>
          </p:cNvPr>
          <p:cNvSpPr txBox="1"/>
          <p:nvPr/>
        </p:nvSpPr>
        <p:spPr>
          <a:xfrm>
            <a:off x="6388424" y="5417258"/>
            <a:ext cx="21673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009FE3"/>
                </a:solidFill>
                <a:cs typeface="Arial" pitchFamily="34" charset="0"/>
              </a:rPr>
              <a:t>You can simply impress your audience and add a unique zing and appeal to your Presentations.  </a:t>
            </a:r>
            <a:endParaRPr lang="ko-KR" altLang="en-US" sz="1200" dirty="0">
              <a:solidFill>
                <a:srgbClr val="009FE3"/>
              </a:solidFill>
              <a:cs typeface="Arial" pitchFamily="34" charset="0"/>
            </a:endParaRPr>
          </a:p>
        </p:txBody>
      </p:sp>
      <p:sp>
        <p:nvSpPr>
          <p:cNvPr id="25" name="TextBox 13">
            <a:extLst>
              <a:ext uri="{FF2B5EF4-FFF2-40B4-BE49-F238E27FC236}">
                <a16:creationId xmlns:a16="http://schemas.microsoft.com/office/drawing/2014/main" id="{4CD0AC59-9F12-4D29-BA33-3110D939B89A}"/>
              </a:ext>
            </a:extLst>
          </p:cNvPr>
          <p:cNvSpPr txBox="1"/>
          <p:nvPr/>
        </p:nvSpPr>
        <p:spPr>
          <a:xfrm>
            <a:off x="6566171" y="5109481"/>
            <a:ext cx="2167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rgbClr val="009FE3"/>
                </a:solidFill>
                <a:cs typeface="Arial" pitchFamily="34" charset="0"/>
              </a:rPr>
              <a:t>Add Title</a:t>
            </a:r>
            <a:endParaRPr lang="ko-KR" altLang="en-US" sz="1400" b="1" dirty="0">
              <a:solidFill>
                <a:srgbClr val="009FE3"/>
              </a:solidFill>
              <a:cs typeface="Arial" pitchFamily="34" charset="0"/>
            </a:endParaRPr>
          </a:p>
        </p:txBody>
      </p:sp>
      <p:sp>
        <p:nvSpPr>
          <p:cNvPr id="26" name="TextBox 9">
            <a:extLst>
              <a:ext uri="{FF2B5EF4-FFF2-40B4-BE49-F238E27FC236}">
                <a16:creationId xmlns:a16="http://schemas.microsoft.com/office/drawing/2014/main" id="{E41C3CF5-D108-4227-BF9C-B33D69002D72}"/>
              </a:ext>
            </a:extLst>
          </p:cNvPr>
          <p:cNvSpPr txBox="1"/>
          <p:nvPr/>
        </p:nvSpPr>
        <p:spPr>
          <a:xfrm>
            <a:off x="8555756" y="5417258"/>
            <a:ext cx="21673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009FE3"/>
                </a:solidFill>
                <a:cs typeface="Arial" pitchFamily="34" charset="0"/>
              </a:rPr>
              <a:t>You can simply impress your audience and add a unique zing and appeal to your Presentations.  </a:t>
            </a:r>
            <a:endParaRPr lang="ko-KR" altLang="en-US" sz="1200" dirty="0">
              <a:solidFill>
                <a:srgbClr val="009FE3"/>
              </a:solidFill>
              <a:cs typeface="Arial" pitchFamily="34" charset="0"/>
            </a:endParaRPr>
          </a:p>
        </p:txBody>
      </p:sp>
      <p:sp>
        <p:nvSpPr>
          <p:cNvPr id="27" name="TextBox 13">
            <a:extLst>
              <a:ext uri="{FF2B5EF4-FFF2-40B4-BE49-F238E27FC236}">
                <a16:creationId xmlns:a16="http://schemas.microsoft.com/office/drawing/2014/main" id="{4CD0AC59-9F12-4D29-BA33-3110D939B89A}"/>
              </a:ext>
            </a:extLst>
          </p:cNvPr>
          <p:cNvSpPr txBox="1"/>
          <p:nvPr/>
        </p:nvSpPr>
        <p:spPr>
          <a:xfrm>
            <a:off x="8733503" y="5109481"/>
            <a:ext cx="2167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rgbClr val="009FE3"/>
                </a:solidFill>
                <a:cs typeface="Arial" pitchFamily="34" charset="0"/>
              </a:rPr>
              <a:t>Add Title</a:t>
            </a:r>
            <a:endParaRPr lang="ko-KR" altLang="en-US" sz="1400" b="1" dirty="0">
              <a:solidFill>
                <a:srgbClr val="009FE3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6683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016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sz="4800" dirty="0">
                <a:solidFill>
                  <a:srgbClr val="F18A9A"/>
                </a:solidFill>
              </a:rPr>
              <a:t>Infographic Style</a:t>
            </a:r>
          </a:p>
        </p:txBody>
      </p:sp>
      <p:sp>
        <p:nvSpPr>
          <p:cNvPr id="3" name="Text Placeholder 32">
            <a:extLst>
              <a:ext uri="{FF2B5EF4-FFF2-40B4-BE49-F238E27FC236}">
                <a16:creationId xmlns:a16="http://schemas.microsoft.com/office/drawing/2014/main" id="{7B9F7DAC-7F33-44FE-BDB6-3C334F5F192F}"/>
              </a:ext>
            </a:extLst>
          </p:cNvPr>
          <p:cNvSpPr txBox="1">
            <a:spLocks/>
          </p:cNvSpPr>
          <p:nvPr/>
        </p:nvSpPr>
        <p:spPr>
          <a:xfrm>
            <a:off x="756910" y="2966072"/>
            <a:ext cx="2160000" cy="289299"/>
          </a:xfrm>
          <a:prstGeom prst="rect">
            <a:avLst/>
          </a:prstGeom>
          <a:solidFill>
            <a:schemeClr val="accent1">
              <a:alpha val="70000"/>
            </a:schemeClr>
          </a:solidFill>
          <a:ln w="19050">
            <a:solidFill>
              <a:schemeClr val="accent1">
                <a:alpha val="60000"/>
              </a:schemeClr>
            </a:solidFill>
          </a:ln>
          <a:effectLst/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>
                <a:solidFill>
                  <a:srgbClr val="45C1A4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  <a:latin typeface="+mn-lt"/>
              </a:rPr>
              <a:t>Your Text</a:t>
            </a:r>
          </a:p>
        </p:txBody>
      </p:sp>
      <p:sp>
        <p:nvSpPr>
          <p:cNvPr id="4" name="Text Placeholder 32">
            <a:extLst>
              <a:ext uri="{FF2B5EF4-FFF2-40B4-BE49-F238E27FC236}">
                <a16:creationId xmlns:a16="http://schemas.microsoft.com/office/drawing/2014/main" id="{111F538F-A40D-4E06-BC62-BCF0AB7DFA41}"/>
              </a:ext>
            </a:extLst>
          </p:cNvPr>
          <p:cNvSpPr txBox="1">
            <a:spLocks/>
          </p:cNvSpPr>
          <p:nvPr/>
        </p:nvSpPr>
        <p:spPr>
          <a:xfrm>
            <a:off x="756910" y="4021072"/>
            <a:ext cx="2160000" cy="288032"/>
          </a:xfrm>
          <a:prstGeom prst="rect">
            <a:avLst/>
          </a:prstGeom>
          <a:ln w="19050">
            <a:solidFill>
              <a:schemeClr val="accent1"/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Name Here</a:t>
            </a:r>
          </a:p>
        </p:txBody>
      </p:sp>
      <p:sp>
        <p:nvSpPr>
          <p:cNvPr id="5" name="자유형 115">
            <a:extLst>
              <a:ext uri="{FF2B5EF4-FFF2-40B4-BE49-F238E27FC236}">
                <a16:creationId xmlns:a16="http://schemas.microsoft.com/office/drawing/2014/main" id="{015D77CE-77D1-4092-BE1D-D97203F5D02B}"/>
              </a:ext>
            </a:extLst>
          </p:cNvPr>
          <p:cNvSpPr/>
          <p:nvPr/>
        </p:nvSpPr>
        <p:spPr>
          <a:xfrm>
            <a:off x="1836911" y="2688780"/>
            <a:ext cx="8236462" cy="174172"/>
          </a:xfrm>
          <a:custGeom>
            <a:avLst/>
            <a:gdLst>
              <a:gd name="connsiteX0" fmla="*/ 0 w 6433457"/>
              <a:gd name="connsiteY0" fmla="*/ 152400 h 174172"/>
              <a:gd name="connsiteX1" fmla="*/ 0 w 6433457"/>
              <a:gd name="connsiteY1" fmla="*/ 0 h 174172"/>
              <a:gd name="connsiteX2" fmla="*/ 6433457 w 6433457"/>
              <a:gd name="connsiteY2" fmla="*/ 0 h 174172"/>
              <a:gd name="connsiteX3" fmla="*/ 6433457 w 6433457"/>
              <a:gd name="connsiteY3" fmla="*/ 174172 h 174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33457" h="174172">
                <a:moveTo>
                  <a:pt x="0" y="152400"/>
                </a:moveTo>
                <a:lnTo>
                  <a:pt x="0" y="0"/>
                </a:lnTo>
                <a:lnTo>
                  <a:pt x="6433457" y="0"/>
                </a:lnTo>
                <a:lnTo>
                  <a:pt x="6433457" y="174172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자유형 116">
            <a:extLst>
              <a:ext uri="{FF2B5EF4-FFF2-40B4-BE49-F238E27FC236}">
                <a16:creationId xmlns:a16="http://schemas.microsoft.com/office/drawing/2014/main" id="{D11B1EB5-96A8-4046-B900-BB98BAB70861}"/>
              </a:ext>
            </a:extLst>
          </p:cNvPr>
          <p:cNvSpPr/>
          <p:nvPr/>
        </p:nvSpPr>
        <p:spPr>
          <a:xfrm>
            <a:off x="5928982" y="2170215"/>
            <a:ext cx="67721" cy="540000"/>
          </a:xfrm>
          <a:custGeom>
            <a:avLst/>
            <a:gdLst>
              <a:gd name="connsiteX0" fmla="*/ 0 w 0"/>
              <a:gd name="connsiteY0" fmla="*/ 0 h 293914"/>
              <a:gd name="connsiteX1" fmla="*/ 0 w 0"/>
              <a:gd name="connsiteY1" fmla="*/ 293914 h 293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93914">
                <a:moveTo>
                  <a:pt x="0" y="0"/>
                </a:moveTo>
                <a:lnTo>
                  <a:pt x="0" y="293914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ko-KR" altLang="en-US" sz="2700"/>
          </a:p>
        </p:txBody>
      </p:sp>
      <p:sp>
        <p:nvSpPr>
          <p:cNvPr id="7" name="자유형 117">
            <a:extLst>
              <a:ext uri="{FF2B5EF4-FFF2-40B4-BE49-F238E27FC236}">
                <a16:creationId xmlns:a16="http://schemas.microsoft.com/office/drawing/2014/main" id="{AA373878-C603-4630-94E1-30271BCB977B}"/>
              </a:ext>
            </a:extLst>
          </p:cNvPr>
          <p:cNvSpPr/>
          <p:nvPr/>
        </p:nvSpPr>
        <p:spPr>
          <a:xfrm>
            <a:off x="4582398" y="2688781"/>
            <a:ext cx="0" cy="163286"/>
          </a:xfrm>
          <a:custGeom>
            <a:avLst/>
            <a:gdLst>
              <a:gd name="connsiteX0" fmla="*/ 0 w 0"/>
              <a:gd name="connsiteY0" fmla="*/ 0 h 163286"/>
              <a:gd name="connsiteX1" fmla="*/ 0 w 0"/>
              <a:gd name="connsiteY1" fmla="*/ 163286 h 163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63286">
                <a:moveTo>
                  <a:pt x="0" y="0"/>
                </a:moveTo>
                <a:lnTo>
                  <a:pt x="0" y="163286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ko-KR" altLang="en-US" sz="2700"/>
          </a:p>
        </p:txBody>
      </p:sp>
      <p:sp>
        <p:nvSpPr>
          <p:cNvPr id="8" name="자유형 118">
            <a:extLst>
              <a:ext uri="{FF2B5EF4-FFF2-40B4-BE49-F238E27FC236}">
                <a16:creationId xmlns:a16="http://schemas.microsoft.com/office/drawing/2014/main" id="{566C3093-0300-4839-98FB-411AE29103D2}"/>
              </a:ext>
            </a:extLst>
          </p:cNvPr>
          <p:cNvSpPr/>
          <p:nvPr/>
        </p:nvSpPr>
        <p:spPr>
          <a:xfrm>
            <a:off x="7327886" y="2685467"/>
            <a:ext cx="0" cy="163286"/>
          </a:xfrm>
          <a:custGeom>
            <a:avLst/>
            <a:gdLst>
              <a:gd name="connsiteX0" fmla="*/ 0 w 0"/>
              <a:gd name="connsiteY0" fmla="*/ 0 h 163286"/>
              <a:gd name="connsiteX1" fmla="*/ 0 w 0"/>
              <a:gd name="connsiteY1" fmla="*/ 163286 h 163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63286">
                <a:moveTo>
                  <a:pt x="0" y="0"/>
                </a:moveTo>
                <a:lnTo>
                  <a:pt x="0" y="163286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ko-KR" altLang="en-US" sz="2700"/>
          </a:p>
        </p:txBody>
      </p:sp>
      <p:sp>
        <p:nvSpPr>
          <p:cNvPr id="9" name="Text Placeholder 32">
            <a:extLst>
              <a:ext uri="{FF2B5EF4-FFF2-40B4-BE49-F238E27FC236}">
                <a16:creationId xmlns:a16="http://schemas.microsoft.com/office/drawing/2014/main" id="{3B2CFA38-315E-4C70-8315-6FD7C90A6041}"/>
              </a:ext>
            </a:extLst>
          </p:cNvPr>
          <p:cNvSpPr txBox="1">
            <a:spLocks/>
          </p:cNvSpPr>
          <p:nvPr/>
        </p:nvSpPr>
        <p:spPr>
          <a:xfrm>
            <a:off x="756910" y="4453120"/>
            <a:ext cx="2160000" cy="288032"/>
          </a:xfrm>
          <a:prstGeom prst="rect">
            <a:avLst/>
          </a:prstGeom>
          <a:ln w="19050">
            <a:solidFill>
              <a:schemeClr val="accent1"/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Name Here</a:t>
            </a:r>
          </a:p>
        </p:txBody>
      </p:sp>
      <p:sp>
        <p:nvSpPr>
          <p:cNvPr id="10" name="Text Placeholder 32">
            <a:extLst>
              <a:ext uri="{FF2B5EF4-FFF2-40B4-BE49-F238E27FC236}">
                <a16:creationId xmlns:a16="http://schemas.microsoft.com/office/drawing/2014/main" id="{FA1E8EF3-9D17-49BD-9F17-B2B354916038}"/>
              </a:ext>
            </a:extLst>
          </p:cNvPr>
          <p:cNvSpPr txBox="1">
            <a:spLocks/>
          </p:cNvSpPr>
          <p:nvPr/>
        </p:nvSpPr>
        <p:spPr>
          <a:xfrm>
            <a:off x="756910" y="4877670"/>
            <a:ext cx="2160000" cy="288032"/>
          </a:xfrm>
          <a:prstGeom prst="rect">
            <a:avLst/>
          </a:prstGeom>
          <a:ln w="19050">
            <a:solidFill>
              <a:schemeClr val="accent1"/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Name Here</a:t>
            </a:r>
          </a:p>
        </p:txBody>
      </p:sp>
      <p:sp>
        <p:nvSpPr>
          <p:cNvPr id="11" name="Text Placeholder 32">
            <a:extLst>
              <a:ext uri="{FF2B5EF4-FFF2-40B4-BE49-F238E27FC236}">
                <a16:creationId xmlns:a16="http://schemas.microsoft.com/office/drawing/2014/main" id="{0381F928-CD8F-455F-89C4-4C73E0378A85}"/>
              </a:ext>
            </a:extLst>
          </p:cNvPr>
          <p:cNvSpPr txBox="1">
            <a:spLocks/>
          </p:cNvSpPr>
          <p:nvPr/>
        </p:nvSpPr>
        <p:spPr>
          <a:xfrm>
            <a:off x="756910" y="5302220"/>
            <a:ext cx="2160000" cy="288032"/>
          </a:xfrm>
          <a:prstGeom prst="rect">
            <a:avLst/>
          </a:prstGeom>
          <a:ln w="19050">
            <a:solidFill>
              <a:schemeClr val="accent1"/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Name Here</a:t>
            </a:r>
          </a:p>
        </p:txBody>
      </p:sp>
      <p:sp>
        <p:nvSpPr>
          <p:cNvPr id="12" name="자유형 122">
            <a:extLst>
              <a:ext uri="{FF2B5EF4-FFF2-40B4-BE49-F238E27FC236}">
                <a16:creationId xmlns:a16="http://schemas.microsoft.com/office/drawing/2014/main" id="{27AC52B8-DD24-49E5-A93D-6E5077065D8D}"/>
              </a:ext>
            </a:extLst>
          </p:cNvPr>
          <p:cNvSpPr/>
          <p:nvPr/>
        </p:nvSpPr>
        <p:spPr>
          <a:xfrm>
            <a:off x="1836910" y="3631755"/>
            <a:ext cx="0" cy="304800"/>
          </a:xfrm>
          <a:custGeom>
            <a:avLst/>
            <a:gdLst>
              <a:gd name="connsiteX0" fmla="*/ 0 w 0"/>
              <a:gd name="connsiteY0" fmla="*/ 0 h 304800"/>
              <a:gd name="connsiteX1" fmla="*/ 0 w 0"/>
              <a:gd name="connsiteY1" fmla="*/ 30480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19050">
            <a:solidFill>
              <a:schemeClr val="accent1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 Placeholder 32">
            <a:extLst>
              <a:ext uri="{FF2B5EF4-FFF2-40B4-BE49-F238E27FC236}">
                <a16:creationId xmlns:a16="http://schemas.microsoft.com/office/drawing/2014/main" id="{B7E7BC1F-E977-48C5-BC5B-EBC4CDC13CD3}"/>
              </a:ext>
            </a:extLst>
          </p:cNvPr>
          <p:cNvSpPr txBox="1">
            <a:spLocks/>
          </p:cNvSpPr>
          <p:nvPr/>
        </p:nvSpPr>
        <p:spPr>
          <a:xfrm>
            <a:off x="8993374" y="4043587"/>
            <a:ext cx="2160000" cy="288032"/>
          </a:xfrm>
          <a:prstGeom prst="rect">
            <a:avLst/>
          </a:prstGeom>
          <a:ln w="19050">
            <a:solidFill>
              <a:schemeClr val="accent4"/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Name Here</a:t>
            </a:r>
          </a:p>
        </p:txBody>
      </p:sp>
      <p:sp>
        <p:nvSpPr>
          <p:cNvPr id="14" name="Text Placeholder 32">
            <a:extLst>
              <a:ext uri="{FF2B5EF4-FFF2-40B4-BE49-F238E27FC236}">
                <a16:creationId xmlns:a16="http://schemas.microsoft.com/office/drawing/2014/main" id="{3232CAF0-DEE0-47B7-92F9-9B2DE4B2EB48}"/>
              </a:ext>
            </a:extLst>
          </p:cNvPr>
          <p:cNvSpPr txBox="1">
            <a:spLocks/>
          </p:cNvSpPr>
          <p:nvPr/>
        </p:nvSpPr>
        <p:spPr>
          <a:xfrm>
            <a:off x="8993374" y="4475635"/>
            <a:ext cx="2160000" cy="288032"/>
          </a:xfrm>
          <a:prstGeom prst="rect">
            <a:avLst/>
          </a:prstGeom>
          <a:ln w="19050">
            <a:solidFill>
              <a:schemeClr val="accent4"/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Name Here</a:t>
            </a:r>
          </a:p>
        </p:txBody>
      </p:sp>
      <p:sp>
        <p:nvSpPr>
          <p:cNvPr id="15" name="Text Placeholder 32">
            <a:extLst>
              <a:ext uri="{FF2B5EF4-FFF2-40B4-BE49-F238E27FC236}">
                <a16:creationId xmlns:a16="http://schemas.microsoft.com/office/drawing/2014/main" id="{AF05DC71-6563-413F-89B0-FE40B8FCF502}"/>
              </a:ext>
            </a:extLst>
          </p:cNvPr>
          <p:cNvSpPr txBox="1">
            <a:spLocks/>
          </p:cNvSpPr>
          <p:nvPr/>
        </p:nvSpPr>
        <p:spPr>
          <a:xfrm>
            <a:off x="8993374" y="4900185"/>
            <a:ext cx="2160000" cy="288032"/>
          </a:xfrm>
          <a:prstGeom prst="rect">
            <a:avLst/>
          </a:prstGeom>
          <a:ln w="19050">
            <a:solidFill>
              <a:schemeClr val="accent4"/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Name Here</a:t>
            </a:r>
          </a:p>
        </p:txBody>
      </p:sp>
      <p:sp>
        <p:nvSpPr>
          <p:cNvPr id="16" name="Text Placeholder 32">
            <a:extLst>
              <a:ext uri="{FF2B5EF4-FFF2-40B4-BE49-F238E27FC236}">
                <a16:creationId xmlns:a16="http://schemas.microsoft.com/office/drawing/2014/main" id="{1D66EF00-4A0A-4DA4-97D1-C416274D93E0}"/>
              </a:ext>
            </a:extLst>
          </p:cNvPr>
          <p:cNvSpPr txBox="1">
            <a:spLocks/>
          </p:cNvSpPr>
          <p:nvPr/>
        </p:nvSpPr>
        <p:spPr>
          <a:xfrm>
            <a:off x="8993374" y="5324735"/>
            <a:ext cx="2160000" cy="288032"/>
          </a:xfrm>
          <a:prstGeom prst="rect">
            <a:avLst/>
          </a:prstGeom>
          <a:ln w="19050">
            <a:solidFill>
              <a:schemeClr val="accent4"/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Name Here</a:t>
            </a:r>
          </a:p>
        </p:txBody>
      </p:sp>
      <p:sp>
        <p:nvSpPr>
          <p:cNvPr id="17" name="자유형 137">
            <a:extLst>
              <a:ext uri="{FF2B5EF4-FFF2-40B4-BE49-F238E27FC236}">
                <a16:creationId xmlns:a16="http://schemas.microsoft.com/office/drawing/2014/main" id="{C19A5F43-7288-47B4-9AF4-166DDE98A9B0}"/>
              </a:ext>
            </a:extLst>
          </p:cNvPr>
          <p:cNvSpPr/>
          <p:nvPr/>
        </p:nvSpPr>
        <p:spPr>
          <a:xfrm>
            <a:off x="10073374" y="3654270"/>
            <a:ext cx="0" cy="304800"/>
          </a:xfrm>
          <a:custGeom>
            <a:avLst/>
            <a:gdLst>
              <a:gd name="connsiteX0" fmla="*/ 0 w 0"/>
              <a:gd name="connsiteY0" fmla="*/ 0 h 304800"/>
              <a:gd name="connsiteX1" fmla="*/ 0 w 0"/>
              <a:gd name="connsiteY1" fmla="*/ 30480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19050">
            <a:solidFill>
              <a:schemeClr val="accent4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자유형 139">
            <a:extLst>
              <a:ext uri="{FF2B5EF4-FFF2-40B4-BE49-F238E27FC236}">
                <a16:creationId xmlns:a16="http://schemas.microsoft.com/office/drawing/2014/main" id="{785E2067-732B-4257-A44D-360689BF09F6}"/>
              </a:ext>
            </a:extLst>
          </p:cNvPr>
          <p:cNvSpPr/>
          <p:nvPr/>
        </p:nvSpPr>
        <p:spPr>
          <a:xfrm>
            <a:off x="5924693" y="2169456"/>
            <a:ext cx="1869203" cy="250371"/>
          </a:xfrm>
          <a:custGeom>
            <a:avLst/>
            <a:gdLst>
              <a:gd name="connsiteX0" fmla="*/ 0 w 1012372"/>
              <a:gd name="connsiteY0" fmla="*/ 250371 h 250371"/>
              <a:gd name="connsiteX1" fmla="*/ 859972 w 1012372"/>
              <a:gd name="connsiteY1" fmla="*/ 250371 h 250371"/>
              <a:gd name="connsiteX2" fmla="*/ 859972 w 1012372"/>
              <a:gd name="connsiteY2" fmla="*/ 10885 h 250371"/>
              <a:gd name="connsiteX3" fmla="*/ 1012372 w 1012372"/>
              <a:gd name="connsiteY3" fmla="*/ 10885 h 250371"/>
              <a:gd name="connsiteX4" fmla="*/ 1012372 w 1012372"/>
              <a:gd name="connsiteY4" fmla="*/ 0 h 250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2372" h="250371">
                <a:moveTo>
                  <a:pt x="0" y="250371"/>
                </a:moveTo>
                <a:lnTo>
                  <a:pt x="859972" y="250371"/>
                </a:lnTo>
                <a:lnTo>
                  <a:pt x="859972" y="10885"/>
                </a:lnTo>
                <a:lnTo>
                  <a:pt x="1012372" y="10885"/>
                </a:lnTo>
                <a:lnTo>
                  <a:pt x="1012372" y="0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ko-KR" altLang="en-US" sz="2700" dirty="0"/>
          </a:p>
        </p:txBody>
      </p:sp>
      <p:sp>
        <p:nvSpPr>
          <p:cNvPr id="19" name="Text Placeholder 32">
            <a:extLst>
              <a:ext uri="{FF2B5EF4-FFF2-40B4-BE49-F238E27FC236}">
                <a16:creationId xmlns:a16="http://schemas.microsoft.com/office/drawing/2014/main" id="{0B32E799-BBDB-4C8E-A152-4D32F7AE9E06}"/>
              </a:ext>
            </a:extLst>
          </p:cNvPr>
          <p:cNvSpPr txBox="1">
            <a:spLocks/>
          </p:cNvSpPr>
          <p:nvPr/>
        </p:nvSpPr>
        <p:spPr>
          <a:xfrm>
            <a:off x="756910" y="3250758"/>
            <a:ext cx="2160000" cy="289299"/>
          </a:xfrm>
          <a:prstGeom prst="rect">
            <a:avLst/>
          </a:prstGeom>
          <a:ln w="19050">
            <a:solidFill>
              <a:schemeClr val="accent1">
                <a:alpha val="60000"/>
              </a:schemeClr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>
                <a:solidFill>
                  <a:srgbClr val="45C1A4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Name Here</a:t>
            </a:r>
          </a:p>
        </p:txBody>
      </p:sp>
      <p:sp>
        <p:nvSpPr>
          <p:cNvPr id="20" name="Text Placeholder 32">
            <a:extLst>
              <a:ext uri="{FF2B5EF4-FFF2-40B4-BE49-F238E27FC236}">
                <a16:creationId xmlns:a16="http://schemas.microsoft.com/office/drawing/2014/main" id="{FAD7519F-2A92-4D2C-A478-DE44804C1787}"/>
              </a:ext>
            </a:extLst>
          </p:cNvPr>
          <p:cNvSpPr txBox="1">
            <a:spLocks/>
          </p:cNvSpPr>
          <p:nvPr/>
        </p:nvSpPr>
        <p:spPr>
          <a:xfrm>
            <a:off x="3502398" y="4028577"/>
            <a:ext cx="2160000" cy="288032"/>
          </a:xfrm>
          <a:prstGeom prst="rect">
            <a:avLst/>
          </a:prstGeom>
          <a:ln w="19050">
            <a:solidFill>
              <a:schemeClr val="accent2"/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Name Here</a:t>
            </a:r>
          </a:p>
        </p:txBody>
      </p:sp>
      <p:sp>
        <p:nvSpPr>
          <p:cNvPr id="21" name="Text Placeholder 32">
            <a:extLst>
              <a:ext uri="{FF2B5EF4-FFF2-40B4-BE49-F238E27FC236}">
                <a16:creationId xmlns:a16="http://schemas.microsoft.com/office/drawing/2014/main" id="{00244D37-B156-46E0-AD21-2A67C1B2346F}"/>
              </a:ext>
            </a:extLst>
          </p:cNvPr>
          <p:cNvSpPr txBox="1">
            <a:spLocks/>
          </p:cNvSpPr>
          <p:nvPr/>
        </p:nvSpPr>
        <p:spPr>
          <a:xfrm>
            <a:off x="3502398" y="4460625"/>
            <a:ext cx="2160000" cy="288032"/>
          </a:xfrm>
          <a:prstGeom prst="rect">
            <a:avLst/>
          </a:prstGeom>
          <a:ln w="19050">
            <a:solidFill>
              <a:schemeClr val="accent2"/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Name Here</a:t>
            </a:r>
          </a:p>
        </p:txBody>
      </p:sp>
      <p:sp>
        <p:nvSpPr>
          <p:cNvPr id="22" name="Text Placeholder 32">
            <a:extLst>
              <a:ext uri="{FF2B5EF4-FFF2-40B4-BE49-F238E27FC236}">
                <a16:creationId xmlns:a16="http://schemas.microsoft.com/office/drawing/2014/main" id="{219F4FB3-6E66-4EC8-A2B7-9F7C9F5294D6}"/>
              </a:ext>
            </a:extLst>
          </p:cNvPr>
          <p:cNvSpPr txBox="1">
            <a:spLocks/>
          </p:cNvSpPr>
          <p:nvPr/>
        </p:nvSpPr>
        <p:spPr>
          <a:xfrm>
            <a:off x="3502398" y="4885175"/>
            <a:ext cx="2160000" cy="288032"/>
          </a:xfrm>
          <a:prstGeom prst="rect">
            <a:avLst/>
          </a:prstGeom>
          <a:ln w="19050">
            <a:solidFill>
              <a:schemeClr val="accent2"/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Name Here</a:t>
            </a:r>
          </a:p>
        </p:txBody>
      </p:sp>
      <p:sp>
        <p:nvSpPr>
          <p:cNvPr id="23" name="Text Placeholder 32">
            <a:extLst>
              <a:ext uri="{FF2B5EF4-FFF2-40B4-BE49-F238E27FC236}">
                <a16:creationId xmlns:a16="http://schemas.microsoft.com/office/drawing/2014/main" id="{A637543F-BD0C-454D-9298-A3B09430E51C}"/>
              </a:ext>
            </a:extLst>
          </p:cNvPr>
          <p:cNvSpPr txBox="1">
            <a:spLocks/>
          </p:cNvSpPr>
          <p:nvPr/>
        </p:nvSpPr>
        <p:spPr>
          <a:xfrm>
            <a:off x="3502398" y="5309725"/>
            <a:ext cx="2160000" cy="288032"/>
          </a:xfrm>
          <a:prstGeom prst="rect">
            <a:avLst/>
          </a:prstGeom>
          <a:ln w="19050">
            <a:solidFill>
              <a:schemeClr val="accent2"/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Name Here</a:t>
            </a:r>
          </a:p>
        </p:txBody>
      </p:sp>
      <p:sp>
        <p:nvSpPr>
          <p:cNvPr id="24" name="자유형 127">
            <a:extLst>
              <a:ext uri="{FF2B5EF4-FFF2-40B4-BE49-F238E27FC236}">
                <a16:creationId xmlns:a16="http://schemas.microsoft.com/office/drawing/2014/main" id="{1FA5F762-1E6A-4B5B-A208-38344EBB0E77}"/>
              </a:ext>
            </a:extLst>
          </p:cNvPr>
          <p:cNvSpPr/>
          <p:nvPr/>
        </p:nvSpPr>
        <p:spPr>
          <a:xfrm>
            <a:off x="4582398" y="3639260"/>
            <a:ext cx="0" cy="304800"/>
          </a:xfrm>
          <a:custGeom>
            <a:avLst/>
            <a:gdLst>
              <a:gd name="connsiteX0" fmla="*/ 0 w 0"/>
              <a:gd name="connsiteY0" fmla="*/ 0 h 304800"/>
              <a:gd name="connsiteX1" fmla="*/ 0 w 0"/>
              <a:gd name="connsiteY1" fmla="*/ 30480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19050">
            <a:solidFill>
              <a:schemeClr val="accent2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Text Placeholder 32">
            <a:extLst>
              <a:ext uri="{FF2B5EF4-FFF2-40B4-BE49-F238E27FC236}">
                <a16:creationId xmlns:a16="http://schemas.microsoft.com/office/drawing/2014/main" id="{940A6039-C4DE-4D73-AAC2-479847894149}"/>
              </a:ext>
            </a:extLst>
          </p:cNvPr>
          <p:cNvSpPr txBox="1">
            <a:spLocks/>
          </p:cNvSpPr>
          <p:nvPr/>
        </p:nvSpPr>
        <p:spPr>
          <a:xfrm>
            <a:off x="3502398" y="2971497"/>
            <a:ext cx="2160000" cy="289299"/>
          </a:xfrm>
          <a:prstGeom prst="rect">
            <a:avLst/>
          </a:prstGeom>
          <a:solidFill>
            <a:schemeClr val="accent2">
              <a:alpha val="70000"/>
            </a:schemeClr>
          </a:solidFill>
          <a:ln w="19050">
            <a:solidFill>
              <a:schemeClr val="accent2">
                <a:alpha val="60000"/>
              </a:schemeClr>
            </a:solidFill>
          </a:ln>
          <a:effectLst/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>
                <a:solidFill>
                  <a:srgbClr val="45C1A4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  <a:latin typeface="+mn-lt"/>
              </a:rPr>
              <a:t>Your Text</a:t>
            </a:r>
          </a:p>
        </p:txBody>
      </p:sp>
      <p:sp>
        <p:nvSpPr>
          <p:cNvPr id="26" name="Text Placeholder 32">
            <a:extLst>
              <a:ext uri="{FF2B5EF4-FFF2-40B4-BE49-F238E27FC236}">
                <a16:creationId xmlns:a16="http://schemas.microsoft.com/office/drawing/2014/main" id="{BA676176-F1F7-45BF-B5B8-714246E1DA59}"/>
              </a:ext>
            </a:extLst>
          </p:cNvPr>
          <p:cNvSpPr txBox="1">
            <a:spLocks/>
          </p:cNvSpPr>
          <p:nvPr/>
        </p:nvSpPr>
        <p:spPr>
          <a:xfrm>
            <a:off x="3502398" y="3256183"/>
            <a:ext cx="2160000" cy="289299"/>
          </a:xfrm>
          <a:prstGeom prst="rect">
            <a:avLst/>
          </a:prstGeom>
          <a:ln w="19050">
            <a:solidFill>
              <a:schemeClr val="accent2">
                <a:alpha val="60000"/>
              </a:schemeClr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>
                <a:solidFill>
                  <a:srgbClr val="45C1A4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Name Here</a:t>
            </a:r>
          </a:p>
        </p:txBody>
      </p:sp>
      <p:sp>
        <p:nvSpPr>
          <p:cNvPr id="27" name="Text Placeholder 32">
            <a:extLst>
              <a:ext uri="{FF2B5EF4-FFF2-40B4-BE49-F238E27FC236}">
                <a16:creationId xmlns:a16="http://schemas.microsoft.com/office/drawing/2014/main" id="{06EC0C65-E9E8-4DF5-AC2D-80C078087B81}"/>
              </a:ext>
            </a:extLst>
          </p:cNvPr>
          <p:cNvSpPr txBox="1">
            <a:spLocks/>
          </p:cNvSpPr>
          <p:nvPr/>
        </p:nvSpPr>
        <p:spPr>
          <a:xfrm>
            <a:off x="6247886" y="4036082"/>
            <a:ext cx="2160000" cy="288032"/>
          </a:xfrm>
          <a:prstGeom prst="rect">
            <a:avLst/>
          </a:prstGeom>
          <a:ln w="19050">
            <a:solidFill>
              <a:schemeClr val="accent3"/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Name Here</a:t>
            </a:r>
          </a:p>
        </p:txBody>
      </p:sp>
      <p:sp>
        <p:nvSpPr>
          <p:cNvPr id="28" name="Text Placeholder 32">
            <a:extLst>
              <a:ext uri="{FF2B5EF4-FFF2-40B4-BE49-F238E27FC236}">
                <a16:creationId xmlns:a16="http://schemas.microsoft.com/office/drawing/2014/main" id="{4D427BB9-1503-42CE-A0F5-224A5A3A55DE}"/>
              </a:ext>
            </a:extLst>
          </p:cNvPr>
          <p:cNvSpPr txBox="1">
            <a:spLocks/>
          </p:cNvSpPr>
          <p:nvPr/>
        </p:nvSpPr>
        <p:spPr>
          <a:xfrm>
            <a:off x="6247886" y="4468130"/>
            <a:ext cx="2160000" cy="288032"/>
          </a:xfrm>
          <a:prstGeom prst="rect">
            <a:avLst/>
          </a:prstGeom>
          <a:ln w="19050">
            <a:solidFill>
              <a:schemeClr val="accent3"/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Name Here</a:t>
            </a:r>
          </a:p>
        </p:txBody>
      </p:sp>
      <p:sp>
        <p:nvSpPr>
          <p:cNvPr id="29" name="Text Placeholder 32">
            <a:extLst>
              <a:ext uri="{FF2B5EF4-FFF2-40B4-BE49-F238E27FC236}">
                <a16:creationId xmlns:a16="http://schemas.microsoft.com/office/drawing/2014/main" id="{C35EAD35-B6BF-4382-BDB6-6850FE1953C2}"/>
              </a:ext>
            </a:extLst>
          </p:cNvPr>
          <p:cNvSpPr txBox="1">
            <a:spLocks/>
          </p:cNvSpPr>
          <p:nvPr/>
        </p:nvSpPr>
        <p:spPr>
          <a:xfrm>
            <a:off x="6247886" y="4892680"/>
            <a:ext cx="2160000" cy="288032"/>
          </a:xfrm>
          <a:prstGeom prst="rect">
            <a:avLst/>
          </a:prstGeom>
          <a:ln w="19050">
            <a:solidFill>
              <a:schemeClr val="accent3"/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Name Here</a:t>
            </a:r>
          </a:p>
        </p:txBody>
      </p:sp>
      <p:sp>
        <p:nvSpPr>
          <p:cNvPr id="30" name="Text Placeholder 32">
            <a:extLst>
              <a:ext uri="{FF2B5EF4-FFF2-40B4-BE49-F238E27FC236}">
                <a16:creationId xmlns:a16="http://schemas.microsoft.com/office/drawing/2014/main" id="{01100910-8FF5-4654-8C26-D198A2AD247E}"/>
              </a:ext>
            </a:extLst>
          </p:cNvPr>
          <p:cNvSpPr txBox="1">
            <a:spLocks/>
          </p:cNvSpPr>
          <p:nvPr/>
        </p:nvSpPr>
        <p:spPr>
          <a:xfrm>
            <a:off x="6247886" y="5317230"/>
            <a:ext cx="2160000" cy="288032"/>
          </a:xfrm>
          <a:prstGeom prst="rect">
            <a:avLst/>
          </a:prstGeom>
          <a:ln w="19050">
            <a:solidFill>
              <a:schemeClr val="accent3"/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Name Here</a:t>
            </a:r>
          </a:p>
        </p:txBody>
      </p:sp>
      <p:sp>
        <p:nvSpPr>
          <p:cNvPr id="31" name="자유형 132">
            <a:extLst>
              <a:ext uri="{FF2B5EF4-FFF2-40B4-BE49-F238E27FC236}">
                <a16:creationId xmlns:a16="http://schemas.microsoft.com/office/drawing/2014/main" id="{CCD5B9DB-ADD6-45D6-996F-807F0D3C8E64}"/>
              </a:ext>
            </a:extLst>
          </p:cNvPr>
          <p:cNvSpPr/>
          <p:nvPr/>
        </p:nvSpPr>
        <p:spPr>
          <a:xfrm>
            <a:off x="7327886" y="3646765"/>
            <a:ext cx="0" cy="304800"/>
          </a:xfrm>
          <a:custGeom>
            <a:avLst/>
            <a:gdLst>
              <a:gd name="connsiteX0" fmla="*/ 0 w 0"/>
              <a:gd name="connsiteY0" fmla="*/ 0 h 304800"/>
              <a:gd name="connsiteX1" fmla="*/ 0 w 0"/>
              <a:gd name="connsiteY1" fmla="*/ 30480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19050">
            <a:solidFill>
              <a:schemeClr val="accent3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Text Placeholder 32">
            <a:extLst>
              <a:ext uri="{FF2B5EF4-FFF2-40B4-BE49-F238E27FC236}">
                <a16:creationId xmlns:a16="http://schemas.microsoft.com/office/drawing/2014/main" id="{5F27FB31-7891-4328-9015-80F5E0FC86E8}"/>
              </a:ext>
            </a:extLst>
          </p:cNvPr>
          <p:cNvSpPr txBox="1">
            <a:spLocks/>
          </p:cNvSpPr>
          <p:nvPr/>
        </p:nvSpPr>
        <p:spPr>
          <a:xfrm>
            <a:off x="6247886" y="2976922"/>
            <a:ext cx="2160000" cy="289299"/>
          </a:xfrm>
          <a:prstGeom prst="rect">
            <a:avLst/>
          </a:prstGeom>
          <a:solidFill>
            <a:schemeClr val="accent3">
              <a:alpha val="70000"/>
            </a:schemeClr>
          </a:solidFill>
          <a:ln w="19050">
            <a:solidFill>
              <a:schemeClr val="accent3">
                <a:alpha val="60000"/>
              </a:schemeClr>
            </a:solidFill>
          </a:ln>
          <a:effectLst/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>
                <a:solidFill>
                  <a:srgbClr val="45C1A4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  <a:latin typeface="+mn-lt"/>
              </a:rPr>
              <a:t>Your Text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40241BC6-9A26-4BFE-BA06-654CB7D755D8}"/>
              </a:ext>
            </a:extLst>
          </p:cNvPr>
          <p:cNvSpPr txBox="1">
            <a:spLocks/>
          </p:cNvSpPr>
          <p:nvPr/>
        </p:nvSpPr>
        <p:spPr>
          <a:xfrm>
            <a:off x="6247886" y="3261608"/>
            <a:ext cx="2160000" cy="289299"/>
          </a:xfrm>
          <a:prstGeom prst="rect">
            <a:avLst/>
          </a:prstGeom>
          <a:ln w="19050">
            <a:solidFill>
              <a:schemeClr val="accent3">
                <a:alpha val="60000"/>
              </a:schemeClr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>
                <a:solidFill>
                  <a:srgbClr val="45C1A4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Name Here</a:t>
            </a:r>
          </a:p>
        </p:txBody>
      </p:sp>
      <p:sp>
        <p:nvSpPr>
          <p:cNvPr id="34" name="Text Placeholder 32">
            <a:extLst>
              <a:ext uri="{FF2B5EF4-FFF2-40B4-BE49-F238E27FC236}">
                <a16:creationId xmlns:a16="http://schemas.microsoft.com/office/drawing/2014/main" id="{107EB082-4665-489C-B453-7DB801CB40AD}"/>
              </a:ext>
            </a:extLst>
          </p:cNvPr>
          <p:cNvSpPr txBox="1">
            <a:spLocks/>
          </p:cNvSpPr>
          <p:nvPr/>
        </p:nvSpPr>
        <p:spPr>
          <a:xfrm>
            <a:off x="8993374" y="2982347"/>
            <a:ext cx="2160000" cy="289299"/>
          </a:xfrm>
          <a:prstGeom prst="rect">
            <a:avLst/>
          </a:prstGeom>
          <a:solidFill>
            <a:schemeClr val="accent4">
              <a:alpha val="70000"/>
            </a:schemeClr>
          </a:solidFill>
          <a:ln w="19050">
            <a:solidFill>
              <a:schemeClr val="accent4">
                <a:alpha val="60000"/>
              </a:schemeClr>
            </a:solidFill>
          </a:ln>
          <a:effectLst/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>
                <a:solidFill>
                  <a:srgbClr val="45C1A4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  <a:latin typeface="+mn-lt"/>
              </a:rPr>
              <a:t>Your Text</a:t>
            </a:r>
          </a:p>
        </p:txBody>
      </p:sp>
      <p:sp>
        <p:nvSpPr>
          <p:cNvPr id="35" name="Text Placeholder 32">
            <a:extLst>
              <a:ext uri="{FF2B5EF4-FFF2-40B4-BE49-F238E27FC236}">
                <a16:creationId xmlns:a16="http://schemas.microsoft.com/office/drawing/2014/main" id="{FA858AD7-7B47-4579-8CE5-61A864AF4566}"/>
              </a:ext>
            </a:extLst>
          </p:cNvPr>
          <p:cNvSpPr txBox="1">
            <a:spLocks/>
          </p:cNvSpPr>
          <p:nvPr/>
        </p:nvSpPr>
        <p:spPr>
          <a:xfrm>
            <a:off x="8993374" y="3267033"/>
            <a:ext cx="2160000" cy="289299"/>
          </a:xfrm>
          <a:prstGeom prst="rect">
            <a:avLst/>
          </a:prstGeom>
          <a:ln w="19050">
            <a:solidFill>
              <a:schemeClr val="accent4">
                <a:alpha val="60000"/>
              </a:schemeClr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>
                <a:solidFill>
                  <a:srgbClr val="45C1A4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Name Here</a:t>
            </a:r>
          </a:p>
        </p:txBody>
      </p:sp>
      <p:sp>
        <p:nvSpPr>
          <p:cNvPr id="36" name="Text Placeholder 32">
            <a:extLst>
              <a:ext uri="{FF2B5EF4-FFF2-40B4-BE49-F238E27FC236}">
                <a16:creationId xmlns:a16="http://schemas.microsoft.com/office/drawing/2014/main" id="{B718936D-5D6C-4E98-AC96-41D32CC25FF4}"/>
              </a:ext>
            </a:extLst>
          </p:cNvPr>
          <p:cNvSpPr txBox="1">
            <a:spLocks/>
          </p:cNvSpPr>
          <p:nvPr/>
        </p:nvSpPr>
        <p:spPr>
          <a:xfrm>
            <a:off x="4855579" y="1455671"/>
            <a:ext cx="2160000" cy="289299"/>
          </a:xfrm>
          <a:prstGeom prst="rect">
            <a:avLst/>
          </a:prstGeom>
          <a:solidFill>
            <a:schemeClr val="accent5">
              <a:alpha val="70000"/>
            </a:schemeClr>
          </a:solidFill>
          <a:ln w="19050">
            <a:solidFill>
              <a:schemeClr val="accent5">
                <a:alpha val="60000"/>
              </a:schemeClr>
            </a:solidFill>
          </a:ln>
          <a:effectLst/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>
                <a:solidFill>
                  <a:srgbClr val="45C1A4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  <a:latin typeface="+mn-lt"/>
              </a:rPr>
              <a:t>CEO</a:t>
            </a:r>
          </a:p>
        </p:txBody>
      </p:sp>
      <p:sp>
        <p:nvSpPr>
          <p:cNvPr id="37" name="Text Placeholder 32">
            <a:extLst>
              <a:ext uri="{FF2B5EF4-FFF2-40B4-BE49-F238E27FC236}">
                <a16:creationId xmlns:a16="http://schemas.microsoft.com/office/drawing/2014/main" id="{9F2D5CED-D68C-4488-B281-0AF7A1537440}"/>
              </a:ext>
            </a:extLst>
          </p:cNvPr>
          <p:cNvSpPr txBox="1">
            <a:spLocks/>
          </p:cNvSpPr>
          <p:nvPr/>
        </p:nvSpPr>
        <p:spPr>
          <a:xfrm>
            <a:off x="4855579" y="1740357"/>
            <a:ext cx="2160000" cy="289299"/>
          </a:xfrm>
          <a:prstGeom prst="rect">
            <a:avLst/>
          </a:prstGeom>
          <a:ln w="19050">
            <a:solidFill>
              <a:schemeClr val="accent5">
                <a:alpha val="60000"/>
              </a:schemeClr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>
                <a:solidFill>
                  <a:srgbClr val="45C1A4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Name Here</a:t>
            </a:r>
          </a:p>
        </p:txBody>
      </p:sp>
      <p:sp>
        <p:nvSpPr>
          <p:cNvPr id="38" name="Text Placeholder 32">
            <a:extLst>
              <a:ext uri="{FF2B5EF4-FFF2-40B4-BE49-F238E27FC236}">
                <a16:creationId xmlns:a16="http://schemas.microsoft.com/office/drawing/2014/main" id="{897A1C60-BF60-40F9-BAF4-5DF009D33920}"/>
              </a:ext>
            </a:extLst>
          </p:cNvPr>
          <p:cNvSpPr txBox="1">
            <a:spLocks/>
          </p:cNvSpPr>
          <p:nvPr/>
        </p:nvSpPr>
        <p:spPr>
          <a:xfrm>
            <a:off x="7793903" y="1870429"/>
            <a:ext cx="2160000" cy="289299"/>
          </a:xfrm>
          <a:prstGeom prst="rect">
            <a:avLst/>
          </a:prstGeom>
          <a:solidFill>
            <a:schemeClr val="accent6">
              <a:alpha val="70000"/>
            </a:schemeClr>
          </a:solidFill>
          <a:ln w="19050">
            <a:solidFill>
              <a:schemeClr val="accent6">
                <a:alpha val="60000"/>
              </a:schemeClr>
            </a:solidFill>
          </a:ln>
          <a:effectLst/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>
                <a:solidFill>
                  <a:srgbClr val="45C1A4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  <a:latin typeface="+mn-lt"/>
              </a:rPr>
              <a:t>Your Text</a:t>
            </a:r>
          </a:p>
        </p:txBody>
      </p:sp>
      <p:sp>
        <p:nvSpPr>
          <p:cNvPr id="39" name="Text Placeholder 32">
            <a:extLst>
              <a:ext uri="{FF2B5EF4-FFF2-40B4-BE49-F238E27FC236}">
                <a16:creationId xmlns:a16="http://schemas.microsoft.com/office/drawing/2014/main" id="{0841CCD4-0B89-45EF-B3F6-1D666A1CDEFA}"/>
              </a:ext>
            </a:extLst>
          </p:cNvPr>
          <p:cNvSpPr txBox="1">
            <a:spLocks/>
          </p:cNvSpPr>
          <p:nvPr/>
        </p:nvSpPr>
        <p:spPr>
          <a:xfrm>
            <a:off x="7793903" y="2155115"/>
            <a:ext cx="2160000" cy="289299"/>
          </a:xfrm>
          <a:prstGeom prst="rect">
            <a:avLst/>
          </a:prstGeom>
          <a:ln w="19050">
            <a:solidFill>
              <a:schemeClr val="accent6">
                <a:alpha val="60000"/>
              </a:schemeClr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>
                <a:solidFill>
                  <a:srgbClr val="45C1A4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Name Here</a:t>
            </a:r>
          </a:p>
        </p:txBody>
      </p: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680580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sz="5400" dirty="0"/>
              <a:t>Infographic</a:t>
            </a:r>
            <a:r>
              <a:rPr lang="en-US" dirty="0"/>
              <a:t>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38E2CF2-FB4B-4B56-8470-C9DDA37949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8990218"/>
              </p:ext>
            </p:extLst>
          </p:nvPr>
        </p:nvGraphicFramePr>
        <p:xfrm>
          <a:off x="870169" y="2136781"/>
          <a:ext cx="10460052" cy="3112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그룹 4">
            <a:extLst>
              <a:ext uri="{FF2B5EF4-FFF2-40B4-BE49-F238E27FC236}">
                <a16:creationId xmlns:a16="http://schemas.microsoft.com/office/drawing/2014/main" id="{EB5FC187-7CF9-4798-8CF1-5193A2076FA2}"/>
              </a:ext>
            </a:extLst>
          </p:cNvPr>
          <p:cNvGrpSpPr/>
          <p:nvPr/>
        </p:nvGrpSpPr>
        <p:grpSpPr>
          <a:xfrm>
            <a:off x="1370445" y="5284633"/>
            <a:ext cx="2520000" cy="909377"/>
            <a:chOff x="1380493" y="5204245"/>
            <a:chExt cx="2520000" cy="90937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3642D44-A8F1-4E77-BB0A-EA30668323E4}"/>
                </a:ext>
              </a:extLst>
            </p:cNvPr>
            <p:cNvSpPr txBox="1"/>
            <p:nvPr/>
          </p:nvSpPr>
          <p:spPr>
            <a:xfrm>
              <a:off x="1380493" y="5204245"/>
              <a:ext cx="2520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</a:rPr>
                <a:t>Contents A </a:t>
              </a:r>
              <a:endParaRPr lang="ko-KR" altLang="en-US" sz="1400" b="1" dirty="0">
                <a:solidFill>
                  <a:schemeClr val="accent1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E51D398-B399-496F-B713-8908B33E9946}"/>
                </a:ext>
              </a:extLst>
            </p:cNvPr>
            <p:cNvSpPr txBox="1"/>
            <p:nvPr/>
          </p:nvSpPr>
          <p:spPr>
            <a:xfrm>
              <a:off x="1380493" y="5467291"/>
              <a:ext cx="252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7" name="그룹 5">
            <a:extLst>
              <a:ext uri="{FF2B5EF4-FFF2-40B4-BE49-F238E27FC236}">
                <a16:creationId xmlns:a16="http://schemas.microsoft.com/office/drawing/2014/main" id="{5AC881C4-A3F1-4AC5-8106-78C20C10D5E3}"/>
              </a:ext>
            </a:extLst>
          </p:cNvPr>
          <p:cNvGrpSpPr/>
          <p:nvPr/>
        </p:nvGrpSpPr>
        <p:grpSpPr>
          <a:xfrm>
            <a:off x="5093765" y="5284633"/>
            <a:ext cx="2520000" cy="909377"/>
            <a:chOff x="5347343" y="5204245"/>
            <a:chExt cx="2520000" cy="90937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9A82958-2964-4DAC-9268-9158FBF9AE93}"/>
                </a:ext>
              </a:extLst>
            </p:cNvPr>
            <p:cNvSpPr txBox="1"/>
            <p:nvPr/>
          </p:nvSpPr>
          <p:spPr>
            <a:xfrm>
              <a:off x="5347343" y="5204245"/>
              <a:ext cx="2520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</a:rPr>
                <a:t>Contents B </a:t>
              </a:r>
              <a:endParaRPr lang="ko-KR" altLang="en-US" sz="1400" b="1" dirty="0">
                <a:solidFill>
                  <a:schemeClr val="accent3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8121794-B75A-4FB9-8F87-7A78CFDCC142}"/>
                </a:ext>
              </a:extLst>
            </p:cNvPr>
            <p:cNvSpPr txBox="1"/>
            <p:nvPr/>
          </p:nvSpPr>
          <p:spPr>
            <a:xfrm>
              <a:off x="5347343" y="5467291"/>
              <a:ext cx="252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0" name="그룹 8">
            <a:extLst>
              <a:ext uri="{FF2B5EF4-FFF2-40B4-BE49-F238E27FC236}">
                <a16:creationId xmlns:a16="http://schemas.microsoft.com/office/drawing/2014/main" id="{11A4DCD0-EC62-4D05-BF8B-05F497A3FA5E}"/>
              </a:ext>
            </a:extLst>
          </p:cNvPr>
          <p:cNvGrpSpPr/>
          <p:nvPr/>
        </p:nvGrpSpPr>
        <p:grpSpPr>
          <a:xfrm>
            <a:off x="8817086" y="5284633"/>
            <a:ext cx="2520000" cy="909377"/>
            <a:chOff x="8690400" y="5204245"/>
            <a:chExt cx="2520000" cy="90937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B779D6A-FA34-4DBF-BB09-D472E9DCB401}"/>
                </a:ext>
              </a:extLst>
            </p:cNvPr>
            <p:cNvSpPr txBox="1"/>
            <p:nvPr/>
          </p:nvSpPr>
          <p:spPr>
            <a:xfrm>
              <a:off x="8690400" y="5204245"/>
              <a:ext cx="2520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</a:rPr>
                <a:t>Contents C </a:t>
              </a:r>
              <a:endParaRPr lang="ko-KR" altLang="en-US" sz="1400" b="1" dirty="0">
                <a:solidFill>
                  <a:schemeClr val="accent4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2309D56-24C3-4275-9D66-0E143B8127CE}"/>
                </a:ext>
              </a:extLst>
            </p:cNvPr>
            <p:cNvSpPr txBox="1"/>
            <p:nvPr/>
          </p:nvSpPr>
          <p:spPr>
            <a:xfrm>
              <a:off x="8690400" y="5467291"/>
              <a:ext cx="252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2B1210-69A1-4D23-9C97-DA01BFCA9713}"/>
              </a:ext>
            </a:extLst>
          </p:cNvPr>
          <p:cNvGrpSpPr/>
          <p:nvPr/>
        </p:nvGrpSpPr>
        <p:grpSpPr>
          <a:xfrm>
            <a:off x="6745944" y="1827533"/>
            <a:ext cx="4626167" cy="276999"/>
            <a:chOff x="2302349" y="1400535"/>
            <a:chExt cx="4626167" cy="276999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411F5D7-77CC-4C8B-852D-572067ED90BB}"/>
                </a:ext>
              </a:extLst>
            </p:cNvPr>
            <p:cNvGrpSpPr/>
            <p:nvPr/>
          </p:nvGrpSpPr>
          <p:grpSpPr>
            <a:xfrm>
              <a:off x="2302349" y="1400535"/>
              <a:ext cx="1457815" cy="276999"/>
              <a:chOff x="5658150" y="2096795"/>
              <a:chExt cx="1457815" cy="276999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999A4AE-749C-410D-B916-CDA31EFE80D1}"/>
                  </a:ext>
                </a:extLst>
              </p:cNvPr>
              <p:cNvSpPr/>
              <p:nvPr/>
            </p:nvSpPr>
            <p:spPr>
              <a:xfrm>
                <a:off x="5658150" y="2167215"/>
                <a:ext cx="152039" cy="14320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F928207-9FD2-4877-B607-6F72FD81D1B3}"/>
                  </a:ext>
                </a:extLst>
              </p:cNvPr>
              <p:cNvSpPr txBox="1"/>
              <p:nvPr/>
            </p:nvSpPr>
            <p:spPr>
              <a:xfrm>
                <a:off x="5806616" y="2096795"/>
                <a:ext cx="1309349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Type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7DEBD958-10A8-4347-8EA6-EF61A6C1EFBC}"/>
                </a:ext>
              </a:extLst>
            </p:cNvPr>
            <p:cNvGrpSpPr/>
            <p:nvPr/>
          </p:nvGrpSpPr>
          <p:grpSpPr>
            <a:xfrm>
              <a:off x="3886525" y="1400535"/>
              <a:ext cx="1457815" cy="276999"/>
              <a:chOff x="5388820" y="2096795"/>
              <a:chExt cx="1457815" cy="276999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44AA5CC-17C7-4828-84B6-F3E9807BC1EE}"/>
                  </a:ext>
                </a:extLst>
              </p:cNvPr>
              <p:cNvSpPr/>
              <p:nvPr/>
            </p:nvSpPr>
            <p:spPr>
              <a:xfrm>
                <a:off x="5388820" y="2167215"/>
                <a:ext cx="152039" cy="14320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5BA1B4D-D03B-4C9D-AABA-551C13BCE9E6}"/>
                  </a:ext>
                </a:extLst>
              </p:cNvPr>
              <p:cNvSpPr txBox="1"/>
              <p:nvPr/>
            </p:nvSpPr>
            <p:spPr>
              <a:xfrm>
                <a:off x="5537286" y="2096795"/>
                <a:ext cx="1309349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Type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2C9E61C-E60D-42CB-8A96-0C5EF39F08F8}"/>
                </a:ext>
              </a:extLst>
            </p:cNvPr>
            <p:cNvGrpSpPr/>
            <p:nvPr/>
          </p:nvGrpSpPr>
          <p:grpSpPr>
            <a:xfrm>
              <a:off x="5470701" y="1400535"/>
              <a:ext cx="1457815" cy="276999"/>
              <a:chOff x="5119489" y="2096795"/>
              <a:chExt cx="1457815" cy="276999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5958EC8-D43B-4776-A542-4987CE95DD90}"/>
                  </a:ext>
                </a:extLst>
              </p:cNvPr>
              <p:cNvSpPr/>
              <p:nvPr/>
            </p:nvSpPr>
            <p:spPr>
              <a:xfrm>
                <a:off x="5119489" y="2167215"/>
                <a:ext cx="152039" cy="143201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C0B6ECD-F87E-44C9-B89D-A8532B93446D}"/>
                  </a:ext>
                </a:extLst>
              </p:cNvPr>
              <p:cNvSpPr txBox="1"/>
              <p:nvPr/>
            </p:nvSpPr>
            <p:spPr>
              <a:xfrm>
                <a:off x="5267955" y="2096795"/>
                <a:ext cx="1309349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Type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sp>
        <p:nvSpPr>
          <p:cNvPr id="23" name="Rounded Rectangle 25">
            <a:extLst>
              <a:ext uri="{FF2B5EF4-FFF2-40B4-BE49-F238E27FC236}">
                <a16:creationId xmlns:a16="http://schemas.microsoft.com/office/drawing/2014/main" id="{7CA66C92-46CC-4011-B233-92514A42F873}"/>
              </a:ext>
            </a:extLst>
          </p:cNvPr>
          <p:cNvSpPr/>
          <p:nvPr/>
        </p:nvSpPr>
        <p:spPr>
          <a:xfrm>
            <a:off x="4540710" y="5463548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rgbClr val="F7BB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Trapezoid 22">
            <a:extLst>
              <a:ext uri="{FF2B5EF4-FFF2-40B4-BE49-F238E27FC236}">
                <a16:creationId xmlns:a16="http://schemas.microsoft.com/office/drawing/2014/main" id="{FB6CD6DA-2A01-4133-B0FF-3B9143890F92}"/>
              </a:ext>
            </a:extLst>
          </p:cNvPr>
          <p:cNvSpPr>
            <a:spLocks noChangeAspect="1"/>
          </p:cNvSpPr>
          <p:nvPr/>
        </p:nvSpPr>
        <p:spPr>
          <a:xfrm>
            <a:off x="8253754" y="5463548"/>
            <a:ext cx="449662" cy="228752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rgbClr val="F7BB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Freeform 53">
            <a:extLst>
              <a:ext uri="{FF2B5EF4-FFF2-40B4-BE49-F238E27FC236}">
                <a16:creationId xmlns:a16="http://schemas.microsoft.com/office/drawing/2014/main" id="{95EC1FF9-BE03-4FB0-9C80-371E9E765F82}"/>
              </a:ext>
            </a:extLst>
          </p:cNvPr>
          <p:cNvSpPr/>
          <p:nvPr/>
        </p:nvSpPr>
        <p:spPr>
          <a:xfrm>
            <a:off x="870169" y="5431908"/>
            <a:ext cx="382784" cy="392454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rgbClr val="F7BB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69589"/>
            <a:ext cx="11572875" cy="72390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4000" dirty="0">
                <a:solidFill>
                  <a:schemeClr val="bg1"/>
                </a:solidFill>
              </a:rPr>
              <a:t>Infographic Style</a:t>
            </a:r>
          </a:p>
        </p:txBody>
      </p:sp>
      <p:grpSp>
        <p:nvGrpSpPr>
          <p:cNvPr id="3" name="그룹 38">
            <a:extLst>
              <a:ext uri="{FF2B5EF4-FFF2-40B4-BE49-F238E27FC236}">
                <a16:creationId xmlns:a16="http://schemas.microsoft.com/office/drawing/2014/main" id="{81F72874-737D-4E42-8AB8-5FD894654EF2}"/>
              </a:ext>
            </a:extLst>
          </p:cNvPr>
          <p:cNvGrpSpPr/>
          <p:nvPr/>
        </p:nvGrpSpPr>
        <p:grpSpPr>
          <a:xfrm>
            <a:off x="6543652" y="1958989"/>
            <a:ext cx="4691070" cy="470129"/>
            <a:chOff x="6902577" y="1677264"/>
            <a:chExt cx="4691070" cy="470129"/>
          </a:xfrm>
          <a:solidFill>
            <a:srgbClr val="F18A9A"/>
          </a:solidFill>
        </p:grpSpPr>
        <p:sp>
          <p:nvSpPr>
            <p:cNvPr id="4" name="Rectangle 9">
              <a:extLst>
                <a:ext uri="{FF2B5EF4-FFF2-40B4-BE49-F238E27FC236}">
                  <a16:creationId xmlns:a16="http://schemas.microsoft.com/office/drawing/2014/main" id="{52637551-BD05-4997-B76E-A5B756DC6FD6}"/>
                </a:ext>
              </a:extLst>
            </p:cNvPr>
            <p:cNvSpPr/>
            <p:nvPr/>
          </p:nvSpPr>
          <p:spPr>
            <a:xfrm flipH="1">
              <a:off x="6902577" y="1684291"/>
              <a:ext cx="115353" cy="463102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자유형: 도형 59">
              <a:extLst>
                <a:ext uri="{FF2B5EF4-FFF2-40B4-BE49-F238E27FC236}">
                  <a16:creationId xmlns:a16="http://schemas.microsoft.com/office/drawing/2014/main" id="{144C7EA6-C4DD-443C-A6B0-53C6CE0375D3}"/>
                </a:ext>
              </a:extLst>
            </p:cNvPr>
            <p:cNvSpPr/>
            <p:nvPr/>
          </p:nvSpPr>
          <p:spPr>
            <a:xfrm>
              <a:off x="6902577" y="1677264"/>
              <a:ext cx="4691070" cy="363646"/>
            </a:xfrm>
            <a:custGeom>
              <a:avLst/>
              <a:gdLst>
                <a:gd name="connsiteX0" fmla="*/ 1302502 w 4691070"/>
                <a:gd name="connsiteY0" fmla="*/ 0 h 363646"/>
                <a:gd name="connsiteX1" fmla="*/ 4331514 w 4691070"/>
                <a:gd name="connsiteY1" fmla="*/ 0 h 363646"/>
                <a:gd name="connsiteX2" fmla="*/ 4691070 w 4691070"/>
                <a:gd name="connsiteY2" fmla="*/ 363646 h 363646"/>
                <a:gd name="connsiteX3" fmla="*/ 1302502 w 4691070"/>
                <a:gd name="connsiteY3" fmla="*/ 363646 h 363646"/>
                <a:gd name="connsiteX4" fmla="*/ 0 w 4691070"/>
                <a:gd name="connsiteY4" fmla="*/ 363646 h 363646"/>
                <a:gd name="connsiteX5" fmla="*/ 0 w 4691070"/>
                <a:gd name="connsiteY5" fmla="*/ 46 h 363646"/>
                <a:gd name="connsiteX6" fmla="*/ 1302502 w 4691070"/>
                <a:gd name="connsiteY6" fmla="*/ 46 h 363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91070" h="363646">
                  <a:moveTo>
                    <a:pt x="1302502" y="0"/>
                  </a:moveTo>
                  <a:lnTo>
                    <a:pt x="4331514" y="0"/>
                  </a:lnTo>
                  <a:lnTo>
                    <a:pt x="4691070" y="363646"/>
                  </a:lnTo>
                  <a:lnTo>
                    <a:pt x="1302502" y="363646"/>
                  </a:lnTo>
                  <a:lnTo>
                    <a:pt x="0" y="363646"/>
                  </a:lnTo>
                  <a:lnTo>
                    <a:pt x="0" y="46"/>
                  </a:lnTo>
                  <a:lnTo>
                    <a:pt x="1302502" y="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B713A7CF-8CBF-451D-9AF3-12599F474A53}"/>
              </a:ext>
            </a:extLst>
          </p:cNvPr>
          <p:cNvSpPr/>
          <p:nvPr/>
        </p:nvSpPr>
        <p:spPr>
          <a:xfrm>
            <a:off x="1693009" y="5407443"/>
            <a:ext cx="216024" cy="2160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218D782-7D2B-4A93-89DD-0CEEDA594654}"/>
              </a:ext>
            </a:extLst>
          </p:cNvPr>
          <p:cNvSpPr/>
          <p:nvPr/>
        </p:nvSpPr>
        <p:spPr>
          <a:xfrm>
            <a:off x="1693009" y="5685950"/>
            <a:ext cx="216024" cy="21602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F0E6322-19D8-4974-87AC-C4D30FF8AEB4}"/>
              </a:ext>
            </a:extLst>
          </p:cNvPr>
          <p:cNvSpPr/>
          <p:nvPr/>
        </p:nvSpPr>
        <p:spPr>
          <a:xfrm>
            <a:off x="1693009" y="5973982"/>
            <a:ext cx="216024" cy="21602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3C1F08-5A69-4122-A66D-E30AA967E80A}"/>
              </a:ext>
            </a:extLst>
          </p:cNvPr>
          <p:cNvSpPr txBox="1"/>
          <p:nvPr/>
        </p:nvSpPr>
        <p:spPr>
          <a:xfrm>
            <a:off x="1962812" y="5361568"/>
            <a:ext cx="111362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rgbClr val="262626"/>
                </a:solidFill>
              </a:rPr>
              <a:t>53 Content</a:t>
            </a:r>
            <a:endParaRPr lang="ko-KR" altLang="en-US" sz="1400" b="1" dirty="0">
              <a:solidFill>
                <a:srgbClr val="262626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725CB4-C83D-41E2-A81A-29A7F005F496}"/>
              </a:ext>
            </a:extLst>
          </p:cNvPr>
          <p:cNvSpPr txBox="1"/>
          <p:nvPr/>
        </p:nvSpPr>
        <p:spPr>
          <a:xfrm>
            <a:off x="1960580" y="5649600"/>
            <a:ext cx="111362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rgbClr val="262626"/>
                </a:solidFill>
              </a:rPr>
              <a:t>45 Content</a:t>
            </a:r>
            <a:endParaRPr lang="ko-KR" altLang="en-US" sz="1400" b="1" dirty="0">
              <a:solidFill>
                <a:srgbClr val="262626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8FDB4C-0FB0-4071-AE93-AE9DB51B4421}"/>
              </a:ext>
            </a:extLst>
          </p:cNvPr>
          <p:cNvSpPr txBox="1"/>
          <p:nvPr/>
        </p:nvSpPr>
        <p:spPr>
          <a:xfrm>
            <a:off x="1958348" y="5937632"/>
            <a:ext cx="111362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rgbClr val="262626"/>
                </a:solidFill>
              </a:rPr>
              <a:t>64 Content</a:t>
            </a:r>
            <a:endParaRPr lang="ko-KR" altLang="en-US" sz="1400" b="1" dirty="0">
              <a:solidFill>
                <a:srgbClr val="262626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8E23632-D5E5-44BF-A6FD-97A0650E529B}"/>
              </a:ext>
            </a:extLst>
          </p:cNvPr>
          <p:cNvSpPr/>
          <p:nvPr/>
        </p:nvSpPr>
        <p:spPr>
          <a:xfrm>
            <a:off x="3710905" y="5407443"/>
            <a:ext cx="216024" cy="2160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A107B5F-78FB-45CA-BDBD-02C900AB7484}"/>
              </a:ext>
            </a:extLst>
          </p:cNvPr>
          <p:cNvSpPr/>
          <p:nvPr/>
        </p:nvSpPr>
        <p:spPr>
          <a:xfrm>
            <a:off x="3710905" y="5685950"/>
            <a:ext cx="216024" cy="21602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4E54614-47CA-48D8-9E38-72BE3851A096}"/>
              </a:ext>
            </a:extLst>
          </p:cNvPr>
          <p:cNvSpPr/>
          <p:nvPr/>
        </p:nvSpPr>
        <p:spPr>
          <a:xfrm>
            <a:off x="3710905" y="5973982"/>
            <a:ext cx="216024" cy="21602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C0B726-F7AB-4E02-A8BF-52DAE7C1C1A2}"/>
              </a:ext>
            </a:extLst>
          </p:cNvPr>
          <p:cNvSpPr txBox="1"/>
          <p:nvPr/>
        </p:nvSpPr>
        <p:spPr>
          <a:xfrm>
            <a:off x="3980708" y="5361568"/>
            <a:ext cx="111362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rgbClr val="262626"/>
                </a:solidFill>
              </a:rPr>
              <a:t>73 Content</a:t>
            </a:r>
            <a:endParaRPr lang="ko-KR" altLang="en-US" sz="1400" b="1" dirty="0">
              <a:solidFill>
                <a:srgbClr val="262626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F8198E-BC8C-47B9-B9D0-D665BA1C1DA0}"/>
              </a:ext>
            </a:extLst>
          </p:cNvPr>
          <p:cNvSpPr txBox="1"/>
          <p:nvPr/>
        </p:nvSpPr>
        <p:spPr>
          <a:xfrm>
            <a:off x="3978476" y="5649600"/>
            <a:ext cx="111362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rgbClr val="262626"/>
                </a:solidFill>
              </a:rPr>
              <a:t>45 Content</a:t>
            </a:r>
            <a:endParaRPr lang="ko-KR" altLang="en-US" sz="1400" b="1" dirty="0">
              <a:solidFill>
                <a:srgbClr val="262626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774E22A-1512-4EBB-8B6F-8D98CCB12DE7}"/>
              </a:ext>
            </a:extLst>
          </p:cNvPr>
          <p:cNvSpPr txBox="1"/>
          <p:nvPr/>
        </p:nvSpPr>
        <p:spPr>
          <a:xfrm>
            <a:off x="3976244" y="5937632"/>
            <a:ext cx="111362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rgbClr val="262626"/>
                </a:solidFill>
              </a:rPr>
              <a:t>34 Content</a:t>
            </a:r>
            <a:endParaRPr lang="ko-KR" altLang="en-US" sz="1400" b="1" dirty="0">
              <a:solidFill>
                <a:srgbClr val="262626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4A3D712-1C3B-4A86-AC95-74F318A758D1}"/>
              </a:ext>
            </a:extLst>
          </p:cNvPr>
          <p:cNvSpPr/>
          <p:nvPr/>
        </p:nvSpPr>
        <p:spPr>
          <a:xfrm>
            <a:off x="7131578" y="5407443"/>
            <a:ext cx="216024" cy="2160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77F2D03-E542-4B2E-980F-C9BA54E62EAA}"/>
              </a:ext>
            </a:extLst>
          </p:cNvPr>
          <p:cNvSpPr/>
          <p:nvPr/>
        </p:nvSpPr>
        <p:spPr>
          <a:xfrm>
            <a:off x="7131578" y="5685950"/>
            <a:ext cx="216024" cy="21602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B38FA08-8A54-416F-8632-B4D8A73181E9}"/>
              </a:ext>
            </a:extLst>
          </p:cNvPr>
          <p:cNvSpPr/>
          <p:nvPr/>
        </p:nvSpPr>
        <p:spPr>
          <a:xfrm>
            <a:off x="7131578" y="5973982"/>
            <a:ext cx="216024" cy="21602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0E508BA-76E9-4A24-B26C-A8DE5CEE84AB}"/>
              </a:ext>
            </a:extLst>
          </p:cNvPr>
          <p:cNvSpPr txBox="1"/>
          <p:nvPr/>
        </p:nvSpPr>
        <p:spPr>
          <a:xfrm>
            <a:off x="7401381" y="5361568"/>
            <a:ext cx="111362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rgbClr val="262626"/>
                </a:solidFill>
              </a:rPr>
              <a:t>43 Content</a:t>
            </a:r>
            <a:endParaRPr lang="ko-KR" altLang="en-US" sz="1400" b="1" dirty="0">
              <a:solidFill>
                <a:srgbClr val="262626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D2A464E-E140-403D-BBF0-B67C6F5E30A9}"/>
              </a:ext>
            </a:extLst>
          </p:cNvPr>
          <p:cNvSpPr txBox="1"/>
          <p:nvPr/>
        </p:nvSpPr>
        <p:spPr>
          <a:xfrm>
            <a:off x="7399149" y="5649600"/>
            <a:ext cx="111362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rgbClr val="262626"/>
                </a:solidFill>
              </a:rPr>
              <a:t>65 Content</a:t>
            </a:r>
            <a:endParaRPr lang="ko-KR" altLang="en-US" sz="1400" b="1" dirty="0">
              <a:solidFill>
                <a:srgbClr val="262626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1C5351C-5381-42D0-A392-9098F67AFCE1}"/>
              </a:ext>
            </a:extLst>
          </p:cNvPr>
          <p:cNvSpPr txBox="1"/>
          <p:nvPr/>
        </p:nvSpPr>
        <p:spPr>
          <a:xfrm>
            <a:off x="7396917" y="5937632"/>
            <a:ext cx="111362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rgbClr val="262626"/>
                </a:solidFill>
              </a:rPr>
              <a:t>54 Content</a:t>
            </a:r>
            <a:endParaRPr lang="ko-KR" altLang="en-US" sz="1400" b="1" dirty="0">
              <a:solidFill>
                <a:srgbClr val="262626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8E4CC37-4B67-4FC8-A2A8-3DB1A2F0AAF8}"/>
              </a:ext>
            </a:extLst>
          </p:cNvPr>
          <p:cNvSpPr/>
          <p:nvPr/>
        </p:nvSpPr>
        <p:spPr>
          <a:xfrm>
            <a:off x="9115566" y="5407443"/>
            <a:ext cx="216024" cy="2160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7AF8CC9-ACA4-40D2-863E-2B96D2820354}"/>
              </a:ext>
            </a:extLst>
          </p:cNvPr>
          <p:cNvSpPr/>
          <p:nvPr/>
        </p:nvSpPr>
        <p:spPr>
          <a:xfrm>
            <a:off x="9115566" y="5685950"/>
            <a:ext cx="216024" cy="21602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0E6C4AE-D3D5-4599-80C2-9C69650FD5AE}"/>
              </a:ext>
            </a:extLst>
          </p:cNvPr>
          <p:cNvSpPr/>
          <p:nvPr/>
        </p:nvSpPr>
        <p:spPr>
          <a:xfrm>
            <a:off x="9115566" y="5973982"/>
            <a:ext cx="216024" cy="21602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51C6D6C-DE36-401E-B484-5681A016AE67}"/>
              </a:ext>
            </a:extLst>
          </p:cNvPr>
          <p:cNvSpPr txBox="1"/>
          <p:nvPr/>
        </p:nvSpPr>
        <p:spPr>
          <a:xfrm>
            <a:off x="9385369" y="5361568"/>
            <a:ext cx="111362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rgbClr val="262626"/>
                </a:solidFill>
              </a:rPr>
              <a:t>53 Content</a:t>
            </a:r>
            <a:endParaRPr lang="ko-KR" altLang="en-US" sz="1400" b="1" dirty="0">
              <a:solidFill>
                <a:srgbClr val="262626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A342C4D-A961-4F83-B814-DD9F950BC15E}"/>
              </a:ext>
            </a:extLst>
          </p:cNvPr>
          <p:cNvSpPr txBox="1"/>
          <p:nvPr/>
        </p:nvSpPr>
        <p:spPr>
          <a:xfrm>
            <a:off x="9383137" y="5649600"/>
            <a:ext cx="111362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rgbClr val="262626"/>
                </a:solidFill>
              </a:rPr>
              <a:t>45 Content</a:t>
            </a:r>
            <a:endParaRPr lang="ko-KR" altLang="en-US" sz="1400" b="1" dirty="0">
              <a:solidFill>
                <a:srgbClr val="262626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14E2277-B806-4016-A22B-1A2E7847CE19}"/>
              </a:ext>
            </a:extLst>
          </p:cNvPr>
          <p:cNvSpPr txBox="1"/>
          <p:nvPr/>
        </p:nvSpPr>
        <p:spPr>
          <a:xfrm>
            <a:off x="9380905" y="5937632"/>
            <a:ext cx="111362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rgbClr val="262626"/>
                </a:solidFill>
              </a:rPr>
              <a:t>64 Content</a:t>
            </a:r>
            <a:endParaRPr lang="ko-KR" altLang="en-US" sz="1400" b="1" dirty="0">
              <a:solidFill>
                <a:srgbClr val="262626"/>
              </a:solidFill>
            </a:endParaRPr>
          </a:p>
        </p:txBody>
      </p: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A36F8605-78D8-4833-993F-143410F380EE}"/>
              </a:ext>
            </a:extLst>
          </p:cNvPr>
          <p:cNvGrpSpPr/>
          <p:nvPr/>
        </p:nvGrpSpPr>
        <p:grpSpPr>
          <a:xfrm>
            <a:off x="948114" y="1958988"/>
            <a:ext cx="4691070" cy="475860"/>
            <a:chOff x="948114" y="1671533"/>
            <a:chExt cx="4691070" cy="475860"/>
          </a:xfrm>
          <a:solidFill>
            <a:srgbClr val="F7BBC5"/>
          </a:solidFill>
        </p:grpSpPr>
        <p:sp>
          <p:nvSpPr>
            <p:cNvPr id="31" name="Rectangle 9">
              <a:extLst>
                <a:ext uri="{FF2B5EF4-FFF2-40B4-BE49-F238E27FC236}">
                  <a16:creationId xmlns:a16="http://schemas.microsoft.com/office/drawing/2014/main" id="{626F2CCE-EED2-4AE8-886C-19257A5D168E}"/>
                </a:ext>
              </a:extLst>
            </p:cNvPr>
            <p:cNvSpPr/>
            <p:nvPr/>
          </p:nvSpPr>
          <p:spPr>
            <a:xfrm flipH="1">
              <a:off x="956865" y="1684291"/>
              <a:ext cx="115353" cy="463102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2" name="자유형: 도형 58">
              <a:extLst>
                <a:ext uri="{FF2B5EF4-FFF2-40B4-BE49-F238E27FC236}">
                  <a16:creationId xmlns:a16="http://schemas.microsoft.com/office/drawing/2014/main" id="{D3080068-BFB3-43FA-A1A8-3A7F8A31D5A4}"/>
                </a:ext>
              </a:extLst>
            </p:cNvPr>
            <p:cNvSpPr/>
            <p:nvPr/>
          </p:nvSpPr>
          <p:spPr>
            <a:xfrm>
              <a:off x="948114" y="1671533"/>
              <a:ext cx="4691070" cy="363646"/>
            </a:xfrm>
            <a:custGeom>
              <a:avLst/>
              <a:gdLst>
                <a:gd name="connsiteX0" fmla="*/ 1302502 w 4691070"/>
                <a:gd name="connsiteY0" fmla="*/ 0 h 363646"/>
                <a:gd name="connsiteX1" fmla="*/ 4331514 w 4691070"/>
                <a:gd name="connsiteY1" fmla="*/ 0 h 363646"/>
                <a:gd name="connsiteX2" fmla="*/ 4691070 w 4691070"/>
                <a:gd name="connsiteY2" fmla="*/ 363646 h 363646"/>
                <a:gd name="connsiteX3" fmla="*/ 1302502 w 4691070"/>
                <a:gd name="connsiteY3" fmla="*/ 363646 h 363646"/>
                <a:gd name="connsiteX4" fmla="*/ 0 w 4691070"/>
                <a:gd name="connsiteY4" fmla="*/ 363646 h 363646"/>
                <a:gd name="connsiteX5" fmla="*/ 0 w 4691070"/>
                <a:gd name="connsiteY5" fmla="*/ 46 h 363646"/>
                <a:gd name="connsiteX6" fmla="*/ 1302502 w 4691070"/>
                <a:gd name="connsiteY6" fmla="*/ 46 h 363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91070" h="363646">
                  <a:moveTo>
                    <a:pt x="1302502" y="0"/>
                  </a:moveTo>
                  <a:lnTo>
                    <a:pt x="4331514" y="0"/>
                  </a:lnTo>
                  <a:lnTo>
                    <a:pt x="4691070" y="363646"/>
                  </a:lnTo>
                  <a:lnTo>
                    <a:pt x="1302502" y="363646"/>
                  </a:lnTo>
                  <a:lnTo>
                    <a:pt x="0" y="363646"/>
                  </a:lnTo>
                  <a:lnTo>
                    <a:pt x="0" y="46"/>
                  </a:lnTo>
                  <a:lnTo>
                    <a:pt x="1302502" y="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32F92930-DB82-40CA-B397-9DF27380107A}"/>
              </a:ext>
            </a:extLst>
          </p:cNvPr>
          <p:cNvSpPr txBox="1"/>
          <p:nvPr/>
        </p:nvSpPr>
        <p:spPr>
          <a:xfrm>
            <a:off x="1063194" y="1986924"/>
            <a:ext cx="2496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2019 Your Text Here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A57A254-0D79-47E8-A84C-AF29E0EC1EB0}"/>
              </a:ext>
            </a:extLst>
          </p:cNvPr>
          <p:cNvSpPr txBox="1"/>
          <p:nvPr/>
        </p:nvSpPr>
        <p:spPr>
          <a:xfrm>
            <a:off x="1043643" y="2328366"/>
            <a:ext cx="4604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111A530-00A5-4DF7-BA76-24B8A699BD65}"/>
              </a:ext>
            </a:extLst>
          </p:cNvPr>
          <p:cNvSpPr txBox="1"/>
          <p:nvPr/>
        </p:nvSpPr>
        <p:spPr>
          <a:xfrm>
            <a:off x="6649982" y="1986924"/>
            <a:ext cx="2496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2020  Your Text Here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4CCB93E-ED20-485C-934E-EE0D2187F0F9}"/>
              </a:ext>
            </a:extLst>
          </p:cNvPr>
          <p:cNvSpPr txBox="1"/>
          <p:nvPr/>
        </p:nvSpPr>
        <p:spPr>
          <a:xfrm>
            <a:off x="6630430" y="2328366"/>
            <a:ext cx="4604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7" name="그룹 39">
            <a:extLst>
              <a:ext uri="{FF2B5EF4-FFF2-40B4-BE49-F238E27FC236}">
                <a16:creationId xmlns:a16="http://schemas.microsoft.com/office/drawing/2014/main" id="{A94741B9-6F43-44E6-AEB3-B2A917C3F094}"/>
              </a:ext>
            </a:extLst>
          </p:cNvPr>
          <p:cNvGrpSpPr/>
          <p:nvPr/>
        </p:nvGrpSpPr>
        <p:grpSpPr>
          <a:xfrm>
            <a:off x="1267264" y="2693634"/>
            <a:ext cx="4182246" cy="2648855"/>
            <a:chOff x="1557824" y="2679645"/>
            <a:chExt cx="4182246" cy="2648855"/>
          </a:xfrm>
        </p:grpSpPr>
        <p:graphicFrame>
          <p:nvGraphicFramePr>
            <p:cNvPr id="38" name="Chart 37">
              <a:extLst>
                <a:ext uri="{FF2B5EF4-FFF2-40B4-BE49-F238E27FC236}">
                  <a16:creationId xmlns:a16="http://schemas.microsoft.com/office/drawing/2014/main" id="{AA05E83F-7880-4D32-BE48-5E1E44E699F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899620708"/>
                </p:ext>
              </p:extLst>
            </p:nvPr>
          </p:nvGraphicFramePr>
          <p:xfrm>
            <a:off x="1557824" y="2679645"/>
            <a:ext cx="2160240" cy="237626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43B465E-A207-485E-9E49-8A1B173CE73B}"/>
                </a:ext>
              </a:extLst>
            </p:cNvPr>
            <p:cNvSpPr/>
            <p:nvPr/>
          </p:nvSpPr>
          <p:spPr>
            <a:xfrm>
              <a:off x="2002474" y="4968460"/>
              <a:ext cx="1268685" cy="36004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96CA2D3-8FE5-430C-BF4C-2D991D34A41D}"/>
                </a:ext>
              </a:extLst>
            </p:cNvPr>
            <p:cNvSpPr txBox="1"/>
            <p:nvPr/>
          </p:nvSpPr>
          <p:spPr>
            <a:xfrm>
              <a:off x="2002474" y="4994592"/>
              <a:ext cx="126868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Content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B5733157-286D-45AA-BAEF-4E5C475DBEC2}"/>
                </a:ext>
              </a:extLst>
            </p:cNvPr>
            <p:cNvSpPr/>
            <p:nvPr/>
          </p:nvSpPr>
          <p:spPr>
            <a:xfrm>
              <a:off x="4020370" y="4968460"/>
              <a:ext cx="1268685" cy="36004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EB4362A-AB62-464E-A9DE-C52ED1C13D05}"/>
                </a:ext>
              </a:extLst>
            </p:cNvPr>
            <p:cNvSpPr txBox="1"/>
            <p:nvPr/>
          </p:nvSpPr>
          <p:spPr>
            <a:xfrm>
              <a:off x="4020370" y="4994592"/>
              <a:ext cx="126868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Content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graphicFrame>
          <p:nvGraphicFramePr>
            <p:cNvPr id="43" name="Chart 1">
              <a:extLst>
                <a:ext uri="{FF2B5EF4-FFF2-40B4-BE49-F238E27FC236}">
                  <a16:creationId xmlns:a16="http://schemas.microsoft.com/office/drawing/2014/main" id="{5FAAF5C3-FAEE-441D-A91E-CFA915BA002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191589726"/>
                </p:ext>
              </p:extLst>
            </p:nvPr>
          </p:nvGraphicFramePr>
          <p:xfrm>
            <a:off x="3579830" y="2692711"/>
            <a:ext cx="2160240" cy="237626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grpSp>
        <p:nvGrpSpPr>
          <p:cNvPr id="44" name="그룹 44">
            <a:extLst>
              <a:ext uri="{FF2B5EF4-FFF2-40B4-BE49-F238E27FC236}">
                <a16:creationId xmlns:a16="http://schemas.microsoft.com/office/drawing/2014/main" id="{855C2859-7B94-4983-9910-EA838917C9A8}"/>
              </a:ext>
            </a:extLst>
          </p:cNvPr>
          <p:cNvGrpSpPr/>
          <p:nvPr/>
        </p:nvGrpSpPr>
        <p:grpSpPr>
          <a:xfrm>
            <a:off x="6685104" y="2693634"/>
            <a:ext cx="4160096" cy="2648855"/>
            <a:chOff x="6514188" y="2679645"/>
            <a:chExt cx="4160096" cy="2648855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7DA22C62-A444-4ECF-9B86-48CAD98CF6BB}"/>
                </a:ext>
              </a:extLst>
            </p:cNvPr>
            <p:cNvSpPr/>
            <p:nvPr/>
          </p:nvSpPr>
          <p:spPr>
            <a:xfrm>
              <a:off x="6971026" y="4968460"/>
              <a:ext cx="1268685" cy="36004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334F449-B557-438E-9B65-0328E811E890}"/>
                </a:ext>
              </a:extLst>
            </p:cNvPr>
            <p:cNvSpPr txBox="1"/>
            <p:nvPr/>
          </p:nvSpPr>
          <p:spPr>
            <a:xfrm>
              <a:off x="6971026" y="4994592"/>
              <a:ext cx="126868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Content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C2E78B1C-52A3-4034-850E-0B149E1D502E}"/>
                </a:ext>
              </a:extLst>
            </p:cNvPr>
            <p:cNvSpPr/>
            <p:nvPr/>
          </p:nvSpPr>
          <p:spPr>
            <a:xfrm>
              <a:off x="8955014" y="4968460"/>
              <a:ext cx="1268685" cy="36004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0C6B11D-4703-4D7E-B8C3-EF735CF11243}"/>
                </a:ext>
              </a:extLst>
            </p:cNvPr>
            <p:cNvSpPr txBox="1"/>
            <p:nvPr/>
          </p:nvSpPr>
          <p:spPr>
            <a:xfrm>
              <a:off x="8955014" y="4994592"/>
              <a:ext cx="126868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Content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graphicFrame>
          <p:nvGraphicFramePr>
            <p:cNvPr id="49" name="Chart 1">
              <a:extLst>
                <a:ext uri="{FF2B5EF4-FFF2-40B4-BE49-F238E27FC236}">
                  <a16:creationId xmlns:a16="http://schemas.microsoft.com/office/drawing/2014/main" id="{D9C62CDD-DFC7-43E4-B682-7452B0B6D77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769369190"/>
                </p:ext>
              </p:extLst>
            </p:nvPr>
          </p:nvGraphicFramePr>
          <p:xfrm>
            <a:off x="6514188" y="2698443"/>
            <a:ext cx="2160240" cy="237626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50" name="Chart 1">
              <a:extLst>
                <a:ext uri="{FF2B5EF4-FFF2-40B4-BE49-F238E27FC236}">
                  <a16:creationId xmlns:a16="http://schemas.microsoft.com/office/drawing/2014/main" id="{D42C0C47-7BD7-4DC4-8E36-2AA1FAC1125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794225012"/>
                </p:ext>
              </p:extLst>
            </p:nvPr>
          </p:nvGraphicFramePr>
          <p:xfrm>
            <a:off x="8514044" y="2679645"/>
            <a:ext cx="2160240" cy="237626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 Placeholder 10">
            <a:extLst>
              <a:ext uri="{FF2B5EF4-FFF2-40B4-BE49-F238E27FC236}">
                <a16:creationId xmlns:a16="http://schemas.microsoft.com/office/drawing/2014/main" id="{092F69B6-FD97-4B5A-A5DF-49B244C9D9EF}"/>
              </a:ext>
            </a:extLst>
          </p:cNvPr>
          <p:cNvSpPr txBox="1">
            <a:spLocks/>
          </p:cNvSpPr>
          <p:nvPr/>
        </p:nvSpPr>
        <p:spPr>
          <a:xfrm>
            <a:off x="561947" y="4335298"/>
            <a:ext cx="3425113" cy="1471228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Infographic</a:t>
            </a:r>
          </a:p>
        </p:txBody>
      </p: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1195E7ED-F44D-446D-9C92-17773EFF965B}"/>
              </a:ext>
            </a:extLst>
          </p:cNvPr>
          <p:cNvGrpSpPr/>
          <p:nvPr/>
        </p:nvGrpSpPr>
        <p:grpSpPr>
          <a:xfrm>
            <a:off x="4171838" y="1016402"/>
            <a:ext cx="5619861" cy="5009861"/>
            <a:chOff x="4719603" y="1353970"/>
            <a:chExt cx="3425130" cy="5009861"/>
          </a:xfrm>
        </p:grpSpPr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F5B1322F-53AF-4266-AD09-1F9FCDB53988}"/>
                </a:ext>
              </a:extLst>
            </p:cNvPr>
            <p:cNvGrpSpPr/>
            <p:nvPr/>
          </p:nvGrpSpPr>
          <p:grpSpPr>
            <a:xfrm>
              <a:off x="4719603" y="1353970"/>
              <a:ext cx="3425006" cy="307778"/>
              <a:chOff x="4719602" y="1353970"/>
              <a:chExt cx="3529701" cy="307778"/>
            </a:xfrm>
          </p:grpSpPr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B74793B1-F720-4F13-A607-E516824A8C0D}"/>
                  </a:ext>
                </a:extLst>
              </p:cNvPr>
              <p:cNvSpPr/>
              <p:nvPr/>
            </p:nvSpPr>
            <p:spPr>
              <a:xfrm>
                <a:off x="4719602" y="1353970"/>
                <a:ext cx="3529701" cy="30777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26D8010D-8A6A-4380-9683-5850898ADF15}"/>
                  </a:ext>
                </a:extLst>
              </p:cNvPr>
              <p:cNvSpPr txBox="1"/>
              <p:nvPr/>
            </p:nvSpPr>
            <p:spPr>
              <a:xfrm>
                <a:off x="4723947" y="1353970"/>
                <a:ext cx="3525356" cy="307777"/>
              </a:xfrm>
              <a:prstGeom prst="rect">
                <a:avLst/>
              </a:prstGeom>
              <a:solidFill>
                <a:srgbClr val="F7BBC5"/>
              </a:solidFill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 PowerPoint Presentation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46DD889A-A806-4F6F-AB10-1F2E7F9F392B}"/>
                </a:ext>
              </a:extLst>
            </p:cNvPr>
            <p:cNvSpPr txBox="1"/>
            <p:nvPr/>
          </p:nvSpPr>
          <p:spPr>
            <a:xfrm>
              <a:off x="4723819" y="1839516"/>
              <a:ext cx="3420914" cy="4524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Get a modern PowerPoint  Presentation that is beautifully designed. Easy to change colors, photos and Text. 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Get a modern PowerPoint  Presentation that is beautifully designed. Easy to change colors, photos and Text. Get a modern PowerPoint  Presentation that is beautifully designed.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Get a modern PowerPoint  Presentation that is beautifully designed. Easy to change colors, photos and Text. You can simply impress your audience and add a unique zing and appeal to your Presentations.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B317941C-78CC-42E4-B3FF-52AFE2013F4A}"/>
              </a:ext>
            </a:extLst>
          </p:cNvPr>
          <p:cNvSpPr txBox="1">
            <a:spLocks/>
          </p:cNvSpPr>
          <p:nvPr/>
        </p:nvSpPr>
        <p:spPr>
          <a:xfrm>
            <a:off x="487571" y="992501"/>
            <a:ext cx="2783167" cy="1471228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Style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3880F9F-7A8C-40D8-8B18-379BFE2DB62C}"/>
              </a:ext>
            </a:extLst>
          </p:cNvPr>
          <p:cNvGrpSpPr/>
          <p:nvPr/>
        </p:nvGrpSpPr>
        <p:grpSpPr>
          <a:xfrm>
            <a:off x="487571" y="3001309"/>
            <a:ext cx="3425006" cy="2978536"/>
            <a:chOff x="487571" y="3121223"/>
            <a:chExt cx="3529701" cy="297853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240291D-64F0-45E2-BECB-1FAE2730F93A}"/>
                </a:ext>
              </a:extLst>
            </p:cNvPr>
            <p:cNvSpPr/>
            <p:nvPr/>
          </p:nvSpPr>
          <p:spPr>
            <a:xfrm>
              <a:off x="487571" y="3121223"/>
              <a:ext cx="3529701" cy="307778"/>
            </a:xfrm>
            <a:prstGeom prst="rect">
              <a:avLst/>
            </a:prstGeom>
            <a:solidFill>
              <a:srgbClr val="F18A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2682B77-4C30-46F3-B161-C09BA1D73ADD}"/>
                </a:ext>
              </a:extLst>
            </p:cNvPr>
            <p:cNvSpPr txBox="1"/>
            <p:nvPr/>
          </p:nvSpPr>
          <p:spPr>
            <a:xfrm>
              <a:off x="637040" y="3121223"/>
              <a:ext cx="299154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 PowerPoint Presentation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899D707-F4C2-4799-8917-F088221571B3}"/>
                </a:ext>
              </a:extLst>
            </p:cNvPr>
            <p:cNvSpPr txBox="1"/>
            <p:nvPr/>
          </p:nvSpPr>
          <p:spPr>
            <a:xfrm>
              <a:off x="491788" y="3606769"/>
              <a:ext cx="3525484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Get a modern PowerPoint  Presentation that is beautifully designed. Easy to change colors, photos and Text.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9E2F8DA-D62F-4E99-B1CA-1C85626BE834}"/>
              </a:ext>
            </a:extLst>
          </p:cNvPr>
          <p:cNvGrpSpPr/>
          <p:nvPr/>
        </p:nvGrpSpPr>
        <p:grpSpPr>
          <a:xfrm>
            <a:off x="4381389" y="1154649"/>
            <a:ext cx="3425130" cy="4825196"/>
            <a:chOff x="4719603" y="1353970"/>
            <a:chExt cx="3425130" cy="482519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F2DB8F2-766F-4456-B099-91095866E7B8}"/>
                </a:ext>
              </a:extLst>
            </p:cNvPr>
            <p:cNvGrpSpPr/>
            <p:nvPr/>
          </p:nvGrpSpPr>
          <p:grpSpPr>
            <a:xfrm>
              <a:off x="4719603" y="1353970"/>
              <a:ext cx="3425006" cy="307778"/>
              <a:chOff x="4719602" y="1353970"/>
              <a:chExt cx="3529701" cy="307778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004CAB2-6D9C-4841-8D0E-28A2B8ED6127}"/>
                  </a:ext>
                </a:extLst>
              </p:cNvPr>
              <p:cNvSpPr/>
              <p:nvPr/>
            </p:nvSpPr>
            <p:spPr>
              <a:xfrm>
                <a:off x="4719602" y="1353970"/>
                <a:ext cx="3529701" cy="307778"/>
              </a:xfrm>
              <a:prstGeom prst="rect">
                <a:avLst/>
              </a:prstGeom>
              <a:solidFill>
                <a:srgbClr val="F7BB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C1D7107-9C50-46F1-90D9-2F8C0A87E0E3}"/>
                  </a:ext>
                </a:extLst>
              </p:cNvPr>
              <p:cNvSpPr txBox="1"/>
              <p:nvPr/>
            </p:nvSpPr>
            <p:spPr>
              <a:xfrm>
                <a:off x="4869071" y="1353970"/>
                <a:ext cx="2991549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 PowerPoint Presentation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F894B00-8BD5-4E3E-8845-B9D40905550B}"/>
                </a:ext>
              </a:extLst>
            </p:cNvPr>
            <p:cNvSpPr txBox="1"/>
            <p:nvPr/>
          </p:nvSpPr>
          <p:spPr>
            <a:xfrm>
              <a:off x="4723819" y="1839516"/>
              <a:ext cx="3420914" cy="4339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Get a modern PowerPoint  Presentation that is beautifully designed.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A93904C-AE0F-49AC-8734-626CB742B2CD}"/>
              </a:ext>
            </a:extLst>
          </p:cNvPr>
          <p:cNvGrpSpPr/>
          <p:nvPr/>
        </p:nvGrpSpPr>
        <p:grpSpPr>
          <a:xfrm>
            <a:off x="8275331" y="1154649"/>
            <a:ext cx="3425006" cy="4825196"/>
            <a:chOff x="8951633" y="-413283"/>
            <a:chExt cx="3529701" cy="4825196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29DB045-5FD7-4A7E-837E-95ECAE8B0500}"/>
                </a:ext>
              </a:extLst>
            </p:cNvPr>
            <p:cNvSpPr/>
            <p:nvPr/>
          </p:nvSpPr>
          <p:spPr>
            <a:xfrm>
              <a:off x="8951633" y="-413283"/>
              <a:ext cx="3529701" cy="307778"/>
            </a:xfrm>
            <a:prstGeom prst="rect">
              <a:avLst/>
            </a:prstGeom>
            <a:solidFill>
              <a:srgbClr val="EB5C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75723A0-98BA-49DB-B318-BD101AD23ED4}"/>
                </a:ext>
              </a:extLst>
            </p:cNvPr>
            <p:cNvSpPr txBox="1"/>
            <p:nvPr/>
          </p:nvSpPr>
          <p:spPr>
            <a:xfrm>
              <a:off x="9101102" y="-413283"/>
              <a:ext cx="299154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 PowerPoint Presentation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D2DAB8A-639F-4CAD-AC71-6728EAF61407}"/>
                </a:ext>
              </a:extLst>
            </p:cNvPr>
            <p:cNvSpPr txBox="1"/>
            <p:nvPr/>
          </p:nvSpPr>
          <p:spPr>
            <a:xfrm>
              <a:off x="8955850" y="72263"/>
              <a:ext cx="3525484" cy="4339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Get a modern PowerPoint  Presentation that is beautifully designed.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E2714A-BE29-4E83-A155-D5802C472B0A}"/>
              </a:ext>
            </a:extLst>
          </p:cNvPr>
          <p:cNvSpPr txBox="1"/>
          <p:nvPr/>
        </p:nvSpPr>
        <p:spPr>
          <a:xfrm>
            <a:off x="139148" y="4929960"/>
            <a:ext cx="8967537" cy="1015663"/>
          </a:xfrm>
          <a:prstGeom prst="rect">
            <a:avLst/>
          </a:prstGeom>
          <a:solidFill>
            <a:srgbClr val="F18A9A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THANK YOU</a:t>
            </a:r>
            <a:endParaRPr lang="ko-KR" altLang="en-US" sz="6000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411580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593398" y="3303588"/>
            <a:ext cx="11572875" cy="725487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s-PE" sz="4000" dirty="0" smtClean="0">
                <a:solidFill>
                  <a:srgbClr val="EB5C52"/>
                </a:solidFill>
              </a:rPr>
              <a:t>https://plantillaspowerpoint.org</a:t>
            </a:r>
            <a:endParaRPr lang="en-US" sz="4000" dirty="0">
              <a:solidFill>
                <a:srgbClr val="EB5C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3306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1788"/>
            <a:ext cx="11572875" cy="72548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Fully Editable Shapes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25" y="1349723"/>
            <a:ext cx="3606082" cy="199283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2026" y="3565158"/>
            <a:ext cx="4169974" cy="329284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886" y="3635006"/>
            <a:ext cx="1965280" cy="25767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3580" y="4058454"/>
            <a:ext cx="1293750" cy="230625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0446" y="1278050"/>
            <a:ext cx="1419232" cy="2287108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59800" y="4058454"/>
            <a:ext cx="1146585" cy="153403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79678" y="957557"/>
            <a:ext cx="3105000" cy="477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84980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1788"/>
            <a:ext cx="11572875" cy="72548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Fully Editable Shapes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786" y="1057275"/>
            <a:ext cx="1552500" cy="235125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7470" y="1566719"/>
            <a:ext cx="2456680" cy="244972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125" y="3408524"/>
            <a:ext cx="1924943" cy="261647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5144" y="2674888"/>
            <a:ext cx="2981250" cy="408375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2947" y="1364260"/>
            <a:ext cx="1784789" cy="222436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27470" y="3929906"/>
            <a:ext cx="2554159" cy="292809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23884" y="1510862"/>
            <a:ext cx="2156962" cy="196545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25390" y="3408524"/>
            <a:ext cx="1953949" cy="264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140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137013" y="364240"/>
            <a:ext cx="11572875" cy="7239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>
                <a:solidFill>
                  <a:srgbClr val="F18A9A"/>
                </a:solidFill>
              </a:rPr>
              <a:t>Infographic Style</a:t>
            </a:r>
          </a:p>
        </p:txBody>
      </p:sp>
      <p:grpSp>
        <p:nvGrpSpPr>
          <p:cNvPr id="37" name="Grupo 36"/>
          <p:cNvGrpSpPr/>
          <p:nvPr/>
        </p:nvGrpSpPr>
        <p:grpSpPr>
          <a:xfrm>
            <a:off x="2120926" y="1323256"/>
            <a:ext cx="2737944" cy="2677463"/>
            <a:chOff x="4039373" y="1251539"/>
            <a:chExt cx="2107662" cy="2061104"/>
          </a:xfrm>
        </p:grpSpPr>
        <p:grpSp>
          <p:nvGrpSpPr>
            <p:cNvPr id="36" name="Grupo 35"/>
            <p:cNvGrpSpPr/>
            <p:nvPr/>
          </p:nvGrpSpPr>
          <p:grpSpPr>
            <a:xfrm>
              <a:off x="4519078" y="1251539"/>
              <a:ext cx="1272415" cy="1413087"/>
              <a:chOff x="13835063" y="873126"/>
              <a:chExt cx="3173412" cy="3524249"/>
            </a:xfrm>
          </p:grpSpPr>
          <p:sp>
            <p:nvSpPr>
              <p:cNvPr id="10" name="Freeform 5"/>
              <p:cNvSpPr>
                <a:spLocks noEditPoints="1"/>
              </p:cNvSpPr>
              <p:nvPr/>
            </p:nvSpPr>
            <p:spPr bwMode="auto">
              <a:xfrm>
                <a:off x="13895388" y="873126"/>
                <a:ext cx="3049587" cy="3524249"/>
              </a:xfrm>
              <a:custGeom>
                <a:avLst/>
                <a:gdLst>
                  <a:gd name="T0" fmla="*/ 719 w 810"/>
                  <a:gd name="T1" fmla="*/ 417 h 937"/>
                  <a:gd name="T2" fmla="*/ 725 w 810"/>
                  <a:gd name="T3" fmla="*/ 439 h 937"/>
                  <a:gd name="T4" fmla="*/ 810 w 810"/>
                  <a:gd name="T5" fmla="*/ 485 h 937"/>
                  <a:gd name="T6" fmla="*/ 679 w 810"/>
                  <a:gd name="T7" fmla="*/ 556 h 937"/>
                  <a:gd name="T8" fmla="*/ 725 w 810"/>
                  <a:gd name="T9" fmla="*/ 588 h 937"/>
                  <a:gd name="T10" fmla="*/ 691 w 810"/>
                  <a:gd name="T11" fmla="*/ 675 h 937"/>
                  <a:gd name="T12" fmla="*/ 681 w 810"/>
                  <a:gd name="T13" fmla="*/ 729 h 937"/>
                  <a:gd name="T14" fmla="*/ 632 w 810"/>
                  <a:gd name="T15" fmla="*/ 668 h 937"/>
                  <a:gd name="T16" fmla="*/ 587 w 810"/>
                  <a:gd name="T17" fmla="*/ 679 h 937"/>
                  <a:gd name="T18" fmla="*/ 541 w 810"/>
                  <a:gd name="T19" fmla="*/ 648 h 937"/>
                  <a:gd name="T20" fmla="*/ 613 w 810"/>
                  <a:gd name="T21" fmla="*/ 881 h 937"/>
                  <a:gd name="T22" fmla="*/ 531 w 810"/>
                  <a:gd name="T23" fmla="*/ 846 h 937"/>
                  <a:gd name="T24" fmla="*/ 420 w 810"/>
                  <a:gd name="T25" fmla="*/ 675 h 937"/>
                  <a:gd name="T26" fmla="*/ 336 w 810"/>
                  <a:gd name="T27" fmla="*/ 775 h 937"/>
                  <a:gd name="T28" fmla="*/ 309 w 810"/>
                  <a:gd name="T29" fmla="*/ 738 h 937"/>
                  <a:gd name="T30" fmla="*/ 320 w 810"/>
                  <a:gd name="T31" fmla="*/ 674 h 937"/>
                  <a:gd name="T32" fmla="*/ 287 w 810"/>
                  <a:gd name="T33" fmla="*/ 668 h 937"/>
                  <a:gd name="T34" fmla="*/ 241 w 810"/>
                  <a:gd name="T35" fmla="*/ 676 h 937"/>
                  <a:gd name="T36" fmla="*/ 190 w 810"/>
                  <a:gd name="T37" fmla="*/ 630 h 937"/>
                  <a:gd name="T38" fmla="*/ 63 w 810"/>
                  <a:gd name="T39" fmla="*/ 710 h 937"/>
                  <a:gd name="T40" fmla="*/ 179 w 810"/>
                  <a:gd name="T41" fmla="*/ 624 h 937"/>
                  <a:gd name="T42" fmla="*/ 164 w 810"/>
                  <a:gd name="T43" fmla="*/ 557 h 937"/>
                  <a:gd name="T44" fmla="*/ 124 w 810"/>
                  <a:gd name="T45" fmla="*/ 588 h 937"/>
                  <a:gd name="T46" fmla="*/ 38 w 810"/>
                  <a:gd name="T47" fmla="*/ 612 h 937"/>
                  <a:gd name="T48" fmla="*/ 20 w 810"/>
                  <a:gd name="T49" fmla="*/ 583 h 937"/>
                  <a:gd name="T50" fmla="*/ 91 w 810"/>
                  <a:gd name="T51" fmla="*/ 518 h 937"/>
                  <a:gd name="T52" fmla="*/ 48 w 810"/>
                  <a:gd name="T53" fmla="*/ 466 h 937"/>
                  <a:gd name="T54" fmla="*/ 28 w 810"/>
                  <a:gd name="T55" fmla="*/ 431 h 937"/>
                  <a:gd name="T56" fmla="*/ 98 w 810"/>
                  <a:gd name="T57" fmla="*/ 380 h 937"/>
                  <a:gd name="T58" fmla="*/ 130 w 810"/>
                  <a:gd name="T59" fmla="*/ 325 h 937"/>
                  <a:gd name="T60" fmla="*/ 103 w 810"/>
                  <a:gd name="T61" fmla="*/ 211 h 937"/>
                  <a:gd name="T62" fmla="*/ 143 w 810"/>
                  <a:gd name="T63" fmla="*/ 261 h 937"/>
                  <a:gd name="T64" fmla="*/ 178 w 810"/>
                  <a:gd name="T65" fmla="*/ 246 h 937"/>
                  <a:gd name="T66" fmla="*/ 215 w 810"/>
                  <a:gd name="T67" fmla="*/ 278 h 937"/>
                  <a:gd name="T68" fmla="*/ 279 w 810"/>
                  <a:gd name="T69" fmla="*/ 246 h 937"/>
                  <a:gd name="T70" fmla="*/ 220 w 810"/>
                  <a:gd name="T71" fmla="*/ 4 h 937"/>
                  <a:gd name="T72" fmla="*/ 287 w 810"/>
                  <a:gd name="T73" fmla="*/ 213 h 937"/>
                  <a:gd name="T74" fmla="*/ 458 w 810"/>
                  <a:gd name="T75" fmla="*/ 229 h 937"/>
                  <a:gd name="T76" fmla="*/ 497 w 810"/>
                  <a:gd name="T77" fmla="*/ 138 h 937"/>
                  <a:gd name="T78" fmla="*/ 473 w 810"/>
                  <a:gd name="T79" fmla="*/ 233 h 937"/>
                  <a:gd name="T80" fmla="*/ 490 w 810"/>
                  <a:gd name="T81" fmla="*/ 263 h 937"/>
                  <a:gd name="T82" fmla="*/ 522 w 810"/>
                  <a:gd name="T83" fmla="*/ 269 h 937"/>
                  <a:gd name="T84" fmla="*/ 570 w 810"/>
                  <a:gd name="T85" fmla="*/ 260 h 937"/>
                  <a:gd name="T86" fmla="*/ 629 w 810"/>
                  <a:gd name="T87" fmla="*/ 252 h 937"/>
                  <a:gd name="T88" fmla="*/ 642 w 810"/>
                  <a:gd name="T89" fmla="*/ 255 h 937"/>
                  <a:gd name="T90" fmla="*/ 752 w 810"/>
                  <a:gd name="T91" fmla="*/ 239 h 937"/>
                  <a:gd name="T92" fmla="*/ 634 w 810"/>
                  <a:gd name="T93" fmla="*/ 309 h 937"/>
                  <a:gd name="T94" fmla="*/ 672 w 810"/>
                  <a:gd name="T95" fmla="*/ 375 h 937"/>
                  <a:gd name="T96" fmla="*/ 699 w 810"/>
                  <a:gd name="T97" fmla="*/ 367 h 937"/>
                  <a:gd name="T98" fmla="*/ 791 w 810"/>
                  <a:gd name="T99" fmla="*/ 317 h 937"/>
                  <a:gd name="T100" fmla="*/ 779 w 810"/>
                  <a:gd name="T101" fmla="*/ 356 h 937"/>
                  <a:gd name="T102" fmla="*/ 742 w 810"/>
                  <a:gd name="T103" fmla="*/ 399 h 937"/>
                  <a:gd name="T104" fmla="*/ 615 w 810"/>
                  <a:gd name="T105" fmla="*/ 492 h 937"/>
                  <a:gd name="T106" fmla="*/ 540 w 810"/>
                  <a:gd name="T107" fmla="*/ 360 h 937"/>
                  <a:gd name="T108" fmla="*/ 195 w 810"/>
                  <a:gd name="T109" fmla="*/ 444 h 937"/>
                  <a:gd name="T110" fmla="*/ 267 w 810"/>
                  <a:gd name="T111" fmla="*/ 574 h 937"/>
                  <a:gd name="T112" fmla="*/ 653 w 810"/>
                  <a:gd name="T113" fmla="*/ 519 h 937"/>
                  <a:gd name="T114" fmla="*/ 141 w 810"/>
                  <a:gd name="T115" fmla="*/ 474 h 9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810" h="937">
                    <a:moveTo>
                      <a:pt x="742" y="399"/>
                    </a:moveTo>
                    <a:cubicBezTo>
                      <a:pt x="743" y="407"/>
                      <a:pt x="745" y="415"/>
                      <a:pt x="746" y="423"/>
                    </a:cubicBezTo>
                    <a:cubicBezTo>
                      <a:pt x="737" y="421"/>
                      <a:pt x="728" y="419"/>
                      <a:pt x="719" y="417"/>
                    </a:cubicBezTo>
                    <a:cubicBezTo>
                      <a:pt x="719" y="414"/>
                      <a:pt x="719" y="412"/>
                      <a:pt x="719" y="410"/>
                    </a:cubicBezTo>
                    <a:cubicBezTo>
                      <a:pt x="706" y="417"/>
                      <a:pt x="694" y="425"/>
                      <a:pt x="677" y="436"/>
                    </a:cubicBezTo>
                    <a:cubicBezTo>
                      <a:pt x="697" y="437"/>
                      <a:pt x="711" y="440"/>
                      <a:pt x="725" y="439"/>
                    </a:cubicBezTo>
                    <a:cubicBezTo>
                      <a:pt x="753" y="439"/>
                      <a:pt x="757" y="442"/>
                      <a:pt x="762" y="469"/>
                    </a:cubicBezTo>
                    <a:cubicBezTo>
                      <a:pt x="771" y="470"/>
                      <a:pt x="781" y="469"/>
                      <a:pt x="789" y="472"/>
                    </a:cubicBezTo>
                    <a:cubicBezTo>
                      <a:pt x="797" y="475"/>
                      <a:pt x="803" y="481"/>
                      <a:pt x="810" y="485"/>
                    </a:cubicBezTo>
                    <a:cubicBezTo>
                      <a:pt x="801" y="492"/>
                      <a:pt x="788" y="506"/>
                      <a:pt x="783" y="504"/>
                    </a:cubicBezTo>
                    <a:cubicBezTo>
                      <a:pt x="754" y="493"/>
                      <a:pt x="718" y="506"/>
                      <a:pt x="695" y="475"/>
                    </a:cubicBezTo>
                    <a:cubicBezTo>
                      <a:pt x="672" y="500"/>
                      <a:pt x="700" y="530"/>
                      <a:pt x="679" y="556"/>
                    </a:cubicBezTo>
                    <a:cubicBezTo>
                      <a:pt x="695" y="556"/>
                      <a:pt x="706" y="554"/>
                      <a:pt x="716" y="557"/>
                    </a:cubicBezTo>
                    <a:cubicBezTo>
                      <a:pt x="723" y="558"/>
                      <a:pt x="731" y="564"/>
                      <a:pt x="734" y="570"/>
                    </a:cubicBezTo>
                    <a:cubicBezTo>
                      <a:pt x="735" y="575"/>
                      <a:pt x="730" y="585"/>
                      <a:pt x="725" y="588"/>
                    </a:cubicBezTo>
                    <a:cubicBezTo>
                      <a:pt x="711" y="597"/>
                      <a:pt x="696" y="606"/>
                      <a:pt x="681" y="611"/>
                    </a:cubicBezTo>
                    <a:cubicBezTo>
                      <a:pt x="669" y="615"/>
                      <a:pt x="664" y="621"/>
                      <a:pt x="668" y="630"/>
                    </a:cubicBezTo>
                    <a:cubicBezTo>
                      <a:pt x="674" y="646"/>
                      <a:pt x="680" y="662"/>
                      <a:pt x="691" y="675"/>
                    </a:cubicBezTo>
                    <a:cubicBezTo>
                      <a:pt x="704" y="690"/>
                      <a:pt x="711" y="706"/>
                      <a:pt x="707" y="726"/>
                    </a:cubicBezTo>
                    <a:cubicBezTo>
                      <a:pt x="706" y="731"/>
                      <a:pt x="700" y="739"/>
                      <a:pt x="696" y="740"/>
                    </a:cubicBezTo>
                    <a:cubicBezTo>
                      <a:pt x="691" y="740"/>
                      <a:pt x="683" y="734"/>
                      <a:pt x="681" y="729"/>
                    </a:cubicBezTo>
                    <a:cubicBezTo>
                      <a:pt x="675" y="712"/>
                      <a:pt x="668" y="694"/>
                      <a:pt x="668" y="675"/>
                    </a:cubicBezTo>
                    <a:cubicBezTo>
                      <a:pt x="667" y="650"/>
                      <a:pt x="655" y="633"/>
                      <a:pt x="641" y="616"/>
                    </a:cubicBezTo>
                    <a:cubicBezTo>
                      <a:pt x="627" y="629"/>
                      <a:pt x="624" y="652"/>
                      <a:pt x="632" y="668"/>
                    </a:cubicBezTo>
                    <a:cubicBezTo>
                      <a:pt x="635" y="674"/>
                      <a:pt x="636" y="687"/>
                      <a:pt x="633" y="689"/>
                    </a:cubicBezTo>
                    <a:cubicBezTo>
                      <a:pt x="622" y="696"/>
                      <a:pt x="608" y="699"/>
                      <a:pt x="596" y="704"/>
                    </a:cubicBezTo>
                    <a:cubicBezTo>
                      <a:pt x="593" y="696"/>
                      <a:pt x="588" y="687"/>
                      <a:pt x="587" y="679"/>
                    </a:cubicBezTo>
                    <a:cubicBezTo>
                      <a:pt x="587" y="672"/>
                      <a:pt x="591" y="664"/>
                      <a:pt x="595" y="659"/>
                    </a:cubicBezTo>
                    <a:cubicBezTo>
                      <a:pt x="606" y="647"/>
                      <a:pt x="612" y="634"/>
                      <a:pt x="600" y="616"/>
                    </a:cubicBezTo>
                    <a:cubicBezTo>
                      <a:pt x="581" y="626"/>
                      <a:pt x="560" y="636"/>
                      <a:pt x="541" y="648"/>
                    </a:cubicBezTo>
                    <a:cubicBezTo>
                      <a:pt x="525" y="658"/>
                      <a:pt x="522" y="672"/>
                      <a:pt x="531" y="688"/>
                    </a:cubicBezTo>
                    <a:cubicBezTo>
                      <a:pt x="541" y="706"/>
                      <a:pt x="551" y="724"/>
                      <a:pt x="562" y="741"/>
                    </a:cubicBezTo>
                    <a:cubicBezTo>
                      <a:pt x="589" y="784"/>
                      <a:pt x="608" y="830"/>
                      <a:pt x="613" y="881"/>
                    </a:cubicBezTo>
                    <a:cubicBezTo>
                      <a:pt x="616" y="909"/>
                      <a:pt x="608" y="928"/>
                      <a:pt x="590" y="932"/>
                    </a:cubicBezTo>
                    <a:cubicBezTo>
                      <a:pt x="568" y="937"/>
                      <a:pt x="548" y="923"/>
                      <a:pt x="540" y="897"/>
                    </a:cubicBezTo>
                    <a:cubicBezTo>
                      <a:pt x="535" y="880"/>
                      <a:pt x="533" y="863"/>
                      <a:pt x="531" y="846"/>
                    </a:cubicBezTo>
                    <a:cubicBezTo>
                      <a:pt x="528" y="804"/>
                      <a:pt x="528" y="762"/>
                      <a:pt x="523" y="720"/>
                    </a:cubicBezTo>
                    <a:cubicBezTo>
                      <a:pt x="520" y="682"/>
                      <a:pt x="501" y="666"/>
                      <a:pt x="463" y="660"/>
                    </a:cubicBezTo>
                    <a:cubicBezTo>
                      <a:pt x="454" y="679"/>
                      <a:pt x="439" y="686"/>
                      <a:pt x="420" y="675"/>
                    </a:cubicBezTo>
                    <a:cubicBezTo>
                      <a:pt x="404" y="665"/>
                      <a:pt x="389" y="663"/>
                      <a:pt x="376" y="675"/>
                    </a:cubicBezTo>
                    <a:cubicBezTo>
                      <a:pt x="366" y="685"/>
                      <a:pt x="357" y="699"/>
                      <a:pt x="352" y="713"/>
                    </a:cubicBezTo>
                    <a:cubicBezTo>
                      <a:pt x="344" y="733"/>
                      <a:pt x="342" y="755"/>
                      <a:pt x="336" y="775"/>
                    </a:cubicBezTo>
                    <a:cubicBezTo>
                      <a:pt x="332" y="787"/>
                      <a:pt x="327" y="804"/>
                      <a:pt x="310" y="797"/>
                    </a:cubicBezTo>
                    <a:cubicBezTo>
                      <a:pt x="293" y="790"/>
                      <a:pt x="292" y="774"/>
                      <a:pt x="298" y="759"/>
                    </a:cubicBezTo>
                    <a:cubicBezTo>
                      <a:pt x="300" y="751"/>
                      <a:pt x="304" y="744"/>
                      <a:pt x="309" y="738"/>
                    </a:cubicBezTo>
                    <a:cubicBezTo>
                      <a:pt x="325" y="714"/>
                      <a:pt x="343" y="691"/>
                      <a:pt x="362" y="664"/>
                    </a:cubicBezTo>
                    <a:cubicBezTo>
                      <a:pt x="345" y="660"/>
                      <a:pt x="331" y="657"/>
                      <a:pt x="312" y="652"/>
                    </a:cubicBezTo>
                    <a:cubicBezTo>
                      <a:pt x="317" y="664"/>
                      <a:pt x="320" y="669"/>
                      <a:pt x="320" y="674"/>
                    </a:cubicBezTo>
                    <a:cubicBezTo>
                      <a:pt x="320" y="682"/>
                      <a:pt x="318" y="695"/>
                      <a:pt x="316" y="696"/>
                    </a:cubicBezTo>
                    <a:cubicBezTo>
                      <a:pt x="306" y="696"/>
                      <a:pt x="294" y="695"/>
                      <a:pt x="285" y="690"/>
                    </a:cubicBezTo>
                    <a:cubicBezTo>
                      <a:pt x="283" y="689"/>
                      <a:pt x="283" y="674"/>
                      <a:pt x="287" y="668"/>
                    </a:cubicBezTo>
                    <a:cubicBezTo>
                      <a:pt x="301" y="648"/>
                      <a:pt x="301" y="645"/>
                      <a:pt x="277" y="638"/>
                    </a:cubicBezTo>
                    <a:cubicBezTo>
                      <a:pt x="263" y="635"/>
                      <a:pt x="248" y="632"/>
                      <a:pt x="231" y="628"/>
                    </a:cubicBezTo>
                    <a:cubicBezTo>
                      <a:pt x="235" y="645"/>
                      <a:pt x="239" y="660"/>
                      <a:pt x="241" y="676"/>
                    </a:cubicBezTo>
                    <a:cubicBezTo>
                      <a:pt x="245" y="701"/>
                      <a:pt x="232" y="717"/>
                      <a:pt x="210" y="717"/>
                    </a:cubicBezTo>
                    <a:cubicBezTo>
                      <a:pt x="189" y="717"/>
                      <a:pt x="177" y="704"/>
                      <a:pt x="181" y="682"/>
                    </a:cubicBezTo>
                    <a:cubicBezTo>
                      <a:pt x="183" y="665"/>
                      <a:pt x="189" y="648"/>
                      <a:pt x="190" y="630"/>
                    </a:cubicBezTo>
                    <a:cubicBezTo>
                      <a:pt x="182" y="646"/>
                      <a:pt x="175" y="661"/>
                      <a:pt x="168" y="677"/>
                    </a:cubicBezTo>
                    <a:cubicBezTo>
                      <a:pt x="161" y="693"/>
                      <a:pt x="159" y="712"/>
                      <a:pt x="148" y="723"/>
                    </a:cubicBezTo>
                    <a:cubicBezTo>
                      <a:pt x="127" y="745"/>
                      <a:pt x="80" y="736"/>
                      <a:pt x="63" y="710"/>
                    </a:cubicBezTo>
                    <a:cubicBezTo>
                      <a:pt x="53" y="696"/>
                      <a:pt x="57" y="681"/>
                      <a:pt x="77" y="672"/>
                    </a:cubicBezTo>
                    <a:cubicBezTo>
                      <a:pt x="102" y="661"/>
                      <a:pt x="128" y="652"/>
                      <a:pt x="152" y="641"/>
                    </a:cubicBezTo>
                    <a:cubicBezTo>
                      <a:pt x="162" y="637"/>
                      <a:pt x="171" y="631"/>
                      <a:pt x="179" y="624"/>
                    </a:cubicBezTo>
                    <a:cubicBezTo>
                      <a:pt x="194" y="611"/>
                      <a:pt x="193" y="602"/>
                      <a:pt x="179" y="589"/>
                    </a:cubicBezTo>
                    <a:cubicBezTo>
                      <a:pt x="174" y="585"/>
                      <a:pt x="168" y="581"/>
                      <a:pt x="165" y="575"/>
                    </a:cubicBezTo>
                    <a:cubicBezTo>
                      <a:pt x="162" y="570"/>
                      <a:pt x="163" y="564"/>
                      <a:pt x="164" y="557"/>
                    </a:cubicBezTo>
                    <a:cubicBezTo>
                      <a:pt x="152" y="543"/>
                      <a:pt x="144" y="544"/>
                      <a:pt x="139" y="562"/>
                    </a:cubicBezTo>
                    <a:cubicBezTo>
                      <a:pt x="138" y="564"/>
                      <a:pt x="138" y="566"/>
                      <a:pt x="137" y="567"/>
                    </a:cubicBezTo>
                    <a:cubicBezTo>
                      <a:pt x="132" y="574"/>
                      <a:pt x="128" y="581"/>
                      <a:pt x="124" y="588"/>
                    </a:cubicBezTo>
                    <a:cubicBezTo>
                      <a:pt x="119" y="581"/>
                      <a:pt x="115" y="574"/>
                      <a:pt x="111" y="568"/>
                    </a:cubicBezTo>
                    <a:cubicBezTo>
                      <a:pt x="93" y="578"/>
                      <a:pt x="72" y="589"/>
                      <a:pt x="51" y="600"/>
                    </a:cubicBezTo>
                    <a:cubicBezTo>
                      <a:pt x="46" y="603"/>
                      <a:pt x="43" y="609"/>
                      <a:pt x="38" y="612"/>
                    </a:cubicBezTo>
                    <a:cubicBezTo>
                      <a:pt x="32" y="615"/>
                      <a:pt x="23" y="621"/>
                      <a:pt x="20" y="619"/>
                    </a:cubicBezTo>
                    <a:cubicBezTo>
                      <a:pt x="13" y="614"/>
                      <a:pt x="6" y="605"/>
                      <a:pt x="4" y="597"/>
                    </a:cubicBezTo>
                    <a:cubicBezTo>
                      <a:pt x="3" y="594"/>
                      <a:pt x="13" y="585"/>
                      <a:pt x="20" y="583"/>
                    </a:cubicBezTo>
                    <a:cubicBezTo>
                      <a:pt x="54" y="569"/>
                      <a:pt x="55" y="569"/>
                      <a:pt x="68" y="536"/>
                    </a:cubicBezTo>
                    <a:cubicBezTo>
                      <a:pt x="67" y="528"/>
                      <a:pt x="67" y="520"/>
                      <a:pt x="66" y="511"/>
                    </a:cubicBezTo>
                    <a:cubicBezTo>
                      <a:pt x="74" y="514"/>
                      <a:pt x="83" y="516"/>
                      <a:pt x="91" y="518"/>
                    </a:cubicBezTo>
                    <a:cubicBezTo>
                      <a:pt x="91" y="521"/>
                      <a:pt x="91" y="523"/>
                      <a:pt x="91" y="526"/>
                    </a:cubicBezTo>
                    <a:cubicBezTo>
                      <a:pt x="104" y="518"/>
                      <a:pt x="116" y="511"/>
                      <a:pt x="131" y="502"/>
                    </a:cubicBezTo>
                    <a:cubicBezTo>
                      <a:pt x="103" y="486"/>
                      <a:pt x="56" y="520"/>
                      <a:pt x="48" y="466"/>
                    </a:cubicBezTo>
                    <a:cubicBezTo>
                      <a:pt x="40" y="466"/>
                      <a:pt x="31" y="467"/>
                      <a:pt x="24" y="464"/>
                    </a:cubicBezTo>
                    <a:cubicBezTo>
                      <a:pt x="15" y="461"/>
                      <a:pt x="8" y="455"/>
                      <a:pt x="0" y="450"/>
                    </a:cubicBezTo>
                    <a:cubicBezTo>
                      <a:pt x="10" y="443"/>
                      <a:pt x="22" y="429"/>
                      <a:pt x="28" y="431"/>
                    </a:cubicBezTo>
                    <a:cubicBezTo>
                      <a:pt x="57" y="442"/>
                      <a:pt x="93" y="430"/>
                      <a:pt x="116" y="460"/>
                    </a:cubicBezTo>
                    <a:cubicBezTo>
                      <a:pt x="139" y="435"/>
                      <a:pt x="110" y="406"/>
                      <a:pt x="131" y="380"/>
                    </a:cubicBezTo>
                    <a:cubicBezTo>
                      <a:pt x="117" y="380"/>
                      <a:pt x="107" y="382"/>
                      <a:pt x="98" y="380"/>
                    </a:cubicBezTo>
                    <a:cubicBezTo>
                      <a:pt x="90" y="377"/>
                      <a:pt x="81" y="371"/>
                      <a:pt x="77" y="364"/>
                    </a:cubicBezTo>
                    <a:cubicBezTo>
                      <a:pt x="75" y="361"/>
                      <a:pt x="82" y="349"/>
                      <a:pt x="88" y="346"/>
                    </a:cubicBezTo>
                    <a:cubicBezTo>
                      <a:pt x="101" y="337"/>
                      <a:pt x="115" y="330"/>
                      <a:pt x="130" y="325"/>
                    </a:cubicBezTo>
                    <a:cubicBezTo>
                      <a:pt x="141" y="321"/>
                      <a:pt x="146" y="316"/>
                      <a:pt x="143" y="306"/>
                    </a:cubicBezTo>
                    <a:cubicBezTo>
                      <a:pt x="137" y="291"/>
                      <a:pt x="131" y="274"/>
                      <a:pt x="121" y="262"/>
                    </a:cubicBezTo>
                    <a:cubicBezTo>
                      <a:pt x="107" y="246"/>
                      <a:pt x="99" y="231"/>
                      <a:pt x="103" y="211"/>
                    </a:cubicBezTo>
                    <a:cubicBezTo>
                      <a:pt x="105" y="205"/>
                      <a:pt x="111" y="200"/>
                      <a:pt x="116" y="195"/>
                    </a:cubicBezTo>
                    <a:cubicBezTo>
                      <a:pt x="121" y="199"/>
                      <a:pt x="128" y="202"/>
                      <a:pt x="130" y="207"/>
                    </a:cubicBezTo>
                    <a:cubicBezTo>
                      <a:pt x="135" y="224"/>
                      <a:pt x="142" y="243"/>
                      <a:pt x="143" y="261"/>
                    </a:cubicBezTo>
                    <a:cubicBezTo>
                      <a:pt x="143" y="286"/>
                      <a:pt x="156" y="303"/>
                      <a:pt x="170" y="320"/>
                    </a:cubicBezTo>
                    <a:cubicBezTo>
                      <a:pt x="185" y="305"/>
                      <a:pt x="186" y="283"/>
                      <a:pt x="177" y="266"/>
                    </a:cubicBezTo>
                    <a:cubicBezTo>
                      <a:pt x="174" y="261"/>
                      <a:pt x="174" y="248"/>
                      <a:pt x="178" y="246"/>
                    </a:cubicBezTo>
                    <a:cubicBezTo>
                      <a:pt x="189" y="239"/>
                      <a:pt x="202" y="235"/>
                      <a:pt x="214" y="232"/>
                    </a:cubicBezTo>
                    <a:cubicBezTo>
                      <a:pt x="216" y="232"/>
                      <a:pt x="224" y="246"/>
                      <a:pt x="224" y="254"/>
                    </a:cubicBezTo>
                    <a:cubicBezTo>
                      <a:pt x="224" y="262"/>
                      <a:pt x="220" y="271"/>
                      <a:pt x="215" y="278"/>
                    </a:cubicBezTo>
                    <a:cubicBezTo>
                      <a:pt x="202" y="296"/>
                      <a:pt x="201" y="296"/>
                      <a:pt x="210" y="320"/>
                    </a:cubicBezTo>
                    <a:cubicBezTo>
                      <a:pt x="230" y="309"/>
                      <a:pt x="250" y="300"/>
                      <a:pt x="268" y="289"/>
                    </a:cubicBezTo>
                    <a:cubicBezTo>
                      <a:pt x="286" y="277"/>
                      <a:pt x="289" y="265"/>
                      <a:pt x="279" y="246"/>
                    </a:cubicBezTo>
                    <a:cubicBezTo>
                      <a:pt x="269" y="227"/>
                      <a:pt x="257" y="209"/>
                      <a:pt x="246" y="191"/>
                    </a:cubicBezTo>
                    <a:cubicBezTo>
                      <a:pt x="221" y="148"/>
                      <a:pt x="202" y="103"/>
                      <a:pt x="198" y="53"/>
                    </a:cubicBezTo>
                    <a:cubicBezTo>
                      <a:pt x="195" y="25"/>
                      <a:pt x="203" y="7"/>
                      <a:pt x="220" y="4"/>
                    </a:cubicBezTo>
                    <a:cubicBezTo>
                      <a:pt x="244" y="0"/>
                      <a:pt x="265" y="11"/>
                      <a:pt x="270" y="39"/>
                    </a:cubicBezTo>
                    <a:cubicBezTo>
                      <a:pt x="277" y="73"/>
                      <a:pt x="279" y="107"/>
                      <a:pt x="282" y="142"/>
                    </a:cubicBezTo>
                    <a:cubicBezTo>
                      <a:pt x="284" y="166"/>
                      <a:pt x="284" y="190"/>
                      <a:pt x="287" y="213"/>
                    </a:cubicBezTo>
                    <a:cubicBezTo>
                      <a:pt x="292" y="254"/>
                      <a:pt x="307" y="268"/>
                      <a:pt x="347" y="276"/>
                    </a:cubicBezTo>
                    <a:cubicBezTo>
                      <a:pt x="356" y="256"/>
                      <a:pt x="371" y="251"/>
                      <a:pt x="392" y="261"/>
                    </a:cubicBezTo>
                    <a:cubicBezTo>
                      <a:pt x="423" y="275"/>
                      <a:pt x="450" y="261"/>
                      <a:pt x="458" y="229"/>
                    </a:cubicBezTo>
                    <a:cubicBezTo>
                      <a:pt x="462" y="213"/>
                      <a:pt x="464" y="196"/>
                      <a:pt x="468" y="180"/>
                    </a:cubicBezTo>
                    <a:cubicBezTo>
                      <a:pt x="470" y="169"/>
                      <a:pt x="474" y="159"/>
                      <a:pt x="479" y="150"/>
                    </a:cubicBezTo>
                    <a:cubicBezTo>
                      <a:pt x="483" y="144"/>
                      <a:pt x="494" y="136"/>
                      <a:pt x="497" y="138"/>
                    </a:cubicBezTo>
                    <a:cubicBezTo>
                      <a:pt x="504" y="141"/>
                      <a:pt x="514" y="150"/>
                      <a:pt x="514" y="157"/>
                    </a:cubicBezTo>
                    <a:cubicBezTo>
                      <a:pt x="512" y="171"/>
                      <a:pt x="507" y="186"/>
                      <a:pt x="500" y="199"/>
                    </a:cubicBezTo>
                    <a:cubicBezTo>
                      <a:pt x="494" y="212"/>
                      <a:pt x="481" y="221"/>
                      <a:pt x="473" y="233"/>
                    </a:cubicBezTo>
                    <a:cubicBezTo>
                      <a:pt x="466" y="245"/>
                      <a:pt x="460" y="257"/>
                      <a:pt x="452" y="272"/>
                    </a:cubicBezTo>
                    <a:cubicBezTo>
                      <a:pt x="466" y="276"/>
                      <a:pt x="479" y="279"/>
                      <a:pt x="498" y="283"/>
                    </a:cubicBezTo>
                    <a:cubicBezTo>
                      <a:pt x="494" y="272"/>
                      <a:pt x="493" y="267"/>
                      <a:pt x="490" y="263"/>
                    </a:cubicBezTo>
                    <a:cubicBezTo>
                      <a:pt x="486" y="253"/>
                      <a:pt x="484" y="242"/>
                      <a:pt x="495" y="240"/>
                    </a:cubicBezTo>
                    <a:cubicBezTo>
                      <a:pt x="505" y="237"/>
                      <a:pt x="517" y="241"/>
                      <a:pt x="526" y="246"/>
                    </a:cubicBezTo>
                    <a:cubicBezTo>
                      <a:pt x="528" y="247"/>
                      <a:pt x="526" y="263"/>
                      <a:pt x="522" y="269"/>
                    </a:cubicBezTo>
                    <a:cubicBezTo>
                      <a:pt x="510" y="286"/>
                      <a:pt x="510" y="291"/>
                      <a:pt x="530" y="296"/>
                    </a:cubicBezTo>
                    <a:cubicBezTo>
                      <a:pt x="546" y="300"/>
                      <a:pt x="561" y="303"/>
                      <a:pt x="579" y="307"/>
                    </a:cubicBezTo>
                    <a:cubicBezTo>
                      <a:pt x="576" y="290"/>
                      <a:pt x="571" y="275"/>
                      <a:pt x="570" y="260"/>
                    </a:cubicBezTo>
                    <a:cubicBezTo>
                      <a:pt x="568" y="245"/>
                      <a:pt x="569" y="228"/>
                      <a:pt x="585" y="222"/>
                    </a:cubicBezTo>
                    <a:cubicBezTo>
                      <a:pt x="595" y="218"/>
                      <a:pt x="609" y="218"/>
                      <a:pt x="617" y="224"/>
                    </a:cubicBezTo>
                    <a:cubicBezTo>
                      <a:pt x="625" y="229"/>
                      <a:pt x="630" y="243"/>
                      <a:pt x="629" y="252"/>
                    </a:cubicBezTo>
                    <a:cubicBezTo>
                      <a:pt x="628" y="270"/>
                      <a:pt x="621" y="287"/>
                      <a:pt x="617" y="304"/>
                    </a:cubicBezTo>
                    <a:cubicBezTo>
                      <a:pt x="619" y="305"/>
                      <a:pt x="620" y="305"/>
                      <a:pt x="622" y="306"/>
                    </a:cubicBezTo>
                    <a:cubicBezTo>
                      <a:pt x="629" y="289"/>
                      <a:pt x="639" y="273"/>
                      <a:pt x="642" y="255"/>
                    </a:cubicBezTo>
                    <a:cubicBezTo>
                      <a:pt x="652" y="206"/>
                      <a:pt x="672" y="199"/>
                      <a:pt x="704" y="201"/>
                    </a:cubicBezTo>
                    <a:cubicBezTo>
                      <a:pt x="709" y="201"/>
                      <a:pt x="714" y="203"/>
                      <a:pt x="718" y="204"/>
                    </a:cubicBezTo>
                    <a:cubicBezTo>
                      <a:pt x="734" y="211"/>
                      <a:pt x="751" y="219"/>
                      <a:pt x="752" y="239"/>
                    </a:cubicBezTo>
                    <a:cubicBezTo>
                      <a:pt x="753" y="259"/>
                      <a:pt x="735" y="264"/>
                      <a:pt x="720" y="270"/>
                    </a:cubicBezTo>
                    <a:cubicBezTo>
                      <a:pt x="698" y="279"/>
                      <a:pt x="676" y="287"/>
                      <a:pt x="654" y="297"/>
                    </a:cubicBezTo>
                    <a:cubicBezTo>
                      <a:pt x="646" y="300"/>
                      <a:pt x="640" y="304"/>
                      <a:pt x="634" y="309"/>
                    </a:cubicBezTo>
                    <a:cubicBezTo>
                      <a:pt x="616" y="324"/>
                      <a:pt x="617" y="333"/>
                      <a:pt x="634" y="348"/>
                    </a:cubicBezTo>
                    <a:cubicBezTo>
                      <a:pt x="642" y="357"/>
                      <a:pt x="660" y="363"/>
                      <a:pt x="644" y="380"/>
                    </a:cubicBezTo>
                    <a:cubicBezTo>
                      <a:pt x="659" y="392"/>
                      <a:pt x="666" y="391"/>
                      <a:pt x="672" y="375"/>
                    </a:cubicBezTo>
                    <a:cubicBezTo>
                      <a:pt x="672" y="372"/>
                      <a:pt x="673" y="369"/>
                      <a:pt x="674" y="367"/>
                    </a:cubicBezTo>
                    <a:cubicBezTo>
                      <a:pt x="678" y="361"/>
                      <a:pt x="683" y="354"/>
                      <a:pt x="688" y="348"/>
                    </a:cubicBezTo>
                    <a:cubicBezTo>
                      <a:pt x="692" y="355"/>
                      <a:pt x="696" y="362"/>
                      <a:pt x="699" y="367"/>
                    </a:cubicBezTo>
                    <a:cubicBezTo>
                      <a:pt x="718" y="357"/>
                      <a:pt x="740" y="346"/>
                      <a:pt x="762" y="335"/>
                    </a:cubicBezTo>
                    <a:cubicBezTo>
                      <a:pt x="765" y="333"/>
                      <a:pt x="767" y="327"/>
                      <a:pt x="771" y="325"/>
                    </a:cubicBezTo>
                    <a:cubicBezTo>
                      <a:pt x="778" y="322"/>
                      <a:pt x="787" y="315"/>
                      <a:pt x="791" y="317"/>
                    </a:cubicBezTo>
                    <a:cubicBezTo>
                      <a:pt x="798" y="321"/>
                      <a:pt x="805" y="331"/>
                      <a:pt x="806" y="338"/>
                    </a:cubicBezTo>
                    <a:cubicBezTo>
                      <a:pt x="807" y="343"/>
                      <a:pt x="795" y="349"/>
                      <a:pt x="789" y="354"/>
                    </a:cubicBezTo>
                    <a:cubicBezTo>
                      <a:pt x="787" y="356"/>
                      <a:pt x="783" y="356"/>
                      <a:pt x="779" y="356"/>
                    </a:cubicBezTo>
                    <a:cubicBezTo>
                      <a:pt x="759" y="355"/>
                      <a:pt x="746" y="361"/>
                      <a:pt x="746" y="384"/>
                    </a:cubicBezTo>
                    <a:cubicBezTo>
                      <a:pt x="745" y="389"/>
                      <a:pt x="741" y="393"/>
                      <a:pt x="738" y="398"/>
                    </a:cubicBezTo>
                    <a:cubicBezTo>
                      <a:pt x="740" y="399"/>
                      <a:pt x="741" y="399"/>
                      <a:pt x="742" y="399"/>
                    </a:cubicBezTo>
                    <a:close/>
                    <a:moveTo>
                      <a:pt x="377" y="603"/>
                    </a:moveTo>
                    <a:cubicBezTo>
                      <a:pt x="416" y="598"/>
                      <a:pt x="445" y="596"/>
                      <a:pt x="474" y="592"/>
                    </a:cubicBezTo>
                    <a:cubicBezTo>
                      <a:pt x="538" y="583"/>
                      <a:pt x="593" y="559"/>
                      <a:pt x="615" y="492"/>
                    </a:cubicBezTo>
                    <a:cubicBezTo>
                      <a:pt x="620" y="476"/>
                      <a:pt x="624" y="455"/>
                      <a:pt x="617" y="443"/>
                    </a:cubicBezTo>
                    <a:cubicBezTo>
                      <a:pt x="605" y="420"/>
                      <a:pt x="585" y="401"/>
                      <a:pt x="567" y="382"/>
                    </a:cubicBezTo>
                    <a:cubicBezTo>
                      <a:pt x="559" y="373"/>
                      <a:pt x="550" y="363"/>
                      <a:pt x="540" y="360"/>
                    </a:cubicBezTo>
                    <a:cubicBezTo>
                      <a:pt x="510" y="350"/>
                      <a:pt x="479" y="339"/>
                      <a:pt x="447" y="337"/>
                    </a:cubicBezTo>
                    <a:cubicBezTo>
                      <a:pt x="406" y="335"/>
                      <a:pt x="364" y="339"/>
                      <a:pt x="323" y="346"/>
                    </a:cubicBezTo>
                    <a:cubicBezTo>
                      <a:pt x="264" y="356"/>
                      <a:pt x="215" y="382"/>
                      <a:pt x="195" y="444"/>
                    </a:cubicBezTo>
                    <a:cubicBezTo>
                      <a:pt x="191" y="459"/>
                      <a:pt x="187" y="480"/>
                      <a:pt x="193" y="492"/>
                    </a:cubicBezTo>
                    <a:cubicBezTo>
                      <a:pt x="206" y="515"/>
                      <a:pt x="226" y="534"/>
                      <a:pt x="243" y="554"/>
                    </a:cubicBezTo>
                    <a:cubicBezTo>
                      <a:pt x="250" y="562"/>
                      <a:pt x="258" y="572"/>
                      <a:pt x="267" y="574"/>
                    </a:cubicBezTo>
                    <a:cubicBezTo>
                      <a:pt x="306" y="586"/>
                      <a:pt x="346" y="595"/>
                      <a:pt x="377" y="603"/>
                    </a:cubicBezTo>
                    <a:close/>
                    <a:moveTo>
                      <a:pt x="670" y="462"/>
                    </a:moveTo>
                    <a:cubicBezTo>
                      <a:pt x="664" y="480"/>
                      <a:pt x="659" y="497"/>
                      <a:pt x="653" y="519"/>
                    </a:cubicBezTo>
                    <a:cubicBezTo>
                      <a:pt x="675" y="489"/>
                      <a:pt x="680" y="470"/>
                      <a:pt x="670" y="462"/>
                    </a:cubicBezTo>
                    <a:close/>
                    <a:moveTo>
                      <a:pt x="157" y="420"/>
                    </a:moveTo>
                    <a:cubicBezTo>
                      <a:pt x="137" y="439"/>
                      <a:pt x="130" y="466"/>
                      <a:pt x="141" y="474"/>
                    </a:cubicBezTo>
                    <a:cubicBezTo>
                      <a:pt x="146" y="456"/>
                      <a:pt x="151" y="439"/>
                      <a:pt x="157" y="420"/>
                    </a:cubicBezTo>
                    <a:close/>
                  </a:path>
                </a:pathLst>
              </a:custGeom>
              <a:solidFill>
                <a:srgbClr val="F18A9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" name="Freeform 6"/>
              <p:cNvSpPr>
                <a:spLocks/>
              </p:cNvSpPr>
              <p:nvPr/>
            </p:nvSpPr>
            <p:spPr bwMode="auto">
              <a:xfrm>
                <a:off x="16686213" y="3106738"/>
                <a:ext cx="322262" cy="263525"/>
              </a:xfrm>
              <a:custGeom>
                <a:avLst/>
                <a:gdLst>
                  <a:gd name="T0" fmla="*/ 45 w 86"/>
                  <a:gd name="T1" fmla="*/ 47 h 70"/>
                  <a:gd name="T2" fmla="*/ 44 w 86"/>
                  <a:gd name="T3" fmla="*/ 49 h 70"/>
                  <a:gd name="T4" fmla="*/ 14 w 86"/>
                  <a:gd name="T5" fmla="*/ 58 h 70"/>
                  <a:gd name="T6" fmla="*/ 18 w 86"/>
                  <a:gd name="T7" fmla="*/ 26 h 70"/>
                  <a:gd name="T8" fmla="*/ 53 w 86"/>
                  <a:gd name="T9" fmla="*/ 5 h 70"/>
                  <a:gd name="T10" fmla="*/ 86 w 86"/>
                  <a:gd name="T11" fmla="*/ 28 h 70"/>
                  <a:gd name="T12" fmla="*/ 78 w 86"/>
                  <a:gd name="T13" fmla="*/ 41 h 70"/>
                  <a:gd name="T14" fmla="*/ 45 w 86"/>
                  <a:gd name="T15" fmla="*/ 47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6" h="70">
                    <a:moveTo>
                      <a:pt x="45" y="47"/>
                    </a:moveTo>
                    <a:cubicBezTo>
                      <a:pt x="46" y="46"/>
                      <a:pt x="45" y="47"/>
                      <a:pt x="44" y="49"/>
                    </a:cubicBezTo>
                    <a:cubicBezTo>
                      <a:pt x="36" y="60"/>
                      <a:pt x="27" y="70"/>
                      <a:pt x="14" y="58"/>
                    </a:cubicBezTo>
                    <a:cubicBezTo>
                      <a:pt x="0" y="47"/>
                      <a:pt x="8" y="35"/>
                      <a:pt x="18" y="26"/>
                    </a:cubicBezTo>
                    <a:cubicBezTo>
                      <a:pt x="28" y="18"/>
                      <a:pt x="40" y="10"/>
                      <a:pt x="53" y="5"/>
                    </a:cubicBezTo>
                    <a:cubicBezTo>
                      <a:pt x="69" y="0"/>
                      <a:pt x="84" y="11"/>
                      <a:pt x="86" y="28"/>
                    </a:cubicBezTo>
                    <a:cubicBezTo>
                      <a:pt x="86" y="32"/>
                      <a:pt x="82" y="40"/>
                      <a:pt x="78" y="41"/>
                    </a:cubicBezTo>
                    <a:cubicBezTo>
                      <a:pt x="68" y="44"/>
                      <a:pt x="58" y="45"/>
                      <a:pt x="45" y="47"/>
                    </a:cubicBezTo>
                    <a:close/>
                  </a:path>
                </a:pathLst>
              </a:custGeom>
              <a:solidFill>
                <a:srgbClr val="F18A9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" name="Freeform 7"/>
              <p:cNvSpPr>
                <a:spLocks/>
              </p:cNvSpPr>
              <p:nvPr/>
            </p:nvSpPr>
            <p:spPr bwMode="auto">
              <a:xfrm>
                <a:off x="13835063" y="1922463"/>
                <a:ext cx="293687" cy="225425"/>
              </a:xfrm>
              <a:custGeom>
                <a:avLst/>
                <a:gdLst>
                  <a:gd name="T0" fmla="*/ 25 w 78"/>
                  <a:gd name="T1" fmla="*/ 58 h 60"/>
                  <a:gd name="T2" fmla="*/ 0 w 78"/>
                  <a:gd name="T3" fmla="*/ 32 h 60"/>
                  <a:gd name="T4" fmla="*/ 21 w 78"/>
                  <a:gd name="T5" fmla="*/ 18 h 60"/>
                  <a:gd name="T6" fmla="*/ 49 w 78"/>
                  <a:gd name="T7" fmla="*/ 5 h 60"/>
                  <a:gd name="T8" fmla="*/ 69 w 78"/>
                  <a:gd name="T9" fmla="*/ 3 h 60"/>
                  <a:gd name="T10" fmla="*/ 76 w 78"/>
                  <a:gd name="T11" fmla="*/ 25 h 60"/>
                  <a:gd name="T12" fmla="*/ 25 w 78"/>
                  <a:gd name="T13" fmla="*/ 58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60">
                    <a:moveTo>
                      <a:pt x="25" y="58"/>
                    </a:moveTo>
                    <a:cubicBezTo>
                      <a:pt x="8" y="60"/>
                      <a:pt x="2" y="46"/>
                      <a:pt x="0" y="32"/>
                    </a:cubicBezTo>
                    <a:cubicBezTo>
                      <a:pt x="0" y="28"/>
                      <a:pt x="13" y="19"/>
                      <a:pt x="21" y="18"/>
                    </a:cubicBezTo>
                    <a:cubicBezTo>
                      <a:pt x="33" y="17"/>
                      <a:pt x="42" y="16"/>
                      <a:pt x="49" y="5"/>
                    </a:cubicBezTo>
                    <a:cubicBezTo>
                      <a:pt x="52" y="1"/>
                      <a:pt x="66" y="0"/>
                      <a:pt x="69" y="3"/>
                    </a:cubicBezTo>
                    <a:cubicBezTo>
                      <a:pt x="74" y="7"/>
                      <a:pt x="78" y="19"/>
                      <a:pt x="76" y="25"/>
                    </a:cubicBezTo>
                    <a:cubicBezTo>
                      <a:pt x="70" y="44"/>
                      <a:pt x="46" y="58"/>
                      <a:pt x="25" y="58"/>
                    </a:cubicBezTo>
                    <a:close/>
                  </a:path>
                </a:pathLst>
              </a:custGeom>
              <a:solidFill>
                <a:srgbClr val="F18A9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8" name="Freeform 8"/>
              <p:cNvSpPr>
                <a:spLocks/>
              </p:cNvSpPr>
              <p:nvPr/>
            </p:nvSpPr>
            <p:spPr bwMode="auto">
              <a:xfrm>
                <a:off x="16821150" y="1501775"/>
                <a:ext cx="157162" cy="173037"/>
              </a:xfrm>
              <a:custGeom>
                <a:avLst/>
                <a:gdLst>
                  <a:gd name="T0" fmla="*/ 18 w 42"/>
                  <a:gd name="T1" fmla="*/ 46 h 46"/>
                  <a:gd name="T2" fmla="*/ 1 w 42"/>
                  <a:gd name="T3" fmla="*/ 26 h 46"/>
                  <a:gd name="T4" fmla="*/ 25 w 42"/>
                  <a:gd name="T5" fmla="*/ 1 h 46"/>
                  <a:gd name="T6" fmla="*/ 41 w 42"/>
                  <a:gd name="T7" fmla="*/ 17 h 46"/>
                  <a:gd name="T8" fmla="*/ 18 w 42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46">
                    <a:moveTo>
                      <a:pt x="18" y="46"/>
                    </a:moveTo>
                    <a:cubicBezTo>
                      <a:pt x="13" y="41"/>
                      <a:pt x="0" y="31"/>
                      <a:pt x="1" y="26"/>
                    </a:cubicBezTo>
                    <a:cubicBezTo>
                      <a:pt x="5" y="16"/>
                      <a:pt x="15" y="8"/>
                      <a:pt x="25" y="1"/>
                    </a:cubicBezTo>
                    <a:cubicBezTo>
                      <a:pt x="26" y="0"/>
                      <a:pt x="42" y="12"/>
                      <a:pt x="41" y="17"/>
                    </a:cubicBezTo>
                    <a:cubicBezTo>
                      <a:pt x="41" y="28"/>
                      <a:pt x="41" y="44"/>
                      <a:pt x="18" y="46"/>
                    </a:cubicBezTo>
                    <a:close/>
                  </a:path>
                </a:pathLst>
              </a:custGeom>
              <a:solidFill>
                <a:srgbClr val="F18A9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9" name="Freeform 9"/>
              <p:cNvSpPr>
                <a:spLocks/>
              </p:cNvSpPr>
              <p:nvPr/>
            </p:nvSpPr>
            <p:spPr bwMode="auto">
              <a:xfrm>
                <a:off x="13862050" y="3592513"/>
                <a:ext cx="158750" cy="203200"/>
              </a:xfrm>
              <a:custGeom>
                <a:avLst/>
                <a:gdLst>
                  <a:gd name="T0" fmla="*/ 20 w 42"/>
                  <a:gd name="T1" fmla="*/ 54 h 54"/>
                  <a:gd name="T2" fmla="*/ 1 w 42"/>
                  <a:gd name="T3" fmla="*/ 28 h 54"/>
                  <a:gd name="T4" fmla="*/ 18 w 42"/>
                  <a:gd name="T5" fmla="*/ 0 h 54"/>
                  <a:gd name="T6" fmla="*/ 42 w 42"/>
                  <a:gd name="T7" fmla="*/ 19 h 54"/>
                  <a:gd name="T8" fmla="*/ 20 w 42"/>
                  <a:gd name="T9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20" y="54"/>
                    </a:moveTo>
                    <a:cubicBezTo>
                      <a:pt x="11" y="42"/>
                      <a:pt x="0" y="34"/>
                      <a:pt x="1" y="28"/>
                    </a:cubicBezTo>
                    <a:cubicBezTo>
                      <a:pt x="3" y="18"/>
                      <a:pt x="12" y="9"/>
                      <a:pt x="18" y="0"/>
                    </a:cubicBezTo>
                    <a:cubicBezTo>
                      <a:pt x="27" y="7"/>
                      <a:pt x="42" y="14"/>
                      <a:pt x="42" y="19"/>
                    </a:cubicBezTo>
                    <a:cubicBezTo>
                      <a:pt x="40" y="29"/>
                      <a:pt x="30" y="39"/>
                      <a:pt x="20" y="54"/>
                    </a:cubicBezTo>
                    <a:close/>
                  </a:path>
                </a:pathLst>
              </a:custGeom>
              <a:solidFill>
                <a:srgbClr val="F18A9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0" name="Freeform 10"/>
              <p:cNvSpPr>
                <a:spLocks/>
              </p:cNvSpPr>
              <p:nvPr/>
            </p:nvSpPr>
            <p:spPr bwMode="auto">
              <a:xfrm>
                <a:off x="16703675" y="3013075"/>
                <a:ext cx="128587" cy="93662"/>
              </a:xfrm>
              <a:custGeom>
                <a:avLst/>
                <a:gdLst>
                  <a:gd name="T0" fmla="*/ 19 w 34"/>
                  <a:gd name="T1" fmla="*/ 25 h 25"/>
                  <a:gd name="T2" fmla="*/ 0 w 34"/>
                  <a:gd name="T3" fmla="*/ 11 h 25"/>
                  <a:gd name="T4" fmla="*/ 17 w 34"/>
                  <a:gd name="T5" fmla="*/ 1 h 25"/>
                  <a:gd name="T6" fmla="*/ 34 w 34"/>
                  <a:gd name="T7" fmla="*/ 13 h 25"/>
                  <a:gd name="T8" fmla="*/ 19 w 34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5">
                    <a:moveTo>
                      <a:pt x="19" y="25"/>
                    </a:moveTo>
                    <a:cubicBezTo>
                      <a:pt x="11" y="20"/>
                      <a:pt x="5" y="16"/>
                      <a:pt x="0" y="11"/>
                    </a:cubicBezTo>
                    <a:cubicBezTo>
                      <a:pt x="5" y="8"/>
                      <a:pt x="11" y="0"/>
                      <a:pt x="17" y="1"/>
                    </a:cubicBezTo>
                    <a:cubicBezTo>
                      <a:pt x="23" y="1"/>
                      <a:pt x="28" y="8"/>
                      <a:pt x="34" y="13"/>
                    </a:cubicBezTo>
                    <a:cubicBezTo>
                      <a:pt x="29" y="16"/>
                      <a:pt x="25" y="20"/>
                      <a:pt x="19" y="25"/>
                    </a:cubicBezTo>
                    <a:close/>
                  </a:path>
                </a:pathLst>
              </a:custGeom>
              <a:solidFill>
                <a:srgbClr val="F18A9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1" name="Freeform 11"/>
              <p:cNvSpPr>
                <a:spLocks/>
              </p:cNvSpPr>
              <p:nvPr/>
            </p:nvSpPr>
            <p:spPr bwMode="auto">
              <a:xfrm>
                <a:off x="14008100" y="2171700"/>
                <a:ext cx="131762" cy="93662"/>
              </a:xfrm>
              <a:custGeom>
                <a:avLst/>
                <a:gdLst>
                  <a:gd name="T0" fmla="*/ 18 w 35"/>
                  <a:gd name="T1" fmla="*/ 25 h 25"/>
                  <a:gd name="T2" fmla="*/ 0 w 35"/>
                  <a:gd name="T3" fmla="*/ 9 h 25"/>
                  <a:gd name="T4" fmla="*/ 16 w 35"/>
                  <a:gd name="T5" fmla="*/ 0 h 25"/>
                  <a:gd name="T6" fmla="*/ 35 w 35"/>
                  <a:gd name="T7" fmla="*/ 10 h 25"/>
                  <a:gd name="T8" fmla="*/ 18 w 35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25">
                    <a:moveTo>
                      <a:pt x="18" y="25"/>
                    </a:moveTo>
                    <a:cubicBezTo>
                      <a:pt x="11" y="19"/>
                      <a:pt x="6" y="14"/>
                      <a:pt x="0" y="9"/>
                    </a:cubicBezTo>
                    <a:cubicBezTo>
                      <a:pt x="5" y="6"/>
                      <a:pt x="11" y="0"/>
                      <a:pt x="16" y="0"/>
                    </a:cubicBezTo>
                    <a:cubicBezTo>
                      <a:pt x="22" y="1"/>
                      <a:pt x="29" y="7"/>
                      <a:pt x="35" y="10"/>
                    </a:cubicBezTo>
                    <a:cubicBezTo>
                      <a:pt x="30" y="15"/>
                      <a:pt x="25" y="19"/>
                      <a:pt x="18" y="25"/>
                    </a:cubicBezTo>
                    <a:close/>
                  </a:path>
                </a:pathLst>
              </a:custGeom>
              <a:solidFill>
                <a:srgbClr val="F18A9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" name="Freeform 12"/>
              <p:cNvSpPr>
                <a:spLocks/>
              </p:cNvSpPr>
              <p:nvPr/>
            </p:nvSpPr>
            <p:spPr bwMode="auto">
              <a:xfrm>
                <a:off x="14144625" y="1463675"/>
                <a:ext cx="93662" cy="109537"/>
              </a:xfrm>
              <a:custGeom>
                <a:avLst/>
                <a:gdLst>
                  <a:gd name="T0" fmla="*/ 12 w 25"/>
                  <a:gd name="T1" fmla="*/ 29 h 29"/>
                  <a:gd name="T2" fmla="*/ 0 w 25"/>
                  <a:gd name="T3" fmla="*/ 9 h 29"/>
                  <a:gd name="T4" fmla="*/ 14 w 25"/>
                  <a:gd name="T5" fmla="*/ 0 h 29"/>
                  <a:gd name="T6" fmla="*/ 24 w 25"/>
                  <a:gd name="T7" fmla="*/ 12 h 29"/>
                  <a:gd name="T8" fmla="*/ 12 w 25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9">
                    <a:moveTo>
                      <a:pt x="12" y="29"/>
                    </a:moveTo>
                    <a:cubicBezTo>
                      <a:pt x="6" y="20"/>
                      <a:pt x="0" y="15"/>
                      <a:pt x="0" y="9"/>
                    </a:cubicBezTo>
                    <a:cubicBezTo>
                      <a:pt x="0" y="6"/>
                      <a:pt x="9" y="0"/>
                      <a:pt x="14" y="0"/>
                    </a:cubicBezTo>
                    <a:cubicBezTo>
                      <a:pt x="18" y="0"/>
                      <a:pt x="24" y="7"/>
                      <a:pt x="24" y="12"/>
                    </a:cubicBezTo>
                    <a:cubicBezTo>
                      <a:pt x="25" y="16"/>
                      <a:pt x="18" y="21"/>
                      <a:pt x="12" y="29"/>
                    </a:cubicBezTo>
                    <a:close/>
                  </a:path>
                </a:pathLst>
              </a:custGeom>
              <a:solidFill>
                <a:srgbClr val="F18A9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" name="Freeform 13"/>
              <p:cNvSpPr>
                <a:spLocks/>
              </p:cNvSpPr>
              <p:nvPr/>
            </p:nvSpPr>
            <p:spPr bwMode="auto">
              <a:xfrm>
                <a:off x="13985875" y="3479800"/>
                <a:ext cx="117475" cy="82550"/>
              </a:xfrm>
              <a:custGeom>
                <a:avLst/>
                <a:gdLst>
                  <a:gd name="T0" fmla="*/ 31 w 31"/>
                  <a:gd name="T1" fmla="*/ 10 h 22"/>
                  <a:gd name="T2" fmla="*/ 13 w 31"/>
                  <a:gd name="T3" fmla="*/ 22 h 22"/>
                  <a:gd name="T4" fmla="*/ 0 w 31"/>
                  <a:gd name="T5" fmla="*/ 12 h 22"/>
                  <a:gd name="T6" fmla="*/ 12 w 31"/>
                  <a:gd name="T7" fmla="*/ 0 h 22"/>
                  <a:gd name="T8" fmla="*/ 31 w 31"/>
                  <a:gd name="T9" fmla="*/ 1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2">
                    <a:moveTo>
                      <a:pt x="31" y="10"/>
                    </a:moveTo>
                    <a:cubicBezTo>
                      <a:pt x="23" y="16"/>
                      <a:pt x="18" y="22"/>
                      <a:pt x="13" y="22"/>
                    </a:cubicBezTo>
                    <a:cubicBezTo>
                      <a:pt x="9" y="22"/>
                      <a:pt x="4" y="16"/>
                      <a:pt x="0" y="12"/>
                    </a:cubicBezTo>
                    <a:cubicBezTo>
                      <a:pt x="4" y="8"/>
                      <a:pt x="8" y="1"/>
                      <a:pt x="12" y="0"/>
                    </a:cubicBezTo>
                    <a:cubicBezTo>
                      <a:pt x="17" y="0"/>
                      <a:pt x="22" y="5"/>
                      <a:pt x="31" y="10"/>
                    </a:cubicBezTo>
                    <a:close/>
                  </a:path>
                </a:pathLst>
              </a:custGeom>
              <a:solidFill>
                <a:srgbClr val="F18A9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" name="Freeform 14"/>
              <p:cNvSpPr>
                <a:spLocks/>
              </p:cNvSpPr>
              <p:nvPr/>
            </p:nvSpPr>
            <p:spPr bwMode="auto">
              <a:xfrm>
                <a:off x="16602075" y="3716338"/>
                <a:ext cx="125412" cy="90487"/>
              </a:xfrm>
              <a:custGeom>
                <a:avLst/>
                <a:gdLst>
                  <a:gd name="T0" fmla="*/ 33 w 33"/>
                  <a:gd name="T1" fmla="*/ 10 h 24"/>
                  <a:gd name="T2" fmla="*/ 14 w 33"/>
                  <a:gd name="T3" fmla="*/ 23 h 24"/>
                  <a:gd name="T4" fmla="*/ 0 w 33"/>
                  <a:gd name="T5" fmla="*/ 11 h 24"/>
                  <a:gd name="T6" fmla="*/ 11 w 33"/>
                  <a:gd name="T7" fmla="*/ 0 h 24"/>
                  <a:gd name="T8" fmla="*/ 33 w 33"/>
                  <a:gd name="T9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24">
                    <a:moveTo>
                      <a:pt x="33" y="10"/>
                    </a:moveTo>
                    <a:cubicBezTo>
                      <a:pt x="23" y="17"/>
                      <a:pt x="18" y="24"/>
                      <a:pt x="14" y="23"/>
                    </a:cubicBezTo>
                    <a:cubicBezTo>
                      <a:pt x="9" y="22"/>
                      <a:pt x="5" y="15"/>
                      <a:pt x="0" y="11"/>
                    </a:cubicBezTo>
                    <a:cubicBezTo>
                      <a:pt x="4" y="7"/>
                      <a:pt x="8" y="0"/>
                      <a:pt x="11" y="0"/>
                    </a:cubicBezTo>
                    <a:cubicBezTo>
                      <a:pt x="17" y="1"/>
                      <a:pt x="22" y="5"/>
                      <a:pt x="33" y="10"/>
                    </a:cubicBezTo>
                    <a:close/>
                  </a:path>
                </a:pathLst>
              </a:custGeom>
              <a:solidFill>
                <a:srgbClr val="F18A9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" name="Freeform 15"/>
              <p:cNvSpPr>
                <a:spLocks/>
              </p:cNvSpPr>
              <p:nvPr/>
            </p:nvSpPr>
            <p:spPr bwMode="auto">
              <a:xfrm>
                <a:off x="16760825" y="1701800"/>
                <a:ext cx="115887" cy="85725"/>
              </a:xfrm>
              <a:custGeom>
                <a:avLst/>
                <a:gdLst>
                  <a:gd name="T0" fmla="*/ 31 w 31"/>
                  <a:gd name="T1" fmla="*/ 11 h 23"/>
                  <a:gd name="T2" fmla="*/ 13 w 31"/>
                  <a:gd name="T3" fmla="*/ 23 h 23"/>
                  <a:gd name="T4" fmla="*/ 0 w 31"/>
                  <a:gd name="T5" fmla="*/ 12 h 23"/>
                  <a:gd name="T6" fmla="*/ 15 w 31"/>
                  <a:gd name="T7" fmla="*/ 1 h 23"/>
                  <a:gd name="T8" fmla="*/ 31 w 31"/>
                  <a:gd name="T9" fmla="*/ 1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3">
                    <a:moveTo>
                      <a:pt x="31" y="11"/>
                    </a:moveTo>
                    <a:cubicBezTo>
                      <a:pt x="23" y="17"/>
                      <a:pt x="18" y="23"/>
                      <a:pt x="13" y="23"/>
                    </a:cubicBezTo>
                    <a:cubicBezTo>
                      <a:pt x="9" y="23"/>
                      <a:pt x="4" y="16"/>
                      <a:pt x="0" y="12"/>
                    </a:cubicBezTo>
                    <a:cubicBezTo>
                      <a:pt x="5" y="8"/>
                      <a:pt x="9" y="2"/>
                      <a:pt x="15" y="1"/>
                    </a:cubicBezTo>
                    <a:cubicBezTo>
                      <a:pt x="18" y="0"/>
                      <a:pt x="23" y="6"/>
                      <a:pt x="31" y="11"/>
                    </a:cubicBezTo>
                    <a:close/>
                  </a:path>
                </a:pathLst>
              </a:custGeom>
              <a:solidFill>
                <a:srgbClr val="F18A9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85317541-8977-455F-BBF0-10B6B6DD8A17}"/>
                </a:ext>
              </a:extLst>
            </p:cNvPr>
            <p:cNvGrpSpPr/>
            <p:nvPr/>
          </p:nvGrpSpPr>
          <p:grpSpPr>
            <a:xfrm>
              <a:off x="4039373" y="2418511"/>
              <a:ext cx="2107662" cy="894132"/>
              <a:chOff x="7026501" y="4509120"/>
              <a:chExt cx="1499710" cy="894132"/>
            </a:xfrm>
            <a:noFill/>
          </p:grpSpPr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BA13EFD-AC64-43B3-B4A0-2E9A31D39EC0}"/>
                  </a:ext>
                </a:extLst>
              </p:cNvPr>
              <p:cNvSpPr txBox="1"/>
              <p:nvPr/>
            </p:nvSpPr>
            <p:spPr>
              <a:xfrm>
                <a:off x="7026501" y="4509120"/>
                <a:ext cx="1499710" cy="30777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Add Text</a:t>
                </a:r>
                <a:endPara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233C234-091A-4B17-A5E7-F13A0E498AA3}"/>
                  </a:ext>
                </a:extLst>
              </p:cNvPr>
              <p:cNvSpPr txBox="1"/>
              <p:nvPr/>
            </p:nvSpPr>
            <p:spPr>
              <a:xfrm>
                <a:off x="7026501" y="4756921"/>
                <a:ext cx="1499710" cy="64633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33" name="직사각형 113">
              <a:extLst>
                <a:ext uri="{FF2B5EF4-FFF2-40B4-BE49-F238E27FC236}">
                  <a16:creationId xmlns:a16="http://schemas.microsoft.com/office/drawing/2014/main" id="{4D61E6E0-3279-45FD-A4BE-5BB4F696AD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3200" y="1784103"/>
              <a:ext cx="1046724" cy="284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b="1" dirty="0" smtClean="0">
                  <a:solidFill>
                    <a:srgbClr val="F18A9A"/>
                  </a:solidFill>
                  <a:cs typeface="Arial" charset="0"/>
                </a:rPr>
                <a:t>2018</a:t>
              </a:r>
              <a:endParaRPr lang="ko-KR" altLang="en-US" dirty="0">
                <a:solidFill>
                  <a:srgbClr val="F18A9A"/>
                </a:solidFill>
              </a:endParaRPr>
            </a:p>
          </p:txBody>
        </p:sp>
      </p:grpSp>
      <p:grpSp>
        <p:nvGrpSpPr>
          <p:cNvPr id="80" name="Grupo 79"/>
          <p:cNvGrpSpPr/>
          <p:nvPr/>
        </p:nvGrpSpPr>
        <p:grpSpPr>
          <a:xfrm>
            <a:off x="7562503" y="1400960"/>
            <a:ext cx="2737944" cy="2677463"/>
            <a:chOff x="4039373" y="1251539"/>
            <a:chExt cx="2107662" cy="2061104"/>
          </a:xfrm>
        </p:grpSpPr>
        <p:grpSp>
          <p:nvGrpSpPr>
            <p:cNvPr id="81" name="Grupo 80"/>
            <p:cNvGrpSpPr/>
            <p:nvPr/>
          </p:nvGrpSpPr>
          <p:grpSpPr>
            <a:xfrm>
              <a:off x="4519078" y="1251539"/>
              <a:ext cx="1272415" cy="1413087"/>
              <a:chOff x="13835063" y="873126"/>
              <a:chExt cx="3173412" cy="3524249"/>
            </a:xfrm>
          </p:grpSpPr>
          <p:sp>
            <p:nvSpPr>
              <p:cNvPr id="86" name="Freeform 5"/>
              <p:cNvSpPr>
                <a:spLocks noEditPoints="1"/>
              </p:cNvSpPr>
              <p:nvPr/>
            </p:nvSpPr>
            <p:spPr bwMode="auto">
              <a:xfrm>
                <a:off x="13895388" y="873126"/>
                <a:ext cx="3049587" cy="3524249"/>
              </a:xfrm>
              <a:custGeom>
                <a:avLst/>
                <a:gdLst>
                  <a:gd name="T0" fmla="*/ 719 w 810"/>
                  <a:gd name="T1" fmla="*/ 417 h 937"/>
                  <a:gd name="T2" fmla="*/ 725 w 810"/>
                  <a:gd name="T3" fmla="*/ 439 h 937"/>
                  <a:gd name="T4" fmla="*/ 810 w 810"/>
                  <a:gd name="T5" fmla="*/ 485 h 937"/>
                  <a:gd name="T6" fmla="*/ 679 w 810"/>
                  <a:gd name="T7" fmla="*/ 556 h 937"/>
                  <a:gd name="T8" fmla="*/ 725 w 810"/>
                  <a:gd name="T9" fmla="*/ 588 h 937"/>
                  <a:gd name="T10" fmla="*/ 691 w 810"/>
                  <a:gd name="T11" fmla="*/ 675 h 937"/>
                  <a:gd name="T12" fmla="*/ 681 w 810"/>
                  <a:gd name="T13" fmla="*/ 729 h 937"/>
                  <a:gd name="T14" fmla="*/ 632 w 810"/>
                  <a:gd name="T15" fmla="*/ 668 h 937"/>
                  <a:gd name="T16" fmla="*/ 587 w 810"/>
                  <a:gd name="T17" fmla="*/ 679 h 937"/>
                  <a:gd name="T18" fmla="*/ 541 w 810"/>
                  <a:gd name="T19" fmla="*/ 648 h 937"/>
                  <a:gd name="T20" fmla="*/ 613 w 810"/>
                  <a:gd name="T21" fmla="*/ 881 h 937"/>
                  <a:gd name="T22" fmla="*/ 531 w 810"/>
                  <a:gd name="T23" fmla="*/ 846 h 937"/>
                  <a:gd name="T24" fmla="*/ 420 w 810"/>
                  <a:gd name="T25" fmla="*/ 675 h 937"/>
                  <a:gd name="T26" fmla="*/ 336 w 810"/>
                  <a:gd name="T27" fmla="*/ 775 h 937"/>
                  <a:gd name="T28" fmla="*/ 309 w 810"/>
                  <a:gd name="T29" fmla="*/ 738 h 937"/>
                  <a:gd name="T30" fmla="*/ 320 w 810"/>
                  <a:gd name="T31" fmla="*/ 674 h 937"/>
                  <a:gd name="T32" fmla="*/ 287 w 810"/>
                  <a:gd name="T33" fmla="*/ 668 h 937"/>
                  <a:gd name="T34" fmla="*/ 241 w 810"/>
                  <a:gd name="T35" fmla="*/ 676 h 937"/>
                  <a:gd name="T36" fmla="*/ 190 w 810"/>
                  <a:gd name="T37" fmla="*/ 630 h 937"/>
                  <a:gd name="T38" fmla="*/ 63 w 810"/>
                  <a:gd name="T39" fmla="*/ 710 h 937"/>
                  <a:gd name="T40" fmla="*/ 179 w 810"/>
                  <a:gd name="T41" fmla="*/ 624 h 937"/>
                  <a:gd name="T42" fmla="*/ 164 w 810"/>
                  <a:gd name="T43" fmla="*/ 557 h 937"/>
                  <a:gd name="T44" fmla="*/ 124 w 810"/>
                  <a:gd name="T45" fmla="*/ 588 h 937"/>
                  <a:gd name="T46" fmla="*/ 38 w 810"/>
                  <a:gd name="T47" fmla="*/ 612 h 937"/>
                  <a:gd name="T48" fmla="*/ 20 w 810"/>
                  <a:gd name="T49" fmla="*/ 583 h 937"/>
                  <a:gd name="T50" fmla="*/ 91 w 810"/>
                  <a:gd name="T51" fmla="*/ 518 h 937"/>
                  <a:gd name="T52" fmla="*/ 48 w 810"/>
                  <a:gd name="T53" fmla="*/ 466 h 937"/>
                  <a:gd name="T54" fmla="*/ 28 w 810"/>
                  <a:gd name="T55" fmla="*/ 431 h 937"/>
                  <a:gd name="T56" fmla="*/ 98 w 810"/>
                  <a:gd name="T57" fmla="*/ 380 h 937"/>
                  <a:gd name="T58" fmla="*/ 130 w 810"/>
                  <a:gd name="T59" fmla="*/ 325 h 937"/>
                  <a:gd name="T60" fmla="*/ 103 w 810"/>
                  <a:gd name="T61" fmla="*/ 211 h 937"/>
                  <a:gd name="T62" fmla="*/ 143 w 810"/>
                  <a:gd name="T63" fmla="*/ 261 h 937"/>
                  <a:gd name="T64" fmla="*/ 178 w 810"/>
                  <a:gd name="T65" fmla="*/ 246 h 937"/>
                  <a:gd name="T66" fmla="*/ 215 w 810"/>
                  <a:gd name="T67" fmla="*/ 278 h 937"/>
                  <a:gd name="T68" fmla="*/ 279 w 810"/>
                  <a:gd name="T69" fmla="*/ 246 h 937"/>
                  <a:gd name="T70" fmla="*/ 220 w 810"/>
                  <a:gd name="T71" fmla="*/ 4 h 937"/>
                  <a:gd name="T72" fmla="*/ 287 w 810"/>
                  <a:gd name="T73" fmla="*/ 213 h 937"/>
                  <a:gd name="T74" fmla="*/ 458 w 810"/>
                  <a:gd name="T75" fmla="*/ 229 h 937"/>
                  <a:gd name="T76" fmla="*/ 497 w 810"/>
                  <a:gd name="T77" fmla="*/ 138 h 937"/>
                  <a:gd name="T78" fmla="*/ 473 w 810"/>
                  <a:gd name="T79" fmla="*/ 233 h 937"/>
                  <a:gd name="T80" fmla="*/ 490 w 810"/>
                  <a:gd name="T81" fmla="*/ 263 h 937"/>
                  <a:gd name="T82" fmla="*/ 522 w 810"/>
                  <a:gd name="T83" fmla="*/ 269 h 937"/>
                  <a:gd name="T84" fmla="*/ 570 w 810"/>
                  <a:gd name="T85" fmla="*/ 260 h 937"/>
                  <a:gd name="T86" fmla="*/ 629 w 810"/>
                  <a:gd name="T87" fmla="*/ 252 h 937"/>
                  <a:gd name="T88" fmla="*/ 642 w 810"/>
                  <a:gd name="T89" fmla="*/ 255 h 937"/>
                  <a:gd name="T90" fmla="*/ 752 w 810"/>
                  <a:gd name="T91" fmla="*/ 239 h 937"/>
                  <a:gd name="T92" fmla="*/ 634 w 810"/>
                  <a:gd name="T93" fmla="*/ 309 h 937"/>
                  <a:gd name="T94" fmla="*/ 672 w 810"/>
                  <a:gd name="T95" fmla="*/ 375 h 937"/>
                  <a:gd name="T96" fmla="*/ 699 w 810"/>
                  <a:gd name="T97" fmla="*/ 367 h 937"/>
                  <a:gd name="T98" fmla="*/ 791 w 810"/>
                  <a:gd name="T99" fmla="*/ 317 h 937"/>
                  <a:gd name="T100" fmla="*/ 779 w 810"/>
                  <a:gd name="T101" fmla="*/ 356 h 937"/>
                  <a:gd name="T102" fmla="*/ 742 w 810"/>
                  <a:gd name="T103" fmla="*/ 399 h 937"/>
                  <a:gd name="T104" fmla="*/ 615 w 810"/>
                  <a:gd name="T105" fmla="*/ 492 h 937"/>
                  <a:gd name="T106" fmla="*/ 540 w 810"/>
                  <a:gd name="T107" fmla="*/ 360 h 937"/>
                  <a:gd name="T108" fmla="*/ 195 w 810"/>
                  <a:gd name="T109" fmla="*/ 444 h 937"/>
                  <a:gd name="T110" fmla="*/ 267 w 810"/>
                  <a:gd name="T111" fmla="*/ 574 h 937"/>
                  <a:gd name="T112" fmla="*/ 653 w 810"/>
                  <a:gd name="T113" fmla="*/ 519 h 937"/>
                  <a:gd name="T114" fmla="*/ 141 w 810"/>
                  <a:gd name="T115" fmla="*/ 474 h 9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810" h="937">
                    <a:moveTo>
                      <a:pt x="742" y="399"/>
                    </a:moveTo>
                    <a:cubicBezTo>
                      <a:pt x="743" y="407"/>
                      <a:pt x="745" y="415"/>
                      <a:pt x="746" y="423"/>
                    </a:cubicBezTo>
                    <a:cubicBezTo>
                      <a:pt x="737" y="421"/>
                      <a:pt x="728" y="419"/>
                      <a:pt x="719" y="417"/>
                    </a:cubicBezTo>
                    <a:cubicBezTo>
                      <a:pt x="719" y="414"/>
                      <a:pt x="719" y="412"/>
                      <a:pt x="719" y="410"/>
                    </a:cubicBezTo>
                    <a:cubicBezTo>
                      <a:pt x="706" y="417"/>
                      <a:pt x="694" y="425"/>
                      <a:pt x="677" y="436"/>
                    </a:cubicBezTo>
                    <a:cubicBezTo>
                      <a:pt x="697" y="437"/>
                      <a:pt x="711" y="440"/>
                      <a:pt x="725" y="439"/>
                    </a:cubicBezTo>
                    <a:cubicBezTo>
                      <a:pt x="753" y="439"/>
                      <a:pt x="757" y="442"/>
                      <a:pt x="762" y="469"/>
                    </a:cubicBezTo>
                    <a:cubicBezTo>
                      <a:pt x="771" y="470"/>
                      <a:pt x="781" y="469"/>
                      <a:pt x="789" y="472"/>
                    </a:cubicBezTo>
                    <a:cubicBezTo>
                      <a:pt x="797" y="475"/>
                      <a:pt x="803" y="481"/>
                      <a:pt x="810" y="485"/>
                    </a:cubicBezTo>
                    <a:cubicBezTo>
                      <a:pt x="801" y="492"/>
                      <a:pt x="788" y="506"/>
                      <a:pt x="783" y="504"/>
                    </a:cubicBezTo>
                    <a:cubicBezTo>
                      <a:pt x="754" y="493"/>
                      <a:pt x="718" y="506"/>
                      <a:pt x="695" y="475"/>
                    </a:cubicBezTo>
                    <a:cubicBezTo>
                      <a:pt x="672" y="500"/>
                      <a:pt x="700" y="530"/>
                      <a:pt x="679" y="556"/>
                    </a:cubicBezTo>
                    <a:cubicBezTo>
                      <a:pt x="695" y="556"/>
                      <a:pt x="706" y="554"/>
                      <a:pt x="716" y="557"/>
                    </a:cubicBezTo>
                    <a:cubicBezTo>
                      <a:pt x="723" y="558"/>
                      <a:pt x="731" y="564"/>
                      <a:pt x="734" y="570"/>
                    </a:cubicBezTo>
                    <a:cubicBezTo>
                      <a:pt x="735" y="575"/>
                      <a:pt x="730" y="585"/>
                      <a:pt x="725" y="588"/>
                    </a:cubicBezTo>
                    <a:cubicBezTo>
                      <a:pt x="711" y="597"/>
                      <a:pt x="696" y="606"/>
                      <a:pt x="681" y="611"/>
                    </a:cubicBezTo>
                    <a:cubicBezTo>
                      <a:pt x="669" y="615"/>
                      <a:pt x="664" y="621"/>
                      <a:pt x="668" y="630"/>
                    </a:cubicBezTo>
                    <a:cubicBezTo>
                      <a:pt x="674" y="646"/>
                      <a:pt x="680" y="662"/>
                      <a:pt x="691" y="675"/>
                    </a:cubicBezTo>
                    <a:cubicBezTo>
                      <a:pt x="704" y="690"/>
                      <a:pt x="711" y="706"/>
                      <a:pt x="707" y="726"/>
                    </a:cubicBezTo>
                    <a:cubicBezTo>
                      <a:pt x="706" y="731"/>
                      <a:pt x="700" y="739"/>
                      <a:pt x="696" y="740"/>
                    </a:cubicBezTo>
                    <a:cubicBezTo>
                      <a:pt x="691" y="740"/>
                      <a:pt x="683" y="734"/>
                      <a:pt x="681" y="729"/>
                    </a:cubicBezTo>
                    <a:cubicBezTo>
                      <a:pt x="675" y="712"/>
                      <a:pt x="668" y="694"/>
                      <a:pt x="668" y="675"/>
                    </a:cubicBezTo>
                    <a:cubicBezTo>
                      <a:pt x="667" y="650"/>
                      <a:pt x="655" y="633"/>
                      <a:pt x="641" y="616"/>
                    </a:cubicBezTo>
                    <a:cubicBezTo>
                      <a:pt x="627" y="629"/>
                      <a:pt x="624" y="652"/>
                      <a:pt x="632" y="668"/>
                    </a:cubicBezTo>
                    <a:cubicBezTo>
                      <a:pt x="635" y="674"/>
                      <a:pt x="636" y="687"/>
                      <a:pt x="633" y="689"/>
                    </a:cubicBezTo>
                    <a:cubicBezTo>
                      <a:pt x="622" y="696"/>
                      <a:pt x="608" y="699"/>
                      <a:pt x="596" y="704"/>
                    </a:cubicBezTo>
                    <a:cubicBezTo>
                      <a:pt x="593" y="696"/>
                      <a:pt x="588" y="687"/>
                      <a:pt x="587" y="679"/>
                    </a:cubicBezTo>
                    <a:cubicBezTo>
                      <a:pt x="587" y="672"/>
                      <a:pt x="591" y="664"/>
                      <a:pt x="595" y="659"/>
                    </a:cubicBezTo>
                    <a:cubicBezTo>
                      <a:pt x="606" y="647"/>
                      <a:pt x="612" y="634"/>
                      <a:pt x="600" y="616"/>
                    </a:cubicBezTo>
                    <a:cubicBezTo>
                      <a:pt x="581" y="626"/>
                      <a:pt x="560" y="636"/>
                      <a:pt x="541" y="648"/>
                    </a:cubicBezTo>
                    <a:cubicBezTo>
                      <a:pt x="525" y="658"/>
                      <a:pt x="522" y="672"/>
                      <a:pt x="531" y="688"/>
                    </a:cubicBezTo>
                    <a:cubicBezTo>
                      <a:pt x="541" y="706"/>
                      <a:pt x="551" y="724"/>
                      <a:pt x="562" y="741"/>
                    </a:cubicBezTo>
                    <a:cubicBezTo>
                      <a:pt x="589" y="784"/>
                      <a:pt x="608" y="830"/>
                      <a:pt x="613" y="881"/>
                    </a:cubicBezTo>
                    <a:cubicBezTo>
                      <a:pt x="616" y="909"/>
                      <a:pt x="608" y="928"/>
                      <a:pt x="590" y="932"/>
                    </a:cubicBezTo>
                    <a:cubicBezTo>
                      <a:pt x="568" y="937"/>
                      <a:pt x="548" y="923"/>
                      <a:pt x="540" y="897"/>
                    </a:cubicBezTo>
                    <a:cubicBezTo>
                      <a:pt x="535" y="880"/>
                      <a:pt x="533" y="863"/>
                      <a:pt x="531" y="846"/>
                    </a:cubicBezTo>
                    <a:cubicBezTo>
                      <a:pt x="528" y="804"/>
                      <a:pt x="528" y="762"/>
                      <a:pt x="523" y="720"/>
                    </a:cubicBezTo>
                    <a:cubicBezTo>
                      <a:pt x="520" y="682"/>
                      <a:pt x="501" y="666"/>
                      <a:pt x="463" y="660"/>
                    </a:cubicBezTo>
                    <a:cubicBezTo>
                      <a:pt x="454" y="679"/>
                      <a:pt x="439" y="686"/>
                      <a:pt x="420" y="675"/>
                    </a:cubicBezTo>
                    <a:cubicBezTo>
                      <a:pt x="404" y="665"/>
                      <a:pt x="389" y="663"/>
                      <a:pt x="376" y="675"/>
                    </a:cubicBezTo>
                    <a:cubicBezTo>
                      <a:pt x="366" y="685"/>
                      <a:pt x="357" y="699"/>
                      <a:pt x="352" y="713"/>
                    </a:cubicBezTo>
                    <a:cubicBezTo>
                      <a:pt x="344" y="733"/>
                      <a:pt x="342" y="755"/>
                      <a:pt x="336" y="775"/>
                    </a:cubicBezTo>
                    <a:cubicBezTo>
                      <a:pt x="332" y="787"/>
                      <a:pt x="327" y="804"/>
                      <a:pt x="310" y="797"/>
                    </a:cubicBezTo>
                    <a:cubicBezTo>
                      <a:pt x="293" y="790"/>
                      <a:pt x="292" y="774"/>
                      <a:pt x="298" y="759"/>
                    </a:cubicBezTo>
                    <a:cubicBezTo>
                      <a:pt x="300" y="751"/>
                      <a:pt x="304" y="744"/>
                      <a:pt x="309" y="738"/>
                    </a:cubicBezTo>
                    <a:cubicBezTo>
                      <a:pt x="325" y="714"/>
                      <a:pt x="343" y="691"/>
                      <a:pt x="362" y="664"/>
                    </a:cubicBezTo>
                    <a:cubicBezTo>
                      <a:pt x="345" y="660"/>
                      <a:pt x="331" y="657"/>
                      <a:pt x="312" y="652"/>
                    </a:cubicBezTo>
                    <a:cubicBezTo>
                      <a:pt x="317" y="664"/>
                      <a:pt x="320" y="669"/>
                      <a:pt x="320" y="674"/>
                    </a:cubicBezTo>
                    <a:cubicBezTo>
                      <a:pt x="320" y="682"/>
                      <a:pt x="318" y="695"/>
                      <a:pt x="316" y="696"/>
                    </a:cubicBezTo>
                    <a:cubicBezTo>
                      <a:pt x="306" y="696"/>
                      <a:pt x="294" y="695"/>
                      <a:pt x="285" y="690"/>
                    </a:cubicBezTo>
                    <a:cubicBezTo>
                      <a:pt x="283" y="689"/>
                      <a:pt x="283" y="674"/>
                      <a:pt x="287" y="668"/>
                    </a:cubicBezTo>
                    <a:cubicBezTo>
                      <a:pt x="301" y="648"/>
                      <a:pt x="301" y="645"/>
                      <a:pt x="277" y="638"/>
                    </a:cubicBezTo>
                    <a:cubicBezTo>
                      <a:pt x="263" y="635"/>
                      <a:pt x="248" y="632"/>
                      <a:pt x="231" y="628"/>
                    </a:cubicBezTo>
                    <a:cubicBezTo>
                      <a:pt x="235" y="645"/>
                      <a:pt x="239" y="660"/>
                      <a:pt x="241" y="676"/>
                    </a:cubicBezTo>
                    <a:cubicBezTo>
                      <a:pt x="245" y="701"/>
                      <a:pt x="232" y="717"/>
                      <a:pt x="210" y="717"/>
                    </a:cubicBezTo>
                    <a:cubicBezTo>
                      <a:pt x="189" y="717"/>
                      <a:pt x="177" y="704"/>
                      <a:pt x="181" y="682"/>
                    </a:cubicBezTo>
                    <a:cubicBezTo>
                      <a:pt x="183" y="665"/>
                      <a:pt x="189" y="648"/>
                      <a:pt x="190" y="630"/>
                    </a:cubicBezTo>
                    <a:cubicBezTo>
                      <a:pt x="182" y="646"/>
                      <a:pt x="175" y="661"/>
                      <a:pt x="168" y="677"/>
                    </a:cubicBezTo>
                    <a:cubicBezTo>
                      <a:pt x="161" y="693"/>
                      <a:pt x="159" y="712"/>
                      <a:pt x="148" y="723"/>
                    </a:cubicBezTo>
                    <a:cubicBezTo>
                      <a:pt x="127" y="745"/>
                      <a:pt x="80" y="736"/>
                      <a:pt x="63" y="710"/>
                    </a:cubicBezTo>
                    <a:cubicBezTo>
                      <a:pt x="53" y="696"/>
                      <a:pt x="57" y="681"/>
                      <a:pt x="77" y="672"/>
                    </a:cubicBezTo>
                    <a:cubicBezTo>
                      <a:pt x="102" y="661"/>
                      <a:pt x="128" y="652"/>
                      <a:pt x="152" y="641"/>
                    </a:cubicBezTo>
                    <a:cubicBezTo>
                      <a:pt x="162" y="637"/>
                      <a:pt x="171" y="631"/>
                      <a:pt x="179" y="624"/>
                    </a:cubicBezTo>
                    <a:cubicBezTo>
                      <a:pt x="194" y="611"/>
                      <a:pt x="193" y="602"/>
                      <a:pt x="179" y="589"/>
                    </a:cubicBezTo>
                    <a:cubicBezTo>
                      <a:pt x="174" y="585"/>
                      <a:pt x="168" y="581"/>
                      <a:pt x="165" y="575"/>
                    </a:cubicBezTo>
                    <a:cubicBezTo>
                      <a:pt x="162" y="570"/>
                      <a:pt x="163" y="564"/>
                      <a:pt x="164" y="557"/>
                    </a:cubicBezTo>
                    <a:cubicBezTo>
                      <a:pt x="152" y="543"/>
                      <a:pt x="144" y="544"/>
                      <a:pt x="139" y="562"/>
                    </a:cubicBezTo>
                    <a:cubicBezTo>
                      <a:pt x="138" y="564"/>
                      <a:pt x="138" y="566"/>
                      <a:pt x="137" y="567"/>
                    </a:cubicBezTo>
                    <a:cubicBezTo>
                      <a:pt x="132" y="574"/>
                      <a:pt x="128" y="581"/>
                      <a:pt x="124" y="588"/>
                    </a:cubicBezTo>
                    <a:cubicBezTo>
                      <a:pt x="119" y="581"/>
                      <a:pt x="115" y="574"/>
                      <a:pt x="111" y="568"/>
                    </a:cubicBezTo>
                    <a:cubicBezTo>
                      <a:pt x="93" y="578"/>
                      <a:pt x="72" y="589"/>
                      <a:pt x="51" y="600"/>
                    </a:cubicBezTo>
                    <a:cubicBezTo>
                      <a:pt x="46" y="603"/>
                      <a:pt x="43" y="609"/>
                      <a:pt x="38" y="612"/>
                    </a:cubicBezTo>
                    <a:cubicBezTo>
                      <a:pt x="32" y="615"/>
                      <a:pt x="23" y="621"/>
                      <a:pt x="20" y="619"/>
                    </a:cubicBezTo>
                    <a:cubicBezTo>
                      <a:pt x="13" y="614"/>
                      <a:pt x="6" y="605"/>
                      <a:pt x="4" y="597"/>
                    </a:cubicBezTo>
                    <a:cubicBezTo>
                      <a:pt x="3" y="594"/>
                      <a:pt x="13" y="585"/>
                      <a:pt x="20" y="583"/>
                    </a:cubicBezTo>
                    <a:cubicBezTo>
                      <a:pt x="54" y="569"/>
                      <a:pt x="55" y="569"/>
                      <a:pt x="68" y="536"/>
                    </a:cubicBezTo>
                    <a:cubicBezTo>
                      <a:pt x="67" y="528"/>
                      <a:pt x="67" y="520"/>
                      <a:pt x="66" y="511"/>
                    </a:cubicBezTo>
                    <a:cubicBezTo>
                      <a:pt x="74" y="514"/>
                      <a:pt x="83" y="516"/>
                      <a:pt x="91" y="518"/>
                    </a:cubicBezTo>
                    <a:cubicBezTo>
                      <a:pt x="91" y="521"/>
                      <a:pt x="91" y="523"/>
                      <a:pt x="91" y="526"/>
                    </a:cubicBezTo>
                    <a:cubicBezTo>
                      <a:pt x="104" y="518"/>
                      <a:pt x="116" y="511"/>
                      <a:pt x="131" y="502"/>
                    </a:cubicBezTo>
                    <a:cubicBezTo>
                      <a:pt x="103" y="486"/>
                      <a:pt x="56" y="520"/>
                      <a:pt x="48" y="466"/>
                    </a:cubicBezTo>
                    <a:cubicBezTo>
                      <a:pt x="40" y="466"/>
                      <a:pt x="31" y="467"/>
                      <a:pt x="24" y="464"/>
                    </a:cubicBezTo>
                    <a:cubicBezTo>
                      <a:pt x="15" y="461"/>
                      <a:pt x="8" y="455"/>
                      <a:pt x="0" y="450"/>
                    </a:cubicBezTo>
                    <a:cubicBezTo>
                      <a:pt x="10" y="443"/>
                      <a:pt x="22" y="429"/>
                      <a:pt x="28" y="431"/>
                    </a:cubicBezTo>
                    <a:cubicBezTo>
                      <a:pt x="57" y="442"/>
                      <a:pt x="93" y="430"/>
                      <a:pt x="116" y="460"/>
                    </a:cubicBezTo>
                    <a:cubicBezTo>
                      <a:pt x="139" y="435"/>
                      <a:pt x="110" y="406"/>
                      <a:pt x="131" y="380"/>
                    </a:cubicBezTo>
                    <a:cubicBezTo>
                      <a:pt x="117" y="380"/>
                      <a:pt x="107" y="382"/>
                      <a:pt x="98" y="380"/>
                    </a:cubicBezTo>
                    <a:cubicBezTo>
                      <a:pt x="90" y="377"/>
                      <a:pt x="81" y="371"/>
                      <a:pt x="77" y="364"/>
                    </a:cubicBezTo>
                    <a:cubicBezTo>
                      <a:pt x="75" y="361"/>
                      <a:pt x="82" y="349"/>
                      <a:pt x="88" y="346"/>
                    </a:cubicBezTo>
                    <a:cubicBezTo>
                      <a:pt x="101" y="337"/>
                      <a:pt x="115" y="330"/>
                      <a:pt x="130" y="325"/>
                    </a:cubicBezTo>
                    <a:cubicBezTo>
                      <a:pt x="141" y="321"/>
                      <a:pt x="146" y="316"/>
                      <a:pt x="143" y="306"/>
                    </a:cubicBezTo>
                    <a:cubicBezTo>
                      <a:pt x="137" y="291"/>
                      <a:pt x="131" y="274"/>
                      <a:pt x="121" y="262"/>
                    </a:cubicBezTo>
                    <a:cubicBezTo>
                      <a:pt x="107" y="246"/>
                      <a:pt x="99" y="231"/>
                      <a:pt x="103" y="211"/>
                    </a:cubicBezTo>
                    <a:cubicBezTo>
                      <a:pt x="105" y="205"/>
                      <a:pt x="111" y="200"/>
                      <a:pt x="116" y="195"/>
                    </a:cubicBezTo>
                    <a:cubicBezTo>
                      <a:pt x="121" y="199"/>
                      <a:pt x="128" y="202"/>
                      <a:pt x="130" y="207"/>
                    </a:cubicBezTo>
                    <a:cubicBezTo>
                      <a:pt x="135" y="224"/>
                      <a:pt x="142" y="243"/>
                      <a:pt x="143" y="261"/>
                    </a:cubicBezTo>
                    <a:cubicBezTo>
                      <a:pt x="143" y="286"/>
                      <a:pt x="156" y="303"/>
                      <a:pt x="170" y="320"/>
                    </a:cubicBezTo>
                    <a:cubicBezTo>
                      <a:pt x="185" y="305"/>
                      <a:pt x="186" y="283"/>
                      <a:pt x="177" y="266"/>
                    </a:cubicBezTo>
                    <a:cubicBezTo>
                      <a:pt x="174" y="261"/>
                      <a:pt x="174" y="248"/>
                      <a:pt x="178" y="246"/>
                    </a:cubicBezTo>
                    <a:cubicBezTo>
                      <a:pt x="189" y="239"/>
                      <a:pt x="202" y="235"/>
                      <a:pt x="214" y="232"/>
                    </a:cubicBezTo>
                    <a:cubicBezTo>
                      <a:pt x="216" y="232"/>
                      <a:pt x="224" y="246"/>
                      <a:pt x="224" y="254"/>
                    </a:cubicBezTo>
                    <a:cubicBezTo>
                      <a:pt x="224" y="262"/>
                      <a:pt x="220" y="271"/>
                      <a:pt x="215" y="278"/>
                    </a:cubicBezTo>
                    <a:cubicBezTo>
                      <a:pt x="202" y="296"/>
                      <a:pt x="201" y="296"/>
                      <a:pt x="210" y="320"/>
                    </a:cubicBezTo>
                    <a:cubicBezTo>
                      <a:pt x="230" y="309"/>
                      <a:pt x="250" y="300"/>
                      <a:pt x="268" y="289"/>
                    </a:cubicBezTo>
                    <a:cubicBezTo>
                      <a:pt x="286" y="277"/>
                      <a:pt x="289" y="265"/>
                      <a:pt x="279" y="246"/>
                    </a:cubicBezTo>
                    <a:cubicBezTo>
                      <a:pt x="269" y="227"/>
                      <a:pt x="257" y="209"/>
                      <a:pt x="246" y="191"/>
                    </a:cubicBezTo>
                    <a:cubicBezTo>
                      <a:pt x="221" y="148"/>
                      <a:pt x="202" y="103"/>
                      <a:pt x="198" y="53"/>
                    </a:cubicBezTo>
                    <a:cubicBezTo>
                      <a:pt x="195" y="25"/>
                      <a:pt x="203" y="7"/>
                      <a:pt x="220" y="4"/>
                    </a:cubicBezTo>
                    <a:cubicBezTo>
                      <a:pt x="244" y="0"/>
                      <a:pt x="265" y="11"/>
                      <a:pt x="270" y="39"/>
                    </a:cubicBezTo>
                    <a:cubicBezTo>
                      <a:pt x="277" y="73"/>
                      <a:pt x="279" y="107"/>
                      <a:pt x="282" y="142"/>
                    </a:cubicBezTo>
                    <a:cubicBezTo>
                      <a:pt x="284" y="166"/>
                      <a:pt x="284" y="190"/>
                      <a:pt x="287" y="213"/>
                    </a:cubicBezTo>
                    <a:cubicBezTo>
                      <a:pt x="292" y="254"/>
                      <a:pt x="307" y="268"/>
                      <a:pt x="347" y="276"/>
                    </a:cubicBezTo>
                    <a:cubicBezTo>
                      <a:pt x="356" y="256"/>
                      <a:pt x="371" y="251"/>
                      <a:pt x="392" y="261"/>
                    </a:cubicBezTo>
                    <a:cubicBezTo>
                      <a:pt x="423" y="275"/>
                      <a:pt x="450" y="261"/>
                      <a:pt x="458" y="229"/>
                    </a:cubicBezTo>
                    <a:cubicBezTo>
                      <a:pt x="462" y="213"/>
                      <a:pt x="464" y="196"/>
                      <a:pt x="468" y="180"/>
                    </a:cubicBezTo>
                    <a:cubicBezTo>
                      <a:pt x="470" y="169"/>
                      <a:pt x="474" y="159"/>
                      <a:pt x="479" y="150"/>
                    </a:cubicBezTo>
                    <a:cubicBezTo>
                      <a:pt x="483" y="144"/>
                      <a:pt x="494" y="136"/>
                      <a:pt x="497" y="138"/>
                    </a:cubicBezTo>
                    <a:cubicBezTo>
                      <a:pt x="504" y="141"/>
                      <a:pt x="514" y="150"/>
                      <a:pt x="514" y="157"/>
                    </a:cubicBezTo>
                    <a:cubicBezTo>
                      <a:pt x="512" y="171"/>
                      <a:pt x="507" y="186"/>
                      <a:pt x="500" y="199"/>
                    </a:cubicBezTo>
                    <a:cubicBezTo>
                      <a:pt x="494" y="212"/>
                      <a:pt x="481" y="221"/>
                      <a:pt x="473" y="233"/>
                    </a:cubicBezTo>
                    <a:cubicBezTo>
                      <a:pt x="466" y="245"/>
                      <a:pt x="460" y="257"/>
                      <a:pt x="452" y="272"/>
                    </a:cubicBezTo>
                    <a:cubicBezTo>
                      <a:pt x="466" y="276"/>
                      <a:pt x="479" y="279"/>
                      <a:pt x="498" y="283"/>
                    </a:cubicBezTo>
                    <a:cubicBezTo>
                      <a:pt x="494" y="272"/>
                      <a:pt x="493" y="267"/>
                      <a:pt x="490" y="263"/>
                    </a:cubicBezTo>
                    <a:cubicBezTo>
                      <a:pt x="486" y="253"/>
                      <a:pt x="484" y="242"/>
                      <a:pt x="495" y="240"/>
                    </a:cubicBezTo>
                    <a:cubicBezTo>
                      <a:pt x="505" y="237"/>
                      <a:pt x="517" y="241"/>
                      <a:pt x="526" y="246"/>
                    </a:cubicBezTo>
                    <a:cubicBezTo>
                      <a:pt x="528" y="247"/>
                      <a:pt x="526" y="263"/>
                      <a:pt x="522" y="269"/>
                    </a:cubicBezTo>
                    <a:cubicBezTo>
                      <a:pt x="510" y="286"/>
                      <a:pt x="510" y="291"/>
                      <a:pt x="530" y="296"/>
                    </a:cubicBezTo>
                    <a:cubicBezTo>
                      <a:pt x="546" y="300"/>
                      <a:pt x="561" y="303"/>
                      <a:pt x="579" y="307"/>
                    </a:cubicBezTo>
                    <a:cubicBezTo>
                      <a:pt x="576" y="290"/>
                      <a:pt x="571" y="275"/>
                      <a:pt x="570" y="260"/>
                    </a:cubicBezTo>
                    <a:cubicBezTo>
                      <a:pt x="568" y="245"/>
                      <a:pt x="569" y="228"/>
                      <a:pt x="585" y="222"/>
                    </a:cubicBezTo>
                    <a:cubicBezTo>
                      <a:pt x="595" y="218"/>
                      <a:pt x="609" y="218"/>
                      <a:pt x="617" y="224"/>
                    </a:cubicBezTo>
                    <a:cubicBezTo>
                      <a:pt x="625" y="229"/>
                      <a:pt x="630" y="243"/>
                      <a:pt x="629" y="252"/>
                    </a:cubicBezTo>
                    <a:cubicBezTo>
                      <a:pt x="628" y="270"/>
                      <a:pt x="621" y="287"/>
                      <a:pt x="617" y="304"/>
                    </a:cubicBezTo>
                    <a:cubicBezTo>
                      <a:pt x="619" y="305"/>
                      <a:pt x="620" y="305"/>
                      <a:pt x="622" y="306"/>
                    </a:cubicBezTo>
                    <a:cubicBezTo>
                      <a:pt x="629" y="289"/>
                      <a:pt x="639" y="273"/>
                      <a:pt x="642" y="255"/>
                    </a:cubicBezTo>
                    <a:cubicBezTo>
                      <a:pt x="652" y="206"/>
                      <a:pt x="672" y="199"/>
                      <a:pt x="704" y="201"/>
                    </a:cubicBezTo>
                    <a:cubicBezTo>
                      <a:pt x="709" y="201"/>
                      <a:pt x="714" y="203"/>
                      <a:pt x="718" y="204"/>
                    </a:cubicBezTo>
                    <a:cubicBezTo>
                      <a:pt x="734" y="211"/>
                      <a:pt x="751" y="219"/>
                      <a:pt x="752" y="239"/>
                    </a:cubicBezTo>
                    <a:cubicBezTo>
                      <a:pt x="753" y="259"/>
                      <a:pt x="735" y="264"/>
                      <a:pt x="720" y="270"/>
                    </a:cubicBezTo>
                    <a:cubicBezTo>
                      <a:pt x="698" y="279"/>
                      <a:pt x="676" y="287"/>
                      <a:pt x="654" y="297"/>
                    </a:cubicBezTo>
                    <a:cubicBezTo>
                      <a:pt x="646" y="300"/>
                      <a:pt x="640" y="304"/>
                      <a:pt x="634" y="309"/>
                    </a:cubicBezTo>
                    <a:cubicBezTo>
                      <a:pt x="616" y="324"/>
                      <a:pt x="617" y="333"/>
                      <a:pt x="634" y="348"/>
                    </a:cubicBezTo>
                    <a:cubicBezTo>
                      <a:pt x="642" y="357"/>
                      <a:pt x="660" y="363"/>
                      <a:pt x="644" y="380"/>
                    </a:cubicBezTo>
                    <a:cubicBezTo>
                      <a:pt x="659" y="392"/>
                      <a:pt x="666" y="391"/>
                      <a:pt x="672" y="375"/>
                    </a:cubicBezTo>
                    <a:cubicBezTo>
                      <a:pt x="672" y="372"/>
                      <a:pt x="673" y="369"/>
                      <a:pt x="674" y="367"/>
                    </a:cubicBezTo>
                    <a:cubicBezTo>
                      <a:pt x="678" y="361"/>
                      <a:pt x="683" y="354"/>
                      <a:pt x="688" y="348"/>
                    </a:cubicBezTo>
                    <a:cubicBezTo>
                      <a:pt x="692" y="355"/>
                      <a:pt x="696" y="362"/>
                      <a:pt x="699" y="367"/>
                    </a:cubicBezTo>
                    <a:cubicBezTo>
                      <a:pt x="718" y="357"/>
                      <a:pt x="740" y="346"/>
                      <a:pt x="762" y="335"/>
                    </a:cubicBezTo>
                    <a:cubicBezTo>
                      <a:pt x="765" y="333"/>
                      <a:pt x="767" y="327"/>
                      <a:pt x="771" y="325"/>
                    </a:cubicBezTo>
                    <a:cubicBezTo>
                      <a:pt x="778" y="322"/>
                      <a:pt x="787" y="315"/>
                      <a:pt x="791" y="317"/>
                    </a:cubicBezTo>
                    <a:cubicBezTo>
                      <a:pt x="798" y="321"/>
                      <a:pt x="805" y="331"/>
                      <a:pt x="806" y="338"/>
                    </a:cubicBezTo>
                    <a:cubicBezTo>
                      <a:pt x="807" y="343"/>
                      <a:pt x="795" y="349"/>
                      <a:pt x="789" y="354"/>
                    </a:cubicBezTo>
                    <a:cubicBezTo>
                      <a:pt x="787" y="356"/>
                      <a:pt x="783" y="356"/>
                      <a:pt x="779" y="356"/>
                    </a:cubicBezTo>
                    <a:cubicBezTo>
                      <a:pt x="759" y="355"/>
                      <a:pt x="746" y="361"/>
                      <a:pt x="746" y="384"/>
                    </a:cubicBezTo>
                    <a:cubicBezTo>
                      <a:pt x="745" y="389"/>
                      <a:pt x="741" y="393"/>
                      <a:pt x="738" y="398"/>
                    </a:cubicBezTo>
                    <a:cubicBezTo>
                      <a:pt x="740" y="399"/>
                      <a:pt x="741" y="399"/>
                      <a:pt x="742" y="399"/>
                    </a:cubicBezTo>
                    <a:close/>
                    <a:moveTo>
                      <a:pt x="377" y="603"/>
                    </a:moveTo>
                    <a:cubicBezTo>
                      <a:pt x="416" y="598"/>
                      <a:pt x="445" y="596"/>
                      <a:pt x="474" y="592"/>
                    </a:cubicBezTo>
                    <a:cubicBezTo>
                      <a:pt x="538" y="583"/>
                      <a:pt x="593" y="559"/>
                      <a:pt x="615" y="492"/>
                    </a:cubicBezTo>
                    <a:cubicBezTo>
                      <a:pt x="620" y="476"/>
                      <a:pt x="624" y="455"/>
                      <a:pt x="617" y="443"/>
                    </a:cubicBezTo>
                    <a:cubicBezTo>
                      <a:pt x="605" y="420"/>
                      <a:pt x="585" y="401"/>
                      <a:pt x="567" y="382"/>
                    </a:cubicBezTo>
                    <a:cubicBezTo>
                      <a:pt x="559" y="373"/>
                      <a:pt x="550" y="363"/>
                      <a:pt x="540" y="360"/>
                    </a:cubicBezTo>
                    <a:cubicBezTo>
                      <a:pt x="510" y="350"/>
                      <a:pt x="479" y="339"/>
                      <a:pt x="447" y="337"/>
                    </a:cubicBezTo>
                    <a:cubicBezTo>
                      <a:pt x="406" y="335"/>
                      <a:pt x="364" y="339"/>
                      <a:pt x="323" y="346"/>
                    </a:cubicBezTo>
                    <a:cubicBezTo>
                      <a:pt x="264" y="356"/>
                      <a:pt x="215" y="382"/>
                      <a:pt x="195" y="444"/>
                    </a:cubicBezTo>
                    <a:cubicBezTo>
                      <a:pt x="191" y="459"/>
                      <a:pt x="187" y="480"/>
                      <a:pt x="193" y="492"/>
                    </a:cubicBezTo>
                    <a:cubicBezTo>
                      <a:pt x="206" y="515"/>
                      <a:pt x="226" y="534"/>
                      <a:pt x="243" y="554"/>
                    </a:cubicBezTo>
                    <a:cubicBezTo>
                      <a:pt x="250" y="562"/>
                      <a:pt x="258" y="572"/>
                      <a:pt x="267" y="574"/>
                    </a:cubicBezTo>
                    <a:cubicBezTo>
                      <a:pt x="306" y="586"/>
                      <a:pt x="346" y="595"/>
                      <a:pt x="377" y="603"/>
                    </a:cubicBezTo>
                    <a:close/>
                    <a:moveTo>
                      <a:pt x="670" y="462"/>
                    </a:moveTo>
                    <a:cubicBezTo>
                      <a:pt x="664" y="480"/>
                      <a:pt x="659" y="497"/>
                      <a:pt x="653" y="519"/>
                    </a:cubicBezTo>
                    <a:cubicBezTo>
                      <a:pt x="675" y="489"/>
                      <a:pt x="680" y="470"/>
                      <a:pt x="670" y="462"/>
                    </a:cubicBezTo>
                    <a:close/>
                    <a:moveTo>
                      <a:pt x="157" y="420"/>
                    </a:moveTo>
                    <a:cubicBezTo>
                      <a:pt x="137" y="439"/>
                      <a:pt x="130" y="466"/>
                      <a:pt x="141" y="474"/>
                    </a:cubicBezTo>
                    <a:cubicBezTo>
                      <a:pt x="146" y="456"/>
                      <a:pt x="151" y="439"/>
                      <a:pt x="157" y="420"/>
                    </a:cubicBezTo>
                    <a:close/>
                  </a:path>
                </a:pathLst>
              </a:custGeom>
              <a:solidFill>
                <a:srgbClr val="F18A9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7" name="Freeform 6"/>
              <p:cNvSpPr>
                <a:spLocks/>
              </p:cNvSpPr>
              <p:nvPr/>
            </p:nvSpPr>
            <p:spPr bwMode="auto">
              <a:xfrm>
                <a:off x="16686213" y="3106738"/>
                <a:ext cx="322262" cy="263525"/>
              </a:xfrm>
              <a:custGeom>
                <a:avLst/>
                <a:gdLst>
                  <a:gd name="T0" fmla="*/ 45 w 86"/>
                  <a:gd name="T1" fmla="*/ 47 h 70"/>
                  <a:gd name="T2" fmla="*/ 44 w 86"/>
                  <a:gd name="T3" fmla="*/ 49 h 70"/>
                  <a:gd name="T4" fmla="*/ 14 w 86"/>
                  <a:gd name="T5" fmla="*/ 58 h 70"/>
                  <a:gd name="T6" fmla="*/ 18 w 86"/>
                  <a:gd name="T7" fmla="*/ 26 h 70"/>
                  <a:gd name="T8" fmla="*/ 53 w 86"/>
                  <a:gd name="T9" fmla="*/ 5 h 70"/>
                  <a:gd name="T10" fmla="*/ 86 w 86"/>
                  <a:gd name="T11" fmla="*/ 28 h 70"/>
                  <a:gd name="T12" fmla="*/ 78 w 86"/>
                  <a:gd name="T13" fmla="*/ 41 h 70"/>
                  <a:gd name="T14" fmla="*/ 45 w 86"/>
                  <a:gd name="T15" fmla="*/ 47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6" h="70">
                    <a:moveTo>
                      <a:pt x="45" y="47"/>
                    </a:moveTo>
                    <a:cubicBezTo>
                      <a:pt x="46" y="46"/>
                      <a:pt x="45" y="47"/>
                      <a:pt x="44" y="49"/>
                    </a:cubicBezTo>
                    <a:cubicBezTo>
                      <a:pt x="36" y="60"/>
                      <a:pt x="27" y="70"/>
                      <a:pt x="14" y="58"/>
                    </a:cubicBezTo>
                    <a:cubicBezTo>
                      <a:pt x="0" y="47"/>
                      <a:pt x="8" y="35"/>
                      <a:pt x="18" y="26"/>
                    </a:cubicBezTo>
                    <a:cubicBezTo>
                      <a:pt x="28" y="18"/>
                      <a:pt x="40" y="10"/>
                      <a:pt x="53" y="5"/>
                    </a:cubicBezTo>
                    <a:cubicBezTo>
                      <a:pt x="69" y="0"/>
                      <a:pt x="84" y="11"/>
                      <a:pt x="86" y="28"/>
                    </a:cubicBezTo>
                    <a:cubicBezTo>
                      <a:pt x="86" y="32"/>
                      <a:pt x="82" y="40"/>
                      <a:pt x="78" y="41"/>
                    </a:cubicBezTo>
                    <a:cubicBezTo>
                      <a:pt x="68" y="44"/>
                      <a:pt x="58" y="45"/>
                      <a:pt x="45" y="47"/>
                    </a:cubicBezTo>
                    <a:close/>
                  </a:path>
                </a:pathLst>
              </a:custGeom>
              <a:solidFill>
                <a:srgbClr val="F18A9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8" name="Freeform 7"/>
              <p:cNvSpPr>
                <a:spLocks/>
              </p:cNvSpPr>
              <p:nvPr/>
            </p:nvSpPr>
            <p:spPr bwMode="auto">
              <a:xfrm>
                <a:off x="13835063" y="1922463"/>
                <a:ext cx="293687" cy="225425"/>
              </a:xfrm>
              <a:custGeom>
                <a:avLst/>
                <a:gdLst>
                  <a:gd name="T0" fmla="*/ 25 w 78"/>
                  <a:gd name="T1" fmla="*/ 58 h 60"/>
                  <a:gd name="T2" fmla="*/ 0 w 78"/>
                  <a:gd name="T3" fmla="*/ 32 h 60"/>
                  <a:gd name="T4" fmla="*/ 21 w 78"/>
                  <a:gd name="T5" fmla="*/ 18 h 60"/>
                  <a:gd name="T6" fmla="*/ 49 w 78"/>
                  <a:gd name="T7" fmla="*/ 5 h 60"/>
                  <a:gd name="T8" fmla="*/ 69 w 78"/>
                  <a:gd name="T9" fmla="*/ 3 h 60"/>
                  <a:gd name="T10" fmla="*/ 76 w 78"/>
                  <a:gd name="T11" fmla="*/ 25 h 60"/>
                  <a:gd name="T12" fmla="*/ 25 w 78"/>
                  <a:gd name="T13" fmla="*/ 58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60">
                    <a:moveTo>
                      <a:pt x="25" y="58"/>
                    </a:moveTo>
                    <a:cubicBezTo>
                      <a:pt x="8" y="60"/>
                      <a:pt x="2" y="46"/>
                      <a:pt x="0" y="32"/>
                    </a:cubicBezTo>
                    <a:cubicBezTo>
                      <a:pt x="0" y="28"/>
                      <a:pt x="13" y="19"/>
                      <a:pt x="21" y="18"/>
                    </a:cubicBezTo>
                    <a:cubicBezTo>
                      <a:pt x="33" y="17"/>
                      <a:pt x="42" y="16"/>
                      <a:pt x="49" y="5"/>
                    </a:cubicBezTo>
                    <a:cubicBezTo>
                      <a:pt x="52" y="1"/>
                      <a:pt x="66" y="0"/>
                      <a:pt x="69" y="3"/>
                    </a:cubicBezTo>
                    <a:cubicBezTo>
                      <a:pt x="74" y="7"/>
                      <a:pt x="78" y="19"/>
                      <a:pt x="76" y="25"/>
                    </a:cubicBezTo>
                    <a:cubicBezTo>
                      <a:pt x="70" y="44"/>
                      <a:pt x="46" y="58"/>
                      <a:pt x="25" y="58"/>
                    </a:cubicBezTo>
                    <a:close/>
                  </a:path>
                </a:pathLst>
              </a:custGeom>
              <a:solidFill>
                <a:srgbClr val="F18A9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9" name="Freeform 8"/>
              <p:cNvSpPr>
                <a:spLocks/>
              </p:cNvSpPr>
              <p:nvPr/>
            </p:nvSpPr>
            <p:spPr bwMode="auto">
              <a:xfrm>
                <a:off x="16821150" y="1501775"/>
                <a:ext cx="157162" cy="173037"/>
              </a:xfrm>
              <a:custGeom>
                <a:avLst/>
                <a:gdLst>
                  <a:gd name="T0" fmla="*/ 18 w 42"/>
                  <a:gd name="T1" fmla="*/ 46 h 46"/>
                  <a:gd name="T2" fmla="*/ 1 w 42"/>
                  <a:gd name="T3" fmla="*/ 26 h 46"/>
                  <a:gd name="T4" fmla="*/ 25 w 42"/>
                  <a:gd name="T5" fmla="*/ 1 h 46"/>
                  <a:gd name="T6" fmla="*/ 41 w 42"/>
                  <a:gd name="T7" fmla="*/ 17 h 46"/>
                  <a:gd name="T8" fmla="*/ 18 w 42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46">
                    <a:moveTo>
                      <a:pt x="18" y="46"/>
                    </a:moveTo>
                    <a:cubicBezTo>
                      <a:pt x="13" y="41"/>
                      <a:pt x="0" y="31"/>
                      <a:pt x="1" y="26"/>
                    </a:cubicBezTo>
                    <a:cubicBezTo>
                      <a:pt x="5" y="16"/>
                      <a:pt x="15" y="8"/>
                      <a:pt x="25" y="1"/>
                    </a:cubicBezTo>
                    <a:cubicBezTo>
                      <a:pt x="26" y="0"/>
                      <a:pt x="42" y="12"/>
                      <a:pt x="41" y="17"/>
                    </a:cubicBezTo>
                    <a:cubicBezTo>
                      <a:pt x="41" y="28"/>
                      <a:pt x="41" y="44"/>
                      <a:pt x="18" y="46"/>
                    </a:cubicBezTo>
                    <a:close/>
                  </a:path>
                </a:pathLst>
              </a:custGeom>
              <a:solidFill>
                <a:srgbClr val="F18A9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0" name="Freeform 9"/>
              <p:cNvSpPr>
                <a:spLocks/>
              </p:cNvSpPr>
              <p:nvPr/>
            </p:nvSpPr>
            <p:spPr bwMode="auto">
              <a:xfrm>
                <a:off x="13862050" y="3592513"/>
                <a:ext cx="158750" cy="203200"/>
              </a:xfrm>
              <a:custGeom>
                <a:avLst/>
                <a:gdLst>
                  <a:gd name="T0" fmla="*/ 20 w 42"/>
                  <a:gd name="T1" fmla="*/ 54 h 54"/>
                  <a:gd name="T2" fmla="*/ 1 w 42"/>
                  <a:gd name="T3" fmla="*/ 28 h 54"/>
                  <a:gd name="T4" fmla="*/ 18 w 42"/>
                  <a:gd name="T5" fmla="*/ 0 h 54"/>
                  <a:gd name="T6" fmla="*/ 42 w 42"/>
                  <a:gd name="T7" fmla="*/ 19 h 54"/>
                  <a:gd name="T8" fmla="*/ 20 w 42"/>
                  <a:gd name="T9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20" y="54"/>
                    </a:moveTo>
                    <a:cubicBezTo>
                      <a:pt x="11" y="42"/>
                      <a:pt x="0" y="34"/>
                      <a:pt x="1" y="28"/>
                    </a:cubicBezTo>
                    <a:cubicBezTo>
                      <a:pt x="3" y="18"/>
                      <a:pt x="12" y="9"/>
                      <a:pt x="18" y="0"/>
                    </a:cubicBezTo>
                    <a:cubicBezTo>
                      <a:pt x="27" y="7"/>
                      <a:pt x="42" y="14"/>
                      <a:pt x="42" y="19"/>
                    </a:cubicBezTo>
                    <a:cubicBezTo>
                      <a:pt x="40" y="29"/>
                      <a:pt x="30" y="39"/>
                      <a:pt x="20" y="54"/>
                    </a:cubicBezTo>
                    <a:close/>
                  </a:path>
                </a:pathLst>
              </a:custGeom>
              <a:solidFill>
                <a:srgbClr val="F18A9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1" name="Freeform 10"/>
              <p:cNvSpPr>
                <a:spLocks/>
              </p:cNvSpPr>
              <p:nvPr/>
            </p:nvSpPr>
            <p:spPr bwMode="auto">
              <a:xfrm>
                <a:off x="16703675" y="3013075"/>
                <a:ext cx="128587" cy="93662"/>
              </a:xfrm>
              <a:custGeom>
                <a:avLst/>
                <a:gdLst>
                  <a:gd name="T0" fmla="*/ 19 w 34"/>
                  <a:gd name="T1" fmla="*/ 25 h 25"/>
                  <a:gd name="T2" fmla="*/ 0 w 34"/>
                  <a:gd name="T3" fmla="*/ 11 h 25"/>
                  <a:gd name="T4" fmla="*/ 17 w 34"/>
                  <a:gd name="T5" fmla="*/ 1 h 25"/>
                  <a:gd name="T6" fmla="*/ 34 w 34"/>
                  <a:gd name="T7" fmla="*/ 13 h 25"/>
                  <a:gd name="T8" fmla="*/ 19 w 34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5">
                    <a:moveTo>
                      <a:pt x="19" y="25"/>
                    </a:moveTo>
                    <a:cubicBezTo>
                      <a:pt x="11" y="20"/>
                      <a:pt x="5" y="16"/>
                      <a:pt x="0" y="11"/>
                    </a:cubicBezTo>
                    <a:cubicBezTo>
                      <a:pt x="5" y="8"/>
                      <a:pt x="11" y="0"/>
                      <a:pt x="17" y="1"/>
                    </a:cubicBezTo>
                    <a:cubicBezTo>
                      <a:pt x="23" y="1"/>
                      <a:pt x="28" y="8"/>
                      <a:pt x="34" y="13"/>
                    </a:cubicBezTo>
                    <a:cubicBezTo>
                      <a:pt x="29" y="16"/>
                      <a:pt x="25" y="20"/>
                      <a:pt x="19" y="25"/>
                    </a:cubicBezTo>
                    <a:close/>
                  </a:path>
                </a:pathLst>
              </a:custGeom>
              <a:solidFill>
                <a:srgbClr val="F18A9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2" name="Freeform 11"/>
              <p:cNvSpPr>
                <a:spLocks/>
              </p:cNvSpPr>
              <p:nvPr/>
            </p:nvSpPr>
            <p:spPr bwMode="auto">
              <a:xfrm>
                <a:off x="14008100" y="2171700"/>
                <a:ext cx="131762" cy="93662"/>
              </a:xfrm>
              <a:custGeom>
                <a:avLst/>
                <a:gdLst>
                  <a:gd name="T0" fmla="*/ 18 w 35"/>
                  <a:gd name="T1" fmla="*/ 25 h 25"/>
                  <a:gd name="T2" fmla="*/ 0 w 35"/>
                  <a:gd name="T3" fmla="*/ 9 h 25"/>
                  <a:gd name="T4" fmla="*/ 16 w 35"/>
                  <a:gd name="T5" fmla="*/ 0 h 25"/>
                  <a:gd name="T6" fmla="*/ 35 w 35"/>
                  <a:gd name="T7" fmla="*/ 10 h 25"/>
                  <a:gd name="T8" fmla="*/ 18 w 35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25">
                    <a:moveTo>
                      <a:pt x="18" y="25"/>
                    </a:moveTo>
                    <a:cubicBezTo>
                      <a:pt x="11" y="19"/>
                      <a:pt x="6" y="14"/>
                      <a:pt x="0" y="9"/>
                    </a:cubicBezTo>
                    <a:cubicBezTo>
                      <a:pt x="5" y="6"/>
                      <a:pt x="11" y="0"/>
                      <a:pt x="16" y="0"/>
                    </a:cubicBezTo>
                    <a:cubicBezTo>
                      <a:pt x="22" y="1"/>
                      <a:pt x="29" y="7"/>
                      <a:pt x="35" y="10"/>
                    </a:cubicBezTo>
                    <a:cubicBezTo>
                      <a:pt x="30" y="15"/>
                      <a:pt x="25" y="19"/>
                      <a:pt x="18" y="25"/>
                    </a:cubicBezTo>
                    <a:close/>
                  </a:path>
                </a:pathLst>
              </a:custGeom>
              <a:solidFill>
                <a:srgbClr val="F18A9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3" name="Freeform 12"/>
              <p:cNvSpPr>
                <a:spLocks/>
              </p:cNvSpPr>
              <p:nvPr/>
            </p:nvSpPr>
            <p:spPr bwMode="auto">
              <a:xfrm>
                <a:off x="14144625" y="1463675"/>
                <a:ext cx="93662" cy="109537"/>
              </a:xfrm>
              <a:custGeom>
                <a:avLst/>
                <a:gdLst>
                  <a:gd name="T0" fmla="*/ 12 w 25"/>
                  <a:gd name="T1" fmla="*/ 29 h 29"/>
                  <a:gd name="T2" fmla="*/ 0 w 25"/>
                  <a:gd name="T3" fmla="*/ 9 h 29"/>
                  <a:gd name="T4" fmla="*/ 14 w 25"/>
                  <a:gd name="T5" fmla="*/ 0 h 29"/>
                  <a:gd name="T6" fmla="*/ 24 w 25"/>
                  <a:gd name="T7" fmla="*/ 12 h 29"/>
                  <a:gd name="T8" fmla="*/ 12 w 25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9">
                    <a:moveTo>
                      <a:pt x="12" y="29"/>
                    </a:moveTo>
                    <a:cubicBezTo>
                      <a:pt x="6" y="20"/>
                      <a:pt x="0" y="15"/>
                      <a:pt x="0" y="9"/>
                    </a:cubicBezTo>
                    <a:cubicBezTo>
                      <a:pt x="0" y="6"/>
                      <a:pt x="9" y="0"/>
                      <a:pt x="14" y="0"/>
                    </a:cubicBezTo>
                    <a:cubicBezTo>
                      <a:pt x="18" y="0"/>
                      <a:pt x="24" y="7"/>
                      <a:pt x="24" y="12"/>
                    </a:cubicBezTo>
                    <a:cubicBezTo>
                      <a:pt x="25" y="16"/>
                      <a:pt x="18" y="21"/>
                      <a:pt x="12" y="29"/>
                    </a:cubicBezTo>
                    <a:close/>
                  </a:path>
                </a:pathLst>
              </a:custGeom>
              <a:solidFill>
                <a:srgbClr val="F18A9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4" name="Freeform 13"/>
              <p:cNvSpPr>
                <a:spLocks/>
              </p:cNvSpPr>
              <p:nvPr/>
            </p:nvSpPr>
            <p:spPr bwMode="auto">
              <a:xfrm>
                <a:off x="13985875" y="3479800"/>
                <a:ext cx="117475" cy="82550"/>
              </a:xfrm>
              <a:custGeom>
                <a:avLst/>
                <a:gdLst>
                  <a:gd name="T0" fmla="*/ 31 w 31"/>
                  <a:gd name="T1" fmla="*/ 10 h 22"/>
                  <a:gd name="T2" fmla="*/ 13 w 31"/>
                  <a:gd name="T3" fmla="*/ 22 h 22"/>
                  <a:gd name="T4" fmla="*/ 0 w 31"/>
                  <a:gd name="T5" fmla="*/ 12 h 22"/>
                  <a:gd name="T6" fmla="*/ 12 w 31"/>
                  <a:gd name="T7" fmla="*/ 0 h 22"/>
                  <a:gd name="T8" fmla="*/ 31 w 31"/>
                  <a:gd name="T9" fmla="*/ 1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2">
                    <a:moveTo>
                      <a:pt x="31" y="10"/>
                    </a:moveTo>
                    <a:cubicBezTo>
                      <a:pt x="23" y="16"/>
                      <a:pt x="18" y="22"/>
                      <a:pt x="13" y="22"/>
                    </a:cubicBezTo>
                    <a:cubicBezTo>
                      <a:pt x="9" y="22"/>
                      <a:pt x="4" y="16"/>
                      <a:pt x="0" y="12"/>
                    </a:cubicBezTo>
                    <a:cubicBezTo>
                      <a:pt x="4" y="8"/>
                      <a:pt x="8" y="1"/>
                      <a:pt x="12" y="0"/>
                    </a:cubicBezTo>
                    <a:cubicBezTo>
                      <a:pt x="17" y="0"/>
                      <a:pt x="22" y="5"/>
                      <a:pt x="31" y="10"/>
                    </a:cubicBezTo>
                    <a:close/>
                  </a:path>
                </a:pathLst>
              </a:custGeom>
              <a:solidFill>
                <a:srgbClr val="F18A9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5" name="Freeform 14"/>
              <p:cNvSpPr>
                <a:spLocks/>
              </p:cNvSpPr>
              <p:nvPr/>
            </p:nvSpPr>
            <p:spPr bwMode="auto">
              <a:xfrm>
                <a:off x="16602075" y="3716338"/>
                <a:ext cx="125412" cy="90487"/>
              </a:xfrm>
              <a:custGeom>
                <a:avLst/>
                <a:gdLst>
                  <a:gd name="T0" fmla="*/ 33 w 33"/>
                  <a:gd name="T1" fmla="*/ 10 h 24"/>
                  <a:gd name="T2" fmla="*/ 14 w 33"/>
                  <a:gd name="T3" fmla="*/ 23 h 24"/>
                  <a:gd name="T4" fmla="*/ 0 w 33"/>
                  <a:gd name="T5" fmla="*/ 11 h 24"/>
                  <a:gd name="T6" fmla="*/ 11 w 33"/>
                  <a:gd name="T7" fmla="*/ 0 h 24"/>
                  <a:gd name="T8" fmla="*/ 33 w 33"/>
                  <a:gd name="T9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24">
                    <a:moveTo>
                      <a:pt x="33" y="10"/>
                    </a:moveTo>
                    <a:cubicBezTo>
                      <a:pt x="23" y="17"/>
                      <a:pt x="18" y="24"/>
                      <a:pt x="14" y="23"/>
                    </a:cubicBezTo>
                    <a:cubicBezTo>
                      <a:pt x="9" y="22"/>
                      <a:pt x="5" y="15"/>
                      <a:pt x="0" y="11"/>
                    </a:cubicBezTo>
                    <a:cubicBezTo>
                      <a:pt x="4" y="7"/>
                      <a:pt x="8" y="0"/>
                      <a:pt x="11" y="0"/>
                    </a:cubicBezTo>
                    <a:cubicBezTo>
                      <a:pt x="17" y="1"/>
                      <a:pt x="22" y="5"/>
                      <a:pt x="33" y="10"/>
                    </a:cubicBezTo>
                    <a:close/>
                  </a:path>
                </a:pathLst>
              </a:custGeom>
              <a:solidFill>
                <a:srgbClr val="F18A9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6" name="Freeform 15"/>
              <p:cNvSpPr>
                <a:spLocks/>
              </p:cNvSpPr>
              <p:nvPr/>
            </p:nvSpPr>
            <p:spPr bwMode="auto">
              <a:xfrm>
                <a:off x="16760825" y="1701800"/>
                <a:ext cx="115887" cy="85725"/>
              </a:xfrm>
              <a:custGeom>
                <a:avLst/>
                <a:gdLst>
                  <a:gd name="T0" fmla="*/ 31 w 31"/>
                  <a:gd name="T1" fmla="*/ 11 h 23"/>
                  <a:gd name="T2" fmla="*/ 13 w 31"/>
                  <a:gd name="T3" fmla="*/ 23 h 23"/>
                  <a:gd name="T4" fmla="*/ 0 w 31"/>
                  <a:gd name="T5" fmla="*/ 12 h 23"/>
                  <a:gd name="T6" fmla="*/ 15 w 31"/>
                  <a:gd name="T7" fmla="*/ 1 h 23"/>
                  <a:gd name="T8" fmla="*/ 31 w 31"/>
                  <a:gd name="T9" fmla="*/ 1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3">
                    <a:moveTo>
                      <a:pt x="31" y="11"/>
                    </a:moveTo>
                    <a:cubicBezTo>
                      <a:pt x="23" y="17"/>
                      <a:pt x="18" y="23"/>
                      <a:pt x="13" y="23"/>
                    </a:cubicBezTo>
                    <a:cubicBezTo>
                      <a:pt x="9" y="23"/>
                      <a:pt x="4" y="16"/>
                      <a:pt x="0" y="12"/>
                    </a:cubicBezTo>
                    <a:cubicBezTo>
                      <a:pt x="5" y="8"/>
                      <a:pt x="9" y="2"/>
                      <a:pt x="15" y="1"/>
                    </a:cubicBezTo>
                    <a:cubicBezTo>
                      <a:pt x="18" y="0"/>
                      <a:pt x="23" y="6"/>
                      <a:pt x="31" y="11"/>
                    </a:cubicBezTo>
                    <a:close/>
                  </a:path>
                </a:pathLst>
              </a:custGeom>
              <a:solidFill>
                <a:srgbClr val="F18A9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82" name="Group 37">
              <a:extLst>
                <a:ext uri="{FF2B5EF4-FFF2-40B4-BE49-F238E27FC236}">
                  <a16:creationId xmlns:a16="http://schemas.microsoft.com/office/drawing/2014/main" id="{85317541-8977-455F-BBF0-10B6B6DD8A17}"/>
                </a:ext>
              </a:extLst>
            </p:cNvPr>
            <p:cNvGrpSpPr/>
            <p:nvPr/>
          </p:nvGrpSpPr>
          <p:grpSpPr>
            <a:xfrm>
              <a:off x="4039373" y="2418511"/>
              <a:ext cx="2107662" cy="894132"/>
              <a:chOff x="7026501" y="4509120"/>
              <a:chExt cx="1499710" cy="894132"/>
            </a:xfrm>
            <a:noFill/>
          </p:grpSpPr>
          <p:sp>
            <p:nvSpPr>
              <p:cNvPr id="84" name="TextBox 38">
                <a:extLst>
                  <a:ext uri="{FF2B5EF4-FFF2-40B4-BE49-F238E27FC236}">
                    <a16:creationId xmlns:a16="http://schemas.microsoft.com/office/drawing/2014/main" id="{EBA13EFD-AC64-43B3-B4A0-2E9A31D39EC0}"/>
                  </a:ext>
                </a:extLst>
              </p:cNvPr>
              <p:cNvSpPr txBox="1"/>
              <p:nvPr/>
            </p:nvSpPr>
            <p:spPr>
              <a:xfrm>
                <a:off x="7026501" y="4509120"/>
                <a:ext cx="1499710" cy="30777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Add Text</a:t>
                </a:r>
                <a:endPara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85" name="TextBox 39">
                <a:extLst>
                  <a:ext uri="{FF2B5EF4-FFF2-40B4-BE49-F238E27FC236}">
                    <a16:creationId xmlns:a16="http://schemas.microsoft.com/office/drawing/2014/main" id="{9233C234-091A-4B17-A5E7-F13A0E498AA3}"/>
                  </a:ext>
                </a:extLst>
              </p:cNvPr>
              <p:cNvSpPr txBox="1"/>
              <p:nvPr/>
            </p:nvSpPr>
            <p:spPr>
              <a:xfrm>
                <a:off x="7026501" y="4756921"/>
                <a:ext cx="1499710" cy="64633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83" name="직사각형 113">
              <a:extLst>
                <a:ext uri="{FF2B5EF4-FFF2-40B4-BE49-F238E27FC236}">
                  <a16:creationId xmlns:a16="http://schemas.microsoft.com/office/drawing/2014/main" id="{4D61E6E0-3279-45FD-A4BE-5BB4F696AD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3200" y="1784103"/>
              <a:ext cx="1046724" cy="284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b="1" dirty="0" smtClean="0">
                  <a:solidFill>
                    <a:srgbClr val="F18A9A"/>
                  </a:solidFill>
                  <a:cs typeface="Arial" charset="0"/>
                </a:rPr>
                <a:t>2019</a:t>
              </a:r>
              <a:endParaRPr lang="ko-KR" altLang="en-US" dirty="0">
                <a:solidFill>
                  <a:srgbClr val="F18A9A"/>
                </a:solidFill>
              </a:endParaRPr>
            </a:p>
          </p:txBody>
        </p:sp>
      </p:grpSp>
      <p:grpSp>
        <p:nvGrpSpPr>
          <p:cNvPr id="97" name="Grupo 96"/>
          <p:cNvGrpSpPr/>
          <p:nvPr/>
        </p:nvGrpSpPr>
        <p:grpSpPr>
          <a:xfrm>
            <a:off x="-40523" y="3416234"/>
            <a:ext cx="2737944" cy="2677463"/>
            <a:chOff x="4039373" y="1251539"/>
            <a:chExt cx="2107662" cy="2061104"/>
          </a:xfrm>
        </p:grpSpPr>
        <p:grpSp>
          <p:nvGrpSpPr>
            <p:cNvPr id="98" name="Grupo 97"/>
            <p:cNvGrpSpPr/>
            <p:nvPr/>
          </p:nvGrpSpPr>
          <p:grpSpPr>
            <a:xfrm>
              <a:off x="4519078" y="1251539"/>
              <a:ext cx="1272415" cy="1413087"/>
              <a:chOff x="13835063" y="873126"/>
              <a:chExt cx="3173412" cy="3524249"/>
            </a:xfrm>
          </p:grpSpPr>
          <p:sp>
            <p:nvSpPr>
              <p:cNvPr id="103" name="Freeform 5"/>
              <p:cNvSpPr>
                <a:spLocks noEditPoints="1"/>
              </p:cNvSpPr>
              <p:nvPr/>
            </p:nvSpPr>
            <p:spPr bwMode="auto">
              <a:xfrm>
                <a:off x="13895388" y="873126"/>
                <a:ext cx="3049587" cy="3524249"/>
              </a:xfrm>
              <a:custGeom>
                <a:avLst/>
                <a:gdLst>
                  <a:gd name="T0" fmla="*/ 719 w 810"/>
                  <a:gd name="T1" fmla="*/ 417 h 937"/>
                  <a:gd name="T2" fmla="*/ 725 w 810"/>
                  <a:gd name="T3" fmla="*/ 439 h 937"/>
                  <a:gd name="T4" fmla="*/ 810 w 810"/>
                  <a:gd name="T5" fmla="*/ 485 h 937"/>
                  <a:gd name="T6" fmla="*/ 679 w 810"/>
                  <a:gd name="T7" fmla="*/ 556 h 937"/>
                  <a:gd name="T8" fmla="*/ 725 w 810"/>
                  <a:gd name="T9" fmla="*/ 588 h 937"/>
                  <a:gd name="T10" fmla="*/ 691 w 810"/>
                  <a:gd name="T11" fmla="*/ 675 h 937"/>
                  <a:gd name="T12" fmla="*/ 681 w 810"/>
                  <a:gd name="T13" fmla="*/ 729 h 937"/>
                  <a:gd name="T14" fmla="*/ 632 w 810"/>
                  <a:gd name="T15" fmla="*/ 668 h 937"/>
                  <a:gd name="T16" fmla="*/ 587 w 810"/>
                  <a:gd name="T17" fmla="*/ 679 h 937"/>
                  <a:gd name="T18" fmla="*/ 541 w 810"/>
                  <a:gd name="T19" fmla="*/ 648 h 937"/>
                  <a:gd name="T20" fmla="*/ 613 w 810"/>
                  <a:gd name="T21" fmla="*/ 881 h 937"/>
                  <a:gd name="T22" fmla="*/ 531 w 810"/>
                  <a:gd name="T23" fmla="*/ 846 h 937"/>
                  <a:gd name="T24" fmla="*/ 420 w 810"/>
                  <a:gd name="T25" fmla="*/ 675 h 937"/>
                  <a:gd name="T26" fmla="*/ 336 w 810"/>
                  <a:gd name="T27" fmla="*/ 775 h 937"/>
                  <a:gd name="T28" fmla="*/ 309 w 810"/>
                  <a:gd name="T29" fmla="*/ 738 h 937"/>
                  <a:gd name="T30" fmla="*/ 320 w 810"/>
                  <a:gd name="T31" fmla="*/ 674 h 937"/>
                  <a:gd name="T32" fmla="*/ 287 w 810"/>
                  <a:gd name="T33" fmla="*/ 668 h 937"/>
                  <a:gd name="T34" fmla="*/ 241 w 810"/>
                  <a:gd name="T35" fmla="*/ 676 h 937"/>
                  <a:gd name="T36" fmla="*/ 190 w 810"/>
                  <a:gd name="T37" fmla="*/ 630 h 937"/>
                  <a:gd name="T38" fmla="*/ 63 w 810"/>
                  <a:gd name="T39" fmla="*/ 710 h 937"/>
                  <a:gd name="T40" fmla="*/ 179 w 810"/>
                  <a:gd name="T41" fmla="*/ 624 h 937"/>
                  <a:gd name="T42" fmla="*/ 164 w 810"/>
                  <a:gd name="T43" fmla="*/ 557 h 937"/>
                  <a:gd name="T44" fmla="*/ 124 w 810"/>
                  <a:gd name="T45" fmla="*/ 588 h 937"/>
                  <a:gd name="T46" fmla="*/ 38 w 810"/>
                  <a:gd name="T47" fmla="*/ 612 h 937"/>
                  <a:gd name="T48" fmla="*/ 20 w 810"/>
                  <a:gd name="T49" fmla="*/ 583 h 937"/>
                  <a:gd name="T50" fmla="*/ 91 w 810"/>
                  <a:gd name="T51" fmla="*/ 518 h 937"/>
                  <a:gd name="T52" fmla="*/ 48 w 810"/>
                  <a:gd name="T53" fmla="*/ 466 h 937"/>
                  <a:gd name="T54" fmla="*/ 28 w 810"/>
                  <a:gd name="T55" fmla="*/ 431 h 937"/>
                  <a:gd name="T56" fmla="*/ 98 w 810"/>
                  <a:gd name="T57" fmla="*/ 380 h 937"/>
                  <a:gd name="T58" fmla="*/ 130 w 810"/>
                  <a:gd name="T59" fmla="*/ 325 h 937"/>
                  <a:gd name="T60" fmla="*/ 103 w 810"/>
                  <a:gd name="T61" fmla="*/ 211 h 937"/>
                  <a:gd name="T62" fmla="*/ 143 w 810"/>
                  <a:gd name="T63" fmla="*/ 261 h 937"/>
                  <a:gd name="T64" fmla="*/ 178 w 810"/>
                  <a:gd name="T65" fmla="*/ 246 h 937"/>
                  <a:gd name="T66" fmla="*/ 215 w 810"/>
                  <a:gd name="T67" fmla="*/ 278 h 937"/>
                  <a:gd name="T68" fmla="*/ 279 w 810"/>
                  <a:gd name="T69" fmla="*/ 246 h 937"/>
                  <a:gd name="T70" fmla="*/ 220 w 810"/>
                  <a:gd name="T71" fmla="*/ 4 h 937"/>
                  <a:gd name="T72" fmla="*/ 287 w 810"/>
                  <a:gd name="T73" fmla="*/ 213 h 937"/>
                  <a:gd name="T74" fmla="*/ 458 w 810"/>
                  <a:gd name="T75" fmla="*/ 229 h 937"/>
                  <a:gd name="T76" fmla="*/ 497 w 810"/>
                  <a:gd name="T77" fmla="*/ 138 h 937"/>
                  <a:gd name="T78" fmla="*/ 473 w 810"/>
                  <a:gd name="T79" fmla="*/ 233 h 937"/>
                  <a:gd name="T80" fmla="*/ 490 w 810"/>
                  <a:gd name="T81" fmla="*/ 263 h 937"/>
                  <a:gd name="T82" fmla="*/ 522 w 810"/>
                  <a:gd name="T83" fmla="*/ 269 h 937"/>
                  <a:gd name="T84" fmla="*/ 570 w 810"/>
                  <a:gd name="T85" fmla="*/ 260 h 937"/>
                  <a:gd name="T86" fmla="*/ 629 w 810"/>
                  <a:gd name="T87" fmla="*/ 252 h 937"/>
                  <a:gd name="T88" fmla="*/ 642 w 810"/>
                  <a:gd name="T89" fmla="*/ 255 h 937"/>
                  <a:gd name="T90" fmla="*/ 752 w 810"/>
                  <a:gd name="T91" fmla="*/ 239 h 937"/>
                  <a:gd name="T92" fmla="*/ 634 w 810"/>
                  <a:gd name="T93" fmla="*/ 309 h 937"/>
                  <a:gd name="T94" fmla="*/ 672 w 810"/>
                  <a:gd name="T95" fmla="*/ 375 h 937"/>
                  <a:gd name="T96" fmla="*/ 699 w 810"/>
                  <a:gd name="T97" fmla="*/ 367 h 937"/>
                  <a:gd name="T98" fmla="*/ 791 w 810"/>
                  <a:gd name="T99" fmla="*/ 317 h 937"/>
                  <a:gd name="T100" fmla="*/ 779 w 810"/>
                  <a:gd name="T101" fmla="*/ 356 h 937"/>
                  <a:gd name="T102" fmla="*/ 742 w 810"/>
                  <a:gd name="T103" fmla="*/ 399 h 937"/>
                  <a:gd name="T104" fmla="*/ 615 w 810"/>
                  <a:gd name="T105" fmla="*/ 492 h 937"/>
                  <a:gd name="T106" fmla="*/ 540 w 810"/>
                  <a:gd name="T107" fmla="*/ 360 h 937"/>
                  <a:gd name="T108" fmla="*/ 195 w 810"/>
                  <a:gd name="T109" fmla="*/ 444 h 937"/>
                  <a:gd name="T110" fmla="*/ 267 w 810"/>
                  <a:gd name="T111" fmla="*/ 574 h 937"/>
                  <a:gd name="T112" fmla="*/ 653 w 810"/>
                  <a:gd name="T113" fmla="*/ 519 h 937"/>
                  <a:gd name="T114" fmla="*/ 141 w 810"/>
                  <a:gd name="T115" fmla="*/ 474 h 9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810" h="937">
                    <a:moveTo>
                      <a:pt x="742" y="399"/>
                    </a:moveTo>
                    <a:cubicBezTo>
                      <a:pt x="743" y="407"/>
                      <a:pt x="745" y="415"/>
                      <a:pt x="746" y="423"/>
                    </a:cubicBezTo>
                    <a:cubicBezTo>
                      <a:pt x="737" y="421"/>
                      <a:pt x="728" y="419"/>
                      <a:pt x="719" y="417"/>
                    </a:cubicBezTo>
                    <a:cubicBezTo>
                      <a:pt x="719" y="414"/>
                      <a:pt x="719" y="412"/>
                      <a:pt x="719" y="410"/>
                    </a:cubicBezTo>
                    <a:cubicBezTo>
                      <a:pt x="706" y="417"/>
                      <a:pt x="694" y="425"/>
                      <a:pt x="677" y="436"/>
                    </a:cubicBezTo>
                    <a:cubicBezTo>
                      <a:pt x="697" y="437"/>
                      <a:pt x="711" y="440"/>
                      <a:pt x="725" y="439"/>
                    </a:cubicBezTo>
                    <a:cubicBezTo>
                      <a:pt x="753" y="439"/>
                      <a:pt x="757" y="442"/>
                      <a:pt x="762" y="469"/>
                    </a:cubicBezTo>
                    <a:cubicBezTo>
                      <a:pt x="771" y="470"/>
                      <a:pt x="781" y="469"/>
                      <a:pt x="789" y="472"/>
                    </a:cubicBezTo>
                    <a:cubicBezTo>
                      <a:pt x="797" y="475"/>
                      <a:pt x="803" y="481"/>
                      <a:pt x="810" y="485"/>
                    </a:cubicBezTo>
                    <a:cubicBezTo>
                      <a:pt x="801" y="492"/>
                      <a:pt x="788" y="506"/>
                      <a:pt x="783" y="504"/>
                    </a:cubicBezTo>
                    <a:cubicBezTo>
                      <a:pt x="754" y="493"/>
                      <a:pt x="718" y="506"/>
                      <a:pt x="695" y="475"/>
                    </a:cubicBezTo>
                    <a:cubicBezTo>
                      <a:pt x="672" y="500"/>
                      <a:pt x="700" y="530"/>
                      <a:pt x="679" y="556"/>
                    </a:cubicBezTo>
                    <a:cubicBezTo>
                      <a:pt x="695" y="556"/>
                      <a:pt x="706" y="554"/>
                      <a:pt x="716" y="557"/>
                    </a:cubicBezTo>
                    <a:cubicBezTo>
                      <a:pt x="723" y="558"/>
                      <a:pt x="731" y="564"/>
                      <a:pt x="734" y="570"/>
                    </a:cubicBezTo>
                    <a:cubicBezTo>
                      <a:pt x="735" y="575"/>
                      <a:pt x="730" y="585"/>
                      <a:pt x="725" y="588"/>
                    </a:cubicBezTo>
                    <a:cubicBezTo>
                      <a:pt x="711" y="597"/>
                      <a:pt x="696" y="606"/>
                      <a:pt x="681" y="611"/>
                    </a:cubicBezTo>
                    <a:cubicBezTo>
                      <a:pt x="669" y="615"/>
                      <a:pt x="664" y="621"/>
                      <a:pt x="668" y="630"/>
                    </a:cubicBezTo>
                    <a:cubicBezTo>
                      <a:pt x="674" y="646"/>
                      <a:pt x="680" y="662"/>
                      <a:pt x="691" y="675"/>
                    </a:cubicBezTo>
                    <a:cubicBezTo>
                      <a:pt x="704" y="690"/>
                      <a:pt x="711" y="706"/>
                      <a:pt x="707" y="726"/>
                    </a:cubicBezTo>
                    <a:cubicBezTo>
                      <a:pt x="706" y="731"/>
                      <a:pt x="700" y="739"/>
                      <a:pt x="696" y="740"/>
                    </a:cubicBezTo>
                    <a:cubicBezTo>
                      <a:pt x="691" y="740"/>
                      <a:pt x="683" y="734"/>
                      <a:pt x="681" y="729"/>
                    </a:cubicBezTo>
                    <a:cubicBezTo>
                      <a:pt x="675" y="712"/>
                      <a:pt x="668" y="694"/>
                      <a:pt x="668" y="675"/>
                    </a:cubicBezTo>
                    <a:cubicBezTo>
                      <a:pt x="667" y="650"/>
                      <a:pt x="655" y="633"/>
                      <a:pt x="641" y="616"/>
                    </a:cubicBezTo>
                    <a:cubicBezTo>
                      <a:pt x="627" y="629"/>
                      <a:pt x="624" y="652"/>
                      <a:pt x="632" y="668"/>
                    </a:cubicBezTo>
                    <a:cubicBezTo>
                      <a:pt x="635" y="674"/>
                      <a:pt x="636" y="687"/>
                      <a:pt x="633" y="689"/>
                    </a:cubicBezTo>
                    <a:cubicBezTo>
                      <a:pt x="622" y="696"/>
                      <a:pt x="608" y="699"/>
                      <a:pt x="596" y="704"/>
                    </a:cubicBezTo>
                    <a:cubicBezTo>
                      <a:pt x="593" y="696"/>
                      <a:pt x="588" y="687"/>
                      <a:pt x="587" y="679"/>
                    </a:cubicBezTo>
                    <a:cubicBezTo>
                      <a:pt x="587" y="672"/>
                      <a:pt x="591" y="664"/>
                      <a:pt x="595" y="659"/>
                    </a:cubicBezTo>
                    <a:cubicBezTo>
                      <a:pt x="606" y="647"/>
                      <a:pt x="612" y="634"/>
                      <a:pt x="600" y="616"/>
                    </a:cubicBezTo>
                    <a:cubicBezTo>
                      <a:pt x="581" y="626"/>
                      <a:pt x="560" y="636"/>
                      <a:pt x="541" y="648"/>
                    </a:cubicBezTo>
                    <a:cubicBezTo>
                      <a:pt x="525" y="658"/>
                      <a:pt x="522" y="672"/>
                      <a:pt x="531" y="688"/>
                    </a:cubicBezTo>
                    <a:cubicBezTo>
                      <a:pt x="541" y="706"/>
                      <a:pt x="551" y="724"/>
                      <a:pt x="562" y="741"/>
                    </a:cubicBezTo>
                    <a:cubicBezTo>
                      <a:pt x="589" y="784"/>
                      <a:pt x="608" y="830"/>
                      <a:pt x="613" y="881"/>
                    </a:cubicBezTo>
                    <a:cubicBezTo>
                      <a:pt x="616" y="909"/>
                      <a:pt x="608" y="928"/>
                      <a:pt x="590" y="932"/>
                    </a:cubicBezTo>
                    <a:cubicBezTo>
                      <a:pt x="568" y="937"/>
                      <a:pt x="548" y="923"/>
                      <a:pt x="540" y="897"/>
                    </a:cubicBezTo>
                    <a:cubicBezTo>
                      <a:pt x="535" y="880"/>
                      <a:pt x="533" y="863"/>
                      <a:pt x="531" y="846"/>
                    </a:cubicBezTo>
                    <a:cubicBezTo>
                      <a:pt x="528" y="804"/>
                      <a:pt x="528" y="762"/>
                      <a:pt x="523" y="720"/>
                    </a:cubicBezTo>
                    <a:cubicBezTo>
                      <a:pt x="520" y="682"/>
                      <a:pt x="501" y="666"/>
                      <a:pt x="463" y="660"/>
                    </a:cubicBezTo>
                    <a:cubicBezTo>
                      <a:pt x="454" y="679"/>
                      <a:pt x="439" y="686"/>
                      <a:pt x="420" y="675"/>
                    </a:cubicBezTo>
                    <a:cubicBezTo>
                      <a:pt x="404" y="665"/>
                      <a:pt x="389" y="663"/>
                      <a:pt x="376" y="675"/>
                    </a:cubicBezTo>
                    <a:cubicBezTo>
                      <a:pt x="366" y="685"/>
                      <a:pt x="357" y="699"/>
                      <a:pt x="352" y="713"/>
                    </a:cubicBezTo>
                    <a:cubicBezTo>
                      <a:pt x="344" y="733"/>
                      <a:pt x="342" y="755"/>
                      <a:pt x="336" y="775"/>
                    </a:cubicBezTo>
                    <a:cubicBezTo>
                      <a:pt x="332" y="787"/>
                      <a:pt x="327" y="804"/>
                      <a:pt x="310" y="797"/>
                    </a:cubicBezTo>
                    <a:cubicBezTo>
                      <a:pt x="293" y="790"/>
                      <a:pt x="292" y="774"/>
                      <a:pt x="298" y="759"/>
                    </a:cubicBezTo>
                    <a:cubicBezTo>
                      <a:pt x="300" y="751"/>
                      <a:pt x="304" y="744"/>
                      <a:pt x="309" y="738"/>
                    </a:cubicBezTo>
                    <a:cubicBezTo>
                      <a:pt x="325" y="714"/>
                      <a:pt x="343" y="691"/>
                      <a:pt x="362" y="664"/>
                    </a:cubicBezTo>
                    <a:cubicBezTo>
                      <a:pt x="345" y="660"/>
                      <a:pt x="331" y="657"/>
                      <a:pt x="312" y="652"/>
                    </a:cubicBezTo>
                    <a:cubicBezTo>
                      <a:pt x="317" y="664"/>
                      <a:pt x="320" y="669"/>
                      <a:pt x="320" y="674"/>
                    </a:cubicBezTo>
                    <a:cubicBezTo>
                      <a:pt x="320" y="682"/>
                      <a:pt x="318" y="695"/>
                      <a:pt x="316" y="696"/>
                    </a:cubicBezTo>
                    <a:cubicBezTo>
                      <a:pt x="306" y="696"/>
                      <a:pt x="294" y="695"/>
                      <a:pt x="285" y="690"/>
                    </a:cubicBezTo>
                    <a:cubicBezTo>
                      <a:pt x="283" y="689"/>
                      <a:pt x="283" y="674"/>
                      <a:pt x="287" y="668"/>
                    </a:cubicBezTo>
                    <a:cubicBezTo>
                      <a:pt x="301" y="648"/>
                      <a:pt x="301" y="645"/>
                      <a:pt x="277" y="638"/>
                    </a:cubicBezTo>
                    <a:cubicBezTo>
                      <a:pt x="263" y="635"/>
                      <a:pt x="248" y="632"/>
                      <a:pt x="231" y="628"/>
                    </a:cubicBezTo>
                    <a:cubicBezTo>
                      <a:pt x="235" y="645"/>
                      <a:pt x="239" y="660"/>
                      <a:pt x="241" y="676"/>
                    </a:cubicBezTo>
                    <a:cubicBezTo>
                      <a:pt x="245" y="701"/>
                      <a:pt x="232" y="717"/>
                      <a:pt x="210" y="717"/>
                    </a:cubicBezTo>
                    <a:cubicBezTo>
                      <a:pt x="189" y="717"/>
                      <a:pt x="177" y="704"/>
                      <a:pt x="181" y="682"/>
                    </a:cubicBezTo>
                    <a:cubicBezTo>
                      <a:pt x="183" y="665"/>
                      <a:pt x="189" y="648"/>
                      <a:pt x="190" y="630"/>
                    </a:cubicBezTo>
                    <a:cubicBezTo>
                      <a:pt x="182" y="646"/>
                      <a:pt x="175" y="661"/>
                      <a:pt x="168" y="677"/>
                    </a:cubicBezTo>
                    <a:cubicBezTo>
                      <a:pt x="161" y="693"/>
                      <a:pt x="159" y="712"/>
                      <a:pt x="148" y="723"/>
                    </a:cubicBezTo>
                    <a:cubicBezTo>
                      <a:pt x="127" y="745"/>
                      <a:pt x="80" y="736"/>
                      <a:pt x="63" y="710"/>
                    </a:cubicBezTo>
                    <a:cubicBezTo>
                      <a:pt x="53" y="696"/>
                      <a:pt x="57" y="681"/>
                      <a:pt x="77" y="672"/>
                    </a:cubicBezTo>
                    <a:cubicBezTo>
                      <a:pt x="102" y="661"/>
                      <a:pt x="128" y="652"/>
                      <a:pt x="152" y="641"/>
                    </a:cubicBezTo>
                    <a:cubicBezTo>
                      <a:pt x="162" y="637"/>
                      <a:pt x="171" y="631"/>
                      <a:pt x="179" y="624"/>
                    </a:cubicBezTo>
                    <a:cubicBezTo>
                      <a:pt x="194" y="611"/>
                      <a:pt x="193" y="602"/>
                      <a:pt x="179" y="589"/>
                    </a:cubicBezTo>
                    <a:cubicBezTo>
                      <a:pt x="174" y="585"/>
                      <a:pt x="168" y="581"/>
                      <a:pt x="165" y="575"/>
                    </a:cubicBezTo>
                    <a:cubicBezTo>
                      <a:pt x="162" y="570"/>
                      <a:pt x="163" y="564"/>
                      <a:pt x="164" y="557"/>
                    </a:cubicBezTo>
                    <a:cubicBezTo>
                      <a:pt x="152" y="543"/>
                      <a:pt x="144" y="544"/>
                      <a:pt x="139" y="562"/>
                    </a:cubicBezTo>
                    <a:cubicBezTo>
                      <a:pt x="138" y="564"/>
                      <a:pt x="138" y="566"/>
                      <a:pt x="137" y="567"/>
                    </a:cubicBezTo>
                    <a:cubicBezTo>
                      <a:pt x="132" y="574"/>
                      <a:pt x="128" y="581"/>
                      <a:pt x="124" y="588"/>
                    </a:cubicBezTo>
                    <a:cubicBezTo>
                      <a:pt x="119" y="581"/>
                      <a:pt x="115" y="574"/>
                      <a:pt x="111" y="568"/>
                    </a:cubicBezTo>
                    <a:cubicBezTo>
                      <a:pt x="93" y="578"/>
                      <a:pt x="72" y="589"/>
                      <a:pt x="51" y="600"/>
                    </a:cubicBezTo>
                    <a:cubicBezTo>
                      <a:pt x="46" y="603"/>
                      <a:pt x="43" y="609"/>
                      <a:pt x="38" y="612"/>
                    </a:cubicBezTo>
                    <a:cubicBezTo>
                      <a:pt x="32" y="615"/>
                      <a:pt x="23" y="621"/>
                      <a:pt x="20" y="619"/>
                    </a:cubicBezTo>
                    <a:cubicBezTo>
                      <a:pt x="13" y="614"/>
                      <a:pt x="6" y="605"/>
                      <a:pt x="4" y="597"/>
                    </a:cubicBezTo>
                    <a:cubicBezTo>
                      <a:pt x="3" y="594"/>
                      <a:pt x="13" y="585"/>
                      <a:pt x="20" y="583"/>
                    </a:cubicBezTo>
                    <a:cubicBezTo>
                      <a:pt x="54" y="569"/>
                      <a:pt x="55" y="569"/>
                      <a:pt x="68" y="536"/>
                    </a:cubicBezTo>
                    <a:cubicBezTo>
                      <a:pt x="67" y="528"/>
                      <a:pt x="67" y="520"/>
                      <a:pt x="66" y="511"/>
                    </a:cubicBezTo>
                    <a:cubicBezTo>
                      <a:pt x="74" y="514"/>
                      <a:pt x="83" y="516"/>
                      <a:pt x="91" y="518"/>
                    </a:cubicBezTo>
                    <a:cubicBezTo>
                      <a:pt x="91" y="521"/>
                      <a:pt x="91" y="523"/>
                      <a:pt x="91" y="526"/>
                    </a:cubicBezTo>
                    <a:cubicBezTo>
                      <a:pt x="104" y="518"/>
                      <a:pt x="116" y="511"/>
                      <a:pt x="131" y="502"/>
                    </a:cubicBezTo>
                    <a:cubicBezTo>
                      <a:pt x="103" y="486"/>
                      <a:pt x="56" y="520"/>
                      <a:pt x="48" y="466"/>
                    </a:cubicBezTo>
                    <a:cubicBezTo>
                      <a:pt x="40" y="466"/>
                      <a:pt x="31" y="467"/>
                      <a:pt x="24" y="464"/>
                    </a:cubicBezTo>
                    <a:cubicBezTo>
                      <a:pt x="15" y="461"/>
                      <a:pt x="8" y="455"/>
                      <a:pt x="0" y="450"/>
                    </a:cubicBezTo>
                    <a:cubicBezTo>
                      <a:pt x="10" y="443"/>
                      <a:pt x="22" y="429"/>
                      <a:pt x="28" y="431"/>
                    </a:cubicBezTo>
                    <a:cubicBezTo>
                      <a:pt x="57" y="442"/>
                      <a:pt x="93" y="430"/>
                      <a:pt x="116" y="460"/>
                    </a:cubicBezTo>
                    <a:cubicBezTo>
                      <a:pt x="139" y="435"/>
                      <a:pt x="110" y="406"/>
                      <a:pt x="131" y="380"/>
                    </a:cubicBezTo>
                    <a:cubicBezTo>
                      <a:pt x="117" y="380"/>
                      <a:pt x="107" y="382"/>
                      <a:pt x="98" y="380"/>
                    </a:cubicBezTo>
                    <a:cubicBezTo>
                      <a:pt x="90" y="377"/>
                      <a:pt x="81" y="371"/>
                      <a:pt x="77" y="364"/>
                    </a:cubicBezTo>
                    <a:cubicBezTo>
                      <a:pt x="75" y="361"/>
                      <a:pt x="82" y="349"/>
                      <a:pt x="88" y="346"/>
                    </a:cubicBezTo>
                    <a:cubicBezTo>
                      <a:pt x="101" y="337"/>
                      <a:pt x="115" y="330"/>
                      <a:pt x="130" y="325"/>
                    </a:cubicBezTo>
                    <a:cubicBezTo>
                      <a:pt x="141" y="321"/>
                      <a:pt x="146" y="316"/>
                      <a:pt x="143" y="306"/>
                    </a:cubicBezTo>
                    <a:cubicBezTo>
                      <a:pt x="137" y="291"/>
                      <a:pt x="131" y="274"/>
                      <a:pt x="121" y="262"/>
                    </a:cubicBezTo>
                    <a:cubicBezTo>
                      <a:pt x="107" y="246"/>
                      <a:pt x="99" y="231"/>
                      <a:pt x="103" y="211"/>
                    </a:cubicBezTo>
                    <a:cubicBezTo>
                      <a:pt x="105" y="205"/>
                      <a:pt x="111" y="200"/>
                      <a:pt x="116" y="195"/>
                    </a:cubicBezTo>
                    <a:cubicBezTo>
                      <a:pt x="121" y="199"/>
                      <a:pt x="128" y="202"/>
                      <a:pt x="130" y="207"/>
                    </a:cubicBezTo>
                    <a:cubicBezTo>
                      <a:pt x="135" y="224"/>
                      <a:pt x="142" y="243"/>
                      <a:pt x="143" y="261"/>
                    </a:cubicBezTo>
                    <a:cubicBezTo>
                      <a:pt x="143" y="286"/>
                      <a:pt x="156" y="303"/>
                      <a:pt x="170" y="320"/>
                    </a:cubicBezTo>
                    <a:cubicBezTo>
                      <a:pt x="185" y="305"/>
                      <a:pt x="186" y="283"/>
                      <a:pt x="177" y="266"/>
                    </a:cubicBezTo>
                    <a:cubicBezTo>
                      <a:pt x="174" y="261"/>
                      <a:pt x="174" y="248"/>
                      <a:pt x="178" y="246"/>
                    </a:cubicBezTo>
                    <a:cubicBezTo>
                      <a:pt x="189" y="239"/>
                      <a:pt x="202" y="235"/>
                      <a:pt x="214" y="232"/>
                    </a:cubicBezTo>
                    <a:cubicBezTo>
                      <a:pt x="216" y="232"/>
                      <a:pt x="224" y="246"/>
                      <a:pt x="224" y="254"/>
                    </a:cubicBezTo>
                    <a:cubicBezTo>
                      <a:pt x="224" y="262"/>
                      <a:pt x="220" y="271"/>
                      <a:pt x="215" y="278"/>
                    </a:cubicBezTo>
                    <a:cubicBezTo>
                      <a:pt x="202" y="296"/>
                      <a:pt x="201" y="296"/>
                      <a:pt x="210" y="320"/>
                    </a:cubicBezTo>
                    <a:cubicBezTo>
                      <a:pt x="230" y="309"/>
                      <a:pt x="250" y="300"/>
                      <a:pt x="268" y="289"/>
                    </a:cubicBezTo>
                    <a:cubicBezTo>
                      <a:pt x="286" y="277"/>
                      <a:pt x="289" y="265"/>
                      <a:pt x="279" y="246"/>
                    </a:cubicBezTo>
                    <a:cubicBezTo>
                      <a:pt x="269" y="227"/>
                      <a:pt x="257" y="209"/>
                      <a:pt x="246" y="191"/>
                    </a:cubicBezTo>
                    <a:cubicBezTo>
                      <a:pt x="221" y="148"/>
                      <a:pt x="202" y="103"/>
                      <a:pt x="198" y="53"/>
                    </a:cubicBezTo>
                    <a:cubicBezTo>
                      <a:pt x="195" y="25"/>
                      <a:pt x="203" y="7"/>
                      <a:pt x="220" y="4"/>
                    </a:cubicBezTo>
                    <a:cubicBezTo>
                      <a:pt x="244" y="0"/>
                      <a:pt x="265" y="11"/>
                      <a:pt x="270" y="39"/>
                    </a:cubicBezTo>
                    <a:cubicBezTo>
                      <a:pt x="277" y="73"/>
                      <a:pt x="279" y="107"/>
                      <a:pt x="282" y="142"/>
                    </a:cubicBezTo>
                    <a:cubicBezTo>
                      <a:pt x="284" y="166"/>
                      <a:pt x="284" y="190"/>
                      <a:pt x="287" y="213"/>
                    </a:cubicBezTo>
                    <a:cubicBezTo>
                      <a:pt x="292" y="254"/>
                      <a:pt x="307" y="268"/>
                      <a:pt x="347" y="276"/>
                    </a:cubicBezTo>
                    <a:cubicBezTo>
                      <a:pt x="356" y="256"/>
                      <a:pt x="371" y="251"/>
                      <a:pt x="392" y="261"/>
                    </a:cubicBezTo>
                    <a:cubicBezTo>
                      <a:pt x="423" y="275"/>
                      <a:pt x="450" y="261"/>
                      <a:pt x="458" y="229"/>
                    </a:cubicBezTo>
                    <a:cubicBezTo>
                      <a:pt x="462" y="213"/>
                      <a:pt x="464" y="196"/>
                      <a:pt x="468" y="180"/>
                    </a:cubicBezTo>
                    <a:cubicBezTo>
                      <a:pt x="470" y="169"/>
                      <a:pt x="474" y="159"/>
                      <a:pt x="479" y="150"/>
                    </a:cubicBezTo>
                    <a:cubicBezTo>
                      <a:pt x="483" y="144"/>
                      <a:pt x="494" y="136"/>
                      <a:pt x="497" y="138"/>
                    </a:cubicBezTo>
                    <a:cubicBezTo>
                      <a:pt x="504" y="141"/>
                      <a:pt x="514" y="150"/>
                      <a:pt x="514" y="157"/>
                    </a:cubicBezTo>
                    <a:cubicBezTo>
                      <a:pt x="512" y="171"/>
                      <a:pt x="507" y="186"/>
                      <a:pt x="500" y="199"/>
                    </a:cubicBezTo>
                    <a:cubicBezTo>
                      <a:pt x="494" y="212"/>
                      <a:pt x="481" y="221"/>
                      <a:pt x="473" y="233"/>
                    </a:cubicBezTo>
                    <a:cubicBezTo>
                      <a:pt x="466" y="245"/>
                      <a:pt x="460" y="257"/>
                      <a:pt x="452" y="272"/>
                    </a:cubicBezTo>
                    <a:cubicBezTo>
                      <a:pt x="466" y="276"/>
                      <a:pt x="479" y="279"/>
                      <a:pt x="498" y="283"/>
                    </a:cubicBezTo>
                    <a:cubicBezTo>
                      <a:pt x="494" y="272"/>
                      <a:pt x="493" y="267"/>
                      <a:pt x="490" y="263"/>
                    </a:cubicBezTo>
                    <a:cubicBezTo>
                      <a:pt x="486" y="253"/>
                      <a:pt x="484" y="242"/>
                      <a:pt x="495" y="240"/>
                    </a:cubicBezTo>
                    <a:cubicBezTo>
                      <a:pt x="505" y="237"/>
                      <a:pt x="517" y="241"/>
                      <a:pt x="526" y="246"/>
                    </a:cubicBezTo>
                    <a:cubicBezTo>
                      <a:pt x="528" y="247"/>
                      <a:pt x="526" y="263"/>
                      <a:pt x="522" y="269"/>
                    </a:cubicBezTo>
                    <a:cubicBezTo>
                      <a:pt x="510" y="286"/>
                      <a:pt x="510" y="291"/>
                      <a:pt x="530" y="296"/>
                    </a:cubicBezTo>
                    <a:cubicBezTo>
                      <a:pt x="546" y="300"/>
                      <a:pt x="561" y="303"/>
                      <a:pt x="579" y="307"/>
                    </a:cubicBezTo>
                    <a:cubicBezTo>
                      <a:pt x="576" y="290"/>
                      <a:pt x="571" y="275"/>
                      <a:pt x="570" y="260"/>
                    </a:cubicBezTo>
                    <a:cubicBezTo>
                      <a:pt x="568" y="245"/>
                      <a:pt x="569" y="228"/>
                      <a:pt x="585" y="222"/>
                    </a:cubicBezTo>
                    <a:cubicBezTo>
                      <a:pt x="595" y="218"/>
                      <a:pt x="609" y="218"/>
                      <a:pt x="617" y="224"/>
                    </a:cubicBezTo>
                    <a:cubicBezTo>
                      <a:pt x="625" y="229"/>
                      <a:pt x="630" y="243"/>
                      <a:pt x="629" y="252"/>
                    </a:cubicBezTo>
                    <a:cubicBezTo>
                      <a:pt x="628" y="270"/>
                      <a:pt x="621" y="287"/>
                      <a:pt x="617" y="304"/>
                    </a:cubicBezTo>
                    <a:cubicBezTo>
                      <a:pt x="619" y="305"/>
                      <a:pt x="620" y="305"/>
                      <a:pt x="622" y="306"/>
                    </a:cubicBezTo>
                    <a:cubicBezTo>
                      <a:pt x="629" y="289"/>
                      <a:pt x="639" y="273"/>
                      <a:pt x="642" y="255"/>
                    </a:cubicBezTo>
                    <a:cubicBezTo>
                      <a:pt x="652" y="206"/>
                      <a:pt x="672" y="199"/>
                      <a:pt x="704" y="201"/>
                    </a:cubicBezTo>
                    <a:cubicBezTo>
                      <a:pt x="709" y="201"/>
                      <a:pt x="714" y="203"/>
                      <a:pt x="718" y="204"/>
                    </a:cubicBezTo>
                    <a:cubicBezTo>
                      <a:pt x="734" y="211"/>
                      <a:pt x="751" y="219"/>
                      <a:pt x="752" y="239"/>
                    </a:cubicBezTo>
                    <a:cubicBezTo>
                      <a:pt x="753" y="259"/>
                      <a:pt x="735" y="264"/>
                      <a:pt x="720" y="270"/>
                    </a:cubicBezTo>
                    <a:cubicBezTo>
                      <a:pt x="698" y="279"/>
                      <a:pt x="676" y="287"/>
                      <a:pt x="654" y="297"/>
                    </a:cubicBezTo>
                    <a:cubicBezTo>
                      <a:pt x="646" y="300"/>
                      <a:pt x="640" y="304"/>
                      <a:pt x="634" y="309"/>
                    </a:cubicBezTo>
                    <a:cubicBezTo>
                      <a:pt x="616" y="324"/>
                      <a:pt x="617" y="333"/>
                      <a:pt x="634" y="348"/>
                    </a:cubicBezTo>
                    <a:cubicBezTo>
                      <a:pt x="642" y="357"/>
                      <a:pt x="660" y="363"/>
                      <a:pt x="644" y="380"/>
                    </a:cubicBezTo>
                    <a:cubicBezTo>
                      <a:pt x="659" y="392"/>
                      <a:pt x="666" y="391"/>
                      <a:pt x="672" y="375"/>
                    </a:cubicBezTo>
                    <a:cubicBezTo>
                      <a:pt x="672" y="372"/>
                      <a:pt x="673" y="369"/>
                      <a:pt x="674" y="367"/>
                    </a:cubicBezTo>
                    <a:cubicBezTo>
                      <a:pt x="678" y="361"/>
                      <a:pt x="683" y="354"/>
                      <a:pt x="688" y="348"/>
                    </a:cubicBezTo>
                    <a:cubicBezTo>
                      <a:pt x="692" y="355"/>
                      <a:pt x="696" y="362"/>
                      <a:pt x="699" y="367"/>
                    </a:cubicBezTo>
                    <a:cubicBezTo>
                      <a:pt x="718" y="357"/>
                      <a:pt x="740" y="346"/>
                      <a:pt x="762" y="335"/>
                    </a:cubicBezTo>
                    <a:cubicBezTo>
                      <a:pt x="765" y="333"/>
                      <a:pt x="767" y="327"/>
                      <a:pt x="771" y="325"/>
                    </a:cubicBezTo>
                    <a:cubicBezTo>
                      <a:pt x="778" y="322"/>
                      <a:pt x="787" y="315"/>
                      <a:pt x="791" y="317"/>
                    </a:cubicBezTo>
                    <a:cubicBezTo>
                      <a:pt x="798" y="321"/>
                      <a:pt x="805" y="331"/>
                      <a:pt x="806" y="338"/>
                    </a:cubicBezTo>
                    <a:cubicBezTo>
                      <a:pt x="807" y="343"/>
                      <a:pt x="795" y="349"/>
                      <a:pt x="789" y="354"/>
                    </a:cubicBezTo>
                    <a:cubicBezTo>
                      <a:pt x="787" y="356"/>
                      <a:pt x="783" y="356"/>
                      <a:pt x="779" y="356"/>
                    </a:cubicBezTo>
                    <a:cubicBezTo>
                      <a:pt x="759" y="355"/>
                      <a:pt x="746" y="361"/>
                      <a:pt x="746" y="384"/>
                    </a:cubicBezTo>
                    <a:cubicBezTo>
                      <a:pt x="745" y="389"/>
                      <a:pt x="741" y="393"/>
                      <a:pt x="738" y="398"/>
                    </a:cubicBezTo>
                    <a:cubicBezTo>
                      <a:pt x="740" y="399"/>
                      <a:pt x="741" y="399"/>
                      <a:pt x="742" y="399"/>
                    </a:cubicBezTo>
                    <a:close/>
                    <a:moveTo>
                      <a:pt x="377" y="603"/>
                    </a:moveTo>
                    <a:cubicBezTo>
                      <a:pt x="416" y="598"/>
                      <a:pt x="445" y="596"/>
                      <a:pt x="474" y="592"/>
                    </a:cubicBezTo>
                    <a:cubicBezTo>
                      <a:pt x="538" y="583"/>
                      <a:pt x="593" y="559"/>
                      <a:pt x="615" y="492"/>
                    </a:cubicBezTo>
                    <a:cubicBezTo>
                      <a:pt x="620" y="476"/>
                      <a:pt x="624" y="455"/>
                      <a:pt x="617" y="443"/>
                    </a:cubicBezTo>
                    <a:cubicBezTo>
                      <a:pt x="605" y="420"/>
                      <a:pt x="585" y="401"/>
                      <a:pt x="567" y="382"/>
                    </a:cubicBezTo>
                    <a:cubicBezTo>
                      <a:pt x="559" y="373"/>
                      <a:pt x="550" y="363"/>
                      <a:pt x="540" y="360"/>
                    </a:cubicBezTo>
                    <a:cubicBezTo>
                      <a:pt x="510" y="350"/>
                      <a:pt x="479" y="339"/>
                      <a:pt x="447" y="337"/>
                    </a:cubicBezTo>
                    <a:cubicBezTo>
                      <a:pt x="406" y="335"/>
                      <a:pt x="364" y="339"/>
                      <a:pt x="323" y="346"/>
                    </a:cubicBezTo>
                    <a:cubicBezTo>
                      <a:pt x="264" y="356"/>
                      <a:pt x="215" y="382"/>
                      <a:pt x="195" y="444"/>
                    </a:cubicBezTo>
                    <a:cubicBezTo>
                      <a:pt x="191" y="459"/>
                      <a:pt x="187" y="480"/>
                      <a:pt x="193" y="492"/>
                    </a:cubicBezTo>
                    <a:cubicBezTo>
                      <a:pt x="206" y="515"/>
                      <a:pt x="226" y="534"/>
                      <a:pt x="243" y="554"/>
                    </a:cubicBezTo>
                    <a:cubicBezTo>
                      <a:pt x="250" y="562"/>
                      <a:pt x="258" y="572"/>
                      <a:pt x="267" y="574"/>
                    </a:cubicBezTo>
                    <a:cubicBezTo>
                      <a:pt x="306" y="586"/>
                      <a:pt x="346" y="595"/>
                      <a:pt x="377" y="603"/>
                    </a:cubicBezTo>
                    <a:close/>
                    <a:moveTo>
                      <a:pt x="670" y="462"/>
                    </a:moveTo>
                    <a:cubicBezTo>
                      <a:pt x="664" y="480"/>
                      <a:pt x="659" y="497"/>
                      <a:pt x="653" y="519"/>
                    </a:cubicBezTo>
                    <a:cubicBezTo>
                      <a:pt x="675" y="489"/>
                      <a:pt x="680" y="470"/>
                      <a:pt x="670" y="462"/>
                    </a:cubicBezTo>
                    <a:close/>
                    <a:moveTo>
                      <a:pt x="157" y="420"/>
                    </a:moveTo>
                    <a:cubicBezTo>
                      <a:pt x="137" y="439"/>
                      <a:pt x="130" y="466"/>
                      <a:pt x="141" y="474"/>
                    </a:cubicBezTo>
                    <a:cubicBezTo>
                      <a:pt x="146" y="456"/>
                      <a:pt x="151" y="439"/>
                      <a:pt x="157" y="420"/>
                    </a:cubicBezTo>
                    <a:close/>
                  </a:path>
                </a:pathLst>
              </a:custGeom>
              <a:solidFill>
                <a:srgbClr val="F18A9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4" name="Freeform 6"/>
              <p:cNvSpPr>
                <a:spLocks/>
              </p:cNvSpPr>
              <p:nvPr/>
            </p:nvSpPr>
            <p:spPr bwMode="auto">
              <a:xfrm>
                <a:off x="16686213" y="3106738"/>
                <a:ext cx="322262" cy="263525"/>
              </a:xfrm>
              <a:custGeom>
                <a:avLst/>
                <a:gdLst>
                  <a:gd name="T0" fmla="*/ 45 w 86"/>
                  <a:gd name="T1" fmla="*/ 47 h 70"/>
                  <a:gd name="T2" fmla="*/ 44 w 86"/>
                  <a:gd name="T3" fmla="*/ 49 h 70"/>
                  <a:gd name="T4" fmla="*/ 14 w 86"/>
                  <a:gd name="T5" fmla="*/ 58 h 70"/>
                  <a:gd name="T6" fmla="*/ 18 w 86"/>
                  <a:gd name="T7" fmla="*/ 26 h 70"/>
                  <a:gd name="T8" fmla="*/ 53 w 86"/>
                  <a:gd name="T9" fmla="*/ 5 h 70"/>
                  <a:gd name="T10" fmla="*/ 86 w 86"/>
                  <a:gd name="T11" fmla="*/ 28 h 70"/>
                  <a:gd name="T12" fmla="*/ 78 w 86"/>
                  <a:gd name="T13" fmla="*/ 41 h 70"/>
                  <a:gd name="T14" fmla="*/ 45 w 86"/>
                  <a:gd name="T15" fmla="*/ 47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6" h="70">
                    <a:moveTo>
                      <a:pt x="45" y="47"/>
                    </a:moveTo>
                    <a:cubicBezTo>
                      <a:pt x="46" y="46"/>
                      <a:pt x="45" y="47"/>
                      <a:pt x="44" y="49"/>
                    </a:cubicBezTo>
                    <a:cubicBezTo>
                      <a:pt x="36" y="60"/>
                      <a:pt x="27" y="70"/>
                      <a:pt x="14" y="58"/>
                    </a:cubicBezTo>
                    <a:cubicBezTo>
                      <a:pt x="0" y="47"/>
                      <a:pt x="8" y="35"/>
                      <a:pt x="18" y="26"/>
                    </a:cubicBezTo>
                    <a:cubicBezTo>
                      <a:pt x="28" y="18"/>
                      <a:pt x="40" y="10"/>
                      <a:pt x="53" y="5"/>
                    </a:cubicBezTo>
                    <a:cubicBezTo>
                      <a:pt x="69" y="0"/>
                      <a:pt x="84" y="11"/>
                      <a:pt x="86" y="28"/>
                    </a:cubicBezTo>
                    <a:cubicBezTo>
                      <a:pt x="86" y="32"/>
                      <a:pt x="82" y="40"/>
                      <a:pt x="78" y="41"/>
                    </a:cubicBezTo>
                    <a:cubicBezTo>
                      <a:pt x="68" y="44"/>
                      <a:pt x="58" y="45"/>
                      <a:pt x="45" y="47"/>
                    </a:cubicBezTo>
                    <a:close/>
                  </a:path>
                </a:pathLst>
              </a:custGeom>
              <a:solidFill>
                <a:srgbClr val="F18A9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5" name="Freeform 7"/>
              <p:cNvSpPr>
                <a:spLocks/>
              </p:cNvSpPr>
              <p:nvPr/>
            </p:nvSpPr>
            <p:spPr bwMode="auto">
              <a:xfrm>
                <a:off x="13835063" y="1922463"/>
                <a:ext cx="293687" cy="225425"/>
              </a:xfrm>
              <a:custGeom>
                <a:avLst/>
                <a:gdLst>
                  <a:gd name="T0" fmla="*/ 25 w 78"/>
                  <a:gd name="T1" fmla="*/ 58 h 60"/>
                  <a:gd name="T2" fmla="*/ 0 w 78"/>
                  <a:gd name="T3" fmla="*/ 32 h 60"/>
                  <a:gd name="T4" fmla="*/ 21 w 78"/>
                  <a:gd name="T5" fmla="*/ 18 h 60"/>
                  <a:gd name="T6" fmla="*/ 49 w 78"/>
                  <a:gd name="T7" fmla="*/ 5 h 60"/>
                  <a:gd name="T8" fmla="*/ 69 w 78"/>
                  <a:gd name="T9" fmla="*/ 3 h 60"/>
                  <a:gd name="T10" fmla="*/ 76 w 78"/>
                  <a:gd name="T11" fmla="*/ 25 h 60"/>
                  <a:gd name="T12" fmla="*/ 25 w 78"/>
                  <a:gd name="T13" fmla="*/ 58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60">
                    <a:moveTo>
                      <a:pt x="25" y="58"/>
                    </a:moveTo>
                    <a:cubicBezTo>
                      <a:pt x="8" y="60"/>
                      <a:pt x="2" y="46"/>
                      <a:pt x="0" y="32"/>
                    </a:cubicBezTo>
                    <a:cubicBezTo>
                      <a:pt x="0" y="28"/>
                      <a:pt x="13" y="19"/>
                      <a:pt x="21" y="18"/>
                    </a:cubicBezTo>
                    <a:cubicBezTo>
                      <a:pt x="33" y="17"/>
                      <a:pt x="42" y="16"/>
                      <a:pt x="49" y="5"/>
                    </a:cubicBezTo>
                    <a:cubicBezTo>
                      <a:pt x="52" y="1"/>
                      <a:pt x="66" y="0"/>
                      <a:pt x="69" y="3"/>
                    </a:cubicBezTo>
                    <a:cubicBezTo>
                      <a:pt x="74" y="7"/>
                      <a:pt x="78" y="19"/>
                      <a:pt x="76" y="25"/>
                    </a:cubicBezTo>
                    <a:cubicBezTo>
                      <a:pt x="70" y="44"/>
                      <a:pt x="46" y="58"/>
                      <a:pt x="25" y="58"/>
                    </a:cubicBezTo>
                    <a:close/>
                  </a:path>
                </a:pathLst>
              </a:custGeom>
              <a:solidFill>
                <a:srgbClr val="F18A9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6" name="Freeform 8"/>
              <p:cNvSpPr>
                <a:spLocks/>
              </p:cNvSpPr>
              <p:nvPr/>
            </p:nvSpPr>
            <p:spPr bwMode="auto">
              <a:xfrm>
                <a:off x="16821150" y="1501775"/>
                <a:ext cx="157162" cy="173037"/>
              </a:xfrm>
              <a:custGeom>
                <a:avLst/>
                <a:gdLst>
                  <a:gd name="T0" fmla="*/ 18 w 42"/>
                  <a:gd name="T1" fmla="*/ 46 h 46"/>
                  <a:gd name="T2" fmla="*/ 1 w 42"/>
                  <a:gd name="T3" fmla="*/ 26 h 46"/>
                  <a:gd name="T4" fmla="*/ 25 w 42"/>
                  <a:gd name="T5" fmla="*/ 1 h 46"/>
                  <a:gd name="T6" fmla="*/ 41 w 42"/>
                  <a:gd name="T7" fmla="*/ 17 h 46"/>
                  <a:gd name="T8" fmla="*/ 18 w 42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46">
                    <a:moveTo>
                      <a:pt x="18" y="46"/>
                    </a:moveTo>
                    <a:cubicBezTo>
                      <a:pt x="13" y="41"/>
                      <a:pt x="0" y="31"/>
                      <a:pt x="1" y="26"/>
                    </a:cubicBezTo>
                    <a:cubicBezTo>
                      <a:pt x="5" y="16"/>
                      <a:pt x="15" y="8"/>
                      <a:pt x="25" y="1"/>
                    </a:cubicBezTo>
                    <a:cubicBezTo>
                      <a:pt x="26" y="0"/>
                      <a:pt x="42" y="12"/>
                      <a:pt x="41" y="17"/>
                    </a:cubicBezTo>
                    <a:cubicBezTo>
                      <a:pt x="41" y="28"/>
                      <a:pt x="41" y="44"/>
                      <a:pt x="18" y="46"/>
                    </a:cubicBezTo>
                    <a:close/>
                  </a:path>
                </a:pathLst>
              </a:custGeom>
              <a:solidFill>
                <a:srgbClr val="F18A9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7" name="Freeform 9"/>
              <p:cNvSpPr>
                <a:spLocks/>
              </p:cNvSpPr>
              <p:nvPr/>
            </p:nvSpPr>
            <p:spPr bwMode="auto">
              <a:xfrm>
                <a:off x="13862050" y="3592513"/>
                <a:ext cx="158750" cy="203200"/>
              </a:xfrm>
              <a:custGeom>
                <a:avLst/>
                <a:gdLst>
                  <a:gd name="T0" fmla="*/ 20 w 42"/>
                  <a:gd name="T1" fmla="*/ 54 h 54"/>
                  <a:gd name="T2" fmla="*/ 1 w 42"/>
                  <a:gd name="T3" fmla="*/ 28 h 54"/>
                  <a:gd name="T4" fmla="*/ 18 w 42"/>
                  <a:gd name="T5" fmla="*/ 0 h 54"/>
                  <a:gd name="T6" fmla="*/ 42 w 42"/>
                  <a:gd name="T7" fmla="*/ 19 h 54"/>
                  <a:gd name="T8" fmla="*/ 20 w 42"/>
                  <a:gd name="T9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20" y="54"/>
                    </a:moveTo>
                    <a:cubicBezTo>
                      <a:pt x="11" y="42"/>
                      <a:pt x="0" y="34"/>
                      <a:pt x="1" y="28"/>
                    </a:cubicBezTo>
                    <a:cubicBezTo>
                      <a:pt x="3" y="18"/>
                      <a:pt x="12" y="9"/>
                      <a:pt x="18" y="0"/>
                    </a:cubicBezTo>
                    <a:cubicBezTo>
                      <a:pt x="27" y="7"/>
                      <a:pt x="42" y="14"/>
                      <a:pt x="42" y="19"/>
                    </a:cubicBezTo>
                    <a:cubicBezTo>
                      <a:pt x="40" y="29"/>
                      <a:pt x="30" y="39"/>
                      <a:pt x="20" y="54"/>
                    </a:cubicBezTo>
                    <a:close/>
                  </a:path>
                </a:pathLst>
              </a:custGeom>
              <a:solidFill>
                <a:srgbClr val="F18A9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8" name="Freeform 10"/>
              <p:cNvSpPr>
                <a:spLocks/>
              </p:cNvSpPr>
              <p:nvPr/>
            </p:nvSpPr>
            <p:spPr bwMode="auto">
              <a:xfrm>
                <a:off x="16703675" y="3013075"/>
                <a:ext cx="128587" cy="93662"/>
              </a:xfrm>
              <a:custGeom>
                <a:avLst/>
                <a:gdLst>
                  <a:gd name="T0" fmla="*/ 19 w 34"/>
                  <a:gd name="T1" fmla="*/ 25 h 25"/>
                  <a:gd name="T2" fmla="*/ 0 w 34"/>
                  <a:gd name="T3" fmla="*/ 11 h 25"/>
                  <a:gd name="T4" fmla="*/ 17 w 34"/>
                  <a:gd name="T5" fmla="*/ 1 h 25"/>
                  <a:gd name="T6" fmla="*/ 34 w 34"/>
                  <a:gd name="T7" fmla="*/ 13 h 25"/>
                  <a:gd name="T8" fmla="*/ 19 w 34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5">
                    <a:moveTo>
                      <a:pt x="19" y="25"/>
                    </a:moveTo>
                    <a:cubicBezTo>
                      <a:pt x="11" y="20"/>
                      <a:pt x="5" y="16"/>
                      <a:pt x="0" y="11"/>
                    </a:cubicBezTo>
                    <a:cubicBezTo>
                      <a:pt x="5" y="8"/>
                      <a:pt x="11" y="0"/>
                      <a:pt x="17" y="1"/>
                    </a:cubicBezTo>
                    <a:cubicBezTo>
                      <a:pt x="23" y="1"/>
                      <a:pt x="28" y="8"/>
                      <a:pt x="34" y="13"/>
                    </a:cubicBezTo>
                    <a:cubicBezTo>
                      <a:pt x="29" y="16"/>
                      <a:pt x="25" y="20"/>
                      <a:pt x="19" y="25"/>
                    </a:cubicBezTo>
                    <a:close/>
                  </a:path>
                </a:pathLst>
              </a:custGeom>
              <a:solidFill>
                <a:srgbClr val="F18A9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9" name="Freeform 11"/>
              <p:cNvSpPr>
                <a:spLocks/>
              </p:cNvSpPr>
              <p:nvPr/>
            </p:nvSpPr>
            <p:spPr bwMode="auto">
              <a:xfrm>
                <a:off x="14008100" y="2171700"/>
                <a:ext cx="131762" cy="93662"/>
              </a:xfrm>
              <a:custGeom>
                <a:avLst/>
                <a:gdLst>
                  <a:gd name="T0" fmla="*/ 18 w 35"/>
                  <a:gd name="T1" fmla="*/ 25 h 25"/>
                  <a:gd name="T2" fmla="*/ 0 w 35"/>
                  <a:gd name="T3" fmla="*/ 9 h 25"/>
                  <a:gd name="T4" fmla="*/ 16 w 35"/>
                  <a:gd name="T5" fmla="*/ 0 h 25"/>
                  <a:gd name="T6" fmla="*/ 35 w 35"/>
                  <a:gd name="T7" fmla="*/ 10 h 25"/>
                  <a:gd name="T8" fmla="*/ 18 w 35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25">
                    <a:moveTo>
                      <a:pt x="18" y="25"/>
                    </a:moveTo>
                    <a:cubicBezTo>
                      <a:pt x="11" y="19"/>
                      <a:pt x="6" y="14"/>
                      <a:pt x="0" y="9"/>
                    </a:cubicBezTo>
                    <a:cubicBezTo>
                      <a:pt x="5" y="6"/>
                      <a:pt x="11" y="0"/>
                      <a:pt x="16" y="0"/>
                    </a:cubicBezTo>
                    <a:cubicBezTo>
                      <a:pt x="22" y="1"/>
                      <a:pt x="29" y="7"/>
                      <a:pt x="35" y="10"/>
                    </a:cubicBezTo>
                    <a:cubicBezTo>
                      <a:pt x="30" y="15"/>
                      <a:pt x="25" y="19"/>
                      <a:pt x="18" y="25"/>
                    </a:cubicBezTo>
                    <a:close/>
                  </a:path>
                </a:pathLst>
              </a:custGeom>
              <a:solidFill>
                <a:srgbClr val="F18A9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0" name="Freeform 12"/>
              <p:cNvSpPr>
                <a:spLocks/>
              </p:cNvSpPr>
              <p:nvPr/>
            </p:nvSpPr>
            <p:spPr bwMode="auto">
              <a:xfrm>
                <a:off x="14144625" y="1463675"/>
                <a:ext cx="93662" cy="109537"/>
              </a:xfrm>
              <a:custGeom>
                <a:avLst/>
                <a:gdLst>
                  <a:gd name="T0" fmla="*/ 12 w 25"/>
                  <a:gd name="T1" fmla="*/ 29 h 29"/>
                  <a:gd name="T2" fmla="*/ 0 w 25"/>
                  <a:gd name="T3" fmla="*/ 9 h 29"/>
                  <a:gd name="T4" fmla="*/ 14 w 25"/>
                  <a:gd name="T5" fmla="*/ 0 h 29"/>
                  <a:gd name="T6" fmla="*/ 24 w 25"/>
                  <a:gd name="T7" fmla="*/ 12 h 29"/>
                  <a:gd name="T8" fmla="*/ 12 w 25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9">
                    <a:moveTo>
                      <a:pt x="12" y="29"/>
                    </a:moveTo>
                    <a:cubicBezTo>
                      <a:pt x="6" y="20"/>
                      <a:pt x="0" y="15"/>
                      <a:pt x="0" y="9"/>
                    </a:cubicBezTo>
                    <a:cubicBezTo>
                      <a:pt x="0" y="6"/>
                      <a:pt x="9" y="0"/>
                      <a:pt x="14" y="0"/>
                    </a:cubicBezTo>
                    <a:cubicBezTo>
                      <a:pt x="18" y="0"/>
                      <a:pt x="24" y="7"/>
                      <a:pt x="24" y="12"/>
                    </a:cubicBezTo>
                    <a:cubicBezTo>
                      <a:pt x="25" y="16"/>
                      <a:pt x="18" y="21"/>
                      <a:pt x="12" y="29"/>
                    </a:cubicBezTo>
                    <a:close/>
                  </a:path>
                </a:pathLst>
              </a:custGeom>
              <a:solidFill>
                <a:srgbClr val="F18A9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1" name="Freeform 13"/>
              <p:cNvSpPr>
                <a:spLocks/>
              </p:cNvSpPr>
              <p:nvPr/>
            </p:nvSpPr>
            <p:spPr bwMode="auto">
              <a:xfrm>
                <a:off x="13985875" y="3479800"/>
                <a:ext cx="117475" cy="82550"/>
              </a:xfrm>
              <a:custGeom>
                <a:avLst/>
                <a:gdLst>
                  <a:gd name="T0" fmla="*/ 31 w 31"/>
                  <a:gd name="T1" fmla="*/ 10 h 22"/>
                  <a:gd name="T2" fmla="*/ 13 w 31"/>
                  <a:gd name="T3" fmla="*/ 22 h 22"/>
                  <a:gd name="T4" fmla="*/ 0 w 31"/>
                  <a:gd name="T5" fmla="*/ 12 h 22"/>
                  <a:gd name="T6" fmla="*/ 12 w 31"/>
                  <a:gd name="T7" fmla="*/ 0 h 22"/>
                  <a:gd name="T8" fmla="*/ 31 w 31"/>
                  <a:gd name="T9" fmla="*/ 1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2">
                    <a:moveTo>
                      <a:pt x="31" y="10"/>
                    </a:moveTo>
                    <a:cubicBezTo>
                      <a:pt x="23" y="16"/>
                      <a:pt x="18" y="22"/>
                      <a:pt x="13" y="22"/>
                    </a:cubicBezTo>
                    <a:cubicBezTo>
                      <a:pt x="9" y="22"/>
                      <a:pt x="4" y="16"/>
                      <a:pt x="0" y="12"/>
                    </a:cubicBezTo>
                    <a:cubicBezTo>
                      <a:pt x="4" y="8"/>
                      <a:pt x="8" y="1"/>
                      <a:pt x="12" y="0"/>
                    </a:cubicBezTo>
                    <a:cubicBezTo>
                      <a:pt x="17" y="0"/>
                      <a:pt x="22" y="5"/>
                      <a:pt x="31" y="10"/>
                    </a:cubicBezTo>
                    <a:close/>
                  </a:path>
                </a:pathLst>
              </a:custGeom>
              <a:solidFill>
                <a:srgbClr val="F18A9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2" name="Freeform 14"/>
              <p:cNvSpPr>
                <a:spLocks/>
              </p:cNvSpPr>
              <p:nvPr/>
            </p:nvSpPr>
            <p:spPr bwMode="auto">
              <a:xfrm>
                <a:off x="16602075" y="3716338"/>
                <a:ext cx="125412" cy="90487"/>
              </a:xfrm>
              <a:custGeom>
                <a:avLst/>
                <a:gdLst>
                  <a:gd name="T0" fmla="*/ 33 w 33"/>
                  <a:gd name="T1" fmla="*/ 10 h 24"/>
                  <a:gd name="T2" fmla="*/ 14 w 33"/>
                  <a:gd name="T3" fmla="*/ 23 h 24"/>
                  <a:gd name="T4" fmla="*/ 0 w 33"/>
                  <a:gd name="T5" fmla="*/ 11 h 24"/>
                  <a:gd name="T6" fmla="*/ 11 w 33"/>
                  <a:gd name="T7" fmla="*/ 0 h 24"/>
                  <a:gd name="T8" fmla="*/ 33 w 33"/>
                  <a:gd name="T9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24">
                    <a:moveTo>
                      <a:pt x="33" y="10"/>
                    </a:moveTo>
                    <a:cubicBezTo>
                      <a:pt x="23" y="17"/>
                      <a:pt x="18" y="24"/>
                      <a:pt x="14" y="23"/>
                    </a:cubicBezTo>
                    <a:cubicBezTo>
                      <a:pt x="9" y="22"/>
                      <a:pt x="5" y="15"/>
                      <a:pt x="0" y="11"/>
                    </a:cubicBezTo>
                    <a:cubicBezTo>
                      <a:pt x="4" y="7"/>
                      <a:pt x="8" y="0"/>
                      <a:pt x="11" y="0"/>
                    </a:cubicBezTo>
                    <a:cubicBezTo>
                      <a:pt x="17" y="1"/>
                      <a:pt x="22" y="5"/>
                      <a:pt x="33" y="10"/>
                    </a:cubicBezTo>
                    <a:close/>
                  </a:path>
                </a:pathLst>
              </a:custGeom>
              <a:solidFill>
                <a:srgbClr val="F18A9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3" name="Freeform 15"/>
              <p:cNvSpPr>
                <a:spLocks/>
              </p:cNvSpPr>
              <p:nvPr/>
            </p:nvSpPr>
            <p:spPr bwMode="auto">
              <a:xfrm>
                <a:off x="16760825" y="1701800"/>
                <a:ext cx="115887" cy="85725"/>
              </a:xfrm>
              <a:custGeom>
                <a:avLst/>
                <a:gdLst>
                  <a:gd name="T0" fmla="*/ 31 w 31"/>
                  <a:gd name="T1" fmla="*/ 11 h 23"/>
                  <a:gd name="T2" fmla="*/ 13 w 31"/>
                  <a:gd name="T3" fmla="*/ 23 h 23"/>
                  <a:gd name="T4" fmla="*/ 0 w 31"/>
                  <a:gd name="T5" fmla="*/ 12 h 23"/>
                  <a:gd name="T6" fmla="*/ 15 w 31"/>
                  <a:gd name="T7" fmla="*/ 1 h 23"/>
                  <a:gd name="T8" fmla="*/ 31 w 31"/>
                  <a:gd name="T9" fmla="*/ 1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3">
                    <a:moveTo>
                      <a:pt x="31" y="11"/>
                    </a:moveTo>
                    <a:cubicBezTo>
                      <a:pt x="23" y="17"/>
                      <a:pt x="18" y="23"/>
                      <a:pt x="13" y="23"/>
                    </a:cubicBezTo>
                    <a:cubicBezTo>
                      <a:pt x="9" y="23"/>
                      <a:pt x="4" y="16"/>
                      <a:pt x="0" y="12"/>
                    </a:cubicBezTo>
                    <a:cubicBezTo>
                      <a:pt x="5" y="8"/>
                      <a:pt x="9" y="2"/>
                      <a:pt x="15" y="1"/>
                    </a:cubicBezTo>
                    <a:cubicBezTo>
                      <a:pt x="18" y="0"/>
                      <a:pt x="23" y="6"/>
                      <a:pt x="31" y="11"/>
                    </a:cubicBezTo>
                    <a:close/>
                  </a:path>
                </a:pathLst>
              </a:custGeom>
              <a:solidFill>
                <a:srgbClr val="F18A9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99" name="Group 37">
              <a:extLst>
                <a:ext uri="{FF2B5EF4-FFF2-40B4-BE49-F238E27FC236}">
                  <a16:creationId xmlns:a16="http://schemas.microsoft.com/office/drawing/2014/main" id="{85317541-8977-455F-BBF0-10B6B6DD8A17}"/>
                </a:ext>
              </a:extLst>
            </p:cNvPr>
            <p:cNvGrpSpPr/>
            <p:nvPr/>
          </p:nvGrpSpPr>
          <p:grpSpPr>
            <a:xfrm>
              <a:off x="4039373" y="2418511"/>
              <a:ext cx="2107662" cy="894132"/>
              <a:chOff x="7026501" y="4509120"/>
              <a:chExt cx="1499710" cy="894132"/>
            </a:xfrm>
            <a:noFill/>
          </p:grpSpPr>
          <p:sp>
            <p:nvSpPr>
              <p:cNvPr id="101" name="TextBox 38">
                <a:extLst>
                  <a:ext uri="{FF2B5EF4-FFF2-40B4-BE49-F238E27FC236}">
                    <a16:creationId xmlns:a16="http://schemas.microsoft.com/office/drawing/2014/main" id="{EBA13EFD-AC64-43B3-B4A0-2E9A31D39EC0}"/>
                  </a:ext>
                </a:extLst>
              </p:cNvPr>
              <p:cNvSpPr txBox="1"/>
              <p:nvPr/>
            </p:nvSpPr>
            <p:spPr>
              <a:xfrm>
                <a:off x="7026501" y="4509120"/>
                <a:ext cx="1499710" cy="30777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Add Text</a:t>
                </a:r>
                <a:endPara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02" name="TextBox 39">
                <a:extLst>
                  <a:ext uri="{FF2B5EF4-FFF2-40B4-BE49-F238E27FC236}">
                    <a16:creationId xmlns:a16="http://schemas.microsoft.com/office/drawing/2014/main" id="{9233C234-091A-4B17-A5E7-F13A0E498AA3}"/>
                  </a:ext>
                </a:extLst>
              </p:cNvPr>
              <p:cNvSpPr txBox="1"/>
              <p:nvPr/>
            </p:nvSpPr>
            <p:spPr>
              <a:xfrm>
                <a:off x="7026501" y="4756921"/>
                <a:ext cx="1499710" cy="64633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00" name="직사각형 113">
              <a:extLst>
                <a:ext uri="{FF2B5EF4-FFF2-40B4-BE49-F238E27FC236}">
                  <a16:creationId xmlns:a16="http://schemas.microsoft.com/office/drawing/2014/main" id="{4D61E6E0-3279-45FD-A4BE-5BB4F696AD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3200" y="1784103"/>
              <a:ext cx="1046724" cy="284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b="1" dirty="0" smtClean="0">
                  <a:solidFill>
                    <a:srgbClr val="F18A9A"/>
                  </a:solidFill>
                  <a:cs typeface="Arial" charset="0"/>
                </a:rPr>
                <a:t>2020</a:t>
              </a:r>
              <a:endParaRPr lang="ko-KR" altLang="en-US" dirty="0">
                <a:solidFill>
                  <a:srgbClr val="F18A9A"/>
                </a:solidFill>
              </a:endParaRPr>
            </a:p>
          </p:txBody>
        </p:sp>
      </p:grpSp>
      <p:grpSp>
        <p:nvGrpSpPr>
          <p:cNvPr id="114" name="Grupo 113"/>
          <p:cNvGrpSpPr/>
          <p:nvPr/>
        </p:nvGrpSpPr>
        <p:grpSpPr>
          <a:xfrm>
            <a:off x="4765851" y="3244077"/>
            <a:ext cx="2737944" cy="2677463"/>
            <a:chOff x="4039373" y="1251539"/>
            <a:chExt cx="2107662" cy="2061104"/>
          </a:xfrm>
        </p:grpSpPr>
        <p:grpSp>
          <p:nvGrpSpPr>
            <p:cNvPr id="115" name="Grupo 114"/>
            <p:cNvGrpSpPr/>
            <p:nvPr/>
          </p:nvGrpSpPr>
          <p:grpSpPr>
            <a:xfrm>
              <a:off x="4519078" y="1251539"/>
              <a:ext cx="1272415" cy="1413087"/>
              <a:chOff x="13835063" y="873126"/>
              <a:chExt cx="3173412" cy="3524249"/>
            </a:xfrm>
          </p:grpSpPr>
          <p:sp>
            <p:nvSpPr>
              <p:cNvPr id="120" name="Freeform 5"/>
              <p:cNvSpPr>
                <a:spLocks noEditPoints="1"/>
              </p:cNvSpPr>
              <p:nvPr/>
            </p:nvSpPr>
            <p:spPr bwMode="auto">
              <a:xfrm>
                <a:off x="13895388" y="873126"/>
                <a:ext cx="3049587" cy="3524249"/>
              </a:xfrm>
              <a:custGeom>
                <a:avLst/>
                <a:gdLst>
                  <a:gd name="T0" fmla="*/ 719 w 810"/>
                  <a:gd name="T1" fmla="*/ 417 h 937"/>
                  <a:gd name="T2" fmla="*/ 725 w 810"/>
                  <a:gd name="T3" fmla="*/ 439 h 937"/>
                  <a:gd name="T4" fmla="*/ 810 w 810"/>
                  <a:gd name="T5" fmla="*/ 485 h 937"/>
                  <a:gd name="T6" fmla="*/ 679 w 810"/>
                  <a:gd name="T7" fmla="*/ 556 h 937"/>
                  <a:gd name="T8" fmla="*/ 725 w 810"/>
                  <a:gd name="T9" fmla="*/ 588 h 937"/>
                  <a:gd name="T10" fmla="*/ 691 w 810"/>
                  <a:gd name="T11" fmla="*/ 675 h 937"/>
                  <a:gd name="T12" fmla="*/ 681 w 810"/>
                  <a:gd name="T13" fmla="*/ 729 h 937"/>
                  <a:gd name="T14" fmla="*/ 632 w 810"/>
                  <a:gd name="T15" fmla="*/ 668 h 937"/>
                  <a:gd name="T16" fmla="*/ 587 w 810"/>
                  <a:gd name="T17" fmla="*/ 679 h 937"/>
                  <a:gd name="T18" fmla="*/ 541 w 810"/>
                  <a:gd name="T19" fmla="*/ 648 h 937"/>
                  <a:gd name="T20" fmla="*/ 613 w 810"/>
                  <a:gd name="T21" fmla="*/ 881 h 937"/>
                  <a:gd name="T22" fmla="*/ 531 w 810"/>
                  <a:gd name="T23" fmla="*/ 846 h 937"/>
                  <a:gd name="T24" fmla="*/ 420 w 810"/>
                  <a:gd name="T25" fmla="*/ 675 h 937"/>
                  <a:gd name="T26" fmla="*/ 336 w 810"/>
                  <a:gd name="T27" fmla="*/ 775 h 937"/>
                  <a:gd name="T28" fmla="*/ 309 w 810"/>
                  <a:gd name="T29" fmla="*/ 738 h 937"/>
                  <a:gd name="T30" fmla="*/ 320 w 810"/>
                  <a:gd name="T31" fmla="*/ 674 h 937"/>
                  <a:gd name="T32" fmla="*/ 287 w 810"/>
                  <a:gd name="T33" fmla="*/ 668 h 937"/>
                  <a:gd name="T34" fmla="*/ 241 w 810"/>
                  <a:gd name="T35" fmla="*/ 676 h 937"/>
                  <a:gd name="T36" fmla="*/ 190 w 810"/>
                  <a:gd name="T37" fmla="*/ 630 h 937"/>
                  <a:gd name="T38" fmla="*/ 63 w 810"/>
                  <a:gd name="T39" fmla="*/ 710 h 937"/>
                  <a:gd name="T40" fmla="*/ 179 w 810"/>
                  <a:gd name="T41" fmla="*/ 624 h 937"/>
                  <a:gd name="T42" fmla="*/ 164 w 810"/>
                  <a:gd name="T43" fmla="*/ 557 h 937"/>
                  <a:gd name="T44" fmla="*/ 124 w 810"/>
                  <a:gd name="T45" fmla="*/ 588 h 937"/>
                  <a:gd name="T46" fmla="*/ 38 w 810"/>
                  <a:gd name="T47" fmla="*/ 612 h 937"/>
                  <a:gd name="T48" fmla="*/ 20 w 810"/>
                  <a:gd name="T49" fmla="*/ 583 h 937"/>
                  <a:gd name="T50" fmla="*/ 91 w 810"/>
                  <a:gd name="T51" fmla="*/ 518 h 937"/>
                  <a:gd name="T52" fmla="*/ 48 w 810"/>
                  <a:gd name="T53" fmla="*/ 466 h 937"/>
                  <a:gd name="T54" fmla="*/ 28 w 810"/>
                  <a:gd name="T55" fmla="*/ 431 h 937"/>
                  <a:gd name="T56" fmla="*/ 98 w 810"/>
                  <a:gd name="T57" fmla="*/ 380 h 937"/>
                  <a:gd name="T58" fmla="*/ 130 w 810"/>
                  <a:gd name="T59" fmla="*/ 325 h 937"/>
                  <a:gd name="T60" fmla="*/ 103 w 810"/>
                  <a:gd name="T61" fmla="*/ 211 h 937"/>
                  <a:gd name="T62" fmla="*/ 143 w 810"/>
                  <a:gd name="T63" fmla="*/ 261 h 937"/>
                  <a:gd name="T64" fmla="*/ 178 w 810"/>
                  <a:gd name="T65" fmla="*/ 246 h 937"/>
                  <a:gd name="T66" fmla="*/ 215 w 810"/>
                  <a:gd name="T67" fmla="*/ 278 h 937"/>
                  <a:gd name="T68" fmla="*/ 279 w 810"/>
                  <a:gd name="T69" fmla="*/ 246 h 937"/>
                  <a:gd name="T70" fmla="*/ 220 w 810"/>
                  <a:gd name="T71" fmla="*/ 4 h 937"/>
                  <a:gd name="T72" fmla="*/ 287 w 810"/>
                  <a:gd name="T73" fmla="*/ 213 h 937"/>
                  <a:gd name="T74" fmla="*/ 458 w 810"/>
                  <a:gd name="T75" fmla="*/ 229 h 937"/>
                  <a:gd name="T76" fmla="*/ 497 w 810"/>
                  <a:gd name="T77" fmla="*/ 138 h 937"/>
                  <a:gd name="T78" fmla="*/ 473 w 810"/>
                  <a:gd name="T79" fmla="*/ 233 h 937"/>
                  <a:gd name="T80" fmla="*/ 490 w 810"/>
                  <a:gd name="T81" fmla="*/ 263 h 937"/>
                  <a:gd name="T82" fmla="*/ 522 w 810"/>
                  <a:gd name="T83" fmla="*/ 269 h 937"/>
                  <a:gd name="T84" fmla="*/ 570 w 810"/>
                  <a:gd name="T85" fmla="*/ 260 h 937"/>
                  <a:gd name="T86" fmla="*/ 629 w 810"/>
                  <a:gd name="T87" fmla="*/ 252 h 937"/>
                  <a:gd name="T88" fmla="*/ 642 w 810"/>
                  <a:gd name="T89" fmla="*/ 255 h 937"/>
                  <a:gd name="T90" fmla="*/ 752 w 810"/>
                  <a:gd name="T91" fmla="*/ 239 h 937"/>
                  <a:gd name="T92" fmla="*/ 634 w 810"/>
                  <a:gd name="T93" fmla="*/ 309 h 937"/>
                  <a:gd name="T94" fmla="*/ 672 w 810"/>
                  <a:gd name="T95" fmla="*/ 375 h 937"/>
                  <a:gd name="T96" fmla="*/ 699 w 810"/>
                  <a:gd name="T97" fmla="*/ 367 h 937"/>
                  <a:gd name="T98" fmla="*/ 791 w 810"/>
                  <a:gd name="T99" fmla="*/ 317 h 937"/>
                  <a:gd name="T100" fmla="*/ 779 w 810"/>
                  <a:gd name="T101" fmla="*/ 356 h 937"/>
                  <a:gd name="T102" fmla="*/ 742 w 810"/>
                  <a:gd name="T103" fmla="*/ 399 h 937"/>
                  <a:gd name="T104" fmla="*/ 615 w 810"/>
                  <a:gd name="T105" fmla="*/ 492 h 937"/>
                  <a:gd name="T106" fmla="*/ 540 w 810"/>
                  <a:gd name="T107" fmla="*/ 360 h 937"/>
                  <a:gd name="T108" fmla="*/ 195 w 810"/>
                  <a:gd name="T109" fmla="*/ 444 h 937"/>
                  <a:gd name="T110" fmla="*/ 267 w 810"/>
                  <a:gd name="T111" fmla="*/ 574 h 937"/>
                  <a:gd name="T112" fmla="*/ 653 w 810"/>
                  <a:gd name="T113" fmla="*/ 519 h 937"/>
                  <a:gd name="T114" fmla="*/ 141 w 810"/>
                  <a:gd name="T115" fmla="*/ 474 h 9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810" h="937">
                    <a:moveTo>
                      <a:pt x="742" y="399"/>
                    </a:moveTo>
                    <a:cubicBezTo>
                      <a:pt x="743" y="407"/>
                      <a:pt x="745" y="415"/>
                      <a:pt x="746" y="423"/>
                    </a:cubicBezTo>
                    <a:cubicBezTo>
                      <a:pt x="737" y="421"/>
                      <a:pt x="728" y="419"/>
                      <a:pt x="719" y="417"/>
                    </a:cubicBezTo>
                    <a:cubicBezTo>
                      <a:pt x="719" y="414"/>
                      <a:pt x="719" y="412"/>
                      <a:pt x="719" y="410"/>
                    </a:cubicBezTo>
                    <a:cubicBezTo>
                      <a:pt x="706" y="417"/>
                      <a:pt x="694" y="425"/>
                      <a:pt x="677" y="436"/>
                    </a:cubicBezTo>
                    <a:cubicBezTo>
                      <a:pt x="697" y="437"/>
                      <a:pt x="711" y="440"/>
                      <a:pt x="725" y="439"/>
                    </a:cubicBezTo>
                    <a:cubicBezTo>
                      <a:pt x="753" y="439"/>
                      <a:pt x="757" y="442"/>
                      <a:pt x="762" y="469"/>
                    </a:cubicBezTo>
                    <a:cubicBezTo>
                      <a:pt x="771" y="470"/>
                      <a:pt x="781" y="469"/>
                      <a:pt x="789" y="472"/>
                    </a:cubicBezTo>
                    <a:cubicBezTo>
                      <a:pt x="797" y="475"/>
                      <a:pt x="803" y="481"/>
                      <a:pt x="810" y="485"/>
                    </a:cubicBezTo>
                    <a:cubicBezTo>
                      <a:pt x="801" y="492"/>
                      <a:pt x="788" y="506"/>
                      <a:pt x="783" y="504"/>
                    </a:cubicBezTo>
                    <a:cubicBezTo>
                      <a:pt x="754" y="493"/>
                      <a:pt x="718" y="506"/>
                      <a:pt x="695" y="475"/>
                    </a:cubicBezTo>
                    <a:cubicBezTo>
                      <a:pt x="672" y="500"/>
                      <a:pt x="700" y="530"/>
                      <a:pt x="679" y="556"/>
                    </a:cubicBezTo>
                    <a:cubicBezTo>
                      <a:pt x="695" y="556"/>
                      <a:pt x="706" y="554"/>
                      <a:pt x="716" y="557"/>
                    </a:cubicBezTo>
                    <a:cubicBezTo>
                      <a:pt x="723" y="558"/>
                      <a:pt x="731" y="564"/>
                      <a:pt x="734" y="570"/>
                    </a:cubicBezTo>
                    <a:cubicBezTo>
                      <a:pt x="735" y="575"/>
                      <a:pt x="730" y="585"/>
                      <a:pt x="725" y="588"/>
                    </a:cubicBezTo>
                    <a:cubicBezTo>
                      <a:pt x="711" y="597"/>
                      <a:pt x="696" y="606"/>
                      <a:pt x="681" y="611"/>
                    </a:cubicBezTo>
                    <a:cubicBezTo>
                      <a:pt x="669" y="615"/>
                      <a:pt x="664" y="621"/>
                      <a:pt x="668" y="630"/>
                    </a:cubicBezTo>
                    <a:cubicBezTo>
                      <a:pt x="674" y="646"/>
                      <a:pt x="680" y="662"/>
                      <a:pt x="691" y="675"/>
                    </a:cubicBezTo>
                    <a:cubicBezTo>
                      <a:pt x="704" y="690"/>
                      <a:pt x="711" y="706"/>
                      <a:pt x="707" y="726"/>
                    </a:cubicBezTo>
                    <a:cubicBezTo>
                      <a:pt x="706" y="731"/>
                      <a:pt x="700" y="739"/>
                      <a:pt x="696" y="740"/>
                    </a:cubicBezTo>
                    <a:cubicBezTo>
                      <a:pt x="691" y="740"/>
                      <a:pt x="683" y="734"/>
                      <a:pt x="681" y="729"/>
                    </a:cubicBezTo>
                    <a:cubicBezTo>
                      <a:pt x="675" y="712"/>
                      <a:pt x="668" y="694"/>
                      <a:pt x="668" y="675"/>
                    </a:cubicBezTo>
                    <a:cubicBezTo>
                      <a:pt x="667" y="650"/>
                      <a:pt x="655" y="633"/>
                      <a:pt x="641" y="616"/>
                    </a:cubicBezTo>
                    <a:cubicBezTo>
                      <a:pt x="627" y="629"/>
                      <a:pt x="624" y="652"/>
                      <a:pt x="632" y="668"/>
                    </a:cubicBezTo>
                    <a:cubicBezTo>
                      <a:pt x="635" y="674"/>
                      <a:pt x="636" y="687"/>
                      <a:pt x="633" y="689"/>
                    </a:cubicBezTo>
                    <a:cubicBezTo>
                      <a:pt x="622" y="696"/>
                      <a:pt x="608" y="699"/>
                      <a:pt x="596" y="704"/>
                    </a:cubicBezTo>
                    <a:cubicBezTo>
                      <a:pt x="593" y="696"/>
                      <a:pt x="588" y="687"/>
                      <a:pt x="587" y="679"/>
                    </a:cubicBezTo>
                    <a:cubicBezTo>
                      <a:pt x="587" y="672"/>
                      <a:pt x="591" y="664"/>
                      <a:pt x="595" y="659"/>
                    </a:cubicBezTo>
                    <a:cubicBezTo>
                      <a:pt x="606" y="647"/>
                      <a:pt x="612" y="634"/>
                      <a:pt x="600" y="616"/>
                    </a:cubicBezTo>
                    <a:cubicBezTo>
                      <a:pt x="581" y="626"/>
                      <a:pt x="560" y="636"/>
                      <a:pt x="541" y="648"/>
                    </a:cubicBezTo>
                    <a:cubicBezTo>
                      <a:pt x="525" y="658"/>
                      <a:pt x="522" y="672"/>
                      <a:pt x="531" y="688"/>
                    </a:cubicBezTo>
                    <a:cubicBezTo>
                      <a:pt x="541" y="706"/>
                      <a:pt x="551" y="724"/>
                      <a:pt x="562" y="741"/>
                    </a:cubicBezTo>
                    <a:cubicBezTo>
                      <a:pt x="589" y="784"/>
                      <a:pt x="608" y="830"/>
                      <a:pt x="613" y="881"/>
                    </a:cubicBezTo>
                    <a:cubicBezTo>
                      <a:pt x="616" y="909"/>
                      <a:pt x="608" y="928"/>
                      <a:pt x="590" y="932"/>
                    </a:cubicBezTo>
                    <a:cubicBezTo>
                      <a:pt x="568" y="937"/>
                      <a:pt x="548" y="923"/>
                      <a:pt x="540" y="897"/>
                    </a:cubicBezTo>
                    <a:cubicBezTo>
                      <a:pt x="535" y="880"/>
                      <a:pt x="533" y="863"/>
                      <a:pt x="531" y="846"/>
                    </a:cubicBezTo>
                    <a:cubicBezTo>
                      <a:pt x="528" y="804"/>
                      <a:pt x="528" y="762"/>
                      <a:pt x="523" y="720"/>
                    </a:cubicBezTo>
                    <a:cubicBezTo>
                      <a:pt x="520" y="682"/>
                      <a:pt x="501" y="666"/>
                      <a:pt x="463" y="660"/>
                    </a:cubicBezTo>
                    <a:cubicBezTo>
                      <a:pt x="454" y="679"/>
                      <a:pt x="439" y="686"/>
                      <a:pt x="420" y="675"/>
                    </a:cubicBezTo>
                    <a:cubicBezTo>
                      <a:pt x="404" y="665"/>
                      <a:pt x="389" y="663"/>
                      <a:pt x="376" y="675"/>
                    </a:cubicBezTo>
                    <a:cubicBezTo>
                      <a:pt x="366" y="685"/>
                      <a:pt x="357" y="699"/>
                      <a:pt x="352" y="713"/>
                    </a:cubicBezTo>
                    <a:cubicBezTo>
                      <a:pt x="344" y="733"/>
                      <a:pt x="342" y="755"/>
                      <a:pt x="336" y="775"/>
                    </a:cubicBezTo>
                    <a:cubicBezTo>
                      <a:pt x="332" y="787"/>
                      <a:pt x="327" y="804"/>
                      <a:pt x="310" y="797"/>
                    </a:cubicBezTo>
                    <a:cubicBezTo>
                      <a:pt x="293" y="790"/>
                      <a:pt x="292" y="774"/>
                      <a:pt x="298" y="759"/>
                    </a:cubicBezTo>
                    <a:cubicBezTo>
                      <a:pt x="300" y="751"/>
                      <a:pt x="304" y="744"/>
                      <a:pt x="309" y="738"/>
                    </a:cubicBezTo>
                    <a:cubicBezTo>
                      <a:pt x="325" y="714"/>
                      <a:pt x="343" y="691"/>
                      <a:pt x="362" y="664"/>
                    </a:cubicBezTo>
                    <a:cubicBezTo>
                      <a:pt x="345" y="660"/>
                      <a:pt x="331" y="657"/>
                      <a:pt x="312" y="652"/>
                    </a:cubicBezTo>
                    <a:cubicBezTo>
                      <a:pt x="317" y="664"/>
                      <a:pt x="320" y="669"/>
                      <a:pt x="320" y="674"/>
                    </a:cubicBezTo>
                    <a:cubicBezTo>
                      <a:pt x="320" y="682"/>
                      <a:pt x="318" y="695"/>
                      <a:pt x="316" y="696"/>
                    </a:cubicBezTo>
                    <a:cubicBezTo>
                      <a:pt x="306" y="696"/>
                      <a:pt x="294" y="695"/>
                      <a:pt x="285" y="690"/>
                    </a:cubicBezTo>
                    <a:cubicBezTo>
                      <a:pt x="283" y="689"/>
                      <a:pt x="283" y="674"/>
                      <a:pt x="287" y="668"/>
                    </a:cubicBezTo>
                    <a:cubicBezTo>
                      <a:pt x="301" y="648"/>
                      <a:pt x="301" y="645"/>
                      <a:pt x="277" y="638"/>
                    </a:cubicBezTo>
                    <a:cubicBezTo>
                      <a:pt x="263" y="635"/>
                      <a:pt x="248" y="632"/>
                      <a:pt x="231" y="628"/>
                    </a:cubicBezTo>
                    <a:cubicBezTo>
                      <a:pt x="235" y="645"/>
                      <a:pt x="239" y="660"/>
                      <a:pt x="241" y="676"/>
                    </a:cubicBezTo>
                    <a:cubicBezTo>
                      <a:pt x="245" y="701"/>
                      <a:pt x="232" y="717"/>
                      <a:pt x="210" y="717"/>
                    </a:cubicBezTo>
                    <a:cubicBezTo>
                      <a:pt x="189" y="717"/>
                      <a:pt x="177" y="704"/>
                      <a:pt x="181" y="682"/>
                    </a:cubicBezTo>
                    <a:cubicBezTo>
                      <a:pt x="183" y="665"/>
                      <a:pt x="189" y="648"/>
                      <a:pt x="190" y="630"/>
                    </a:cubicBezTo>
                    <a:cubicBezTo>
                      <a:pt x="182" y="646"/>
                      <a:pt x="175" y="661"/>
                      <a:pt x="168" y="677"/>
                    </a:cubicBezTo>
                    <a:cubicBezTo>
                      <a:pt x="161" y="693"/>
                      <a:pt x="159" y="712"/>
                      <a:pt x="148" y="723"/>
                    </a:cubicBezTo>
                    <a:cubicBezTo>
                      <a:pt x="127" y="745"/>
                      <a:pt x="80" y="736"/>
                      <a:pt x="63" y="710"/>
                    </a:cubicBezTo>
                    <a:cubicBezTo>
                      <a:pt x="53" y="696"/>
                      <a:pt x="57" y="681"/>
                      <a:pt x="77" y="672"/>
                    </a:cubicBezTo>
                    <a:cubicBezTo>
                      <a:pt x="102" y="661"/>
                      <a:pt x="128" y="652"/>
                      <a:pt x="152" y="641"/>
                    </a:cubicBezTo>
                    <a:cubicBezTo>
                      <a:pt x="162" y="637"/>
                      <a:pt x="171" y="631"/>
                      <a:pt x="179" y="624"/>
                    </a:cubicBezTo>
                    <a:cubicBezTo>
                      <a:pt x="194" y="611"/>
                      <a:pt x="193" y="602"/>
                      <a:pt x="179" y="589"/>
                    </a:cubicBezTo>
                    <a:cubicBezTo>
                      <a:pt x="174" y="585"/>
                      <a:pt x="168" y="581"/>
                      <a:pt x="165" y="575"/>
                    </a:cubicBezTo>
                    <a:cubicBezTo>
                      <a:pt x="162" y="570"/>
                      <a:pt x="163" y="564"/>
                      <a:pt x="164" y="557"/>
                    </a:cubicBezTo>
                    <a:cubicBezTo>
                      <a:pt x="152" y="543"/>
                      <a:pt x="144" y="544"/>
                      <a:pt x="139" y="562"/>
                    </a:cubicBezTo>
                    <a:cubicBezTo>
                      <a:pt x="138" y="564"/>
                      <a:pt x="138" y="566"/>
                      <a:pt x="137" y="567"/>
                    </a:cubicBezTo>
                    <a:cubicBezTo>
                      <a:pt x="132" y="574"/>
                      <a:pt x="128" y="581"/>
                      <a:pt x="124" y="588"/>
                    </a:cubicBezTo>
                    <a:cubicBezTo>
                      <a:pt x="119" y="581"/>
                      <a:pt x="115" y="574"/>
                      <a:pt x="111" y="568"/>
                    </a:cubicBezTo>
                    <a:cubicBezTo>
                      <a:pt x="93" y="578"/>
                      <a:pt x="72" y="589"/>
                      <a:pt x="51" y="600"/>
                    </a:cubicBezTo>
                    <a:cubicBezTo>
                      <a:pt x="46" y="603"/>
                      <a:pt x="43" y="609"/>
                      <a:pt x="38" y="612"/>
                    </a:cubicBezTo>
                    <a:cubicBezTo>
                      <a:pt x="32" y="615"/>
                      <a:pt x="23" y="621"/>
                      <a:pt x="20" y="619"/>
                    </a:cubicBezTo>
                    <a:cubicBezTo>
                      <a:pt x="13" y="614"/>
                      <a:pt x="6" y="605"/>
                      <a:pt x="4" y="597"/>
                    </a:cubicBezTo>
                    <a:cubicBezTo>
                      <a:pt x="3" y="594"/>
                      <a:pt x="13" y="585"/>
                      <a:pt x="20" y="583"/>
                    </a:cubicBezTo>
                    <a:cubicBezTo>
                      <a:pt x="54" y="569"/>
                      <a:pt x="55" y="569"/>
                      <a:pt x="68" y="536"/>
                    </a:cubicBezTo>
                    <a:cubicBezTo>
                      <a:pt x="67" y="528"/>
                      <a:pt x="67" y="520"/>
                      <a:pt x="66" y="511"/>
                    </a:cubicBezTo>
                    <a:cubicBezTo>
                      <a:pt x="74" y="514"/>
                      <a:pt x="83" y="516"/>
                      <a:pt x="91" y="518"/>
                    </a:cubicBezTo>
                    <a:cubicBezTo>
                      <a:pt x="91" y="521"/>
                      <a:pt x="91" y="523"/>
                      <a:pt x="91" y="526"/>
                    </a:cubicBezTo>
                    <a:cubicBezTo>
                      <a:pt x="104" y="518"/>
                      <a:pt x="116" y="511"/>
                      <a:pt x="131" y="502"/>
                    </a:cubicBezTo>
                    <a:cubicBezTo>
                      <a:pt x="103" y="486"/>
                      <a:pt x="56" y="520"/>
                      <a:pt x="48" y="466"/>
                    </a:cubicBezTo>
                    <a:cubicBezTo>
                      <a:pt x="40" y="466"/>
                      <a:pt x="31" y="467"/>
                      <a:pt x="24" y="464"/>
                    </a:cubicBezTo>
                    <a:cubicBezTo>
                      <a:pt x="15" y="461"/>
                      <a:pt x="8" y="455"/>
                      <a:pt x="0" y="450"/>
                    </a:cubicBezTo>
                    <a:cubicBezTo>
                      <a:pt x="10" y="443"/>
                      <a:pt x="22" y="429"/>
                      <a:pt x="28" y="431"/>
                    </a:cubicBezTo>
                    <a:cubicBezTo>
                      <a:pt x="57" y="442"/>
                      <a:pt x="93" y="430"/>
                      <a:pt x="116" y="460"/>
                    </a:cubicBezTo>
                    <a:cubicBezTo>
                      <a:pt x="139" y="435"/>
                      <a:pt x="110" y="406"/>
                      <a:pt x="131" y="380"/>
                    </a:cubicBezTo>
                    <a:cubicBezTo>
                      <a:pt x="117" y="380"/>
                      <a:pt x="107" y="382"/>
                      <a:pt x="98" y="380"/>
                    </a:cubicBezTo>
                    <a:cubicBezTo>
                      <a:pt x="90" y="377"/>
                      <a:pt x="81" y="371"/>
                      <a:pt x="77" y="364"/>
                    </a:cubicBezTo>
                    <a:cubicBezTo>
                      <a:pt x="75" y="361"/>
                      <a:pt x="82" y="349"/>
                      <a:pt x="88" y="346"/>
                    </a:cubicBezTo>
                    <a:cubicBezTo>
                      <a:pt x="101" y="337"/>
                      <a:pt x="115" y="330"/>
                      <a:pt x="130" y="325"/>
                    </a:cubicBezTo>
                    <a:cubicBezTo>
                      <a:pt x="141" y="321"/>
                      <a:pt x="146" y="316"/>
                      <a:pt x="143" y="306"/>
                    </a:cubicBezTo>
                    <a:cubicBezTo>
                      <a:pt x="137" y="291"/>
                      <a:pt x="131" y="274"/>
                      <a:pt x="121" y="262"/>
                    </a:cubicBezTo>
                    <a:cubicBezTo>
                      <a:pt x="107" y="246"/>
                      <a:pt x="99" y="231"/>
                      <a:pt x="103" y="211"/>
                    </a:cubicBezTo>
                    <a:cubicBezTo>
                      <a:pt x="105" y="205"/>
                      <a:pt x="111" y="200"/>
                      <a:pt x="116" y="195"/>
                    </a:cubicBezTo>
                    <a:cubicBezTo>
                      <a:pt x="121" y="199"/>
                      <a:pt x="128" y="202"/>
                      <a:pt x="130" y="207"/>
                    </a:cubicBezTo>
                    <a:cubicBezTo>
                      <a:pt x="135" y="224"/>
                      <a:pt x="142" y="243"/>
                      <a:pt x="143" y="261"/>
                    </a:cubicBezTo>
                    <a:cubicBezTo>
                      <a:pt x="143" y="286"/>
                      <a:pt x="156" y="303"/>
                      <a:pt x="170" y="320"/>
                    </a:cubicBezTo>
                    <a:cubicBezTo>
                      <a:pt x="185" y="305"/>
                      <a:pt x="186" y="283"/>
                      <a:pt x="177" y="266"/>
                    </a:cubicBezTo>
                    <a:cubicBezTo>
                      <a:pt x="174" y="261"/>
                      <a:pt x="174" y="248"/>
                      <a:pt x="178" y="246"/>
                    </a:cubicBezTo>
                    <a:cubicBezTo>
                      <a:pt x="189" y="239"/>
                      <a:pt x="202" y="235"/>
                      <a:pt x="214" y="232"/>
                    </a:cubicBezTo>
                    <a:cubicBezTo>
                      <a:pt x="216" y="232"/>
                      <a:pt x="224" y="246"/>
                      <a:pt x="224" y="254"/>
                    </a:cubicBezTo>
                    <a:cubicBezTo>
                      <a:pt x="224" y="262"/>
                      <a:pt x="220" y="271"/>
                      <a:pt x="215" y="278"/>
                    </a:cubicBezTo>
                    <a:cubicBezTo>
                      <a:pt x="202" y="296"/>
                      <a:pt x="201" y="296"/>
                      <a:pt x="210" y="320"/>
                    </a:cubicBezTo>
                    <a:cubicBezTo>
                      <a:pt x="230" y="309"/>
                      <a:pt x="250" y="300"/>
                      <a:pt x="268" y="289"/>
                    </a:cubicBezTo>
                    <a:cubicBezTo>
                      <a:pt x="286" y="277"/>
                      <a:pt x="289" y="265"/>
                      <a:pt x="279" y="246"/>
                    </a:cubicBezTo>
                    <a:cubicBezTo>
                      <a:pt x="269" y="227"/>
                      <a:pt x="257" y="209"/>
                      <a:pt x="246" y="191"/>
                    </a:cubicBezTo>
                    <a:cubicBezTo>
                      <a:pt x="221" y="148"/>
                      <a:pt x="202" y="103"/>
                      <a:pt x="198" y="53"/>
                    </a:cubicBezTo>
                    <a:cubicBezTo>
                      <a:pt x="195" y="25"/>
                      <a:pt x="203" y="7"/>
                      <a:pt x="220" y="4"/>
                    </a:cubicBezTo>
                    <a:cubicBezTo>
                      <a:pt x="244" y="0"/>
                      <a:pt x="265" y="11"/>
                      <a:pt x="270" y="39"/>
                    </a:cubicBezTo>
                    <a:cubicBezTo>
                      <a:pt x="277" y="73"/>
                      <a:pt x="279" y="107"/>
                      <a:pt x="282" y="142"/>
                    </a:cubicBezTo>
                    <a:cubicBezTo>
                      <a:pt x="284" y="166"/>
                      <a:pt x="284" y="190"/>
                      <a:pt x="287" y="213"/>
                    </a:cubicBezTo>
                    <a:cubicBezTo>
                      <a:pt x="292" y="254"/>
                      <a:pt x="307" y="268"/>
                      <a:pt x="347" y="276"/>
                    </a:cubicBezTo>
                    <a:cubicBezTo>
                      <a:pt x="356" y="256"/>
                      <a:pt x="371" y="251"/>
                      <a:pt x="392" y="261"/>
                    </a:cubicBezTo>
                    <a:cubicBezTo>
                      <a:pt x="423" y="275"/>
                      <a:pt x="450" y="261"/>
                      <a:pt x="458" y="229"/>
                    </a:cubicBezTo>
                    <a:cubicBezTo>
                      <a:pt x="462" y="213"/>
                      <a:pt x="464" y="196"/>
                      <a:pt x="468" y="180"/>
                    </a:cubicBezTo>
                    <a:cubicBezTo>
                      <a:pt x="470" y="169"/>
                      <a:pt x="474" y="159"/>
                      <a:pt x="479" y="150"/>
                    </a:cubicBezTo>
                    <a:cubicBezTo>
                      <a:pt x="483" y="144"/>
                      <a:pt x="494" y="136"/>
                      <a:pt x="497" y="138"/>
                    </a:cubicBezTo>
                    <a:cubicBezTo>
                      <a:pt x="504" y="141"/>
                      <a:pt x="514" y="150"/>
                      <a:pt x="514" y="157"/>
                    </a:cubicBezTo>
                    <a:cubicBezTo>
                      <a:pt x="512" y="171"/>
                      <a:pt x="507" y="186"/>
                      <a:pt x="500" y="199"/>
                    </a:cubicBezTo>
                    <a:cubicBezTo>
                      <a:pt x="494" y="212"/>
                      <a:pt x="481" y="221"/>
                      <a:pt x="473" y="233"/>
                    </a:cubicBezTo>
                    <a:cubicBezTo>
                      <a:pt x="466" y="245"/>
                      <a:pt x="460" y="257"/>
                      <a:pt x="452" y="272"/>
                    </a:cubicBezTo>
                    <a:cubicBezTo>
                      <a:pt x="466" y="276"/>
                      <a:pt x="479" y="279"/>
                      <a:pt x="498" y="283"/>
                    </a:cubicBezTo>
                    <a:cubicBezTo>
                      <a:pt x="494" y="272"/>
                      <a:pt x="493" y="267"/>
                      <a:pt x="490" y="263"/>
                    </a:cubicBezTo>
                    <a:cubicBezTo>
                      <a:pt x="486" y="253"/>
                      <a:pt x="484" y="242"/>
                      <a:pt x="495" y="240"/>
                    </a:cubicBezTo>
                    <a:cubicBezTo>
                      <a:pt x="505" y="237"/>
                      <a:pt x="517" y="241"/>
                      <a:pt x="526" y="246"/>
                    </a:cubicBezTo>
                    <a:cubicBezTo>
                      <a:pt x="528" y="247"/>
                      <a:pt x="526" y="263"/>
                      <a:pt x="522" y="269"/>
                    </a:cubicBezTo>
                    <a:cubicBezTo>
                      <a:pt x="510" y="286"/>
                      <a:pt x="510" y="291"/>
                      <a:pt x="530" y="296"/>
                    </a:cubicBezTo>
                    <a:cubicBezTo>
                      <a:pt x="546" y="300"/>
                      <a:pt x="561" y="303"/>
                      <a:pt x="579" y="307"/>
                    </a:cubicBezTo>
                    <a:cubicBezTo>
                      <a:pt x="576" y="290"/>
                      <a:pt x="571" y="275"/>
                      <a:pt x="570" y="260"/>
                    </a:cubicBezTo>
                    <a:cubicBezTo>
                      <a:pt x="568" y="245"/>
                      <a:pt x="569" y="228"/>
                      <a:pt x="585" y="222"/>
                    </a:cubicBezTo>
                    <a:cubicBezTo>
                      <a:pt x="595" y="218"/>
                      <a:pt x="609" y="218"/>
                      <a:pt x="617" y="224"/>
                    </a:cubicBezTo>
                    <a:cubicBezTo>
                      <a:pt x="625" y="229"/>
                      <a:pt x="630" y="243"/>
                      <a:pt x="629" y="252"/>
                    </a:cubicBezTo>
                    <a:cubicBezTo>
                      <a:pt x="628" y="270"/>
                      <a:pt x="621" y="287"/>
                      <a:pt x="617" y="304"/>
                    </a:cubicBezTo>
                    <a:cubicBezTo>
                      <a:pt x="619" y="305"/>
                      <a:pt x="620" y="305"/>
                      <a:pt x="622" y="306"/>
                    </a:cubicBezTo>
                    <a:cubicBezTo>
                      <a:pt x="629" y="289"/>
                      <a:pt x="639" y="273"/>
                      <a:pt x="642" y="255"/>
                    </a:cubicBezTo>
                    <a:cubicBezTo>
                      <a:pt x="652" y="206"/>
                      <a:pt x="672" y="199"/>
                      <a:pt x="704" y="201"/>
                    </a:cubicBezTo>
                    <a:cubicBezTo>
                      <a:pt x="709" y="201"/>
                      <a:pt x="714" y="203"/>
                      <a:pt x="718" y="204"/>
                    </a:cubicBezTo>
                    <a:cubicBezTo>
                      <a:pt x="734" y="211"/>
                      <a:pt x="751" y="219"/>
                      <a:pt x="752" y="239"/>
                    </a:cubicBezTo>
                    <a:cubicBezTo>
                      <a:pt x="753" y="259"/>
                      <a:pt x="735" y="264"/>
                      <a:pt x="720" y="270"/>
                    </a:cubicBezTo>
                    <a:cubicBezTo>
                      <a:pt x="698" y="279"/>
                      <a:pt x="676" y="287"/>
                      <a:pt x="654" y="297"/>
                    </a:cubicBezTo>
                    <a:cubicBezTo>
                      <a:pt x="646" y="300"/>
                      <a:pt x="640" y="304"/>
                      <a:pt x="634" y="309"/>
                    </a:cubicBezTo>
                    <a:cubicBezTo>
                      <a:pt x="616" y="324"/>
                      <a:pt x="617" y="333"/>
                      <a:pt x="634" y="348"/>
                    </a:cubicBezTo>
                    <a:cubicBezTo>
                      <a:pt x="642" y="357"/>
                      <a:pt x="660" y="363"/>
                      <a:pt x="644" y="380"/>
                    </a:cubicBezTo>
                    <a:cubicBezTo>
                      <a:pt x="659" y="392"/>
                      <a:pt x="666" y="391"/>
                      <a:pt x="672" y="375"/>
                    </a:cubicBezTo>
                    <a:cubicBezTo>
                      <a:pt x="672" y="372"/>
                      <a:pt x="673" y="369"/>
                      <a:pt x="674" y="367"/>
                    </a:cubicBezTo>
                    <a:cubicBezTo>
                      <a:pt x="678" y="361"/>
                      <a:pt x="683" y="354"/>
                      <a:pt x="688" y="348"/>
                    </a:cubicBezTo>
                    <a:cubicBezTo>
                      <a:pt x="692" y="355"/>
                      <a:pt x="696" y="362"/>
                      <a:pt x="699" y="367"/>
                    </a:cubicBezTo>
                    <a:cubicBezTo>
                      <a:pt x="718" y="357"/>
                      <a:pt x="740" y="346"/>
                      <a:pt x="762" y="335"/>
                    </a:cubicBezTo>
                    <a:cubicBezTo>
                      <a:pt x="765" y="333"/>
                      <a:pt x="767" y="327"/>
                      <a:pt x="771" y="325"/>
                    </a:cubicBezTo>
                    <a:cubicBezTo>
                      <a:pt x="778" y="322"/>
                      <a:pt x="787" y="315"/>
                      <a:pt x="791" y="317"/>
                    </a:cubicBezTo>
                    <a:cubicBezTo>
                      <a:pt x="798" y="321"/>
                      <a:pt x="805" y="331"/>
                      <a:pt x="806" y="338"/>
                    </a:cubicBezTo>
                    <a:cubicBezTo>
                      <a:pt x="807" y="343"/>
                      <a:pt x="795" y="349"/>
                      <a:pt x="789" y="354"/>
                    </a:cubicBezTo>
                    <a:cubicBezTo>
                      <a:pt x="787" y="356"/>
                      <a:pt x="783" y="356"/>
                      <a:pt x="779" y="356"/>
                    </a:cubicBezTo>
                    <a:cubicBezTo>
                      <a:pt x="759" y="355"/>
                      <a:pt x="746" y="361"/>
                      <a:pt x="746" y="384"/>
                    </a:cubicBezTo>
                    <a:cubicBezTo>
                      <a:pt x="745" y="389"/>
                      <a:pt x="741" y="393"/>
                      <a:pt x="738" y="398"/>
                    </a:cubicBezTo>
                    <a:cubicBezTo>
                      <a:pt x="740" y="399"/>
                      <a:pt x="741" y="399"/>
                      <a:pt x="742" y="399"/>
                    </a:cubicBezTo>
                    <a:close/>
                    <a:moveTo>
                      <a:pt x="377" y="603"/>
                    </a:moveTo>
                    <a:cubicBezTo>
                      <a:pt x="416" y="598"/>
                      <a:pt x="445" y="596"/>
                      <a:pt x="474" y="592"/>
                    </a:cubicBezTo>
                    <a:cubicBezTo>
                      <a:pt x="538" y="583"/>
                      <a:pt x="593" y="559"/>
                      <a:pt x="615" y="492"/>
                    </a:cubicBezTo>
                    <a:cubicBezTo>
                      <a:pt x="620" y="476"/>
                      <a:pt x="624" y="455"/>
                      <a:pt x="617" y="443"/>
                    </a:cubicBezTo>
                    <a:cubicBezTo>
                      <a:pt x="605" y="420"/>
                      <a:pt x="585" y="401"/>
                      <a:pt x="567" y="382"/>
                    </a:cubicBezTo>
                    <a:cubicBezTo>
                      <a:pt x="559" y="373"/>
                      <a:pt x="550" y="363"/>
                      <a:pt x="540" y="360"/>
                    </a:cubicBezTo>
                    <a:cubicBezTo>
                      <a:pt x="510" y="350"/>
                      <a:pt x="479" y="339"/>
                      <a:pt x="447" y="337"/>
                    </a:cubicBezTo>
                    <a:cubicBezTo>
                      <a:pt x="406" y="335"/>
                      <a:pt x="364" y="339"/>
                      <a:pt x="323" y="346"/>
                    </a:cubicBezTo>
                    <a:cubicBezTo>
                      <a:pt x="264" y="356"/>
                      <a:pt x="215" y="382"/>
                      <a:pt x="195" y="444"/>
                    </a:cubicBezTo>
                    <a:cubicBezTo>
                      <a:pt x="191" y="459"/>
                      <a:pt x="187" y="480"/>
                      <a:pt x="193" y="492"/>
                    </a:cubicBezTo>
                    <a:cubicBezTo>
                      <a:pt x="206" y="515"/>
                      <a:pt x="226" y="534"/>
                      <a:pt x="243" y="554"/>
                    </a:cubicBezTo>
                    <a:cubicBezTo>
                      <a:pt x="250" y="562"/>
                      <a:pt x="258" y="572"/>
                      <a:pt x="267" y="574"/>
                    </a:cubicBezTo>
                    <a:cubicBezTo>
                      <a:pt x="306" y="586"/>
                      <a:pt x="346" y="595"/>
                      <a:pt x="377" y="603"/>
                    </a:cubicBezTo>
                    <a:close/>
                    <a:moveTo>
                      <a:pt x="670" y="462"/>
                    </a:moveTo>
                    <a:cubicBezTo>
                      <a:pt x="664" y="480"/>
                      <a:pt x="659" y="497"/>
                      <a:pt x="653" y="519"/>
                    </a:cubicBezTo>
                    <a:cubicBezTo>
                      <a:pt x="675" y="489"/>
                      <a:pt x="680" y="470"/>
                      <a:pt x="670" y="462"/>
                    </a:cubicBezTo>
                    <a:close/>
                    <a:moveTo>
                      <a:pt x="157" y="420"/>
                    </a:moveTo>
                    <a:cubicBezTo>
                      <a:pt x="137" y="439"/>
                      <a:pt x="130" y="466"/>
                      <a:pt x="141" y="474"/>
                    </a:cubicBezTo>
                    <a:cubicBezTo>
                      <a:pt x="146" y="456"/>
                      <a:pt x="151" y="439"/>
                      <a:pt x="157" y="420"/>
                    </a:cubicBezTo>
                    <a:close/>
                  </a:path>
                </a:pathLst>
              </a:custGeom>
              <a:solidFill>
                <a:srgbClr val="F18A9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1" name="Freeform 6"/>
              <p:cNvSpPr>
                <a:spLocks/>
              </p:cNvSpPr>
              <p:nvPr/>
            </p:nvSpPr>
            <p:spPr bwMode="auto">
              <a:xfrm>
                <a:off x="16686213" y="3106738"/>
                <a:ext cx="322262" cy="263525"/>
              </a:xfrm>
              <a:custGeom>
                <a:avLst/>
                <a:gdLst>
                  <a:gd name="T0" fmla="*/ 45 w 86"/>
                  <a:gd name="T1" fmla="*/ 47 h 70"/>
                  <a:gd name="T2" fmla="*/ 44 w 86"/>
                  <a:gd name="T3" fmla="*/ 49 h 70"/>
                  <a:gd name="T4" fmla="*/ 14 w 86"/>
                  <a:gd name="T5" fmla="*/ 58 h 70"/>
                  <a:gd name="T6" fmla="*/ 18 w 86"/>
                  <a:gd name="T7" fmla="*/ 26 h 70"/>
                  <a:gd name="T8" fmla="*/ 53 w 86"/>
                  <a:gd name="T9" fmla="*/ 5 h 70"/>
                  <a:gd name="T10" fmla="*/ 86 w 86"/>
                  <a:gd name="T11" fmla="*/ 28 h 70"/>
                  <a:gd name="T12" fmla="*/ 78 w 86"/>
                  <a:gd name="T13" fmla="*/ 41 h 70"/>
                  <a:gd name="T14" fmla="*/ 45 w 86"/>
                  <a:gd name="T15" fmla="*/ 47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6" h="70">
                    <a:moveTo>
                      <a:pt x="45" y="47"/>
                    </a:moveTo>
                    <a:cubicBezTo>
                      <a:pt x="46" y="46"/>
                      <a:pt x="45" y="47"/>
                      <a:pt x="44" y="49"/>
                    </a:cubicBezTo>
                    <a:cubicBezTo>
                      <a:pt x="36" y="60"/>
                      <a:pt x="27" y="70"/>
                      <a:pt x="14" y="58"/>
                    </a:cubicBezTo>
                    <a:cubicBezTo>
                      <a:pt x="0" y="47"/>
                      <a:pt x="8" y="35"/>
                      <a:pt x="18" y="26"/>
                    </a:cubicBezTo>
                    <a:cubicBezTo>
                      <a:pt x="28" y="18"/>
                      <a:pt x="40" y="10"/>
                      <a:pt x="53" y="5"/>
                    </a:cubicBezTo>
                    <a:cubicBezTo>
                      <a:pt x="69" y="0"/>
                      <a:pt x="84" y="11"/>
                      <a:pt x="86" y="28"/>
                    </a:cubicBezTo>
                    <a:cubicBezTo>
                      <a:pt x="86" y="32"/>
                      <a:pt x="82" y="40"/>
                      <a:pt x="78" y="41"/>
                    </a:cubicBezTo>
                    <a:cubicBezTo>
                      <a:pt x="68" y="44"/>
                      <a:pt x="58" y="45"/>
                      <a:pt x="45" y="47"/>
                    </a:cubicBezTo>
                    <a:close/>
                  </a:path>
                </a:pathLst>
              </a:custGeom>
              <a:solidFill>
                <a:srgbClr val="F18A9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2" name="Freeform 7"/>
              <p:cNvSpPr>
                <a:spLocks/>
              </p:cNvSpPr>
              <p:nvPr/>
            </p:nvSpPr>
            <p:spPr bwMode="auto">
              <a:xfrm>
                <a:off x="13835063" y="1922463"/>
                <a:ext cx="293687" cy="225425"/>
              </a:xfrm>
              <a:custGeom>
                <a:avLst/>
                <a:gdLst>
                  <a:gd name="T0" fmla="*/ 25 w 78"/>
                  <a:gd name="T1" fmla="*/ 58 h 60"/>
                  <a:gd name="T2" fmla="*/ 0 w 78"/>
                  <a:gd name="T3" fmla="*/ 32 h 60"/>
                  <a:gd name="T4" fmla="*/ 21 w 78"/>
                  <a:gd name="T5" fmla="*/ 18 h 60"/>
                  <a:gd name="T6" fmla="*/ 49 w 78"/>
                  <a:gd name="T7" fmla="*/ 5 h 60"/>
                  <a:gd name="T8" fmla="*/ 69 w 78"/>
                  <a:gd name="T9" fmla="*/ 3 h 60"/>
                  <a:gd name="T10" fmla="*/ 76 w 78"/>
                  <a:gd name="T11" fmla="*/ 25 h 60"/>
                  <a:gd name="T12" fmla="*/ 25 w 78"/>
                  <a:gd name="T13" fmla="*/ 58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60">
                    <a:moveTo>
                      <a:pt x="25" y="58"/>
                    </a:moveTo>
                    <a:cubicBezTo>
                      <a:pt x="8" y="60"/>
                      <a:pt x="2" y="46"/>
                      <a:pt x="0" y="32"/>
                    </a:cubicBezTo>
                    <a:cubicBezTo>
                      <a:pt x="0" y="28"/>
                      <a:pt x="13" y="19"/>
                      <a:pt x="21" y="18"/>
                    </a:cubicBezTo>
                    <a:cubicBezTo>
                      <a:pt x="33" y="17"/>
                      <a:pt x="42" y="16"/>
                      <a:pt x="49" y="5"/>
                    </a:cubicBezTo>
                    <a:cubicBezTo>
                      <a:pt x="52" y="1"/>
                      <a:pt x="66" y="0"/>
                      <a:pt x="69" y="3"/>
                    </a:cubicBezTo>
                    <a:cubicBezTo>
                      <a:pt x="74" y="7"/>
                      <a:pt x="78" y="19"/>
                      <a:pt x="76" y="25"/>
                    </a:cubicBezTo>
                    <a:cubicBezTo>
                      <a:pt x="70" y="44"/>
                      <a:pt x="46" y="58"/>
                      <a:pt x="25" y="58"/>
                    </a:cubicBezTo>
                    <a:close/>
                  </a:path>
                </a:pathLst>
              </a:custGeom>
              <a:solidFill>
                <a:srgbClr val="F18A9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3" name="Freeform 8"/>
              <p:cNvSpPr>
                <a:spLocks/>
              </p:cNvSpPr>
              <p:nvPr/>
            </p:nvSpPr>
            <p:spPr bwMode="auto">
              <a:xfrm>
                <a:off x="16821150" y="1501775"/>
                <a:ext cx="157162" cy="173037"/>
              </a:xfrm>
              <a:custGeom>
                <a:avLst/>
                <a:gdLst>
                  <a:gd name="T0" fmla="*/ 18 w 42"/>
                  <a:gd name="T1" fmla="*/ 46 h 46"/>
                  <a:gd name="T2" fmla="*/ 1 w 42"/>
                  <a:gd name="T3" fmla="*/ 26 h 46"/>
                  <a:gd name="T4" fmla="*/ 25 w 42"/>
                  <a:gd name="T5" fmla="*/ 1 h 46"/>
                  <a:gd name="T6" fmla="*/ 41 w 42"/>
                  <a:gd name="T7" fmla="*/ 17 h 46"/>
                  <a:gd name="T8" fmla="*/ 18 w 42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46">
                    <a:moveTo>
                      <a:pt x="18" y="46"/>
                    </a:moveTo>
                    <a:cubicBezTo>
                      <a:pt x="13" y="41"/>
                      <a:pt x="0" y="31"/>
                      <a:pt x="1" y="26"/>
                    </a:cubicBezTo>
                    <a:cubicBezTo>
                      <a:pt x="5" y="16"/>
                      <a:pt x="15" y="8"/>
                      <a:pt x="25" y="1"/>
                    </a:cubicBezTo>
                    <a:cubicBezTo>
                      <a:pt x="26" y="0"/>
                      <a:pt x="42" y="12"/>
                      <a:pt x="41" y="17"/>
                    </a:cubicBezTo>
                    <a:cubicBezTo>
                      <a:pt x="41" y="28"/>
                      <a:pt x="41" y="44"/>
                      <a:pt x="18" y="46"/>
                    </a:cubicBezTo>
                    <a:close/>
                  </a:path>
                </a:pathLst>
              </a:custGeom>
              <a:solidFill>
                <a:srgbClr val="F18A9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4" name="Freeform 9"/>
              <p:cNvSpPr>
                <a:spLocks/>
              </p:cNvSpPr>
              <p:nvPr/>
            </p:nvSpPr>
            <p:spPr bwMode="auto">
              <a:xfrm>
                <a:off x="13862050" y="3592513"/>
                <a:ext cx="158750" cy="203200"/>
              </a:xfrm>
              <a:custGeom>
                <a:avLst/>
                <a:gdLst>
                  <a:gd name="T0" fmla="*/ 20 w 42"/>
                  <a:gd name="T1" fmla="*/ 54 h 54"/>
                  <a:gd name="T2" fmla="*/ 1 w 42"/>
                  <a:gd name="T3" fmla="*/ 28 h 54"/>
                  <a:gd name="T4" fmla="*/ 18 w 42"/>
                  <a:gd name="T5" fmla="*/ 0 h 54"/>
                  <a:gd name="T6" fmla="*/ 42 w 42"/>
                  <a:gd name="T7" fmla="*/ 19 h 54"/>
                  <a:gd name="T8" fmla="*/ 20 w 42"/>
                  <a:gd name="T9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20" y="54"/>
                    </a:moveTo>
                    <a:cubicBezTo>
                      <a:pt x="11" y="42"/>
                      <a:pt x="0" y="34"/>
                      <a:pt x="1" y="28"/>
                    </a:cubicBezTo>
                    <a:cubicBezTo>
                      <a:pt x="3" y="18"/>
                      <a:pt x="12" y="9"/>
                      <a:pt x="18" y="0"/>
                    </a:cubicBezTo>
                    <a:cubicBezTo>
                      <a:pt x="27" y="7"/>
                      <a:pt x="42" y="14"/>
                      <a:pt x="42" y="19"/>
                    </a:cubicBezTo>
                    <a:cubicBezTo>
                      <a:pt x="40" y="29"/>
                      <a:pt x="30" y="39"/>
                      <a:pt x="20" y="54"/>
                    </a:cubicBezTo>
                    <a:close/>
                  </a:path>
                </a:pathLst>
              </a:custGeom>
              <a:solidFill>
                <a:srgbClr val="F18A9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5" name="Freeform 10"/>
              <p:cNvSpPr>
                <a:spLocks/>
              </p:cNvSpPr>
              <p:nvPr/>
            </p:nvSpPr>
            <p:spPr bwMode="auto">
              <a:xfrm>
                <a:off x="16703675" y="3013075"/>
                <a:ext cx="128587" cy="93662"/>
              </a:xfrm>
              <a:custGeom>
                <a:avLst/>
                <a:gdLst>
                  <a:gd name="T0" fmla="*/ 19 w 34"/>
                  <a:gd name="T1" fmla="*/ 25 h 25"/>
                  <a:gd name="T2" fmla="*/ 0 w 34"/>
                  <a:gd name="T3" fmla="*/ 11 h 25"/>
                  <a:gd name="T4" fmla="*/ 17 w 34"/>
                  <a:gd name="T5" fmla="*/ 1 h 25"/>
                  <a:gd name="T6" fmla="*/ 34 w 34"/>
                  <a:gd name="T7" fmla="*/ 13 h 25"/>
                  <a:gd name="T8" fmla="*/ 19 w 34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5">
                    <a:moveTo>
                      <a:pt x="19" y="25"/>
                    </a:moveTo>
                    <a:cubicBezTo>
                      <a:pt x="11" y="20"/>
                      <a:pt x="5" y="16"/>
                      <a:pt x="0" y="11"/>
                    </a:cubicBezTo>
                    <a:cubicBezTo>
                      <a:pt x="5" y="8"/>
                      <a:pt x="11" y="0"/>
                      <a:pt x="17" y="1"/>
                    </a:cubicBezTo>
                    <a:cubicBezTo>
                      <a:pt x="23" y="1"/>
                      <a:pt x="28" y="8"/>
                      <a:pt x="34" y="13"/>
                    </a:cubicBezTo>
                    <a:cubicBezTo>
                      <a:pt x="29" y="16"/>
                      <a:pt x="25" y="20"/>
                      <a:pt x="19" y="25"/>
                    </a:cubicBezTo>
                    <a:close/>
                  </a:path>
                </a:pathLst>
              </a:custGeom>
              <a:solidFill>
                <a:srgbClr val="F18A9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6" name="Freeform 11"/>
              <p:cNvSpPr>
                <a:spLocks/>
              </p:cNvSpPr>
              <p:nvPr/>
            </p:nvSpPr>
            <p:spPr bwMode="auto">
              <a:xfrm>
                <a:off x="14008100" y="2171700"/>
                <a:ext cx="131762" cy="93662"/>
              </a:xfrm>
              <a:custGeom>
                <a:avLst/>
                <a:gdLst>
                  <a:gd name="T0" fmla="*/ 18 w 35"/>
                  <a:gd name="T1" fmla="*/ 25 h 25"/>
                  <a:gd name="T2" fmla="*/ 0 w 35"/>
                  <a:gd name="T3" fmla="*/ 9 h 25"/>
                  <a:gd name="T4" fmla="*/ 16 w 35"/>
                  <a:gd name="T5" fmla="*/ 0 h 25"/>
                  <a:gd name="T6" fmla="*/ 35 w 35"/>
                  <a:gd name="T7" fmla="*/ 10 h 25"/>
                  <a:gd name="T8" fmla="*/ 18 w 35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25">
                    <a:moveTo>
                      <a:pt x="18" y="25"/>
                    </a:moveTo>
                    <a:cubicBezTo>
                      <a:pt x="11" y="19"/>
                      <a:pt x="6" y="14"/>
                      <a:pt x="0" y="9"/>
                    </a:cubicBezTo>
                    <a:cubicBezTo>
                      <a:pt x="5" y="6"/>
                      <a:pt x="11" y="0"/>
                      <a:pt x="16" y="0"/>
                    </a:cubicBezTo>
                    <a:cubicBezTo>
                      <a:pt x="22" y="1"/>
                      <a:pt x="29" y="7"/>
                      <a:pt x="35" y="10"/>
                    </a:cubicBezTo>
                    <a:cubicBezTo>
                      <a:pt x="30" y="15"/>
                      <a:pt x="25" y="19"/>
                      <a:pt x="18" y="25"/>
                    </a:cubicBezTo>
                    <a:close/>
                  </a:path>
                </a:pathLst>
              </a:custGeom>
              <a:solidFill>
                <a:srgbClr val="F18A9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7" name="Freeform 12"/>
              <p:cNvSpPr>
                <a:spLocks/>
              </p:cNvSpPr>
              <p:nvPr/>
            </p:nvSpPr>
            <p:spPr bwMode="auto">
              <a:xfrm>
                <a:off x="14144625" y="1463675"/>
                <a:ext cx="93662" cy="109537"/>
              </a:xfrm>
              <a:custGeom>
                <a:avLst/>
                <a:gdLst>
                  <a:gd name="T0" fmla="*/ 12 w 25"/>
                  <a:gd name="T1" fmla="*/ 29 h 29"/>
                  <a:gd name="T2" fmla="*/ 0 w 25"/>
                  <a:gd name="T3" fmla="*/ 9 h 29"/>
                  <a:gd name="T4" fmla="*/ 14 w 25"/>
                  <a:gd name="T5" fmla="*/ 0 h 29"/>
                  <a:gd name="T6" fmla="*/ 24 w 25"/>
                  <a:gd name="T7" fmla="*/ 12 h 29"/>
                  <a:gd name="T8" fmla="*/ 12 w 25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9">
                    <a:moveTo>
                      <a:pt x="12" y="29"/>
                    </a:moveTo>
                    <a:cubicBezTo>
                      <a:pt x="6" y="20"/>
                      <a:pt x="0" y="15"/>
                      <a:pt x="0" y="9"/>
                    </a:cubicBezTo>
                    <a:cubicBezTo>
                      <a:pt x="0" y="6"/>
                      <a:pt x="9" y="0"/>
                      <a:pt x="14" y="0"/>
                    </a:cubicBezTo>
                    <a:cubicBezTo>
                      <a:pt x="18" y="0"/>
                      <a:pt x="24" y="7"/>
                      <a:pt x="24" y="12"/>
                    </a:cubicBezTo>
                    <a:cubicBezTo>
                      <a:pt x="25" y="16"/>
                      <a:pt x="18" y="21"/>
                      <a:pt x="12" y="29"/>
                    </a:cubicBezTo>
                    <a:close/>
                  </a:path>
                </a:pathLst>
              </a:custGeom>
              <a:solidFill>
                <a:srgbClr val="F18A9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8" name="Freeform 13"/>
              <p:cNvSpPr>
                <a:spLocks/>
              </p:cNvSpPr>
              <p:nvPr/>
            </p:nvSpPr>
            <p:spPr bwMode="auto">
              <a:xfrm>
                <a:off x="13985875" y="3479800"/>
                <a:ext cx="117475" cy="82550"/>
              </a:xfrm>
              <a:custGeom>
                <a:avLst/>
                <a:gdLst>
                  <a:gd name="T0" fmla="*/ 31 w 31"/>
                  <a:gd name="T1" fmla="*/ 10 h 22"/>
                  <a:gd name="T2" fmla="*/ 13 w 31"/>
                  <a:gd name="T3" fmla="*/ 22 h 22"/>
                  <a:gd name="T4" fmla="*/ 0 w 31"/>
                  <a:gd name="T5" fmla="*/ 12 h 22"/>
                  <a:gd name="T6" fmla="*/ 12 w 31"/>
                  <a:gd name="T7" fmla="*/ 0 h 22"/>
                  <a:gd name="T8" fmla="*/ 31 w 31"/>
                  <a:gd name="T9" fmla="*/ 1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2">
                    <a:moveTo>
                      <a:pt x="31" y="10"/>
                    </a:moveTo>
                    <a:cubicBezTo>
                      <a:pt x="23" y="16"/>
                      <a:pt x="18" y="22"/>
                      <a:pt x="13" y="22"/>
                    </a:cubicBezTo>
                    <a:cubicBezTo>
                      <a:pt x="9" y="22"/>
                      <a:pt x="4" y="16"/>
                      <a:pt x="0" y="12"/>
                    </a:cubicBezTo>
                    <a:cubicBezTo>
                      <a:pt x="4" y="8"/>
                      <a:pt x="8" y="1"/>
                      <a:pt x="12" y="0"/>
                    </a:cubicBezTo>
                    <a:cubicBezTo>
                      <a:pt x="17" y="0"/>
                      <a:pt x="22" y="5"/>
                      <a:pt x="31" y="10"/>
                    </a:cubicBezTo>
                    <a:close/>
                  </a:path>
                </a:pathLst>
              </a:custGeom>
              <a:solidFill>
                <a:srgbClr val="F18A9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9" name="Freeform 14"/>
              <p:cNvSpPr>
                <a:spLocks/>
              </p:cNvSpPr>
              <p:nvPr/>
            </p:nvSpPr>
            <p:spPr bwMode="auto">
              <a:xfrm>
                <a:off x="16602075" y="3716338"/>
                <a:ext cx="125412" cy="90487"/>
              </a:xfrm>
              <a:custGeom>
                <a:avLst/>
                <a:gdLst>
                  <a:gd name="T0" fmla="*/ 33 w 33"/>
                  <a:gd name="T1" fmla="*/ 10 h 24"/>
                  <a:gd name="T2" fmla="*/ 14 w 33"/>
                  <a:gd name="T3" fmla="*/ 23 h 24"/>
                  <a:gd name="T4" fmla="*/ 0 w 33"/>
                  <a:gd name="T5" fmla="*/ 11 h 24"/>
                  <a:gd name="T6" fmla="*/ 11 w 33"/>
                  <a:gd name="T7" fmla="*/ 0 h 24"/>
                  <a:gd name="T8" fmla="*/ 33 w 33"/>
                  <a:gd name="T9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24">
                    <a:moveTo>
                      <a:pt x="33" y="10"/>
                    </a:moveTo>
                    <a:cubicBezTo>
                      <a:pt x="23" y="17"/>
                      <a:pt x="18" y="24"/>
                      <a:pt x="14" y="23"/>
                    </a:cubicBezTo>
                    <a:cubicBezTo>
                      <a:pt x="9" y="22"/>
                      <a:pt x="5" y="15"/>
                      <a:pt x="0" y="11"/>
                    </a:cubicBezTo>
                    <a:cubicBezTo>
                      <a:pt x="4" y="7"/>
                      <a:pt x="8" y="0"/>
                      <a:pt x="11" y="0"/>
                    </a:cubicBezTo>
                    <a:cubicBezTo>
                      <a:pt x="17" y="1"/>
                      <a:pt x="22" y="5"/>
                      <a:pt x="33" y="10"/>
                    </a:cubicBezTo>
                    <a:close/>
                  </a:path>
                </a:pathLst>
              </a:custGeom>
              <a:solidFill>
                <a:srgbClr val="F18A9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0" name="Freeform 15"/>
              <p:cNvSpPr>
                <a:spLocks/>
              </p:cNvSpPr>
              <p:nvPr/>
            </p:nvSpPr>
            <p:spPr bwMode="auto">
              <a:xfrm>
                <a:off x="16760825" y="1701800"/>
                <a:ext cx="115887" cy="85725"/>
              </a:xfrm>
              <a:custGeom>
                <a:avLst/>
                <a:gdLst>
                  <a:gd name="T0" fmla="*/ 31 w 31"/>
                  <a:gd name="T1" fmla="*/ 11 h 23"/>
                  <a:gd name="T2" fmla="*/ 13 w 31"/>
                  <a:gd name="T3" fmla="*/ 23 h 23"/>
                  <a:gd name="T4" fmla="*/ 0 w 31"/>
                  <a:gd name="T5" fmla="*/ 12 h 23"/>
                  <a:gd name="T6" fmla="*/ 15 w 31"/>
                  <a:gd name="T7" fmla="*/ 1 h 23"/>
                  <a:gd name="T8" fmla="*/ 31 w 31"/>
                  <a:gd name="T9" fmla="*/ 1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3">
                    <a:moveTo>
                      <a:pt x="31" y="11"/>
                    </a:moveTo>
                    <a:cubicBezTo>
                      <a:pt x="23" y="17"/>
                      <a:pt x="18" y="23"/>
                      <a:pt x="13" y="23"/>
                    </a:cubicBezTo>
                    <a:cubicBezTo>
                      <a:pt x="9" y="23"/>
                      <a:pt x="4" y="16"/>
                      <a:pt x="0" y="12"/>
                    </a:cubicBezTo>
                    <a:cubicBezTo>
                      <a:pt x="5" y="8"/>
                      <a:pt x="9" y="2"/>
                      <a:pt x="15" y="1"/>
                    </a:cubicBezTo>
                    <a:cubicBezTo>
                      <a:pt x="18" y="0"/>
                      <a:pt x="23" y="6"/>
                      <a:pt x="31" y="11"/>
                    </a:cubicBezTo>
                    <a:close/>
                  </a:path>
                </a:pathLst>
              </a:custGeom>
              <a:solidFill>
                <a:srgbClr val="F18A9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116" name="Group 37">
              <a:extLst>
                <a:ext uri="{FF2B5EF4-FFF2-40B4-BE49-F238E27FC236}">
                  <a16:creationId xmlns:a16="http://schemas.microsoft.com/office/drawing/2014/main" id="{85317541-8977-455F-BBF0-10B6B6DD8A17}"/>
                </a:ext>
              </a:extLst>
            </p:cNvPr>
            <p:cNvGrpSpPr/>
            <p:nvPr/>
          </p:nvGrpSpPr>
          <p:grpSpPr>
            <a:xfrm>
              <a:off x="4039373" y="2418511"/>
              <a:ext cx="2107662" cy="894132"/>
              <a:chOff x="7026501" y="4509120"/>
              <a:chExt cx="1499710" cy="894132"/>
            </a:xfrm>
            <a:noFill/>
          </p:grpSpPr>
          <p:sp>
            <p:nvSpPr>
              <p:cNvPr id="118" name="TextBox 38">
                <a:extLst>
                  <a:ext uri="{FF2B5EF4-FFF2-40B4-BE49-F238E27FC236}">
                    <a16:creationId xmlns:a16="http://schemas.microsoft.com/office/drawing/2014/main" id="{EBA13EFD-AC64-43B3-B4A0-2E9A31D39EC0}"/>
                  </a:ext>
                </a:extLst>
              </p:cNvPr>
              <p:cNvSpPr txBox="1"/>
              <p:nvPr/>
            </p:nvSpPr>
            <p:spPr>
              <a:xfrm>
                <a:off x="7026501" y="4509120"/>
                <a:ext cx="1499710" cy="30777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Add Text</a:t>
                </a:r>
                <a:endPara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19" name="TextBox 39">
                <a:extLst>
                  <a:ext uri="{FF2B5EF4-FFF2-40B4-BE49-F238E27FC236}">
                    <a16:creationId xmlns:a16="http://schemas.microsoft.com/office/drawing/2014/main" id="{9233C234-091A-4B17-A5E7-F13A0E498AA3}"/>
                  </a:ext>
                </a:extLst>
              </p:cNvPr>
              <p:cNvSpPr txBox="1"/>
              <p:nvPr/>
            </p:nvSpPr>
            <p:spPr>
              <a:xfrm>
                <a:off x="7026501" y="4756921"/>
                <a:ext cx="1499710" cy="64633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17" name="직사각형 113">
              <a:extLst>
                <a:ext uri="{FF2B5EF4-FFF2-40B4-BE49-F238E27FC236}">
                  <a16:creationId xmlns:a16="http://schemas.microsoft.com/office/drawing/2014/main" id="{4D61E6E0-3279-45FD-A4BE-5BB4F696AD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3200" y="1784103"/>
              <a:ext cx="1046724" cy="284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b="1" dirty="0" smtClean="0">
                  <a:solidFill>
                    <a:srgbClr val="F18A9A"/>
                  </a:solidFill>
                  <a:cs typeface="Arial" charset="0"/>
                </a:rPr>
                <a:t>2021</a:t>
              </a:r>
              <a:endParaRPr lang="ko-KR" altLang="en-US" dirty="0">
                <a:solidFill>
                  <a:srgbClr val="F18A9A"/>
                </a:solidFill>
              </a:endParaRPr>
            </a:p>
          </p:txBody>
        </p:sp>
      </p:grpSp>
      <p:grpSp>
        <p:nvGrpSpPr>
          <p:cNvPr id="131" name="Grupo 130"/>
          <p:cNvGrpSpPr/>
          <p:nvPr/>
        </p:nvGrpSpPr>
        <p:grpSpPr>
          <a:xfrm>
            <a:off x="9454056" y="3544804"/>
            <a:ext cx="2737944" cy="2677463"/>
            <a:chOff x="4039373" y="1251539"/>
            <a:chExt cx="2107662" cy="2061104"/>
          </a:xfrm>
        </p:grpSpPr>
        <p:grpSp>
          <p:nvGrpSpPr>
            <p:cNvPr id="132" name="Grupo 131"/>
            <p:cNvGrpSpPr/>
            <p:nvPr/>
          </p:nvGrpSpPr>
          <p:grpSpPr>
            <a:xfrm>
              <a:off x="4519078" y="1251539"/>
              <a:ext cx="1272415" cy="1413087"/>
              <a:chOff x="13835063" y="873126"/>
              <a:chExt cx="3173412" cy="3524249"/>
            </a:xfrm>
          </p:grpSpPr>
          <p:sp>
            <p:nvSpPr>
              <p:cNvPr id="137" name="Freeform 5"/>
              <p:cNvSpPr>
                <a:spLocks noEditPoints="1"/>
              </p:cNvSpPr>
              <p:nvPr/>
            </p:nvSpPr>
            <p:spPr bwMode="auto">
              <a:xfrm>
                <a:off x="13895388" y="873126"/>
                <a:ext cx="3049587" cy="3524249"/>
              </a:xfrm>
              <a:custGeom>
                <a:avLst/>
                <a:gdLst>
                  <a:gd name="T0" fmla="*/ 719 w 810"/>
                  <a:gd name="T1" fmla="*/ 417 h 937"/>
                  <a:gd name="T2" fmla="*/ 725 w 810"/>
                  <a:gd name="T3" fmla="*/ 439 h 937"/>
                  <a:gd name="T4" fmla="*/ 810 w 810"/>
                  <a:gd name="T5" fmla="*/ 485 h 937"/>
                  <a:gd name="T6" fmla="*/ 679 w 810"/>
                  <a:gd name="T7" fmla="*/ 556 h 937"/>
                  <a:gd name="T8" fmla="*/ 725 w 810"/>
                  <a:gd name="T9" fmla="*/ 588 h 937"/>
                  <a:gd name="T10" fmla="*/ 691 w 810"/>
                  <a:gd name="T11" fmla="*/ 675 h 937"/>
                  <a:gd name="T12" fmla="*/ 681 w 810"/>
                  <a:gd name="T13" fmla="*/ 729 h 937"/>
                  <a:gd name="T14" fmla="*/ 632 w 810"/>
                  <a:gd name="T15" fmla="*/ 668 h 937"/>
                  <a:gd name="T16" fmla="*/ 587 w 810"/>
                  <a:gd name="T17" fmla="*/ 679 h 937"/>
                  <a:gd name="T18" fmla="*/ 541 w 810"/>
                  <a:gd name="T19" fmla="*/ 648 h 937"/>
                  <a:gd name="T20" fmla="*/ 613 w 810"/>
                  <a:gd name="T21" fmla="*/ 881 h 937"/>
                  <a:gd name="T22" fmla="*/ 531 w 810"/>
                  <a:gd name="T23" fmla="*/ 846 h 937"/>
                  <a:gd name="T24" fmla="*/ 420 w 810"/>
                  <a:gd name="T25" fmla="*/ 675 h 937"/>
                  <a:gd name="T26" fmla="*/ 336 w 810"/>
                  <a:gd name="T27" fmla="*/ 775 h 937"/>
                  <a:gd name="T28" fmla="*/ 309 w 810"/>
                  <a:gd name="T29" fmla="*/ 738 h 937"/>
                  <a:gd name="T30" fmla="*/ 320 w 810"/>
                  <a:gd name="T31" fmla="*/ 674 h 937"/>
                  <a:gd name="T32" fmla="*/ 287 w 810"/>
                  <a:gd name="T33" fmla="*/ 668 h 937"/>
                  <a:gd name="T34" fmla="*/ 241 w 810"/>
                  <a:gd name="T35" fmla="*/ 676 h 937"/>
                  <a:gd name="T36" fmla="*/ 190 w 810"/>
                  <a:gd name="T37" fmla="*/ 630 h 937"/>
                  <a:gd name="T38" fmla="*/ 63 w 810"/>
                  <a:gd name="T39" fmla="*/ 710 h 937"/>
                  <a:gd name="T40" fmla="*/ 179 w 810"/>
                  <a:gd name="T41" fmla="*/ 624 h 937"/>
                  <a:gd name="T42" fmla="*/ 164 w 810"/>
                  <a:gd name="T43" fmla="*/ 557 h 937"/>
                  <a:gd name="T44" fmla="*/ 124 w 810"/>
                  <a:gd name="T45" fmla="*/ 588 h 937"/>
                  <a:gd name="T46" fmla="*/ 38 w 810"/>
                  <a:gd name="T47" fmla="*/ 612 h 937"/>
                  <a:gd name="T48" fmla="*/ 20 w 810"/>
                  <a:gd name="T49" fmla="*/ 583 h 937"/>
                  <a:gd name="T50" fmla="*/ 91 w 810"/>
                  <a:gd name="T51" fmla="*/ 518 h 937"/>
                  <a:gd name="T52" fmla="*/ 48 w 810"/>
                  <a:gd name="T53" fmla="*/ 466 h 937"/>
                  <a:gd name="T54" fmla="*/ 28 w 810"/>
                  <a:gd name="T55" fmla="*/ 431 h 937"/>
                  <a:gd name="T56" fmla="*/ 98 w 810"/>
                  <a:gd name="T57" fmla="*/ 380 h 937"/>
                  <a:gd name="T58" fmla="*/ 130 w 810"/>
                  <a:gd name="T59" fmla="*/ 325 h 937"/>
                  <a:gd name="T60" fmla="*/ 103 w 810"/>
                  <a:gd name="T61" fmla="*/ 211 h 937"/>
                  <a:gd name="T62" fmla="*/ 143 w 810"/>
                  <a:gd name="T63" fmla="*/ 261 h 937"/>
                  <a:gd name="T64" fmla="*/ 178 w 810"/>
                  <a:gd name="T65" fmla="*/ 246 h 937"/>
                  <a:gd name="T66" fmla="*/ 215 w 810"/>
                  <a:gd name="T67" fmla="*/ 278 h 937"/>
                  <a:gd name="T68" fmla="*/ 279 w 810"/>
                  <a:gd name="T69" fmla="*/ 246 h 937"/>
                  <a:gd name="T70" fmla="*/ 220 w 810"/>
                  <a:gd name="T71" fmla="*/ 4 h 937"/>
                  <a:gd name="T72" fmla="*/ 287 w 810"/>
                  <a:gd name="T73" fmla="*/ 213 h 937"/>
                  <a:gd name="T74" fmla="*/ 458 w 810"/>
                  <a:gd name="T75" fmla="*/ 229 h 937"/>
                  <a:gd name="T76" fmla="*/ 497 w 810"/>
                  <a:gd name="T77" fmla="*/ 138 h 937"/>
                  <a:gd name="T78" fmla="*/ 473 w 810"/>
                  <a:gd name="T79" fmla="*/ 233 h 937"/>
                  <a:gd name="T80" fmla="*/ 490 w 810"/>
                  <a:gd name="T81" fmla="*/ 263 h 937"/>
                  <a:gd name="T82" fmla="*/ 522 w 810"/>
                  <a:gd name="T83" fmla="*/ 269 h 937"/>
                  <a:gd name="T84" fmla="*/ 570 w 810"/>
                  <a:gd name="T85" fmla="*/ 260 h 937"/>
                  <a:gd name="T86" fmla="*/ 629 w 810"/>
                  <a:gd name="T87" fmla="*/ 252 h 937"/>
                  <a:gd name="T88" fmla="*/ 642 w 810"/>
                  <a:gd name="T89" fmla="*/ 255 h 937"/>
                  <a:gd name="T90" fmla="*/ 752 w 810"/>
                  <a:gd name="T91" fmla="*/ 239 h 937"/>
                  <a:gd name="T92" fmla="*/ 634 w 810"/>
                  <a:gd name="T93" fmla="*/ 309 h 937"/>
                  <a:gd name="T94" fmla="*/ 672 w 810"/>
                  <a:gd name="T95" fmla="*/ 375 h 937"/>
                  <a:gd name="T96" fmla="*/ 699 w 810"/>
                  <a:gd name="T97" fmla="*/ 367 h 937"/>
                  <a:gd name="T98" fmla="*/ 791 w 810"/>
                  <a:gd name="T99" fmla="*/ 317 h 937"/>
                  <a:gd name="T100" fmla="*/ 779 w 810"/>
                  <a:gd name="T101" fmla="*/ 356 h 937"/>
                  <a:gd name="T102" fmla="*/ 742 w 810"/>
                  <a:gd name="T103" fmla="*/ 399 h 937"/>
                  <a:gd name="T104" fmla="*/ 615 w 810"/>
                  <a:gd name="T105" fmla="*/ 492 h 937"/>
                  <a:gd name="T106" fmla="*/ 540 w 810"/>
                  <a:gd name="T107" fmla="*/ 360 h 937"/>
                  <a:gd name="T108" fmla="*/ 195 w 810"/>
                  <a:gd name="T109" fmla="*/ 444 h 937"/>
                  <a:gd name="T110" fmla="*/ 267 w 810"/>
                  <a:gd name="T111" fmla="*/ 574 h 937"/>
                  <a:gd name="T112" fmla="*/ 653 w 810"/>
                  <a:gd name="T113" fmla="*/ 519 h 937"/>
                  <a:gd name="T114" fmla="*/ 141 w 810"/>
                  <a:gd name="T115" fmla="*/ 474 h 9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810" h="937">
                    <a:moveTo>
                      <a:pt x="742" y="399"/>
                    </a:moveTo>
                    <a:cubicBezTo>
                      <a:pt x="743" y="407"/>
                      <a:pt x="745" y="415"/>
                      <a:pt x="746" y="423"/>
                    </a:cubicBezTo>
                    <a:cubicBezTo>
                      <a:pt x="737" y="421"/>
                      <a:pt x="728" y="419"/>
                      <a:pt x="719" y="417"/>
                    </a:cubicBezTo>
                    <a:cubicBezTo>
                      <a:pt x="719" y="414"/>
                      <a:pt x="719" y="412"/>
                      <a:pt x="719" y="410"/>
                    </a:cubicBezTo>
                    <a:cubicBezTo>
                      <a:pt x="706" y="417"/>
                      <a:pt x="694" y="425"/>
                      <a:pt x="677" y="436"/>
                    </a:cubicBezTo>
                    <a:cubicBezTo>
                      <a:pt x="697" y="437"/>
                      <a:pt x="711" y="440"/>
                      <a:pt x="725" y="439"/>
                    </a:cubicBezTo>
                    <a:cubicBezTo>
                      <a:pt x="753" y="439"/>
                      <a:pt x="757" y="442"/>
                      <a:pt x="762" y="469"/>
                    </a:cubicBezTo>
                    <a:cubicBezTo>
                      <a:pt x="771" y="470"/>
                      <a:pt x="781" y="469"/>
                      <a:pt x="789" y="472"/>
                    </a:cubicBezTo>
                    <a:cubicBezTo>
                      <a:pt x="797" y="475"/>
                      <a:pt x="803" y="481"/>
                      <a:pt x="810" y="485"/>
                    </a:cubicBezTo>
                    <a:cubicBezTo>
                      <a:pt x="801" y="492"/>
                      <a:pt x="788" y="506"/>
                      <a:pt x="783" y="504"/>
                    </a:cubicBezTo>
                    <a:cubicBezTo>
                      <a:pt x="754" y="493"/>
                      <a:pt x="718" y="506"/>
                      <a:pt x="695" y="475"/>
                    </a:cubicBezTo>
                    <a:cubicBezTo>
                      <a:pt x="672" y="500"/>
                      <a:pt x="700" y="530"/>
                      <a:pt x="679" y="556"/>
                    </a:cubicBezTo>
                    <a:cubicBezTo>
                      <a:pt x="695" y="556"/>
                      <a:pt x="706" y="554"/>
                      <a:pt x="716" y="557"/>
                    </a:cubicBezTo>
                    <a:cubicBezTo>
                      <a:pt x="723" y="558"/>
                      <a:pt x="731" y="564"/>
                      <a:pt x="734" y="570"/>
                    </a:cubicBezTo>
                    <a:cubicBezTo>
                      <a:pt x="735" y="575"/>
                      <a:pt x="730" y="585"/>
                      <a:pt x="725" y="588"/>
                    </a:cubicBezTo>
                    <a:cubicBezTo>
                      <a:pt x="711" y="597"/>
                      <a:pt x="696" y="606"/>
                      <a:pt x="681" y="611"/>
                    </a:cubicBezTo>
                    <a:cubicBezTo>
                      <a:pt x="669" y="615"/>
                      <a:pt x="664" y="621"/>
                      <a:pt x="668" y="630"/>
                    </a:cubicBezTo>
                    <a:cubicBezTo>
                      <a:pt x="674" y="646"/>
                      <a:pt x="680" y="662"/>
                      <a:pt x="691" y="675"/>
                    </a:cubicBezTo>
                    <a:cubicBezTo>
                      <a:pt x="704" y="690"/>
                      <a:pt x="711" y="706"/>
                      <a:pt x="707" y="726"/>
                    </a:cubicBezTo>
                    <a:cubicBezTo>
                      <a:pt x="706" y="731"/>
                      <a:pt x="700" y="739"/>
                      <a:pt x="696" y="740"/>
                    </a:cubicBezTo>
                    <a:cubicBezTo>
                      <a:pt x="691" y="740"/>
                      <a:pt x="683" y="734"/>
                      <a:pt x="681" y="729"/>
                    </a:cubicBezTo>
                    <a:cubicBezTo>
                      <a:pt x="675" y="712"/>
                      <a:pt x="668" y="694"/>
                      <a:pt x="668" y="675"/>
                    </a:cubicBezTo>
                    <a:cubicBezTo>
                      <a:pt x="667" y="650"/>
                      <a:pt x="655" y="633"/>
                      <a:pt x="641" y="616"/>
                    </a:cubicBezTo>
                    <a:cubicBezTo>
                      <a:pt x="627" y="629"/>
                      <a:pt x="624" y="652"/>
                      <a:pt x="632" y="668"/>
                    </a:cubicBezTo>
                    <a:cubicBezTo>
                      <a:pt x="635" y="674"/>
                      <a:pt x="636" y="687"/>
                      <a:pt x="633" y="689"/>
                    </a:cubicBezTo>
                    <a:cubicBezTo>
                      <a:pt x="622" y="696"/>
                      <a:pt x="608" y="699"/>
                      <a:pt x="596" y="704"/>
                    </a:cubicBezTo>
                    <a:cubicBezTo>
                      <a:pt x="593" y="696"/>
                      <a:pt x="588" y="687"/>
                      <a:pt x="587" y="679"/>
                    </a:cubicBezTo>
                    <a:cubicBezTo>
                      <a:pt x="587" y="672"/>
                      <a:pt x="591" y="664"/>
                      <a:pt x="595" y="659"/>
                    </a:cubicBezTo>
                    <a:cubicBezTo>
                      <a:pt x="606" y="647"/>
                      <a:pt x="612" y="634"/>
                      <a:pt x="600" y="616"/>
                    </a:cubicBezTo>
                    <a:cubicBezTo>
                      <a:pt x="581" y="626"/>
                      <a:pt x="560" y="636"/>
                      <a:pt x="541" y="648"/>
                    </a:cubicBezTo>
                    <a:cubicBezTo>
                      <a:pt x="525" y="658"/>
                      <a:pt x="522" y="672"/>
                      <a:pt x="531" y="688"/>
                    </a:cubicBezTo>
                    <a:cubicBezTo>
                      <a:pt x="541" y="706"/>
                      <a:pt x="551" y="724"/>
                      <a:pt x="562" y="741"/>
                    </a:cubicBezTo>
                    <a:cubicBezTo>
                      <a:pt x="589" y="784"/>
                      <a:pt x="608" y="830"/>
                      <a:pt x="613" y="881"/>
                    </a:cubicBezTo>
                    <a:cubicBezTo>
                      <a:pt x="616" y="909"/>
                      <a:pt x="608" y="928"/>
                      <a:pt x="590" y="932"/>
                    </a:cubicBezTo>
                    <a:cubicBezTo>
                      <a:pt x="568" y="937"/>
                      <a:pt x="548" y="923"/>
                      <a:pt x="540" y="897"/>
                    </a:cubicBezTo>
                    <a:cubicBezTo>
                      <a:pt x="535" y="880"/>
                      <a:pt x="533" y="863"/>
                      <a:pt x="531" y="846"/>
                    </a:cubicBezTo>
                    <a:cubicBezTo>
                      <a:pt x="528" y="804"/>
                      <a:pt x="528" y="762"/>
                      <a:pt x="523" y="720"/>
                    </a:cubicBezTo>
                    <a:cubicBezTo>
                      <a:pt x="520" y="682"/>
                      <a:pt x="501" y="666"/>
                      <a:pt x="463" y="660"/>
                    </a:cubicBezTo>
                    <a:cubicBezTo>
                      <a:pt x="454" y="679"/>
                      <a:pt x="439" y="686"/>
                      <a:pt x="420" y="675"/>
                    </a:cubicBezTo>
                    <a:cubicBezTo>
                      <a:pt x="404" y="665"/>
                      <a:pt x="389" y="663"/>
                      <a:pt x="376" y="675"/>
                    </a:cubicBezTo>
                    <a:cubicBezTo>
                      <a:pt x="366" y="685"/>
                      <a:pt x="357" y="699"/>
                      <a:pt x="352" y="713"/>
                    </a:cubicBezTo>
                    <a:cubicBezTo>
                      <a:pt x="344" y="733"/>
                      <a:pt x="342" y="755"/>
                      <a:pt x="336" y="775"/>
                    </a:cubicBezTo>
                    <a:cubicBezTo>
                      <a:pt x="332" y="787"/>
                      <a:pt x="327" y="804"/>
                      <a:pt x="310" y="797"/>
                    </a:cubicBezTo>
                    <a:cubicBezTo>
                      <a:pt x="293" y="790"/>
                      <a:pt x="292" y="774"/>
                      <a:pt x="298" y="759"/>
                    </a:cubicBezTo>
                    <a:cubicBezTo>
                      <a:pt x="300" y="751"/>
                      <a:pt x="304" y="744"/>
                      <a:pt x="309" y="738"/>
                    </a:cubicBezTo>
                    <a:cubicBezTo>
                      <a:pt x="325" y="714"/>
                      <a:pt x="343" y="691"/>
                      <a:pt x="362" y="664"/>
                    </a:cubicBezTo>
                    <a:cubicBezTo>
                      <a:pt x="345" y="660"/>
                      <a:pt x="331" y="657"/>
                      <a:pt x="312" y="652"/>
                    </a:cubicBezTo>
                    <a:cubicBezTo>
                      <a:pt x="317" y="664"/>
                      <a:pt x="320" y="669"/>
                      <a:pt x="320" y="674"/>
                    </a:cubicBezTo>
                    <a:cubicBezTo>
                      <a:pt x="320" y="682"/>
                      <a:pt x="318" y="695"/>
                      <a:pt x="316" y="696"/>
                    </a:cubicBezTo>
                    <a:cubicBezTo>
                      <a:pt x="306" y="696"/>
                      <a:pt x="294" y="695"/>
                      <a:pt x="285" y="690"/>
                    </a:cubicBezTo>
                    <a:cubicBezTo>
                      <a:pt x="283" y="689"/>
                      <a:pt x="283" y="674"/>
                      <a:pt x="287" y="668"/>
                    </a:cubicBezTo>
                    <a:cubicBezTo>
                      <a:pt x="301" y="648"/>
                      <a:pt x="301" y="645"/>
                      <a:pt x="277" y="638"/>
                    </a:cubicBezTo>
                    <a:cubicBezTo>
                      <a:pt x="263" y="635"/>
                      <a:pt x="248" y="632"/>
                      <a:pt x="231" y="628"/>
                    </a:cubicBezTo>
                    <a:cubicBezTo>
                      <a:pt x="235" y="645"/>
                      <a:pt x="239" y="660"/>
                      <a:pt x="241" y="676"/>
                    </a:cubicBezTo>
                    <a:cubicBezTo>
                      <a:pt x="245" y="701"/>
                      <a:pt x="232" y="717"/>
                      <a:pt x="210" y="717"/>
                    </a:cubicBezTo>
                    <a:cubicBezTo>
                      <a:pt x="189" y="717"/>
                      <a:pt x="177" y="704"/>
                      <a:pt x="181" y="682"/>
                    </a:cubicBezTo>
                    <a:cubicBezTo>
                      <a:pt x="183" y="665"/>
                      <a:pt x="189" y="648"/>
                      <a:pt x="190" y="630"/>
                    </a:cubicBezTo>
                    <a:cubicBezTo>
                      <a:pt x="182" y="646"/>
                      <a:pt x="175" y="661"/>
                      <a:pt x="168" y="677"/>
                    </a:cubicBezTo>
                    <a:cubicBezTo>
                      <a:pt x="161" y="693"/>
                      <a:pt x="159" y="712"/>
                      <a:pt x="148" y="723"/>
                    </a:cubicBezTo>
                    <a:cubicBezTo>
                      <a:pt x="127" y="745"/>
                      <a:pt x="80" y="736"/>
                      <a:pt x="63" y="710"/>
                    </a:cubicBezTo>
                    <a:cubicBezTo>
                      <a:pt x="53" y="696"/>
                      <a:pt x="57" y="681"/>
                      <a:pt x="77" y="672"/>
                    </a:cubicBezTo>
                    <a:cubicBezTo>
                      <a:pt x="102" y="661"/>
                      <a:pt x="128" y="652"/>
                      <a:pt x="152" y="641"/>
                    </a:cubicBezTo>
                    <a:cubicBezTo>
                      <a:pt x="162" y="637"/>
                      <a:pt x="171" y="631"/>
                      <a:pt x="179" y="624"/>
                    </a:cubicBezTo>
                    <a:cubicBezTo>
                      <a:pt x="194" y="611"/>
                      <a:pt x="193" y="602"/>
                      <a:pt x="179" y="589"/>
                    </a:cubicBezTo>
                    <a:cubicBezTo>
                      <a:pt x="174" y="585"/>
                      <a:pt x="168" y="581"/>
                      <a:pt x="165" y="575"/>
                    </a:cubicBezTo>
                    <a:cubicBezTo>
                      <a:pt x="162" y="570"/>
                      <a:pt x="163" y="564"/>
                      <a:pt x="164" y="557"/>
                    </a:cubicBezTo>
                    <a:cubicBezTo>
                      <a:pt x="152" y="543"/>
                      <a:pt x="144" y="544"/>
                      <a:pt x="139" y="562"/>
                    </a:cubicBezTo>
                    <a:cubicBezTo>
                      <a:pt x="138" y="564"/>
                      <a:pt x="138" y="566"/>
                      <a:pt x="137" y="567"/>
                    </a:cubicBezTo>
                    <a:cubicBezTo>
                      <a:pt x="132" y="574"/>
                      <a:pt x="128" y="581"/>
                      <a:pt x="124" y="588"/>
                    </a:cubicBezTo>
                    <a:cubicBezTo>
                      <a:pt x="119" y="581"/>
                      <a:pt x="115" y="574"/>
                      <a:pt x="111" y="568"/>
                    </a:cubicBezTo>
                    <a:cubicBezTo>
                      <a:pt x="93" y="578"/>
                      <a:pt x="72" y="589"/>
                      <a:pt x="51" y="600"/>
                    </a:cubicBezTo>
                    <a:cubicBezTo>
                      <a:pt x="46" y="603"/>
                      <a:pt x="43" y="609"/>
                      <a:pt x="38" y="612"/>
                    </a:cubicBezTo>
                    <a:cubicBezTo>
                      <a:pt x="32" y="615"/>
                      <a:pt x="23" y="621"/>
                      <a:pt x="20" y="619"/>
                    </a:cubicBezTo>
                    <a:cubicBezTo>
                      <a:pt x="13" y="614"/>
                      <a:pt x="6" y="605"/>
                      <a:pt x="4" y="597"/>
                    </a:cubicBezTo>
                    <a:cubicBezTo>
                      <a:pt x="3" y="594"/>
                      <a:pt x="13" y="585"/>
                      <a:pt x="20" y="583"/>
                    </a:cubicBezTo>
                    <a:cubicBezTo>
                      <a:pt x="54" y="569"/>
                      <a:pt x="55" y="569"/>
                      <a:pt x="68" y="536"/>
                    </a:cubicBezTo>
                    <a:cubicBezTo>
                      <a:pt x="67" y="528"/>
                      <a:pt x="67" y="520"/>
                      <a:pt x="66" y="511"/>
                    </a:cubicBezTo>
                    <a:cubicBezTo>
                      <a:pt x="74" y="514"/>
                      <a:pt x="83" y="516"/>
                      <a:pt x="91" y="518"/>
                    </a:cubicBezTo>
                    <a:cubicBezTo>
                      <a:pt x="91" y="521"/>
                      <a:pt x="91" y="523"/>
                      <a:pt x="91" y="526"/>
                    </a:cubicBezTo>
                    <a:cubicBezTo>
                      <a:pt x="104" y="518"/>
                      <a:pt x="116" y="511"/>
                      <a:pt x="131" y="502"/>
                    </a:cubicBezTo>
                    <a:cubicBezTo>
                      <a:pt x="103" y="486"/>
                      <a:pt x="56" y="520"/>
                      <a:pt x="48" y="466"/>
                    </a:cubicBezTo>
                    <a:cubicBezTo>
                      <a:pt x="40" y="466"/>
                      <a:pt x="31" y="467"/>
                      <a:pt x="24" y="464"/>
                    </a:cubicBezTo>
                    <a:cubicBezTo>
                      <a:pt x="15" y="461"/>
                      <a:pt x="8" y="455"/>
                      <a:pt x="0" y="450"/>
                    </a:cubicBezTo>
                    <a:cubicBezTo>
                      <a:pt x="10" y="443"/>
                      <a:pt x="22" y="429"/>
                      <a:pt x="28" y="431"/>
                    </a:cubicBezTo>
                    <a:cubicBezTo>
                      <a:pt x="57" y="442"/>
                      <a:pt x="93" y="430"/>
                      <a:pt x="116" y="460"/>
                    </a:cubicBezTo>
                    <a:cubicBezTo>
                      <a:pt x="139" y="435"/>
                      <a:pt x="110" y="406"/>
                      <a:pt x="131" y="380"/>
                    </a:cubicBezTo>
                    <a:cubicBezTo>
                      <a:pt x="117" y="380"/>
                      <a:pt x="107" y="382"/>
                      <a:pt x="98" y="380"/>
                    </a:cubicBezTo>
                    <a:cubicBezTo>
                      <a:pt x="90" y="377"/>
                      <a:pt x="81" y="371"/>
                      <a:pt x="77" y="364"/>
                    </a:cubicBezTo>
                    <a:cubicBezTo>
                      <a:pt x="75" y="361"/>
                      <a:pt x="82" y="349"/>
                      <a:pt x="88" y="346"/>
                    </a:cubicBezTo>
                    <a:cubicBezTo>
                      <a:pt x="101" y="337"/>
                      <a:pt x="115" y="330"/>
                      <a:pt x="130" y="325"/>
                    </a:cubicBezTo>
                    <a:cubicBezTo>
                      <a:pt x="141" y="321"/>
                      <a:pt x="146" y="316"/>
                      <a:pt x="143" y="306"/>
                    </a:cubicBezTo>
                    <a:cubicBezTo>
                      <a:pt x="137" y="291"/>
                      <a:pt x="131" y="274"/>
                      <a:pt x="121" y="262"/>
                    </a:cubicBezTo>
                    <a:cubicBezTo>
                      <a:pt x="107" y="246"/>
                      <a:pt x="99" y="231"/>
                      <a:pt x="103" y="211"/>
                    </a:cubicBezTo>
                    <a:cubicBezTo>
                      <a:pt x="105" y="205"/>
                      <a:pt x="111" y="200"/>
                      <a:pt x="116" y="195"/>
                    </a:cubicBezTo>
                    <a:cubicBezTo>
                      <a:pt x="121" y="199"/>
                      <a:pt x="128" y="202"/>
                      <a:pt x="130" y="207"/>
                    </a:cubicBezTo>
                    <a:cubicBezTo>
                      <a:pt x="135" y="224"/>
                      <a:pt x="142" y="243"/>
                      <a:pt x="143" y="261"/>
                    </a:cubicBezTo>
                    <a:cubicBezTo>
                      <a:pt x="143" y="286"/>
                      <a:pt x="156" y="303"/>
                      <a:pt x="170" y="320"/>
                    </a:cubicBezTo>
                    <a:cubicBezTo>
                      <a:pt x="185" y="305"/>
                      <a:pt x="186" y="283"/>
                      <a:pt x="177" y="266"/>
                    </a:cubicBezTo>
                    <a:cubicBezTo>
                      <a:pt x="174" y="261"/>
                      <a:pt x="174" y="248"/>
                      <a:pt x="178" y="246"/>
                    </a:cubicBezTo>
                    <a:cubicBezTo>
                      <a:pt x="189" y="239"/>
                      <a:pt x="202" y="235"/>
                      <a:pt x="214" y="232"/>
                    </a:cubicBezTo>
                    <a:cubicBezTo>
                      <a:pt x="216" y="232"/>
                      <a:pt x="224" y="246"/>
                      <a:pt x="224" y="254"/>
                    </a:cubicBezTo>
                    <a:cubicBezTo>
                      <a:pt x="224" y="262"/>
                      <a:pt x="220" y="271"/>
                      <a:pt x="215" y="278"/>
                    </a:cubicBezTo>
                    <a:cubicBezTo>
                      <a:pt x="202" y="296"/>
                      <a:pt x="201" y="296"/>
                      <a:pt x="210" y="320"/>
                    </a:cubicBezTo>
                    <a:cubicBezTo>
                      <a:pt x="230" y="309"/>
                      <a:pt x="250" y="300"/>
                      <a:pt x="268" y="289"/>
                    </a:cubicBezTo>
                    <a:cubicBezTo>
                      <a:pt x="286" y="277"/>
                      <a:pt x="289" y="265"/>
                      <a:pt x="279" y="246"/>
                    </a:cubicBezTo>
                    <a:cubicBezTo>
                      <a:pt x="269" y="227"/>
                      <a:pt x="257" y="209"/>
                      <a:pt x="246" y="191"/>
                    </a:cubicBezTo>
                    <a:cubicBezTo>
                      <a:pt x="221" y="148"/>
                      <a:pt x="202" y="103"/>
                      <a:pt x="198" y="53"/>
                    </a:cubicBezTo>
                    <a:cubicBezTo>
                      <a:pt x="195" y="25"/>
                      <a:pt x="203" y="7"/>
                      <a:pt x="220" y="4"/>
                    </a:cubicBezTo>
                    <a:cubicBezTo>
                      <a:pt x="244" y="0"/>
                      <a:pt x="265" y="11"/>
                      <a:pt x="270" y="39"/>
                    </a:cubicBezTo>
                    <a:cubicBezTo>
                      <a:pt x="277" y="73"/>
                      <a:pt x="279" y="107"/>
                      <a:pt x="282" y="142"/>
                    </a:cubicBezTo>
                    <a:cubicBezTo>
                      <a:pt x="284" y="166"/>
                      <a:pt x="284" y="190"/>
                      <a:pt x="287" y="213"/>
                    </a:cubicBezTo>
                    <a:cubicBezTo>
                      <a:pt x="292" y="254"/>
                      <a:pt x="307" y="268"/>
                      <a:pt x="347" y="276"/>
                    </a:cubicBezTo>
                    <a:cubicBezTo>
                      <a:pt x="356" y="256"/>
                      <a:pt x="371" y="251"/>
                      <a:pt x="392" y="261"/>
                    </a:cubicBezTo>
                    <a:cubicBezTo>
                      <a:pt x="423" y="275"/>
                      <a:pt x="450" y="261"/>
                      <a:pt x="458" y="229"/>
                    </a:cubicBezTo>
                    <a:cubicBezTo>
                      <a:pt x="462" y="213"/>
                      <a:pt x="464" y="196"/>
                      <a:pt x="468" y="180"/>
                    </a:cubicBezTo>
                    <a:cubicBezTo>
                      <a:pt x="470" y="169"/>
                      <a:pt x="474" y="159"/>
                      <a:pt x="479" y="150"/>
                    </a:cubicBezTo>
                    <a:cubicBezTo>
                      <a:pt x="483" y="144"/>
                      <a:pt x="494" y="136"/>
                      <a:pt x="497" y="138"/>
                    </a:cubicBezTo>
                    <a:cubicBezTo>
                      <a:pt x="504" y="141"/>
                      <a:pt x="514" y="150"/>
                      <a:pt x="514" y="157"/>
                    </a:cubicBezTo>
                    <a:cubicBezTo>
                      <a:pt x="512" y="171"/>
                      <a:pt x="507" y="186"/>
                      <a:pt x="500" y="199"/>
                    </a:cubicBezTo>
                    <a:cubicBezTo>
                      <a:pt x="494" y="212"/>
                      <a:pt x="481" y="221"/>
                      <a:pt x="473" y="233"/>
                    </a:cubicBezTo>
                    <a:cubicBezTo>
                      <a:pt x="466" y="245"/>
                      <a:pt x="460" y="257"/>
                      <a:pt x="452" y="272"/>
                    </a:cubicBezTo>
                    <a:cubicBezTo>
                      <a:pt x="466" y="276"/>
                      <a:pt x="479" y="279"/>
                      <a:pt x="498" y="283"/>
                    </a:cubicBezTo>
                    <a:cubicBezTo>
                      <a:pt x="494" y="272"/>
                      <a:pt x="493" y="267"/>
                      <a:pt x="490" y="263"/>
                    </a:cubicBezTo>
                    <a:cubicBezTo>
                      <a:pt x="486" y="253"/>
                      <a:pt x="484" y="242"/>
                      <a:pt x="495" y="240"/>
                    </a:cubicBezTo>
                    <a:cubicBezTo>
                      <a:pt x="505" y="237"/>
                      <a:pt x="517" y="241"/>
                      <a:pt x="526" y="246"/>
                    </a:cubicBezTo>
                    <a:cubicBezTo>
                      <a:pt x="528" y="247"/>
                      <a:pt x="526" y="263"/>
                      <a:pt x="522" y="269"/>
                    </a:cubicBezTo>
                    <a:cubicBezTo>
                      <a:pt x="510" y="286"/>
                      <a:pt x="510" y="291"/>
                      <a:pt x="530" y="296"/>
                    </a:cubicBezTo>
                    <a:cubicBezTo>
                      <a:pt x="546" y="300"/>
                      <a:pt x="561" y="303"/>
                      <a:pt x="579" y="307"/>
                    </a:cubicBezTo>
                    <a:cubicBezTo>
                      <a:pt x="576" y="290"/>
                      <a:pt x="571" y="275"/>
                      <a:pt x="570" y="260"/>
                    </a:cubicBezTo>
                    <a:cubicBezTo>
                      <a:pt x="568" y="245"/>
                      <a:pt x="569" y="228"/>
                      <a:pt x="585" y="222"/>
                    </a:cubicBezTo>
                    <a:cubicBezTo>
                      <a:pt x="595" y="218"/>
                      <a:pt x="609" y="218"/>
                      <a:pt x="617" y="224"/>
                    </a:cubicBezTo>
                    <a:cubicBezTo>
                      <a:pt x="625" y="229"/>
                      <a:pt x="630" y="243"/>
                      <a:pt x="629" y="252"/>
                    </a:cubicBezTo>
                    <a:cubicBezTo>
                      <a:pt x="628" y="270"/>
                      <a:pt x="621" y="287"/>
                      <a:pt x="617" y="304"/>
                    </a:cubicBezTo>
                    <a:cubicBezTo>
                      <a:pt x="619" y="305"/>
                      <a:pt x="620" y="305"/>
                      <a:pt x="622" y="306"/>
                    </a:cubicBezTo>
                    <a:cubicBezTo>
                      <a:pt x="629" y="289"/>
                      <a:pt x="639" y="273"/>
                      <a:pt x="642" y="255"/>
                    </a:cubicBezTo>
                    <a:cubicBezTo>
                      <a:pt x="652" y="206"/>
                      <a:pt x="672" y="199"/>
                      <a:pt x="704" y="201"/>
                    </a:cubicBezTo>
                    <a:cubicBezTo>
                      <a:pt x="709" y="201"/>
                      <a:pt x="714" y="203"/>
                      <a:pt x="718" y="204"/>
                    </a:cubicBezTo>
                    <a:cubicBezTo>
                      <a:pt x="734" y="211"/>
                      <a:pt x="751" y="219"/>
                      <a:pt x="752" y="239"/>
                    </a:cubicBezTo>
                    <a:cubicBezTo>
                      <a:pt x="753" y="259"/>
                      <a:pt x="735" y="264"/>
                      <a:pt x="720" y="270"/>
                    </a:cubicBezTo>
                    <a:cubicBezTo>
                      <a:pt x="698" y="279"/>
                      <a:pt x="676" y="287"/>
                      <a:pt x="654" y="297"/>
                    </a:cubicBezTo>
                    <a:cubicBezTo>
                      <a:pt x="646" y="300"/>
                      <a:pt x="640" y="304"/>
                      <a:pt x="634" y="309"/>
                    </a:cubicBezTo>
                    <a:cubicBezTo>
                      <a:pt x="616" y="324"/>
                      <a:pt x="617" y="333"/>
                      <a:pt x="634" y="348"/>
                    </a:cubicBezTo>
                    <a:cubicBezTo>
                      <a:pt x="642" y="357"/>
                      <a:pt x="660" y="363"/>
                      <a:pt x="644" y="380"/>
                    </a:cubicBezTo>
                    <a:cubicBezTo>
                      <a:pt x="659" y="392"/>
                      <a:pt x="666" y="391"/>
                      <a:pt x="672" y="375"/>
                    </a:cubicBezTo>
                    <a:cubicBezTo>
                      <a:pt x="672" y="372"/>
                      <a:pt x="673" y="369"/>
                      <a:pt x="674" y="367"/>
                    </a:cubicBezTo>
                    <a:cubicBezTo>
                      <a:pt x="678" y="361"/>
                      <a:pt x="683" y="354"/>
                      <a:pt x="688" y="348"/>
                    </a:cubicBezTo>
                    <a:cubicBezTo>
                      <a:pt x="692" y="355"/>
                      <a:pt x="696" y="362"/>
                      <a:pt x="699" y="367"/>
                    </a:cubicBezTo>
                    <a:cubicBezTo>
                      <a:pt x="718" y="357"/>
                      <a:pt x="740" y="346"/>
                      <a:pt x="762" y="335"/>
                    </a:cubicBezTo>
                    <a:cubicBezTo>
                      <a:pt x="765" y="333"/>
                      <a:pt x="767" y="327"/>
                      <a:pt x="771" y="325"/>
                    </a:cubicBezTo>
                    <a:cubicBezTo>
                      <a:pt x="778" y="322"/>
                      <a:pt x="787" y="315"/>
                      <a:pt x="791" y="317"/>
                    </a:cubicBezTo>
                    <a:cubicBezTo>
                      <a:pt x="798" y="321"/>
                      <a:pt x="805" y="331"/>
                      <a:pt x="806" y="338"/>
                    </a:cubicBezTo>
                    <a:cubicBezTo>
                      <a:pt x="807" y="343"/>
                      <a:pt x="795" y="349"/>
                      <a:pt x="789" y="354"/>
                    </a:cubicBezTo>
                    <a:cubicBezTo>
                      <a:pt x="787" y="356"/>
                      <a:pt x="783" y="356"/>
                      <a:pt x="779" y="356"/>
                    </a:cubicBezTo>
                    <a:cubicBezTo>
                      <a:pt x="759" y="355"/>
                      <a:pt x="746" y="361"/>
                      <a:pt x="746" y="384"/>
                    </a:cubicBezTo>
                    <a:cubicBezTo>
                      <a:pt x="745" y="389"/>
                      <a:pt x="741" y="393"/>
                      <a:pt x="738" y="398"/>
                    </a:cubicBezTo>
                    <a:cubicBezTo>
                      <a:pt x="740" y="399"/>
                      <a:pt x="741" y="399"/>
                      <a:pt x="742" y="399"/>
                    </a:cubicBezTo>
                    <a:close/>
                    <a:moveTo>
                      <a:pt x="377" y="603"/>
                    </a:moveTo>
                    <a:cubicBezTo>
                      <a:pt x="416" y="598"/>
                      <a:pt x="445" y="596"/>
                      <a:pt x="474" y="592"/>
                    </a:cubicBezTo>
                    <a:cubicBezTo>
                      <a:pt x="538" y="583"/>
                      <a:pt x="593" y="559"/>
                      <a:pt x="615" y="492"/>
                    </a:cubicBezTo>
                    <a:cubicBezTo>
                      <a:pt x="620" y="476"/>
                      <a:pt x="624" y="455"/>
                      <a:pt x="617" y="443"/>
                    </a:cubicBezTo>
                    <a:cubicBezTo>
                      <a:pt x="605" y="420"/>
                      <a:pt x="585" y="401"/>
                      <a:pt x="567" y="382"/>
                    </a:cubicBezTo>
                    <a:cubicBezTo>
                      <a:pt x="559" y="373"/>
                      <a:pt x="550" y="363"/>
                      <a:pt x="540" y="360"/>
                    </a:cubicBezTo>
                    <a:cubicBezTo>
                      <a:pt x="510" y="350"/>
                      <a:pt x="479" y="339"/>
                      <a:pt x="447" y="337"/>
                    </a:cubicBezTo>
                    <a:cubicBezTo>
                      <a:pt x="406" y="335"/>
                      <a:pt x="364" y="339"/>
                      <a:pt x="323" y="346"/>
                    </a:cubicBezTo>
                    <a:cubicBezTo>
                      <a:pt x="264" y="356"/>
                      <a:pt x="215" y="382"/>
                      <a:pt x="195" y="444"/>
                    </a:cubicBezTo>
                    <a:cubicBezTo>
                      <a:pt x="191" y="459"/>
                      <a:pt x="187" y="480"/>
                      <a:pt x="193" y="492"/>
                    </a:cubicBezTo>
                    <a:cubicBezTo>
                      <a:pt x="206" y="515"/>
                      <a:pt x="226" y="534"/>
                      <a:pt x="243" y="554"/>
                    </a:cubicBezTo>
                    <a:cubicBezTo>
                      <a:pt x="250" y="562"/>
                      <a:pt x="258" y="572"/>
                      <a:pt x="267" y="574"/>
                    </a:cubicBezTo>
                    <a:cubicBezTo>
                      <a:pt x="306" y="586"/>
                      <a:pt x="346" y="595"/>
                      <a:pt x="377" y="603"/>
                    </a:cubicBezTo>
                    <a:close/>
                    <a:moveTo>
                      <a:pt x="670" y="462"/>
                    </a:moveTo>
                    <a:cubicBezTo>
                      <a:pt x="664" y="480"/>
                      <a:pt x="659" y="497"/>
                      <a:pt x="653" y="519"/>
                    </a:cubicBezTo>
                    <a:cubicBezTo>
                      <a:pt x="675" y="489"/>
                      <a:pt x="680" y="470"/>
                      <a:pt x="670" y="462"/>
                    </a:cubicBezTo>
                    <a:close/>
                    <a:moveTo>
                      <a:pt x="157" y="420"/>
                    </a:moveTo>
                    <a:cubicBezTo>
                      <a:pt x="137" y="439"/>
                      <a:pt x="130" y="466"/>
                      <a:pt x="141" y="474"/>
                    </a:cubicBezTo>
                    <a:cubicBezTo>
                      <a:pt x="146" y="456"/>
                      <a:pt x="151" y="439"/>
                      <a:pt x="157" y="420"/>
                    </a:cubicBezTo>
                    <a:close/>
                  </a:path>
                </a:pathLst>
              </a:custGeom>
              <a:solidFill>
                <a:srgbClr val="F18A9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8" name="Freeform 6"/>
              <p:cNvSpPr>
                <a:spLocks/>
              </p:cNvSpPr>
              <p:nvPr/>
            </p:nvSpPr>
            <p:spPr bwMode="auto">
              <a:xfrm>
                <a:off x="16686213" y="3106738"/>
                <a:ext cx="322262" cy="263525"/>
              </a:xfrm>
              <a:custGeom>
                <a:avLst/>
                <a:gdLst>
                  <a:gd name="T0" fmla="*/ 45 w 86"/>
                  <a:gd name="T1" fmla="*/ 47 h 70"/>
                  <a:gd name="T2" fmla="*/ 44 w 86"/>
                  <a:gd name="T3" fmla="*/ 49 h 70"/>
                  <a:gd name="T4" fmla="*/ 14 w 86"/>
                  <a:gd name="T5" fmla="*/ 58 h 70"/>
                  <a:gd name="T6" fmla="*/ 18 w 86"/>
                  <a:gd name="T7" fmla="*/ 26 h 70"/>
                  <a:gd name="T8" fmla="*/ 53 w 86"/>
                  <a:gd name="T9" fmla="*/ 5 h 70"/>
                  <a:gd name="T10" fmla="*/ 86 w 86"/>
                  <a:gd name="T11" fmla="*/ 28 h 70"/>
                  <a:gd name="T12" fmla="*/ 78 w 86"/>
                  <a:gd name="T13" fmla="*/ 41 h 70"/>
                  <a:gd name="T14" fmla="*/ 45 w 86"/>
                  <a:gd name="T15" fmla="*/ 47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6" h="70">
                    <a:moveTo>
                      <a:pt x="45" y="47"/>
                    </a:moveTo>
                    <a:cubicBezTo>
                      <a:pt x="46" y="46"/>
                      <a:pt x="45" y="47"/>
                      <a:pt x="44" y="49"/>
                    </a:cubicBezTo>
                    <a:cubicBezTo>
                      <a:pt x="36" y="60"/>
                      <a:pt x="27" y="70"/>
                      <a:pt x="14" y="58"/>
                    </a:cubicBezTo>
                    <a:cubicBezTo>
                      <a:pt x="0" y="47"/>
                      <a:pt x="8" y="35"/>
                      <a:pt x="18" y="26"/>
                    </a:cubicBezTo>
                    <a:cubicBezTo>
                      <a:pt x="28" y="18"/>
                      <a:pt x="40" y="10"/>
                      <a:pt x="53" y="5"/>
                    </a:cubicBezTo>
                    <a:cubicBezTo>
                      <a:pt x="69" y="0"/>
                      <a:pt x="84" y="11"/>
                      <a:pt x="86" y="28"/>
                    </a:cubicBezTo>
                    <a:cubicBezTo>
                      <a:pt x="86" y="32"/>
                      <a:pt x="82" y="40"/>
                      <a:pt x="78" y="41"/>
                    </a:cubicBezTo>
                    <a:cubicBezTo>
                      <a:pt x="68" y="44"/>
                      <a:pt x="58" y="45"/>
                      <a:pt x="45" y="47"/>
                    </a:cubicBezTo>
                    <a:close/>
                  </a:path>
                </a:pathLst>
              </a:custGeom>
              <a:solidFill>
                <a:srgbClr val="F18A9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9" name="Freeform 7"/>
              <p:cNvSpPr>
                <a:spLocks/>
              </p:cNvSpPr>
              <p:nvPr/>
            </p:nvSpPr>
            <p:spPr bwMode="auto">
              <a:xfrm>
                <a:off x="13835063" y="1922463"/>
                <a:ext cx="293687" cy="225425"/>
              </a:xfrm>
              <a:custGeom>
                <a:avLst/>
                <a:gdLst>
                  <a:gd name="T0" fmla="*/ 25 w 78"/>
                  <a:gd name="T1" fmla="*/ 58 h 60"/>
                  <a:gd name="T2" fmla="*/ 0 w 78"/>
                  <a:gd name="T3" fmla="*/ 32 h 60"/>
                  <a:gd name="T4" fmla="*/ 21 w 78"/>
                  <a:gd name="T5" fmla="*/ 18 h 60"/>
                  <a:gd name="T6" fmla="*/ 49 w 78"/>
                  <a:gd name="T7" fmla="*/ 5 h 60"/>
                  <a:gd name="T8" fmla="*/ 69 w 78"/>
                  <a:gd name="T9" fmla="*/ 3 h 60"/>
                  <a:gd name="T10" fmla="*/ 76 w 78"/>
                  <a:gd name="T11" fmla="*/ 25 h 60"/>
                  <a:gd name="T12" fmla="*/ 25 w 78"/>
                  <a:gd name="T13" fmla="*/ 58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60">
                    <a:moveTo>
                      <a:pt x="25" y="58"/>
                    </a:moveTo>
                    <a:cubicBezTo>
                      <a:pt x="8" y="60"/>
                      <a:pt x="2" y="46"/>
                      <a:pt x="0" y="32"/>
                    </a:cubicBezTo>
                    <a:cubicBezTo>
                      <a:pt x="0" y="28"/>
                      <a:pt x="13" y="19"/>
                      <a:pt x="21" y="18"/>
                    </a:cubicBezTo>
                    <a:cubicBezTo>
                      <a:pt x="33" y="17"/>
                      <a:pt x="42" y="16"/>
                      <a:pt x="49" y="5"/>
                    </a:cubicBezTo>
                    <a:cubicBezTo>
                      <a:pt x="52" y="1"/>
                      <a:pt x="66" y="0"/>
                      <a:pt x="69" y="3"/>
                    </a:cubicBezTo>
                    <a:cubicBezTo>
                      <a:pt x="74" y="7"/>
                      <a:pt x="78" y="19"/>
                      <a:pt x="76" y="25"/>
                    </a:cubicBezTo>
                    <a:cubicBezTo>
                      <a:pt x="70" y="44"/>
                      <a:pt x="46" y="58"/>
                      <a:pt x="25" y="58"/>
                    </a:cubicBezTo>
                    <a:close/>
                  </a:path>
                </a:pathLst>
              </a:custGeom>
              <a:solidFill>
                <a:srgbClr val="F18A9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0" name="Freeform 8"/>
              <p:cNvSpPr>
                <a:spLocks/>
              </p:cNvSpPr>
              <p:nvPr/>
            </p:nvSpPr>
            <p:spPr bwMode="auto">
              <a:xfrm>
                <a:off x="16821150" y="1501775"/>
                <a:ext cx="157162" cy="173037"/>
              </a:xfrm>
              <a:custGeom>
                <a:avLst/>
                <a:gdLst>
                  <a:gd name="T0" fmla="*/ 18 w 42"/>
                  <a:gd name="T1" fmla="*/ 46 h 46"/>
                  <a:gd name="T2" fmla="*/ 1 w 42"/>
                  <a:gd name="T3" fmla="*/ 26 h 46"/>
                  <a:gd name="T4" fmla="*/ 25 w 42"/>
                  <a:gd name="T5" fmla="*/ 1 h 46"/>
                  <a:gd name="T6" fmla="*/ 41 w 42"/>
                  <a:gd name="T7" fmla="*/ 17 h 46"/>
                  <a:gd name="T8" fmla="*/ 18 w 42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46">
                    <a:moveTo>
                      <a:pt x="18" y="46"/>
                    </a:moveTo>
                    <a:cubicBezTo>
                      <a:pt x="13" y="41"/>
                      <a:pt x="0" y="31"/>
                      <a:pt x="1" y="26"/>
                    </a:cubicBezTo>
                    <a:cubicBezTo>
                      <a:pt x="5" y="16"/>
                      <a:pt x="15" y="8"/>
                      <a:pt x="25" y="1"/>
                    </a:cubicBezTo>
                    <a:cubicBezTo>
                      <a:pt x="26" y="0"/>
                      <a:pt x="42" y="12"/>
                      <a:pt x="41" y="17"/>
                    </a:cubicBezTo>
                    <a:cubicBezTo>
                      <a:pt x="41" y="28"/>
                      <a:pt x="41" y="44"/>
                      <a:pt x="18" y="46"/>
                    </a:cubicBezTo>
                    <a:close/>
                  </a:path>
                </a:pathLst>
              </a:custGeom>
              <a:solidFill>
                <a:srgbClr val="F18A9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1" name="Freeform 9"/>
              <p:cNvSpPr>
                <a:spLocks/>
              </p:cNvSpPr>
              <p:nvPr/>
            </p:nvSpPr>
            <p:spPr bwMode="auto">
              <a:xfrm>
                <a:off x="13862050" y="3592513"/>
                <a:ext cx="158750" cy="203200"/>
              </a:xfrm>
              <a:custGeom>
                <a:avLst/>
                <a:gdLst>
                  <a:gd name="T0" fmla="*/ 20 w 42"/>
                  <a:gd name="T1" fmla="*/ 54 h 54"/>
                  <a:gd name="T2" fmla="*/ 1 w 42"/>
                  <a:gd name="T3" fmla="*/ 28 h 54"/>
                  <a:gd name="T4" fmla="*/ 18 w 42"/>
                  <a:gd name="T5" fmla="*/ 0 h 54"/>
                  <a:gd name="T6" fmla="*/ 42 w 42"/>
                  <a:gd name="T7" fmla="*/ 19 h 54"/>
                  <a:gd name="T8" fmla="*/ 20 w 42"/>
                  <a:gd name="T9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20" y="54"/>
                    </a:moveTo>
                    <a:cubicBezTo>
                      <a:pt x="11" y="42"/>
                      <a:pt x="0" y="34"/>
                      <a:pt x="1" y="28"/>
                    </a:cubicBezTo>
                    <a:cubicBezTo>
                      <a:pt x="3" y="18"/>
                      <a:pt x="12" y="9"/>
                      <a:pt x="18" y="0"/>
                    </a:cubicBezTo>
                    <a:cubicBezTo>
                      <a:pt x="27" y="7"/>
                      <a:pt x="42" y="14"/>
                      <a:pt x="42" y="19"/>
                    </a:cubicBezTo>
                    <a:cubicBezTo>
                      <a:pt x="40" y="29"/>
                      <a:pt x="30" y="39"/>
                      <a:pt x="20" y="54"/>
                    </a:cubicBezTo>
                    <a:close/>
                  </a:path>
                </a:pathLst>
              </a:custGeom>
              <a:solidFill>
                <a:srgbClr val="F18A9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2" name="Freeform 10"/>
              <p:cNvSpPr>
                <a:spLocks/>
              </p:cNvSpPr>
              <p:nvPr/>
            </p:nvSpPr>
            <p:spPr bwMode="auto">
              <a:xfrm>
                <a:off x="16703675" y="3013075"/>
                <a:ext cx="128587" cy="93662"/>
              </a:xfrm>
              <a:custGeom>
                <a:avLst/>
                <a:gdLst>
                  <a:gd name="T0" fmla="*/ 19 w 34"/>
                  <a:gd name="T1" fmla="*/ 25 h 25"/>
                  <a:gd name="T2" fmla="*/ 0 w 34"/>
                  <a:gd name="T3" fmla="*/ 11 h 25"/>
                  <a:gd name="T4" fmla="*/ 17 w 34"/>
                  <a:gd name="T5" fmla="*/ 1 h 25"/>
                  <a:gd name="T6" fmla="*/ 34 w 34"/>
                  <a:gd name="T7" fmla="*/ 13 h 25"/>
                  <a:gd name="T8" fmla="*/ 19 w 34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5">
                    <a:moveTo>
                      <a:pt x="19" y="25"/>
                    </a:moveTo>
                    <a:cubicBezTo>
                      <a:pt x="11" y="20"/>
                      <a:pt x="5" y="16"/>
                      <a:pt x="0" y="11"/>
                    </a:cubicBezTo>
                    <a:cubicBezTo>
                      <a:pt x="5" y="8"/>
                      <a:pt x="11" y="0"/>
                      <a:pt x="17" y="1"/>
                    </a:cubicBezTo>
                    <a:cubicBezTo>
                      <a:pt x="23" y="1"/>
                      <a:pt x="28" y="8"/>
                      <a:pt x="34" y="13"/>
                    </a:cubicBezTo>
                    <a:cubicBezTo>
                      <a:pt x="29" y="16"/>
                      <a:pt x="25" y="20"/>
                      <a:pt x="19" y="25"/>
                    </a:cubicBezTo>
                    <a:close/>
                  </a:path>
                </a:pathLst>
              </a:custGeom>
              <a:solidFill>
                <a:srgbClr val="F18A9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3" name="Freeform 11"/>
              <p:cNvSpPr>
                <a:spLocks/>
              </p:cNvSpPr>
              <p:nvPr/>
            </p:nvSpPr>
            <p:spPr bwMode="auto">
              <a:xfrm>
                <a:off x="14008100" y="2171700"/>
                <a:ext cx="131762" cy="93662"/>
              </a:xfrm>
              <a:custGeom>
                <a:avLst/>
                <a:gdLst>
                  <a:gd name="T0" fmla="*/ 18 w 35"/>
                  <a:gd name="T1" fmla="*/ 25 h 25"/>
                  <a:gd name="T2" fmla="*/ 0 w 35"/>
                  <a:gd name="T3" fmla="*/ 9 h 25"/>
                  <a:gd name="T4" fmla="*/ 16 w 35"/>
                  <a:gd name="T5" fmla="*/ 0 h 25"/>
                  <a:gd name="T6" fmla="*/ 35 w 35"/>
                  <a:gd name="T7" fmla="*/ 10 h 25"/>
                  <a:gd name="T8" fmla="*/ 18 w 35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25">
                    <a:moveTo>
                      <a:pt x="18" y="25"/>
                    </a:moveTo>
                    <a:cubicBezTo>
                      <a:pt x="11" y="19"/>
                      <a:pt x="6" y="14"/>
                      <a:pt x="0" y="9"/>
                    </a:cubicBezTo>
                    <a:cubicBezTo>
                      <a:pt x="5" y="6"/>
                      <a:pt x="11" y="0"/>
                      <a:pt x="16" y="0"/>
                    </a:cubicBezTo>
                    <a:cubicBezTo>
                      <a:pt x="22" y="1"/>
                      <a:pt x="29" y="7"/>
                      <a:pt x="35" y="10"/>
                    </a:cubicBezTo>
                    <a:cubicBezTo>
                      <a:pt x="30" y="15"/>
                      <a:pt x="25" y="19"/>
                      <a:pt x="18" y="25"/>
                    </a:cubicBezTo>
                    <a:close/>
                  </a:path>
                </a:pathLst>
              </a:custGeom>
              <a:solidFill>
                <a:srgbClr val="F18A9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4" name="Freeform 12"/>
              <p:cNvSpPr>
                <a:spLocks/>
              </p:cNvSpPr>
              <p:nvPr/>
            </p:nvSpPr>
            <p:spPr bwMode="auto">
              <a:xfrm>
                <a:off x="14144625" y="1463675"/>
                <a:ext cx="93662" cy="109537"/>
              </a:xfrm>
              <a:custGeom>
                <a:avLst/>
                <a:gdLst>
                  <a:gd name="T0" fmla="*/ 12 w 25"/>
                  <a:gd name="T1" fmla="*/ 29 h 29"/>
                  <a:gd name="T2" fmla="*/ 0 w 25"/>
                  <a:gd name="T3" fmla="*/ 9 h 29"/>
                  <a:gd name="T4" fmla="*/ 14 w 25"/>
                  <a:gd name="T5" fmla="*/ 0 h 29"/>
                  <a:gd name="T6" fmla="*/ 24 w 25"/>
                  <a:gd name="T7" fmla="*/ 12 h 29"/>
                  <a:gd name="T8" fmla="*/ 12 w 25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9">
                    <a:moveTo>
                      <a:pt x="12" y="29"/>
                    </a:moveTo>
                    <a:cubicBezTo>
                      <a:pt x="6" y="20"/>
                      <a:pt x="0" y="15"/>
                      <a:pt x="0" y="9"/>
                    </a:cubicBezTo>
                    <a:cubicBezTo>
                      <a:pt x="0" y="6"/>
                      <a:pt x="9" y="0"/>
                      <a:pt x="14" y="0"/>
                    </a:cubicBezTo>
                    <a:cubicBezTo>
                      <a:pt x="18" y="0"/>
                      <a:pt x="24" y="7"/>
                      <a:pt x="24" y="12"/>
                    </a:cubicBezTo>
                    <a:cubicBezTo>
                      <a:pt x="25" y="16"/>
                      <a:pt x="18" y="21"/>
                      <a:pt x="12" y="29"/>
                    </a:cubicBezTo>
                    <a:close/>
                  </a:path>
                </a:pathLst>
              </a:custGeom>
              <a:solidFill>
                <a:srgbClr val="F18A9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5" name="Freeform 13"/>
              <p:cNvSpPr>
                <a:spLocks/>
              </p:cNvSpPr>
              <p:nvPr/>
            </p:nvSpPr>
            <p:spPr bwMode="auto">
              <a:xfrm>
                <a:off x="13985875" y="3479800"/>
                <a:ext cx="117475" cy="82550"/>
              </a:xfrm>
              <a:custGeom>
                <a:avLst/>
                <a:gdLst>
                  <a:gd name="T0" fmla="*/ 31 w 31"/>
                  <a:gd name="T1" fmla="*/ 10 h 22"/>
                  <a:gd name="T2" fmla="*/ 13 w 31"/>
                  <a:gd name="T3" fmla="*/ 22 h 22"/>
                  <a:gd name="T4" fmla="*/ 0 w 31"/>
                  <a:gd name="T5" fmla="*/ 12 h 22"/>
                  <a:gd name="T6" fmla="*/ 12 w 31"/>
                  <a:gd name="T7" fmla="*/ 0 h 22"/>
                  <a:gd name="T8" fmla="*/ 31 w 31"/>
                  <a:gd name="T9" fmla="*/ 1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2">
                    <a:moveTo>
                      <a:pt x="31" y="10"/>
                    </a:moveTo>
                    <a:cubicBezTo>
                      <a:pt x="23" y="16"/>
                      <a:pt x="18" y="22"/>
                      <a:pt x="13" y="22"/>
                    </a:cubicBezTo>
                    <a:cubicBezTo>
                      <a:pt x="9" y="22"/>
                      <a:pt x="4" y="16"/>
                      <a:pt x="0" y="12"/>
                    </a:cubicBezTo>
                    <a:cubicBezTo>
                      <a:pt x="4" y="8"/>
                      <a:pt x="8" y="1"/>
                      <a:pt x="12" y="0"/>
                    </a:cubicBezTo>
                    <a:cubicBezTo>
                      <a:pt x="17" y="0"/>
                      <a:pt x="22" y="5"/>
                      <a:pt x="31" y="10"/>
                    </a:cubicBezTo>
                    <a:close/>
                  </a:path>
                </a:pathLst>
              </a:custGeom>
              <a:solidFill>
                <a:srgbClr val="F18A9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6" name="Freeform 14"/>
              <p:cNvSpPr>
                <a:spLocks/>
              </p:cNvSpPr>
              <p:nvPr/>
            </p:nvSpPr>
            <p:spPr bwMode="auto">
              <a:xfrm>
                <a:off x="16602075" y="3716338"/>
                <a:ext cx="125412" cy="90487"/>
              </a:xfrm>
              <a:custGeom>
                <a:avLst/>
                <a:gdLst>
                  <a:gd name="T0" fmla="*/ 33 w 33"/>
                  <a:gd name="T1" fmla="*/ 10 h 24"/>
                  <a:gd name="T2" fmla="*/ 14 w 33"/>
                  <a:gd name="T3" fmla="*/ 23 h 24"/>
                  <a:gd name="T4" fmla="*/ 0 w 33"/>
                  <a:gd name="T5" fmla="*/ 11 h 24"/>
                  <a:gd name="T6" fmla="*/ 11 w 33"/>
                  <a:gd name="T7" fmla="*/ 0 h 24"/>
                  <a:gd name="T8" fmla="*/ 33 w 33"/>
                  <a:gd name="T9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24">
                    <a:moveTo>
                      <a:pt x="33" y="10"/>
                    </a:moveTo>
                    <a:cubicBezTo>
                      <a:pt x="23" y="17"/>
                      <a:pt x="18" y="24"/>
                      <a:pt x="14" y="23"/>
                    </a:cubicBezTo>
                    <a:cubicBezTo>
                      <a:pt x="9" y="22"/>
                      <a:pt x="5" y="15"/>
                      <a:pt x="0" y="11"/>
                    </a:cubicBezTo>
                    <a:cubicBezTo>
                      <a:pt x="4" y="7"/>
                      <a:pt x="8" y="0"/>
                      <a:pt x="11" y="0"/>
                    </a:cubicBezTo>
                    <a:cubicBezTo>
                      <a:pt x="17" y="1"/>
                      <a:pt x="22" y="5"/>
                      <a:pt x="33" y="10"/>
                    </a:cubicBezTo>
                    <a:close/>
                  </a:path>
                </a:pathLst>
              </a:custGeom>
              <a:solidFill>
                <a:srgbClr val="F18A9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7" name="Freeform 15"/>
              <p:cNvSpPr>
                <a:spLocks/>
              </p:cNvSpPr>
              <p:nvPr/>
            </p:nvSpPr>
            <p:spPr bwMode="auto">
              <a:xfrm>
                <a:off x="16760825" y="1701800"/>
                <a:ext cx="115887" cy="85725"/>
              </a:xfrm>
              <a:custGeom>
                <a:avLst/>
                <a:gdLst>
                  <a:gd name="T0" fmla="*/ 31 w 31"/>
                  <a:gd name="T1" fmla="*/ 11 h 23"/>
                  <a:gd name="T2" fmla="*/ 13 w 31"/>
                  <a:gd name="T3" fmla="*/ 23 h 23"/>
                  <a:gd name="T4" fmla="*/ 0 w 31"/>
                  <a:gd name="T5" fmla="*/ 12 h 23"/>
                  <a:gd name="T6" fmla="*/ 15 w 31"/>
                  <a:gd name="T7" fmla="*/ 1 h 23"/>
                  <a:gd name="T8" fmla="*/ 31 w 31"/>
                  <a:gd name="T9" fmla="*/ 1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3">
                    <a:moveTo>
                      <a:pt x="31" y="11"/>
                    </a:moveTo>
                    <a:cubicBezTo>
                      <a:pt x="23" y="17"/>
                      <a:pt x="18" y="23"/>
                      <a:pt x="13" y="23"/>
                    </a:cubicBezTo>
                    <a:cubicBezTo>
                      <a:pt x="9" y="23"/>
                      <a:pt x="4" y="16"/>
                      <a:pt x="0" y="12"/>
                    </a:cubicBezTo>
                    <a:cubicBezTo>
                      <a:pt x="5" y="8"/>
                      <a:pt x="9" y="2"/>
                      <a:pt x="15" y="1"/>
                    </a:cubicBezTo>
                    <a:cubicBezTo>
                      <a:pt x="18" y="0"/>
                      <a:pt x="23" y="6"/>
                      <a:pt x="31" y="11"/>
                    </a:cubicBezTo>
                    <a:close/>
                  </a:path>
                </a:pathLst>
              </a:custGeom>
              <a:solidFill>
                <a:srgbClr val="F18A9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133" name="Group 37">
              <a:extLst>
                <a:ext uri="{FF2B5EF4-FFF2-40B4-BE49-F238E27FC236}">
                  <a16:creationId xmlns:a16="http://schemas.microsoft.com/office/drawing/2014/main" id="{85317541-8977-455F-BBF0-10B6B6DD8A17}"/>
                </a:ext>
              </a:extLst>
            </p:cNvPr>
            <p:cNvGrpSpPr/>
            <p:nvPr/>
          </p:nvGrpSpPr>
          <p:grpSpPr>
            <a:xfrm>
              <a:off x="4039373" y="2418511"/>
              <a:ext cx="2107662" cy="894132"/>
              <a:chOff x="7026501" y="4509120"/>
              <a:chExt cx="1499710" cy="894132"/>
            </a:xfrm>
            <a:noFill/>
          </p:grpSpPr>
          <p:sp>
            <p:nvSpPr>
              <p:cNvPr id="135" name="TextBox 38">
                <a:extLst>
                  <a:ext uri="{FF2B5EF4-FFF2-40B4-BE49-F238E27FC236}">
                    <a16:creationId xmlns:a16="http://schemas.microsoft.com/office/drawing/2014/main" id="{EBA13EFD-AC64-43B3-B4A0-2E9A31D39EC0}"/>
                  </a:ext>
                </a:extLst>
              </p:cNvPr>
              <p:cNvSpPr txBox="1"/>
              <p:nvPr/>
            </p:nvSpPr>
            <p:spPr>
              <a:xfrm>
                <a:off x="7026501" y="4509120"/>
                <a:ext cx="1499710" cy="30777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Add Text</a:t>
                </a:r>
                <a:endPara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36" name="TextBox 39">
                <a:extLst>
                  <a:ext uri="{FF2B5EF4-FFF2-40B4-BE49-F238E27FC236}">
                    <a16:creationId xmlns:a16="http://schemas.microsoft.com/office/drawing/2014/main" id="{9233C234-091A-4B17-A5E7-F13A0E498AA3}"/>
                  </a:ext>
                </a:extLst>
              </p:cNvPr>
              <p:cNvSpPr txBox="1"/>
              <p:nvPr/>
            </p:nvSpPr>
            <p:spPr>
              <a:xfrm>
                <a:off x="7026501" y="4756921"/>
                <a:ext cx="1499710" cy="64633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34" name="직사각형 113">
              <a:extLst>
                <a:ext uri="{FF2B5EF4-FFF2-40B4-BE49-F238E27FC236}">
                  <a16:creationId xmlns:a16="http://schemas.microsoft.com/office/drawing/2014/main" id="{4D61E6E0-3279-45FD-A4BE-5BB4F696AD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3200" y="1784103"/>
              <a:ext cx="1046724" cy="284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b="1" dirty="0" smtClean="0">
                  <a:solidFill>
                    <a:srgbClr val="F18A9A"/>
                  </a:solidFill>
                  <a:cs typeface="Arial" charset="0"/>
                </a:rPr>
                <a:t>2022</a:t>
              </a:r>
              <a:endParaRPr lang="ko-KR" altLang="en-US" dirty="0">
                <a:solidFill>
                  <a:srgbClr val="F18A9A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194065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54908" y="102230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</a:rPr>
              <a:t>Infographic Style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1C3F78E-E79B-409A-AFF2-5973D7AA2BD8}"/>
              </a:ext>
            </a:extLst>
          </p:cNvPr>
          <p:cNvSpPr txBox="1"/>
          <p:nvPr/>
        </p:nvSpPr>
        <p:spPr>
          <a:xfrm>
            <a:off x="5787906" y="2104156"/>
            <a:ext cx="5890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09082D5-F48D-4A64-B32F-8A77513AB951}"/>
              </a:ext>
            </a:extLst>
          </p:cNvPr>
          <p:cNvSpPr txBox="1"/>
          <p:nvPr/>
        </p:nvSpPr>
        <p:spPr>
          <a:xfrm>
            <a:off x="5787905" y="4386700"/>
            <a:ext cx="58905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39F69D5-E56B-4C6A-AAE0-2DA650AA4CE1}"/>
              </a:ext>
            </a:extLst>
          </p:cNvPr>
          <p:cNvSpPr txBox="1"/>
          <p:nvPr/>
        </p:nvSpPr>
        <p:spPr>
          <a:xfrm>
            <a:off x="5787907" y="3643620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B1C7F26-407E-43CB-9269-B9CEC943B197}"/>
              </a:ext>
            </a:extLst>
          </p:cNvPr>
          <p:cNvSpPr txBox="1"/>
          <p:nvPr/>
        </p:nvSpPr>
        <p:spPr>
          <a:xfrm>
            <a:off x="7299473" y="3643620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ADE3918-8831-4190-AB1D-03DD093E1BC8}"/>
              </a:ext>
            </a:extLst>
          </p:cNvPr>
          <p:cNvSpPr txBox="1"/>
          <p:nvPr/>
        </p:nvSpPr>
        <p:spPr>
          <a:xfrm>
            <a:off x="8811041" y="3643620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B48B4A9-9111-4B65-BBBB-373162A380D1}"/>
              </a:ext>
            </a:extLst>
          </p:cNvPr>
          <p:cNvSpPr txBox="1"/>
          <p:nvPr/>
        </p:nvSpPr>
        <p:spPr>
          <a:xfrm>
            <a:off x="10322607" y="3643620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B322B06C-7A49-4495-BE52-3663D7C35744}"/>
              </a:ext>
            </a:extLst>
          </p:cNvPr>
          <p:cNvSpPr txBox="1"/>
          <p:nvPr/>
        </p:nvSpPr>
        <p:spPr>
          <a:xfrm>
            <a:off x="5836546" y="995363"/>
            <a:ext cx="589059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 smtClean="0">
                <a:solidFill>
                  <a:srgbClr val="009FE3"/>
                </a:solidFill>
                <a:cs typeface="Arial" pitchFamily="34" charset="0"/>
              </a:rPr>
              <a:t>THEME PPT</a:t>
            </a:r>
            <a:r>
              <a:rPr lang="en-GB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Layout</a:t>
            </a:r>
          </a:p>
          <a:p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</a:t>
            </a:r>
            <a:r>
              <a:rPr lang="en-GB" altLang="ko-KR" sz="2400" dirty="0">
                <a:solidFill>
                  <a:schemeClr val="accent2"/>
                </a:solidFill>
                <a:cs typeface="Arial" pitchFamily="34" charset="0"/>
              </a:rPr>
              <a:t>Text Slide </a:t>
            </a:r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Presentation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1345" y="2950559"/>
            <a:ext cx="589928" cy="711285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2048" y="2932335"/>
            <a:ext cx="589928" cy="711285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1443" y="2933816"/>
            <a:ext cx="589928" cy="711285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4406" y="2939230"/>
            <a:ext cx="589928" cy="71128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299" y="1160318"/>
            <a:ext cx="3527137" cy="569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9623" y="1463646"/>
            <a:ext cx="3650030" cy="45489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E7C28C1-C9F0-4A64-8C3C-1C619AF41925}"/>
              </a:ext>
            </a:extLst>
          </p:cNvPr>
          <p:cNvSpPr txBox="1"/>
          <p:nvPr/>
        </p:nvSpPr>
        <p:spPr>
          <a:xfrm>
            <a:off x="878443" y="1622983"/>
            <a:ext cx="3746766" cy="1107996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400" dirty="0">
                <a:solidFill>
                  <a:srgbClr val="009FE3"/>
                </a:solidFill>
                <a:latin typeface="+mj-lt"/>
              </a:rPr>
              <a:t>We Create</a:t>
            </a:r>
          </a:p>
          <a:p>
            <a:r>
              <a:rPr lang="en-US" altLang="ko-KR" sz="2400" dirty="0">
                <a:solidFill>
                  <a:srgbClr val="009FE3"/>
                </a:solidFill>
                <a:latin typeface="+mj-lt"/>
              </a:rPr>
              <a:t>Quality Professional </a:t>
            </a:r>
          </a:p>
          <a:p>
            <a:r>
              <a:rPr lang="en-US" altLang="ko-KR" sz="2400" dirty="0">
                <a:solidFill>
                  <a:srgbClr val="009FE3"/>
                </a:solidFill>
                <a:latin typeface="+mj-lt"/>
              </a:rPr>
              <a:t>PPT Presentation</a:t>
            </a:r>
            <a:endParaRPr lang="ko-KR" altLang="en-US" sz="2400" dirty="0">
              <a:solidFill>
                <a:srgbClr val="009FE3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58BCC1-AAC2-4965-B26A-079D28DC3F72}"/>
              </a:ext>
            </a:extLst>
          </p:cNvPr>
          <p:cNvSpPr txBox="1"/>
          <p:nvPr/>
        </p:nvSpPr>
        <p:spPr>
          <a:xfrm>
            <a:off x="878443" y="2839909"/>
            <a:ext cx="330866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/>
              <a:t> You can simply impress your audience and add a unique zing and appeal to your Reports and Presentations with our Templates.</a:t>
            </a:r>
            <a:r>
              <a:rPr lang="en-US" altLang="ko-KR" sz="1200" dirty="0">
                <a:cs typeface="Arial" pitchFamily="34" charset="0"/>
              </a:rPr>
              <a:t> 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/>
              <a:t> You can simply impress your audience and add a unique zing and appeal to.</a:t>
            </a:r>
            <a:endParaRPr lang="en-US" altLang="ko-KR" sz="1200" dirty="0">
              <a:cs typeface="Arial" pitchFamily="34" charset="0"/>
            </a:endParaRPr>
          </a:p>
        </p:txBody>
      </p:sp>
      <p:grpSp>
        <p:nvGrpSpPr>
          <p:cNvPr id="119" name="Grupo 118"/>
          <p:cNvGrpSpPr/>
          <p:nvPr/>
        </p:nvGrpSpPr>
        <p:grpSpPr>
          <a:xfrm>
            <a:off x="4418710" y="5116893"/>
            <a:ext cx="1759290" cy="1546451"/>
            <a:chOff x="1416692" y="2026038"/>
            <a:chExt cx="2797964" cy="2459466"/>
          </a:xfrm>
        </p:grpSpPr>
        <p:grpSp>
          <p:nvGrpSpPr>
            <p:cNvPr id="120" name="Group 11">
              <a:extLst>
                <a:ext uri="{FF2B5EF4-FFF2-40B4-BE49-F238E27FC236}">
                  <a16:creationId xmlns:a16="http://schemas.microsoft.com/office/drawing/2014/main" id="{00CFB743-5095-4E6A-B4DC-24AA7D0F2FAB}"/>
                </a:ext>
              </a:extLst>
            </p:cNvPr>
            <p:cNvGrpSpPr/>
            <p:nvPr/>
          </p:nvGrpSpPr>
          <p:grpSpPr>
            <a:xfrm>
              <a:off x="1576908" y="2222095"/>
              <a:ext cx="2477531" cy="1554426"/>
              <a:chOff x="-475010" y="1129566"/>
              <a:chExt cx="4241713" cy="1403168"/>
            </a:xfrm>
          </p:grpSpPr>
          <p:sp>
            <p:nvSpPr>
              <p:cNvPr id="123" name="TextBox 12">
                <a:extLst>
                  <a:ext uri="{FF2B5EF4-FFF2-40B4-BE49-F238E27FC236}">
                    <a16:creationId xmlns:a16="http://schemas.microsoft.com/office/drawing/2014/main" id="{4352AE7F-53D9-4506-A377-87A04ECC08F4}"/>
                  </a:ext>
                </a:extLst>
              </p:cNvPr>
              <p:cNvSpPr txBox="1"/>
              <p:nvPr/>
            </p:nvSpPr>
            <p:spPr>
              <a:xfrm>
                <a:off x="-475010" y="1129566"/>
                <a:ext cx="4241713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24" name="TextBox 13">
                <a:extLst>
                  <a:ext uri="{FF2B5EF4-FFF2-40B4-BE49-F238E27FC236}">
                    <a16:creationId xmlns:a16="http://schemas.microsoft.com/office/drawing/2014/main" id="{7A5FEF52-51C3-45A7-8C3B-8585056DF4A9}"/>
                  </a:ext>
                </a:extLst>
              </p:cNvPr>
              <p:cNvSpPr txBox="1"/>
              <p:nvPr/>
            </p:nvSpPr>
            <p:spPr>
              <a:xfrm>
                <a:off x="-475010" y="1339726"/>
                <a:ext cx="3946905" cy="1193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zing.</a:t>
                </a:r>
              </a:p>
            </p:txBody>
          </p:sp>
        </p:grpSp>
        <p:sp>
          <p:nvSpPr>
            <p:cNvPr id="121" name="Freeform 10"/>
            <p:cNvSpPr>
              <a:spLocks/>
            </p:cNvSpPr>
            <p:nvPr/>
          </p:nvSpPr>
          <p:spPr bwMode="auto">
            <a:xfrm>
              <a:off x="1416692" y="2026038"/>
              <a:ext cx="2797964" cy="2459466"/>
            </a:xfrm>
            <a:custGeom>
              <a:avLst/>
              <a:gdLst>
                <a:gd name="T0" fmla="*/ 434 w 1692"/>
                <a:gd name="T1" fmla="*/ 4 h 1488"/>
                <a:gd name="T2" fmla="*/ 464 w 1692"/>
                <a:gd name="T3" fmla="*/ 5 h 1488"/>
                <a:gd name="T4" fmla="*/ 1522 w 1692"/>
                <a:gd name="T5" fmla="*/ 5 h 1488"/>
                <a:gd name="T6" fmla="*/ 1550 w 1692"/>
                <a:gd name="T7" fmla="*/ 33 h 1488"/>
                <a:gd name="T8" fmla="*/ 1550 w 1692"/>
                <a:gd name="T9" fmla="*/ 968 h 1488"/>
                <a:gd name="T10" fmla="*/ 1549 w 1692"/>
                <a:gd name="T11" fmla="*/ 1036 h 1488"/>
                <a:gd name="T12" fmla="*/ 1566 w 1692"/>
                <a:gd name="T13" fmla="*/ 1053 h 1488"/>
                <a:gd name="T14" fmla="*/ 1662 w 1692"/>
                <a:gd name="T15" fmla="*/ 1053 h 1488"/>
                <a:gd name="T16" fmla="*/ 1692 w 1692"/>
                <a:gd name="T17" fmla="*/ 1081 h 1488"/>
                <a:gd name="T18" fmla="*/ 1692 w 1692"/>
                <a:gd name="T19" fmla="*/ 1453 h 1488"/>
                <a:gd name="T20" fmla="*/ 1681 w 1692"/>
                <a:gd name="T21" fmla="*/ 1477 h 1488"/>
                <a:gd name="T22" fmla="*/ 1668 w 1692"/>
                <a:gd name="T23" fmla="*/ 1485 h 1488"/>
                <a:gd name="T24" fmla="*/ 1646 w 1692"/>
                <a:gd name="T25" fmla="*/ 1486 h 1488"/>
                <a:gd name="T26" fmla="*/ 815 w 1692"/>
                <a:gd name="T27" fmla="*/ 1486 h 1488"/>
                <a:gd name="T28" fmla="*/ 777 w 1692"/>
                <a:gd name="T29" fmla="*/ 1478 h 1488"/>
                <a:gd name="T30" fmla="*/ 768 w 1692"/>
                <a:gd name="T31" fmla="*/ 1447 h 1488"/>
                <a:gd name="T32" fmla="*/ 768 w 1692"/>
                <a:gd name="T33" fmla="*/ 1267 h 1488"/>
                <a:gd name="T34" fmla="*/ 766 w 1692"/>
                <a:gd name="T35" fmla="*/ 1219 h 1488"/>
                <a:gd name="T36" fmla="*/ 767 w 1692"/>
                <a:gd name="T37" fmla="*/ 1095 h 1488"/>
                <a:gd name="T38" fmla="*/ 774 w 1692"/>
                <a:gd name="T39" fmla="*/ 1060 h 1488"/>
                <a:gd name="T40" fmla="*/ 793 w 1692"/>
                <a:gd name="T41" fmla="*/ 1047 h 1488"/>
                <a:gd name="T42" fmla="*/ 813 w 1692"/>
                <a:gd name="T43" fmla="*/ 1045 h 1488"/>
                <a:gd name="T44" fmla="*/ 1495 w 1692"/>
                <a:gd name="T45" fmla="*/ 1045 h 1488"/>
                <a:gd name="T46" fmla="*/ 1510 w 1692"/>
                <a:gd name="T47" fmla="*/ 1046 h 1488"/>
                <a:gd name="T48" fmla="*/ 1522 w 1692"/>
                <a:gd name="T49" fmla="*/ 1023 h 1488"/>
                <a:gd name="T50" fmla="*/ 1519 w 1692"/>
                <a:gd name="T51" fmla="*/ 141 h 1488"/>
                <a:gd name="T52" fmla="*/ 1519 w 1692"/>
                <a:gd name="T53" fmla="*/ 57 h 1488"/>
                <a:gd name="T54" fmla="*/ 1497 w 1692"/>
                <a:gd name="T55" fmla="*/ 34 h 1488"/>
                <a:gd name="T56" fmla="*/ 1241 w 1692"/>
                <a:gd name="T57" fmla="*/ 35 h 1488"/>
                <a:gd name="T58" fmla="*/ 1201 w 1692"/>
                <a:gd name="T59" fmla="*/ 35 h 1488"/>
                <a:gd name="T60" fmla="*/ 75 w 1692"/>
                <a:gd name="T61" fmla="*/ 36 h 1488"/>
                <a:gd name="T62" fmla="*/ 41 w 1692"/>
                <a:gd name="T63" fmla="*/ 36 h 1488"/>
                <a:gd name="T64" fmla="*/ 33 w 1692"/>
                <a:gd name="T65" fmla="*/ 53 h 1488"/>
                <a:gd name="T66" fmla="*/ 33 w 1692"/>
                <a:gd name="T67" fmla="*/ 77 h 1488"/>
                <a:gd name="T68" fmla="*/ 33 w 1692"/>
                <a:gd name="T69" fmla="*/ 1173 h 1488"/>
                <a:gd name="T70" fmla="*/ 37 w 1692"/>
                <a:gd name="T71" fmla="*/ 1208 h 1488"/>
                <a:gd name="T72" fmla="*/ 65 w 1692"/>
                <a:gd name="T73" fmla="*/ 1214 h 1488"/>
                <a:gd name="T74" fmla="*/ 697 w 1692"/>
                <a:gd name="T75" fmla="*/ 1215 h 1488"/>
                <a:gd name="T76" fmla="*/ 730 w 1692"/>
                <a:gd name="T77" fmla="*/ 1219 h 1488"/>
                <a:gd name="T78" fmla="*/ 730 w 1692"/>
                <a:gd name="T79" fmla="*/ 1237 h 1488"/>
                <a:gd name="T80" fmla="*/ 705 w 1692"/>
                <a:gd name="T81" fmla="*/ 1242 h 1488"/>
                <a:gd name="T82" fmla="*/ 32 w 1692"/>
                <a:gd name="T83" fmla="*/ 1242 h 1488"/>
                <a:gd name="T84" fmla="*/ 0 w 1692"/>
                <a:gd name="T85" fmla="*/ 1211 h 1488"/>
                <a:gd name="T86" fmla="*/ 0 w 1692"/>
                <a:gd name="T87" fmla="*/ 32 h 1488"/>
                <a:gd name="T88" fmla="*/ 29 w 1692"/>
                <a:gd name="T89" fmla="*/ 4 h 1488"/>
                <a:gd name="T90" fmla="*/ 425 w 1692"/>
                <a:gd name="T91" fmla="*/ 2 h 1488"/>
                <a:gd name="T92" fmla="*/ 434 w 1692"/>
                <a:gd name="T93" fmla="*/ 4 h 1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92" h="1488">
                  <a:moveTo>
                    <a:pt x="434" y="4"/>
                  </a:moveTo>
                  <a:cubicBezTo>
                    <a:pt x="444" y="4"/>
                    <a:pt x="454" y="5"/>
                    <a:pt x="464" y="5"/>
                  </a:cubicBezTo>
                  <a:cubicBezTo>
                    <a:pt x="817" y="5"/>
                    <a:pt x="1169" y="5"/>
                    <a:pt x="1522" y="5"/>
                  </a:cubicBezTo>
                  <a:cubicBezTo>
                    <a:pt x="1550" y="5"/>
                    <a:pt x="1550" y="5"/>
                    <a:pt x="1550" y="33"/>
                  </a:cubicBezTo>
                  <a:cubicBezTo>
                    <a:pt x="1550" y="344"/>
                    <a:pt x="1550" y="656"/>
                    <a:pt x="1550" y="968"/>
                  </a:cubicBezTo>
                  <a:cubicBezTo>
                    <a:pt x="1550" y="991"/>
                    <a:pt x="1550" y="1013"/>
                    <a:pt x="1549" y="1036"/>
                  </a:cubicBezTo>
                  <a:cubicBezTo>
                    <a:pt x="1548" y="1049"/>
                    <a:pt x="1552" y="1054"/>
                    <a:pt x="1566" y="1053"/>
                  </a:cubicBezTo>
                  <a:cubicBezTo>
                    <a:pt x="1598" y="1053"/>
                    <a:pt x="1630" y="1053"/>
                    <a:pt x="1662" y="1053"/>
                  </a:cubicBezTo>
                  <a:cubicBezTo>
                    <a:pt x="1684" y="1053"/>
                    <a:pt x="1691" y="1060"/>
                    <a:pt x="1692" y="1081"/>
                  </a:cubicBezTo>
                  <a:cubicBezTo>
                    <a:pt x="1692" y="1205"/>
                    <a:pt x="1692" y="1329"/>
                    <a:pt x="1692" y="1453"/>
                  </a:cubicBezTo>
                  <a:cubicBezTo>
                    <a:pt x="1692" y="1462"/>
                    <a:pt x="1691" y="1472"/>
                    <a:pt x="1681" y="1477"/>
                  </a:cubicBezTo>
                  <a:cubicBezTo>
                    <a:pt x="1678" y="1481"/>
                    <a:pt x="1674" y="1484"/>
                    <a:pt x="1668" y="1485"/>
                  </a:cubicBezTo>
                  <a:cubicBezTo>
                    <a:pt x="1661" y="1486"/>
                    <a:pt x="1654" y="1486"/>
                    <a:pt x="1646" y="1486"/>
                  </a:cubicBezTo>
                  <a:cubicBezTo>
                    <a:pt x="1369" y="1486"/>
                    <a:pt x="1092" y="1486"/>
                    <a:pt x="815" y="1486"/>
                  </a:cubicBezTo>
                  <a:cubicBezTo>
                    <a:pt x="802" y="1486"/>
                    <a:pt x="788" y="1488"/>
                    <a:pt x="777" y="1478"/>
                  </a:cubicBezTo>
                  <a:cubicBezTo>
                    <a:pt x="768" y="1469"/>
                    <a:pt x="768" y="1458"/>
                    <a:pt x="768" y="1447"/>
                  </a:cubicBezTo>
                  <a:cubicBezTo>
                    <a:pt x="768" y="1387"/>
                    <a:pt x="768" y="1327"/>
                    <a:pt x="768" y="1267"/>
                  </a:cubicBezTo>
                  <a:cubicBezTo>
                    <a:pt x="769" y="1251"/>
                    <a:pt x="767" y="1235"/>
                    <a:pt x="766" y="1219"/>
                  </a:cubicBezTo>
                  <a:cubicBezTo>
                    <a:pt x="768" y="1178"/>
                    <a:pt x="767" y="1136"/>
                    <a:pt x="767" y="1095"/>
                  </a:cubicBezTo>
                  <a:cubicBezTo>
                    <a:pt x="767" y="1083"/>
                    <a:pt x="767" y="1071"/>
                    <a:pt x="774" y="1060"/>
                  </a:cubicBezTo>
                  <a:cubicBezTo>
                    <a:pt x="779" y="1053"/>
                    <a:pt x="785" y="1050"/>
                    <a:pt x="793" y="1047"/>
                  </a:cubicBezTo>
                  <a:cubicBezTo>
                    <a:pt x="800" y="1046"/>
                    <a:pt x="806" y="1045"/>
                    <a:pt x="813" y="1045"/>
                  </a:cubicBezTo>
                  <a:cubicBezTo>
                    <a:pt x="1040" y="1045"/>
                    <a:pt x="1268" y="1045"/>
                    <a:pt x="1495" y="1045"/>
                  </a:cubicBezTo>
                  <a:cubicBezTo>
                    <a:pt x="1500" y="1046"/>
                    <a:pt x="1505" y="1046"/>
                    <a:pt x="1510" y="1046"/>
                  </a:cubicBezTo>
                  <a:cubicBezTo>
                    <a:pt x="1523" y="1043"/>
                    <a:pt x="1522" y="1033"/>
                    <a:pt x="1522" y="1023"/>
                  </a:cubicBezTo>
                  <a:cubicBezTo>
                    <a:pt x="1515" y="729"/>
                    <a:pt x="1520" y="435"/>
                    <a:pt x="1519" y="141"/>
                  </a:cubicBezTo>
                  <a:cubicBezTo>
                    <a:pt x="1519" y="113"/>
                    <a:pt x="1518" y="85"/>
                    <a:pt x="1519" y="57"/>
                  </a:cubicBezTo>
                  <a:cubicBezTo>
                    <a:pt x="1519" y="42"/>
                    <a:pt x="1513" y="34"/>
                    <a:pt x="1497" y="34"/>
                  </a:cubicBezTo>
                  <a:cubicBezTo>
                    <a:pt x="1412" y="35"/>
                    <a:pt x="1326" y="33"/>
                    <a:pt x="1241" y="35"/>
                  </a:cubicBezTo>
                  <a:cubicBezTo>
                    <a:pt x="1228" y="36"/>
                    <a:pt x="1215" y="35"/>
                    <a:pt x="1201" y="35"/>
                  </a:cubicBezTo>
                  <a:cubicBezTo>
                    <a:pt x="826" y="36"/>
                    <a:pt x="450" y="35"/>
                    <a:pt x="75" y="36"/>
                  </a:cubicBezTo>
                  <a:cubicBezTo>
                    <a:pt x="64" y="36"/>
                    <a:pt x="53" y="34"/>
                    <a:pt x="41" y="36"/>
                  </a:cubicBezTo>
                  <a:cubicBezTo>
                    <a:pt x="34" y="40"/>
                    <a:pt x="34" y="46"/>
                    <a:pt x="33" y="53"/>
                  </a:cubicBezTo>
                  <a:cubicBezTo>
                    <a:pt x="33" y="61"/>
                    <a:pt x="33" y="69"/>
                    <a:pt x="33" y="77"/>
                  </a:cubicBezTo>
                  <a:cubicBezTo>
                    <a:pt x="33" y="442"/>
                    <a:pt x="33" y="808"/>
                    <a:pt x="33" y="1173"/>
                  </a:cubicBezTo>
                  <a:cubicBezTo>
                    <a:pt x="33" y="1184"/>
                    <a:pt x="31" y="1197"/>
                    <a:pt x="37" y="1208"/>
                  </a:cubicBezTo>
                  <a:cubicBezTo>
                    <a:pt x="45" y="1216"/>
                    <a:pt x="55" y="1214"/>
                    <a:pt x="65" y="1214"/>
                  </a:cubicBezTo>
                  <a:cubicBezTo>
                    <a:pt x="276" y="1214"/>
                    <a:pt x="486" y="1214"/>
                    <a:pt x="697" y="1215"/>
                  </a:cubicBezTo>
                  <a:cubicBezTo>
                    <a:pt x="708" y="1215"/>
                    <a:pt x="719" y="1212"/>
                    <a:pt x="730" y="1219"/>
                  </a:cubicBezTo>
                  <a:cubicBezTo>
                    <a:pt x="735" y="1225"/>
                    <a:pt x="735" y="1231"/>
                    <a:pt x="730" y="1237"/>
                  </a:cubicBezTo>
                  <a:cubicBezTo>
                    <a:pt x="723" y="1243"/>
                    <a:pt x="714" y="1242"/>
                    <a:pt x="705" y="1242"/>
                  </a:cubicBezTo>
                  <a:cubicBezTo>
                    <a:pt x="481" y="1242"/>
                    <a:pt x="256" y="1242"/>
                    <a:pt x="32" y="1242"/>
                  </a:cubicBezTo>
                  <a:cubicBezTo>
                    <a:pt x="3" y="1242"/>
                    <a:pt x="0" y="1239"/>
                    <a:pt x="0" y="1211"/>
                  </a:cubicBezTo>
                  <a:cubicBezTo>
                    <a:pt x="0" y="818"/>
                    <a:pt x="0" y="425"/>
                    <a:pt x="0" y="32"/>
                  </a:cubicBezTo>
                  <a:cubicBezTo>
                    <a:pt x="0" y="6"/>
                    <a:pt x="2" y="5"/>
                    <a:pt x="29" y="4"/>
                  </a:cubicBezTo>
                  <a:cubicBezTo>
                    <a:pt x="161" y="0"/>
                    <a:pt x="293" y="5"/>
                    <a:pt x="425" y="2"/>
                  </a:cubicBezTo>
                  <a:cubicBezTo>
                    <a:pt x="428" y="1"/>
                    <a:pt x="431" y="2"/>
                    <a:pt x="434" y="4"/>
                  </a:cubicBezTo>
                  <a:close/>
                </a:path>
              </a:pathLst>
            </a:custGeom>
            <a:solidFill>
              <a:srgbClr val="F7B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2" name="Rectangle 16">
              <a:extLst>
                <a:ext uri="{FF2B5EF4-FFF2-40B4-BE49-F238E27FC236}">
                  <a16:creationId xmlns:a16="http://schemas.microsoft.com/office/drawing/2014/main" id="{8988F35D-DA2F-45DB-8AFF-B32B1D9D18B7}"/>
                </a:ext>
              </a:extLst>
            </p:cNvPr>
            <p:cNvSpPr/>
            <p:nvPr/>
          </p:nvSpPr>
          <p:spPr>
            <a:xfrm>
              <a:off x="3203826" y="3962676"/>
              <a:ext cx="535936" cy="352224"/>
            </a:xfrm>
            <a:custGeom>
              <a:avLst/>
              <a:gdLst/>
              <a:ahLst/>
              <a:cxnLst/>
              <a:rect l="l" t="t" r="r" b="b"/>
              <a:pathLst>
                <a:path w="3240006" h="2129375">
                  <a:moveTo>
                    <a:pt x="1916836" y="454558"/>
                  </a:moveTo>
                  <a:cubicBezTo>
                    <a:pt x="2018418" y="454558"/>
                    <a:pt x="2100766" y="536906"/>
                    <a:pt x="2100766" y="638488"/>
                  </a:cubicBezTo>
                  <a:cubicBezTo>
                    <a:pt x="2100766" y="740070"/>
                    <a:pt x="2018418" y="822418"/>
                    <a:pt x="1916836" y="822418"/>
                  </a:cubicBezTo>
                  <a:cubicBezTo>
                    <a:pt x="1815254" y="822418"/>
                    <a:pt x="1732906" y="740070"/>
                    <a:pt x="1732906" y="638488"/>
                  </a:cubicBezTo>
                  <a:cubicBezTo>
                    <a:pt x="1732906" y="536906"/>
                    <a:pt x="1815254" y="454558"/>
                    <a:pt x="1916836" y="454558"/>
                  </a:cubicBezTo>
                  <a:close/>
                  <a:moveTo>
                    <a:pt x="1197545" y="272737"/>
                  </a:moveTo>
                  <a:lnTo>
                    <a:pt x="1861974" y="1458536"/>
                  </a:lnTo>
                  <a:lnTo>
                    <a:pt x="2263096" y="848801"/>
                  </a:lnTo>
                  <a:lnTo>
                    <a:pt x="2919562" y="1846679"/>
                  </a:lnTo>
                  <a:lnTo>
                    <a:pt x="2079459" y="1846679"/>
                  </a:lnTo>
                  <a:lnTo>
                    <a:pt x="1606629" y="1846679"/>
                  </a:lnTo>
                  <a:lnTo>
                    <a:pt x="315630" y="1846679"/>
                  </a:lnTo>
                  <a:close/>
                  <a:moveTo>
                    <a:pt x="180003" y="164687"/>
                  </a:moveTo>
                  <a:lnTo>
                    <a:pt x="180003" y="1964687"/>
                  </a:lnTo>
                  <a:lnTo>
                    <a:pt x="3060003" y="1964687"/>
                  </a:lnTo>
                  <a:lnTo>
                    <a:pt x="3060003" y="164687"/>
                  </a:lnTo>
                  <a:close/>
                  <a:moveTo>
                    <a:pt x="0" y="0"/>
                  </a:moveTo>
                  <a:lnTo>
                    <a:pt x="3240006" y="0"/>
                  </a:lnTo>
                  <a:lnTo>
                    <a:pt x="3240006" y="2129375"/>
                  </a:lnTo>
                  <a:lnTo>
                    <a:pt x="0" y="21293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131" name="Grupo 130"/>
          <p:cNvGrpSpPr/>
          <p:nvPr/>
        </p:nvGrpSpPr>
        <p:grpSpPr>
          <a:xfrm>
            <a:off x="7108015" y="5116893"/>
            <a:ext cx="1759290" cy="1546451"/>
            <a:chOff x="1416692" y="2026038"/>
            <a:chExt cx="2797964" cy="2459466"/>
          </a:xfrm>
        </p:grpSpPr>
        <p:grpSp>
          <p:nvGrpSpPr>
            <p:cNvPr id="132" name="Group 11">
              <a:extLst>
                <a:ext uri="{FF2B5EF4-FFF2-40B4-BE49-F238E27FC236}">
                  <a16:creationId xmlns:a16="http://schemas.microsoft.com/office/drawing/2014/main" id="{00CFB743-5095-4E6A-B4DC-24AA7D0F2FAB}"/>
                </a:ext>
              </a:extLst>
            </p:cNvPr>
            <p:cNvGrpSpPr/>
            <p:nvPr/>
          </p:nvGrpSpPr>
          <p:grpSpPr>
            <a:xfrm>
              <a:off x="1576908" y="2222095"/>
              <a:ext cx="2477531" cy="1554426"/>
              <a:chOff x="-475010" y="1129566"/>
              <a:chExt cx="4241713" cy="1403168"/>
            </a:xfrm>
          </p:grpSpPr>
          <p:sp>
            <p:nvSpPr>
              <p:cNvPr id="135" name="TextBox 12">
                <a:extLst>
                  <a:ext uri="{FF2B5EF4-FFF2-40B4-BE49-F238E27FC236}">
                    <a16:creationId xmlns:a16="http://schemas.microsoft.com/office/drawing/2014/main" id="{4352AE7F-53D9-4506-A377-87A04ECC08F4}"/>
                  </a:ext>
                </a:extLst>
              </p:cNvPr>
              <p:cNvSpPr txBox="1"/>
              <p:nvPr/>
            </p:nvSpPr>
            <p:spPr>
              <a:xfrm>
                <a:off x="-475010" y="1129566"/>
                <a:ext cx="4241713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36" name="TextBox 13">
                <a:extLst>
                  <a:ext uri="{FF2B5EF4-FFF2-40B4-BE49-F238E27FC236}">
                    <a16:creationId xmlns:a16="http://schemas.microsoft.com/office/drawing/2014/main" id="{7A5FEF52-51C3-45A7-8C3B-8585056DF4A9}"/>
                  </a:ext>
                </a:extLst>
              </p:cNvPr>
              <p:cNvSpPr txBox="1"/>
              <p:nvPr/>
            </p:nvSpPr>
            <p:spPr>
              <a:xfrm>
                <a:off x="-475010" y="1339726"/>
                <a:ext cx="3946905" cy="1193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zing.</a:t>
                </a:r>
              </a:p>
            </p:txBody>
          </p:sp>
        </p:grpSp>
        <p:sp>
          <p:nvSpPr>
            <p:cNvPr id="133" name="Freeform 10"/>
            <p:cNvSpPr>
              <a:spLocks/>
            </p:cNvSpPr>
            <p:nvPr/>
          </p:nvSpPr>
          <p:spPr bwMode="auto">
            <a:xfrm>
              <a:off x="1416692" y="2026038"/>
              <a:ext cx="2797964" cy="2459466"/>
            </a:xfrm>
            <a:custGeom>
              <a:avLst/>
              <a:gdLst>
                <a:gd name="T0" fmla="*/ 434 w 1692"/>
                <a:gd name="T1" fmla="*/ 4 h 1488"/>
                <a:gd name="T2" fmla="*/ 464 w 1692"/>
                <a:gd name="T3" fmla="*/ 5 h 1488"/>
                <a:gd name="T4" fmla="*/ 1522 w 1692"/>
                <a:gd name="T5" fmla="*/ 5 h 1488"/>
                <a:gd name="T6" fmla="*/ 1550 w 1692"/>
                <a:gd name="T7" fmla="*/ 33 h 1488"/>
                <a:gd name="T8" fmla="*/ 1550 w 1692"/>
                <a:gd name="T9" fmla="*/ 968 h 1488"/>
                <a:gd name="T10" fmla="*/ 1549 w 1692"/>
                <a:gd name="T11" fmla="*/ 1036 h 1488"/>
                <a:gd name="T12" fmla="*/ 1566 w 1692"/>
                <a:gd name="T13" fmla="*/ 1053 h 1488"/>
                <a:gd name="T14" fmla="*/ 1662 w 1692"/>
                <a:gd name="T15" fmla="*/ 1053 h 1488"/>
                <a:gd name="T16" fmla="*/ 1692 w 1692"/>
                <a:gd name="T17" fmla="*/ 1081 h 1488"/>
                <a:gd name="T18" fmla="*/ 1692 w 1692"/>
                <a:gd name="T19" fmla="*/ 1453 h 1488"/>
                <a:gd name="T20" fmla="*/ 1681 w 1692"/>
                <a:gd name="T21" fmla="*/ 1477 h 1488"/>
                <a:gd name="T22" fmla="*/ 1668 w 1692"/>
                <a:gd name="T23" fmla="*/ 1485 h 1488"/>
                <a:gd name="T24" fmla="*/ 1646 w 1692"/>
                <a:gd name="T25" fmla="*/ 1486 h 1488"/>
                <a:gd name="T26" fmla="*/ 815 w 1692"/>
                <a:gd name="T27" fmla="*/ 1486 h 1488"/>
                <a:gd name="T28" fmla="*/ 777 w 1692"/>
                <a:gd name="T29" fmla="*/ 1478 h 1488"/>
                <a:gd name="T30" fmla="*/ 768 w 1692"/>
                <a:gd name="T31" fmla="*/ 1447 h 1488"/>
                <a:gd name="T32" fmla="*/ 768 w 1692"/>
                <a:gd name="T33" fmla="*/ 1267 h 1488"/>
                <a:gd name="T34" fmla="*/ 766 w 1692"/>
                <a:gd name="T35" fmla="*/ 1219 h 1488"/>
                <a:gd name="T36" fmla="*/ 767 w 1692"/>
                <a:gd name="T37" fmla="*/ 1095 h 1488"/>
                <a:gd name="T38" fmla="*/ 774 w 1692"/>
                <a:gd name="T39" fmla="*/ 1060 h 1488"/>
                <a:gd name="T40" fmla="*/ 793 w 1692"/>
                <a:gd name="T41" fmla="*/ 1047 h 1488"/>
                <a:gd name="T42" fmla="*/ 813 w 1692"/>
                <a:gd name="T43" fmla="*/ 1045 h 1488"/>
                <a:gd name="T44" fmla="*/ 1495 w 1692"/>
                <a:gd name="T45" fmla="*/ 1045 h 1488"/>
                <a:gd name="T46" fmla="*/ 1510 w 1692"/>
                <a:gd name="T47" fmla="*/ 1046 h 1488"/>
                <a:gd name="T48" fmla="*/ 1522 w 1692"/>
                <a:gd name="T49" fmla="*/ 1023 h 1488"/>
                <a:gd name="T50" fmla="*/ 1519 w 1692"/>
                <a:gd name="T51" fmla="*/ 141 h 1488"/>
                <a:gd name="T52" fmla="*/ 1519 w 1692"/>
                <a:gd name="T53" fmla="*/ 57 h 1488"/>
                <a:gd name="T54" fmla="*/ 1497 w 1692"/>
                <a:gd name="T55" fmla="*/ 34 h 1488"/>
                <a:gd name="T56" fmla="*/ 1241 w 1692"/>
                <a:gd name="T57" fmla="*/ 35 h 1488"/>
                <a:gd name="T58" fmla="*/ 1201 w 1692"/>
                <a:gd name="T59" fmla="*/ 35 h 1488"/>
                <a:gd name="T60" fmla="*/ 75 w 1692"/>
                <a:gd name="T61" fmla="*/ 36 h 1488"/>
                <a:gd name="T62" fmla="*/ 41 w 1692"/>
                <a:gd name="T63" fmla="*/ 36 h 1488"/>
                <a:gd name="T64" fmla="*/ 33 w 1692"/>
                <a:gd name="T65" fmla="*/ 53 h 1488"/>
                <a:gd name="T66" fmla="*/ 33 w 1692"/>
                <a:gd name="T67" fmla="*/ 77 h 1488"/>
                <a:gd name="T68" fmla="*/ 33 w 1692"/>
                <a:gd name="T69" fmla="*/ 1173 h 1488"/>
                <a:gd name="T70" fmla="*/ 37 w 1692"/>
                <a:gd name="T71" fmla="*/ 1208 h 1488"/>
                <a:gd name="T72" fmla="*/ 65 w 1692"/>
                <a:gd name="T73" fmla="*/ 1214 h 1488"/>
                <a:gd name="T74" fmla="*/ 697 w 1692"/>
                <a:gd name="T75" fmla="*/ 1215 h 1488"/>
                <a:gd name="T76" fmla="*/ 730 w 1692"/>
                <a:gd name="T77" fmla="*/ 1219 h 1488"/>
                <a:gd name="T78" fmla="*/ 730 w 1692"/>
                <a:gd name="T79" fmla="*/ 1237 h 1488"/>
                <a:gd name="T80" fmla="*/ 705 w 1692"/>
                <a:gd name="T81" fmla="*/ 1242 h 1488"/>
                <a:gd name="T82" fmla="*/ 32 w 1692"/>
                <a:gd name="T83" fmla="*/ 1242 h 1488"/>
                <a:gd name="T84" fmla="*/ 0 w 1692"/>
                <a:gd name="T85" fmla="*/ 1211 h 1488"/>
                <a:gd name="T86" fmla="*/ 0 w 1692"/>
                <a:gd name="T87" fmla="*/ 32 h 1488"/>
                <a:gd name="T88" fmla="*/ 29 w 1692"/>
                <a:gd name="T89" fmla="*/ 4 h 1488"/>
                <a:gd name="T90" fmla="*/ 425 w 1692"/>
                <a:gd name="T91" fmla="*/ 2 h 1488"/>
                <a:gd name="T92" fmla="*/ 434 w 1692"/>
                <a:gd name="T93" fmla="*/ 4 h 1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92" h="1488">
                  <a:moveTo>
                    <a:pt x="434" y="4"/>
                  </a:moveTo>
                  <a:cubicBezTo>
                    <a:pt x="444" y="4"/>
                    <a:pt x="454" y="5"/>
                    <a:pt x="464" y="5"/>
                  </a:cubicBezTo>
                  <a:cubicBezTo>
                    <a:pt x="817" y="5"/>
                    <a:pt x="1169" y="5"/>
                    <a:pt x="1522" y="5"/>
                  </a:cubicBezTo>
                  <a:cubicBezTo>
                    <a:pt x="1550" y="5"/>
                    <a:pt x="1550" y="5"/>
                    <a:pt x="1550" y="33"/>
                  </a:cubicBezTo>
                  <a:cubicBezTo>
                    <a:pt x="1550" y="344"/>
                    <a:pt x="1550" y="656"/>
                    <a:pt x="1550" y="968"/>
                  </a:cubicBezTo>
                  <a:cubicBezTo>
                    <a:pt x="1550" y="991"/>
                    <a:pt x="1550" y="1013"/>
                    <a:pt x="1549" y="1036"/>
                  </a:cubicBezTo>
                  <a:cubicBezTo>
                    <a:pt x="1548" y="1049"/>
                    <a:pt x="1552" y="1054"/>
                    <a:pt x="1566" y="1053"/>
                  </a:cubicBezTo>
                  <a:cubicBezTo>
                    <a:pt x="1598" y="1053"/>
                    <a:pt x="1630" y="1053"/>
                    <a:pt x="1662" y="1053"/>
                  </a:cubicBezTo>
                  <a:cubicBezTo>
                    <a:pt x="1684" y="1053"/>
                    <a:pt x="1691" y="1060"/>
                    <a:pt x="1692" y="1081"/>
                  </a:cubicBezTo>
                  <a:cubicBezTo>
                    <a:pt x="1692" y="1205"/>
                    <a:pt x="1692" y="1329"/>
                    <a:pt x="1692" y="1453"/>
                  </a:cubicBezTo>
                  <a:cubicBezTo>
                    <a:pt x="1692" y="1462"/>
                    <a:pt x="1691" y="1472"/>
                    <a:pt x="1681" y="1477"/>
                  </a:cubicBezTo>
                  <a:cubicBezTo>
                    <a:pt x="1678" y="1481"/>
                    <a:pt x="1674" y="1484"/>
                    <a:pt x="1668" y="1485"/>
                  </a:cubicBezTo>
                  <a:cubicBezTo>
                    <a:pt x="1661" y="1486"/>
                    <a:pt x="1654" y="1486"/>
                    <a:pt x="1646" y="1486"/>
                  </a:cubicBezTo>
                  <a:cubicBezTo>
                    <a:pt x="1369" y="1486"/>
                    <a:pt x="1092" y="1486"/>
                    <a:pt x="815" y="1486"/>
                  </a:cubicBezTo>
                  <a:cubicBezTo>
                    <a:pt x="802" y="1486"/>
                    <a:pt x="788" y="1488"/>
                    <a:pt x="777" y="1478"/>
                  </a:cubicBezTo>
                  <a:cubicBezTo>
                    <a:pt x="768" y="1469"/>
                    <a:pt x="768" y="1458"/>
                    <a:pt x="768" y="1447"/>
                  </a:cubicBezTo>
                  <a:cubicBezTo>
                    <a:pt x="768" y="1387"/>
                    <a:pt x="768" y="1327"/>
                    <a:pt x="768" y="1267"/>
                  </a:cubicBezTo>
                  <a:cubicBezTo>
                    <a:pt x="769" y="1251"/>
                    <a:pt x="767" y="1235"/>
                    <a:pt x="766" y="1219"/>
                  </a:cubicBezTo>
                  <a:cubicBezTo>
                    <a:pt x="768" y="1178"/>
                    <a:pt x="767" y="1136"/>
                    <a:pt x="767" y="1095"/>
                  </a:cubicBezTo>
                  <a:cubicBezTo>
                    <a:pt x="767" y="1083"/>
                    <a:pt x="767" y="1071"/>
                    <a:pt x="774" y="1060"/>
                  </a:cubicBezTo>
                  <a:cubicBezTo>
                    <a:pt x="779" y="1053"/>
                    <a:pt x="785" y="1050"/>
                    <a:pt x="793" y="1047"/>
                  </a:cubicBezTo>
                  <a:cubicBezTo>
                    <a:pt x="800" y="1046"/>
                    <a:pt x="806" y="1045"/>
                    <a:pt x="813" y="1045"/>
                  </a:cubicBezTo>
                  <a:cubicBezTo>
                    <a:pt x="1040" y="1045"/>
                    <a:pt x="1268" y="1045"/>
                    <a:pt x="1495" y="1045"/>
                  </a:cubicBezTo>
                  <a:cubicBezTo>
                    <a:pt x="1500" y="1046"/>
                    <a:pt x="1505" y="1046"/>
                    <a:pt x="1510" y="1046"/>
                  </a:cubicBezTo>
                  <a:cubicBezTo>
                    <a:pt x="1523" y="1043"/>
                    <a:pt x="1522" y="1033"/>
                    <a:pt x="1522" y="1023"/>
                  </a:cubicBezTo>
                  <a:cubicBezTo>
                    <a:pt x="1515" y="729"/>
                    <a:pt x="1520" y="435"/>
                    <a:pt x="1519" y="141"/>
                  </a:cubicBezTo>
                  <a:cubicBezTo>
                    <a:pt x="1519" y="113"/>
                    <a:pt x="1518" y="85"/>
                    <a:pt x="1519" y="57"/>
                  </a:cubicBezTo>
                  <a:cubicBezTo>
                    <a:pt x="1519" y="42"/>
                    <a:pt x="1513" y="34"/>
                    <a:pt x="1497" y="34"/>
                  </a:cubicBezTo>
                  <a:cubicBezTo>
                    <a:pt x="1412" y="35"/>
                    <a:pt x="1326" y="33"/>
                    <a:pt x="1241" y="35"/>
                  </a:cubicBezTo>
                  <a:cubicBezTo>
                    <a:pt x="1228" y="36"/>
                    <a:pt x="1215" y="35"/>
                    <a:pt x="1201" y="35"/>
                  </a:cubicBezTo>
                  <a:cubicBezTo>
                    <a:pt x="826" y="36"/>
                    <a:pt x="450" y="35"/>
                    <a:pt x="75" y="36"/>
                  </a:cubicBezTo>
                  <a:cubicBezTo>
                    <a:pt x="64" y="36"/>
                    <a:pt x="53" y="34"/>
                    <a:pt x="41" y="36"/>
                  </a:cubicBezTo>
                  <a:cubicBezTo>
                    <a:pt x="34" y="40"/>
                    <a:pt x="34" y="46"/>
                    <a:pt x="33" y="53"/>
                  </a:cubicBezTo>
                  <a:cubicBezTo>
                    <a:pt x="33" y="61"/>
                    <a:pt x="33" y="69"/>
                    <a:pt x="33" y="77"/>
                  </a:cubicBezTo>
                  <a:cubicBezTo>
                    <a:pt x="33" y="442"/>
                    <a:pt x="33" y="808"/>
                    <a:pt x="33" y="1173"/>
                  </a:cubicBezTo>
                  <a:cubicBezTo>
                    <a:pt x="33" y="1184"/>
                    <a:pt x="31" y="1197"/>
                    <a:pt x="37" y="1208"/>
                  </a:cubicBezTo>
                  <a:cubicBezTo>
                    <a:pt x="45" y="1216"/>
                    <a:pt x="55" y="1214"/>
                    <a:pt x="65" y="1214"/>
                  </a:cubicBezTo>
                  <a:cubicBezTo>
                    <a:pt x="276" y="1214"/>
                    <a:pt x="486" y="1214"/>
                    <a:pt x="697" y="1215"/>
                  </a:cubicBezTo>
                  <a:cubicBezTo>
                    <a:pt x="708" y="1215"/>
                    <a:pt x="719" y="1212"/>
                    <a:pt x="730" y="1219"/>
                  </a:cubicBezTo>
                  <a:cubicBezTo>
                    <a:pt x="735" y="1225"/>
                    <a:pt x="735" y="1231"/>
                    <a:pt x="730" y="1237"/>
                  </a:cubicBezTo>
                  <a:cubicBezTo>
                    <a:pt x="723" y="1243"/>
                    <a:pt x="714" y="1242"/>
                    <a:pt x="705" y="1242"/>
                  </a:cubicBezTo>
                  <a:cubicBezTo>
                    <a:pt x="481" y="1242"/>
                    <a:pt x="256" y="1242"/>
                    <a:pt x="32" y="1242"/>
                  </a:cubicBezTo>
                  <a:cubicBezTo>
                    <a:pt x="3" y="1242"/>
                    <a:pt x="0" y="1239"/>
                    <a:pt x="0" y="1211"/>
                  </a:cubicBezTo>
                  <a:cubicBezTo>
                    <a:pt x="0" y="818"/>
                    <a:pt x="0" y="425"/>
                    <a:pt x="0" y="32"/>
                  </a:cubicBezTo>
                  <a:cubicBezTo>
                    <a:pt x="0" y="6"/>
                    <a:pt x="2" y="5"/>
                    <a:pt x="29" y="4"/>
                  </a:cubicBezTo>
                  <a:cubicBezTo>
                    <a:pt x="161" y="0"/>
                    <a:pt x="293" y="5"/>
                    <a:pt x="425" y="2"/>
                  </a:cubicBezTo>
                  <a:cubicBezTo>
                    <a:pt x="428" y="1"/>
                    <a:pt x="431" y="2"/>
                    <a:pt x="434" y="4"/>
                  </a:cubicBezTo>
                  <a:close/>
                </a:path>
              </a:pathLst>
            </a:custGeom>
            <a:solidFill>
              <a:srgbClr val="F7B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4" name="Rectangle 16">
              <a:extLst>
                <a:ext uri="{FF2B5EF4-FFF2-40B4-BE49-F238E27FC236}">
                  <a16:creationId xmlns:a16="http://schemas.microsoft.com/office/drawing/2014/main" id="{8988F35D-DA2F-45DB-8AFF-B32B1D9D18B7}"/>
                </a:ext>
              </a:extLst>
            </p:cNvPr>
            <p:cNvSpPr/>
            <p:nvPr/>
          </p:nvSpPr>
          <p:spPr>
            <a:xfrm>
              <a:off x="3203826" y="3962676"/>
              <a:ext cx="535936" cy="352224"/>
            </a:xfrm>
            <a:custGeom>
              <a:avLst/>
              <a:gdLst/>
              <a:ahLst/>
              <a:cxnLst/>
              <a:rect l="l" t="t" r="r" b="b"/>
              <a:pathLst>
                <a:path w="3240006" h="2129375">
                  <a:moveTo>
                    <a:pt x="1916836" y="454558"/>
                  </a:moveTo>
                  <a:cubicBezTo>
                    <a:pt x="2018418" y="454558"/>
                    <a:pt x="2100766" y="536906"/>
                    <a:pt x="2100766" y="638488"/>
                  </a:cubicBezTo>
                  <a:cubicBezTo>
                    <a:pt x="2100766" y="740070"/>
                    <a:pt x="2018418" y="822418"/>
                    <a:pt x="1916836" y="822418"/>
                  </a:cubicBezTo>
                  <a:cubicBezTo>
                    <a:pt x="1815254" y="822418"/>
                    <a:pt x="1732906" y="740070"/>
                    <a:pt x="1732906" y="638488"/>
                  </a:cubicBezTo>
                  <a:cubicBezTo>
                    <a:pt x="1732906" y="536906"/>
                    <a:pt x="1815254" y="454558"/>
                    <a:pt x="1916836" y="454558"/>
                  </a:cubicBezTo>
                  <a:close/>
                  <a:moveTo>
                    <a:pt x="1197545" y="272737"/>
                  </a:moveTo>
                  <a:lnTo>
                    <a:pt x="1861974" y="1458536"/>
                  </a:lnTo>
                  <a:lnTo>
                    <a:pt x="2263096" y="848801"/>
                  </a:lnTo>
                  <a:lnTo>
                    <a:pt x="2919562" y="1846679"/>
                  </a:lnTo>
                  <a:lnTo>
                    <a:pt x="2079459" y="1846679"/>
                  </a:lnTo>
                  <a:lnTo>
                    <a:pt x="1606629" y="1846679"/>
                  </a:lnTo>
                  <a:lnTo>
                    <a:pt x="315630" y="1846679"/>
                  </a:lnTo>
                  <a:close/>
                  <a:moveTo>
                    <a:pt x="180003" y="164687"/>
                  </a:moveTo>
                  <a:lnTo>
                    <a:pt x="180003" y="1964687"/>
                  </a:lnTo>
                  <a:lnTo>
                    <a:pt x="3060003" y="1964687"/>
                  </a:lnTo>
                  <a:lnTo>
                    <a:pt x="3060003" y="164687"/>
                  </a:lnTo>
                  <a:close/>
                  <a:moveTo>
                    <a:pt x="0" y="0"/>
                  </a:moveTo>
                  <a:lnTo>
                    <a:pt x="3240006" y="0"/>
                  </a:lnTo>
                  <a:lnTo>
                    <a:pt x="3240006" y="2129375"/>
                  </a:lnTo>
                  <a:lnTo>
                    <a:pt x="0" y="21293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137" name="Grupo 136"/>
          <p:cNvGrpSpPr/>
          <p:nvPr/>
        </p:nvGrpSpPr>
        <p:grpSpPr>
          <a:xfrm>
            <a:off x="9663112" y="1622983"/>
            <a:ext cx="1759290" cy="1546451"/>
            <a:chOff x="1416692" y="2026038"/>
            <a:chExt cx="2797964" cy="2459466"/>
          </a:xfrm>
        </p:grpSpPr>
        <p:grpSp>
          <p:nvGrpSpPr>
            <p:cNvPr id="138" name="Group 11">
              <a:extLst>
                <a:ext uri="{FF2B5EF4-FFF2-40B4-BE49-F238E27FC236}">
                  <a16:creationId xmlns:a16="http://schemas.microsoft.com/office/drawing/2014/main" id="{00CFB743-5095-4E6A-B4DC-24AA7D0F2FAB}"/>
                </a:ext>
              </a:extLst>
            </p:cNvPr>
            <p:cNvGrpSpPr/>
            <p:nvPr/>
          </p:nvGrpSpPr>
          <p:grpSpPr>
            <a:xfrm>
              <a:off x="1576908" y="2222095"/>
              <a:ext cx="2477531" cy="1554426"/>
              <a:chOff x="-475010" y="1129566"/>
              <a:chExt cx="4241713" cy="1403168"/>
            </a:xfrm>
          </p:grpSpPr>
          <p:sp>
            <p:nvSpPr>
              <p:cNvPr id="141" name="TextBox 12">
                <a:extLst>
                  <a:ext uri="{FF2B5EF4-FFF2-40B4-BE49-F238E27FC236}">
                    <a16:creationId xmlns:a16="http://schemas.microsoft.com/office/drawing/2014/main" id="{4352AE7F-53D9-4506-A377-87A04ECC08F4}"/>
                  </a:ext>
                </a:extLst>
              </p:cNvPr>
              <p:cNvSpPr txBox="1"/>
              <p:nvPr/>
            </p:nvSpPr>
            <p:spPr>
              <a:xfrm>
                <a:off x="-475010" y="1129566"/>
                <a:ext cx="4241713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42" name="TextBox 13">
                <a:extLst>
                  <a:ext uri="{FF2B5EF4-FFF2-40B4-BE49-F238E27FC236}">
                    <a16:creationId xmlns:a16="http://schemas.microsoft.com/office/drawing/2014/main" id="{7A5FEF52-51C3-45A7-8C3B-8585056DF4A9}"/>
                  </a:ext>
                </a:extLst>
              </p:cNvPr>
              <p:cNvSpPr txBox="1"/>
              <p:nvPr/>
            </p:nvSpPr>
            <p:spPr>
              <a:xfrm>
                <a:off x="-475010" y="1339726"/>
                <a:ext cx="3946905" cy="1193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zing.</a:t>
                </a:r>
              </a:p>
            </p:txBody>
          </p:sp>
        </p:grpSp>
        <p:sp>
          <p:nvSpPr>
            <p:cNvPr id="139" name="Freeform 10"/>
            <p:cNvSpPr>
              <a:spLocks/>
            </p:cNvSpPr>
            <p:nvPr/>
          </p:nvSpPr>
          <p:spPr bwMode="auto">
            <a:xfrm>
              <a:off x="1416692" y="2026038"/>
              <a:ext cx="2797964" cy="2459466"/>
            </a:xfrm>
            <a:custGeom>
              <a:avLst/>
              <a:gdLst>
                <a:gd name="T0" fmla="*/ 434 w 1692"/>
                <a:gd name="T1" fmla="*/ 4 h 1488"/>
                <a:gd name="T2" fmla="*/ 464 w 1692"/>
                <a:gd name="T3" fmla="*/ 5 h 1488"/>
                <a:gd name="T4" fmla="*/ 1522 w 1692"/>
                <a:gd name="T5" fmla="*/ 5 h 1488"/>
                <a:gd name="T6" fmla="*/ 1550 w 1692"/>
                <a:gd name="T7" fmla="*/ 33 h 1488"/>
                <a:gd name="T8" fmla="*/ 1550 w 1692"/>
                <a:gd name="T9" fmla="*/ 968 h 1488"/>
                <a:gd name="T10" fmla="*/ 1549 w 1692"/>
                <a:gd name="T11" fmla="*/ 1036 h 1488"/>
                <a:gd name="T12" fmla="*/ 1566 w 1692"/>
                <a:gd name="T13" fmla="*/ 1053 h 1488"/>
                <a:gd name="T14" fmla="*/ 1662 w 1692"/>
                <a:gd name="T15" fmla="*/ 1053 h 1488"/>
                <a:gd name="T16" fmla="*/ 1692 w 1692"/>
                <a:gd name="T17" fmla="*/ 1081 h 1488"/>
                <a:gd name="T18" fmla="*/ 1692 w 1692"/>
                <a:gd name="T19" fmla="*/ 1453 h 1488"/>
                <a:gd name="T20" fmla="*/ 1681 w 1692"/>
                <a:gd name="T21" fmla="*/ 1477 h 1488"/>
                <a:gd name="T22" fmla="*/ 1668 w 1692"/>
                <a:gd name="T23" fmla="*/ 1485 h 1488"/>
                <a:gd name="T24" fmla="*/ 1646 w 1692"/>
                <a:gd name="T25" fmla="*/ 1486 h 1488"/>
                <a:gd name="T26" fmla="*/ 815 w 1692"/>
                <a:gd name="T27" fmla="*/ 1486 h 1488"/>
                <a:gd name="T28" fmla="*/ 777 w 1692"/>
                <a:gd name="T29" fmla="*/ 1478 h 1488"/>
                <a:gd name="T30" fmla="*/ 768 w 1692"/>
                <a:gd name="T31" fmla="*/ 1447 h 1488"/>
                <a:gd name="T32" fmla="*/ 768 w 1692"/>
                <a:gd name="T33" fmla="*/ 1267 h 1488"/>
                <a:gd name="T34" fmla="*/ 766 w 1692"/>
                <a:gd name="T35" fmla="*/ 1219 h 1488"/>
                <a:gd name="T36" fmla="*/ 767 w 1692"/>
                <a:gd name="T37" fmla="*/ 1095 h 1488"/>
                <a:gd name="T38" fmla="*/ 774 w 1692"/>
                <a:gd name="T39" fmla="*/ 1060 h 1488"/>
                <a:gd name="T40" fmla="*/ 793 w 1692"/>
                <a:gd name="T41" fmla="*/ 1047 h 1488"/>
                <a:gd name="T42" fmla="*/ 813 w 1692"/>
                <a:gd name="T43" fmla="*/ 1045 h 1488"/>
                <a:gd name="T44" fmla="*/ 1495 w 1692"/>
                <a:gd name="T45" fmla="*/ 1045 h 1488"/>
                <a:gd name="T46" fmla="*/ 1510 w 1692"/>
                <a:gd name="T47" fmla="*/ 1046 h 1488"/>
                <a:gd name="T48" fmla="*/ 1522 w 1692"/>
                <a:gd name="T49" fmla="*/ 1023 h 1488"/>
                <a:gd name="T50" fmla="*/ 1519 w 1692"/>
                <a:gd name="T51" fmla="*/ 141 h 1488"/>
                <a:gd name="T52" fmla="*/ 1519 w 1692"/>
                <a:gd name="T53" fmla="*/ 57 h 1488"/>
                <a:gd name="T54" fmla="*/ 1497 w 1692"/>
                <a:gd name="T55" fmla="*/ 34 h 1488"/>
                <a:gd name="T56" fmla="*/ 1241 w 1692"/>
                <a:gd name="T57" fmla="*/ 35 h 1488"/>
                <a:gd name="T58" fmla="*/ 1201 w 1692"/>
                <a:gd name="T59" fmla="*/ 35 h 1488"/>
                <a:gd name="T60" fmla="*/ 75 w 1692"/>
                <a:gd name="T61" fmla="*/ 36 h 1488"/>
                <a:gd name="T62" fmla="*/ 41 w 1692"/>
                <a:gd name="T63" fmla="*/ 36 h 1488"/>
                <a:gd name="T64" fmla="*/ 33 w 1692"/>
                <a:gd name="T65" fmla="*/ 53 h 1488"/>
                <a:gd name="T66" fmla="*/ 33 w 1692"/>
                <a:gd name="T67" fmla="*/ 77 h 1488"/>
                <a:gd name="T68" fmla="*/ 33 w 1692"/>
                <a:gd name="T69" fmla="*/ 1173 h 1488"/>
                <a:gd name="T70" fmla="*/ 37 w 1692"/>
                <a:gd name="T71" fmla="*/ 1208 h 1488"/>
                <a:gd name="T72" fmla="*/ 65 w 1692"/>
                <a:gd name="T73" fmla="*/ 1214 h 1488"/>
                <a:gd name="T74" fmla="*/ 697 w 1692"/>
                <a:gd name="T75" fmla="*/ 1215 h 1488"/>
                <a:gd name="T76" fmla="*/ 730 w 1692"/>
                <a:gd name="T77" fmla="*/ 1219 h 1488"/>
                <a:gd name="T78" fmla="*/ 730 w 1692"/>
                <a:gd name="T79" fmla="*/ 1237 h 1488"/>
                <a:gd name="T80" fmla="*/ 705 w 1692"/>
                <a:gd name="T81" fmla="*/ 1242 h 1488"/>
                <a:gd name="T82" fmla="*/ 32 w 1692"/>
                <a:gd name="T83" fmla="*/ 1242 h 1488"/>
                <a:gd name="T84" fmla="*/ 0 w 1692"/>
                <a:gd name="T85" fmla="*/ 1211 h 1488"/>
                <a:gd name="T86" fmla="*/ 0 w 1692"/>
                <a:gd name="T87" fmla="*/ 32 h 1488"/>
                <a:gd name="T88" fmla="*/ 29 w 1692"/>
                <a:gd name="T89" fmla="*/ 4 h 1488"/>
                <a:gd name="T90" fmla="*/ 425 w 1692"/>
                <a:gd name="T91" fmla="*/ 2 h 1488"/>
                <a:gd name="T92" fmla="*/ 434 w 1692"/>
                <a:gd name="T93" fmla="*/ 4 h 1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92" h="1488">
                  <a:moveTo>
                    <a:pt x="434" y="4"/>
                  </a:moveTo>
                  <a:cubicBezTo>
                    <a:pt x="444" y="4"/>
                    <a:pt x="454" y="5"/>
                    <a:pt x="464" y="5"/>
                  </a:cubicBezTo>
                  <a:cubicBezTo>
                    <a:pt x="817" y="5"/>
                    <a:pt x="1169" y="5"/>
                    <a:pt x="1522" y="5"/>
                  </a:cubicBezTo>
                  <a:cubicBezTo>
                    <a:pt x="1550" y="5"/>
                    <a:pt x="1550" y="5"/>
                    <a:pt x="1550" y="33"/>
                  </a:cubicBezTo>
                  <a:cubicBezTo>
                    <a:pt x="1550" y="344"/>
                    <a:pt x="1550" y="656"/>
                    <a:pt x="1550" y="968"/>
                  </a:cubicBezTo>
                  <a:cubicBezTo>
                    <a:pt x="1550" y="991"/>
                    <a:pt x="1550" y="1013"/>
                    <a:pt x="1549" y="1036"/>
                  </a:cubicBezTo>
                  <a:cubicBezTo>
                    <a:pt x="1548" y="1049"/>
                    <a:pt x="1552" y="1054"/>
                    <a:pt x="1566" y="1053"/>
                  </a:cubicBezTo>
                  <a:cubicBezTo>
                    <a:pt x="1598" y="1053"/>
                    <a:pt x="1630" y="1053"/>
                    <a:pt x="1662" y="1053"/>
                  </a:cubicBezTo>
                  <a:cubicBezTo>
                    <a:pt x="1684" y="1053"/>
                    <a:pt x="1691" y="1060"/>
                    <a:pt x="1692" y="1081"/>
                  </a:cubicBezTo>
                  <a:cubicBezTo>
                    <a:pt x="1692" y="1205"/>
                    <a:pt x="1692" y="1329"/>
                    <a:pt x="1692" y="1453"/>
                  </a:cubicBezTo>
                  <a:cubicBezTo>
                    <a:pt x="1692" y="1462"/>
                    <a:pt x="1691" y="1472"/>
                    <a:pt x="1681" y="1477"/>
                  </a:cubicBezTo>
                  <a:cubicBezTo>
                    <a:pt x="1678" y="1481"/>
                    <a:pt x="1674" y="1484"/>
                    <a:pt x="1668" y="1485"/>
                  </a:cubicBezTo>
                  <a:cubicBezTo>
                    <a:pt x="1661" y="1486"/>
                    <a:pt x="1654" y="1486"/>
                    <a:pt x="1646" y="1486"/>
                  </a:cubicBezTo>
                  <a:cubicBezTo>
                    <a:pt x="1369" y="1486"/>
                    <a:pt x="1092" y="1486"/>
                    <a:pt x="815" y="1486"/>
                  </a:cubicBezTo>
                  <a:cubicBezTo>
                    <a:pt x="802" y="1486"/>
                    <a:pt x="788" y="1488"/>
                    <a:pt x="777" y="1478"/>
                  </a:cubicBezTo>
                  <a:cubicBezTo>
                    <a:pt x="768" y="1469"/>
                    <a:pt x="768" y="1458"/>
                    <a:pt x="768" y="1447"/>
                  </a:cubicBezTo>
                  <a:cubicBezTo>
                    <a:pt x="768" y="1387"/>
                    <a:pt x="768" y="1327"/>
                    <a:pt x="768" y="1267"/>
                  </a:cubicBezTo>
                  <a:cubicBezTo>
                    <a:pt x="769" y="1251"/>
                    <a:pt x="767" y="1235"/>
                    <a:pt x="766" y="1219"/>
                  </a:cubicBezTo>
                  <a:cubicBezTo>
                    <a:pt x="768" y="1178"/>
                    <a:pt x="767" y="1136"/>
                    <a:pt x="767" y="1095"/>
                  </a:cubicBezTo>
                  <a:cubicBezTo>
                    <a:pt x="767" y="1083"/>
                    <a:pt x="767" y="1071"/>
                    <a:pt x="774" y="1060"/>
                  </a:cubicBezTo>
                  <a:cubicBezTo>
                    <a:pt x="779" y="1053"/>
                    <a:pt x="785" y="1050"/>
                    <a:pt x="793" y="1047"/>
                  </a:cubicBezTo>
                  <a:cubicBezTo>
                    <a:pt x="800" y="1046"/>
                    <a:pt x="806" y="1045"/>
                    <a:pt x="813" y="1045"/>
                  </a:cubicBezTo>
                  <a:cubicBezTo>
                    <a:pt x="1040" y="1045"/>
                    <a:pt x="1268" y="1045"/>
                    <a:pt x="1495" y="1045"/>
                  </a:cubicBezTo>
                  <a:cubicBezTo>
                    <a:pt x="1500" y="1046"/>
                    <a:pt x="1505" y="1046"/>
                    <a:pt x="1510" y="1046"/>
                  </a:cubicBezTo>
                  <a:cubicBezTo>
                    <a:pt x="1523" y="1043"/>
                    <a:pt x="1522" y="1033"/>
                    <a:pt x="1522" y="1023"/>
                  </a:cubicBezTo>
                  <a:cubicBezTo>
                    <a:pt x="1515" y="729"/>
                    <a:pt x="1520" y="435"/>
                    <a:pt x="1519" y="141"/>
                  </a:cubicBezTo>
                  <a:cubicBezTo>
                    <a:pt x="1519" y="113"/>
                    <a:pt x="1518" y="85"/>
                    <a:pt x="1519" y="57"/>
                  </a:cubicBezTo>
                  <a:cubicBezTo>
                    <a:pt x="1519" y="42"/>
                    <a:pt x="1513" y="34"/>
                    <a:pt x="1497" y="34"/>
                  </a:cubicBezTo>
                  <a:cubicBezTo>
                    <a:pt x="1412" y="35"/>
                    <a:pt x="1326" y="33"/>
                    <a:pt x="1241" y="35"/>
                  </a:cubicBezTo>
                  <a:cubicBezTo>
                    <a:pt x="1228" y="36"/>
                    <a:pt x="1215" y="35"/>
                    <a:pt x="1201" y="35"/>
                  </a:cubicBezTo>
                  <a:cubicBezTo>
                    <a:pt x="826" y="36"/>
                    <a:pt x="450" y="35"/>
                    <a:pt x="75" y="36"/>
                  </a:cubicBezTo>
                  <a:cubicBezTo>
                    <a:pt x="64" y="36"/>
                    <a:pt x="53" y="34"/>
                    <a:pt x="41" y="36"/>
                  </a:cubicBezTo>
                  <a:cubicBezTo>
                    <a:pt x="34" y="40"/>
                    <a:pt x="34" y="46"/>
                    <a:pt x="33" y="53"/>
                  </a:cubicBezTo>
                  <a:cubicBezTo>
                    <a:pt x="33" y="61"/>
                    <a:pt x="33" y="69"/>
                    <a:pt x="33" y="77"/>
                  </a:cubicBezTo>
                  <a:cubicBezTo>
                    <a:pt x="33" y="442"/>
                    <a:pt x="33" y="808"/>
                    <a:pt x="33" y="1173"/>
                  </a:cubicBezTo>
                  <a:cubicBezTo>
                    <a:pt x="33" y="1184"/>
                    <a:pt x="31" y="1197"/>
                    <a:pt x="37" y="1208"/>
                  </a:cubicBezTo>
                  <a:cubicBezTo>
                    <a:pt x="45" y="1216"/>
                    <a:pt x="55" y="1214"/>
                    <a:pt x="65" y="1214"/>
                  </a:cubicBezTo>
                  <a:cubicBezTo>
                    <a:pt x="276" y="1214"/>
                    <a:pt x="486" y="1214"/>
                    <a:pt x="697" y="1215"/>
                  </a:cubicBezTo>
                  <a:cubicBezTo>
                    <a:pt x="708" y="1215"/>
                    <a:pt x="719" y="1212"/>
                    <a:pt x="730" y="1219"/>
                  </a:cubicBezTo>
                  <a:cubicBezTo>
                    <a:pt x="735" y="1225"/>
                    <a:pt x="735" y="1231"/>
                    <a:pt x="730" y="1237"/>
                  </a:cubicBezTo>
                  <a:cubicBezTo>
                    <a:pt x="723" y="1243"/>
                    <a:pt x="714" y="1242"/>
                    <a:pt x="705" y="1242"/>
                  </a:cubicBezTo>
                  <a:cubicBezTo>
                    <a:pt x="481" y="1242"/>
                    <a:pt x="256" y="1242"/>
                    <a:pt x="32" y="1242"/>
                  </a:cubicBezTo>
                  <a:cubicBezTo>
                    <a:pt x="3" y="1242"/>
                    <a:pt x="0" y="1239"/>
                    <a:pt x="0" y="1211"/>
                  </a:cubicBezTo>
                  <a:cubicBezTo>
                    <a:pt x="0" y="818"/>
                    <a:pt x="0" y="425"/>
                    <a:pt x="0" y="32"/>
                  </a:cubicBezTo>
                  <a:cubicBezTo>
                    <a:pt x="0" y="6"/>
                    <a:pt x="2" y="5"/>
                    <a:pt x="29" y="4"/>
                  </a:cubicBezTo>
                  <a:cubicBezTo>
                    <a:pt x="161" y="0"/>
                    <a:pt x="293" y="5"/>
                    <a:pt x="425" y="2"/>
                  </a:cubicBezTo>
                  <a:cubicBezTo>
                    <a:pt x="428" y="1"/>
                    <a:pt x="431" y="2"/>
                    <a:pt x="434" y="4"/>
                  </a:cubicBezTo>
                  <a:close/>
                </a:path>
              </a:pathLst>
            </a:custGeom>
            <a:solidFill>
              <a:srgbClr val="F7B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0" name="Rectangle 16">
              <a:extLst>
                <a:ext uri="{FF2B5EF4-FFF2-40B4-BE49-F238E27FC236}">
                  <a16:creationId xmlns:a16="http://schemas.microsoft.com/office/drawing/2014/main" id="{8988F35D-DA2F-45DB-8AFF-B32B1D9D18B7}"/>
                </a:ext>
              </a:extLst>
            </p:cNvPr>
            <p:cNvSpPr/>
            <p:nvPr/>
          </p:nvSpPr>
          <p:spPr>
            <a:xfrm>
              <a:off x="3203826" y="3962676"/>
              <a:ext cx="535936" cy="352224"/>
            </a:xfrm>
            <a:custGeom>
              <a:avLst/>
              <a:gdLst/>
              <a:ahLst/>
              <a:cxnLst/>
              <a:rect l="l" t="t" r="r" b="b"/>
              <a:pathLst>
                <a:path w="3240006" h="2129375">
                  <a:moveTo>
                    <a:pt x="1916836" y="454558"/>
                  </a:moveTo>
                  <a:cubicBezTo>
                    <a:pt x="2018418" y="454558"/>
                    <a:pt x="2100766" y="536906"/>
                    <a:pt x="2100766" y="638488"/>
                  </a:cubicBezTo>
                  <a:cubicBezTo>
                    <a:pt x="2100766" y="740070"/>
                    <a:pt x="2018418" y="822418"/>
                    <a:pt x="1916836" y="822418"/>
                  </a:cubicBezTo>
                  <a:cubicBezTo>
                    <a:pt x="1815254" y="822418"/>
                    <a:pt x="1732906" y="740070"/>
                    <a:pt x="1732906" y="638488"/>
                  </a:cubicBezTo>
                  <a:cubicBezTo>
                    <a:pt x="1732906" y="536906"/>
                    <a:pt x="1815254" y="454558"/>
                    <a:pt x="1916836" y="454558"/>
                  </a:cubicBezTo>
                  <a:close/>
                  <a:moveTo>
                    <a:pt x="1197545" y="272737"/>
                  </a:moveTo>
                  <a:lnTo>
                    <a:pt x="1861974" y="1458536"/>
                  </a:lnTo>
                  <a:lnTo>
                    <a:pt x="2263096" y="848801"/>
                  </a:lnTo>
                  <a:lnTo>
                    <a:pt x="2919562" y="1846679"/>
                  </a:lnTo>
                  <a:lnTo>
                    <a:pt x="2079459" y="1846679"/>
                  </a:lnTo>
                  <a:lnTo>
                    <a:pt x="1606629" y="1846679"/>
                  </a:lnTo>
                  <a:lnTo>
                    <a:pt x="315630" y="1846679"/>
                  </a:lnTo>
                  <a:close/>
                  <a:moveTo>
                    <a:pt x="180003" y="164687"/>
                  </a:moveTo>
                  <a:lnTo>
                    <a:pt x="180003" y="1964687"/>
                  </a:lnTo>
                  <a:lnTo>
                    <a:pt x="3060003" y="1964687"/>
                  </a:lnTo>
                  <a:lnTo>
                    <a:pt x="3060003" y="164687"/>
                  </a:lnTo>
                  <a:close/>
                  <a:moveTo>
                    <a:pt x="0" y="0"/>
                  </a:moveTo>
                  <a:lnTo>
                    <a:pt x="3240006" y="0"/>
                  </a:lnTo>
                  <a:lnTo>
                    <a:pt x="3240006" y="2129375"/>
                  </a:lnTo>
                  <a:lnTo>
                    <a:pt x="0" y="21293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143" name="Grupo 142"/>
          <p:cNvGrpSpPr/>
          <p:nvPr/>
        </p:nvGrpSpPr>
        <p:grpSpPr>
          <a:xfrm>
            <a:off x="9464721" y="3738146"/>
            <a:ext cx="1759290" cy="1546451"/>
            <a:chOff x="1416692" y="2026038"/>
            <a:chExt cx="2797964" cy="2459466"/>
          </a:xfrm>
        </p:grpSpPr>
        <p:grpSp>
          <p:nvGrpSpPr>
            <p:cNvPr id="144" name="Group 11">
              <a:extLst>
                <a:ext uri="{FF2B5EF4-FFF2-40B4-BE49-F238E27FC236}">
                  <a16:creationId xmlns:a16="http://schemas.microsoft.com/office/drawing/2014/main" id="{00CFB743-5095-4E6A-B4DC-24AA7D0F2FAB}"/>
                </a:ext>
              </a:extLst>
            </p:cNvPr>
            <p:cNvGrpSpPr/>
            <p:nvPr/>
          </p:nvGrpSpPr>
          <p:grpSpPr>
            <a:xfrm>
              <a:off x="1576908" y="2222095"/>
              <a:ext cx="2477531" cy="1554426"/>
              <a:chOff x="-475010" y="1129566"/>
              <a:chExt cx="4241713" cy="1403168"/>
            </a:xfrm>
          </p:grpSpPr>
          <p:sp>
            <p:nvSpPr>
              <p:cNvPr id="147" name="TextBox 12">
                <a:extLst>
                  <a:ext uri="{FF2B5EF4-FFF2-40B4-BE49-F238E27FC236}">
                    <a16:creationId xmlns:a16="http://schemas.microsoft.com/office/drawing/2014/main" id="{4352AE7F-53D9-4506-A377-87A04ECC08F4}"/>
                  </a:ext>
                </a:extLst>
              </p:cNvPr>
              <p:cNvSpPr txBox="1"/>
              <p:nvPr/>
            </p:nvSpPr>
            <p:spPr>
              <a:xfrm>
                <a:off x="-475010" y="1129566"/>
                <a:ext cx="4241713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48" name="TextBox 13">
                <a:extLst>
                  <a:ext uri="{FF2B5EF4-FFF2-40B4-BE49-F238E27FC236}">
                    <a16:creationId xmlns:a16="http://schemas.microsoft.com/office/drawing/2014/main" id="{7A5FEF52-51C3-45A7-8C3B-8585056DF4A9}"/>
                  </a:ext>
                </a:extLst>
              </p:cNvPr>
              <p:cNvSpPr txBox="1"/>
              <p:nvPr/>
            </p:nvSpPr>
            <p:spPr>
              <a:xfrm>
                <a:off x="-475010" y="1339726"/>
                <a:ext cx="3946905" cy="1193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zing.</a:t>
                </a:r>
              </a:p>
            </p:txBody>
          </p:sp>
        </p:grpSp>
        <p:sp>
          <p:nvSpPr>
            <p:cNvPr id="145" name="Freeform 10"/>
            <p:cNvSpPr>
              <a:spLocks/>
            </p:cNvSpPr>
            <p:nvPr/>
          </p:nvSpPr>
          <p:spPr bwMode="auto">
            <a:xfrm>
              <a:off x="1416692" y="2026038"/>
              <a:ext cx="2797964" cy="2459466"/>
            </a:xfrm>
            <a:custGeom>
              <a:avLst/>
              <a:gdLst>
                <a:gd name="T0" fmla="*/ 434 w 1692"/>
                <a:gd name="T1" fmla="*/ 4 h 1488"/>
                <a:gd name="T2" fmla="*/ 464 w 1692"/>
                <a:gd name="T3" fmla="*/ 5 h 1488"/>
                <a:gd name="T4" fmla="*/ 1522 w 1692"/>
                <a:gd name="T5" fmla="*/ 5 h 1488"/>
                <a:gd name="T6" fmla="*/ 1550 w 1692"/>
                <a:gd name="T7" fmla="*/ 33 h 1488"/>
                <a:gd name="T8" fmla="*/ 1550 w 1692"/>
                <a:gd name="T9" fmla="*/ 968 h 1488"/>
                <a:gd name="T10" fmla="*/ 1549 w 1692"/>
                <a:gd name="T11" fmla="*/ 1036 h 1488"/>
                <a:gd name="T12" fmla="*/ 1566 w 1692"/>
                <a:gd name="T13" fmla="*/ 1053 h 1488"/>
                <a:gd name="T14" fmla="*/ 1662 w 1692"/>
                <a:gd name="T15" fmla="*/ 1053 h 1488"/>
                <a:gd name="T16" fmla="*/ 1692 w 1692"/>
                <a:gd name="T17" fmla="*/ 1081 h 1488"/>
                <a:gd name="T18" fmla="*/ 1692 w 1692"/>
                <a:gd name="T19" fmla="*/ 1453 h 1488"/>
                <a:gd name="T20" fmla="*/ 1681 w 1692"/>
                <a:gd name="T21" fmla="*/ 1477 h 1488"/>
                <a:gd name="T22" fmla="*/ 1668 w 1692"/>
                <a:gd name="T23" fmla="*/ 1485 h 1488"/>
                <a:gd name="T24" fmla="*/ 1646 w 1692"/>
                <a:gd name="T25" fmla="*/ 1486 h 1488"/>
                <a:gd name="T26" fmla="*/ 815 w 1692"/>
                <a:gd name="T27" fmla="*/ 1486 h 1488"/>
                <a:gd name="T28" fmla="*/ 777 w 1692"/>
                <a:gd name="T29" fmla="*/ 1478 h 1488"/>
                <a:gd name="T30" fmla="*/ 768 w 1692"/>
                <a:gd name="T31" fmla="*/ 1447 h 1488"/>
                <a:gd name="T32" fmla="*/ 768 w 1692"/>
                <a:gd name="T33" fmla="*/ 1267 h 1488"/>
                <a:gd name="T34" fmla="*/ 766 w 1692"/>
                <a:gd name="T35" fmla="*/ 1219 h 1488"/>
                <a:gd name="T36" fmla="*/ 767 w 1692"/>
                <a:gd name="T37" fmla="*/ 1095 h 1488"/>
                <a:gd name="T38" fmla="*/ 774 w 1692"/>
                <a:gd name="T39" fmla="*/ 1060 h 1488"/>
                <a:gd name="T40" fmla="*/ 793 w 1692"/>
                <a:gd name="T41" fmla="*/ 1047 h 1488"/>
                <a:gd name="T42" fmla="*/ 813 w 1692"/>
                <a:gd name="T43" fmla="*/ 1045 h 1488"/>
                <a:gd name="T44" fmla="*/ 1495 w 1692"/>
                <a:gd name="T45" fmla="*/ 1045 h 1488"/>
                <a:gd name="T46" fmla="*/ 1510 w 1692"/>
                <a:gd name="T47" fmla="*/ 1046 h 1488"/>
                <a:gd name="T48" fmla="*/ 1522 w 1692"/>
                <a:gd name="T49" fmla="*/ 1023 h 1488"/>
                <a:gd name="T50" fmla="*/ 1519 w 1692"/>
                <a:gd name="T51" fmla="*/ 141 h 1488"/>
                <a:gd name="T52" fmla="*/ 1519 w 1692"/>
                <a:gd name="T53" fmla="*/ 57 h 1488"/>
                <a:gd name="T54" fmla="*/ 1497 w 1692"/>
                <a:gd name="T55" fmla="*/ 34 h 1488"/>
                <a:gd name="T56" fmla="*/ 1241 w 1692"/>
                <a:gd name="T57" fmla="*/ 35 h 1488"/>
                <a:gd name="T58" fmla="*/ 1201 w 1692"/>
                <a:gd name="T59" fmla="*/ 35 h 1488"/>
                <a:gd name="T60" fmla="*/ 75 w 1692"/>
                <a:gd name="T61" fmla="*/ 36 h 1488"/>
                <a:gd name="T62" fmla="*/ 41 w 1692"/>
                <a:gd name="T63" fmla="*/ 36 h 1488"/>
                <a:gd name="T64" fmla="*/ 33 w 1692"/>
                <a:gd name="T65" fmla="*/ 53 h 1488"/>
                <a:gd name="T66" fmla="*/ 33 w 1692"/>
                <a:gd name="T67" fmla="*/ 77 h 1488"/>
                <a:gd name="T68" fmla="*/ 33 w 1692"/>
                <a:gd name="T69" fmla="*/ 1173 h 1488"/>
                <a:gd name="T70" fmla="*/ 37 w 1692"/>
                <a:gd name="T71" fmla="*/ 1208 h 1488"/>
                <a:gd name="T72" fmla="*/ 65 w 1692"/>
                <a:gd name="T73" fmla="*/ 1214 h 1488"/>
                <a:gd name="T74" fmla="*/ 697 w 1692"/>
                <a:gd name="T75" fmla="*/ 1215 h 1488"/>
                <a:gd name="T76" fmla="*/ 730 w 1692"/>
                <a:gd name="T77" fmla="*/ 1219 h 1488"/>
                <a:gd name="T78" fmla="*/ 730 w 1692"/>
                <a:gd name="T79" fmla="*/ 1237 h 1488"/>
                <a:gd name="T80" fmla="*/ 705 w 1692"/>
                <a:gd name="T81" fmla="*/ 1242 h 1488"/>
                <a:gd name="T82" fmla="*/ 32 w 1692"/>
                <a:gd name="T83" fmla="*/ 1242 h 1488"/>
                <a:gd name="T84" fmla="*/ 0 w 1692"/>
                <a:gd name="T85" fmla="*/ 1211 h 1488"/>
                <a:gd name="T86" fmla="*/ 0 w 1692"/>
                <a:gd name="T87" fmla="*/ 32 h 1488"/>
                <a:gd name="T88" fmla="*/ 29 w 1692"/>
                <a:gd name="T89" fmla="*/ 4 h 1488"/>
                <a:gd name="T90" fmla="*/ 425 w 1692"/>
                <a:gd name="T91" fmla="*/ 2 h 1488"/>
                <a:gd name="T92" fmla="*/ 434 w 1692"/>
                <a:gd name="T93" fmla="*/ 4 h 1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92" h="1488">
                  <a:moveTo>
                    <a:pt x="434" y="4"/>
                  </a:moveTo>
                  <a:cubicBezTo>
                    <a:pt x="444" y="4"/>
                    <a:pt x="454" y="5"/>
                    <a:pt x="464" y="5"/>
                  </a:cubicBezTo>
                  <a:cubicBezTo>
                    <a:pt x="817" y="5"/>
                    <a:pt x="1169" y="5"/>
                    <a:pt x="1522" y="5"/>
                  </a:cubicBezTo>
                  <a:cubicBezTo>
                    <a:pt x="1550" y="5"/>
                    <a:pt x="1550" y="5"/>
                    <a:pt x="1550" y="33"/>
                  </a:cubicBezTo>
                  <a:cubicBezTo>
                    <a:pt x="1550" y="344"/>
                    <a:pt x="1550" y="656"/>
                    <a:pt x="1550" y="968"/>
                  </a:cubicBezTo>
                  <a:cubicBezTo>
                    <a:pt x="1550" y="991"/>
                    <a:pt x="1550" y="1013"/>
                    <a:pt x="1549" y="1036"/>
                  </a:cubicBezTo>
                  <a:cubicBezTo>
                    <a:pt x="1548" y="1049"/>
                    <a:pt x="1552" y="1054"/>
                    <a:pt x="1566" y="1053"/>
                  </a:cubicBezTo>
                  <a:cubicBezTo>
                    <a:pt x="1598" y="1053"/>
                    <a:pt x="1630" y="1053"/>
                    <a:pt x="1662" y="1053"/>
                  </a:cubicBezTo>
                  <a:cubicBezTo>
                    <a:pt x="1684" y="1053"/>
                    <a:pt x="1691" y="1060"/>
                    <a:pt x="1692" y="1081"/>
                  </a:cubicBezTo>
                  <a:cubicBezTo>
                    <a:pt x="1692" y="1205"/>
                    <a:pt x="1692" y="1329"/>
                    <a:pt x="1692" y="1453"/>
                  </a:cubicBezTo>
                  <a:cubicBezTo>
                    <a:pt x="1692" y="1462"/>
                    <a:pt x="1691" y="1472"/>
                    <a:pt x="1681" y="1477"/>
                  </a:cubicBezTo>
                  <a:cubicBezTo>
                    <a:pt x="1678" y="1481"/>
                    <a:pt x="1674" y="1484"/>
                    <a:pt x="1668" y="1485"/>
                  </a:cubicBezTo>
                  <a:cubicBezTo>
                    <a:pt x="1661" y="1486"/>
                    <a:pt x="1654" y="1486"/>
                    <a:pt x="1646" y="1486"/>
                  </a:cubicBezTo>
                  <a:cubicBezTo>
                    <a:pt x="1369" y="1486"/>
                    <a:pt x="1092" y="1486"/>
                    <a:pt x="815" y="1486"/>
                  </a:cubicBezTo>
                  <a:cubicBezTo>
                    <a:pt x="802" y="1486"/>
                    <a:pt x="788" y="1488"/>
                    <a:pt x="777" y="1478"/>
                  </a:cubicBezTo>
                  <a:cubicBezTo>
                    <a:pt x="768" y="1469"/>
                    <a:pt x="768" y="1458"/>
                    <a:pt x="768" y="1447"/>
                  </a:cubicBezTo>
                  <a:cubicBezTo>
                    <a:pt x="768" y="1387"/>
                    <a:pt x="768" y="1327"/>
                    <a:pt x="768" y="1267"/>
                  </a:cubicBezTo>
                  <a:cubicBezTo>
                    <a:pt x="769" y="1251"/>
                    <a:pt x="767" y="1235"/>
                    <a:pt x="766" y="1219"/>
                  </a:cubicBezTo>
                  <a:cubicBezTo>
                    <a:pt x="768" y="1178"/>
                    <a:pt x="767" y="1136"/>
                    <a:pt x="767" y="1095"/>
                  </a:cubicBezTo>
                  <a:cubicBezTo>
                    <a:pt x="767" y="1083"/>
                    <a:pt x="767" y="1071"/>
                    <a:pt x="774" y="1060"/>
                  </a:cubicBezTo>
                  <a:cubicBezTo>
                    <a:pt x="779" y="1053"/>
                    <a:pt x="785" y="1050"/>
                    <a:pt x="793" y="1047"/>
                  </a:cubicBezTo>
                  <a:cubicBezTo>
                    <a:pt x="800" y="1046"/>
                    <a:pt x="806" y="1045"/>
                    <a:pt x="813" y="1045"/>
                  </a:cubicBezTo>
                  <a:cubicBezTo>
                    <a:pt x="1040" y="1045"/>
                    <a:pt x="1268" y="1045"/>
                    <a:pt x="1495" y="1045"/>
                  </a:cubicBezTo>
                  <a:cubicBezTo>
                    <a:pt x="1500" y="1046"/>
                    <a:pt x="1505" y="1046"/>
                    <a:pt x="1510" y="1046"/>
                  </a:cubicBezTo>
                  <a:cubicBezTo>
                    <a:pt x="1523" y="1043"/>
                    <a:pt x="1522" y="1033"/>
                    <a:pt x="1522" y="1023"/>
                  </a:cubicBezTo>
                  <a:cubicBezTo>
                    <a:pt x="1515" y="729"/>
                    <a:pt x="1520" y="435"/>
                    <a:pt x="1519" y="141"/>
                  </a:cubicBezTo>
                  <a:cubicBezTo>
                    <a:pt x="1519" y="113"/>
                    <a:pt x="1518" y="85"/>
                    <a:pt x="1519" y="57"/>
                  </a:cubicBezTo>
                  <a:cubicBezTo>
                    <a:pt x="1519" y="42"/>
                    <a:pt x="1513" y="34"/>
                    <a:pt x="1497" y="34"/>
                  </a:cubicBezTo>
                  <a:cubicBezTo>
                    <a:pt x="1412" y="35"/>
                    <a:pt x="1326" y="33"/>
                    <a:pt x="1241" y="35"/>
                  </a:cubicBezTo>
                  <a:cubicBezTo>
                    <a:pt x="1228" y="36"/>
                    <a:pt x="1215" y="35"/>
                    <a:pt x="1201" y="35"/>
                  </a:cubicBezTo>
                  <a:cubicBezTo>
                    <a:pt x="826" y="36"/>
                    <a:pt x="450" y="35"/>
                    <a:pt x="75" y="36"/>
                  </a:cubicBezTo>
                  <a:cubicBezTo>
                    <a:pt x="64" y="36"/>
                    <a:pt x="53" y="34"/>
                    <a:pt x="41" y="36"/>
                  </a:cubicBezTo>
                  <a:cubicBezTo>
                    <a:pt x="34" y="40"/>
                    <a:pt x="34" y="46"/>
                    <a:pt x="33" y="53"/>
                  </a:cubicBezTo>
                  <a:cubicBezTo>
                    <a:pt x="33" y="61"/>
                    <a:pt x="33" y="69"/>
                    <a:pt x="33" y="77"/>
                  </a:cubicBezTo>
                  <a:cubicBezTo>
                    <a:pt x="33" y="442"/>
                    <a:pt x="33" y="808"/>
                    <a:pt x="33" y="1173"/>
                  </a:cubicBezTo>
                  <a:cubicBezTo>
                    <a:pt x="33" y="1184"/>
                    <a:pt x="31" y="1197"/>
                    <a:pt x="37" y="1208"/>
                  </a:cubicBezTo>
                  <a:cubicBezTo>
                    <a:pt x="45" y="1216"/>
                    <a:pt x="55" y="1214"/>
                    <a:pt x="65" y="1214"/>
                  </a:cubicBezTo>
                  <a:cubicBezTo>
                    <a:pt x="276" y="1214"/>
                    <a:pt x="486" y="1214"/>
                    <a:pt x="697" y="1215"/>
                  </a:cubicBezTo>
                  <a:cubicBezTo>
                    <a:pt x="708" y="1215"/>
                    <a:pt x="719" y="1212"/>
                    <a:pt x="730" y="1219"/>
                  </a:cubicBezTo>
                  <a:cubicBezTo>
                    <a:pt x="735" y="1225"/>
                    <a:pt x="735" y="1231"/>
                    <a:pt x="730" y="1237"/>
                  </a:cubicBezTo>
                  <a:cubicBezTo>
                    <a:pt x="723" y="1243"/>
                    <a:pt x="714" y="1242"/>
                    <a:pt x="705" y="1242"/>
                  </a:cubicBezTo>
                  <a:cubicBezTo>
                    <a:pt x="481" y="1242"/>
                    <a:pt x="256" y="1242"/>
                    <a:pt x="32" y="1242"/>
                  </a:cubicBezTo>
                  <a:cubicBezTo>
                    <a:pt x="3" y="1242"/>
                    <a:pt x="0" y="1239"/>
                    <a:pt x="0" y="1211"/>
                  </a:cubicBezTo>
                  <a:cubicBezTo>
                    <a:pt x="0" y="818"/>
                    <a:pt x="0" y="425"/>
                    <a:pt x="0" y="32"/>
                  </a:cubicBezTo>
                  <a:cubicBezTo>
                    <a:pt x="0" y="6"/>
                    <a:pt x="2" y="5"/>
                    <a:pt x="29" y="4"/>
                  </a:cubicBezTo>
                  <a:cubicBezTo>
                    <a:pt x="161" y="0"/>
                    <a:pt x="293" y="5"/>
                    <a:pt x="425" y="2"/>
                  </a:cubicBezTo>
                  <a:cubicBezTo>
                    <a:pt x="428" y="1"/>
                    <a:pt x="431" y="2"/>
                    <a:pt x="434" y="4"/>
                  </a:cubicBezTo>
                  <a:close/>
                </a:path>
              </a:pathLst>
            </a:custGeom>
            <a:solidFill>
              <a:srgbClr val="F7B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6" name="Rectangle 16">
              <a:extLst>
                <a:ext uri="{FF2B5EF4-FFF2-40B4-BE49-F238E27FC236}">
                  <a16:creationId xmlns:a16="http://schemas.microsoft.com/office/drawing/2014/main" id="{8988F35D-DA2F-45DB-8AFF-B32B1D9D18B7}"/>
                </a:ext>
              </a:extLst>
            </p:cNvPr>
            <p:cNvSpPr/>
            <p:nvPr/>
          </p:nvSpPr>
          <p:spPr>
            <a:xfrm>
              <a:off x="3203826" y="3962676"/>
              <a:ext cx="535936" cy="352224"/>
            </a:xfrm>
            <a:custGeom>
              <a:avLst/>
              <a:gdLst/>
              <a:ahLst/>
              <a:cxnLst/>
              <a:rect l="l" t="t" r="r" b="b"/>
              <a:pathLst>
                <a:path w="3240006" h="2129375">
                  <a:moveTo>
                    <a:pt x="1916836" y="454558"/>
                  </a:moveTo>
                  <a:cubicBezTo>
                    <a:pt x="2018418" y="454558"/>
                    <a:pt x="2100766" y="536906"/>
                    <a:pt x="2100766" y="638488"/>
                  </a:cubicBezTo>
                  <a:cubicBezTo>
                    <a:pt x="2100766" y="740070"/>
                    <a:pt x="2018418" y="822418"/>
                    <a:pt x="1916836" y="822418"/>
                  </a:cubicBezTo>
                  <a:cubicBezTo>
                    <a:pt x="1815254" y="822418"/>
                    <a:pt x="1732906" y="740070"/>
                    <a:pt x="1732906" y="638488"/>
                  </a:cubicBezTo>
                  <a:cubicBezTo>
                    <a:pt x="1732906" y="536906"/>
                    <a:pt x="1815254" y="454558"/>
                    <a:pt x="1916836" y="454558"/>
                  </a:cubicBezTo>
                  <a:close/>
                  <a:moveTo>
                    <a:pt x="1197545" y="272737"/>
                  </a:moveTo>
                  <a:lnTo>
                    <a:pt x="1861974" y="1458536"/>
                  </a:lnTo>
                  <a:lnTo>
                    <a:pt x="2263096" y="848801"/>
                  </a:lnTo>
                  <a:lnTo>
                    <a:pt x="2919562" y="1846679"/>
                  </a:lnTo>
                  <a:lnTo>
                    <a:pt x="2079459" y="1846679"/>
                  </a:lnTo>
                  <a:lnTo>
                    <a:pt x="1606629" y="1846679"/>
                  </a:lnTo>
                  <a:lnTo>
                    <a:pt x="315630" y="1846679"/>
                  </a:lnTo>
                  <a:close/>
                  <a:moveTo>
                    <a:pt x="180003" y="164687"/>
                  </a:moveTo>
                  <a:lnTo>
                    <a:pt x="180003" y="1964687"/>
                  </a:lnTo>
                  <a:lnTo>
                    <a:pt x="3060003" y="1964687"/>
                  </a:lnTo>
                  <a:lnTo>
                    <a:pt x="3060003" y="164687"/>
                  </a:lnTo>
                  <a:close/>
                  <a:moveTo>
                    <a:pt x="0" y="0"/>
                  </a:moveTo>
                  <a:lnTo>
                    <a:pt x="3240006" y="0"/>
                  </a:lnTo>
                  <a:lnTo>
                    <a:pt x="3240006" y="2129375"/>
                  </a:lnTo>
                  <a:lnTo>
                    <a:pt x="0" y="21293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sp>
        <p:nvSpPr>
          <p:cNvPr id="150" name="TextBox 7">
            <a:extLst>
              <a:ext uri="{FF2B5EF4-FFF2-40B4-BE49-F238E27FC236}">
                <a16:creationId xmlns:a16="http://schemas.microsoft.com/office/drawing/2014/main" id="{CE7C28C1-C9F0-4A64-8C3C-1C619AF41925}"/>
              </a:ext>
            </a:extLst>
          </p:cNvPr>
          <p:cNvSpPr txBox="1"/>
          <p:nvPr/>
        </p:nvSpPr>
        <p:spPr>
          <a:xfrm>
            <a:off x="2784452" y="185541"/>
            <a:ext cx="6189891" cy="73866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+mj-lt"/>
              </a:rPr>
              <a:t>We </a:t>
            </a:r>
            <a:r>
              <a:rPr lang="en-US" altLang="ko-KR" sz="2400" dirty="0" smtClean="0">
                <a:solidFill>
                  <a:schemeClr val="bg1"/>
                </a:solidFill>
                <a:latin typeface="+mj-lt"/>
              </a:rPr>
              <a:t>Create Quality </a:t>
            </a:r>
            <a:r>
              <a:rPr lang="en-US" altLang="ko-KR" sz="2400" dirty="0">
                <a:solidFill>
                  <a:schemeClr val="bg1"/>
                </a:solidFill>
                <a:latin typeface="+mj-lt"/>
              </a:rPr>
              <a:t>Professional </a:t>
            </a:r>
          </a:p>
          <a:p>
            <a:pPr algn="ctr"/>
            <a:r>
              <a:rPr lang="en-US" altLang="ko-KR" sz="2400" dirty="0">
                <a:solidFill>
                  <a:schemeClr val="bg1"/>
                </a:solidFill>
                <a:latin typeface="+mj-lt"/>
              </a:rPr>
              <a:t>PPT Presentation</a:t>
            </a:r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95151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45999" y="128771"/>
            <a:ext cx="11572875" cy="7239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08017EF-1C33-45E0-845C-3637289462A0}"/>
              </a:ext>
            </a:extLst>
          </p:cNvPr>
          <p:cNvSpPr/>
          <p:nvPr/>
        </p:nvSpPr>
        <p:spPr>
          <a:xfrm>
            <a:off x="3487932" y="1467852"/>
            <a:ext cx="4104" cy="3922295"/>
          </a:xfrm>
          <a:custGeom>
            <a:avLst/>
            <a:gdLst>
              <a:gd name="connsiteX0" fmla="*/ 4105 w 4104"/>
              <a:gd name="connsiteY0" fmla="*/ 0 h 3922295"/>
              <a:gd name="connsiteX1" fmla="*/ 4105 w 4104"/>
              <a:gd name="connsiteY1" fmla="*/ 3922295 h 3922295"/>
              <a:gd name="connsiteX2" fmla="*/ 175 w 4104"/>
              <a:gd name="connsiteY2" fmla="*/ 3920330 h 3922295"/>
              <a:gd name="connsiteX3" fmla="*/ 175 w 4104"/>
              <a:gd name="connsiteY3" fmla="*/ 3904609 h 3922295"/>
              <a:gd name="connsiteX4" fmla="*/ 175 w 4104"/>
              <a:gd name="connsiteY4" fmla="*/ 17686 h 3922295"/>
              <a:gd name="connsiteX5" fmla="*/ 4105 w 4104"/>
              <a:gd name="connsiteY5" fmla="*/ 0 h 392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04" h="3922295">
                <a:moveTo>
                  <a:pt x="4105" y="0"/>
                </a:moveTo>
                <a:cubicBezTo>
                  <a:pt x="4105" y="1307563"/>
                  <a:pt x="4105" y="2614732"/>
                  <a:pt x="4105" y="3922295"/>
                </a:cubicBezTo>
                <a:cubicBezTo>
                  <a:pt x="2926" y="3921509"/>
                  <a:pt x="568" y="3921116"/>
                  <a:pt x="175" y="3920330"/>
                </a:cubicBezTo>
                <a:cubicBezTo>
                  <a:pt x="-218" y="3915221"/>
                  <a:pt x="175" y="3909719"/>
                  <a:pt x="175" y="3904609"/>
                </a:cubicBezTo>
                <a:cubicBezTo>
                  <a:pt x="175" y="2608837"/>
                  <a:pt x="175" y="1313458"/>
                  <a:pt x="175" y="17686"/>
                </a:cubicBezTo>
                <a:cubicBezTo>
                  <a:pt x="568" y="11790"/>
                  <a:pt x="2926" y="5895"/>
                  <a:pt x="4105" y="0"/>
                </a:cubicBezTo>
                <a:close/>
              </a:path>
            </a:pathLst>
          </a:custGeom>
          <a:solidFill>
            <a:srgbClr val="FFFFFF"/>
          </a:solidFill>
          <a:ln w="392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4F16DD05-2C7E-4E53-9901-8F8677A80243}"/>
              </a:ext>
            </a:extLst>
          </p:cNvPr>
          <p:cNvGrpSpPr/>
          <p:nvPr/>
        </p:nvGrpSpPr>
        <p:grpSpPr>
          <a:xfrm>
            <a:off x="764930" y="5799373"/>
            <a:ext cx="1371600" cy="523221"/>
            <a:chOff x="764930" y="5799373"/>
            <a:chExt cx="1371600" cy="523221"/>
          </a:xfrm>
          <a:solidFill>
            <a:srgbClr val="009FE3"/>
          </a:solidFill>
        </p:grpSpPr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52EF3FFD-4D6B-4C97-B90E-7EEF81C90DF6}"/>
                </a:ext>
              </a:extLst>
            </p:cNvPr>
            <p:cNvSpPr/>
            <p:nvPr/>
          </p:nvSpPr>
          <p:spPr>
            <a:xfrm>
              <a:off x="764930" y="5799373"/>
              <a:ext cx="1371600" cy="5232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FF7D9D52-8776-4608-B3CD-F1680E56AE52}"/>
                </a:ext>
              </a:extLst>
            </p:cNvPr>
            <p:cNvSpPr/>
            <p:nvPr/>
          </p:nvSpPr>
          <p:spPr>
            <a:xfrm>
              <a:off x="998523" y="5799373"/>
              <a:ext cx="904415" cy="52322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 latinLnBrk="1"/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20%</a:t>
              </a:r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228BA518-E0BE-4BAE-BC36-3698ADAE7E1C}"/>
              </a:ext>
            </a:extLst>
          </p:cNvPr>
          <p:cNvGrpSpPr/>
          <p:nvPr/>
        </p:nvGrpSpPr>
        <p:grpSpPr>
          <a:xfrm>
            <a:off x="3087565" y="5799373"/>
            <a:ext cx="1371600" cy="523221"/>
            <a:chOff x="2667000" y="5799373"/>
            <a:chExt cx="1371600" cy="523221"/>
          </a:xfrm>
          <a:solidFill>
            <a:srgbClr val="009FE3"/>
          </a:solidFill>
        </p:grpSpPr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1FDA9161-8531-4D40-8EBD-1E20F8B34A60}"/>
                </a:ext>
              </a:extLst>
            </p:cNvPr>
            <p:cNvSpPr/>
            <p:nvPr/>
          </p:nvSpPr>
          <p:spPr>
            <a:xfrm>
              <a:off x="2667000" y="5799373"/>
              <a:ext cx="1371600" cy="5232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DF31A54C-5D52-49A4-B738-FC610E84F545}"/>
                </a:ext>
              </a:extLst>
            </p:cNvPr>
            <p:cNvSpPr/>
            <p:nvPr/>
          </p:nvSpPr>
          <p:spPr>
            <a:xfrm>
              <a:off x="2900593" y="5799373"/>
              <a:ext cx="904415" cy="52322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 latinLnBrk="1"/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20%</a:t>
              </a:r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D465C878-2617-44D4-A8AE-67FA8863C927}"/>
              </a:ext>
            </a:extLst>
          </p:cNvPr>
          <p:cNvGrpSpPr/>
          <p:nvPr/>
        </p:nvGrpSpPr>
        <p:grpSpPr>
          <a:xfrm>
            <a:off x="5410200" y="5799373"/>
            <a:ext cx="1371600" cy="523221"/>
            <a:chOff x="2667000" y="5799373"/>
            <a:chExt cx="1371600" cy="523221"/>
          </a:xfrm>
          <a:solidFill>
            <a:srgbClr val="009FE3"/>
          </a:solidFill>
        </p:grpSpPr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EF2C39B6-B610-4EC0-B586-4BA4EC74578C}"/>
                </a:ext>
              </a:extLst>
            </p:cNvPr>
            <p:cNvSpPr/>
            <p:nvPr/>
          </p:nvSpPr>
          <p:spPr>
            <a:xfrm>
              <a:off x="2667000" y="5799373"/>
              <a:ext cx="1371600" cy="5232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17ABD1DC-0537-42BD-A828-79FB4779C4D1}"/>
                </a:ext>
              </a:extLst>
            </p:cNvPr>
            <p:cNvSpPr/>
            <p:nvPr/>
          </p:nvSpPr>
          <p:spPr>
            <a:xfrm>
              <a:off x="2900593" y="5799373"/>
              <a:ext cx="904415" cy="52322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 latinLnBrk="1"/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20%</a:t>
              </a: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D96B615C-14CC-464C-979D-02CE7091D20E}"/>
              </a:ext>
            </a:extLst>
          </p:cNvPr>
          <p:cNvGrpSpPr/>
          <p:nvPr/>
        </p:nvGrpSpPr>
        <p:grpSpPr>
          <a:xfrm>
            <a:off x="7732835" y="5799373"/>
            <a:ext cx="1371600" cy="523221"/>
            <a:chOff x="2667000" y="5799373"/>
            <a:chExt cx="1371600" cy="523221"/>
          </a:xfrm>
          <a:solidFill>
            <a:srgbClr val="009FE3"/>
          </a:solidFill>
        </p:grpSpPr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A2D0DEBC-2521-49E6-AE1A-7EF383E54C00}"/>
                </a:ext>
              </a:extLst>
            </p:cNvPr>
            <p:cNvSpPr/>
            <p:nvPr/>
          </p:nvSpPr>
          <p:spPr>
            <a:xfrm>
              <a:off x="2667000" y="5799373"/>
              <a:ext cx="1371600" cy="5232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17F16D0D-D630-47C4-B39B-525CDC2ECF10}"/>
                </a:ext>
              </a:extLst>
            </p:cNvPr>
            <p:cNvSpPr/>
            <p:nvPr/>
          </p:nvSpPr>
          <p:spPr>
            <a:xfrm>
              <a:off x="2900593" y="5799373"/>
              <a:ext cx="904415" cy="52322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 latinLnBrk="1"/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20%</a:t>
              </a: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8EAB64C4-D208-4722-BF23-2208F1A050D7}"/>
              </a:ext>
            </a:extLst>
          </p:cNvPr>
          <p:cNvGrpSpPr/>
          <p:nvPr/>
        </p:nvGrpSpPr>
        <p:grpSpPr>
          <a:xfrm>
            <a:off x="10055470" y="5799373"/>
            <a:ext cx="1371600" cy="523221"/>
            <a:chOff x="2667000" y="5799373"/>
            <a:chExt cx="1371600" cy="523221"/>
          </a:xfrm>
          <a:solidFill>
            <a:srgbClr val="009FE3"/>
          </a:solidFill>
        </p:grpSpPr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F434DA94-6F7F-435E-9993-808904265067}"/>
                </a:ext>
              </a:extLst>
            </p:cNvPr>
            <p:cNvSpPr/>
            <p:nvPr/>
          </p:nvSpPr>
          <p:spPr>
            <a:xfrm>
              <a:off x="2667000" y="5799373"/>
              <a:ext cx="1371600" cy="5232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C91AD78D-5092-4C21-9E60-7B55D06A7BA5}"/>
                </a:ext>
              </a:extLst>
            </p:cNvPr>
            <p:cNvSpPr/>
            <p:nvPr/>
          </p:nvSpPr>
          <p:spPr>
            <a:xfrm>
              <a:off x="2900593" y="5799373"/>
              <a:ext cx="904415" cy="52322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 latinLnBrk="1"/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20%</a:t>
              </a:r>
            </a:p>
          </p:txBody>
        </p:sp>
      </p:grpSp>
      <p:cxnSp>
        <p:nvCxnSpPr>
          <p:cNvPr id="130" name="Connector: Elbow 129">
            <a:extLst>
              <a:ext uri="{FF2B5EF4-FFF2-40B4-BE49-F238E27FC236}">
                <a16:creationId xmlns:a16="http://schemas.microsoft.com/office/drawing/2014/main" id="{ECD0D156-982E-4E2F-9F49-35765F00B8B4}"/>
              </a:ext>
            </a:extLst>
          </p:cNvPr>
          <p:cNvCxnSpPr>
            <a:cxnSpLocks/>
            <a:endCxn id="117" idx="0"/>
          </p:cNvCxnSpPr>
          <p:nvPr/>
        </p:nvCxnSpPr>
        <p:spPr>
          <a:xfrm rot="5400000">
            <a:off x="983791" y="2419977"/>
            <a:ext cx="3846336" cy="2912456"/>
          </a:xfrm>
          <a:prstGeom prst="bentConnector3">
            <a:avLst>
              <a:gd name="adj1" fmla="val -159"/>
            </a:avLst>
          </a:prstGeom>
          <a:ln w="38100">
            <a:solidFill>
              <a:srgbClr val="F18A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onnector: Elbow 130">
            <a:extLst>
              <a:ext uri="{FF2B5EF4-FFF2-40B4-BE49-F238E27FC236}">
                <a16:creationId xmlns:a16="http://schemas.microsoft.com/office/drawing/2014/main" id="{C8B2C64E-819B-4AB8-BEFE-0E99CE768E5E}"/>
              </a:ext>
            </a:extLst>
          </p:cNvPr>
          <p:cNvCxnSpPr>
            <a:cxnSpLocks/>
            <a:endCxn id="120" idx="0"/>
          </p:cNvCxnSpPr>
          <p:nvPr/>
        </p:nvCxnSpPr>
        <p:spPr>
          <a:xfrm rot="5400000">
            <a:off x="3210896" y="4438677"/>
            <a:ext cx="1923167" cy="798225"/>
          </a:xfrm>
          <a:prstGeom prst="bentConnector3">
            <a:avLst>
              <a:gd name="adj1" fmla="val -159"/>
            </a:avLst>
          </a:prstGeom>
          <a:ln w="38100">
            <a:solidFill>
              <a:srgbClr val="F18A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onnector: Elbow 131">
            <a:extLst>
              <a:ext uri="{FF2B5EF4-FFF2-40B4-BE49-F238E27FC236}">
                <a16:creationId xmlns:a16="http://schemas.microsoft.com/office/drawing/2014/main" id="{80B4E905-9DAD-4045-846F-B09E96D94376}"/>
              </a:ext>
            </a:extLst>
          </p:cNvPr>
          <p:cNvCxnSpPr>
            <a:cxnSpLocks/>
            <a:endCxn id="129" idx="0"/>
          </p:cNvCxnSpPr>
          <p:nvPr/>
        </p:nvCxnSpPr>
        <p:spPr>
          <a:xfrm rot="16200000" flipH="1">
            <a:off x="8003879" y="3061981"/>
            <a:ext cx="2953064" cy="2521719"/>
          </a:xfrm>
          <a:prstGeom prst="bentConnector3">
            <a:avLst>
              <a:gd name="adj1" fmla="val 321"/>
            </a:avLst>
          </a:prstGeom>
          <a:ln w="38100">
            <a:solidFill>
              <a:srgbClr val="F18A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onnector: Elbow 132">
            <a:extLst>
              <a:ext uri="{FF2B5EF4-FFF2-40B4-BE49-F238E27FC236}">
                <a16:creationId xmlns:a16="http://schemas.microsoft.com/office/drawing/2014/main" id="{755DC156-D78E-4B8C-B813-3B3F0EC7400C}"/>
              </a:ext>
            </a:extLst>
          </p:cNvPr>
          <p:cNvCxnSpPr>
            <a:cxnSpLocks/>
            <a:endCxn id="126" idx="0"/>
          </p:cNvCxnSpPr>
          <p:nvPr/>
        </p:nvCxnSpPr>
        <p:spPr>
          <a:xfrm rot="16200000" flipH="1">
            <a:off x="7516594" y="4897330"/>
            <a:ext cx="1258981" cy="545104"/>
          </a:xfrm>
          <a:prstGeom prst="bentConnector3">
            <a:avLst>
              <a:gd name="adj1" fmla="val -1080"/>
            </a:avLst>
          </a:prstGeom>
          <a:ln w="38100">
            <a:solidFill>
              <a:srgbClr val="F18A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TextBox 133">
            <a:extLst>
              <a:ext uri="{FF2B5EF4-FFF2-40B4-BE49-F238E27FC236}">
                <a16:creationId xmlns:a16="http://schemas.microsoft.com/office/drawing/2014/main" id="{EE8CBDD9-7C43-45AC-8A27-48E79A24BFEF}"/>
              </a:ext>
            </a:extLst>
          </p:cNvPr>
          <p:cNvSpPr txBox="1"/>
          <p:nvPr/>
        </p:nvSpPr>
        <p:spPr>
          <a:xfrm>
            <a:off x="1642453" y="2092509"/>
            <a:ext cx="19933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4D1A7166-DCF5-4910-9FDF-3CEA544FEFCB}"/>
              </a:ext>
            </a:extLst>
          </p:cNvPr>
          <p:cNvSpPr txBox="1"/>
          <p:nvPr/>
        </p:nvSpPr>
        <p:spPr>
          <a:xfrm>
            <a:off x="2091845" y="3926587"/>
            <a:ext cx="15786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F0114A6F-63F5-4B78-8F6B-AE115D50983C}"/>
              </a:ext>
            </a:extLst>
          </p:cNvPr>
          <p:cNvSpPr txBox="1"/>
          <p:nvPr/>
        </p:nvSpPr>
        <p:spPr>
          <a:xfrm>
            <a:off x="8568372" y="4597177"/>
            <a:ext cx="1743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12439BF6-D4D9-41AE-82CC-4E79A0BC78C0}"/>
              </a:ext>
            </a:extLst>
          </p:cNvPr>
          <p:cNvSpPr txBox="1"/>
          <p:nvPr/>
        </p:nvSpPr>
        <p:spPr>
          <a:xfrm>
            <a:off x="8545108" y="2929921"/>
            <a:ext cx="20628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802B70BB-DA72-4EFB-93D2-73F1D4DF3239}"/>
              </a:ext>
            </a:extLst>
          </p:cNvPr>
          <p:cNvSpPr txBox="1"/>
          <p:nvPr/>
        </p:nvSpPr>
        <p:spPr>
          <a:xfrm>
            <a:off x="4508023" y="5049419"/>
            <a:ext cx="3175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grpSp>
        <p:nvGrpSpPr>
          <p:cNvPr id="225" name="Grupo 224"/>
          <p:cNvGrpSpPr/>
          <p:nvPr/>
        </p:nvGrpSpPr>
        <p:grpSpPr>
          <a:xfrm>
            <a:off x="4563478" y="1973393"/>
            <a:ext cx="3318168" cy="2623784"/>
            <a:chOff x="-5679056" y="2428276"/>
            <a:chExt cx="3467164" cy="27416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44" name="Freeform 5"/>
            <p:cNvSpPr>
              <a:spLocks/>
            </p:cNvSpPr>
            <p:nvPr/>
          </p:nvSpPr>
          <p:spPr bwMode="auto">
            <a:xfrm>
              <a:off x="-3967699" y="2433038"/>
              <a:ext cx="1203347" cy="1103307"/>
            </a:xfrm>
            <a:custGeom>
              <a:avLst/>
              <a:gdLst>
                <a:gd name="T0" fmla="*/ 148 w 224"/>
                <a:gd name="T1" fmla="*/ 113 h 205"/>
                <a:gd name="T2" fmla="*/ 153 w 224"/>
                <a:gd name="T3" fmla="*/ 114 h 205"/>
                <a:gd name="T4" fmla="*/ 160 w 224"/>
                <a:gd name="T5" fmla="*/ 125 h 205"/>
                <a:gd name="T6" fmla="*/ 155 w 224"/>
                <a:gd name="T7" fmla="*/ 128 h 205"/>
                <a:gd name="T8" fmla="*/ 136 w 224"/>
                <a:gd name="T9" fmla="*/ 142 h 205"/>
                <a:gd name="T10" fmla="*/ 115 w 224"/>
                <a:gd name="T11" fmla="*/ 161 h 205"/>
                <a:gd name="T12" fmla="*/ 93 w 224"/>
                <a:gd name="T13" fmla="*/ 189 h 205"/>
                <a:gd name="T14" fmla="*/ 73 w 224"/>
                <a:gd name="T15" fmla="*/ 203 h 205"/>
                <a:gd name="T16" fmla="*/ 65 w 224"/>
                <a:gd name="T17" fmla="*/ 199 h 205"/>
                <a:gd name="T18" fmla="*/ 66 w 224"/>
                <a:gd name="T19" fmla="*/ 196 h 205"/>
                <a:gd name="T20" fmla="*/ 60 w 224"/>
                <a:gd name="T21" fmla="*/ 144 h 205"/>
                <a:gd name="T22" fmla="*/ 69 w 224"/>
                <a:gd name="T23" fmla="*/ 138 h 205"/>
                <a:gd name="T24" fmla="*/ 75 w 224"/>
                <a:gd name="T25" fmla="*/ 140 h 205"/>
                <a:gd name="T26" fmla="*/ 94 w 224"/>
                <a:gd name="T27" fmla="*/ 139 h 205"/>
                <a:gd name="T28" fmla="*/ 96 w 224"/>
                <a:gd name="T29" fmla="*/ 138 h 205"/>
                <a:gd name="T30" fmla="*/ 93 w 224"/>
                <a:gd name="T31" fmla="*/ 113 h 205"/>
                <a:gd name="T32" fmla="*/ 91 w 224"/>
                <a:gd name="T33" fmla="*/ 113 h 205"/>
                <a:gd name="T34" fmla="*/ 80 w 224"/>
                <a:gd name="T35" fmla="*/ 104 h 205"/>
                <a:gd name="T36" fmla="*/ 67 w 224"/>
                <a:gd name="T37" fmla="*/ 107 h 205"/>
                <a:gd name="T38" fmla="*/ 61 w 224"/>
                <a:gd name="T39" fmla="*/ 115 h 205"/>
                <a:gd name="T40" fmla="*/ 44 w 224"/>
                <a:gd name="T41" fmla="*/ 111 h 205"/>
                <a:gd name="T42" fmla="*/ 45 w 224"/>
                <a:gd name="T43" fmla="*/ 89 h 205"/>
                <a:gd name="T44" fmla="*/ 41 w 224"/>
                <a:gd name="T45" fmla="*/ 83 h 205"/>
                <a:gd name="T46" fmla="*/ 21 w 224"/>
                <a:gd name="T47" fmla="*/ 70 h 205"/>
                <a:gd name="T48" fmla="*/ 13 w 224"/>
                <a:gd name="T49" fmla="*/ 61 h 205"/>
                <a:gd name="T50" fmla="*/ 14 w 224"/>
                <a:gd name="T51" fmla="*/ 39 h 205"/>
                <a:gd name="T52" fmla="*/ 3 w 224"/>
                <a:gd name="T53" fmla="*/ 10 h 205"/>
                <a:gd name="T54" fmla="*/ 1 w 224"/>
                <a:gd name="T55" fmla="*/ 10 h 205"/>
                <a:gd name="T56" fmla="*/ 0 w 224"/>
                <a:gd name="T57" fmla="*/ 7 h 205"/>
                <a:gd name="T58" fmla="*/ 13 w 224"/>
                <a:gd name="T59" fmla="*/ 0 h 205"/>
                <a:gd name="T60" fmla="*/ 54 w 224"/>
                <a:gd name="T61" fmla="*/ 6 h 205"/>
                <a:gd name="T62" fmla="*/ 60 w 224"/>
                <a:gd name="T63" fmla="*/ 5 h 205"/>
                <a:gd name="T64" fmla="*/ 84 w 224"/>
                <a:gd name="T65" fmla="*/ 7 h 205"/>
                <a:gd name="T66" fmla="*/ 102 w 224"/>
                <a:gd name="T67" fmla="*/ 11 h 205"/>
                <a:gd name="T68" fmla="*/ 126 w 224"/>
                <a:gd name="T69" fmla="*/ 19 h 205"/>
                <a:gd name="T70" fmla="*/ 155 w 224"/>
                <a:gd name="T71" fmla="*/ 35 h 205"/>
                <a:gd name="T72" fmla="*/ 155 w 224"/>
                <a:gd name="T73" fmla="*/ 35 h 205"/>
                <a:gd name="T74" fmla="*/ 186 w 224"/>
                <a:gd name="T75" fmla="*/ 47 h 205"/>
                <a:gd name="T76" fmla="*/ 212 w 224"/>
                <a:gd name="T77" fmla="*/ 65 h 205"/>
                <a:gd name="T78" fmla="*/ 224 w 224"/>
                <a:gd name="T79" fmla="*/ 79 h 205"/>
                <a:gd name="T80" fmla="*/ 223 w 224"/>
                <a:gd name="T81" fmla="*/ 82 h 205"/>
                <a:gd name="T82" fmla="*/ 192 w 224"/>
                <a:gd name="T83" fmla="*/ 106 h 205"/>
                <a:gd name="T84" fmla="*/ 177 w 224"/>
                <a:gd name="T85" fmla="*/ 109 h 205"/>
                <a:gd name="T86" fmla="*/ 175 w 224"/>
                <a:gd name="T87" fmla="*/ 97 h 205"/>
                <a:gd name="T88" fmla="*/ 175 w 224"/>
                <a:gd name="T89" fmla="*/ 97 h 205"/>
                <a:gd name="T90" fmla="*/ 176 w 224"/>
                <a:gd name="T91" fmla="*/ 86 h 205"/>
                <a:gd name="T92" fmla="*/ 176 w 224"/>
                <a:gd name="T93" fmla="*/ 82 h 205"/>
                <a:gd name="T94" fmla="*/ 166 w 224"/>
                <a:gd name="T95" fmla="*/ 77 h 205"/>
                <a:gd name="T96" fmla="*/ 140 w 224"/>
                <a:gd name="T97" fmla="*/ 93 h 205"/>
                <a:gd name="T98" fmla="*/ 138 w 224"/>
                <a:gd name="T99" fmla="*/ 106 h 205"/>
                <a:gd name="T100" fmla="*/ 143 w 224"/>
                <a:gd name="T101" fmla="*/ 110 h 205"/>
                <a:gd name="T102" fmla="*/ 148 w 224"/>
                <a:gd name="T103" fmla="*/ 113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24" h="205">
                  <a:moveTo>
                    <a:pt x="148" y="113"/>
                  </a:moveTo>
                  <a:cubicBezTo>
                    <a:pt x="149" y="114"/>
                    <a:pt x="151" y="114"/>
                    <a:pt x="153" y="114"/>
                  </a:cubicBezTo>
                  <a:cubicBezTo>
                    <a:pt x="158" y="117"/>
                    <a:pt x="163" y="119"/>
                    <a:pt x="160" y="125"/>
                  </a:cubicBezTo>
                  <a:cubicBezTo>
                    <a:pt x="159" y="126"/>
                    <a:pt x="157" y="125"/>
                    <a:pt x="155" y="128"/>
                  </a:cubicBezTo>
                  <a:cubicBezTo>
                    <a:pt x="151" y="135"/>
                    <a:pt x="143" y="138"/>
                    <a:pt x="136" y="142"/>
                  </a:cubicBezTo>
                  <a:cubicBezTo>
                    <a:pt x="127" y="146"/>
                    <a:pt x="120" y="153"/>
                    <a:pt x="115" y="161"/>
                  </a:cubicBezTo>
                  <a:cubicBezTo>
                    <a:pt x="109" y="172"/>
                    <a:pt x="101" y="181"/>
                    <a:pt x="93" y="189"/>
                  </a:cubicBezTo>
                  <a:cubicBezTo>
                    <a:pt x="87" y="195"/>
                    <a:pt x="81" y="200"/>
                    <a:pt x="73" y="203"/>
                  </a:cubicBezTo>
                  <a:cubicBezTo>
                    <a:pt x="69" y="204"/>
                    <a:pt x="65" y="205"/>
                    <a:pt x="65" y="199"/>
                  </a:cubicBezTo>
                  <a:cubicBezTo>
                    <a:pt x="66" y="198"/>
                    <a:pt x="67" y="197"/>
                    <a:pt x="66" y="196"/>
                  </a:cubicBezTo>
                  <a:cubicBezTo>
                    <a:pt x="64" y="179"/>
                    <a:pt x="67" y="161"/>
                    <a:pt x="60" y="144"/>
                  </a:cubicBezTo>
                  <a:cubicBezTo>
                    <a:pt x="60" y="138"/>
                    <a:pt x="64" y="138"/>
                    <a:pt x="69" y="138"/>
                  </a:cubicBezTo>
                  <a:cubicBezTo>
                    <a:pt x="71" y="138"/>
                    <a:pt x="73" y="139"/>
                    <a:pt x="75" y="140"/>
                  </a:cubicBezTo>
                  <a:cubicBezTo>
                    <a:pt x="82" y="146"/>
                    <a:pt x="85" y="146"/>
                    <a:pt x="94" y="139"/>
                  </a:cubicBezTo>
                  <a:cubicBezTo>
                    <a:pt x="95" y="139"/>
                    <a:pt x="95" y="140"/>
                    <a:pt x="96" y="138"/>
                  </a:cubicBezTo>
                  <a:cubicBezTo>
                    <a:pt x="99" y="129"/>
                    <a:pt x="96" y="121"/>
                    <a:pt x="93" y="113"/>
                  </a:cubicBezTo>
                  <a:cubicBezTo>
                    <a:pt x="92" y="111"/>
                    <a:pt x="92" y="114"/>
                    <a:pt x="91" y="113"/>
                  </a:cubicBezTo>
                  <a:cubicBezTo>
                    <a:pt x="87" y="112"/>
                    <a:pt x="85" y="107"/>
                    <a:pt x="80" y="104"/>
                  </a:cubicBezTo>
                  <a:cubicBezTo>
                    <a:pt x="74" y="101"/>
                    <a:pt x="71" y="101"/>
                    <a:pt x="67" y="107"/>
                  </a:cubicBezTo>
                  <a:cubicBezTo>
                    <a:pt x="65" y="109"/>
                    <a:pt x="63" y="112"/>
                    <a:pt x="61" y="115"/>
                  </a:cubicBezTo>
                  <a:cubicBezTo>
                    <a:pt x="55" y="121"/>
                    <a:pt x="48" y="120"/>
                    <a:pt x="44" y="111"/>
                  </a:cubicBezTo>
                  <a:cubicBezTo>
                    <a:pt x="45" y="104"/>
                    <a:pt x="45" y="96"/>
                    <a:pt x="45" y="89"/>
                  </a:cubicBezTo>
                  <a:cubicBezTo>
                    <a:pt x="45" y="87"/>
                    <a:pt x="45" y="83"/>
                    <a:pt x="41" y="83"/>
                  </a:cubicBezTo>
                  <a:cubicBezTo>
                    <a:pt x="36" y="77"/>
                    <a:pt x="29" y="72"/>
                    <a:pt x="21" y="70"/>
                  </a:cubicBezTo>
                  <a:cubicBezTo>
                    <a:pt x="17" y="69"/>
                    <a:pt x="14" y="66"/>
                    <a:pt x="13" y="61"/>
                  </a:cubicBezTo>
                  <a:cubicBezTo>
                    <a:pt x="13" y="53"/>
                    <a:pt x="13" y="46"/>
                    <a:pt x="14" y="39"/>
                  </a:cubicBezTo>
                  <a:cubicBezTo>
                    <a:pt x="15" y="28"/>
                    <a:pt x="9" y="19"/>
                    <a:pt x="3" y="10"/>
                  </a:cubicBezTo>
                  <a:cubicBezTo>
                    <a:pt x="2" y="10"/>
                    <a:pt x="2" y="10"/>
                    <a:pt x="1" y="10"/>
                  </a:cubicBezTo>
                  <a:cubicBezTo>
                    <a:pt x="0" y="9"/>
                    <a:pt x="0" y="8"/>
                    <a:pt x="0" y="7"/>
                  </a:cubicBezTo>
                  <a:cubicBezTo>
                    <a:pt x="3" y="2"/>
                    <a:pt x="7" y="0"/>
                    <a:pt x="13" y="0"/>
                  </a:cubicBezTo>
                  <a:cubicBezTo>
                    <a:pt x="27" y="1"/>
                    <a:pt x="41" y="1"/>
                    <a:pt x="54" y="6"/>
                  </a:cubicBezTo>
                  <a:cubicBezTo>
                    <a:pt x="56" y="6"/>
                    <a:pt x="58" y="6"/>
                    <a:pt x="60" y="5"/>
                  </a:cubicBezTo>
                  <a:cubicBezTo>
                    <a:pt x="68" y="2"/>
                    <a:pt x="77" y="4"/>
                    <a:pt x="84" y="7"/>
                  </a:cubicBezTo>
                  <a:cubicBezTo>
                    <a:pt x="90" y="9"/>
                    <a:pt x="96" y="11"/>
                    <a:pt x="102" y="11"/>
                  </a:cubicBezTo>
                  <a:cubicBezTo>
                    <a:pt x="111" y="11"/>
                    <a:pt x="119" y="15"/>
                    <a:pt x="126" y="19"/>
                  </a:cubicBezTo>
                  <a:cubicBezTo>
                    <a:pt x="136" y="24"/>
                    <a:pt x="145" y="31"/>
                    <a:pt x="155" y="35"/>
                  </a:cubicBezTo>
                  <a:cubicBezTo>
                    <a:pt x="155" y="35"/>
                    <a:pt x="155" y="35"/>
                    <a:pt x="155" y="35"/>
                  </a:cubicBezTo>
                  <a:cubicBezTo>
                    <a:pt x="166" y="38"/>
                    <a:pt x="176" y="41"/>
                    <a:pt x="186" y="47"/>
                  </a:cubicBezTo>
                  <a:cubicBezTo>
                    <a:pt x="195" y="53"/>
                    <a:pt x="203" y="60"/>
                    <a:pt x="212" y="65"/>
                  </a:cubicBezTo>
                  <a:cubicBezTo>
                    <a:pt x="218" y="67"/>
                    <a:pt x="223" y="71"/>
                    <a:pt x="224" y="79"/>
                  </a:cubicBezTo>
                  <a:cubicBezTo>
                    <a:pt x="224" y="80"/>
                    <a:pt x="223" y="81"/>
                    <a:pt x="223" y="82"/>
                  </a:cubicBezTo>
                  <a:cubicBezTo>
                    <a:pt x="215" y="93"/>
                    <a:pt x="204" y="100"/>
                    <a:pt x="192" y="106"/>
                  </a:cubicBezTo>
                  <a:cubicBezTo>
                    <a:pt x="187" y="108"/>
                    <a:pt x="182" y="110"/>
                    <a:pt x="177" y="109"/>
                  </a:cubicBezTo>
                  <a:cubicBezTo>
                    <a:pt x="173" y="105"/>
                    <a:pt x="175" y="101"/>
                    <a:pt x="175" y="97"/>
                  </a:cubicBezTo>
                  <a:cubicBezTo>
                    <a:pt x="175" y="97"/>
                    <a:pt x="175" y="97"/>
                    <a:pt x="175" y="97"/>
                  </a:cubicBezTo>
                  <a:cubicBezTo>
                    <a:pt x="178" y="93"/>
                    <a:pt x="178" y="90"/>
                    <a:pt x="176" y="86"/>
                  </a:cubicBezTo>
                  <a:cubicBezTo>
                    <a:pt x="176" y="85"/>
                    <a:pt x="176" y="83"/>
                    <a:pt x="176" y="82"/>
                  </a:cubicBezTo>
                  <a:cubicBezTo>
                    <a:pt x="174" y="78"/>
                    <a:pt x="170" y="77"/>
                    <a:pt x="166" y="77"/>
                  </a:cubicBezTo>
                  <a:cubicBezTo>
                    <a:pt x="155" y="78"/>
                    <a:pt x="146" y="84"/>
                    <a:pt x="140" y="93"/>
                  </a:cubicBezTo>
                  <a:cubicBezTo>
                    <a:pt x="137" y="97"/>
                    <a:pt x="137" y="101"/>
                    <a:pt x="138" y="106"/>
                  </a:cubicBezTo>
                  <a:cubicBezTo>
                    <a:pt x="139" y="108"/>
                    <a:pt x="141" y="109"/>
                    <a:pt x="143" y="110"/>
                  </a:cubicBezTo>
                  <a:cubicBezTo>
                    <a:pt x="144" y="111"/>
                    <a:pt x="146" y="112"/>
                    <a:pt x="148" y="113"/>
                  </a:cubicBezTo>
                  <a:close/>
                </a:path>
              </a:pathLst>
            </a:custGeom>
            <a:solidFill>
              <a:srgbClr val="0BAB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6"/>
            <p:cNvSpPr>
              <a:spLocks/>
            </p:cNvSpPr>
            <p:nvPr/>
          </p:nvSpPr>
          <p:spPr bwMode="auto">
            <a:xfrm>
              <a:off x="-3634318" y="3106135"/>
              <a:ext cx="1262086" cy="1160457"/>
            </a:xfrm>
            <a:custGeom>
              <a:avLst/>
              <a:gdLst>
                <a:gd name="T0" fmla="*/ 222 w 235"/>
                <a:gd name="T1" fmla="*/ 15 h 216"/>
                <a:gd name="T2" fmla="*/ 232 w 235"/>
                <a:gd name="T3" fmla="*/ 48 h 216"/>
                <a:gd name="T4" fmla="*/ 176 w 235"/>
                <a:gd name="T5" fmla="*/ 100 h 216"/>
                <a:gd name="T6" fmla="*/ 173 w 235"/>
                <a:gd name="T7" fmla="*/ 129 h 216"/>
                <a:gd name="T8" fmla="*/ 174 w 235"/>
                <a:gd name="T9" fmla="*/ 166 h 216"/>
                <a:gd name="T10" fmla="*/ 161 w 235"/>
                <a:gd name="T11" fmla="*/ 149 h 216"/>
                <a:gd name="T12" fmla="*/ 134 w 235"/>
                <a:gd name="T13" fmla="*/ 157 h 216"/>
                <a:gd name="T14" fmla="*/ 156 w 235"/>
                <a:gd name="T15" fmla="*/ 196 h 216"/>
                <a:gd name="T16" fmla="*/ 80 w 235"/>
                <a:gd name="T17" fmla="*/ 198 h 216"/>
                <a:gd name="T18" fmla="*/ 57 w 235"/>
                <a:gd name="T19" fmla="*/ 200 h 216"/>
                <a:gd name="T20" fmla="*/ 26 w 235"/>
                <a:gd name="T21" fmla="*/ 201 h 216"/>
                <a:gd name="T22" fmla="*/ 27 w 235"/>
                <a:gd name="T23" fmla="*/ 198 h 216"/>
                <a:gd name="T24" fmla="*/ 37 w 235"/>
                <a:gd name="T25" fmla="*/ 180 h 216"/>
                <a:gd name="T26" fmla="*/ 52 w 235"/>
                <a:gd name="T27" fmla="*/ 177 h 216"/>
                <a:gd name="T28" fmla="*/ 62 w 235"/>
                <a:gd name="T29" fmla="*/ 136 h 216"/>
                <a:gd name="T30" fmla="*/ 55 w 235"/>
                <a:gd name="T31" fmla="*/ 112 h 216"/>
                <a:gd name="T32" fmla="*/ 69 w 235"/>
                <a:gd name="T33" fmla="*/ 80 h 216"/>
                <a:gd name="T34" fmla="*/ 76 w 235"/>
                <a:gd name="T35" fmla="*/ 77 h 216"/>
                <a:gd name="T36" fmla="*/ 82 w 235"/>
                <a:gd name="T37" fmla="*/ 105 h 216"/>
                <a:gd name="T38" fmla="*/ 78 w 235"/>
                <a:gd name="T39" fmla="*/ 135 h 216"/>
                <a:gd name="T40" fmla="*/ 62 w 235"/>
                <a:gd name="T41" fmla="*/ 163 h 216"/>
                <a:gd name="T42" fmla="*/ 87 w 235"/>
                <a:gd name="T43" fmla="*/ 174 h 216"/>
                <a:gd name="T44" fmla="*/ 106 w 235"/>
                <a:gd name="T45" fmla="*/ 187 h 216"/>
                <a:gd name="T46" fmla="*/ 120 w 235"/>
                <a:gd name="T47" fmla="*/ 149 h 216"/>
                <a:gd name="T48" fmla="*/ 150 w 235"/>
                <a:gd name="T49" fmla="*/ 121 h 216"/>
                <a:gd name="T50" fmla="*/ 141 w 235"/>
                <a:gd name="T51" fmla="*/ 105 h 216"/>
                <a:gd name="T52" fmla="*/ 160 w 235"/>
                <a:gd name="T53" fmla="*/ 90 h 216"/>
                <a:gd name="T54" fmla="*/ 135 w 235"/>
                <a:gd name="T55" fmla="*/ 92 h 216"/>
                <a:gd name="T56" fmla="*/ 133 w 235"/>
                <a:gd name="T57" fmla="*/ 108 h 216"/>
                <a:gd name="T58" fmla="*/ 108 w 235"/>
                <a:gd name="T59" fmla="*/ 108 h 216"/>
                <a:gd name="T60" fmla="*/ 92 w 235"/>
                <a:gd name="T61" fmla="*/ 114 h 216"/>
                <a:gd name="T62" fmla="*/ 104 w 235"/>
                <a:gd name="T63" fmla="*/ 97 h 216"/>
                <a:gd name="T64" fmla="*/ 106 w 235"/>
                <a:gd name="T65" fmla="*/ 72 h 216"/>
                <a:gd name="T66" fmla="*/ 83 w 235"/>
                <a:gd name="T67" fmla="*/ 88 h 216"/>
                <a:gd name="T68" fmla="*/ 44 w 235"/>
                <a:gd name="T69" fmla="*/ 102 h 216"/>
                <a:gd name="T70" fmla="*/ 69 w 235"/>
                <a:gd name="T71" fmla="*/ 120 h 216"/>
                <a:gd name="T72" fmla="*/ 36 w 235"/>
                <a:gd name="T73" fmla="*/ 148 h 216"/>
                <a:gd name="T74" fmla="*/ 3 w 235"/>
                <a:gd name="T75" fmla="*/ 110 h 216"/>
                <a:gd name="T76" fmla="*/ 8 w 235"/>
                <a:gd name="T77" fmla="*/ 79 h 216"/>
                <a:gd name="T78" fmla="*/ 49 w 235"/>
                <a:gd name="T79" fmla="*/ 52 h 216"/>
                <a:gd name="T80" fmla="*/ 110 w 235"/>
                <a:gd name="T81" fmla="*/ 59 h 216"/>
                <a:gd name="T82" fmla="*/ 134 w 235"/>
                <a:gd name="T83" fmla="*/ 45 h 216"/>
                <a:gd name="T84" fmla="*/ 148 w 235"/>
                <a:gd name="T85" fmla="*/ 55 h 216"/>
                <a:gd name="T86" fmla="*/ 184 w 235"/>
                <a:gd name="T87" fmla="*/ 62 h 216"/>
                <a:gd name="T88" fmla="*/ 174 w 235"/>
                <a:gd name="T89" fmla="*/ 37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35" h="216">
                  <a:moveTo>
                    <a:pt x="173" y="17"/>
                  </a:moveTo>
                  <a:cubicBezTo>
                    <a:pt x="179" y="7"/>
                    <a:pt x="190" y="6"/>
                    <a:pt x="199" y="2"/>
                  </a:cubicBezTo>
                  <a:cubicBezTo>
                    <a:pt x="211" y="0"/>
                    <a:pt x="216" y="9"/>
                    <a:pt x="222" y="15"/>
                  </a:cubicBezTo>
                  <a:cubicBezTo>
                    <a:pt x="225" y="21"/>
                    <a:pt x="229" y="26"/>
                    <a:pt x="232" y="31"/>
                  </a:cubicBezTo>
                  <a:cubicBezTo>
                    <a:pt x="234" y="36"/>
                    <a:pt x="235" y="41"/>
                    <a:pt x="234" y="46"/>
                  </a:cubicBezTo>
                  <a:cubicBezTo>
                    <a:pt x="234" y="47"/>
                    <a:pt x="233" y="48"/>
                    <a:pt x="232" y="48"/>
                  </a:cubicBezTo>
                  <a:cubicBezTo>
                    <a:pt x="228" y="51"/>
                    <a:pt x="228" y="56"/>
                    <a:pt x="227" y="60"/>
                  </a:cubicBezTo>
                  <a:cubicBezTo>
                    <a:pt x="222" y="71"/>
                    <a:pt x="215" y="80"/>
                    <a:pt x="203" y="85"/>
                  </a:cubicBezTo>
                  <a:cubicBezTo>
                    <a:pt x="194" y="89"/>
                    <a:pt x="185" y="95"/>
                    <a:pt x="176" y="100"/>
                  </a:cubicBezTo>
                  <a:cubicBezTo>
                    <a:pt x="169" y="104"/>
                    <a:pt x="164" y="109"/>
                    <a:pt x="162" y="117"/>
                  </a:cubicBezTo>
                  <a:cubicBezTo>
                    <a:pt x="159" y="122"/>
                    <a:pt x="162" y="125"/>
                    <a:pt x="164" y="128"/>
                  </a:cubicBezTo>
                  <a:cubicBezTo>
                    <a:pt x="167" y="130"/>
                    <a:pt x="170" y="132"/>
                    <a:pt x="173" y="129"/>
                  </a:cubicBezTo>
                  <a:cubicBezTo>
                    <a:pt x="177" y="127"/>
                    <a:pt x="181" y="127"/>
                    <a:pt x="185" y="129"/>
                  </a:cubicBezTo>
                  <a:cubicBezTo>
                    <a:pt x="191" y="131"/>
                    <a:pt x="193" y="136"/>
                    <a:pt x="192" y="142"/>
                  </a:cubicBezTo>
                  <a:cubicBezTo>
                    <a:pt x="190" y="153"/>
                    <a:pt x="183" y="161"/>
                    <a:pt x="174" y="166"/>
                  </a:cubicBezTo>
                  <a:cubicBezTo>
                    <a:pt x="169" y="168"/>
                    <a:pt x="165" y="168"/>
                    <a:pt x="163" y="163"/>
                  </a:cubicBezTo>
                  <a:cubicBezTo>
                    <a:pt x="162" y="159"/>
                    <a:pt x="163" y="155"/>
                    <a:pt x="163" y="151"/>
                  </a:cubicBezTo>
                  <a:cubicBezTo>
                    <a:pt x="163" y="150"/>
                    <a:pt x="163" y="149"/>
                    <a:pt x="161" y="149"/>
                  </a:cubicBezTo>
                  <a:cubicBezTo>
                    <a:pt x="161" y="149"/>
                    <a:pt x="160" y="149"/>
                    <a:pt x="160" y="149"/>
                  </a:cubicBezTo>
                  <a:cubicBezTo>
                    <a:pt x="149" y="140"/>
                    <a:pt x="146" y="140"/>
                    <a:pt x="138" y="152"/>
                  </a:cubicBezTo>
                  <a:cubicBezTo>
                    <a:pt x="136" y="153"/>
                    <a:pt x="135" y="155"/>
                    <a:pt x="134" y="157"/>
                  </a:cubicBezTo>
                  <a:cubicBezTo>
                    <a:pt x="128" y="166"/>
                    <a:pt x="128" y="174"/>
                    <a:pt x="136" y="181"/>
                  </a:cubicBezTo>
                  <a:cubicBezTo>
                    <a:pt x="140" y="187"/>
                    <a:pt x="145" y="188"/>
                    <a:pt x="151" y="190"/>
                  </a:cubicBezTo>
                  <a:cubicBezTo>
                    <a:pt x="154" y="191"/>
                    <a:pt x="157" y="191"/>
                    <a:pt x="156" y="196"/>
                  </a:cubicBezTo>
                  <a:cubicBezTo>
                    <a:pt x="150" y="202"/>
                    <a:pt x="141" y="202"/>
                    <a:pt x="133" y="203"/>
                  </a:cubicBezTo>
                  <a:cubicBezTo>
                    <a:pt x="120" y="205"/>
                    <a:pt x="107" y="200"/>
                    <a:pt x="93" y="200"/>
                  </a:cubicBezTo>
                  <a:cubicBezTo>
                    <a:pt x="89" y="200"/>
                    <a:pt x="84" y="200"/>
                    <a:pt x="80" y="198"/>
                  </a:cubicBezTo>
                  <a:cubicBezTo>
                    <a:pt x="79" y="197"/>
                    <a:pt x="77" y="196"/>
                    <a:pt x="76" y="195"/>
                  </a:cubicBezTo>
                  <a:cubicBezTo>
                    <a:pt x="74" y="194"/>
                    <a:pt x="72" y="193"/>
                    <a:pt x="69" y="192"/>
                  </a:cubicBezTo>
                  <a:cubicBezTo>
                    <a:pt x="61" y="190"/>
                    <a:pt x="58" y="192"/>
                    <a:pt x="57" y="200"/>
                  </a:cubicBezTo>
                  <a:cubicBezTo>
                    <a:pt x="55" y="206"/>
                    <a:pt x="55" y="213"/>
                    <a:pt x="47" y="214"/>
                  </a:cubicBezTo>
                  <a:cubicBezTo>
                    <a:pt x="40" y="216"/>
                    <a:pt x="34" y="212"/>
                    <a:pt x="29" y="207"/>
                  </a:cubicBezTo>
                  <a:cubicBezTo>
                    <a:pt x="28" y="205"/>
                    <a:pt x="26" y="204"/>
                    <a:pt x="26" y="201"/>
                  </a:cubicBezTo>
                  <a:cubicBezTo>
                    <a:pt x="26" y="200"/>
                    <a:pt x="27" y="200"/>
                    <a:pt x="28" y="199"/>
                  </a:cubicBezTo>
                  <a:cubicBezTo>
                    <a:pt x="31" y="201"/>
                    <a:pt x="33" y="204"/>
                    <a:pt x="37" y="201"/>
                  </a:cubicBezTo>
                  <a:cubicBezTo>
                    <a:pt x="33" y="202"/>
                    <a:pt x="30" y="202"/>
                    <a:pt x="27" y="198"/>
                  </a:cubicBezTo>
                  <a:cubicBezTo>
                    <a:pt x="24" y="193"/>
                    <a:pt x="23" y="188"/>
                    <a:pt x="25" y="183"/>
                  </a:cubicBezTo>
                  <a:cubicBezTo>
                    <a:pt x="28" y="180"/>
                    <a:pt x="32" y="181"/>
                    <a:pt x="35" y="182"/>
                  </a:cubicBezTo>
                  <a:cubicBezTo>
                    <a:pt x="37" y="182"/>
                    <a:pt x="38" y="183"/>
                    <a:pt x="37" y="180"/>
                  </a:cubicBezTo>
                  <a:cubicBezTo>
                    <a:pt x="39" y="179"/>
                    <a:pt x="41" y="179"/>
                    <a:pt x="44" y="180"/>
                  </a:cubicBezTo>
                  <a:cubicBezTo>
                    <a:pt x="44" y="180"/>
                    <a:pt x="45" y="180"/>
                    <a:pt x="46" y="181"/>
                  </a:cubicBezTo>
                  <a:cubicBezTo>
                    <a:pt x="52" y="184"/>
                    <a:pt x="52" y="184"/>
                    <a:pt x="52" y="177"/>
                  </a:cubicBezTo>
                  <a:cubicBezTo>
                    <a:pt x="54" y="171"/>
                    <a:pt x="53" y="165"/>
                    <a:pt x="49" y="160"/>
                  </a:cubicBezTo>
                  <a:cubicBezTo>
                    <a:pt x="47" y="156"/>
                    <a:pt x="45" y="152"/>
                    <a:pt x="45" y="147"/>
                  </a:cubicBezTo>
                  <a:cubicBezTo>
                    <a:pt x="48" y="139"/>
                    <a:pt x="56" y="139"/>
                    <a:pt x="62" y="136"/>
                  </a:cubicBezTo>
                  <a:cubicBezTo>
                    <a:pt x="67" y="136"/>
                    <a:pt x="69" y="134"/>
                    <a:pt x="71" y="130"/>
                  </a:cubicBezTo>
                  <a:cubicBezTo>
                    <a:pt x="71" y="125"/>
                    <a:pt x="75" y="120"/>
                    <a:pt x="68" y="116"/>
                  </a:cubicBezTo>
                  <a:cubicBezTo>
                    <a:pt x="65" y="113"/>
                    <a:pt x="60" y="112"/>
                    <a:pt x="55" y="112"/>
                  </a:cubicBezTo>
                  <a:cubicBezTo>
                    <a:pt x="51" y="112"/>
                    <a:pt x="47" y="112"/>
                    <a:pt x="46" y="107"/>
                  </a:cubicBezTo>
                  <a:cubicBezTo>
                    <a:pt x="48" y="103"/>
                    <a:pt x="47" y="98"/>
                    <a:pt x="49" y="94"/>
                  </a:cubicBezTo>
                  <a:cubicBezTo>
                    <a:pt x="52" y="85"/>
                    <a:pt x="59" y="81"/>
                    <a:pt x="69" y="80"/>
                  </a:cubicBezTo>
                  <a:cubicBezTo>
                    <a:pt x="69" y="80"/>
                    <a:pt x="68" y="79"/>
                    <a:pt x="68" y="79"/>
                  </a:cubicBezTo>
                  <a:cubicBezTo>
                    <a:pt x="67" y="80"/>
                    <a:pt x="65" y="80"/>
                    <a:pt x="65" y="77"/>
                  </a:cubicBezTo>
                  <a:cubicBezTo>
                    <a:pt x="69" y="74"/>
                    <a:pt x="73" y="75"/>
                    <a:pt x="76" y="77"/>
                  </a:cubicBezTo>
                  <a:cubicBezTo>
                    <a:pt x="80" y="79"/>
                    <a:pt x="80" y="83"/>
                    <a:pt x="80" y="87"/>
                  </a:cubicBezTo>
                  <a:cubicBezTo>
                    <a:pt x="79" y="91"/>
                    <a:pt x="79" y="95"/>
                    <a:pt x="79" y="99"/>
                  </a:cubicBezTo>
                  <a:cubicBezTo>
                    <a:pt x="80" y="101"/>
                    <a:pt x="79" y="103"/>
                    <a:pt x="82" y="105"/>
                  </a:cubicBezTo>
                  <a:cubicBezTo>
                    <a:pt x="84" y="107"/>
                    <a:pt x="86" y="109"/>
                    <a:pt x="82" y="112"/>
                  </a:cubicBezTo>
                  <a:cubicBezTo>
                    <a:pt x="81" y="113"/>
                    <a:pt x="81" y="114"/>
                    <a:pt x="82" y="115"/>
                  </a:cubicBezTo>
                  <a:cubicBezTo>
                    <a:pt x="88" y="123"/>
                    <a:pt x="83" y="129"/>
                    <a:pt x="78" y="135"/>
                  </a:cubicBezTo>
                  <a:cubicBezTo>
                    <a:pt x="75" y="139"/>
                    <a:pt x="72" y="144"/>
                    <a:pt x="68" y="147"/>
                  </a:cubicBezTo>
                  <a:cubicBezTo>
                    <a:pt x="67" y="147"/>
                    <a:pt x="66" y="148"/>
                    <a:pt x="67" y="149"/>
                  </a:cubicBezTo>
                  <a:cubicBezTo>
                    <a:pt x="71" y="155"/>
                    <a:pt x="66" y="158"/>
                    <a:pt x="62" y="163"/>
                  </a:cubicBezTo>
                  <a:cubicBezTo>
                    <a:pt x="59" y="166"/>
                    <a:pt x="65" y="173"/>
                    <a:pt x="69" y="173"/>
                  </a:cubicBezTo>
                  <a:cubicBezTo>
                    <a:pt x="73" y="172"/>
                    <a:pt x="77" y="172"/>
                    <a:pt x="81" y="175"/>
                  </a:cubicBezTo>
                  <a:cubicBezTo>
                    <a:pt x="84" y="177"/>
                    <a:pt x="86" y="176"/>
                    <a:pt x="87" y="174"/>
                  </a:cubicBezTo>
                  <a:cubicBezTo>
                    <a:pt x="91" y="170"/>
                    <a:pt x="93" y="171"/>
                    <a:pt x="95" y="175"/>
                  </a:cubicBezTo>
                  <a:cubicBezTo>
                    <a:pt x="97" y="178"/>
                    <a:pt x="98" y="180"/>
                    <a:pt x="101" y="181"/>
                  </a:cubicBezTo>
                  <a:cubicBezTo>
                    <a:pt x="105" y="181"/>
                    <a:pt x="106" y="184"/>
                    <a:pt x="106" y="187"/>
                  </a:cubicBezTo>
                  <a:cubicBezTo>
                    <a:pt x="108" y="182"/>
                    <a:pt x="110" y="178"/>
                    <a:pt x="116" y="176"/>
                  </a:cubicBezTo>
                  <a:cubicBezTo>
                    <a:pt x="117" y="175"/>
                    <a:pt x="118" y="174"/>
                    <a:pt x="119" y="173"/>
                  </a:cubicBezTo>
                  <a:cubicBezTo>
                    <a:pt x="120" y="165"/>
                    <a:pt x="126" y="158"/>
                    <a:pt x="120" y="149"/>
                  </a:cubicBezTo>
                  <a:cubicBezTo>
                    <a:pt x="118" y="145"/>
                    <a:pt x="121" y="142"/>
                    <a:pt x="124" y="140"/>
                  </a:cubicBezTo>
                  <a:cubicBezTo>
                    <a:pt x="131" y="137"/>
                    <a:pt x="136" y="132"/>
                    <a:pt x="142" y="129"/>
                  </a:cubicBezTo>
                  <a:cubicBezTo>
                    <a:pt x="146" y="127"/>
                    <a:pt x="148" y="124"/>
                    <a:pt x="150" y="121"/>
                  </a:cubicBezTo>
                  <a:cubicBezTo>
                    <a:pt x="153" y="113"/>
                    <a:pt x="152" y="111"/>
                    <a:pt x="144" y="112"/>
                  </a:cubicBezTo>
                  <a:cubicBezTo>
                    <a:pt x="142" y="112"/>
                    <a:pt x="140" y="112"/>
                    <a:pt x="139" y="110"/>
                  </a:cubicBezTo>
                  <a:cubicBezTo>
                    <a:pt x="138" y="108"/>
                    <a:pt x="140" y="106"/>
                    <a:pt x="141" y="105"/>
                  </a:cubicBezTo>
                  <a:cubicBezTo>
                    <a:pt x="143" y="104"/>
                    <a:pt x="145" y="103"/>
                    <a:pt x="147" y="103"/>
                  </a:cubicBezTo>
                  <a:cubicBezTo>
                    <a:pt x="154" y="102"/>
                    <a:pt x="159" y="99"/>
                    <a:pt x="161" y="93"/>
                  </a:cubicBezTo>
                  <a:cubicBezTo>
                    <a:pt x="161" y="92"/>
                    <a:pt x="161" y="91"/>
                    <a:pt x="160" y="90"/>
                  </a:cubicBezTo>
                  <a:cubicBezTo>
                    <a:pt x="159" y="90"/>
                    <a:pt x="158" y="90"/>
                    <a:pt x="158" y="91"/>
                  </a:cubicBezTo>
                  <a:cubicBezTo>
                    <a:pt x="157" y="96"/>
                    <a:pt x="153" y="97"/>
                    <a:pt x="149" y="98"/>
                  </a:cubicBezTo>
                  <a:cubicBezTo>
                    <a:pt x="143" y="98"/>
                    <a:pt x="140" y="95"/>
                    <a:pt x="135" y="92"/>
                  </a:cubicBezTo>
                  <a:cubicBezTo>
                    <a:pt x="134" y="92"/>
                    <a:pt x="133" y="89"/>
                    <a:pt x="131" y="90"/>
                  </a:cubicBezTo>
                  <a:cubicBezTo>
                    <a:pt x="130" y="93"/>
                    <a:pt x="132" y="94"/>
                    <a:pt x="133" y="95"/>
                  </a:cubicBezTo>
                  <a:cubicBezTo>
                    <a:pt x="136" y="100"/>
                    <a:pt x="136" y="104"/>
                    <a:pt x="133" y="108"/>
                  </a:cubicBezTo>
                  <a:cubicBezTo>
                    <a:pt x="130" y="111"/>
                    <a:pt x="128" y="112"/>
                    <a:pt x="124" y="109"/>
                  </a:cubicBezTo>
                  <a:cubicBezTo>
                    <a:pt x="122" y="106"/>
                    <a:pt x="116" y="106"/>
                    <a:pt x="116" y="99"/>
                  </a:cubicBezTo>
                  <a:cubicBezTo>
                    <a:pt x="116" y="105"/>
                    <a:pt x="112" y="106"/>
                    <a:pt x="108" y="108"/>
                  </a:cubicBezTo>
                  <a:cubicBezTo>
                    <a:pt x="106" y="110"/>
                    <a:pt x="103" y="110"/>
                    <a:pt x="102" y="113"/>
                  </a:cubicBezTo>
                  <a:cubicBezTo>
                    <a:pt x="101" y="116"/>
                    <a:pt x="100" y="119"/>
                    <a:pt x="96" y="119"/>
                  </a:cubicBezTo>
                  <a:cubicBezTo>
                    <a:pt x="93" y="118"/>
                    <a:pt x="92" y="116"/>
                    <a:pt x="92" y="114"/>
                  </a:cubicBezTo>
                  <a:cubicBezTo>
                    <a:pt x="91" y="110"/>
                    <a:pt x="91" y="106"/>
                    <a:pt x="95" y="104"/>
                  </a:cubicBezTo>
                  <a:cubicBezTo>
                    <a:pt x="96" y="103"/>
                    <a:pt x="98" y="103"/>
                    <a:pt x="99" y="103"/>
                  </a:cubicBezTo>
                  <a:cubicBezTo>
                    <a:pt x="102" y="102"/>
                    <a:pt x="104" y="100"/>
                    <a:pt x="104" y="97"/>
                  </a:cubicBezTo>
                  <a:cubicBezTo>
                    <a:pt x="106" y="92"/>
                    <a:pt x="111" y="88"/>
                    <a:pt x="110" y="81"/>
                  </a:cubicBezTo>
                  <a:cubicBezTo>
                    <a:pt x="110" y="76"/>
                    <a:pt x="110" y="70"/>
                    <a:pt x="105" y="67"/>
                  </a:cubicBezTo>
                  <a:cubicBezTo>
                    <a:pt x="104" y="69"/>
                    <a:pt x="106" y="70"/>
                    <a:pt x="106" y="72"/>
                  </a:cubicBezTo>
                  <a:cubicBezTo>
                    <a:pt x="111" y="84"/>
                    <a:pt x="105" y="97"/>
                    <a:pt x="94" y="101"/>
                  </a:cubicBezTo>
                  <a:cubicBezTo>
                    <a:pt x="89" y="103"/>
                    <a:pt x="85" y="104"/>
                    <a:pt x="82" y="98"/>
                  </a:cubicBezTo>
                  <a:cubicBezTo>
                    <a:pt x="82" y="95"/>
                    <a:pt x="83" y="91"/>
                    <a:pt x="83" y="88"/>
                  </a:cubicBezTo>
                  <a:cubicBezTo>
                    <a:pt x="84" y="85"/>
                    <a:pt x="85" y="82"/>
                    <a:pt x="81" y="80"/>
                  </a:cubicBezTo>
                  <a:cubicBezTo>
                    <a:pt x="72" y="73"/>
                    <a:pt x="70" y="73"/>
                    <a:pt x="60" y="79"/>
                  </a:cubicBezTo>
                  <a:cubicBezTo>
                    <a:pt x="51" y="84"/>
                    <a:pt x="45" y="91"/>
                    <a:pt x="44" y="102"/>
                  </a:cubicBezTo>
                  <a:cubicBezTo>
                    <a:pt x="44" y="109"/>
                    <a:pt x="47" y="112"/>
                    <a:pt x="54" y="112"/>
                  </a:cubicBezTo>
                  <a:cubicBezTo>
                    <a:pt x="55" y="112"/>
                    <a:pt x="55" y="112"/>
                    <a:pt x="56" y="112"/>
                  </a:cubicBezTo>
                  <a:cubicBezTo>
                    <a:pt x="64" y="112"/>
                    <a:pt x="68" y="115"/>
                    <a:pt x="69" y="120"/>
                  </a:cubicBezTo>
                  <a:cubicBezTo>
                    <a:pt x="71" y="125"/>
                    <a:pt x="68" y="132"/>
                    <a:pt x="62" y="135"/>
                  </a:cubicBezTo>
                  <a:cubicBezTo>
                    <a:pt x="55" y="139"/>
                    <a:pt x="48" y="141"/>
                    <a:pt x="42" y="147"/>
                  </a:cubicBezTo>
                  <a:cubicBezTo>
                    <a:pt x="40" y="148"/>
                    <a:pt x="38" y="148"/>
                    <a:pt x="36" y="148"/>
                  </a:cubicBezTo>
                  <a:cubicBezTo>
                    <a:pt x="24" y="144"/>
                    <a:pt x="11" y="142"/>
                    <a:pt x="0" y="134"/>
                  </a:cubicBezTo>
                  <a:cubicBezTo>
                    <a:pt x="0" y="134"/>
                    <a:pt x="0" y="133"/>
                    <a:pt x="0" y="132"/>
                  </a:cubicBezTo>
                  <a:cubicBezTo>
                    <a:pt x="3" y="125"/>
                    <a:pt x="1" y="118"/>
                    <a:pt x="3" y="110"/>
                  </a:cubicBezTo>
                  <a:cubicBezTo>
                    <a:pt x="4" y="104"/>
                    <a:pt x="5" y="98"/>
                    <a:pt x="6" y="92"/>
                  </a:cubicBezTo>
                  <a:cubicBezTo>
                    <a:pt x="6" y="89"/>
                    <a:pt x="6" y="87"/>
                    <a:pt x="5" y="84"/>
                  </a:cubicBezTo>
                  <a:cubicBezTo>
                    <a:pt x="4" y="81"/>
                    <a:pt x="6" y="80"/>
                    <a:pt x="8" y="79"/>
                  </a:cubicBezTo>
                  <a:cubicBezTo>
                    <a:pt x="20" y="76"/>
                    <a:pt x="28" y="67"/>
                    <a:pt x="36" y="59"/>
                  </a:cubicBezTo>
                  <a:cubicBezTo>
                    <a:pt x="37" y="58"/>
                    <a:pt x="38" y="58"/>
                    <a:pt x="39" y="57"/>
                  </a:cubicBezTo>
                  <a:cubicBezTo>
                    <a:pt x="43" y="56"/>
                    <a:pt x="45" y="53"/>
                    <a:pt x="49" y="52"/>
                  </a:cubicBezTo>
                  <a:cubicBezTo>
                    <a:pt x="55" y="55"/>
                    <a:pt x="62" y="55"/>
                    <a:pt x="70" y="54"/>
                  </a:cubicBezTo>
                  <a:cubicBezTo>
                    <a:pt x="78" y="52"/>
                    <a:pt x="85" y="55"/>
                    <a:pt x="92" y="58"/>
                  </a:cubicBezTo>
                  <a:cubicBezTo>
                    <a:pt x="98" y="62"/>
                    <a:pt x="104" y="62"/>
                    <a:pt x="110" y="59"/>
                  </a:cubicBezTo>
                  <a:cubicBezTo>
                    <a:pt x="113" y="61"/>
                    <a:pt x="115" y="60"/>
                    <a:pt x="119" y="59"/>
                  </a:cubicBezTo>
                  <a:cubicBezTo>
                    <a:pt x="122" y="57"/>
                    <a:pt x="119" y="55"/>
                    <a:pt x="119" y="54"/>
                  </a:cubicBezTo>
                  <a:cubicBezTo>
                    <a:pt x="123" y="50"/>
                    <a:pt x="128" y="47"/>
                    <a:pt x="134" y="45"/>
                  </a:cubicBezTo>
                  <a:cubicBezTo>
                    <a:pt x="137" y="46"/>
                    <a:pt x="140" y="43"/>
                    <a:pt x="143" y="44"/>
                  </a:cubicBezTo>
                  <a:cubicBezTo>
                    <a:pt x="148" y="45"/>
                    <a:pt x="150" y="48"/>
                    <a:pt x="149" y="53"/>
                  </a:cubicBezTo>
                  <a:cubicBezTo>
                    <a:pt x="149" y="53"/>
                    <a:pt x="149" y="54"/>
                    <a:pt x="148" y="55"/>
                  </a:cubicBezTo>
                  <a:cubicBezTo>
                    <a:pt x="145" y="61"/>
                    <a:pt x="144" y="67"/>
                    <a:pt x="150" y="72"/>
                  </a:cubicBezTo>
                  <a:cubicBezTo>
                    <a:pt x="155" y="76"/>
                    <a:pt x="161" y="75"/>
                    <a:pt x="167" y="73"/>
                  </a:cubicBezTo>
                  <a:cubicBezTo>
                    <a:pt x="174" y="71"/>
                    <a:pt x="179" y="67"/>
                    <a:pt x="184" y="62"/>
                  </a:cubicBezTo>
                  <a:cubicBezTo>
                    <a:pt x="189" y="58"/>
                    <a:pt x="191" y="53"/>
                    <a:pt x="190" y="47"/>
                  </a:cubicBezTo>
                  <a:cubicBezTo>
                    <a:pt x="190" y="46"/>
                    <a:pt x="191" y="43"/>
                    <a:pt x="188" y="45"/>
                  </a:cubicBezTo>
                  <a:cubicBezTo>
                    <a:pt x="184" y="42"/>
                    <a:pt x="180" y="38"/>
                    <a:pt x="174" y="37"/>
                  </a:cubicBezTo>
                  <a:cubicBezTo>
                    <a:pt x="172" y="36"/>
                    <a:pt x="170" y="35"/>
                    <a:pt x="169" y="33"/>
                  </a:cubicBezTo>
                  <a:cubicBezTo>
                    <a:pt x="168" y="27"/>
                    <a:pt x="172" y="22"/>
                    <a:pt x="173" y="17"/>
                  </a:cubicBezTo>
                  <a:close/>
                </a:path>
              </a:pathLst>
            </a:custGeom>
            <a:solidFill>
              <a:srgbClr val="A27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7"/>
            <p:cNvSpPr>
              <a:spLocks/>
            </p:cNvSpPr>
            <p:nvPr/>
          </p:nvSpPr>
          <p:spPr bwMode="auto">
            <a:xfrm>
              <a:off x="-4418558" y="2428276"/>
              <a:ext cx="966805" cy="1419219"/>
            </a:xfrm>
            <a:custGeom>
              <a:avLst/>
              <a:gdLst>
                <a:gd name="T0" fmla="*/ 84 w 180"/>
                <a:gd name="T1" fmla="*/ 8 h 264"/>
                <a:gd name="T2" fmla="*/ 85 w 180"/>
                <a:gd name="T3" fmla="*/ 9 h 264"/>
                <a:gd name="T4" fmla="*/ 88 w 180"/>
                <a:gd name="T5" fmla="*/ 16 h 264"/>
                <a:gd name="T6" fmla="*/ 94 w 180"/>
                <a:gd name="T7" fmla="*/ 47 h 264"/>
                <a:gd name="T8" fmla="*/ 110 w 180"/>
                <a:gd name="T9" fmla="*/ 73 h 264"/>
                <a:gd name="T10" fmla="*/ 126 w 180"/>
                <a:gd name="T11" fmla="*/ 100 h 264"/>
                <a:gd name="T12" fmla="*/ 128 w 180"/>
                <a:gd name="T13" fmla="*/ 114 h 264"/>
                <a:gd name="T14" fmla="*/ 145 w 180"/>
                <a:gd name="T15" fmla="*/ 116 h 264"/>
                <a:gd name="T16" fmla="*/ 150 w 180"/>
                <a:gd name="T17" fmla="*/ 110 h 264"/>
                <a:gd name="T18" fmla="*/ 166 w 180"/>
                <a:gd name="T19" fmla="*/ 106 h 264"/>
                <a:gd name="T20" fmla="*/ 177 w 180"/>
                <a:gd name="T21" fmla="*/ 136 h 264"/>
                <a:gd name="T22" fmla="*/ 160 w 180"/>
                <a:gd name="T23" fmla="*/ 142 h 264"/>
                <a:gd name="T24" fmla="*/ 155 w 180"/>
                <a:gd name="T25" fmla="*/ 139 h 264"/>
                <a:gd name="T26" fmla="*/ 143 w 180"/>
                <a:gd name="T27" fmla="*/ 146 h 264"/>
                <a:gd name="T28" fmla="*/ 143 w 180"/>
                <a:gd name="T29" fmla="*/ 152 h 264"/>
                <a:gd name="T30" fmla="*/ 149 w 180"/>
                <a:gd name="T31" fmla="*/ 211 h 264"/>
                <a:gd name="T32" fmla="*/ 146 w 180"/>
                <a:gd name="T33" fmla="*/ 247 h 264"/>
                <a:gd name="T34" fmla="*/ 135 w 180"/>
                <a:gd name="T35" fmla="*/ 264 h 264"/>
                <a:gd name="T36" fmla="*/ 129 w 180"/>
                <a:gd name="T37" fmla="*/ 260 h 264"/>
                <a:gd name="T38" fmla="*/ 102 w 180"/>
                <a:gd name="T39" fmla="*/ 236 h 264"/>
                <a:gd name="T40" fmla="*/ 100 w 180"/>
                <a:gd name="T41" fmla="*/ 213 h 264"/>
                <a:gd name="T42" fmla="*/ 112 w 180"/>
                <a:gd name="T43" fmla="*/ 189 h 264"/>
                <a:gd name="T44" fmla="*/ 108 w 180"/>
                <a:gd name="T45" fmla="*/ 183 h 264"/>
                <a:gd name="T46" fmla="*/ 106 w 180"/>
                <a:gd name="T47" fmla="*/ 183 h 264"/>
                <a:gd name="T48" fmla="*/ 84 w 180"/>
                <a:gd name="T49" fmla="*/ 185 h 264"/>
                <a:gd name="T50" fmla="*/ 73 w 180"/>
                <a:gd name="T51" fmla="*/ 191 h 264"/>
                <a:gd name="T52" fmla="*/ 63 w 180"/>
                <a:gd name="T53" fmla="*/ 180 h 264"/>
                <a:gd name="T54" fmla="*/ 63 w 180"/>
                <a:gd name="T55" fmla="*/ 177 h 264"/>
                <a:gd name="T56" fmla="*/ 61 w 180"/>
                <a:gd name="T57" fmla="*/ 154 h 264"/>
                <a:gd name="T58" fmla="*/ 72 w 180"/>
                <a:gd name="T59" fmla="*/ 150 h 264"/>
                <a:gd name="T60" fmla="*/ 76 w 180"/>
                <a:gd name="T61" fmla="*/ 152 h 264"/>
                <a:gd name="T62" fmla="*/ 95 w 180"/>
                <a:gd name="T63" fmla="*/ 152 h 264"/>
                <a:gd name="T64" fmla="*/ 98 w 180"/>
                <a:gd name="T65" fmla="*/ 142 h 264"/>
                <a:gd name="T66" fmla="*/ 99 w 180"/>
                <a:gd name="T67" fmla="*/ 114 h 264"/>
                <a:gd name="T68" fmla="*/ 93 w 180"/>
                <a:gd name="T69" fmla="*/ 97 h 264"/>
                <a:gd name="T70" fmla="*/ 85 w 180"/>
                <a:gd name="T71" fmla="*/ 89 h 264"/>
                <a:gd name="T72" fmla="*/ 77 w 180"/>
                <a:gd name="T73" fmla="*/ 83 h 264"/>
                <a:gd name="T74" fmla="*/ 61 w 180"/>
                <a:gd name="T75" fmla="*/ 91 h 264"/>
                <a:gd name="T76" fmla="*/ 51 w 180"/>
                <a:gd name="T77" fmla="*/ 104 h 264"/>
                <a:gd name="T78" fmla="*/ 33 w 180"/>
                <a:gd name="T79" fmla="*/ 94 h 264"/>
                <a:gd name="T80" fmla="*/ 28 w 180"/>
                <a:gd name="T81" fmla="*/ 71 h 264"/>
                <a:gd name="T82" fmla="*/ 38 w 180"/>
                <a:gd name="T83" fmla="*/ 67 h 264"/>
                <a:gd name="T84" fmla="*/ 53 w 180"/>
                <a:gd name="T85" fmla="*/ 67 h 264"/>
                <a:gd name="T86" fmla="*/ 58 w 180"/>
                <a:gd name="T87" fmla="*/ 60 h 264"/>
                <a:gd name="T88" fmla="*/ 39 w 180"/>
                <a:gd name="T89" fmla="*/ 33 h 264"/>
                <a:gd name="T90" fmla="*/ 0 w 180"/>
                <a:gd name="T91" fmla="*/ 10 h 264"/>
                <a:gd name="T92" fmla="*/ 0 w 180"/>
                <a:gd name="T93" fmla="*/ 8 h 264"/>
                <a:gd name="T94" fmla="*/ 14 w 180"/>
                <a:gd name="T95" fmla="*/ 1 h 264"/>
                <a:gd name="T96" fmla="*/ 44 w 180"/>
                <a:gd name="T97" fmla="*/ 1 h 264"/>
                <a:gd name="T98" fmla="*/ 84 w 180"/>
                <a:gd name="T99" fmla="*/ 8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0" h="264">
                  <a:moveTo>
                    <a:pt x="84" y="8"/>
                  </a:moveTo>
                  <a:cubicBezTo>
                    <a:pt x="84" y="9"/>
                    <a:pt x="85" y="9"/>
                    <a:pt x="85" y="9"/>
                  </a:cubicBezTo>
                  <a:cubicBezTo>
                    <a:pt x="85" y="12"/>
                    <a:pt x="87" y="14"/>
                    <a:pt x="88" y="16"/>
                  </a:cubicBezTo>
                  <a:cubicBezTo>
                    <a:pt x="94" y="26"/>
                    <a:pt x="96" y="36"/>
                    <a:pt x="94" y="47"/>
                  </a:cubicBezTo>
                  <a:cubicBezTo>
                    <a:pt x="92" y="59"/>
                    <a:pt x="98" y="70"/>
                    <a:pt x="110" y="73"/>
                  </a:cubicBezTo>
                  <a:cubicBezTo>
                    <a:pt x="122" y="76"/>
                    <a:pt x="128" y="89"/>
                    <a:pt x="126" y="100"/>
                  </a:cubicBezTo>
                  <a:cubicBezTo>
                    <a:pt x="125" y="105"/>
                    <a:pt x="126" y="109"/>
                    <a:pt x="128" y="114"/>
                  </a:cubicBezTo>
                  <a:cubicBezTo>
                    <a:pt x="132" y="121"/>
                    <a:pt x="140" y="122"/>
                    <a:pt x="145" y="116"/>
                  </a:cubicBezTo>
                  <a:cubicBezTo>
                    <a:pt x="147" y="114"/>
                    <a:pt x="148" y="112"/>
                    <a:pt x="150" y="110"/>
                  </a:cubicBezTo>
                  <a:cubicBezTo>
                    <a:pt x="154" y="103"/>
                    <a:pt x="159" y="102"/>
                    <a:pt x="166" y="106"/>
                  </a:cubicBezTo>
                  <a:cubicBezTo>
                    <a:pt x="175" y="112"/>
                    <a:pt x="180" y="126"/>
                    <a:pt x="177" y="136"/>
                  </a:cubicBezTo>
                  <a:cubicBezTo>
                    <a:pt x="175" y="145"/>
                    <a:pt x="167" y="147"/>
                    <a:pt x="160" y="142"/>
                  </a:cubicBezTo>
                  <a:cubicBezTo>
                    <a:pt x="159" y="141"/>
                    <a:pt x="157" y="139"/>
                    <a:pt x="155" y="139"/>
                  </a:cubicBezTo>
                  <a:cubicBezTo>
                    <a:pt x="149" y="136"/>
                    <a:pt x="144" y="139"/>
                    <a:pt x="143" y="146"/>
                  </a:cubicBezTo>
                  <a:cubicBezTo>
                    <a:pt x="143" y="148"/>
                    <a:pt x="143" y="150"/>
                    <a:pt x="143" y="152"/>
                  </a:cubicBezTo>
                  <a:cubicBezTo>
                    <a:pt x="147" y="172"/>
                    <a:pt x="146" y="192"/>
                    <a:pt x="149" y="211"/>
                  </a:cubicBezTo>
                  <a:cubicBezTo>
                    <a:pt x="150" y="223"/>
                    <a:pt x="145" y="235"/>
                    <a:pt x="146" y="247"/>
                  </a:cubicBezTo>
                  <a:cubicBezTo>
                    <a:pt x="146" y="259"/>
                    <a:pt x="144" y="262"/>
                    <a:pt x="135" y="264"/>
                  </a:cubicBezTo>
                  <a:cubicBezTo>
                    <a:pt x="132" y="263"/>
                    <a:pt x="130" y="262"/>
                    <a:pt x="129" y="260"/>
                  </a:cubicBezTo>
                  <a:cubicBezTo>
                    <a:pt x="122" y="250"/>
                    <a:pt x="112" y="243"/>
                    <a:pt x="102" y="236"/>
                  </a:cubicBezTo>
                  <a:cubicBezTo>
                    <a:pt x="88" y="228"/>
                    <a:pt x="88" y="224"/>
                    <a:pt x="100" y="213"/>
                  </a:cubicBezTo>
                  <a:cubicBezTo>
                    <a:pt x="107" y="209"/>
                    <a:pt x="113" y="196"/>
                    <a:pt x="112" y="189"/>
                  </a:cubicBezTo>
                  <a:cubicBezTo>
                    <a:pt x="112" y="187"/>
                    <a:pt x="111" y="184"/>
                    <a:pt x="108" y="183"/>
                  </a:cubicBezTo>
                  <a:cubicBezTo>
                    <a:pt x="107" y="183"/>
                    <a:pt x="107" y="183"/>
                    <a:pt x="106" y="183"/>
                  </a:cubicBezTo>
                  <a:cubicBezTo>
                    <a:pt x="94" y="174"/>
                    <a:pt x="94" y="174"/>
                    <a:pt x="84" y="185"/>
                  </a:cubicBezTo>
                  <a:cubicBezTo>
                    <a:pt x="81" y="189"/>
                    <a:pt x="78" y="192"/>
                    <a:pt x="73" y="191"/>
                  </a:cubicBezTo>
                  <a:cubicBezTo>
                    <a:pt x="68" y="190"/>
                    <a:pt x="63" y="187"/>
                    <a:pt x="63" y="180"/>
                  </a:cubicBezTo>
                  <a:cubicBezTo>
                    <a:pt x="63" y="179"/>
                    <a:pt x="64" y="178"/>
                    <a:pt x="63" y="177"/>
                  </a:cubicBezTo>
                  <a:cubicBezTo>
                    <a:pt x="61" y="170"/>
                    <a:pt x="60" y="162"/>
                    <a:pt x="61" y="154"/>
                  </a:cubicBezTo>
                  <a:cubicBezTo>
                    <a:pt x="63" y="148"/>
                    <a:pt x="67" y="148"/>
                    <a:pt x="72" y="150"/>
                  </a:cubicBezTo>
                  <a:cubicBezTo>
                    <a:pt x="74" y="150"/>
                    <a:pt x="75" y="151"/>
                    <a:pt x="76" y="152"/>
                  </a:cubicBezTo>
                  <a:cubicBezTo>
                    <a:pt x="85" y="158"/>
                    <a:pt x="86" y="158"/>
                    <a:pt x="95" y="152"/>
                  </a:cubicBezTo>
                  <a:cubicBezTo>
                    <a:pt x="98" y="149"/>
                    <a:pt x="98" y="146"/>
                    <a:pt x="98" y="142"/>
                  </a:cubicBezTo>
                  <a:cubicBezTo>
                    <a:pt x="98" y="133"/>
                    <a:pt x="98" y="124"/>
                    <a:pt x="99" y="114"/>
                  </a:cubicBezTo>
                  <a:cubicBezTo>
                    <a:pt x="100" y="108"/>
                    <a:pt x="100" y="101"/>
                    <a:pt x="93" y="97"/>
                  </a:cubicBezTo>
                  <a:cubicBezTo>
                    <a:pt x="90" y="95"/>
                    <a:pt x="88" y="92"/>
                    <a:pt x="85" y="89"/>
                  </a:cubicBezTo>
                  <a:cubicBezTo>
                    <a:pt x="82" y="87"/>
                    <a:pt x="80" y="84"/>
                    <a:pt x="77" y="83"/>
                  </a:cubicBezTo>
                  <a:cubicBezTo>
                    <a:pt x="68" y="78"/>
                    <a:pt x="63" y="81"/>
                    <a:pt x="61" y="91"/>
                  </a:cubicBezTo>
                  <a:cubicBezTo>
                    <a:pt x="60" y="97"/>
                    <a:pt x="59" y="103"/>
                    <a:pt x="51" y="104"/>
                  </a:cubicBezTo>
                  <a:cubicBezTo>
                    <a:pt x="44" y="105"/>
                    <a:pt x="38" y="101"/>
                    <a:pt x="33" y="94"/>
                  </a:cubicBezTo>
                  <a:cubicBezTo>
                    <a:pt x="32" y="86"/>
                    <a:pt x="27" y="79"/>
                    <a:pt x="28" y="71"/>
                  </a:cubicBezTo>
                  <a:cubicBezTo>
                    <a:pt x="30" y="66"/>
                    <a:pt x="34" y="67"/>
                    <a:pt x="38" y="67"/>
                  </a:cubicBezTo>
                  <a:cubicBezTo>
                    <a:pt x="43" y="68"/>
                    <a:pt x="48" y="69"/>
                    <a:pt x="53" y="67"/>
                  </a:cubicBezTo>
                  <a:cubicBezTo>
                    <a:pt x="56" y="66"/>
                    <a:pt x="58" y="63"/>
                    <a:pt x="58" y="60"/>
                  </a:cubicBezTo>
                  <a:cubicBezTo>
                    <a:pt x="59" y="53"/>
                    <a:pt x="46" y="35"/>
                    <a:pt x="39" y="33"/>
                  </a:cubicBezTo>
                  <a:cubicBezTo>
                    <a:pt x="28" y="23"/>
                    <a:pt x="12" y="20"/>
                    <a:pt x="0" y="10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2" y="2"/>
                    <a:pt x="8" y="1"/>
                    <a:pt x="14" y="1"/>
                  </a:cubicBezTo>
                  <a:cubicBezTo>
                    <a:pt x="24" y="2"/>
                    <a:pt x="35" y="0"/>
                    <a:pt x="44" y="1"/>
                  </a:cubicBezTo>
                  <a:cubicBezTo>
                    <a:pt x="57" y="3"/>
                    <a:pt x="72" y="0"/>
                    <a:pt x="84" y="8"/>
                  </a:cubicBezTo>
                  <a:close/>
                </a:path>
              </a:pathLst>
            </a:custGeom>
            <a:solidFill>
              <a:srgbClr val="438B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8"/>
            <p:cNvSpPr>
              <a:spLocks/>
            </p:cNvSpPr>
            <p:nvPr/>
          </p:nvSpPr>
          <p:spPr bwMode="auto">
            <a:xfrm>
              <a:off x="-4761464" y="2455263"/>
              <a:ext cx="933467" cy="1354131"/>
            </a:xfrm>
            <a:custGeom>
              <a:avLst/>
              <a:gdLst>
                <a:gd name="T0" fmla="*/ 64 w 174"/>
                <a:gd name="T1" fmla="*/ 3 h 252"/>
                <a:gd name="T2" fmla="*/ 65 w 174"/>
                <a:gd name="T3" fmla="*/ 5 h 252"/>
                <a:gd name="T4" fmla="*/ 92 w 174"/>
                <a:gd name="T5" fmla="*/ 21 h 252"/>
                <a:gd name="T6" fmla="*/ 118 w 174"/>
                <a:gd name="T7" fmla="*/ 50 h 252"/>
                <a:gd name="T8" fmla="*/ 108 w 174"/>
                <a:gd name="T9" fmla="*/ 63 h 252"/>
                <a:gd name="T10" fmla="*/ 106 w 174"/>
                <a:gd name="T11" fmla="*/ 63 h 252"/>
                <a:gd name="T12" fmla="*/ 89 w 174"/>
                <a:gd name="T13" fmla="*/ 73 h 252"/>
                <a:gd name="T14" fmla="*/ 86 w 174"/>
                <a:gd name="T15" fmla="*/ 71 h 252"/>
                <a:gd name="T16" fmla="*/ 93 w 174"/>
                <a:gd name="T17" fmla="*/ 87 h 252"/>
                <a:gd name="T18" fmla="*/ 94 w 174"/>
                <a:gd name="T19" fmla="*/ 89 h 252"/>
                <a:gd name="T20" fmla="*/ 116 w 174"/>
                <a:gd name="T21" fmla="*/ 100 h 252"/>
                <a:gd name="T22" fmla="*/ 125 w 174"/>
                <a:gd name="T23" fmla="*/ 94 h 252"/>
                <a:gd name="T24" fmla="*/ 129 w 174"/>
                <a:gd name="T25" fmla="*/ 80 h 252"/>
                <a:gd name="T26" fmla="*/ 131 w 174"/>
                <a:gd name="T27" fmla="*/ 78 h 252"/>
                <a:gd name="T28" fmla="*/ 157 w 174"/>
                <a:gd name="T29" fmla="*/ 104 h 252"/>
                <a:gd name="T30" fmla="*/ 158 w 174"/>
                <a:gd name="T31" fmla="*/ 143 h 252"/>
                <a:gd name="T32" fmla="*/ 145 w 174"/>
                <a:gd name="T33" fmla="*/ 151 h 252"/>
                <a:gd name="T34" fmla="*/ 142 w 174"/>
                <a:gd name="T35" fmla="*/ 149 h 252"/>
                <a:gd name="T36" fmla="*/ 122 w 174"/>
                <a:gd name="T37" fmla="*/ 153 h 252"/>
                <a:gd name="T38" fmla="*/ 127 w 174"/>
                <a:gd name="T39" fmla="*/ 180 h 252"/>
                <a:gd name="T40" fmla="*/ 130 w 174"/>
                <a:gd name="T41" fmla="*/ 182 h 252"/>
                <a:gd name="T42" fmla="*/ 150 w 174"/>
                <a:gd name="T43" fmla="*/ 179 h 252"/>
                <a:gd name="T44" fmla="*/ 163 w 174"/>
                <a:gd name="T45" fmla="*/ 172 h 252"/>
                <a:gd name="T46" fmla="*/ 172 w 174"/>
                <a:gd name="T47" fmla="*/ 189 h 252"/>
                <a:gd name="T48" fmla="*/ 157 w 174"/>
                <a:gd name="T49" fmla="*/ 215 h 252"/>
                <a:gd name="T50" fmla="*/ 153 w 174"/>
                <a:gd name="T51" fmla="*/ 220 h 252"/>
                <a:gd name="T52" fmla="*/ 129 w 174"/>
                <a:gd name="T53" fmla="*/ 223 h 252"/>
                <a:gd name="T54" fmla="*/ 113 w 174"/>
                <a:gd name="T55" fmla="*/ 234 h 252"/>
                <a:gd name="T56" fmla="*/ 96 w 174"/>
                <a:gd name="T57" fmla="*/ 249 h 252"/>
                <a:gd name="T58" fmla="*/ 78 w 174"/>
                <a:gd name="T59" fmla="*/ 236 h 252"/>
                <a:gd name="T60" fmla="*/ 75 w 174"/>
                <a:gd name="T61" fmla="*/ 222 h 252"/>
                <a:gd name="T62" fmla="*/ 84 w 174"/>
                <a:gd name="T63" fmla="*/ 217 h 252"/>
                <a:gd name="T64" fmla="*/ 98 w 174"/>
                <a:gd name="T65" fmla="*/ 214 h 252"/>
                <a:gd name="T66" fmla="*/ 100 w 174"/>
                <a:gd name="T67" fmla="*/ 203 h 252"/>
                <a:gd name="T68" fmla="*/ 74 w 174"/>
                <a:gd name="T69" fmla="*/ 191 h 252"/>
                <a:gd name="T70" fmla="*/ 68 w 174"/>
                <a:gd name="T71" fmla="*/ 187 h 252"/>
                <a:gd name="T72" fmla="*/ 71 w 174"/>
                <a:gd name="T73" fmla="*/ 182 h 252"/>
                <a:gd name="T74" fmla="*/ 94 w 174"/>
                <a:gd name="T75" fmla="*/ 162 h 252"/>
                <a:gd name="T76" fmla="*/ 99 w 174"/>
                <a:gd name="T77" fmla="*/ 152 h 252"/>
                <a:gd name="T78" fmla="*/ 95 w 174"/>
                <a:gd name="T79" fmla="*/ 122 h 252"/>
                <a:gd name="T80" fmla="*/ 93 w 174"/>
                <a:gd name="T81" fmla="*/ 120 h 252"/>
                <a:gd name="T82" fmla="*/ 48 w 174"/>
                <a:gd name="T83" fmla="*/ 75 h 252"/>
                <a:gd name="T84" fmla="*/ 45 w 174"/>
                <a:gd name="T85" fmla="*/ 63 h 252"/>
                <a:gd name="T86" fmla="*/ 56 w 174"/>
                <a:gd name="T87" fmla="*/ 57 h 252"/>
                <a:gd name="T88" fmla="*/ 70 w 174"/>
                <a:gd name="T89" fmla="*/ 54 h 252"/>
                <a:gd name="T90" fmla="*/ 71 w 174"/>
                <a:gd name="T91" fmla="*/ 38 h 252"/>
                <a:gd name="T92" fmla="*/ 68 w 174"/>
                <a:gd name="T93" fmla="*/ 38 h 252"/>
                <a:gd name="T94" fmla="*/ 54 w 174"/>
                <a:gd name="T95" fmla="*/ 27 h 252"/>
                <a:gd name="T96" fmla="*/ 48 w 174"/>
                <a:gd name="T97" fmla="*/ 24 h 252"/>
                <a:gd name="T98" fmla="*/ 33 w 174"/>
                <a:gd name="T99" fmla="*/ 34 h 252"/>
                <a:gd name="T100" fmla="*/ 23 w 174"/>
                <a:gd name="T101" fmla="*/ 49 h 252"/>
                <a:gd name="T102" fmla="*/ 2 w 174"/>
                <a:gd name="T103" fmla="*/ 36 h 252"/>
                <a:gd name="T104" fmla="*/ 1 w 174"/>
                <a:gd name="T105" fmla="*/ 22 h 252"/>
                <a:gd name="T106" fmla="*/ 0 w 174"/>
                <a:gd name="T107" fmla="*/ 17 h 252"/>
                <a:gd name="T108" fmla="*/ 9 w 174"/>
                <a:gd name="T109" fmla="*/ 8 h 252"/>
                <a:gd name="T110" fmla="*/ 51 w 174"/>
                <a:gd name="T111" fmla="*/ 2 h 252"/>
                <a:gd name="T112" fmla="*/ 64 w 174"/>
                <a:gd name="T113" fmla="*/ 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4" h="252">
                  <a:moveTo>
                    <a:pt x="64" y="3"/>
                  </a:moveTo>
                  <a:cubicBezTo>
                    <a:pt x="64" y="4"/>
                    <a:pt x="65" y="4"/>
                    <a:pt x="65" y="5"/>
                  </a:cubicBezTo>
                  <a:cubicBezTo>
                    <a:pt x="73" y="12"/>
                    <a:pt x="83" y="16"/>
                    <a:pt x="92" y="21"/>
                  </a:cubicBezTo>
                  <a:cubicBezTo>
                    <a:pt x="105" y="27"/>
                    <a:pt x="112" y="38"/>
                    <a:pt x="118" y="50"/>
                  </a:cubicBezTo>
                  <a:cubicBezTo>
                    <a:pt x="121" y="57"/>
                    <a:pt x="115" y="64"/>
                    <a:pt x="108" y="63"/>
                  </a:cubicBezTo>
                  <a:cubicBezTo>
                    <a:pt x="107" y="63"/>
                    <a:pt x="107" y="63"/>
                    <a:pt x="106" y="63"/>
                  </a:cubicBezTo>
                  <a:cubicBezTo>
                    <a:pt x="92" y="61"/>
                    <a:pt x="92" y="61"/>
                    <a:pt x="89" y="73"/>
                  </a:cubicBezTo>
                  <a:cubicBezTo>
                    <a:pt x="86" y="75"/>
                    <a:pt x="86" y="73"/>
                    <a:pt x="86" y="71"/>
                  </a:cubicBezTo>
                  <a:cubicBezTo>
                    <a:pt x="87" y="77"/>
                    <a:pt x="89" y="82"/>
                    <a:pt x="93" y="87"/>
                  </a:cubicBezTo>
                  <a:cubicBezTo>
                    <a:pt x="93" y="87"/>
                    <a:pt x="93" y="88"/>
                    <a:pt x="94" y="89"/>
                  </a:cubicBezTo>
                  <a:cubicBezTo>
                    <a:pt x="99" y="99"/>
                    <a:pt x="106" y="103"/>
                    <a:pt x="116" y="100"/>
                  </a:cubicBezTo>
                  <a:cubicBezTo>
                    <a:pt x="120" y="99"/>
                    <a:pt x="122" y="96"/>
                    <a:pt x="125" y="94"/>
                  </a:cubicBezTo>
                  <a:cubicBezTo>
                    <a:pt x="130" y="90"/>
                    <a:pt x="127" y="85"/>
                    <a:pt x="129" y="80"/>
                  </a:cubicBezTo>
                  <a:cubicBezTo>
                    <a:pt x="129" y="79"/>
                    <a:pt x="130" y="78"/>
                    <a:pt x="131" y="78"/>
                  </a:cubicBezTo>
                  <a:cubicBezTo>
                    <a:pt x="144" y="79"/>
                    <a:pt x="157" y="91"/>
                    <a:pt x="157" y="104"/>
                  </a:cubicBezTo>
                  <a:cubicBezTo>
                    <a:pt x="157" y="117"/>
                    <a:pt x="157" y="130"/>
                    <a:pt x="158" y="143"/>
                  </a:cubicBezTo>
                  <a:cubicBezTo>
                    <a:pt x="156" y="150"/>
                    <a:pt x="152" y="153"/>
                    <a:pt x="145" y="151"/>
                  </a:cubicBezTo>
                  <a:cubicBezTo>
                    <a:pt x="144" y="150"/>
                    <a:pt x="143" y="149"/>
                    <a:pt x="142" y="149"/>
                  </a:cubicBezTo>
                  <a:cubicBezTo>
                    <a:pt x="129" y="141"/>
                    <a:pt x="129" y="141"/>
                    <a:pt x="122" y="153"/>
                  </a:cubicBezTo>
                  <a:cubicBezTo>
                    <a:pt x="117" y="161"/>
                    <a:pt x="120" y="174"/>
                    <a:pt x="127" y="180"/>
                  </a:cubicBezTo>
                  <a:cubicBezTo>
                    <a:pt x="128" y="180"/>
                    <a:pt x="129" y="181"/>
                    <a:pt x="130" y="182"/>
                  </a:cubicBezTo>
                  <a:cubicBezTo>
                    <a:pt x="138" y="190"/>
                    <a:pt x="144" y="187"/>
                    <a:pt x="150" y="179"/>
                  </a:cubicBezTo>
                  <a:cubicBezTo>
                    <a:pt x="154" y="172"/>
                    <a:pt x="158" y="170"/>
                    <a:pt x="163" y="172"/>
                  </a:cubicBezTo>
                  <a:cubicBezTo>
                    <a:pt x="170" y="175"/>
                    <a:pt x="174" y="182"/>
                    <a:pt x="172" y="189"/>
                  </a:cubicBezTo>
                  <a:cubicBezTo>
                    <a:pt x="170" y="199"/>
                    <a:pt x="164" y="207"/>
                    <a:pt x="157" y="215"/>
                  </a:cubicBezTo>
                  <a:cubicBezTo>
                    <a:pt x="156" y="217"/>
                    <a:pt x="154" y="218"/>
                    <a:pt x="153" y="220"/>
                  </a:cubicBezTo>
                  <a:cubicBezTo>
                    <a:pt x="146" y="227"/>
                    <a:pt x="137" y="228"/>
                    <a:pt x="129" y="223"/>
                  </a:cubicBezTo>
                  <a:cubicBezTo>
                    <a:pt x="118" y="216"/>
                    <a:pt x="112" y="225"/>
                    <a:pt x="113" y="234"/>
                  </a:cubicBezTo>
                  <a:cubicBezTo>
                    <a:pt x="114" y="247"/>
                    <a:pt x="108" y="252"/>
                    <a:pt x="96" y="249"/>
                  </a:cubicBezTo>
                  <a:cubicBezTo>
                    <a:pt x="89" y="248"/>
                    <a:pt x="81" y="244"/>
                    <a:pt x="78" y="236"/>
                  </a:cubicBezTo>
                  <a:cubicBezTo>
                    <a:pt x="79" y="231"/>
                    <a:pt x="76" y="227"/>
                    <a:pt x="75" y="222"/>
                  </a:cubicBezTo>
                  <a:cubicBezTo>
                    <a:pt x="76" y="217"/>
                    <a:pt x="80" y="217"/>
                    <a:pt x="84" y="217"/>
                  </a:cubicBezTo>
                  <a:cubicBezTo>
                    <a:pt x="89" y="217"/>
                    <a:pt x="93" y="216"/>
                    <a:pt x="98" y="214"/>
                  </a:cubicBezTo>
                  <a:cubicBezTo>
                    <a:pt x="103" y="210"/>
                    <a:pt x="104" y="205"/>
                    <a:pt x="100" y="203"/>
                  </a:cubicBezTo>
                  <a:cubicBezTo>
                    <a:pt x="93" y="195"/>
                    <a:pt x="85" y="190"/>
                    <a:pt x="74" y="191"/>
                  </a:cubicBezTo>
                  <a:cubicBezTo>
                    <a:pt x="71" y="191"/>
                    <a:pt x="69" y="190"/>
                    <a:pt x="68" y="187"/>
                  </a:cubicBezTo>
                  <a:cubicBezTo>
                    <a:pt x="68" y="185"/>
                    <a:pt x="69" y="183"/>
                    <a:pt x="71" y="182"/>
                  </a:cubicBezTo>
                  <a:cubicBezTo>
                    <a:pt x="80" y="177"/>
                    <a:pt x="87" y="169"/>
                    <a:pt x="94" y="162"/>
                  </a:cubicBezTo>
                  <a:cubicBezTo>
                    <a:pt x="98" y="160"/>
                    <a:pt x="98" y="156"/>
                    <a:pt x="99" y="152"/>
                  </a:cubicBezTo>
                  <a:cubicBezTo>
                    <a:pt x="100" y="142"/>
                    <a:pt x="99" y="132"/>
                    <a:pt x="95" y="122"/>
                  </a:cubicBezTo>
                  <a:cubicBezTo>
                    <a:pt x="95" y="121"/>
                    <a:pt x="94" y="120"/>
                    <a:pt x="93" y="120"/>
                  </a:cubicBezTo>
                  <a:cubicBezTo>
                    <a:pt x="75" y="107"/>
                    <a:pt x="62" y="91"/>
                    <a:pt x="48" y="75"/>
                  </a:cubicBezTo>
                  <a:cubicBezTo>
                    <a:pt x="45" y="72"/>
                    <a:pt x="42" y="67"/>
                    <a:pt x="45" y="63"/>
                  </a:cubicBezTo>
                  <a:cubicBezTo>
                    <a:pt x="47" y="58"/>
                    <a:pt x="52" y="57"/>
                    <a:pt x="56" y="57"/>
                  </a:cubicBezTo>
                  <a:cubicBezTo>
                    <a:pt x="61" y="57"/>
                    <a:pt x="66" y="57"/>
                    <a:pt x="70" y="54"/>
                  </a:cubicBezTo>
                  <a:cubicBezTo>
                    <a:pt x="77" y="49"/>
                    <a:pt x="73" y="43"/>
                    <a:pt x="71" y="38"/>
                  </a:cubicBezTo>
                  <a:cubicBezTo>
                    <a:pt x="70" y="35"/>
                    <a:pt x="69" y="38"/>
                    <a:pt x="68" y="38"/>
                  </a:cubicBezTo>
                  <a:cubicBezTo>
                    <a:pt x="63" y="35"/>
                    <a:pt x="60" y="29"/>
                    <a:pt x="54" y="27"/>
                  </a:cubicBezTo>
                  <a:cubicBezTo>
                    <a:pt x="52" y="26"/>
                    <a:pt x="50" y="24"/>
                    <a:pt x="48" y="24"/>
                  </a:cubicBezTo>
                  <a:cubicBezTo>
                    <a:pt x="38" y="20"/>
                    <a:pt x="33" y="23"/>
                    <a:pt x="33" y="34"/>
                  </a:cubicBezTo>
                  <a:cubicBezTo>
                    <a:pt x="32" y="45"/>
                    <a:pt x="30" y="48"/>
                    <a:pt x="23" y="49"/>
                  </a:cubicBezTo>
                  <a:cubicBezTo>
                    <a:pt x="14" y="50"/>
                    <a:pt x="5" y="45"/>
                    <a:pt x="2" y="36"/>
                  </a:cubicBezTo>
                  <a:cubicBezTo>
                    <a:pt x="6" y="31"/>
                    <a:pt x="3" y="26"/>
                    <a:pt x="1" y="22"/>
                  </a:cubicBezTo>
                  <a:cubicBezTo>
                    <a:pt x="0" y="20"/>
                    <a:pt x="3" y="18"/>
                    <a:pt x="0" y="17"/>
                  </a:cubicBezTo>
                  <a:cubicBezTo>
                    <a:pt x="1" y="12"/>
                    <a:pt x="4" y="8"/>
                    <a:pt x="9" y="8"/>
                  </a:cubicBezTo>
                  <a:cubicBezTo>
                    <a:pt x="23" y="6"/>
                    <a:pt x="37" y="0"/>
                    <a:pt x="51" y="2"/>
                  </a:cubicBezTo>
                  <a:cubicBezTo>
                    <a:pt x="56" y="3"/>
                    <a:pt x="60" y="3"/>
                    <a:pt x="64" y="3"/>
                  </a:cubicBezTo>
                  <a:close/>
                </a:path>
              </a:pathLst>
            </a:custGeom>
            <a:solidFill>
              <a:srgbClr val="D559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9"/>
            <p:cNvSpPr>
              <a:spLocks/>
            </p:cNvSpPr>
            <p:nvPr/>
          </p:nvSpPr>
          <p:spPr bwMode="auto">
            <a:xfrm>
              <a:off x="-5432989" y="3025173"/>
              <a:ext cx="1063645" cy="757234"/>
            </a:xfrm>
            <a:custGeom>
              <a:avLst/>
              <a:gdLst>
                <a:gd name="T0" fmla="*/ 12 w 198"/>
                <a:gd name="T1" fmla="*/ 4 h 141"/>
                <a:gd name="T2" fmla="*/ 15 w 198"/>
                <a:gd name="T3" fmla="*/ 1 h 141"/>
                <a:gd name="T4" fmla="*/ 24 w 198"/>
                <a:gd name="T5" fmla="*/ 1 h 141"/>
                <a:gd name="T6" fmla="*/ 23 w 198"/>
                <a:gd name="T7" fmla="*/ 5 h 141"/>
                <a:gd name="T8" fmla="*/ 27 w 198"/>
                <a:gd name="T9" fmla="*/ 22 h 141"/>
                <a:gd name="T10" fmla="*/ 39 w 198"/>
                <a:gd name="T11" fmla="*/ 36 h 141"/>
                <a:gd name="T12" fmla="*/ 65 w 198"/>
                <a:gd name="T13" fmla="*/ 43 h 141"/>
                <a:gd name="T14" fmla="*/ 75 w 198"/>
                <a:gd name="T15" fmla="*/ 50 h 141"/>
                <a:gd name="T16" fmla="*/ 70 w 198"/>
                <a:gd name="T17" fmla="*/ 61 h 141"/>
                <a:gd name="T18" fmla="*/ 75 w 198"/>
                <a:gd name="T19" fmla="*/ 82 h 141"/>
                <a:gd name="T20" fmla="*/ 102 w 198"/>
                <a:gd name="T21" fmla="*/ 79 h 141"/>
                <a:gd name="T22" fmla="*/ 104 w 198"/>
                <a:gd name="T23" fmla="*/ 62 h 141"/>
                <a:gd name="T24" fmla="*/ 103 w 198"/>
                <a:gd name="T25" fmla="*/ 61 h 141"/>
                <a:gd name="T26" fmla="*/ 99 w 198"/>
                <a:gd name="T27" fmla="*/ 46 h 141"/>
                <a:gd name="T28" fmla="*/ 116 w 198"/>
                <a:gd name="T29" fmla="*/ 38 h 141"/>
                <a:gd name="T30" fmla="*/ 127 w 198"/>
                <a:gd name="T31" fmla="*/ 42 h 141"/>
                <a:gd name="T32" fmla="*/ 149 w 198"/>
                <a:gd name="T33" fmla="*/ 41 h 141"/>
                <a:gd name="T34" fmla="*/ 153 w 198"/>
                <a:gd name="T35" fmla="*/ 30 h 141"/>
                <a:gd name="T36" fmla="*/ 148 w 198"/>
                <a:gd name="T37" fmla="*/ 15 h 141"/>
                <a:gd name="T38" fmla="*/ 153 w 198"/>
                <a:gd name="T39" fmla="*/ 10 h 141"/>
                <a:gd name="T40" fmla="*/ 188 w 198"/>
                <a:gd name="T41" fmla="*/ 24 h 141"/>
                <a:gd name="T42" fmla="*/ 183 w 198"/>
                <a:gd name="T43" fmla="*/ 36 h 141"/>
                <a:gd name="T44" fmla="*/ 176 w 198"/>
                <a:gd name="T45" fmla="*/ 38 h 141"/>
                <a:gd name="T46" fmla="*/ 175 w 198"/>
                <a:gd name="T47" fmla="*/ 56 h 141"/>
                <a:gd name="T48" fmla="*/ 190 w 198"/>
                <a:gd name="T49" fmla="*/ 65 h 141"/>
                <a:gd name="T50" fmla="*/ 187 w 198"/>
                <a:gd name="T51" fmla="*/ 81 h 141"/>
                <a:gd name="T52" fmla="*/ 171 w 198"/>
                <a:gd name="T53" fmla="*/ 85 h 141"/>
                <a:gd name="T54" fmla="*/ 162 w 198"/>
                <a:gd name="T55" fmla="*/ 89 h 141"/>
                <a:gd name="T56" fmla="*/ 162 w 198"/>
                <a:gd name="T57" fmla="*/ 110 h 141"/>
                <a:gd name="T58" fmla="*/ 164 w 198"/>
                <a:gd name="T59" fmla="*/ 132 h 141"/>
                <a:gd name="T60" fmla="*/ 138 w 198"/>
                <a:gd name="T61" fmla="*/ 139 h 141"/>
                <a:gd name="T62" fmla="*/ 131 w 198"/>
                <a:gd name="T63" fmla="*/ 124 h 141"/>
                <a:gd name="T64" fmla="*/ 134 w 198"/>
                <a:gd name="T65" fmla="*/ 109 h 141"/>
                <a:gd name="T66" fmla="*/ 117 w 198"/>
                <a:gd name="T67" fmla="*/ 103 h 141"/>
                <a:gd name="T68" fmla="*/ 89 w 198"/>
                <a:gd name="T69" fmla="*/ 117 h 141"/>
                <a:gd name="T70" fmla="*/ 75 w 198"/>
                <a:gd name="T71" fmla="*/ 115 h 141"/>
                <a:gd name="T72" fmla="*/ 65 w 198"/>
                <a:gd name="T73" fmla="*/ 101 h 141"/>
                <a:gd name="T74" fmla="*/ 53 w 198"/>
                <a:gd name="T75" fmla="*/ 94 h 141"/>
                <a:gd name="T76" fmla="*/ 39 w 198"/>
                <a:gd name="T77" fmla="*/ 103 h 141"/>
                <a:gd name="T78" fmla="*/ 16 w 198"/>
                <a:gd name="T79" fmla="*/ 115 h 141"/>
                <a:gd name="T80" fmla="*/ 1 w 198"/>
                <a:gd name="T81" fmla="*/ 97 h 141"/>
                <a:gd name="T82" fmla="*/ 10 w 198"/>
                <a:gd name="T83" fmla="*/ 84 h 141"/>
                <a:gd name="T84" fmla="*/ 18 w 198"/>
                <a:gd name="T85" fmla="*/ 84 h 141"/>
                <a:gd name="T86" fmla="*/ 28 w 198"/>
                <a:gd name="T87" fmla="*/ 79 h 141"/>
                <a:gd name="T88" fmla="*/ 26 w 198"/>
                <a:gd name="T89" fmla="*/ 69 h 141"/>
                <a:gd name="T90" fmla="*/ 15 w 198"/>
                <a:gd name="T91" fmla="*/ 58 h 141"/>
                <a:gd name="T92" fmla="*/ 9 w 198"/>
                <a:gd name="T93" fmla="*/ 49 h 141"/>
                <a:gd name="T94" fmla="*/ 3 w 198"/>
                <a:gd name="T95" fmla="*/ 32 h 141"/>
                <a:gd name="T96" fmla="*/ 9 w 198"/>
                <a:gd name="T97" fmla="*/ 11 h 141"/>
                <a:gd name="T98" fmla="*/ 12 w 198"/>
                <a:gd name="T99" fmla="*/ 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8" h="141">
                  <a:moveTo>
                    <a:pt x="12" y="4"/>
                  </a:moveTo>
                  <a:cubicBezTo>
                    <a:pt x="13" y="3"/>
                    <a:pt x="14" y="2"/>
                    <a:pt x="15" y="1"/>
                  </a:cubicBezTo>
                  <a:cubicBezTo>
                    <a:pt x="18" y="0"/>
                    <a:pt x="21" y="0"/>
                    <a:pt x="24" y="1"/>
                  </a:cubicBezTo>
                  <a:cubicBezTo>
                    <a:pt x="25" y="3"/>
                    <a:pt x="24" y="4"/>
                    <a:pt x="23" y="5"/>
                  </a:cubicBezTo>
                  <a:cubicBezTo>
                    <a:pt x="21" y="11"/>
                    <a:pt x="23" y="17"/>
                    <a:pt x="27" y="22"/>
                  </a:cubicBezTo>
                  <a:cubicBezTo>
                    <a:pt x="32" y="26"/>
                    <a:pt x="34" y="32"/>
                    <a:pt x="39" y="36"/>
                  </a:cubicBezTo>
                  <a:cubicBezTo>
                    <a:pt x="47" y="41"/>
                    <a:pt x="56" y="42"/>
                    <a:pt x="65" y="43"/>
                  </a:cubicBezTo>
                  <a:cubicBezTo>
                    <a:pt x="69" y="44"/>
                    <a:pt x="74" y="44"/>
                    <a:pt x="75" y="50"/>
                  </a:cubicBezTo>
                  <a:cubicBezTo>
                    <a:pt x="77" y="55"/>
                    <a:pt x="74" y="58"/>
                    <a:pt x="70" y="61"/>
                  </a:cubicBezTo>
                  <a:cubicBezTo>
                    <a:pt x="61" y="69"/>
                    <a:pt x="63" y="79"/>
                    <a:pt x="75" y="82"/>
                  </a:cubicBezTo>
                  <a:cubicBezTo>
                    <a:pt x="84" y="84"/>
                    <a:pt x="93" y="84"/>
                    <a:pt x="102" y="79"/>
                  </a:cubicBezTo>
                  <a:cubicBezTo>
                    <a:pt x="109" y="74"/>
                    <a:pt x="110" y="69"/>
                    <a:pt x="104" y="62"/>
                  </a:cubicBezTo>
                  <a:cubicBezTo>
                    <a:pt x="104" y="61"/>
                    <a:pt x="104" y="61"/>
                    <a:pt x="103" y="61"/>
                  </a:cubicBezTo>
                  <a:cubicBezTo>
                    <a:pt x="99" y="57"/>
                    <a:pt x="95" y="52"/>
                    <a:pt x="99" y="46"/>
                  </a:cubicBezTo>
                  <a:cubicBezTo>
                    <a:pt x="101" y="41"/>
                    <a:pt x="110" y="37"/>
                    <a:pt x="116" y="38"/>
                  </a:cubicBezTo>
                  <a:cubicBezTo>
                    <a:pt x="120" y="39"/>
                    <a:pt x="123" y="40"/>
                    <a:pt x="127" y="42"/>
                  </a:cubicBezTo>
                  <a:cubicBezTo>
                    <a:pt x="134" y="45"/>
                    <a:pt x="142" y="45"/>
                    <a:pt x="149" y="41"/>
                  </a:cubicBezTo>
                  <a:cubicBezTo>
                    <a:pt x="155" y="39"/>
                    <a:pt x="155" y="35"/>
                    <a:pt x="153" y="30"/>
                  </a:cubicBezTo>
                  <a:cubicBezTo>
                    <a:pt x="151" y="25"/>
                    <a:pt x="148" y="21"/>
                    <a:pt x="148" y="15"/>
                  </a:cubicBezTo>
                  <a:cubicBezTo>
                    <a:pt x="149" y="12"/>
                    <a:pt x="151" y="11"/>
                    <a:pt x="153" y="10"/>
                  </a:cubicBezTo>
                  <a:cubicBezTo>
                    <a:pt x="163" y="5"/>
                    <a:pt x="183" y="14"/>
                    <a:pt x="188" y="24"/>
                  </a:cubicBezTo>
                  <a:cubicBezTo>
                    <a:pt x="190" y="29"/>
                    <a:pt x="188" y="33"/>
                    <a:pt x="183" y="36"/>
                  </a:cubicBezTo>
                  <a:cubicBezTo>
                    <a:pt x="180" y="37"/>
                    <a:pt x="178" y="37"/>
                    <a:pt x="176" y="38"/>
                  </a:cubicBezTo>
                  <a:cubicBezTo>
                    <a:pt x="167" y="43"/>
                    <a:pt x="166" y="50"/>
                    <a:pt x="175" y="56"/>
                  </a:cubicBezTo>
                  <a:cubicBezTo>
                    <a:pt x="180" y="59"/>
                    <a:pt x="186" y="61"/>
                    <a:pt x="190" y="65"/>
                  </a:cubicBezTo>
                  <a:cubicBezTo>
                    <a:pt x="198" y="72"/>
                    <a:pt x="197" y="77"/>
                    <a:pt x="187" y="81"/>
                  </a:cubicBezTo>
                  <a:cubicBezTo>
                    <a:pt x="182" y="83"/>
                    <a:pt x="177" y="84"/>
                    <a:pt x="171" y="85"/>
                  </a:cubicBezTo>
                  <a:cubicBezTo>
                    <a:pt x="168" y="86"/>
                    <a:pt x="164" y="87"/>
                    <a:pt x="162" y="89"/>
                  </a:cubicBezTo>
                  <a:cubicBezTo>
                    <a:pt x="152" y="96"/>
                    <a:pt x="150" y="105"/>
                    <a:pt x="162" y="110"/>
                  </a:cubicBezTo>
                  <a:cubicBezTo>
                    <a:pt x="174" y="116"/>
                    <a:pt x="174" y="124"/>
                    <a:pt x="164" y="132"/>
                  </a:cubicBezTo>
                  <a:cubicBezTo>
                    <a:pt x="156" y="138"/>
                    <a:pt x="148" y="141"/>
                    <a:pt x="138" y="139"/>
                  </a:cubicBezTo>
                  <a:cubicBezTo>
                    <a:pt x="130" y="138"/>
                    <a:pt x="127" y="131"/>
                    <a:pt x="131" y="124"/>
                  </a:cubicBezTo>
                  <a:cubicBezTo>
                    <a:pt x="135" y="119"/>
                    <a:pt x="138" y="114"/>
                    <a:pt x="134" y="109"/>
                  </a:cubicBezTo>
                  <a:cubicBezTo>
                    <a:pt x="129" y="103"/>
                    <a:pt x="123" y="102"/>
                    <a:pt x="117" y="103"/>
                  </a:cubicBezTo>
                  <a:cubicBezTo>
                    <a:pt x="106" y="105"/>
                    <a:pt x="97" y="110"/>
                    <a:pt x="89" y="117"/>
                  </a:cubicBezTo>
                  <a:cubicBezTo>
                    <a:pt x="82" y="123"/>
                    <a:pt x="79" y="122"/>
                    <a:pt x="75" y="115"/>
                  </a:cubicBezTo>
                  <a:cubicBezTo>
                    <a:pt x="71" y="110"/>
                    <a:pt x="69" y="105"/>
                    <a:pt x="65" y="101"/>
                  </a:cubicBezTo>
                  <a:cubicBezTo>
                    <a:pt x="61" y="97"/>
                    <a:pt x="58" y="95"/>
                    <a:pt x="53" y="94"/>
                  </a:cubicBezTo>
                  <a:cubicBezTo>
                    <a:pt x="44" y="91"/>
                    <a:pt x="40" y="94"/>
                    <a:pt x="39" y="103"/>
                  </a:cubicBezTo>
                  <a:cubicBezTo>
                    <a:pt x="38" y="118"/>
                    <a:pt x="29" y="124"/>
                    <a:pt x="16" y="115"/>
                  </a:cubicBezTo>
                  <a:cubicBezTo>
                    <a:pt x="9" y="111"/>
                    <a:pt x="3" y="105"/>
                    <a:pt x="1" y="97"/>
                  </a:cubicBezTo>
                  <a:cubicBezTo>
                    <a:pt x="0" y="89"/>
                    <a:pt x="3" y="85"/>
                    <a:pt x="10" y="84"/>
                  </a:cubicBezTo>
                  <a:cubicBezTo>
                    <a:pt x="13" y="84"/>
                    <a:pt x="15" y="84"/>
                    <a:pt x="18" y="84"/>
                  </a:cubicBezTo>
                  <a:cubicBezTo>
                    <a:pt x="22" y="85"/>
                    <a:pt x="26" y="83"/>
                    <a:pt x="28" y="79"/>
                  </a:cubicBezTo>
                  <a:cubicBezTo>
                    <a:pt x="30" y="75"/>
                    <a:pt x="28" y="72"/>
                    <a:pt x="26" y="69"/>
                  </a:cubicBezTo>
                  <a:cubicBezTo>
                    <a:pt x="23" y="64"/>
                    <a:pt x="19" y="61"/>
                    <a:pt x="15" y="58"/>
                  </a:cubicBezTo>
                  <a:cubicBezTo>
                    <a:pt x="12" y="55"/>
                    <a:pt x="10" y="53"/>
                    <a:pt x="9" y="49"/>
                  </a:cubicBezTo>
                  <a:cubicBezTo>
                    <a:pt x="8" y="43"/>
                    <a:pt x="3" y="38"/>
                    <a:pt x="3" y="32"/>
                  </a:cubicBezTo>
                  <a:cubicBezTo>
                    <a:pt x="3" y="24"/>
                    <a:pt x="4" y="17"/>
                    <a:pt x="9" y="11"/>
                  </a:cubicBezTo>
                  <a:cubicBezTo>
                    <a:pt x="10" y="9"/>
                    <a:pt x="12" y="7"/>
                    <a:pt x="12" y="4"/>
                  </a:cubicBezTo>
                  <a:close/>
                </a:path>
              </a:pathLst>
            </a:custGeom>
            <a:solidFill>
              <a:srgbClr val="E57C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10"/>
            <p:cNvSpPr>
              <a:spLocks/>
            </p:cNvSpPr>
            <p:nvPr/>
          </p:nvSpPr>
          <p:spPr bwMode="auto">
            <a:xfrm>
              <a:off x="-5609205" y="3228372"/>
              <a:ext cx="649299" cy="1081083"/>
            </a:xfrm>
            <a:custGeom>
              <a:avLst/>
              <a:gdLst>
                <a:gd name="T0" fmla="*/ 12 w 121"/>
                <a:gd name="T1" fmla="*/ 63 h 201"/>
                <a:gd name="T2" fmla="*/ 13 w 121"/>
                <a:gd name="T3" fmla="*/ 60 h 201"/>
                <a:gd name="T4" fmla="*/ 15 w 121"/>
                <a:gd name="T5" fmla="*/ 59 h 201"/>
                <a:gd name="T6" fmla="*/ 10 w 121"/>
                <a:gd name="T7" fmla="*/ 38 h 201"/>
                <a:gd name="T8" fmla="*/ 13 w 121"/>
                <a:gd name="T9" fmla="*/ 34 h 201"/>
                <a:gd name="T10" fmla="*/ 19 w 121"/>
                <a:gd name="T11" fmla="*/ 25 h 201"/>
                <a:gd name="T12" fmla="*/ 21 w 121"/>
                <a:gd name="T13" fmla="*/ 4 h 201"/>
                <a:gd name="T14" fmla="*/ 34 w 121"/>
                <a:gd name="T15" fmla="*/ 1 h 201"/>
                <a:gd name="T16" fmla="*/ 39 w 121"/>
                <a:gd name="T17" fmla="*/ 4 h 201"/>
                <a:gd name="T18" fmla="*/ 39 w 121"/>
                <a:gd name="T19" fmla="*/ 10 h 201"/>
                <a:gd name="T20" fmla="*/ 55 w 121"/>
                <a:gd name="T21" fmla="*/ 26 h 201"/>
                <a:gd name="T22" fmla="*/ 60 w 121"/>
                <a:gd name="T23" fmla="*/ 41 h 201"/>
                <a:gd name="T24" fmla="*/ 45 w 121"/>
                <a:gd name="T25" fmla="*/ 46 h 201"/>
                <a:gd name="T26" fmla="*/ 34 w 121"/>
                <a:gd name="T27" fmla="*/ 58 h 201"/>
                <a:gd name="T28" fmla="*/ 56 w 121"/>
                <a:gd name="T29" fmla="*/ 81 h 201"/>
                <a:gd name="T30" fmla="*/ 73 w 121"/>
                <a:gd name="T31" fmla="*/ 77 h 201"/>
                <a:gd name="T32" fmla="*/ 74 w 121"/>
                <a:gd name="T33" fmla="*/ 76 h 201"/>
                <a:gd name="T34" fmla="*/ 74 w 121"/>
                <a:gd name="T35" fmla="*/ 61 h 201"/>
                <a:gd name="T36" fmla="*/ 85 w 121"/>
                <a:gd name="T37" fmla="*/ 56 h 201"/>
                <a:gd name="T38" fmla="*/ 103 w 121"/>
                <a:gd name="T39" fmla="*/ 69 h 201"/>
                <a:gd name="T40" fmla="*/ 113 w 121"/>
                <a:gd name="T41" fmla="*/ 84 h 201"/>
                <a:gd name="T42" fmla="*/ 114 w 121"/>
                <a:gd name="T43" fmla="*/ 85 h 201"/>
                <a:gd name="T44" fmla="*/ 119 w 121"/>
                <a:gd name="T45" fmla="*/ 113 h 201"/>
                <a:gd name="T46" fmla="*/ 116 w 121"/>
                <a:gd name="T47" fmla="*/ 122 h 201"/>
                <a:gd name="T48" fmla="*/ 103 w 121"/>
                <a:gd name="T49" fmla="*/ 124 h 201"/>
                <a:gd name="T50" fmla="*/ 97 w 121"/>
                <a:gd name="T51" fmla="*/ 118 h 201"/>
                <a:gd name="T52" fmla="*/ 81 w 121"/>
                <a:gd name="T53" fmla="*/ 119 h 201"/>
                <a:gd name="T54" fmla="*/ 81 w 121"/>
                <a:gd name="T55" fmla="*/ 152 h 201"/>
                <a:gd name="T56" fmla="*/ 97 w 121"/>
                <a:gd name="T57" fmla="*/ 154 h 201"/>
                <a:gd name="T58" fmla="*/ 100 w 121"/>
                <a:gd name="T59" fmla="*/ 151 h 201"/>
                <a:gd name="T60" fmla="*/ 114 w 121"/>
                <a:gd name="T61" fmla="*/ 148 h 201"/>
                <a:gd name="T62" fmla="*/ 121 w 121"/>
                <a:gd name="T63" fmla="*/ 160 h 201"/>
                <a:gd name="T64" fmla="*/ 121 w 121"/>
                <a:gd name="T65" fmla="*/ 167 h 201"/>
                <a:gd name="T66" fmla="*/ 95 w 121"/>
                <a:gd name="T67" fmla="*/ 194 h 201"/>
                <a:gd name="T68" fmla="*/ 80 w 121"/>
                <a:gd name="T69" fmla="*/ 194 h 201"/>
                <a:gd name="T70" fmla="*/ 78 w 121"/>
                <a:gd name="T71" fmla="*/ 195 h 201"/>
                <a:gd name="T72" fmla="*/ 49 w 121"/>
                <a:gd name="T73" fmla="*/ 197 h 201"/>
                <a:gd name="T74" fmla="*/ 38 w 121"/>
                <a:gd name="T75" fmla="*/ 200 h 201"/>
                <a:gd name="T76" fmla="*/ 39 w 121"/>
                <a:gd name="T77" fmla="*/ 195 h 201"/>
                <a:gd name="T78" fmla="*/ 42 w 121"/>
                <a:gd name="T79" fmla="*/ 191 h 201"/>
                <a:gd name="T80" fmla="*/ 36 w 121"/>
                <a:gd name="T81" fmla="*/ 180 h 201"/>
                <a:gd name="T82" fmla="*/ 28 w 121"/>
                <a:gd name="T83" fmla="*/ 155 h 201"/>
                <a:gd name="T84" fmla="*/ 24 w 121"/>
                <a:gd name="T85" fmla="*/ 136 h 201"/>
                <a:gd name="T86" fmla="*/ 34 w 121"/>
                <a:gd name="T87" fmla="*/ 133 h 201"/>
                <a:gd name="T88" fmla="*/ 40 w 121"/>
                <a:gd name="T89" fmla="*/ 136 h 201"/>
                <a:gd name="T90" fmla="*/ 54 w 121"/>
                <a:gd name="T91" fmla="*/ 137 h 201"/>
                <a:gd name="T92" fmla="*/ 60 w 121"/>
                <a:gd name="T93" fmla="*/ 126 h 201"/>
                <a:gd name="T94" fmla="*/ 54 w 121"/>
                <a:gd name="T95" fmla="*/ 105 h 201"/>
                <a:gd name="T96" fmla="*/ 52 w 121"/>
                <a:gd name="T97" fmla="*/ 106 h 201"/>
                <a:gd name="T98" fmla="*/ 44 w 121"/>
                <a:gd name="T99" fmla="*/ 98 h 201"/>
                <a:gd name="T100" fmla="*/ 29 w 121"/>
                <a:gd name="T101" fmla="*/ 102 h 201"/>
                <a:gd name="T102" fmla="*/ 24 w 121"/>
                <a:gd name="T103" fmla="*/ 109 h 201"/>
                <a:gd name="T104" fmla="*/ 8 w 121"/>
                <a:gd name="T105" fmla="*/ 107 h 201"/>
                <a:gd name="T106" fmla="*/ 7 w 121"/>
                <a:gd name="T107" fmla="*/ 104 h 201"/>
                <a:gd name="T108" fmla="*/ 8 w 121"/>
                <a:gd name="T109" fmla="*/ 71 h 201"/>
                <a:gd name="T110" fmla="*/ 12 w 121"/>
                <a:gd name="T111" fmla="*/ 63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1" h="201">
                  <a:moveTo>
                    <a:pt x="12" y="63"/>
                  </a:moveTo>
                  <a:cubicBezTo>
                    <a:pt x="12" y="62"/>
                    <a:pt x="13" y="61"/>
                    <a:pt x="13" y="60"/>
                  </a:cubicBezTo>
                  <a:cubicBezTo>
                    <a:pt x="14" y="59"/>
                    <a:pt x="17" y="61"/>
                    <a:pt x="15" y="59"/>
                  </a:cubicBezTo>
                  <a:cubicBezTo>
                    <a:pt x="12" y="52"/>
                    <a:pt x="12" y="45"/>
                    <a:pt x="10" y="38"/>
                  </a:cubicBezTo>
                  <a:cubicBezTo>
                    <a:pt x="10" y="36"/>
                    <a:pt x="11" y="34"/>
                    <a:pt x="13" y="34"/>
                  </a:cubicBezTo>
                  <a:cubicBezTo>
                    <a:pt x="18" y="32"/>
                    <a:pt x="19" y="29"/>
                    <a:pt x="19" y="25"/>
                  </a:cubicBezTo>
                  <a:cubicBezTo>
                    <a:pt x="19" y="18"/>
                    <a:pt x="19" y="11"/>
                    <a:pt x="21" y="4"/>
                  </a:cubicBezTo>
                  <a:cubicBezTo>
                    <a:pt x="24" y="0"/>
                    <a:pt x="29" y="3"/>
                    <a:pt x="34" y="1"/>
                  </a:cubicBezTo>
                  <a:cubicBezTo>
                    <a:pt x="36" y="0"/>
                    <a:pt x="38" y="1"/>
                    <a:pt x="39" y="4"/>
                  </a:cubicBezTo>
                  <a:cubicBezTo>
                    <a:pt x="36" y="6"/>
                    <a:pt x="38" y="8"/>
                    <a:pt x="39" y="10"/>
                  </a:cubicBezTo>
                  <a:cubicBezTo>
                    <a:pt x="44" y="16"/>
                    <a:pt x="50" y="21"/>
                    <a:pt x="55" y="26"/>
                  </a:cubicBezTo>
                  <a:cubicBezTo>
                    <a:pt x="58" y="31"/>
                    <a:pt x="64" y="35"/>
                    <a:pt x="60" y="41"/>
                  </a:cubicBezTo>
                  <a:cubicBezTo>
                    <a:pt x="57" y="48"/>
                    <a:pt x="51" y="47"/>
                    <a:pt x="45" y="46"/>
                  </a:cubicBezTo>
                  <a:cubicBezTo>
                    <a:pt x="37" y="45"/>
                    <a:pt x="33" y="50"/>
                    <a:pt x="34" y="58"/>
                  </a:cubicBezTo>
                  <a:cubicBezTo>
                    <a:pt x="36" y="67"/>
                    <a:pt x="47" y="79"/>
                    <a:pt x="56" y="81"/>
                  </a:cubicBezTo>
                  <a:cubicBezTo>
                    <a:pt x="63" y="83"/>
                    <a:pt x="68" y="79"/>
                    <a:pt x="73" y="77"/>
                  </a:cubicBezTo>
                  <a:cubicBezTo>
                    <a:pt x="73" y="77"/>
                    <a:pt x="74" y="79"/>
                    <a:pt x="74" y="76"/>
                  </a:cubicBezTo>
                  <a:cubicBezTo>
                    <a:pt x="74" y="71"/>
                    <a:pt x="75" y="66"/>
                    <a:pt x="74" y="61"/>
                  </a:cubicBezTo>
                  <a:cubicBezTo>
                    <a:pt x="76" y="55"/>
                    <a:pt x="81" y="55"/>
                    <a:pt x="85" y="56"/>
                  </a:cubicBezTo>
                  <a:cubicBezTo>
                    <a:pt x="93" y="57"/>
                    <a:pt x="99" y="62"/>
                    <a:pt x="103" y="69"/>
                  </a:cubicBezTo>
                  <a:cubicBezTo>
                    <a:pt x="106" y="74"/>
                    <a:pt x="109" y="79"/>
                    <a:pt x="113" y="84"/>
                  </a:cubicBezTo>
                  <a:cubicBezTo>
                    <a:pt x="114" y="84"/>
                    <a:pt x="114" y="85"/>
                    <a:pt x="114" y="85"/>
                  </a:cubicBezTo>
                  <a:cubicBezTo>
                    <a:pt x="114" y="95"/>
                    <a:pt x="118" y="104"/>
                    <a:pt x="119" y="113"/>
                  </a:cubicBezTo>
                  <a:cubicBezTo>
                    <a:pt x="119" y="116"/>
                    <a:pt x="118" y="120"/>
                    <a:pt x="116" y="122"/>
                  </a:cubicBezTo>
                  <a:cubicBezTo>
                    <a:pt x="113" y="127"/>
                    <a:pt x="108" y="128"/>
                    <a:pt x="103" y="124"/>
                  </a:cubicBezTo>
                  <a:cubicBezTo>
                    <a:pt x="101" y="123"/>
                    <a:pt x="99" y="121"/>
                    <a:pt x="97" y="118"/>
                  </a:cubicBezTo>
                  <a:cubicBezTo>
                    <a:pt x="91" y="111"/>
                    <a:pt x="87" y="111"/>
                    <a:pt x="81" y="119"/>
                  </a:cubicBezTo>
                  <a:cubicBezTo>
                    <a:pt x="75" y="126"/>
                    <a:pt x="75" y="144"/>
                    <a:pt x="81" y="152"/>
                  </a:cubicBezTo>
                  <a:cubicBezTo>
                    <a:pt x="86" y="158"/>
                    <a:pt x="90" y="158"/>
                    <a:pt x="97" y="154"/>
                  </a:cubicBezTo>
                  <a:cubicBezTo>
                    <a:pt x="98" y="153"/>
                    <a:pt x="99" y="152"/>
                    <a:pt x="100" y="151"/>
                  </a:cubicBezTo>
                  <a:cubicBezTo>
                    <a:pt x="104" y="147"/>
                    <a:pt x="109" y="146"/>
                    <a:pt x="114" y="148"/>
                  </a:cubicBezTo>
                  <a:cubicBezTo>
                    <a:pt x="119" y="150"/>
                    <a:pt x="120" y="155"/>
                    <a:pt x="121" y="160"/>
                  </a:cubicBezTo>
                  <a:cubicBezTo>
                    <a:pt x="121" y="162"/>
                    <a:pt x="121" y="165"/>
                    <a:pt x="121" y="167"/>
                  </a:cubicBezTo>
                  <a:cubicBezTo>
                    <a:pt x="120" y="184"/>
                    <a:pt x="112" y="193"/>
                    <a:pt x="95" y="194"/>
                  </a:cubicBezTo>
                  <a:cubicBezTo>
                    <a:pt x="90" y="194"/>
                    <a:pt x="85" y="193"/>
                    <a:pt x="80" y="194"/>
                  </a:cubicBezTo>
                  <a:cubicBezTo>
                    <a:pt x="80" y="194"/>
                    <a:pt x="79" y="194"/>
                    <a:pt x="78" y="195"/>
                  </a:cubicBezTo>
                  <a:cubicBezTo>
                    <a:pt x="69" y="197"/>
                    <a:pt x="59" y="198"/>
                    <a:pt x="49" y="197"/>
                  </a:cubicBezTo>
                  <a:cubicBezTo>
                    <a:pt x="45" y="198"/>
                    <a:pt x="42" y="201"/>
                    <a:pt x="38" y="200"/>
                  </a:cubicBezTo>
                  <a:cubicBezTo>
                    <a:pt x="35" y="197"/>
                    <a:pt x="38" y="196"/>
                    <a:pt x="39" y="195"/>
                  </a:cubicBezTo>
                  <a:cubicBezTo>
                    <a:pt x="40" y="194"/>
                    <a:pt x="44" y="194"/>
                    <a:pt x="42" y="191"/>
                  </a:cubicBezTo>
                  <a:cubicBezTo>
                    <a:pt x="39" y="188"/>
                    <a:pt x="36" y="185"/>
                    <a:pt x="36" y="180"/>
                  </a:cubicBezTo>
                  <a:cubicBezTo>
                    <a:pt x="33" y="171"/>
                    <a:pt x="30" y="163"/>
                    <a:pt x="28" y="155"/>
                  </a:cubicBezTo>
                  <a:cubicBezTo>
                    <a:pt x="26" y="149"/>
                    <a:pt x="24" y="143"/>
                    <a:pt x="24" y="136"/>
                  </a:cubicBezTo>
                  <a:cubicBezTo>
                    <a:pt x="26" y="132"/>
                    <a:pt x="30" y="132"/>
                    <a:pt x="34" y="133"/>
                  </a:cubicBezTo>
                  <a:cubicBezTo>
                    <a:pt x="36" y="133"/>
                    <a:pt x="38" y="134"/>
                    <a:pt x="40" y="136"/>
                  </a:cubicBezTo>
                  <a:cubicBezTo>
                    <a:pt x="44" y="140"/>
                    <a:pt x="49" y="139"/>
                    <a:pt x="54" y="137"/>
                  </a:cubicBezTo>
                  <a:cubicBezTo>
                    <a:pt x="60" y="135"/>
                    <a:pt x="59" y="130"/>
                    <a:pt x="60" y="126"/>
                  </a:cubicBezTo>
                  <a:cubicBezTo>
                    <a:pt x="61" y="118"/>
                    <a:pt x="57" y="112"/>
                    <a:pt x="54" y="105"/>
                  </a:cubicBezTo>
                  <a:cubicBezTo>
                    <a:pt x="54" y="104"/>
                    <a:pt x="53" y="106"/>
                    <a:pt x="52" y="106"/>
                  </a:cubicBezTo>
                  <a:cubicBezTo>
                    <a:pt x="48" y="104"/>
                    <a:pt x="47" y="100"/>
                    <a:pt x="44" y="98"/>
                  </a:cubicBezTo>
                  <a:cubicBezTo>
                    <a:pt x="37" y="94"/>
                    <a:pt x="33" y="95"/>
                    <a:pt x="29" y="102"/>
                  </a:cubicBezTo>
                  <a:cubicBezTo>
                    <a:pt x="27" y="104"/>
                    <a:pt x="26" y="107"/>
                    <a:pt x="24" y="109"/>
                  </a:cubicBezTo>
                  <a:cubicBezTo>
                    <a:pt x="19" y="115"/>
                    <a:pt x="13" y="114"/>
                    <a:pt x="8" y="107"/>
                  </a:cubicBezTo>
                  <a:cubicBezTo>
                    <a:pt x="8" y="106"/>
                    <a:pt x="8" y="105"/>
                    <a:pt x="7" y="104"/>
                  </a:cubicBezTo>
                  <a:cubicBezTo>
                    <a:pt x="0" y="93"/>
                    <a:pt x="2" y="82"/>
                    <a:pt x="8" y="71"/>
                  </a:cubicBezTo>
                  <a:cubicBezTo>
                    <a:pt x="10" y="69"/>
                    <a:pt x="11" y="66"/>
                    <a:pt x="12" y="63"/>
                  </a:cubicBezTo>
                  <a:close/>
                </a:path>
              </a:pathLst>
            </a:custGeom>
            <a:solidFill>
              <a:srgbClr val="BA87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11"/>
            <p:cNvSpPr>
              <a:spLocks/>
            </p:cNvSpPr>
            <p:nvPr/>
          </p:nvSpPr>
          <p:spPr bwMode="auto">
            <a:xfrm>
              <a:off x="-5298049" y="2540988"/>
              <a:ext cx="568335" cy="574672"/>
            </a:xfrm>
            <a:custGeom>
              <a:avLst/>
              <a:gdLst>
                <a:gd name="T0" fmla="*/ 100 w 106"/>
                <a:gd name="T1" fmla="*/ 1 h 107"/>
                <a:gd name="T2" fmla="*/ 102 w 106"/>
                <a:gd name="T3" fmla="*/ 5 h 107"/>
                <a:gd name="T4" fmla="*/ 100 w 106"/>
                <a:gd name="T5" fmla="*/ 8 h 107"/>
                <a:gd name="T6" fmla="*/ 100 w 106"/>
                <a:gd name="T7" fmla="*/ 14 h 107"/>
                <a:gd name="T8" fmla="*/ 81 w 106"/>
                <a:gd name="T9" fmla="*/ 40 h 107"/>
                <a:gd name="T10" fmla="*/ 65 w 106"/>
                <a:gd name="T11" fmla="*/ 51 h 107"/>
                <a:gd name="T12" fmla="*/ 69 w 106"/>
                <a:gd name="T13" fmla="*/ 68 h 107"/>
                <a:gd name="T14" fmla="*/ 80 w 106"/>
                <a:gd name="T15" fmla="*/ 68 h 107"/>
                <a:gd name="T16" fmla="*/ 90 w 106"/>
                <a:gd name="T17" fmla="*/ 85 h 107"/>
                <a:gd name="T18" fmla="*/ 70 w 106"/>
                <a:gd name="T19" fmla="*/ 105 h 107"/>
                <a:gd name="T20" fmla="*/ 59 w 106"/>
                <a:gd name="T21" fmla="*/ 103 h 107"/>
                <a:gd name="T22" fmla="*/ 59 w 106"/>
                <a:gd name="T23" fmla="*/ 86 h 107"/>
                <a:gd name="T24" fmla="*/ 57 w 106"/>
                <a:gd name="T25" fmla="*/ 84 h 107"/>
                <a:gd name="T26" fmla="*/ 52 w 106"/>
                <a:gd name="T27" fmla="*/ 81 h 107"/>
                <a:gd name="T28" fmla="*/ 40 w 106"/>
                <a:gd name="T29" fmla="*/ 83 h 107"/>
                <a:gd name="T30" fmla="*/ 34 w 106"/>
                <a:gd name="T31" fmla="*/ 89 h 107"/>
                <a:gd name="T32" fmla="*/ 12 w 106"/>
                <a:gd name="T33" fmla="*/ 91 h 107"/>
                <a:gd name="T34" fmla="*/ 3 w 106"/>
                <a:gd name="T35" fmla="*/ 89 h 107"/>
                <a:gd name="T36" fmla="*/ 1 w 106"/>
                <a:gd name="T37" fmla="*/ 86 h 107"/>
                <a:gd name="T38" fmla="*/ 1 w 106"/>
                <a:gd name="T39" fmla="*/ 86 h 107"/>
                <a:gd name="T40" fmla="*/ 5 w 106"/>
                <a:gd name="T41" fmla="*/ 77 h 107"/>
                <a:gd name="T42" fmla="*/ 7 w 106"/>
                <a:gd name="T43" fmla="*/ 64 h 107"/>
                <a:gd name="T44" fmla="*/ 16 w 106"/>
                <a:gd name="T45" fmla="*/ 55 h 107"/>
                <a:gd name="T46" fmla="*/ 31 w 106"/>
                <a:gd name="T47" fmla="*/ 38 h 107"/>
                <a:gd name="T48" fmla="*/ 50 w 106"/>
                <a:gd name="T49" fmla="*/ 27 h 107"/>
                <a:gd name="T50" fmla="*/ 58 w 106"/>
                <a:gd name="T51" fmla="*/ 14 h 107"/>
                <a:gd name="T52" fmla="*/ 73 w 106"/>
                <a:gd name="T53" fmla="*/ 4 h 107"/>
                <a:gd name="T54" fmla="*/ 90 w 106"/>
                <a:gd name="T55" fmla="*/ 5 h 107"/>
                <a:gd name="T56" fmla="*/ 100 w 106"/>
                <a:gd name="T57" fmla="*/ 1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6" h="107">
                  <a:moveTo>
                    <a:pt x="100" y="1"/>
                  </a:moveTo>
                  <a:cubicBezTo>
                    <a:pt x="106" y="0"/>
                    <a:pt x="100" y="4"/>
                    <a:pt x="102" y="5"/>
                  </a:cubicBezTo>
                  <a:cubicBezTo>
                    <a:pt x="102" y="6"/>
                    <a:pt x="101" y="7"/>
                    <a:pt x="100" y="8"/>
                  </a:cubicBezTo>
                  <a:cubicBezTo>
                    <a:pt x="99" y="10"/>
                    <a:pt x="100" y="12"/>
                    <a:pt x="100" y="14"/>
                  </a:cubicBezTo>
                  <a:cubicBezTo>
                    <a:pt x="101" y="29"/>
                    <a:pt x="96" y="37"/>
                    <a:pt x="81" y="40"/>
                  </a:cubicBezTo>
                  <a:cubicBezTo>
                    <a:pt x="75" y="42"/>
                    <a:pt x="68" y="43"/>
                    <a:pt x="65" y="51"/>
                  </a:cubicBezTo>
                  <a:cubicBezTo>
                    <a:pt x="64" y="57"/>
                    <a:pt x="62" y="63"/>
                    <a:pt x="69" y="68"/>
                  </a:cubicBezTo>
                  <a:cubicBezTo>
                    <a:pt x="73" y="70"/>
                    <a:pt x="76" y="68"/>
                    <a:pt x="80" y="68"/>
                  </a:cubicBezTo>
                  <a:cubicBezTo>
                    <a:pt x="90" y="71"/>
                    <a:pt x="93" y="75"/>
                    <a:pt x="90" y="85"/>
                  </a:cubicBezTo>
                  <a:cubicBezTo>
                    <a:pt x="86" y="95"/>
                    <a:pt x="79" y="101"/>
                    <a:pt x="70" y="105"/>
                  </a:cubicBezTo>
                  <a:cubicBezTo>
                    <a:pt x="66" y="107"/>
                    <a:pt x="61" y="107"/>
                    <a:pt x="59" y="103"/>
                  </a:cubicBezTo>
                  <a:cubicBezTo>
                    <a:pt x="58" y="97"/>
                    <a:pt x="61" y="91"/>
                    <a:pt x="59" y="86"/>
                  </a:cubicBezTo>
                  <a:cubicBezTo>
                    <a:pt x="59" y="85"/>
                    <a:pt x="59" y="82"/>
                    <a:pt x="57" y="84"/>
                  </a:cubicBezTo>
                  <a:cubicBezTo>
                    <a:pt x="55" y="84"/>
                    <a:pt x="54" y="83"/>
                    <a:pt x="52" y="81"/>
                  </a:cubicBezTo>
                  <a:cubicBezTo>
                    <a:pt x="48" y="78"/>
                    <a:pt x="44" y="78"/>
                    <a:pt x="40" y="83"/>
                  </a:cubicBezTo>
                  <a:cubicBezTo>
                    <a:pt x="38" y="85"/>
                    <a:pt x="36" y="87"/>
                    <a:pt x="34" y="89"/>
                  </a:cubicBezTo>
                  <a:cubicBezTo>
                    <a:pt x="27" y="95"/>
                    <a:pt x="19" y="96"/>
                    <a:pt x="12" y="91"/>
                  </a:cubicBezTo>
                  <a:cubicBezTo>
                    <a:pt x="9" y="90"/>
                    <a:pt x="6" y="89"/>
                    <a:pt x="3" y="89"/>
                  </a:cubicBezTo>
                  <a:cubicBezTo>
                    <a:pt x="2" y="88"/>
                    <a:pt x="0" y="88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4" y="84"/>
                    <a:pt x="5" y="81"/>
                    <a:pt x="5" y="77"/>
                  </a:cubicBezTo>
                  <a:cubicBezTo>
                    <a:pt x="5" y="73"/>
                    <a:pt x="5" y="68"/>
                    <a:pt x="7" y="64"/>
                  </a:cubicBezTo>
                  <a:cubicBezTo>
                    <a:pt x="9" y="60"/>
                    <a:pt x="13" y="58"/>
                    <a:pt x="16" y="55"/>
                  </a:cubicBezTo>
                  <a:cubicBezTo>
                    <a:pt x="21" y="50"/>
                    <a:pt x="27" y="45"/>
                    <a:pt x="31" y="38"/>
                  </a:cubicBezTo>
                  <a:cubicBezTo>
                    <a:pt x="34" y="29"/>
                    <a:pt x="41" y="26"/>
                    <a:pt x="50" y="27"/>
                  </a:cubicBezTo>
                  <a:cubicBezTo>
                    <a:pt x="55" y="24"/>
                    <a:pt x="59" y="20"/>
                    <a:pt x="58" y="14"/>
                  </a:cubicBezTo>
                  <a:cubicBezTo>
                    <a:pt x="60" y="7"/>
                    <a:pt x="66" y="4"/>
                    <a:pt x="73" y="4"/>
                  </a:cubicBezTo>
                  <a:cubicBezTo>
                    <a:pt x="79" y="3"/>
                    <a:pt x="84" y="3"/>
                    <a:pt x="90" y="5"/>
                  </a:cubicBezTo>
                  <a:cubicBezTo>
                    <a:pt x="94" y="6"/>
                    <a:pt x="98" y="5"/>
                    <a:pt x="100" y="1"/>
                  </a:cubicBezTo>
                  <a:close/>
                </a:path>
              </a:pathLst>
            </a:custGeom>
            <a:solidFill>
              <a:srgbClr val="E57C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12"/>
            <p:cNvSpPr>
              <a:spLocks/>
            </p:cNvSpPr>
            <p:nvPr/>
          </p:nvSpPr>
          <p:spPr bwMode="auto">
            <a:xfrm>
              <a:off x="-5663181" y="3739545"/>
              <a:ext cx="376244" cy="554035"/>
            </a:xfrm>
            <a:custGeom>
              <a:avLst/>
              <a:gdLst>
                <a:gd name="T0" fmla="*/ 20 w 70"/>
                <a:gd name="T1" fmla="*/ 98 h 103"/>
                <a:gd name="T2" fmla="*/ 17 w 70"/>
                <a:gd name="T3" fmla="*/ 95 h 103"/>
                <a:gd name="T4" fmla="*/ 17 w 70"/>
                <a:gd name="T5" fmla="*/ 94 h 103"/>
                <a:gd name="T6" fmla="*/ 3 w 70"/>
                <a:gd name="T7" fmla="*/ 28 h 103"/>
                <a:gd name="T8" fmla="*/ 3 w 70"/>
                <a:gd name="T9" fmla="*/ 11 h 103"/>
                <a:gd name="T10" fmla="*/ 12 w 70"/>
                <a:gd name="T11" fmla="*/ 6 h 103"/>
                <a:gd name="T12" fmla="*/ 13 w 70"/>
                <a:gd name="T13" fmla="*/ 7 h 103"/>
                <a:gd name="T14" fmla="*/ 15 w 70"/>
                <a:gd name="T15" fmla="*/ 9 h 103"/>
                <a:gd name="T16" fmla="*/ 36 w 70"/>
                <a:gd name="T17" fmla="*/ 16 h 103"/>
                <a:gd name="T18" fmla="*/ 42 w 70"/>
                <a:gd name="T19" fmla="*/ 4 h 103"/>
                <a:gd name="T20" fmla="*/ 53 w 70"/>
                <a:gd name="T21" fmla="*/ 3 h 103"/>
                <a:gd name="T22" fmla="*/ 66 w 70"/>
                <a:gd name="T23" fmla="*/ 36 h 103"/>
                <a:gd name="T24" fmla="*/ 51 w 70"/>
                <a:gd name="T25" fmla="*/ 41 h 103"/>
                <a:gd name="T26" fmla="*/ 35 w 70"/>
                <a:gd name="T27" fmla="*/ 39 h 103"/>
                <a:gd name="T28" fmla="*/ 34 w 70"/>
                <a:gd name="T29" fmla="*/ 54 h 103"/>
                <a:gd name="T30" fmla="*/ 51 w 70"/>
                <a:gd name="T31" fmla="*/ 95 h 103"/>
                <a:gd name="T32" fmla="*/ 38 w 70"/>
                <a:gd name="T33" fmla="*/ 102 h 103"/>
                <a:gd name="T34" fmla="*/ 20 w 70"/>
                <a:gd name="T35" fmla="*/ 9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" h="103">
                  <a:moveTo>
                    <a:pt x="20" y="98"/>
                  </a:moveTo>
                  <a:cubicBezTo>
                    <a:pt x="19" y="97"/>
                    <a:pt x="18" y="96"/>
                    <a:pt x="17" y="95"/>
                  </a:cubicBezTo>
                  <a:cubicBezTo>
                    <a:pt x="17" y="95"/>
                    <a:pt x="17" y="94"/>
                    <a:pt x="17" y="94"/>
                  </a:cubicBezTo>
                  <a:cubicBezTo>
                    <a:pt x="8" y="73"/>
                    <a:pt x="12" y="49"/>
                    <a:pt x="3" y="28"/>
                  </a:cubicBezTo>
                  <a:cubicBezTo>
                    <a:pt x="0" y="22"/>
                    <a:pt x="2" y="17"/>
                    <a:pt x="3" y="11"/>
                  </a:cubicBezTo>
                  <a:cubicBezTo>
                    <a:pt x="5" y="8"/>
                    <a:pt x="8" y="7"/>
                    <a:pt x="12" y="6"/>
                  </a:cubicBezTo>
                  <a:cubicBezTo>
                    <a:pt x="12" y="6"/>
                    <a:pt x="13" y="7"/>
                    <a:pt x="13" y="7"/>
                  </a:cubicBezTo>
                  <a:cubicBezTo>
                    <a:pt x="14" y="8"/>
                    <a:pt x="15" y="9"/>
                    <a:pt x="15" y="9"/>
                  </a:cubicBezTo>
                  <a:cubicBezTo>
                    <a:pt x="23" y="20"/>
                    <a:pt x="24" y="21"/>
                    <a:pt x="36" y="16"/>
                  </a:cubicBezTo>
                  <a:cubicBezTo>
                    <a:pt x="42" y="14"/>
                    <a:pt x="41" y="9"/>
                    <a:pt x="42" y="4"/>
                  </a:cubicBezTo>
                  <a:cubicBezTo>
                    <a:pt x="45" y="0"/>
                    <a:pt x="49" y="1"/>
                    <a:pt x="53" y="3"/>
                  </a:cubicBezTo>
                  <a:cubicBezTo>
                    <a:pt x="63" y="8"/>
                    <a:pt x="70" y="25"/>
                    <a:pt x="66" y="36"/>
                  </a:cubicBezTo>
                  <a:cubicBezTo>
                    <a:pt x="63" y="44"/>
                    <a:pt x="58" y="46"/>
                    <a:pt x="51" y="41"/>
                  </a:cubicBezTo>
                  <a:cubicBezTo>
                    <a:pt x="46" y="38"/>
                    <a:pt x="41" y="34"/>
                    <a:pt x="35" y="39"/>
                  </a:cubicBezTo>
                  <a:cubicBezTo>
                    <a:pt x="30" y="43"/>
                    <a:pt x="33" y="49"/>
                    <a:pt x="34" y="54"/>
                  </a:cubicBezTo>
                  <a:cubicBezTo>
                    <a:pt x="37" y="69"/>
                    <a:pt x="42" y="83"/>
                    <a:pt x="51" y="95"/>
                  </a:cubicBezTo>
                  <a:cubicBezTo>
                    <a:pt x="48" y="101"/>
                    <a:pt x="44" y="103"/>
                    <a:pt x="38" y="102"/>
                  </a:cubicBezTo>
                  <a:cubicBezTo>
                    <a:pt x="32" y="101"/>
                    <a:pt x="26" y="100"/>
                    <a:pt x="20" y="98"/>
                  </a:cubicBezTo>
                  <a:close/>
                </a:path>
              </a:pathLst>
            </a:custGeom>
            <a:solidFill>
              <a:srgbClr val="A268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13"/>
            <p:cNvSpPr>
              <a:spLocks/>
            </p:cNvSpPr>
            <p:nvPr/>
          </p:nvSpPr>
          <p:spPr bwMode="auto">
            <a:xfrm>
              <a:off x="-5277411" y="4126893"/>
              <a:ext cx="2625773" cy="995358"/>
            </a:xfrm>
            <a:custGeom>
              <a:avLst/>
              <a:gdLst>
                <a:gd name="T0" fmla="*/ 390 w 489"/>
                <a:gd name="T1" fmla="*/ 35 h 185"/>
                <a:gd name="T2" fmla="*/ 372 w 489"/>
                <a:gd name="T3" fmla="*/ 59 h 185"/>
                <a:gd name="T4" fmla="*/ 346 w 489"/>
                <a:gd name="T5" fmla="*/ 72 h 185"/>
                <a:gd name="T6" fmla="*/ 339 w 489"/>
                <a:gd name="T7" fmla="*/ 74 h 185"/>
                <a:gd name="T8" fmla="*/ 322 w 489"/>
                <a:gd name="T9" fmla="*/ 82 h 185"/>
                <a:gd name="T10" fmla="*/ 289 w 489"/>
                <a:gd name="T11" fmla="*/ 94 h 185"/>
                <a:gd name="T12" fmla="*/ 253 w 489"/>
                <a:gd name="T13" fmla="*/ 98 h 185"/>
                <a:gd name="T14" fmla="*/ 249 w 489"/>
                <a:gd name="T15" fmla="*/ 99 h 185"/>
                <a:gd name="T16" fmla="*/ 221 w 489"/>
                <a:gd name="T17" fmla="*/ 109 h 185"/>
                <a:gd name="T18" fmla="*/ 200 w 489"/>
                <a:gd name="T19" fmla="*/ 124 h 185"/>
                <a:gd name="T20" fmla="*/ 168 w 489"/>
                <a:gd name="T21" fmla="*/ 174 h 185"/>
                <a:gd name="T22" fmla="*/ 147 w 489"/>
                <a:gd name="T23" fmla="*/ 184 h 185"/>
                <a:gd name="T24" fmla="*/ 128 w 489"/>
                <a:gd name="T25" fmla="*/ 162 h 185"/>
                <a:gd name="T26" fmla="*/ 119 w 489"/>
                <a:gd name="T27" fmla="*/ 153 h 185"/>
                <a:gd name="T28" fmla="*/ 63 w 489"/>
                <a:gd name="T29" fmla="*/ 138 h 185"/>
                <a:gd name="T30" fmla="*/ 24 w 489"/>
                <a:gd name="T31" fmla="*/ 118 h 185"/>
                <a:gd name="T32" fmla="*/ 6 w 489"/>
                <a:gd name="T33" fmla="*/ 92 h 185"/>
                <a:gd name="T34" fmla="*/ 2 w 489"/>
                <a:gd name="T35" fmla="*/ 79 h 185"/>
                <a:gd name="T36" fmla="*/ 3 w 489"/>
                <a:gd name="T37" fmla="*/ 73 h 185"/>
                <a:gd name="T38" fmla="*/ 7 w 489"/>
                <a:gd name="T39" fmla="*/ 78 h 185"/>
                <a:gd name="T40" fmla="*/ 10 w 489"/>
                <a:gd name="T41" fmla="*/ 91 h 185"/>
                <a:gd name="T42" fmla="*/ 16 w 489"/>
                <a:gd name="T43" fmla="*/ 105 h 185"/>
                <a:gd name="T44" fmla="*/ 31 w 489"/>
                <a:gd name="T45" fmla="*/ 114 h 185"/>
                <a:gd name="T46" fmla="*/ 44 w 489"/>
                <a:gd name="T47" fmla="*/ 120 h 185"/>
                <a:gd name="T48" fmla="*/ 72 w 489"/>
                <a:gd name="T49" fmla="*/ 135 h 185"/>
                <a:gd name="T50" fmla="*/ 103 w 489"/>
                <a:gd name="T51" fmla="*/ 145 h 185"/>
                <a:gd name="T52" fmla="*/ 105 w 489"/>
                <a:gd name="T53" fmla="*/ 145 h 185"/>
                <a:gd name="T54" fmla="*/ 110 w 489"/>
                <a:gd name="T55" fmla="*/ 146 h 185"/>
                <a:gd name="T56" fmla="*/ 124 w 489"/>
                <a:gd name="T57" fmla="*/ 146 h 185"/>
                <a:gd name="T58" fmla="*/ 131 w 489"/>
                <a:gd name="T59" fmla="*/ 147 h 185"/>
                <a:gd name="T60" fmla="*/ 132 w 489"/>
                <a:gd name="T61" fmla="*/ 157 h 185"/>
                <a:gd name="T62" fmla="*/ 138 w 489"/>
                <a:gd name="T63" fmla="*/ 174 h 185"/>
                <a:gd name="T64" fmla="*/ 152 w 489"/>
                <a:gd name="T65" fmla="*/ 179 h 185"/>
                <a:gd name="T66" fmla="*/ 162 w 489"/>
                <a:gd name="T67" fmla="*/ 174 h 185"/>
                <a:gd name="T68" fmla="*/ 182 w 489"/>
                <a:gd name="T69" fmla="*/ 143 h 185"/>
                <a:gd name="T70" fmla="*/ 184 w 489"/>
                <a:gd name="T71" fmla="*/ 137 h 185"/>
                <a:gd name="T72" fmla="*/ 187 w 489"/>
                <a:gd name="T73" fmla="*/ 131 h 185"/>
                <a:gd name="T74" fmla="*/ 193 w 489"/>
                <a:gd name="T75" fmla="*/ 124 h 185"/>
                <a:gd name="T76" fmla="*/ 230 w 489"/>
                <a:gd name="T77" fmla="*/ 102 h 185"/>
                <a:gd name="T78" fmla="*/ 247 w 489"/>
                <a:gd name="T79" fmla="*/ 94 h 185"/>
                <a:gd name="T80" fmla="*/ 256 w 489"/>
                <a:gd name="T81" fmla="*/ 90 h 185"/>
                <a:gd name="T82" fmla="*/ 290 w 489"/>
                <a:gd name="T83" fmla="*/ 88 h 185"/>
                <a:gd name="T84" fmla="*/ 318 w 489"/>
                <a:gd name="T85" fmla="*/ 77 h 185"/>
                <a:gd name="T86" fmla="*/ 337 w 489"/>
                <a:gd name="T87" fmla="*/ 68 h 185"/>
                <a:gd name="T88" fmla="*/ 340 w 489"/>
                <a:gd name="T89" fmla="*/ 68 h 185"/>
                <a:gd name="T90" fmla="*/ 383 w 489"/>
                <a:gd name="T91" fmla="*/ 39 h 185"/>
                <a:gd name="T92" fmla="*/ 387 w 489"/>
                <a:gd name="T93" fmla="*/ 22 h 185"/>
                <a:gd name="T94" fmla="*/ 400 w 489"/>
                <a:gd name="T95" fmla="*/ 12 h 185"/>
                <a:gd name="T96" fmla="*/ 443 w 489"/>
                <a:gd name="T97" fmla="*/ 15 h 185"/>
                <a:gd name="T98" fmla="*/ 464 w 489"/>
                <a:gd name="T99" fmla="*/ 9 h 185"/>
                <a:gd name="T100" fmla="*/ 489 w 489"/>
                <a:gd name="T101" fmla="*/ 0 h 185"/>
                <a:gd name="T102" fmla="*/ 484 w 489"/>
                <a:gd name="T103" fmla="*/ 6 h 185"/>
                <a:gd name="T104" fmla="*/ 472 w 489"/>
                <a:gd name="T105" fmla="*/ 10 h 185"/>
                <a:gd name="T106" fmla="*/ 463 w 489"/>
                <a:gd name="T107" fmla="*/ 16 h 185"/>
                <a:gd name="T108" fmla="*/ 426 w 489"/>
                <a:gd name="T109" fmla="*/ 20 h 185"/>
                <a:gd name="T110" fmla="*/ 398 w 489"/>
                <a:gd name="T111" fmla="*/ 17 h 185"/>
                <a:gd name="T112" fmla="*/ 392 w 489"/>
                <a:gd name="T113" fmla="*/ 21 h 185"/>
                <a:gd name="T114" fmla="*/ 390 w 489"/>
                <a:gd name="T115" fmla="*/ 3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89" h="185">
                  <a:moveTo>
                    <a:pt x="390" y="35"/>
                  </a:moveTo>
                  <a:cubicBezTo>
                    <a:pt x="389" y="47"/>
                    <a:pt x="381" y="54"/>
                    <a:pt x="372" y="59"/>
                  </a:cubicBezTo>
                  <a:cubicBezTo>
                    <a:pt x="363" y="63"/>
                    <a:pt x="354" y="67"/>
                    <a:pt x="346" y="72"/>
                  </a:cubicBezTo>
                  <a:cubicBezTo>
                    <a:pt x="344" y="73"/>
                    <a:pt x="341" y="75"/>
                    <a:pt x="339" y="74"/>
                  </a:cubicBezTo>
                  <a:cubicBezTo>
                    <a:pt x="332" y="73"/>
                    <a:pt x="327" y="77"/>
                    <a:pt x="322" y="82"/>
                  </a:cubicBezTo>
                  <a:cubicBezTo>
                    <a:pt x="313" y="91"/>
                    <a:pt x="302" y="94"/>
                    <a:pt x="289" y="94"/>
                  </a:cubicBezTo>
                  <a:cubicBezTo>
                    <a:pt x="277" y="93"/>
                    <a:pt x="265" y="96"/>
                    <a:pt x="253" y="98"/>
                  </a:cubicBezTo>
                  <a:cubicBezTo>
                    <a:pt x="251" y="98"/>
                    <a:pt x="250" y="98"/>
                    <a:pt x="249" y="99"/>
                  </a:cubicBezTo>
                  <a:cubicBezTo>
                    <a:pt x="242" y="107"/>
                    <a:pt x="231" y="107"/>
                    <a:pt x="221" y="109"/>
                  </a:cubicBezTo>
                  <a:cubicBezTo>
                    <a:pt x="213" y="111"/>
                    <a:pt x="205" y="116"/>
                    <a:pt x="200" y="124"/>
                  </a:cubicBezTo>
                  <a:cubicBezTo>
                    <a:pt x="189" y="140"/>
                    <a:pt x="177" y="156"/>
                    <a:pt x="168" y="174"/>
                  </a:cubicBezTo>
                  <a:cubicBezTo>
                    <a:pt x="163" y="182"/>
                    <a:pt x="157" y="185"/>
                    <a:pt x="147" y="184"/>
                  </a:cubicBezTo>
                  <a:cubicBezTo>
                    <a:pt x="137" y="182"/>
                    <a:pt x="128" y="173"/>
                    <a:pt x="128" y="162"/>
                  </a:cubicBezTo>
                  <a:cubicBezTo>
                    <a:pt x="129" y="155"/>
                    <a:pt x="127" y="153"/>
                    <a:pt x="119" y="153"/>
                  </a:cubicBezTo>
                  <a:cubicBezTo>
                    <a:pt x="100" y="152"/>
                    <a:pt x="81" y="148"/>
                    <a:pt x="63" y="138"/>
                  </a:cubicBezTo>
                  <a:cubicBezTo>
                    <a:pt x="51" y="131"/>
                    <a:pt x="38" y="123"/>
                    <a:pt x="24" y="118"/>
                  </a:cubicBezTo>
                  <a:cubicBezTo>
                    <a:pt x="13" y="114"/>
                    <a:pt x="6" y="106"/>
                    <a:pt x="6" y="92"/>
                  </a:cubicBezTo>
                  <a:cubicBezTo>
                    <a:pt x="6" y="88"/>
                    <a:pt x="2" y="84"/>
                    <a:pt x="2" y="79"/>
                  </a:cubicBezTo>
                  <a:cubicBezTo>
                    <a:pt x="2" y="77"/>
                    <a:pt x="0" y="75"/>
                    <a:pt x="3" y="73"/>
                  </a:cubicBezTo>
                  <a:cubicBezTo>
                    <a:pt x="6" y="73"/>
                    <a:pt x="5" y="76"/>
                    <a:pt x="7" y="78"/>
                  </a:cubicBezTo>
                  <a:cubicBezTo>
                    <a:pt x="9" y="82"/>
                    <a:pt x="11" y="86"/>
                    <a:pt x="10" y="91"/>
                  </a:cubicBezTo>
                  <a:cubicBezTo>
                    <a:pt x="10" y="97"/>
                    <a:pt x="12" y="101"/>
                    <a:pt x="16" y="105"/>
                  </a:cubicBezTo>
                  <a:cubicBezTo>
                    <a:pt x="20" y="110"/>
                    <a:pt x="26" y="112"/>
                    <a:pt x="31" y="114"/>
                  </a:cubicBezTo>
                  <a:cubicBezTo>
                    <a:pt x="35" y="117"/>
                    <a:pt x="40" y="118"/>
                    <a:pt x="44" y="120"/>
                  </a:cubicBezTo>
                  <a:cubicBezTo>
                    <a:pt x="53" y="125"/>
                    <a:pt x="63" y="130"/>
                    <a:pt x="72" y="135"/>
                  </a:cubicBezTo>
                  <a:cubicBezTo>
                    <a:pt x="82" y="140"/>
                    <a:pt x="93" y="142"/>
                    <a:pt x="103" y="145"/>
                  </a:cubicBezTo>
                  <a:cubicBezTo>
                    <a:pt x="104" y="145"/>
                    <a:pt x="105" y="145"/>
                    <a:pt x="105" y="145"/>
                  </a:cubicBezTo>
                  <a:cubicBezTo>
                    <a:pt x="107" y="146"/>
                    <a:pt x="108" y="146"/>
                    <a:pt x="110" y="146"/>
                  </a:cubicBezTo>
                  <a:cubicBezTo>
                    <a:pt x="115" y="147"/>
                    <a:pt x="119" y="147"/>
                    <a:pt x="124" y="146"/>
                  </a:cubicBezTo>
                  <a:cubicBezTo>
                    <a:pt x="127" y="146"/>
                    <a:pt x="129" y="145"/>
                    <a:pt x="131" y="147"/>
                  </a:cubicBezTo>
                  <a:cubicBezTo>
                    <a:pt x="134" y="150"/>
                    <a:pt x="133" y="154"/>
                    <a:pt x="132" y="157"/>
                  </a:cubicBezTo>
                  <a:cubicBezTo>
                    <a:pt x="131" y="164"/>
                    <a:pt x="132" y="169"/>
                    <a:pt x="138" y="174"/>
                  </a:cubicBezTo>
                  <a:cubicBezTo>
                    <a:pt x="142" y="178"/>
                    <a:pt x="147" y="179"/>
                    <a:pt x="152" y="179"/>
                  </a:cubicBezTo>
                  <a:cubicBezTo>
                    <a:pt x="156" y="179"/>
                    <a:pt x="160" y="178"/>
                    <a:pt x="162" y="174"/>
                  </a:cubicBezTo>
                  <a:cubicBezTo>
                    <a:pt x="167" y="163"/>
                    <a:pt x="174" y="153"/>
                    <a:pt x="182" y="143"/>
                  </a:cubicBezTo>
                  <a:cubicBezTo>
                    <a:pt x="183" y="141"/>
                    <a:pt x="183" y="139"/>
                    <a:pt x="184" y="137"/>
                  </a:cubicBezTo>
                  <a:cubicBezTo>
                    <a:pt x="185" y="135"/>
                    <a:pt x="186" y="133"/>
                    <a:pt x="187" y="131"/>
                  </a:cubicBezTo>
                  <a:cubicBezTo>
                    <a:pt x="189" y="129"/>
                    <a:pt x="192" y="127"/>
                    <a:pt x="193" y="124"/>
                  </a:cubicBezTo>
                  <a:cubicBezTo>
                    <a:pt x="202" y="110"/>
                    <a:pt x="214" y="104"/>
                    <a:pt x="230" y="102"/>
                  </a:cubicBezTo>
                  <a:cubicBezTo>
                    <a:pt x="237" y="102"/>
                    <a:pt x="242" y="98"/>
                    <a:pt x="247" y="94"/>
                  </a:cubicBezTo>
                  <a:cubicBezTo>
                    <a:pt x="250" y="92"/>
                    <a:pt x="253" y="90"/>
                    <a:pt x="256" y="90"/>
                  </a:cubicBezTo>
                  <a:cubicBezTo>
                    <a:pt x="267" y="90"/>
                    <a:pt x="279" y="88"/>
                    <a:pt x="290" y="88"/>
                  </a:cubicBezTo>
                  <a:cubicBezTo>
                    <a:pt x="301" y="89"/>
                    <a:pt x="311" y="86"/>
                    <a:pt x="318" y="77"/>
                  </a:cubicBezTo>
                  <a:cubicBezTo>
                    <a:pt x="323" y="71"/>
                    <a:pt x="330" y="68"/>
                    <a:pt x="337" y="68"/>
                  </a:cubicBezTo>
                  <a:cubicBezTo>
                    <a:pt x="338" y="68"/>
                    <a:pt x="339" y="68"/>
                    <a:pt x="340" y="68"/>
                  </a:cubicBezTo>
                  <a:cubicBezTo>
                    <a:pt x="356" y="60"/>
                    <a:pt x="373" y="55"/>
                    <a:pt x="383" y="39"/>
                  </a:cubicBezTo>
                  <a:cubicBezTo>
                    <a:pt x="386" y="34"/>
                    <a:pt x="386" y="28"/>
                    <a:pt x="387" y="22"/>
                  </a:cubicBezTo>
                  <a:cubicBezTo>
                    <a:pt x="387" y="13"/>
                    <a:pt x="390" y="11"/>
                    <a:pt x="400" y="12"/>
                  </a:cubicBezTo>
                  <a:cubicBezTo>
                    <a:pt x="414" y="13"/>
                    <a:pt x="429" y="16"/>
                    <a:pt x="443" y="15"/>
                  </a:cubicBezTo>
                  <a:cubicBezTo>
                    <a:pt x="451" y="15"/>
                    <a:pt x="458" y="14"/>
                    <a:pt x="464" y="9"/>
                  </a:cubicBezTo>
                  <a:cubicBezTo>
                    <a:pt x="472" y="4"/>
                    <a:pt x="480" y="0"/>
                    <a:pt x="489" y="0"/>
                  </a:cubicBezTo>
                  <a:cubicBezTo>
                    <a:pt x="489" y="5"/>
                    <a:pt x="489" y="5"/>
                    <a:pt x="484" y="6"/>
                  </a:cubicBezTo>
                  <a:cubicBezTo>
                    <a:pt x="480" y="6"/>
                    <a:pt x="475" y="7"/>
                    <a:pt x="472" y="10"/>
                  </a:cubicBezTo>
                  <a:cubicBezTo>
                    <a:pt x="469" y="11"/>
                    <a:pt x="467" y="16"/>
                    <a:pt x="463" y="16"/>
                  </a:cubicBezTo>
                  <a:cubicBezTo>
                    <a:pt x="451" y="22"/>
                    <a:pt x="439" y="22"/>
                    <a:pt x="426" y="20"/>
                  </a:cubicBezTo>
                  <a:cubicBezTo>
                    <a:pt x="417" y="19"/>
                    <a:pt x="407" y="17"/>
                    <a:pt x="398" y="17"/>
                  </a:cubicBezTo>
                  <a:cubicBezTo>
                    <a:pt x="394" y="16"/>
                    <a:pt x="392" y="18"/>
                    <a:pt x="392" y="21"/>
                  </a:cubicBezTo>
                  <a:cubicBezTo>
                    <a:pt x="390" y="26"/>
                    <a:pt x="392" y="30"/>
                    <a:pt x="390" y="35"/>
                  </a:cubicBezTo>
                  <a:close/>
                </a:path>
              </a:pathLst>
            </a:custGeom>
            <a:solidFill>
              <a:srgbClr val="DBDA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14"/>
            <p:cNvSpPr>
              <a:spLocks/>
            </p:cNvSpPr>
            <p:nvPr/>
          </p:nvSpPr>
          <p:spPr bwMode="auto">
            <a:xfrm>
              <a:off x="-3124721" y="4444392"/>
              <a:ext cx="890604" cy="504823"/>
            </a:xfrm>
            <a:custGeom>
              <a:avLst/>
              <a:gdLst>
                <a:gd name="T0" fmla="*/ 91 w 166"/>
                <a:gd name="T1" fmla="*/ 33 h 94"/>
                <a:gd name="T2" fmla="*/ 125 w 166"/>
                <a:gd name="T3" fmla="*/ 12 h 94"/>
                <a:gd name="T4" fmla="*/ 134 w 166"/>
                <a:gd name="T5" fmla="*/ 11 h 94"/>
                <a:gd name="T6" fmla="*/ 140 w 166"/>
                <a:gd name="T7" fmla="*/ 15 h 94"/>
                <a:gd name="T8" fmla="*/ 163 w 166"/>
                <a:gd name="T9" fmla="*/ 41 h 94"/>
                <a:gd name="T10" fmla="*/ 165 w 166"/>
                <a:gd name="T11" fmla="*/ 47 h 94"/>
                <a:gd name="T12" fmla="*/ 162 w 166"/>
                <a:gd name="T13" fmla="*/ 47 h 94"/>
                <a:gd name="T14" fmla="*/ 160 w 166"/>
                <a:gd name="T15" fmla="*/ 48 h 94"/>
                <a:gd name="T16" fmla="*/ 156 w 166"/>
                <a:gd name="T17" fmla="*/ 47 h 94"/>
                <a:gd name="T18" fmla="*/ 135 w 166"/>
                <a:gd name="T19" fmla="*/ 20 h 94"/>
                <a:gd name="T20" fmla="*/ 125 w 166"/>
                <a:gd name="T21" fmla="*/ 19 h 94"/>
                <a:gd name="T22" fmla="*/ 86 w 166"/>
                <a:gd name="T23" fmla="*/ 39 h 94"/>
                <a:gd name="T24" fmla="*/ 74 w 166"/>
                <a:gd name="T25" fmla="*/ 33 h 94"/>
                <a:gd name="T26" fmla="*/ 76 w 166"/>
                <a:gd name="T27" fmla="*/ 12 h 94"/>
                <a:gd name="T28" fmla="*/ 71 w 166"/>
                <a:gd name="T29" fmla="*/ 7 h 94"/>
                <a:gd name="T30" fmla="*/ 48 w 166"/>
                <a:gd name="T31" fmla="*/ 16 h 94"/>
                <a:gd name="T32" fmla="*/ 51 w 166"/>
                <a:gd name="T33" fmla="*/ 28 h 94"/>
                <a:gd name="T34" fmla="*/ 64 w 166"/>
                <a:gd name="T35" fmla="*/ 43 h 94"/>
                <a:gd name="T36" fmla="*/ 51 w 166"/>
                <a:gd name="T37" fmla="*/ 60 h 94"/>
                <a:gd name="T38" fmla="*/ 25 w 166"/>
                <a:gd name="T39" fmla="*/ 72 h 94"/>
                <a:gd name="T40" fmla="*/ 21 w 166"/>
                <a:gd name="T41" fmla="*/ 75 h 94"/>
                <a:gd name="T42" fmla="*/ 7 w 166"/>
                <a:gd name="T43" fmla="*/ 93 h 94"/>
                <a:gd name="T44" fmla="*/ 5 w 166"/>
                <a:gd name="T45" fmla="*/ 94 h 94"/>
                <a:gd name="T46" fmla="*/ 4 w 166"/>
                <a:gd name="T47" fmla="*/ 94 h 94"/>
                <a:gd name="T48" fmla="*/ 3 w 166"/>
                <a:gd name="T49" fmla="*/ 88 h 94"/>
                <a:gd name="T50" fmla="*/ 16 w 166"/>
                <a:gd name="T51" fmla="*/ 73 h 94"/>
                <a:gd name="T52" fmla="*/ 34 w 166"/>
                <a:gd name="T53" fmla="*/ 62 h 94"/>
                <a:gd name="T54" fmla="*/ 56 w 166"/>
                <a:gd name="T55" fmla="*/ 49 h 94"/>
                <a:gd name="T56" fmla="*/ 51 w 166"/>
                <a:gd name="T57" fmla="*/ 38 h 94"/>
                <a:gd name="T58" fmla="*/ 39 w 166"/>
                <a:gd name="T59" fmla="*/ 24 h 94"/>
                <a:gd name="T60" fmla="*/ 64 w 166"/>
                <a:gd name="T61" fmla="*/ 2 h 94"/>
                <a:gd name="T62" fmla="*/ 78 w 166"/>
                <a:gd name="T63" fmla="*/ 4 h 94"/>
                <a:gd name="T64" fmla="*/ 83 w 166"/>
                <a:gd name="T65" fmla="*/ 19 h 94"/>
                <a:gd name="T66" fmla="*/ 82 w 166"/>
                <a:gd name="T67" fmla="*/ 22 h 94"/>
                <a:gd name="T68" fmla="*/ 91 w 166"/>
                <a:gd name="T69" fmla="*/ 3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6" h="94">
                  <a:moveTo>
                    <a:pt x="91" y="33"/>
                  </a:moveTo>
                  <a:cubicBezTo>
                    <a:pt x="104" y="28"/>
                    <a:pt x="117" y="24"/>
                    <a:pt x="125" y="12"/>
                  </a:cubicBezTo>
                  <a:cubicBezTo>
                    <a:pt x="128" y="8"/>
                    <a:pt x="131" y="11"/>
                    <a:pt x="134" y="11"/>
                  </a:cubicBezTo>
                  <a:cubicBezTo>
                    <a:pt x="136" y="12"/>
                    <a:pt x="139" y="13"/>
                    <a:pt x="140" y="15"/>
                  </a:cubicBezTo>
                  <a:cubicBezTo>
                    <a:pt x="147" y="25"/>
                    <a:pt x="155" y="32"/>
                    <a:pt x="163" y="41"/>
                  </a:cubicBezTo>
                  <a:cubicBezTo>
                    <a:pt x="164" y="43"/>
                    <a:pt x="166" y="45"/>
                    <a:pt x="165" y="47"/>
                  </a:cubicBezTo>
                  <a:cubicBezTo>
                    <a:pt x="164" y="48"/>
                    <a:pt x="163" y="48"/>
                    <a:pt x="162" y="47"/>
                  </a:cubicBezTo>
                  <a:cubicBezTo>
                    <a:pt x="160" y="44"/>
                    <a:pt x="161" y="48"/>
                    <a:pt x="160" y="48"/>
                  </a:cubicBezTo>
                  <a:cubicBezTo>
                    <a:pt x="158" y="48"/>
                    <a:pt x="157" y="48"/>
                    <a:pt x="156" y="47"/>
                  </a:cubicBezTo>
                  <a:cubicBezTo>
                    <a:pt x="152" y="36"/>
                    <a:pt x="141" y="30"/>
                    <a:pt x="135" y="20"/>
                  </a:cubicBezTo>
                  <a:cubicBezTo>
                    <a:pt x="132" y="14"/>
                    <a:pt x="129" y="14"/>
                    <a:pt x="125" y="19"/>
                  </a:cubicBezTo>
                  <a:cubicBezTo>
                    <a:pt x="115" y="31"/>
                    <a:pt x="101" y="36"/>
                    <a:pt x="86" y="39"/>
                  </a:cubicBezTo>
                  <a:cubicBezTo>
                    <a:pt x="82" y="40"/>
                    <a:pt x="76" y="41"/>
                    <a:pt x="74" y="33"/>
                  </a:cubicBezTo>
                  <a:cubicBezTo>
                    <a:pt x="73" y="26"/>
                    <a:pt x="77" y="19"/>
                    <a:pt x="76" y="12"/>
                  </a:cubicBezTo>
                  <a:cubicBezTo>
                    <a:pt x="75" y="9"/>
                    <a:pt x="73" y="8"/>
                    <a:pt x="71" y="7"/>
                  </a:cubicBezTo>
                  <a:cubicBezTo>
                    <a:pt x="64" y="6"/>
                    <a:pt x="52" y="10"/>
                    <a:pt x="48" y="16"/>
                  </a:cubicBezTo>
                  <a:cubicBezTo>
                    <a:pt x="44" y="21"/>
                    <a:pt x="45" y="25"/>
                    <a:pt x="51" y="28"/>
                  </a:cubicBezTo>
                  <a:cubicBezTo>
                    <a:pt x="58" y="30"/>
                    <a:pt x="65" y="35"/>
                    <a:pt x="64" y="43"/>
                  </a:cubicBezTo>
                  <a:cubicBezTo>
                    <a:pt x="64" y="51"/>
                    <a:pt x="58" y="56"/>
                    <a:pt x="51" y="60"/>
                  </a:cubicBezTo>
                  <a:cubicBezTo>
                    <a:pt x="43" y="65"/>
                    <a:pt x="33" y="67"/>
                    <a:pt x="25" y="72"/>
                  </a:cubicBezTo>
                  <a:cubicBezTo>
                    <a:pt x="23" y="73"/>
                    <a:pt x="21" y="73"/>
                    <a:pt x="21" y="75"/>
                  </a:cubicBezTo>
                  <a:cubicBezTo>
                    <a:pt x="19" y="83"/>
                    <a:pt x="11" y="87"/>
                    <a:pt x="7" y="93"/>
                  </a:cubicBezTo>
                  <a:cubicBezTo>
                    <a:pt x="6" y="94"/>
                    <a:pt x="5" y="94"/>
                    <a:pt x="5" y="94"/>
                  </a:cubicBezTo>
                  <a:cubicBezTo>
                    <a:pt x="4" y="94"/>
                    <a:pt x="4" y="94"/>
                    <a:pt x="4" y="94"/>
                  </a:cubicBezTo>
                  <a:cubicBezTo>
                    <a:pt x="0" y="92"/>
                    <a:pt x="1" y="90"/>
                    <a:pt x="3" y="88"/>
                  </a:cubicBezTo>
                  <a:cubicBezTo>
                    <a:pt x="9" y="84"/>
                    <a:pt x="13" y="78"/>
                    <a:pt x="16" y="73"/>
                  </a:cubicBezTo>
                  <a:cubicBezTo>
                    <a:pt x="20" y="67"/>
                    <a:pt x="28" y="64"/>
                    <a:pt x="34" y="62"/>
                  </a:cubicBezTo>
                  <a:cubicBezTo>
                    <a:pt x="42" y="59"/>
                    <a:pt x="50" y="55"/>
                    <a:pt x="56" y="49"/>
                  </a:cubicBezTo>
                  <a:cubicBezTo>
                    <a:pt x="60" y="42"/>
                    <a:pt x="54" y="40"/>
                    <a:pt x="51" y="38"/>
                  </a:cubicBezTo>
                  <a:cubicBezTo>
                    <a:pt x="45" y="34"/>
                    <a:pt x="40" y="31"/>
                    <a:pt x="39" y="24"/>
                  </a:cubicBezTo>
                  <a:cubicBezTo>
                    <a:pt x="40" y="13"/>
                    <a:pt x="49" y="5"/>
                    <a:pt x="64" y="2"/>
                  </a:cubicBezTo>
                  <a:cubicBezTo>
                    <a:pt x="69" y="0"/>
                    <a:pt x="74" y="2"/>
                    <a:pt x="78" y="4"/>
                  </a:cubicBezTo>
                  <a:cubicBezTo>
                    <a:pt x="84" y="8"/>
                    <a:pt x="85" y="13"/>
                    <a:pt x="83" y="19"/>
                  </a:cubicBezTo>
                  <a:cubicBezTo>
                    <a:pt x="82" y="20"/>
                    <a:pt x="82" y="21"/>
                    <a:pt x="82" y="22"/>
                  </a:cubicBezTo>
                  <a:cubicBezTo>
                    <a:pt x="79" y="31"/>
                    <a:pt x="81" y="34"/>
                    <a:pt x="91" y="33"/>
                  </a:cubicBezTo>
                  <a:close/>
                </a:path>
              </a:pathLst>
            </a:custGeom>
            <a:solidFill>
              <a:srgbClr val="A895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15"/>
            <p:cNvSpPr>
              <a:spLocks/>
            </p:cNvSpPr>
            <p:nvPr/>
          </p:nvSpPr>
          <p:spPr bwMode="auto">
            <a:xfrm>
              <a:off x="-2597662" y="4498367"/>
              <a:ext cx="385770" cy="671509"/>
            </a:xfrm>
            <a:custGeom>
              <a:avLst/>
              <a:gdLst>
                <a:gd name="T0" fmla="*/ 66 w 72"/>
                <a:gd name="T1" fmla="*/ 37 h 125"/>
                <a:gd name="T2" fmla="*/ 59 w 72"/>
                <a:gd name="T3" fmla="*/ 27 h 125"/>
                <a:gd name="T4" fmla="*/ 36 w 72"/>
                <a:gd name="T5" fmla="*/ 1 h 125"/>
                <a:gd name="T6" fmla="*/ 44 w 72"/>
                <a:gd name="T7" fmla="*/ 4 h 125"/>
                <a:gd name="T8" fmla="*/ 66 w 72"/>
                <a:gd name="T9" fmla="*/ 29 h 125"/>
                <a:gd name="T10" fmla="*/ 71 w 72"/>
                <a:gd name="T11" fmla="*/ 39 h 125"/>
                <a:gd name="T12" fmla="*/ 56 w 72"/>
                <a:gd name="T13" fmla="*/ 58 h 125"/>
                <a:gd name="T14" fmla="*/ 38 w 72"/>
                <a:gd name="T15" fmla="*/ 68 h 125"/>
                <a:gd name="T16" fmla="*/ 40 w 72"/>
                <a:gd name="T17" fmla="*/ 83 h 125"/>
                <a:gd name="T18" fmla="*/ 51 w 72"/>
                <a:gd name="T19" fmla="*/ 98 h 125"/>
                <a:gd name="T20" fmla="*/ 48 w 72"/>
                <a:gd name="T21" fmla="*/ 107 h 125"/>
                <a:gd name="T22" fmla="*/ 12 w 72"/>
                <a:gd name="T23" fmla="*/ 121 h 125"/>
                <a:gd name="T24" fmla="*/ 4 w 72"/>
                <a:gd name="T25" fmla="*/ 102 h 125"/>
                <a:gd name="T26" fmla="*/ 9 w 72"/>
                <a:gd name="T27" fmla="*/ 113 h 125"/>
                <a:gd name="T28" fmla="*/ 15 w 72"/>
                <a:gd name="T29" fmla="*/ 117 h 125"/>
                <a:gd name="T30" fmla="*/ 45 w 72"/>
                <a:gd name="T31" fmla="*/ 102 h 125"/>
                <a:gd name="T32" fmla="*/ 41 w 72"/>
                <a:gd name="T33" fmla="*/ 90 h 125"/>
                <a:gd name="T34" fmla="*/ 32 w 72"/>
                <a:gd name="T35" fmla="*/ 85 h 125"/>
                <a:gd name="T36" fmla="*/ 34 w 72"/>
                <a:gd name="T37" fmla="*/ 63 h 125"/>
                <a:gd name="T38" fmla="*/ 53 w 72"/>
                <a:gd name="T39" fmla="*/ 53 h 125"/>
                <a:gd name="T40" fmla="*/ 65 w 72"/>
                <a:gd name="T41" fmla="*/ 40 h 125"/>
                <a:gd name="T42" fmla="*/ 66 w 72"/>
                <a:gd name="T43" fmla="*/ 37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2" h="125">
                  <a:moveTo>
                    <a:pt x="66" y="37"/>
                  </a:moveTo>
                  <a:cubicBezTo>
                    <a:pt x="66" y="33"/>
                    <a:pt x="62" y="30"/>
                    <a:pt x="59" y="27"/>
                  </a:cubicBezTo>
                  <a:cubicBezTo>
                    <a:pt x="50" y="20"/>
                    <a:pt x="45" y="8"/>
                    <a:pt x="36" y="1"/>
                  </a:cubicBezTo>
                  <a:cubicBezTo>
                    <a:pt x="39" y="0"/>
                    <a:pt x="42" y="2"/>
                    <a:pt x="44" y="4"/>
                  </a:cubicBezTo>
                  <a:cubicBezTo>
                    <a:pt x="52" y="13"/>
                    <a:pt x="59" y="21"/>
                    <a:pt x="66" y="29"/>
                  </a:cubicBezTo>
                  <a:cubicBezTo>
                    <a:pt x="69" y="32"/>
                    <a:pt x="70" y="36"/>
                    <a:pt x="71" y="39"/>
                  </a:cubicBezTo>
                  <a:cubicBezTo>
                    <a:pt x="72" y="50"/>
                    <a:pt x="69" y="55"/>
                    <a:pt x="56" y="58"/>
                  </a:cubicBezTo>
                  <a:cubicBezTo>
                    <a:pt x="49" y="59"/>
                    <a:pt x="43" y="63"/>
                    <a:pt x="38" y="68"/>
                  </a:cubicBezTo>
                  <a:cubicBezTo>
                    <a:pt x="32" y="75"/>
                    <a:pt x="33" y="80"/>
                    <a:pt x="40" y="83"/>
                  </a:cubicBezTo>
                  <a:cubicBezTo>
                    <a:pt x="47" y="87"/>
                    <a:pt x="51" y="91"/>
                    <a:pt x="51" y="98"/>
                  </a:cubicBezTo>
                  <a:cubicBezTo>
                    <a:pt x="51" y="102"/>
                    <a:pt x="49" y="104"/>
                    <a:pt x="48" y="107"/>
                  </a:cubicBezTo>
                  <a:cubicBezTo>
                    <a:pt x="42" y="118"/>
                    <a:pt x="21" y="125"/>
                    <a:pt x="12" y="121"/>
                  </a:cubicBezTo>
                  <a:cubicBezTo>
                    <a:pt x="4" y="118"/>
                    <a:pt x="0" y="109"/>
                    <a:pt x="4" y="102"/>
                  </a:cubicBezTo>
                  <a:cubicBezTo>
                    <a:pt x="6" y="105"/>
                    <a:pt x="6" y="110"/>
                    <a:pt x="9" y="113"/>
                  </a:cubicBezTo>
                  <a:cubicBezTo>
                    <a:pt x="11" y="115"/>
                    <a:pt x="12" y="116"/>
                    <a:pt x="15" y="117"/>
                  </a:cubicBezTo>
                  <a:cubicBezTo>
                    <a:pt x="24" y="120"/>
                    <a:pt x="42" y="111"/>
                    <a:pt x="45" y="102"/>
                  </a:cubicBezTo>
                  <a:cubicBezTo>
                    <a:pt x="47" y="97"/>
                    <a:pt x="45" y="93"/>
                    <a:pt x="41" y="90"/>
                  </a:cubicBezTo>
                  <a:cubicBezTo>
                    <a:pt x="38" y="88"/>
                    <a:pt x="35" y="87"/>
                    <a:pt x="32" y="85"/>
                  </a:cubicBezTo>
                  <a:cubicBezTo>
                    <a:pt x="27" y="78"/>
                    <a:pt x="27" y="70"/>
                    <a:pt x="34" y="63"/>
                  </a:cubicBezTo>
                  <a:cubicBezTo>
                    <a:pt x="40" y="59"/>
                    <a:pt x="46" y="54"/>
                    <a:pt x="53" y="53"/>
                  </a:cubicBezTo>
                  <a:cubicBezTo>
                    <a:pt x="60" y="52"/>
                    <a:pt x="66" y="49"/>
                    <a:pt x="65" y="40"/>
                  </a:cubicBezTo>
                  <a:cubicBezTo>
                    <a:pt x="65" y="39"/>
                    <a:pt x="65" y="38"/>
                    <a:pt x="66" y="37"/>
                  </a:cubicBezTo>
                  <a:close/>
                </a:path>
              </a:pathLst>
            </a:custGeom>
            <a:solidFill>
              <a:srgbClr val="DBD9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16"/>
            <p:cNvSpPr>
              <a:spLocks/>
            </p:cNvSpPr>
            <p:nvPr/>
          </p:nvSpPr>
          <p:spPr bwMode="auto">
            <a:xfrm>
              <a:off x="-2743714" y="3363309"/>
              <a:ext cx="457208" cy="817559"/>
            </a:xfrm>
            <a:custGeom>
              <a:avLst/>
              <a:gdLst>
                <a:gd name="T0" fmla="*/ 0 w 85"/>
                <a:gd name="T1" fmla="*/ 152 h 152"/>
                <a:gd name="T2" fmla="*/ 8 w 85"/>
                <a:gd name="T3" fmla="*/ 147 h 152"/>
                <a:gd name="T4" fmla="*/ 17 w 85"/>
                <a:gd name="T5" fmla="*/ 143 h 152"/>
                <a:gd name="T6" fmla="*/ 30 w 85"/>
                <a:gd name="T7" fmla="*/ 126 h 152"/>
                <a:gd name="T8" fmla="*/ 39 w 85"/>
                <a:gd name="T9" fmla="*/ 120 h 152"/>
                <a:gd name="T10" fmla="*/ 40 w 85"/>
                <a:gd name="T11" fmla="*/ 118 h 152"/>
                <a:gd name="T12" fmla="*/ 54 w 85"/>
                <a:gd name="T13" fmla="*/ 105 h 152"/>
                <a:gd name="T14" fmla="*/ 69 w 85"/>
                <a:gd name="T15" fmla="*/ 87 h 152"/>
                <a:gd name="T16" fmla="*/ 70 w 85"/>
                <a:gd name="T17" fmla="*/ 83 h 152"/>
                <a:gd name="T18" fmla="*/ 74 w 85"/>
                <a:gd name="T19" fmla="*/ 43 h 152"/>
                <a:gd name="T20" fmla="*/ 76 w 85"/>
                <a:gd name="T21" fmla="*/ 25 h 152"/>
                <a:gd name="T22" fmla="*/ 76 w 85"/>
                <a:gd name="T23" fmla="*/ 3 h 152"/>
                <a:gd name="T24" fmla="*/ 77 w 85"/>
                <a:gd name="T25" fmla="*/ 0 h 152"/>
                <a:gd name="T26" fmla="*/ 80 w 85"/>
                <a:gd name="T27" fmla="*/ 30 h 152"/>
                <a:gd name="T28" fmla="*/ 79 w 85"/>
                <a:gd name="T29" fmla="*/ 34 h 152"/>
                <a:gd name="T30" fmla="*/ 76 w 85"/>
                <a:gd name="T31" fmla="*/ 77 h 152"/>
                <a:gd name="T32" fmla="*/ 55 w 85"/>
                <a:gd name="T33" fmla="*/ 109 h 152"/>
                <a:gd name="T34" fmla="*/ 44 w 85"/>
                <a:gd name="T35" fmla="*/ 121 h 152"/>
                <a:gd name="T36" fmla="*/ 41 w 85"/>
                <a:gd name="T37" fmla="*/ 126 h 152"/>
                <a:gd name="T38" fmla="*/ 22 w 85"/>
                <a:gd name="T39" fmla="*/ 143 h 152"/>
                <a:gd name="T40" fmla="*/ 0 w 85"/>
                <a:gd name="T41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5" h="152">
                  <a:moveTo>
                    <a:pt x="0" y="152"/>
                  </a:moveTo>
                  <a:cubicBezTo>
                    <a:pt x="2" y="149"/>
                    <a:pt x="5" y="148"/>
                    <a:pt x="8" y="147"/>
                  </a:cubicBezTo>
                  <a:cubicBezTo>
                    <a:pt x="12" y="147"/>
                    <a:pt x="15" y="147"/>
                    <a:pt x="17" y="143"/>
                  </a:cubicBezTo>
                  <a:cubicBezTo>
                    <a:pt x="19" y="136"/>
                    <a:pt x="25" y="131"/>
                    <a:pt x="30" y="126"/>
                  </a:cubicBezTo>
                  <a:cubicBezTo>
                    <a:pt x="34" y="125"/>
                    <a:pt x="37" y="123"/>
                    <a:pt x="39" y="120"/>
                  </a:cubicBezTo>
                  <a:cubicBezTo>
                    <a:pt x="40" y="119"/>
                    <a:pt x="40" y="118"/>
                    <a:pt x="40" y="118"/>
                  </a:cubicBezTo>
                  <a:cubicBezTo>
                    <a:pt x="44" y="112"/>
                    <a:pt x="48" y="107"/>
                    <a:pt x="54" y="105"/>
                  </a:cubicBezTo>
                  <a:cubicBezTo>
                    <a:pt x="63" y="102"/>
                    <a:pt x="67" y="95"/>
                    <a:pt x="69" y="87"/>
                  </a:cubicBezTo>
                  <a:cubicBezTo>
                    <a:pt x="69" y="85"/>
                    <a:pt x="70" y="84"/>
                    <a:pt x="70" y="83"/>
                  </a:cubicBezTo>
                  <a:cubicBezTo>
                    <a:pt x="71" y="69"/>
                    <a:pt x="74" y="56"/>
                    <a:pt x="74" y="43"/>
                  </a:cubicBezTo>
                  <a:cubicBezTo>
                    <a:pt x="74" y="37"/>
                    <a:pt x="74" y="31"/>
                    <a:pt x="76" y="25"/>
                  </a:cubicBezTo>
                  <a:cubicBezTo>
                    <a:pt x="79" y="18"/>
                    <a:pt x="76" y="10"/>
                    <a:pt x="76" y="3"/>
                  </a:cubicBezTo>
                  <a:cubicBezTo>
                    <a:pt x="76" y="2"/>
                    <a:pt x="76" y="1"/>
                    <a:pt x="77" y="0"/>
                  </a:cubicBezTo>
                  <a:cubicBezTo>
                    <a:pt x="85" y="9"/>
                    <a:pt x="82" y="19"/>
                    <a:pt x="80" y="30"/>
                  </a:cubicBezTo>
                  <a:cubicBezTo>
                    <a:pt x="80" y="31"/>
                    <a:pt x="79" y="32"/>
                    <a:pt x="79" y="34"/>
                  </a:cubicBezTo>
                  <a:cubicBezTo>
                    <a:pt x="81" y="48"/>
                    <a:pt x="76" y="62"/>
                    <a:pt x="76" y="77"/>
                  </a:cubicBezTo>
                  <a:cubicBezTo>
                    <a:pt x="76" y="91"/>
                    <a:pt x="71" y="104"/>
                    <a:pt x="55" y="109"/>
                  </a:cubicBezTo>
                  <a:cubicBezTo>
                    <a:pt x="50" y="111"/>
                    <a:pt x="47" y="116"/>
                    <a:pt x="44" y="121"/>
                  </a:cubicBezTo>
                  <a:cubicBezTo>
                    <a:pt x="43" y="123"/>
                    <a:pt x="43" y="125"/>
                    <a:pt x="41" y="126"/>
                  </a:cubicBezTo>
                  <a:cubicBezTo>
                    <a:pt x="33" y="130"/>
                    <a:pt x="28" y="137"/>
                    <a:pt x="22" y="143"/>
                  </a:cubicBezTo>
                  <a:cubicBezTo>
                    <a:pt x="17" y="150"/>
                    <a:pt x="7" y="148"/>
                    <a:pt x="0" y="152"/>
                  </a:cubicBezTo>
                  <a:close/>
                </a:path>
              </a:pathLst>
            </a:custGeom>
            <a:solidFill>
              <a:srgbClr val="DEDE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17"/>
            <p:cNvSpPr>
              <a:spLocks/>
            </p:cNvSpPr>
            <p:nvPr/>
          </p:nvSpPr>
          <p:spPr bwMode="auto">
            <a:xfrm>
              <a:off x="-3381901" y="3045811"/>
              <a:ext cx="306393" cy="366711"/>
            </a:xfrm>
            <a:custGeom>
              <a:avLst/>
              <a:gdLst>
                <a:gd name="T0" fmla="*/ 23 w 57"/>
                <a:gd name="T1" fmla="*/ 65 h 68"/>
                <a:gd name="T2" fmla="*/ 0 w 57"/>
                <a:gd name="T3" fmla="*/ 64 h 68"/>
                <a:gd name="T4" fmla="*/ 0 w 57"/>
                <a:gd name="T5" fmla="*/ 61 h 68"/>
                <a:gd name="T6" fmla="*/ 29 w 57"/>
                <a:gd name="T7" fmla="*/ 30 h 68"/>
                <a:gd name="T8" fmla="*/ 50 w 57"/>
                <a:gd name="T9" fmla="*/ 11 h 68"/>
                <a:gd name="T10" fmla="*/ 44 w 57"/>
                <a:gd name="T11" fmla="*/ 0 h 68"/>
                <a:gd name="T12" fmla="*/ 57 w 57"/>
                <a:gd name="T13" fmla="*/ 12 h 68"/>
                <a:gd name="T14" fmla="*/ 49 w 57"/>
                <a:gd name="T15" fmla="*/ 25 h 68"/>
                <a:gd name="T16" fmla="*/ 24 w 57"/>
                <a:gd name="T17" fmla="*/ 41 h 68"/>
                <a:gd name="T18" fmla="*/ 9 w 57"/>
                <a:gd name="T19" fmla="*/ 61 h 68"/>
                <a:gd name="T20" fmla="*/ 12 w 57"/>
                <a:gd name="T21" fmla="*/ 65 h 68"/>
                <a:gd name="T22" fmla="*/ 23 w 57"/>
                <a:gd name="T23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68">
                  <a:moveTo>
                    <a:pt x="23" y="65"/>
                  </a:moveTo>
                  <a:cubicBezTo>
                    <a:pt x="15" y="66"/>
                    <a:pt x="8" y="68"/>
                    <a:pt x="0" y="64"/>
                  </a:cubicBezTo>
                  <a:cubicBezTo>
                    <a:pt x="0" y="63"/>
                    <a:pt x="0" y="62"/>
                    <a:pt x="0" y="61"/>
                  </a:cubicBezTo>
                  <a:cubicBezTo>
                    <a:pt x="8" y="49"/>
                    <a:pt x="15" y="36"/>
                    <a:pt x="29" y="30"/>
                  </a:cubicBezTo>
                  <a:cubicBezTo>
                    <a:pt x="37" y="26"/>
                    <a:pt x="46" y="21"/>
                    <a:pt x="50" y="11"/>
                  </a:cubicBezTo>
                  <a:cubicBezTo>
                    <a:pt x="52" y="6"/>
                    <a:pt x="47" y="3"/>
                    <a:pt x="44" y="0"/>
                  </a:cubicBezTo>
                  <a:cubicBezTo>
                    <a:pt x="52" y="1"/>
                    <a:pt x="55" y="6"/>
                    <a:pt x="57" y="12"/>
                  </a:cubicBezTo>
                  <a:cubicBezTo>
                    <a:pt x="57" y="18"/>
                    <a:pt x="52" y="22"/>
                    <a:pt x="49" y="25"/>
                  </a:cubicBezTo>
                  <a:cubicBezTo>
                    <a:pt x="42" y="32"/>
                    <a:pt x="32" y="36"/>
                    <a:pt x="24" y="41"/>
                  </a:cubicBezTo>
                  <a:cubicBezTo>
                    <a:pt x="16" y="46"/>
                    <a:pt x="14" y="54"/>
                    <a:pt x="9" y="61"/>
                  </a:cubicBezTo>
                  <a:cubicBezTo>
                    <a:pt x="7" y="63"/>
                    <a:pt x="9" y="65"/>
                    <a:pt x="12" y="65"/>
                  </a:cubicBezTo>
                  <a:cubicBezTo>
                    <a:pt x="15" y="65"/>
                    <a:pt x="19" y="65"/>
                    <a:pt x="23" y="65"/>
                  </a:cubicBezTo>
                  <a:close/>
                </a:path>
              </a:pathLst>
            </a:custGeom>
            <a:solidFill>
              <a:srgbClr val="CECE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18"/>
            <p:cNvSpPr>
              <a:spLocks/>
            </p:cNvSpPr>
            <p:nvPr/>
          </p:nvSpPr>
          <p:spPr bwMode="auto">
            <a:xfrm>
              <a:off x="-3102496" y="4933340"/>
              <a:ext cx="595323" cy="177799"/>
            </a:xfrm>
            <a:custGeom>
              <a:avLst/>
              <a:gdLst>
                <a:gd name="T0" fmla="*/ 102 w 111"/>
                <a:gd name="T1" fmla="*/ 32 h 33"/>
                <a:gd name="T2" fmla="*/ 98 w 111"/>
                <a:gd name="T3" fmla="*/ 21 h 33"/>
                <a:gd name="T4" fmla="*/ 100 w 111"/>
                <a:gd name="T5" fmla="*/ 17 h 33"/>
                <a:gd name="T6" fmla="*/ 101 w 111"/>
                <a:gd name="T7" fmla="*/ 8 h 33"/>
                <a:gd name="T8" fmla="*/ 91 w 111"/>
                <a:gd name="T9" fmla="*/ 7 h 33"/>
                <a:gd name="T10" fmla="*/ 77 w 111"/>
                <a:gd name="T11" fmla="*/ 13 h 33"/>
                <a:gd name="T12" fmla="*/ 68 w 111"/>
                <a:gd name="T13" fmla="*/ 17 h 33"/>
                <a:gd name="T14" fmla="*/ 39 w 111"/>
                <a:gd name="T15" fmla="*/ 14 h 33"/>
                <a:gd name="T16" fmla="*/ 25 w 111"/>
                <a:gd name="T17" fmla="*/ 10 h 33"/>
                <a:gd name="T18" fmla="*/ 8 w 111"/>
                <a:gd name="T19" fmla="*/ 9 h 33"/>
                <a:gd name="T20" fmla="*/ 0 w 111"/>
                <a:gd name="T21" fmla="*/ 3 h 33"/>
                <a:gd name="T22" fmla="*/ 0 w 111"/>
                <a:gd name="T23" fmla="*/ 3 h 33"/>
                <a:gd name="T24" fmla="*/ 47 w 111"/>
                <a:gd name="T25" fmla="*/ 13 h 33"/>
                <a:gd name="T26" fmla="*/ 73 w 111"/>
                <a:gd name="T27" fmla="*/ 10 h 33"/>
                <a:gd name="T28" fmla="*/ 102 w 111"/>
                <a:gd name="T29" fmla="*/ 2 h 33"/>
                <a:gd name="T30" fmla="*/ 108 w 111"/>
                <a:gd name="T31" fmla="*/ 16 h 33"/>
                <a:gd name="T32" fmla="*/ 104 w 111"/>
                <a:gd name="T33" fmla="*/ 28 h 33"/>
                <a:gd name="T34" fmla="*/ 104 w 111"/>
                <a:gd name="T35" fmla="*/ 33 h 33"/>
                <a:gd name="T36" fmla="*/ 102 w 111"/>
                <a:gd name="T37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1" h="33">
                  <a:moveTo>
                    <a:pt x="102" y="32"/>
                  </a:moveTo>
                  <a:cubicBezTo>
                    <a:pt x="98" y="30"/>
                    <a:pt x="98" y="25"/>
                    <a:pt x="98" y="21"/>
                  </a:cubicBezTo>
                  <a:cubicBezTo>
                    <a:pt x="98" y="20"/>
                    <a:pt x="99" y="18"/>
                    <a:pt x="100" y="17"/>
                  </a:cubicBezTo>
                  <a:cubicBezTo>
                    <a:pt x="101" y="14"/>
                    <a:pt x="103" y="11"/>
                    <a:pt x="101" y="8"/>
                  </a:cubicBezTo>
                  <a:cubicBezTo>
                    <a:pt x="98" y="5"/>
                    <a:pt x="94" y="6"/>
                    <a:pt x="91" y="7"/>
                  </a:cubicBezTo>
                  <a:cubicBezTo>
                    <a:pt x="86" y="9"/>
                    <a:pt x="81" y="11"/>
                    <a:pt x="77" y="13"/>
                  </a:cubicBezTo>
                  <a:cubicBezTo>
                    <a:pt x="74" y="15"/>
                    <a:pt x="71" y="16"/>
                    <a:pt x="68" y="17"/>
                  </a:cubicBezTo>
                  <a:cubicBezTo>
                    <a:pt x="58" y="23"/>
                    <a:pt x="48" y="21"/>
                    <a:pt x="39" y="14"/>
                  </a:cubicBezTo>
                  <a:cubicBezTo>
                    <a:pt x="35" y="11"/>
                    <a:pt x="30" y="10"/>
                    <a:pt x="25" y="10"/>
                  </a:cubicBezTo>
                  <a:cubicBezTo>
                    <a:pt x="19" y="10"/>
                    <a:pt x="14" y="10"/>
                    <a:pt x="8" y="9"/>
                  </a:cubicBezTo>
                  <a:cubicBezTo>
                    <a:pt x="3" y="9"/>
                    <a:pt x="1" y="7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6" y="7"/>
                    <a:pt x="33" y="3"/>
                    <a:pt x="47" y="13"/>
                  </a:cubicBezTo>
                  <a:cubicBezTo>
                    <a:pt x="56" y="19"/>
                    <a:pt x="65" y="14"/>
                    <a:pt x="73" y="10"/>
                  </a:cubicBezTo>
                  <a:cubicBezTo>
                    <a:pt x="82" y="5"/>
                    <a:pt x="91" y="0"/>
                    <a:pt x="102" y="2"/>
                  </a:cubicBezTo>
                  <a:cubicBezTo>
                    <a:pt x="109" y="5"/>
                    <a:pt x="111" y="9"/>
                    <a:pt x="108" y="16"/>
                  </a:cubicBezTo>
                  <a:cubicBezTo>
                    <a:pt x="106" y="20"/>
                    <a:pt x="103" y="24"/>
                    <a:pt x="104" y="28"/>
                  </a:cubicBezTo>
                  <a:cubicBezTo>
                    <a:pt x="104" y="30"/>
                    <a:pt x="104" y="31"/>
                    <a:pt x="104" y="33"/>
                  </a:cubicBezTo>
                  <a:cubicBezTo>
                    <a:pt x="103" y="33"/>
                    <a:pt x="103" y="33"/>
                    <a:pt x="102" y="32"/>
                  </a:cubicBezTo>
                  <a:close/>
                </a:path>
              </a:pathLst>
            </a:custGeom>
            <a:solidFill>
              <a:srgbClr val="B9A8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19"/>
            <p:cNvSpPr>
              <a:spLocks/>
            </p:cNvSpPr>
            <p:nvPr/>
          </p:nvSpPr>
          <p:spPr bwMode="auto">
            <a:xfrm>
              <a:off x="-3135834" y="2621950"/>
              <a:ext cx="407995" cy="369886"/>
            </a:xfrm>
            <a:custGeom>
              <a:avLst/>
              <a:gdLst>
                <a:gd name="T0" fmla="*/ 69 w 76"/>
                <a:gd name="T1" fmla="*/ 44 h 69"/>
                <a:gd name="T2" fmla="*/ 59 w 76"/>
                <a:gd name="T3" fmla="*/ 33 h 69"/>
                <a:gd name="T4" fmla="*/ 31 w 76"/>
                <a:gd name="T5" fmla="*/ 14 h 69"/>
                <a:gd name="T6" fmla="*/ 0 w 76"/>
                <a:gd name="T7" fmla="*/ 0 h 69"/>
                <a:gd name="T8" fmla="*/ 30 w 76"/>
                <a:gd name="T9" fmla="*/ 10 h 69"/>
                <a:gd name="T10" fmla="*/ 36 w 76"/>
                <a:gd name="T11" fmla="*/ 13 h 69"/>
                <a:gd name="T12" fmla="*/ 50 w 76"/>
                <a:gd name="T13" fmla="*/ 22 h 69"/>
                <a:gd name="T14" fmla="*/ 57 w 76"/>
                <a:gd name="T15" fmla="*/ 26 h 69"/>
                <a:gd name="T16" fmla="*/ 73 w 76"/>
                <a:gd name="T17" fmla="*/ 42 h 69"/>
                <a:gd name="T18" fmla="*/ 72 w 76"/>
                <a:gd name="T19" fmla="*/ 57 h 69"/>
                <a:gd name="T20" fmla="*/ 58 w 76"/>
                <a:gd name="T21" fmla="*/ 69 h 69"/>
                <a:gd name="T22" fmla="*/ 63 w 76"/>
                <a:gd name="T23" fmla="*/ 61 h 69"/>
                <a:gd name="T24" fmla="*/ 68 w 76"/>
                <a:gd name="T25" fmla="*/ 52 h 69"/>
                <a:gd name="T26" fmla="*/ 69 w 76"/>
                <a:gd name="T27" fmla="*/ 4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6" h="69">
                  <a:moveTo>
                    <a:pt x="69" y="44"/>
                  </a:moveTo>
                  <a:cubicBezTo>
                    <a:pt x="67" y="39"/>
                    <a:pt x="63" y="35"/>
                    <a:pt x="59" y="33"/>
                  </a:cubicBezTo>
                  <a:cubicBezTo>
                    <a:pt x="49" y="28"/>
                    <a:pt x="40" y="21"/>
                    <a:pt x="31" y="14"/>
                  </a:cubicBezTo>
                  <a:cubicBezTo>
                    <a:pt x="21" y="7"/>
                    <a:pt x="11" y="4"/>
                    <a:pt x="0" y="0"/>
                  </a:cubicBezTo>
                  <a:cubicBezTo>
                    <a:pt x="11" y="0"/>
                    <a:pt x="21" y="3"/>
                    <a:pt x="30" y="10"/>
                  </a:cubicBezTo>
                  <a:cubicBezTo>
                    <a:pt x="32" y="11"/>
                    <a:pt x="34" y="12"/>
                    <a:pt x="36" y="13"/>
                  </a:cubicBezTo>
                  <a:cubicBezTo>
                    <a:pt x="42" y="15"/>
                    <a:pt x="47" y="17"/>
                    <a:pt x="50" y="22"/>
                  </a:cubicBezTo>
                  <a:cubicBezTo>
                    <a:pt x="52" y="25"/>
                    <a:pt x="55" y="25"/>
                    <a:pt x="57" y="26"/>
                  </a:cubicBezTo>
                  <a:cubicBezTo>
                    <a:pt x="64" y="29"/>
                    <a:pt x="69" y="36"/>
                    <a:pt x="73" y="42"/>
                  </a:cubicBezTo>
                  <a:cubicBezTo>
                    <a:pt x="76" y="46"/>
                    <a:pt x="74" y="52"/>
                    <a:pt x="72" y="57"/>
                  </a:cubicBezTo>
                  <a:cubicBezTo>
                    <a:pt x="69" y="62"/>
                    <a:pt x="65" y="67"/>
                    <a:pt x="58" y="69"/>
                  </a:cubicBezTo>
                  <a:cubicBezTo>
                    <a:pt x="58" y="65"/>
                    <a:pt x="61" y="63"/>
                    <a:pt x="63" y="61"/>
                  </a:cubicBezTo>
                  <a:cubicBezTo>
                    <a:pt x="66" y="58"/>
                    <a:pt x="68" y="56"/>
                    <a:pt x="68" y="52"/>
                  </a:cubicBezTo>
                  <a:cubicBezTo>
                    <a:pt x="68" y="50"/>
                    <a:pt x="67" y="47"/>
                    <a:pt x="69" y="44"/>
                  </a:cubicBezTo>
                  <a:close/>
                </a:path>
              </a:pathLst>
            </a:custGeom>
            <a:solidFill>
              <a:srgbClr val="D8DE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20"/>
            <p:cNvSpPr>
              <a:spLocks/>
            </p:cNvSpPr>
            <p:nvPr/>
          </p:nvSpPr>
          <p:spPr bwMode="auto">
            <a:xfrm>
              <a:off x="-5679056" y="3798282"/>
              <a:ext cx="122240" cy="452435"/>
            </a:xfrm>
            <a:custGeom>
              <a:avLst/>
              <a:gdLst>
                <a:gd name="T0" fmla="*/ 6 w 23"/>
                <a:gd name="T1" fmla="*/ 0 h 84"/>
                <a:gd name="T2" fmla="*/ 15 w 23"/>
                <a:gd name="T3" fmla="*/ 45 h 84"/>
                <a:gd name="T4" fmla="*/ 21 w 23"/>
                <a:gd name="T5" fmla="*/ 77 h 84"/>
                <a:gd name="T6" fmla="*/ 20 w 23"/>
                <a:gd name="T7" fmla="*/ 84 h 84"/>
                <a:gd name="T8" fmla="*/ 11 w 23"/>
                <a:gd name="T9" fmla="*/ 57 h 84"/>
                <a:gd name="T10" fmla="*/ 4 w 23"/>
                <a:gd name="T11" fmla="*/ 19 h 84"/>
                <a:gd name="T12" fmla="*/ 6 w 23"/>
                <a:gd name="T13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84">
                  <a:moveTo>
                    <a:pt x="6" y="0"/>
                  </a:moveTo>
                  <a:cubicBezTo>
                    <a:pt x="5" y="16"/>
                    <a:pt x="15" y="30"/>
                    <a:pt x="15" y="45"/>
                  </a:cubicBezTo>
                  <a:cubicBezTo>
                    <a:pt x="14" y="57"/>
                    <a:pt x="17" y="67"/>
                    <a:pt x="21" y="77"/>
                  </a:cubicBezTo>
                  <a:cubicBezTo>
                    <a:pt x="22" y="80"/>
                    <a:pt x="23" y="82"/>
                    <a:pt x="20" y="84"/>
                  </a:cubicBezTo>
                  <a:cubicBezTo>
                    <a:pt x="15" y="76"/>
                    <a:pt x="10" y="67"/>
                    <a:pt x="11" y="57"/>
                  </a:cubicBezTo>
                  <a:cubicBezTo>
                    <a:pt x="11" y="44"/>
                    <a:pt x="8" y="32"/>
                    <a:pt x="4" y="19"/>
                  </a:cubicBezTo>
                  <a:cubicBezTo>
                    <a:pt x="2" y="13"/>
                    <a:pt x="0" y="6"/>
                    <a:pt x="6" y="0"/>
                  </a:cubicBezTo>
                  <a:close/>
                </a:path>
              </a:pathLst>
            </a:custGeom>
            <a:solidFill>
              <a:srgbClr val="C6A3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21"/>
            <p:cNvSpPr>
              <a:spLocks/>
            </p:cNvSpPr>
            <p:nvPr/>
          </p:nvSpPr>
          <p:spPr bwMode="auto">
            <a:xfrm>
              <a:off x="-3645431" y="2433038"/>
              <a:ext cx="509597" cy="193674"/>
            </a:xfrm>
            <a:custGeom>
              <a:avLst/>
              <a:gdLst>
                <a:gd name="T0" fmla="*/ 95 w 95"/>
                <a:gd name="T1" fmla="*/ 35 h 36"/>
                <a:gd name="T2" fmla="*/ 85 w 95"/>
                <a:gd name="T3" fmla="*/ 33 h 36"/>
                <a:gd name="T4" fmla="*/ 52 w 95"/>
                <a:gd name="T5" fmla="*/ 14 h 36"/>
                <a:gd name="T6" fmla="*/ 6 w 95"/>
                <a:gd name="T7" fmla="*/ 5 h 36"/>
                <a:gd name="T8" fmla="*/ 0 w 95"/>
                <a:gd name="T9" fmla="*/ 5 h 36"/>
                <a:gd name="T10" fmla="*/ 4 w 95"/>
                <a:gd name="T11" fmla="*/ 1 h 36"/>
                <a:gd name="T12" fmla="*/ 28 w 95"/>
                <a:gd name="T13" fmla="*/ 7 h 36"/>
                <a:gd name="T14" fmla="*/ 29 w 95"/>
                <a:gd name="T15" fmla="*/ 8 h 36"/>
                <a:gd name="T16" fmla="*/ 58 w 95"/>
                <a:gd name="T17" fmla="*/ 13 h 36"/>
                <a:gd name="T18" fmla="*/ 65 w 95"/>
                <a:gd name="T19" fmla="*/ 16 h 36"/>
                <a:gd name="T20" fmla="*/ 81 w 95"/>
                <a:gd name="T21" fmla="*/ 24 h 36"/>
                <a:gd name="T22" fmla="*/ 95 w 95"/>
                <a:gd name="T23" fmla="*/ 3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36">
                  <a:moveTo>
                    <a:pt x="95" y="35"/>
                  </a:moveTo>
                  <a:cubicBezTo>
                    <a:pt x="91" y="36"/>
                    <a:pt x="88" y="35"/>
                    <a:pt x="85" y="33"/>
                  </a:cubicBezTo>
                  <a:cubicBezTo>
                    <a:pt x="74" y="26"/>
                    <a:pt x="64" y="16"/>
                    <a:pt x="52" y="14"/>
                  </a:cubicBezTo>
                  <a:cubicBezTo>
                    <a:pt x="36" y="11"/>
                    <a:pt x="21" y="6"/>
                    <a:pt x="6" y="5"/>
                  </a:cubicBezTo>
                  <a:cubicBezTo>
                    <a:pt x="4" y="4"/>
                    <a:pt x="2" y="5"/>
                    <a:pt x="0" y="5"/>
                  </a:cubicBezTo>
                  <a:cubicBezTo>
                    <a:pt x="1" y="3"/>
                    <a:pt x="2" y="0"/>
                    <a:pt x="4" y="1"/>
                  </a:cubicBezTo>
                  <a:cubicBezTo>
                    <a:pt x="11" y="5"/>
                    <a:pt x="21" y="0"/>
                    <a:pt x="28" y="7"/>
                  </a:cubicBezTo>
                  <a:cubicBezTo>
                    <a:pt x="28" y="8"/>
                    <a:pt x="29" y="8"/>
                    <a:pt x="29" y="8"/>
                  </a:cubicBezTo>
                  <a:cubicBezTo>
                    <a:pt x="39" y="8"/>
                    <a:pt x="49" y="11"/>
                    <a:pt x="58" y="13"/>
                  </a:cubicBezTo>
                  <a:cubicBezTo>
                    <a:pt x="61" y="13"/>
                    <a:pt x="63" y="14"/>
                    <a:pt x="65" y="16"/>
                  </a:cubicBezTo>
                  <a:cubicBezTo>
                    <a:pt x="70" y="19"/>
                    <a:pt x="75" y="23"/>
                    <a:pt x="81" y="24"/>
                  </a:cubicBezTo>
                  <a:cubicBezTo>
                    <a:pt x="87" y="25"/>
                    <a:pt x="90" y="32"/>
                    <a:pt x="95" y="35"/>
                  </a:cubicBezTo>
                  <a:close/>
                </a:path>
              </a:pathLst>
            </a:custGeom>
            <a:solidFill>
              <a:srgbClr val="D9E3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22"/>
            <p:cNvSpPr>
              <a:spLocks/>
            </p:cNvSpPr>
            <p:nvPr/>
          </p:nvSpPr>
          <p:spPr bwMode="auto">
            <a:xfrm>
              <a:off x="-2915167" y="3325209"/>
              <a:ext cx="279405" cy="188912"/>
            </a:xfrm>
            <a:custGeom>
              <a:avLst/>
              <a:gdLst>
                <a:gd name="T0" fmla="*/ 51 w 52"/>
                <a:gd name="T1" fmla="*/ 21 h 35"/>
                <a:gd name="T2" fmla="*/ 19 w 52"/>
                <a:gd name="T3" fmla="*/ 35 h 35"/>
                <a:gd name="T4" fmla="*/ 10 w 52"/>
                <a:gd name="T5" fmla="*/ 25 h 35"/>
                <a:gd name="T6" fmla="*/ 11 w 52"/>
                <a:gd name="T7" fmla="*/ 15 h 35"/>
                <a:gd name="T8" fmla="*/ 13 w 52"/>
                <a:gd name="T9" fmla="*/ 6 h 35"/>
                <a:gd name="T10" fmla="*/ 4 w 52"/>
                <a:gd name="T11" fmla="*/ 5 h 35"/>
                <a:gd name="T12" fmla="*/ 0 w 52"/>
                <a:gd name="T13" fmla="*/ 4 h 35"/>
                <a:gd name="T14" fmla="*/ 10 w 52"/>
                <a:gd name="T15" fmla="*/ 2 h 35"/>
                <a:gd name="T16" fmla="*/ 20 w 52"/>
                <a:gd name="T17" fmla="*/ 10 h 35"/>
                <a:gd name="T18" fmla="*/ 20 w 52"/>
                <a:gd name="T19" fmla="*/ 21 h 35"/>
                <a:gd name="T20" fmla="*/ 29 w 52"/>
                <a:gd name="T21" fmla="*/ 32 h 35"/>
                <a:gd name="T22" fmla="*/ 51 w 52"/>
                <a:gd name="T23" fmla="*/ 18 h 35"/>
                <a:gd name="T24" fmla="*/ 52 w 52"/>
                <a:gd name="T25" fmla="*/ 19 h 35"/>
                <a:gd name="T26" fmla="*/ 51 w 52"/>
                <a:gd name="T27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" h="35">
                  <a:moveTo>
                    <a:pt x="51" y="21"/>
                  </a:moveTo>
                  <a:cubicBezTo>
                    <a:pt x="43" y="33"/>
                    <a:pt x="31" y="35"/>
                    <a:pt x="19" y="35"/>
                  </a:cubicBezTo>
                  <a:cubicBezTo>
                    <a:pt x="14" y="35"/>
                    <a:pt x="11" y="30"/>
                    <a:pt x="10" y="25"/>
                  </a:cubicBezTo>
                  <a:cubicBezTo>
                    <a:pt x="10" y="21"/>
                    <a:pt x="10" y="18"/>
                    <a:pt x="11" y="15"/>
                  </a:cubicBezTo>
                  <a:cubicBezTo>
                    <a:pt x="13" y="13"/>
                    <a:pt x="16" y="10"/>
                    <a:pt x="13" y="6"/>
                  </a:cubicBezTo>
                  <a:cubicBezTo>
                    <a:pt x="10" y="3"/>
                    <a:pt x="7" y="4"/>
                    <a:pt x="4" y="5"/>
                  </a:cubicBezTo>
                  <a:cubicBezTo>
                    <a:pt x="2" y="6"/>
                    <a:pt x="1" y="5"/>
                    <a:pt x="0" y="4"/>
                  </a:cubicBezTo>
                  <a:cubicBezTo>
                    <a:pt x="3" y="2"/>
                    <a:pt x="6" y="0"/>
                    <a:pt x="10" y="2"/>
                  </a:cubicBezTo>
                  <a:cubicBezTo>
                    <a:pt x="17" y="1"/>
                    <a:pt x="18" y="6"/>
                    <a:pt x="20" y="10"/>
                  </a:cubicBezTo>
                  <a:cubicBezTo>
                    <a:pt x="21" y="14"/>
                    <a:pt x="21" y="17"/>
                    <a:pt x="20" y="21"/>
                  </a:cubicBezTo>
                  <a:cubicBezTo>
                    <a:pt x="17" y="29"/>
                    <a:pt x="20" y="32"/>
                    <a:pt x="29" y="32"/>
                  </a:cubicBezTo>
                  <a:cubicBezTo>
                    <a:pt x="38" y="31"/>
                    <a:pt x="45" y="25"/>
                    <a:pt x="51" y="18"/>
                  </a:cubicBezTo>
                  <a:cubicBezTo>
                    <a:pt x="51" y="19"/>
                    <a:pt x="51" y="19"/>
                    <a:pt x="52" y="19"/>
                  </a:cubicBezTo>
                  <a:cubicBezTo>
                    <a:pt x="52" y="20"/>
                    <a:pt x="52" y="21"/>
                    <a:pt x="51" y="21"/>
                  </a:cubicBezTo>
                  <a:close/>
                </a:path>
              </a:pathLst>
            </a:custGeom>
            <a:solidFill>
              <a:srgbClr val="9488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23"/>
            <p:cNvSpPr>
              <a:spLocks/>
            </p:cNvSpPr>
            <p:nvPr/>
          </p:nvSpPr>
          <p:spPr bwMode="auto">
            <a:xfrm>
              <a:off x="-5556816" y="4272943"/>
              <a:ext cx="317506" cy="58737"/>
            </a:xfrm>
            <a:custGeom>
              <a:avLst/>
              <a:gdLst>
                <a:gd name="T0" fmla="*/ 27 w 59"/>
                <a:gd name="T1" fmla="*/ 5 h 11"/>
                <a:gd name="T2" fmla="*/ 40 w 59"/>
                <a:gd name="T3" fmla="*/ 2 h 11"/>
                <a:gd name="T4" fmla="*/ 51 w 59"/>
                <a:gd name="T5" fmla="*/ 4 h 11"/>
                <a:gd name="T6" fmla="*/ 59 w 59"/>
                <a:gd name="T7" fmla="*/ 8 h 11"/>
                <a:gd name="T8" fmla="*/ 50 w 59"/>
                <a:gd name="T9" fmla="*/ 9 h 11"/>
                <a:gd name="T10" fmla="*/ 42 w 59"/>
                <a:gd name="T11" fmla="*/ 7 h 11"/>
                <a:gd name="T12" fmla="*/ 34 w 59"/>
                <a:gd name="T13" fmla="*/ 7 h 11"/>
                <a:gd name="T14" fmla="*/ 7 w 59"/>
                <a:gd name="T15" fmla="*/ 7 h 11"/>
                <a:gd name="T16" fmla="*/ 1 w 59"/>
                <a:gd name="T17" fmla="*/ 0 h 11"/>
                <a:gd name="T18" fmla="*/ 27 w 59"/>
                <a:gd name="T1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11">
                  <a:moveTo>
                    <a:pt x="27" y="5"/>
                  </a:moveTo>
                  <a:cubicBezTo>
                    <a:pt x="32" y="5"/>
                    <a:pt x="35" y="1"/>
                    <a:pt x="40" y="2"/>
                  </a:cubicBezTo>
                  <a:cubicBezTo>
                    <a:pt x="44" y="1"/>
                    <a:pt x="47" y="4"/>
                    <a:pt x="51" y="4"/>
                  </a:cubicBezTo>
                  <a:cubicBezTo>
                    <a:pt x="54" y="5"/>
                    <a:pt x="58" y="3"/>
                    <a:pt x="59" y="8"/>
                  </a:cubicBezTo>
                  <a:cubicBezTo>
                    <a:pt x="57" y="11"/>
                    <a:pt x="54" y="10"/>
                    <a:pt x="50" y="9"/>
                  </a:cubicBezTo>
                  <a:cubicBezTo>
                    <a:pt x="47" y="10"/>
                    <a:pt x="45" y="9"/>
                    <a:pt x="42" y="7"/>
                  </a:cubicBezTo>
                  <a:cubicBezTo>
                    <a:pt x="40" y="6"/>
                    <a:pt x="37" y="6"/>
                    <a:pt x="34" y="7"/>
                  </a:cubicBezTo>
                  <a:cubicBezTo>
                    <a:pt x="25" y="11"/>
                    <a:pt x="16" y="9"/>
                    <a:pt x="7" y="7"/>
                  </a:cubicBezTo>
                  <a:cubicBezTo>
                    <a:pt x="3" y="6"/>
                    <a:pt x="0" y="5"/>
                    <a:pt x="1" y="0"/>
                  </a:cubicBezTo>
                  <a:cubicBezTo>
                    <a:pt x="10" y="1"/>
                    <a:pt x="18" y="3"/>
                    <a:pt x="27" y="5"/>
                  </a:cubicBezTo>
                  <a:close/>
                </a:path>
              </a:pathLst>
            </a:custGeom>
            <a:solidFill>
              <a:srgbClr val="B4B0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24"/>
            <p:cNvSpPr>
              <a:spLocks/>
            </p:cNvSpPr>
            <p:nvPr/>
          </p:nvSpPr>
          <p:spPr bwMode="auto">
            <a:xfrm>
              <a:off x="-3231086" y="2858487"/>
              <a:ext cx="225429" cy="182562"/>
            </a:xfrm>
            <a:custGeom>
              <a:avLst/>
              <a:gdLst>
                <a:gd name="T0" fmla="*/ 11 w 42"/>
                <a:gd name="T1" fmla="*/ 34 h 34"/>
                <a:gd name="T2" fmla="*/ 5 w 42"/>
                <a:gd name="T3" fmla="*/ 32 h 34"/>
                <a:gd name="T4" fmla="*/ 5 w 42"/>
                <a:gd name="T5" fmla="*/ 17 h 34"/>
                <a:gd name="T6" fmla="*/ 33 w 42"/>
                <a:gd name="T7" fmla="*/ 2 h 34"/>
                <a:gd name="T8" fmla="*/ 41 w 42"/>
                <a:gd name="T9" fmla="*/ 6 h 34"/>
                <a:gd name="T10" fmla="*/ 38 w 42"/>
                <a:gd name="T11" fmla="*/ 18 h 34"/>
                <a:gd name="T12" fmla="*/ 28 w 42"/>
                <a:gd name="T13" fmla="*/ 8 h 34"/>
                <a:gd name="T14" fmla="*/ 9 w 42"/>
                <a:gd name="T15" fmla="*/ 20 h 34"/>
                <a:gd name="T16" fmla="*/ 11 w 42"/>
                <a:gd name="T17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34">
                  <a:moveTo>
                    <a:pt x="11" y="34"/>
                  </a:moveTo>
                  <a:cubicBezTo>
                    <a:pt x="8" y="34"/>
                    <a:pt x="7" y="33"/>
                    <a:pt x="5" y="32"/>
                  </a:cubicBezTo>
                  <a:cubicBezTo>
                    <a:pt x="0" y="27"/>
                    <a:pt x="3" y="22"/>
                    <a:pt x="5" y="17"/>
                  </a:cubicBezTo>
                  <a:cubicBezTo>
                    <a:pt x="8" y="9"/>
                    <a:pt x="23" y="0"/>
                    <a:pt x="33" y="2"/>
                  </a:cubicBezTo>
                  <a:cubicBezTo>
                    <a:pt x="36" y="2"/>
                    <a:pt x="39" y="3"/>
                    <a:pt x="41" y="6"/>
                  </a:cubicBezTo>
                  <a:cubicBezTo>
                    <a:pt x="41" y="10"/>
                    <a:pt x="42" y="15"/>
                    <a:pt x="38" y="18"/>
                  </a:cubicBezTo>
                  <a:cubicBezTo>
                    <a:pt x="39" y="10"/>
                    <a:pt x="36" y="6"/>
                    <a:pt x="28" y="8"/>
                  </a:cubicBezTo>
                  <a:cubicBezTo>
                    <a:pt x="20" y="9"/>
                    <a:pt x="14" y="14"/>
                    <a:pt x="9" y="20"/>
                  </a:cubicBezTo>
                  <a:cubicBezTo>
                    <a:pt x="6" y="24"/>
                    <a:pt x="10" y="29"/>
                    <a:pt x="11" y="34"/>
                  </a:cubicBezTo>
                  <a:close/>
                </a:path>
              </a:pathLst>
            </a:custGeom>
            <a:solidFill>
              <a:srgbClr val="CECE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25"/>
            <p:cNvSpPr>
              <a:spLocks/>
            </p:cNvSpPr>
            <p:nvPr/>
          </p:nvSpPr>
          <p:spPr bwMode="auto">
            <a:xfrm>
              <a:off x="-2565911" y="3106135"/>
              <a:ext cx="236542" cy="273049"/>
            </a:xfrm>
            <a:custGeom>
              <a:avLst/>
              <a:gdLst>
                <a:gd name="T0" fmla="*/ 44 w 44"/>
                <a:gd name="T1" fmla="*/ 48 h 51"/>
                <a:gd name="T2" fmla="*/ 44 w 44"/>
                <a:gd name="T3" fmla="*/ 51 h 51"/>
                <a:gd name="T4" fmla="*/ 38 w 44"/>
                <a:gd name="T5" fmla="*/ 46 h 51"/>
                <a:gd name="T6" fmla="*/ 22 w 44"/>
                <a:gd name="T7" fmla="*/ 16 h 51"/>
                <a:gd name="T8" fmla="*/ 14 w 44"/>
                <a:gd name="T9" fmla="*/ 8 h 51"/>
                <a:gd name="T10" fmla="*/ 0 w 44"/>
                <a:gd name="T11" fmla="*/ 2 h 51"/>
                <a:gd name="T12" fmla="*/ 27 w 44"/>
                <a:gd name="T13" fmla="*/ 14 h 51"/>
                <a:gd name="T14" fmla="*/ 44 w 44"/>
                <a:gd name="T15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51">
                  <a:moveTo>
                    <a:pt x="44" y="48"/>
                  </a:moveTo>
                  <a:cubicBezTo>
                    <a:pt x="44" y="49"/>
                    <a:pt x="44" y="50"/>
                    <a:pt x="44" y="51"/>
                  </a:cubicBezTo>
                  <a:cubicBezTo>
                    <a:pt x="40" y="51"/>
                    <a:pt x="38" y="49"/>
                    <a:pt x="38" y="46"/>
                  </a:cubicBezTo>
                  <a:cubicBezTo>
                    <a:pt x="35" y="34"/>
                    <a:pt x="29" y="25"/>
                    <a:pt x="22" y="16"/>
                  </a:cubicBezTo>
                  <a:cubicBezTo>
                    <a:pt x="20" y="13"/>
                    <a:pt x="17" y="10"/>
                    <a:pt x="14" y="8"/>
                  </a:cubicBezTo>
                  <a:cubicBezTo>
                    <a:pt x="10" y="4"/>
                    <a:pt x="6" y="2"/>
                    <a:pt x="0" y="2"/>
                  </a:cubicBezTo>
                  <a:cubicBezTo>
                    <a:pt x="9" y="0"/>
                    <a:pt x="20" y="5"/>
                    <a:pt x="27" y="14"/>
                  </a:cubicBezTo>
                  <a:cubicBezTo>
                    <a:pt x="35" y="24"/>
                    <a:pt x="39" y="36"/>
                    <a:pt x="44" y="48"/>
                  </a:cubicBezTo>
                  <a:close/>
                </a:path>
              </a:pathLst>
            </a:custGeom>
            <a:solidFill>
              <a:srgbClr val="D8D4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26"/>
            <p:cNvSpPr>
              <a:spLocks/>
            </p:cNvSpPr>
            <p:nvPr/>
          </p:nvSpPr>
          <p:spPr bwMode="auto">
            <a:xfrm>
              <a:off x="-3043757" y="2901349"/>
              <a:ext cx="288930" cy="166687"/>
            </a:xfrm>
            <a:custGeom>
              <a:avLst/>
              <a:gdLst>
                <a:gd name="T0" fmla="*/ 53 w 54"/>
                <a:gd name="T1" fmla="*/ 1 h 31"/>
                <a:gd name="T2" fmla="*/ 47 w 54"/>
                <a:gd name="T3" fmla="*/ 11 h 31"/>
                <a:gd name="T4" fmla="*/ 41 w 54"/>
                <a:gd name="T5" fmla="*/ 17 h 31"/>
                <a:gd name="T6" fmla="*/ 21 w 54"/>
                <a:gd name="T7" fmla="*/ 28 h 31"/>
                <a:gd name="T8" fmla="*/ 5 w 54"/>
                <a:gd name="T9" fmla="*/ 26 h 31"/>
                <a:gd name="T10" fmla="*/ 3 w 54"/>
                <a:gd name="T11" fmla="*/ 10 h 31"/>
                <a:gd name="T12" fmla="*/ 6 w 54"/>
                <a:gd name="T13" fmla="*/ 22 h 31"/>
                <a:gd name="T14" fmla="*/ 9 w 54"/>
                <a:gd name="T15" fmla="*/ 22 h 31"/>
                <a:gd name="T16" fmla="*/ 25 w 54"/>
                <a:gd name="T17" fmla="*/ 21 h 31"/>
                <a:gd name="T18" fmla="*/ 49 w 54"/>
                <a:gd name="T19" fmla="*/ 3 h 31"/>
                <a:gd name="T20" fmla="*/ 53 w 54"/>
                <a:gd name="T21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31">
                  <a:moveTo>
                    <a:pt x="53" y="1"/>
                  </a:moveTo>
                  <a:cubicBezTo>
                    <a:pt x="54" y="6"/>
                    <a:pt x="49" y="8"/>
                    <a:pt x="47" y="11"/>
                  </a:cubicBezTo>
                  <a:cubicBezTo>
                    <a:pt x="45" y="13"/>
                    <a:pt x="43" y="15"/>
                    <a:pt x="41" y="17"/>
                  </a:cubicBezTo>
                  <a:cubicBezTo>
                    <a:pt x="35" y="21"/>
                    <a:pt x="28" y="25"/>
                    <a:pt x="21" y="28"/>
                  </a:cubicBezTo>
                  <a:cubicBezTo>
                    <a:pt x="16" y="31"/>
                    <a:pt x="10" y="31"/>
                    <a:pt x="5" y="26"/>
                  </a:cubicBezTo>
                  <a:cubicBezTo>
                    <a:pt x="1" y="22"/>
                    <a:pt x="0" y="16"/>
                    <a:pt x="3" y="10"/>
                  </a:cubicBezTo>
                  <a:cubicBezTo>
                    <a:pt x="4" y="14"/>
                    <a:pt x="1" y="19"/>
                    <a:pt x="6" y="22"/>
                  </a:cubicBezTo>
                  <a:cubicBezTo>
                    <a:pt x="7" y="22"/>
                    <a:pt x="8" y="22"/>
                    <a:pt x="9" y="22"/>
                  </a:cubicBezTo>
                  <a:cubicBezTo>
                    <a:pt x="15" y="25"/>
                    <a:pt x="20" y="24"/>
                    <a:pt x="25" y="21"/>
                  </a:cubicBezTo>
                  <a:cubicBezTo>
                    <a:pt x="34" y="16"/>
                    <a:pt x="43" y="11"/>
                    <a:pt x="49" y="3"/>
                  </a:cubicBezTo>
                  <a:cubicBezTo>
                    <a:pt x="50" y="2"/>
                    <a:pt x="51" y="0"/>
                    <a:pt x="53" y="1"/>
                  </a:cubicBezTo>
                  <a:close/>
                </a:path>
              </a:pathLst>
            </a:custGeom>
            <a:solidFill>
              <a:srgbClr val="CE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27"/>
            <p:cNvSpPr>
              <a:spLocks/>
            </p:cNvSpPr>
            <p:nvPr/>
          </p:nvSpPr>
          <p:spPr bwMode="auto">
            <a:xfrm>
              <a:off x="-5286936" y="4288818"/>
              <a:ext cx="85727" cy="268286"/>
            </a:xfrm>
            <a:custGeom>
              <a:avLst/>
              <a:gdLst>
                <a:gd name="T0" fmla="*/ 0 w 16"/>
                <a:gd name="T1" fmla="*/ 6 h 50"/>
                <a:gd name="T2" fmla="*/ 9 w 16"/>
                <a:gd name="T3" fmla="*/ 5 h 50"/>
                <a:gd name="T4" fmla="*/ 16 w 16"/>
                <a:gd name="T5" fmla="*/ 5 h 50"/>
                <a:gd name="T6" fmla="*/ 12 w 16"/>
                <a:gd name="T7" fmla="*/ 33 h 50"/>
                <a:gd name="T8" fmla="*/ 11 w 16"/>
                <a:gd name="T9" fmla="*/ 44 h 50"/>
                <a:gd name="T10" fmla="*/ 7 w 16"/>
                <a:gd name="T11" fmla="*/ 49 h 50"/>
                <a:gd name="T12" fmla="*/ 5 w 16"/>
                <a:gd name="T13" fmla="*/ 43 h 50"/>
                <a:gd name="T14" fmla="*/ 8 w 16"/>
                <a:gd name="T15" fmla="*/ 18 h 50"/>
                <a:gd name="T16" fmla="*/ 0 w 16"/>
                <a:gd name="T17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0">
                  <a:moveTo>
                    <a:pt x="0" y="6"/>
                  </a:moveTo>
                  <a:cubicBezTo>
                    <a:pt x="3" y="6"/>
                    <a:pt x="7" y="7"/>
                    <a:pt x="9" y="5"/>
                  </a:cubicBezTo>
                  <a:cubicBezTo>
                    <a:pt x="11" y="3"/>
                    <a:pt x="14" y="0"/>
                    <a:pt x="16" y="5"/>
                  </a:cubicBezTo>
                  <a:cubicBezTo>
                    <a:pt x="15" y="14"/>
                    <a:pt x="13" y="24"/>
                    <a:pt x="12" y="33"/>
                  </a:cubicBezTo>
                  <a:cubicBezTo>
                    <a:pt x="12" y="37"/>
                    <a:pt x="11" y="41"/>
                    <a:pt x="11" y="44"/>
                  </a:cubicBezTo>
                  <a:cubicBezTo>
                    <a:pt x="12" y="47"/>
                    <a:pt x="12" y="50"/>
                    <a:pt x="7" y="49"/>
                  </a:cubicBezTo>
                  <a:cubicBezTo>
                    <a:pt x="6" y="47"/>
                    <a:pt x="5" y="45"/>
                    <a:pt x="5" y="43"/>
                  </a:cubicBezTo>
                  <a:cubicBezTo>
                    <a:pt x="6" y="34"/>
                    <a:pt x="6" y="26"/>
                    <a:pt x="8" y="18"/>
                  </a:cubicBezTo>
                  <a:cubicBezTo>
                    <a:pt x="10" y="10"/>
                    <a:pt x="7" y="8"/>
                    <a:pt x="0" y="6"/>
                  </a:cubicBezTo>
                  <a:close/>
                </a:path>
              </a:pathLst>
            </a:custGeom>
            <a:solidFill>
              <a:srgbClr val="D6B8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28"/>
            <p:cNvSpPr>
              <a:spLocks/>
            </p:cNvSpPr>
            <p:nvPr/>
          </p:nvSpPr>
          <p:spPr bwMode="auto">
            <a:xfrm>
              <a:off x="-3183460" y="4191980"/>
              <a:ext cx="392120" cy="123824"/>
            </a:xfrm>
            <a:custGeom>
              <a:avLst/>
              <a:gdLst>
                <a:gd name="T0" fmla="*/ 0 w 73"/>
                <a:gd name="T1" fmla="*/ 23 h 23"/>
                <a:gd name="T2" fmla="*/ 0 w 73"/>
                <a:gd name="T3" fmla="*/ 20 h 23"/>
                <a:gd name="T4" fmla="*/ 20 w 73"/>
                <a:gd name="T5" fmla="*/ 4 h 23"/>
                <a:gd name="T6" fmla="*/ 73 w 73"/>
                <a:gd name="T7" fmla="*/ 4 h 23"/>
                <a:gd name="T8" fmla="*/ 56 w 73"/>
                <a:gd name="T9" fmla="*/ 9 h 23"/>
                <a:gd name="T10" fmla="*/ 29 w 73"/>
                <a:gd name="T11" fmla="*/ 8 h 23"/>
                <a:gd name="T12" fmla="*/ 8 w 73"/>
                <a:gd name="T13" fmla="*/ 6 h 23"/>
                <a:gd name="T14" fmla="*/ 3 w 73"/>
                <a:gd name="T15" fmla="*/ 10 h 23"/>
                <a:gd name="T16" fmla="*/ 0 w 73"/>
                <a:gd name="T1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23">
                  <a:moveTo>
                    <a:pt x="0" y="23"/>
                  </a:moveTo>
                  <a:cubicBezTo>
                    <a:pt x="0" y="22"/>
                    <a:pt x="0" y="21"/>
                    <a:pt x="0" y="20"/>
                  </a:cubicBezTo>
                  <a:cubicBezTo>
                    <a:pt x="0" y="3"/>
                    <a:pt x="3" y="0"/>
                    <a:pt x="20" y="4"/>
                  </a:cubicBezTo>
                  <a:cubicBezTo>
                    <a:pt x="38" y="9"/>
                    <a:pt x="56" y="10"/>
                    <a:pt x="73" y="4"/>
                  </a:cubicBezTo>
                  <a:cubicBezTo>
                    <a:pt x="69" y="10"/>
                    <a:pt x="62" y="9"/>
                    <a:pt x="56" y="9"/>
                  </a:cubicBezTo>
                  <a:cubicBezTo>
                    <a:pt x="47" y="10"/>
                    <a:pt x="38" y="11"/>
                    <a:pt x="29" y="8"/>
                  </a:cubicBezTo>
                  <a:cubicBezTo>
                    <a:pt x="22" y="6"/>
                    <a:pt x="15" y="8"/>
                    <a:pt x="8" y="6"/>
                  </a:cubicBezTo>
                  <a:cubicBezTo>
                    <a:pt x="5" y="5"/>
                    <a:pt x="4" y="8"/>
                    <a:pt x="3" y="10"/>
                  </a:cubicBezTo>
                  <a:cubicBezTo>
                    <a:pt x="1" y="14"/>
                    <a:pt x="3" y="19"/>
                    <a:pt x="0" y="23"/>
                  </a:cubicBezTo>
                  <a:close/>
                </a:path>
              </a:pathLst>
            </a:custGeom>
            <a:solidFill>
              <a:srgbClr val="DEDE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29"/>
            <p:cNvSpPr>
              <a:spLocks/>
            </p:cNvSpPr>
            <p:nvPr/>
          </p:nvSpPr>
          <p:spPr bwMode="auto">
            <a:xfrm>
              <a:off x="-2861191" y="3320447"/>
              <a:ext cx="101602" cy="188912"/>
            </a:xfrm>
            <a:custGeom>
              <a:avLst/>
              <a:gdLst>
                <a:gd name="T0" fmla="*/ 19 w 19"/>
                <a:gd name="T1" fmla="*/ 33 h 35"/>
                <a:gd name="T2" fmla="*/ 8 w 19"/>
                <a:gd name="T3" fmla="*/ 31 h 35"/>
                <a:gd name="T4" fmla="*/ 8 w 19"/>
                <a:gd name="T5" fmla="*/ 21 h 35"/>
                <a:gd name="T6" fmla="*/ 0 w 19"/>
                <a:gd name="T7" fmla="*/ 3 h 35"/>
                <a:gd name="T8" fmla="*/ 13 w 19"/>
                <a:gd name="T9" fmla="*/ 10 h 35"/>
                <a:gd name="T10" fmla="*/ 13 w 19"/>
                <a:gd name="T11" fmla="*/ 22 h 35"/>
                <a:gd name="T12" fmla="*/ 19 w 19"/>
                <a:gd name="T13" fmla="*/ 3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35">
                  <a:moveTo>
                    <a:pt x="19" y="33"/>
                  </a:moveTo>
                  <a:cubicBezTo>
                    <a:pt x="15" y="35"/>
                    <a:pt x="11" y="34"/>
                    <a:pt x="8" y="31"/>
                  </a:cubicBezTo>
                  <a:cubicBezTo>
                    <a:pt x="5" y="28"/>
                    <a:pt x="7" y="25"/>
                    <a:pt x="8" y="21"/>
                  </a:cubicBezTo>
                  <a:cubicBezTo>
                    <a:pt x="11" y="13"/>
                    <a:pt x="7" y="6"/>
                    <a:pt x="0" y="3"/>
                  </a:cubicBezTo>
                  <a:cubicBezTo>
                    <a:pt x="6" y="0"/>
                    <a:pt x="11" y="2"/>
                    <a:pt x="13" y="10"/>
                  </a:cubicBezTo>
                  <a:cubicBezTo>
                    <a:pt x="14" y="14"/>
                    <a:pt x="14" y="18"/>
                    <a:pt x="13" y="22"/>
                  </a:cubicBezTo>
                  <a:cubicBezTo>
                    <a:pt x="10" y="29"/>
                    <a:pt x="11" y="31"/>
                    <a:pt x="19" y="33"/>
                  </a:cubicBezTo>
                  <a:close/>
                </a:path>
              </a:pathLst>
            </a:custGeom>
            <a:solidFill>
              <a:srgbClr val="DCD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30"/>
            <p:cNvSpPr>
              <a:spLocks/>
            </p:cNvSpPr>
            <p:nvPr/>
          </p:nvSpPr>
          <p:spPr bwMode="auto">
            <a:xfrm>
              <a:off x="-2780227" y="4439629"/>
              <a:ext cx="144465" cy="198437"/>
            </a:xfrm>
            <a:custGeom>
              <a:avLst/>
              <a:gdLst>
                <a:gd name="T0" fmla="*/ 27 w 27"/>
                <a:gd name="T1" fmla="*/ 34 h 37"/>
                <a:gd name="T2" fmla="*/ 16 w 27"/>
                <a:gd name="T3" fmla="*/ 34 h 37"/>
                <a:gd name="T4" fmla="*/ 15 w 27"/>
                <a:gd name="T5" fmla="*/ 24 h 37"/>
                <a:gd name="T6" fmla="*/ 0 w 27"/>
                <a:gd name="T7" fmla="*/ 3 h 37"/>
                <a:gd name="T8" fmla="*/ 18 w 27"/>
                <a:gd name="T9" fmla="*/ 7 h 37"/>
                <a:gd name="T10" fmla="*/ 21 w 27"/>
                <a:gd name="T11" fmla="*/ 21 h 37"/>
                <a:gd name="T12" fmla="*/ 27 w 27"/>
                <a:gd name="T13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37">
                  <a:moveTo>
                    <a:pt x="27" y="34"/>
                  </a:moveTo>
                  <a:cubicBezTo>
                    <a:pt x="24" y="36"/>
                    <a:pt x="19" y="37"/>
                    <a:pt x="16" y="34"/>
                  </a:cubicBezTo>
                  <a:cubicBezTo>
                    <a:pt x="13" y="32"/>
                    <a:pt x="14" y="28"/>
                    <a:pt x="15" y="24"/>
                  </a:cubicBezTo>
                  <a:cubicBezTo>
                    <a:pt x="20" y="9"/>
                    <a:pt x="16" y="4"/>
                    <a:pt x="0" y="3"/>
                  </a:cubicBezTo>
                  <a:cubicBezTo>
                    <a:pt x="7" y="0"/>
                    <a:pt x="13" y="2"/>
                    <a:pt x="18" y="7"/>
                  </a:cubicBezTo>
                  <a:cubicBezTo>
                    <a:pt x="23" y="11"/>
                    <a:pt x="24" y="15"/>
                    <a:pt x="21" y="21"/>
                  </a:cubicBezTo>
                  <a:cubicBezTo>
                    <a:pt x="17" y="30"/>
                    <a:pt x="18" y="33"/>
                    <a:pt x="27" y="34"/>
                  </a:cubicBezTo>
                  <a:close/>
                </a:path>
              </a:pathLst>
            </a:custGeom>
            <a:solidFill>
              <a:srgbClr val="DDDC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31"/>
            <p:cNvSpPr>
              <a:spLocks/>
            </p:cNvSpPr>
            <p:nvPr/>
          </p:nvSpPr>
          <p:spPr bwMode="auto">
            <a:xfrm>
              <a:off x="-5620317" y="3568096"/>
              <a:ext cx="80964" cy="236536"/>
            </a:xfrm>
            <a:custGeom>
              <a:avLst/>
              <a:gdLst>
                <a:gd name="T0" fmla="*/ 4 w 15"/>
                <a:gd name="T1" fmla="*/ 39 h 44"/>
                <a:gd name="T2" fmla="*/ 4 w 15"/>
                <a:gd name="T3" fmla="*/ 38 h 44"/>
                <a:gd name="T4" fmla="*/ 14 w 15"/>
                <a:gd name="T5" fmla="*/ 0 h 44"/>
                <a:gd name="T6" fmla="*/ 14 w 15"/>
                <a:gd name="T7" fmla="*/ 5 h 44"/>
                <a:gd name="T8" fmla="*/ 12 w 15"/>
                <a:gd name="T9" fmla="*/ 42 h 44"/>
                <a:gd name="T10" fmla="*/ 11 w 15"/>
                <a:gd name="T11" fmla="*/ 44 h 44"/>
                <a:gd name="T12" fmla="*/ 4 w 15"/>
                <a:gd name="T13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4">
                  <a:moveTo>
                    <a:pt x="4" y="39"/>
                  </a:moveTo>
                  <a:cubicBezTo>
                    <a:pt x="4" y="39"/>
                    <a:pt x="4" y="38"/>
                    <a:pt x="4" y="38"/>
                  </a:cubicBezTo>
                  <a:cubicBezTo>
                    <a:pt x="0" y="23"/>
                    <a:pt x="4" y="11"/>
                    <a:pt x="14" y="0"/>
                  </a:cubicBezTo>
                  <a:cubicBezTo>
                    <a:pt x="15" y="1"/>
                    <a:pt x="15" y="3"/>
                    <a:pt x="14" y="5"/>
                  </a:cubicBezTo>
                  <a:cubicBezTo>
                    <a:pt x="7" y="17"/>
                    <a:pt x="3" y="29"/>
                    <a:pt x="12" y="42"/>
                  </a:cubicBezTo>
                  <a:cubicBezTo>
                    <a:pt x="12" y="42"/>
                    <a:pt x="11" y="43"/>
                    <a:pt x="11" y="44"/>
                  </a:cubicBezTo>
                  <a:cubicBezTo>
                    <a:pt x="7" y="44"/>
                    <a:pt x="7" y="40"/>
                    <a:pt x="4" y="39"/>
                  </a:cubicBezTo>
                  <a:close/>
                </a:path>
              </a:pathLst>
            </a:custGeom>
            <a:solidFill>
              <a:srgbClr val="CDA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32"/>
            <p:cNvSpPr>
              <a:spLocks/>
            </p:cNvSpPr>
            <p:nvPr/>
          </p:nvSpPr>
          <p:spPr bwMode="auto">
            <a:xfrm>
              <a:off x="-5432989" y="3045811"/>
              <a:ext cx="69851" cy="236536"/>
            </a:xfrm>
            <a:custGeom>
              <a:avLst/>
              <a:gdLst>
                <a:gd name="T0" fmla="*/ 5 w 13"/>
                <a:gd name="T1" fmla="*/ 39 h 44"/>
                <a:gd name="T2" fmla="*/ 1 w 13"/>
                <a:gd name="T3" fmla="*/ 35 h 44"/>
                <a:gd name="T4" fmla="*/ 12 w 13"/>
                <a:gd name="T5" fmla="*/ 0 h 44"/>
                <a:gd name="T6" fmla="*/ 11 w 13"/>
                <a:gd name="T7" fmla="*/ 7 h 44"/>
                <a:gd name="T8" fmla="*/ 11 w 13"/>
                <a:gd name="T9" fmla="*/ 42 h 44"/>
                <a:gd name="T10" fmla="*/ 9 w 13"/>
                <a:gd name="T11" fmla="*/ 44 h 44"/>
                <a:gd name="T12" fmla="*/ 5 w 13"/>
                <a:gd name="T13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44">
                  <a:moveTo>
                    <a:pt x="5" y="39"/>
                  </a:moveTo>
                  <a:cubicBezTo>
                    <a:pt x="5" y="36"/>
                    <a:pt x="3" y="35"/>
                    <a:pt x="1" y="35"/>
                  </a:cubicBezTo>
                  <a:cubicBezTo>
                    <a:pt x="0" y="22"/>
                    <a:pt x="1" y="9"/>
                    <a:pt x="12" y="0"/>
                  </a:cubicBezTo>
                  <a:cubicBezTo>
                    <a:pt x="13" y="3"/>
                    <a:pt x="12" y="5"/>
                    <a:pt x="11" y="7"/>
                  </a:cubicBezTo>
                  <a:cubicBezTo>
                    <a:pt x="3" y="19"/>
                    <a:pt x="2" y="31"/>
                    <a:pt x="11" y="42"/>
                  </a:cubicBezTo>
                  <a:cubicBezTo>
                    <a:pt x="12" y="44"/>
                    <a:pt x="10" y="44"/>
                    <a:pt x="9" y="44"/>
                  </a:cubicBezTo>
                  <a:cubicBezTo>
                    <a:pt x="6" y="44"/>
                    <a:pt x="5" y="42"/>
                    <a:pt x="5" y="39"/>
                  </a:cubicBezTo>
                  <a:close/>
                </a:path>
              </a:pathLst>
            </a:custGeom>
            <a:solidFill>
              <a:srgbClr val="E7A7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33"/>
            <p:cNvSpPr>
              <a:spLocks/>
            </p:cNvSpPr>
            <p:nvPr/>
          </p:nvSpPr>
          <p:spPr bwMode="auto">
            <a:xfrm>
              <a:off x="-5352025" y="3002948"/>
              <a:ext cx="144465" cy="177799"/>
            </a:xfrm>
            <a:custGeom>
              <a:avLst/>
              <a:gdLst>
                <a:gd name="T0" fmla="*/ 11 w 27"/>
                <a:gd name="T1" fmla="*/ 0 h 33"/>
                <a:gd name="T2" fmla="*/ 14 w 27"/>
                <a:gd name="T3" fmla="*/ 1 h 33"/>
                <a:gd name="T4" fmla="*/ 27 w 27"/>
                <a:gd name="T5" fmla="*/ 10 h 33"/>
                <a:gd name="T6" fmla="*/ 14 w 27"/>
                <a:gd name="T7" fmla="*/ 9 h 33"/>
                <a:gd name="T8" fmla="*/ 21 w 27"/>
                <a:gd name="T9" fmla="*/ 26 h 33"/>
                <a:gd name="T10" fmla="*/ 18 w 27"/>
                <a:gd name="T11" fmla="*/ 32 h 33"/>
                <a:gd name="T12" fmla="*/ 9 w 27"/>
                <a:gd name="T13" fmla="*/ 7 h 33"/>
                <a:gd name="T14" fmla="*/ 0 w 27"/>
                <a:gd name="T15" fmla="*/ 5 h 33"/>
                <a:gd name="T16" fmla="*/ 11 w 27"/>
                <a:gd name="T1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33">
                  <a:moveTo>
                    <a:pt x="11" y="0"/>
                  </a:moveTo>
                  <a:cubicBezTo>
                    <a:pt x="11" y="1"/>
                    <a:pt x="13" y="1"/>
                    <a:pt x="14" y="1"/>
                  </a:cubicBezTo>
                  <a:cubicBezTo>
                    <a:pt x="18" y="4"/>
                    <a:pt x="24" y="5"/>
                    <a:pt x="27" y="10"/>
                  </a:cubicBezTo>
                  <a:cubicBezTo>
                    <a:pt x="22" y="15"/>
                    <a:pt x="19" y="10"/>
                    <a:pt x="14" y="9"/>
                  </a:cubicBezTo>
                  <a:cubicBezTo>
                    <a:pt x="16" y="15"/>
                    <a:pt x="18" y="20"/>
                    <a:pt x="21" y="26"/>
                  </a:cubicBezTo>
                  <a:cubicBezTo>
                    <a:pt x="22" y="29"/>
                    <a:pt x="24" y="33"/>
                    <a:pt x="18" y="32"/>
                  </a:cubicBezTo>
                  <a:cubicBezTo>
                    <a:pt x="12" y="25"/>
                    <a:pt x="7" y="17"/>
                    <a:pt x="9" y="7"/>
                  </a:cubicBezTo>
                  <a:cubicBezTo>
                    <a:pt x="7" y="4"/>
                    <a:pt x="3" y="6"/>
                    <a:pt x="0" y="5"/>
                  </a:cubicBezTo>
                  <a:cubicBezTo>
                    <a:pt x="4" y="4"/>
                    <a:pt x="8" y="3"/>
                    <a:pt x="11" y="0"/>
                  </a:cubicBezTo>
                  <a:close/>
                </a:path>
              </a:pathLst>
            </a:custGeom>
            <a:solidFill>
              <a:srgbClr val="E7A7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34"/>
            <p:cNvSpPr>
              <a:spLocks/>
            </p:cNvSpPr>
            <p:nvPr/>
          </p:nvSpPr>
          <p:spPr bwMode="auto">
            <a:xfrm>
              <a:off x="-2754827" y="3282347"/>
              <a:ext cx="146053" cy="146049"/>
            </a:xfrm>
            <a:custGeom>
              <a:avLst/>
              <a:gdLst>
                <a:gd name="T0" fmla="*/ 21 w 27"/>
                <a:gd name="T1" fmla="*/ 26 h 27"/>
                <a:gd name="T2" fmla="*/ 12 w 27"/>
                <a:gd name="T3" fmla="*/ 13 h 27"/>
                <a:gd name="T4" fmla="*/ 2 w 27"/>
                <a:gd name="T5" fmla="*/ 0 h 27"/>
                <a:gd name="T6" fmla="*/ 4 w 27"/>
                <a:gd name="T7" fmla="*/ 0 h 27"/>
                <a:gd name="T8" fmla="*/ 18 w 27"/>
                <a:gd name="T9" fmla="*/ 8 h 27"/>
                <a:gd name="T10" fmla="*/ 25 w 27"/>
                <a:gd name="T11" fmla="*/ 22 h 27"/>
                <a:gd name="T12" fmla="*/ 21 w 27"/>
                <a:gd name="T13" fmla="*/ 27 h 27"/>
                <a:gd name="T14" fmla="*/ 21 w 27"/>
                <a:gd name="T15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27">
                  <a:moveTo>
                    <a:pt x="21" y="26"/>
                  </a:moveTo>
                  <a:cubicBezTo>
                    <a:pt x="22" y="19"/>
                    <a:pt x="18" y="16"/>
                    <a:pt x="12" y="13"/>
                  </a:cubicBezTo>
                  <a:cubicBezTo>
                    <a:pt x="7" y="11"/>
                    <a:pt x="0" y="9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8" y="4"/>
                    <a:pt x="13" y="6"/>
                    <a:pt x="18" y="8"/>
                  </a:cubicBezTo>
                  <a:cubicBezTo>
                    <a:pt x="24" y="11"/>
                    <a:pt x="27" y="15"/>
                    <a:pt x="25" y="22"/>
                  </a:cubicBezTo>
                  <a:cubicBezTo>
                    <a:pt x="24" y="25"/>
                    <a:pt x="24" y="27"/>
                    <a:pt x="21" y="27"/>
                  </a:cubicBezTo>
                  <a:lnTo>
                    <a:pt x="21" y="26"/>
                  </a:lnTo>
                  <a:close/>
                </a:path>
              </a:pathLst>
            </a:custGeom>
            <a:solidFill>
              <a:srgbClr val="DDDA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35"/>
            <p:cNvSpPr>
              <a:spLocks/>
            </p:cNvSpPr>
            <p:nvPr/>
          </p:nvSpPr>
          <p:spPr bwMode="auto">
            <a:xfrm>
              <a:off x="-5556816" y="4245955"/>
              <a:ext cx="204791" cy="58737"/>
            </a:xfrm>
            <a:custGeom>
              <a:avLst/>
              <a:gdLst>
                <a:gd name="T0" fmla="*/ 27 w 38"/>
                <a:gd name="T1" fmla="*/ 10 h 11"/>
                <a:gd name="T2" fmla="*/ 1 w 38"/>
                <a:gd name="T3" fmla="*/ 5 h 11"/>
                <a:gd name="T4" fmla="*/ 0 w 38"/>
                <a:gd name="T5" fmla="*/ 4 h 11"/>
                <a:gd name="T6" fmla="*/ 18 w 38"/>
                <a:gd name="T7" fmla="*/ 6 h 11"/>
                <a:gd name="T8" fmla="*/ 30 w 38"/>
                <a:gd name="T9" fmla="*/ 1 h 11"/>
                <a:gd name="T10" fmla="*/ 34 w 38"/>
                <a:gd name="T11" fmla="*/ 1 h 11"/>
                <a:gd name="T12" fmla="*/ 34 w 38"/>
                <a:gd name="T13" fmla="*/ 6 h 11"/>
                <a:gd name="T14" fmla="*/ 27 w 38"/>
                <a:gd name="T1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11">
                  <a:moveTo>
                    <a:pt x="27" y="10"/>
                  </a:moveTo>
                  <a:cubicBezTo>
                    <a:pt x="18" y="11"/>
                    <a:pt x="9" y="9"/>
                    <a:pt x="1" y="5"/>
                  </a:cubicBezTo>
                  <a:cubicBezTo>
                    <a:pt x="0" y="5"/>
                    <a:pt x="0" y="5"/>
                    <a:pt x="0" y="4"/>
                  </a:cubicBezTo>
                  <a:cubicBezTo>
                    <a:pt x="6" y="2"/>
                    <a:pt x="12" y="6"/>
                    <a:pt x="18" y="6"/>
                  </a:cubicBezTo>
                  <a:cubicBezTo>
                    <a:pt x="23" y="6"/>
                    <a:pt x="27" y="6"/>
                    <a:pt x="30" y="1"/>
                  </a:cubicBezTo>
                  <a:cubicBezTo>
                    <a:pt x="31" y="0"/>
                    <a:pt x="33" y="3"/>
                    <a:pt x="34" y="1"/>
                  </a:cubicBezTo>
                  <a:cubicBezTo>
                    <a:pt x="36" y="2"/>
                    <a:pt x="38" y="4"/>
                    <a:pt x="34" y="6"/>
                  </a:cubicBezTo>
                  <a:cubicBezTo>
                    <a:pt x="32" y="7"/>
                    <a:pt x="29" y="8"/>
                    <a:pt x="27" y="10"/>
                  </a:cubicBezTo>
                  <a:close/>
                </a:path>
              </a:pathLst>
            </a:custGeom>
            <a:solidFill>
              <a:srgbClr val="856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36"/>
            <p:cNvSpPr>
              <a:spLocks/>
            </p:cNvSpPr>
            <p:nvPr/>
          </p:nvSpPr>
          <p:spPr bwMode="auto">
            <a:xfrm>
              <a:off x="-5539353" y="3250597"/>
              <a:ext cx="47626" cy="171449"/>
            </a:xfrm>
            <a:custGeom>
              <a:avLst/>
              <a:gdLst>
                <a:gd name="T0" fmla="*/ 8 w 9"/>
                <a:gd name="T1" fmla="*/ 0 h 32"/>
                <a:gd name="T2" fmla="*/ 7 w 9"/>
                <a:gd name="T3" fmla="*/ 26 h 32"/>
                <a:gd name="T4" fmla="*/ 0 w 9"/>
                <a:gd name="T5" fmla="*/ 30 h 32"/>
                <a:gd name="T6" fmla="*/ 3 w 9"/>
                <a:gd name="T7" fmla="*/ 15 h 32"/>
                <a:gd name="T8" fmla="*/ 8 w 9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2">
                  <a:moveTo>
                    <a:pt x="8" y="0"/>
                  </a:moveTo>
                  <a:cubicBezTo>
                    <a:pt x="9" y="9"/>
                    <a:pt x="8" y="17"/>
                    <a:pt x="7" y="26"/>
                  </a:cubicBezTo>
                  <a:cubicBezTo>
                    <a:pt x="7" y="28"/>
                    <a:pt x="5" y="32"/>
                    <a:pt x="0" y="30"/>
                  </a:cubicBezTo>
                  <a:cubicBezTo>
                    <a:pt x="4" y="25"/>
                    <a:pt x="3" y="20"/>
                    <a:pt x="3" y="15"/>
                  </a:cubicBezTo>
                  <a:cubicBezTo>
                    <a:pt x="4" y="10"/>
                    <a:pt x="4" y="4"/>
                    <a:pt x="8" y="0"/>
                  </a:cubicBezTo>
                  <a:close/>
                </a:path>
              </a:pathLst>
            </a:custGeom>
            <a:solidFill>
              <a:srgbClr val="CDA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37"/>
            <p:cNvSpPr>
              <a:spLocks/>
            </p:cNvSpPr>
            <p:nvPr/>
          </p:nvSpPr>
          <p:spPr bwMode="auto">
            <a:xfrm>
              <a:off x="-2919930" y="4572979"/>
              <a:ext cx="117477" cy="134937"/>
            </a:xfrm>
            <a:custGeom>
              <a:avLst/>
              <a:gdLst>
                <a:gd name="T0" fmla="*/ 1 w 22"/>
                <a:gd name="T1" fmla="*/ 0 h 25"/>
                <a:gd name="T2" fmla="*/ 16 w 22"/>
                <a:gd name="T3" fmla="*/ 14 h 25"/>
                <a:gd name="T4" fmla="*/ 18 w 22"/>
                <a:gd name="T5" fmla="*/ 25 h 25"/>
                <a:gd name="T6" fmla="*/ 10 w 22"/>
                <a:gd name="T7" fmla="*/ 15 h 25"/>
                <a:gd name="T8" fmla="*/ 1 w 22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5">
                  <a:moveTo>
                    <a:pt x="1" y="0"/>
                  </a:moveTo>
                  <a:cubicBezTo>
                    <a:pt x="5" y="6"/>
                    <a:pt x="10" y="11"/>
                    <a:pt x="16" y="14"/>
                  </a:cubicBezTo>
                  <a:cubicBezTo>
                    <a:pt x="22" y="17"/>
                    <a:pt x="22" y="20"/>
                    <a:pt x="18" y="25"/>
                  </a:cubicBezTo>
                  <a:cubicBezTo>
                    <a:pt x="18" y="19"/>
                    <a:pt x="14" y="17"/>
                    <a:pt x="10" y="15"/>
                  </a:cubicBezTo>
                  <a:cubicBezTo>
                    <a:pt x="5" y="11"/>
                    <a:pt x="0" y="8"/>
                    <a:pt x="1" y="0"/>
                  </a:cubicBezTo>
                  <a:close/>
                </a:path>
              </a:pathLst>
            </a:custGeom>
            <a:solidFill>
              <a:srgbClr val="D9D2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Freeform 38"/>
            <p:cNvSpPr>
              <a:spLocks/>
            </p:cNvSpPr>
            <p:nvPr/>
          </p:nvSpPr>
          <p:spPr bwMode="auto">
            <a:xfrm>
              <a:off x="-5577454" y="3433159"/>
              <a:ext cx="69851" cy="128587"/>
            </a:xfrm>
            <a:custGeom>
              <a:avLst/>
              <a:gdLst>
                <a:gd name="T0" fmla="*/ 4 w 13"/>
                <a:gd name="T1" fmla="*/ 0 h 24"/>
                <a:gd name="T2" fmla="*/ 7 w 13"/>
                <a:gd name="T3" fmla="*/ 3 h 24"/>
                <a:gd name="T4" fmla="*/ 11 w 13"/>
                <a:gd name="T5" fmla="*/ 19 h 24"/>
                <a:gd name="T6" fmla="*/ 10 w 13"/>
                <a:gd name="T7" fmla="*/ 24 h 24"/>
                <a:gd name="T8" fmla="*/ 7 w 13"/>
                <a:gd name="T9" fmla="*/ 22 h 24"/>
                <a:gd name="T10" fmla="*/ 4 w 13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24">
                  <a:moveTo>
                    <a:pt x="4" y="0"/>
                  </a:moveTo>
                  <a:cubicBezTo>
                    <a:pt x="6" y="0"/>
                    <a:pt x="7" y="1"/>
                    <a:pt x="7" y="3"/>
                  </a:cubicBezTo>
                  <a:cubicBezTo>
                    <a:pt x="7" y="8"/>
                    <a:pt x="8" y="14"/>
                    <a:pt x="11" y="19"/>
                  </a:cubicBezTo>
                  <a:cubicBezTo>
                    <a:pt x="13" y="20"/>
                    <a:pt x="12" y="23"/>
                    <a:pt x="10" y="24"/>
                  </a:cubicBezTo>
                  <a:cubicBezTo>
                    <a:pt x="10" y="24"/>
                    <a:pt x="8" y="23"/>
                    <a:pt x="7" y="22"/>
                  </a:cubicBezTo>
                  <a:cubicBezTo>
                    <a:pt x="5" y="15"/>
                    <a:pt x="0" y="8"/>
                    <a:pt x="4" y="0"/>
                  </a:cubicBezTo>
                  <a:close/>
                </a:path>
              </a:pathLst>
            </a:custGeom>
            <a:solidFill>
              <a:srgbClr val="CDA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" name="Freeform 39"/>
            <p:cNvSpPr>
              <a:spLocks/>
            </p:cNvSpPr>
            <p:nvPr/>
          </p:nvSpPr>
          <p:spPr bwMode="auto">
            <a:xfrm>
              <a:off x="-5293286" y="2885474"/>
              <a:ext cx="31751" cy="117474"/>
            </a:xfrm>
            <a:custGeom>
              <a:avLst/>
              <a:gdLst>
                <a:gd name="T0" fmla="*/ 6 w 6"/>
                <a:gd name="T1" fmla="*/ 0 h 22"/>
                <a:gd name="T2" fmla="*/ 6 w 6"/>
                <a:gd name="T3" fmla="*/ 15 h 22"/>
                <a:gd name="T4" fmla="*/ 0 w 6"/>
                <a:gd name="T5" fmla="*/ 22 h 22"/>
                <a:gd name="T6" fmla="*/ 1 w 6"/>
                <a:gd name="T7" fmla="*/ 11 h 22"/>
                <a:gd name="T8" fmla="*/ 6 w 6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2">
                  <a:moveTo>
                    <a:pt x="6" y="0"/>
                  </a:moveTo>
                  <a:cubicBezTo>
                    <a:pt x="6" y="5"/>
                    <a:pt x="6" y="10"/>
                    <a:pt x="6" y="15"/>
                  </a:cubicBezTo>
                  <a:cubicBezTo>
                    <a:pt x="6" y="19"/>
                    <a:pt x="5" y="22"/>
                    <a:pt x="0" y="22"/>
                  </a:cubicBezTo>
                  <a:cubicBezTo>
                    <a:pt x="2" y="18"/>
                    <a:pt x="1" y="14"/>
                    <a:pt x="1" y="11"/>
                  </a:cubicBezTo>
                  <a:cubicBezTo>
                    <a:pt x="2" y="7"/>
                    <a:pt x="2" y="3"/>
                    <a:pt x="6" y="0"/>
                  </a:cubicBezTo>
                  <a:close/>
                </a:path>
              </a:pathLst>
            </a:custGeom>
            <a:solidFill>
              <a:srgbClr val="D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Freeform 40"/>
            <p:cNvSpPr>
              <a:spLocks/>
            </p:cNvSpPr>
            <p:nvPr/>
          </p:nvSpPr>
          <p:spPr bwMode="auto">
            <a:xfrm>
              <a:off x="-3043757" y="3390297"/>
              <a:ext cx="74614" cy="65087"/>
            </a:xfrm>
            <a:custGeom>
              <a:avLst/>
              <a:gdLst>
                <a:gd name="T0" fmla="*/ 9 w 14"/>
                <a:gd name="T1" fmla="*/ 1 h 12"/>
                <a:gd name="T2" fmla="*/ 14 w 14"/>
                <a:gd name="T3" fmla="*/ 1 h 12"/>
                <a:gd name="T4" fmla="*/ 0 w 14"/>
                <a:gd name="T5" fmla="*/ 6 h 12"/>
                <a:gd name="T6" fmla="*/ 9 w 14"/>
                <a:gd name="T7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2">
                  <a:moveTo>
                    <a:pt x="9" y="1"/>
                  </a:moveTo>
                  <a:cubicBezTo>
                    <a:pt x="11" y="4"/>
                    <a:pt x="13" y="0"/>
                    <a:pt x="14" y="1"/>
                  </a:cubicBezTo>
                  <a:cubicBezTo>
                    <a:pt x="8" y="10"/>
                    <a:pt x="4" y="12"/>
                    <a:pt x="0" y="6"/>
                  </a:cubicBezTo>
                  <a:cubicBezTo>
                    <a:pt x="3" y="4"/>
                    <a:pt x="6" y="2"/>
                    <a:pt x="9" y="1"/>
                  </a:cubicBezTo>
                  <a:close/>
                </a:path>
              </a:pathLst>
            </a:custGeom>
            <a:solidFill>
              <a:srgbClr val="A28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" name="Freeform 41"/>
            <p:cNvSpPr>
              <a:spLocks/>
            </p:cNvSpPr>
            <p:nvPr/>
          </p:nvSpPr>
          <p:spPr bwMode="auto">
            <a:xfrm>
              <a:off x="-2748477" y="3196622"/>
              <a:ext cx="53976" cy="92075"/>
            </a:xfrm>
            <a:custGeom>
              <a:avLst/>
              <a:gdLst>
                <a:gd name="T0" fmla="*/ 2 w 10"/>
                <a:gd name="T1" fmla="*/ 16 h 17"/>
                <a:gd name="T2" fmla="*/ 1 w 10"/>
                <a:gd name="T3" fmla="*/ 16 h 17"/>
                <a:gd name="T4" fmla="*/ 8 w 10"/>
                <a:gd name="T5" fmla="*/ 0 h 17"/>
                <a:gd name="T6" fmla="*/ 5 w 10"/>
                <a:gd name="T7" fmla="*/ 16 h 17"/>
                <a:gd name="T8" fmla="*/ 2 w 10"/>
                <a:gd name="T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7">
                  <a:moveTo>
                    <a:pt x="2" y="16"/>
                  </a:moveTo>
                  <a:cubicBezTo>
                    <a:pt x="2" y="16"/>
                    <a:pt x="1" y="16"/>
                    <a:pt x="1" y="16"/>
                  </a:cubicBezTo>
                  <a:cubicBezTo>
                    <a:pt x="0" y="9"/>
                    <a:pt x="4" y="4"/>
                    <a:pt x="8" y="0"/>
                  </a:cubicBezTo>
                  <a:cubicBezTo>
                    <a:pt x="10" y="6"/>
                    <a:pt x="5" y="10"/>
                    <a:pt x="5" y="16"/>
                  </a:cubicBezTo>
                  <a:cubicBezTo>
                    <a:pt x="4" y="17"/>
                    <a:pt x="3" y="16"/>
                    <a:pt x="2" y="16"/>
                  </a:cubicBezTo>
                  <a:close/>
                </a:path>
              </a:pathLst>
            </a:custGeom>
            <a:solidFill>
              <a:srgbClr val="BCA6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" name="Freeform 42"/>
            <p:cNvSpPr>
              <a:spLocks/>
            </p:cNvSpPr>
            <p:nvPr/>
          </p:nvSpPr>
          <p:spPr bwMode="auto">
            <a:xfrm>
              <a:off x="-5029757" y="2615600"/>
              <a:ext cx="63501" cy="69850"/>
            </a:xfrm>
            <a:custGeom>
              <a:avLst/>
              <a:gdLst>
                <a:gd name="T0" fmla="*/ 8 w 12"/>
                <a:gd name="T1" fmla="*/ 0 h 13"/>
                <a:gd name="T2" fmla="*/ 6 w 12"/>
                <a:gd name="T3" fmla="*/ 11 h 13"/>
                <a:gd name="T4" fmla="*/ 0 w 12"/>
                <a:gd name="T5" fmla="*/ 13 h 13"/>
                <a:gd name="T6" fmla="*/ 8 w 12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3">
                  <a:moveTo>
                    <a:pt x="8" y="0"/>
                  </a:moveTo>
                  <a:cubicBezTo>
                    <a:pt x="12" y="4"/>
                    <a:pt x="9" y="8"/>
                    <a:pt x="6" y="11"/>
                  </a:cubicBezTo>
                  <a:cubicBezTo>
                    <a:pt x="5" y="12"/>
                    <a:pt x="3" y="13"/>
                    <a:pt x="0" y="13"/>
                  </a:cubicBezTo>
                  <a:cubicBezTo>
                    <a:pt x="4" y="9"/>
                    <a:pt x="5" y="4"/>
                    <a:pt x="8" y="0"/>
                  </a:cubicBezTo>
                  <a:close/>
                </a:path>
              </a:pathLst>
            </a:custGeom>
            <a:solidFill>
              <a:srgbClr val="EAAA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" name="Freeform 43"/>
            <p:cNvSpPr>
              <a:spLocks/>
            </p:cNvSpPr>
            <p:nvPr/>
          </p:nvSpPr>
          <p:spPr bwMode="auto">
            <a:xfrm>
              <a:off x="-3983575" y="2475901"/>
              <a:ext cx="563573" cy="1355719"/>
            </a:xfrm>
            <a:custGeom>
              <a:avLst/>
              <a:gdLst>
                <a:gd name="T0" fmla="*/ 63 w 105"/>
                <a:gd name="T1" fmla="*/ 238 h 252"/>
                <a:gd name="T2" fmla="*/ 64 w 105"/>
                <a:gd name="T3" fmla="*/ 225 h 252"/>
                <a:gd name="T4" fmla="*/ 65 w 105"/>
                <a:gd name="T5" fmla="*/ 189 h 252"/>
                <a:gd name="T6" fmla="*/ 60 w 105"/>
                <a:gd name="T7" fmla="*/ 140 h 252"/>
                <a:gd name="T8" fmla="*/ 66 w 105"/>
                <a:gd name="T9" fmla="*/ 128 h 252"/>
                <a:gd name="T10" fmla="*/ 78 w 105"/>
                <a:gd name="T11" fmla="*/ 130 h 252"/>
                <a:gd name="T12" fmla="*/ 90 w 105"/>
                <a:gd name="T13" fmla="*/ 134 h 252"/>
                <a:gd name="T14" fmla="*/ 95 w 105"/>
                <a:gd name="T15" fmla="*/ 122 h 252"/>
                <a:gd name="T16" fmla="*/ 85 w 105"/>
                <a:gd name="T17" fmla="*/ 99 h 252"/>
                <a:gd name="T18" fmla="*/ 70 w 105"/>
                <a:gd name="T19" fmla="*/ 101 h 252"/>
                <a:gd name="T20" fmla="*/ 69 w 105"/>
                <a:gd name="T21" fmla="*/ 103 h 252"/>
                <a:gd name="T22" fmla="*/ 55 w 105"/>
                <a:gd name="T23" fmla="*/ 113 h 252"/>
                <a:gd name="T24" fmla="*/ 43 w 105"/>
                <a:gd name="T25" fmla="*/ 97 h 252"/>
                <a:gd name="T26" fmla="*/ 43 w 105"/>
                <a:gd name="T27" fmla="*/ 87 h 252"/>
                <a:gd name="T28" fmla="*/ 29 w 105"/>
                <a:gd name="T29" fmla="*/ 66 h 252"/>
                <a:gd name="T30" fmla="*/ 13 w 105"/>
                <a:gd name="T31" fmla="*/ 52 h 252"/>
                <a:gd name="T32" fmla="*/ 11 w 105"/>
                <a:gd name="T33" fmla="*/ 39 h 252"/>
                <a:gd name="T34" fmla="*/ 4 w 105"/>
                <a:gd name="T35" fmla="*/ 6 h 252"/>
                <a:gd name="T36" fmla="*/ 4 w 105"/>
                <a:gd name="T37" fmla="*/ 0 h 252"/>
                <a:gd name="T38" fmla="*/ 6 w 105"/>
                <a:gd name="T39" fmla="*/ 1 h 252"/>
                <a:gd name="T40" fmla="*/ 16 w 105"/>
                <a:gd name="T41" fmla="*/ 36 h 252"/>
                <a:gd name="T42" fmla="*/ 17 w 105"/>
                <a:gd name="T43" fmla="*/ 53 h 252"/>
                <a:gd name="T44" fmla="*/ 29 w 105"/>
                <a:gd name="T45" fmla="*/ 62 h 252"/>
                <a:gd name="T46" fmla="*/ 45 w 105"/>
                <a:gd name="T47" fmla="*/ 74 h 252"/>
                <a:gd name="T48" fmla="*/ 48 w 105"/>
                <a:gd name="T49" fmla="*/ 83 h 252"/>
                <a:gd name="T50" fmla="*/ 48 w 105"/>
                <a:gd name="T51" fmla="*/ 103 h 252"/>
                <a:gd name="T52" fmla="*/ 66 w 105"/>
                <a:gd name="T53" fmla="*/ 102 h 252"/>
                <a:gd name="T54" fmla="*/ 68 w 105"/>
                <a:gd name="T55" fmla="*/ 98 h 252"/>
                <a:gd name="T56" fmla="*/ 84 w 105"/>
                <a:gd name="T57" fmla="*/ 94 h 252"/>
                <a:gd name="T58" fmla="*/ 95 w 105"/>
                <a:gd name="T59" fmla="*/ 105 h 252"/>
                <a:gd name="T60" fmla="*/ 98 w 105"/>
                <a:gd name="T61" fmla="*/ 131 h 252"/>
                <a:gd name="T62" fmla="*/ 78 w 105"/>
                <a:gd name="T63" fmla="*/ 134 h 252"/>
                <a:gd name="T64" fmla="*/ 64 w 105"/>
                <a:gd name="T65" fmla="*/ 135 h 252"/>
                <a:gd name="T66" fmla="*/ 68 w 105"/>
                <a:gd name="T67" fmla="*/ 175 h 252"/>
                <a:gd name="T68" fmla="*/ 69 w 105"/>
                <a:gd name="T69" fmla="*/ 191 h 252"/>
                <a:gd name="T70" fmla="*/ 75 w 105"/>
                <a:gd name="T71" fmla="*/ 193 h 252"/>
                <a:gd name="T72" fmla="*/ 95 w 105"/>
                <a:gd name="T73" fmla="*/ 179 h 252"/>
                <a:gd name="T74" fmla="*/ 101 w 105"/>
                <a:gd name="T75" fmla="*/ 174 h 252"/>
                <a:gd name="T76" fmla="*/ 105 w 105"/>
                <a:gd name="T77" fmla="*/ 175 h 252"/>
                <a:gd name="T78" fmla="*/ 71 w 105"/>
                <a:gd name="T79" fmla="*/ 198 h 252"/>
                <a:gd name="T80" fmla="*/ 70 w 105"/>
                <a:gd name="T81" fmla="*/ 200 h 252"/>
                <a:gd name="T82" fmla="*/ 71 w 105"/>
                <a:gd name="T83" fmla="*/ 208 h 252"/>
                <a:gd name="T84" fmla="*/ 66 w 105"/>
                <a:gd name="T85" fmla="*/ 250 h 252"/>
                <a:gd name="T86" fmla="*/ 66 w 105"/>
                <a:gd name="T87" fmla="*/ 251 h 252"/>
                <a:gd name="T88" fmla="*/ 63 w 105"/>
                <a:gd name="T89" fmla="*/ 248 h 252"/>
                <a:gd name="T90" fmla="*/ 63 w 105"/>
                <a:gd name="T91" fmla="*/ 238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5" h="252">
                  <a:moveTo>
                    <a:pt x="63" y="238"/>
                  </a:moveTo>
                  <a:cubicBezTo>
                    <a:pt x="62" y="234"/>
                    <a:pt x="63" y="229"/>
                    <a:pt x="64" y="225"/>
                  </a:cubicBezTo>
                  <a:cubicBezTo>
                    <a:pt x="66" y="213"/>
                    <a:pt x="67" y="201"/>
                    <a:pt x="65" y="189"/>
                  </a:cubicBezTo>
                  <a:cubicBezTo>
                    <a:pt x="62" y="173"/>
                    <a:pt x="64" y="156"/>
                    <a:pt x="60" y="140"/>
                  </a:cubicBezTo>
                  <a:cubicBezTo>
                    <a:pt x="59" y="135"/>
                    <a:pt x="61" y="130"/>
                    <a:pt x="66" y="128"/>
                  </a:cubicBezTo>
                  <a:cubicBezTo>
                    <a:pt x="70" y="125"/>
                    <a:pt x="75" y="127"/>
                    <a:pt x="78" y="130"/>
                  </a:cubicBezTo>
                  <a:cubicBezTo>
                    <a:pt x="82" y="134"/>
                    <a:pt x="85" y="136"/>
                    <a:pt x="90" y="134"/>
                  </a:cubicBezTo>
                  <a:cubicBezTo>
                    <a:pt x="95" y="131"/>
                    <a:pt x="95" y="127"/>
                    <a:pt x="95" y="122"/>
                  </a:cubicBezTo>
                  <a:cubicBezTo>
                    <a:pt x="95" y="113"/>
                    <a:pt x="92" y="105"/>
                    <a:pt x="85" y="99"/>
                  </a:cubicBezTo>
                  <a:cubicBezTo>
                    <a:pt x="80" y="94"/>
                    <a:pt x="74" y="95"/>
                    <a:pt x="70" y="101"/>
                  </a:cubicBezTo>
                  <a:cubicBezTo>
                    <a:pt x="70" y="102"/>
                    <a:pt x="69" y="103"/>
                    <a:pt x="69" y="103"/>
                  </a:cubicBezTo>
                  <a:cubicBezTo>
                    <a:pt x="66" y="109"/>
                    <a:pt x="63" y="114"/>
                    <a:pt x="55" y="113"/>
                  </a:cubicBezTo>
                  <a:cubicBezTo>
                    <a:pt x="49" y="111"/>
                    <a:pt x="43" y="104"/>
                    <a:pt x="43" y="97"/>
                  </a:cubicBezTo>
                  <a:cubicBezTo>
                    <a:pt x="42" y="94"/>
                    <a:pt x="43" y="91"/>
                    <a:pt x="43" y="87"/>
                  </a:cubicBezTo>
                  <a:cubicBezTo>
                    <a:pt x="44" y="75"/>
                    <a:pt x="41" y="70"/>
                    <a:pt x="29" y="66"/>
                  </a:cubicBezTo>
                  <a:cubicBezTo>
                    <a:pt x="22" y="63"/>
                    <a:pt x="16" y="59"/>
                    <a:pt x="13" y="52"/>
                  </a:cubicBezTo>
                  <a:cubicBezTo>
                    <a:pt x="11" y="47"/>
                    <a:pt x="10" y="43"/>
                    <a:pt x="11" y="39"/>
                  </a:cubicBezTo>
                  <a:cubicBezTo>
                    <a:pt x="14" y="27"/>
                    <a:pt x="10" y="16"/>
                    <a:pt x="4" y="6"/>
                  </a:cubicBezTo>
                  <a:cubicBezTo>
                    <a:pt x="3" y="4"/>
                    <a:pt x="0" y="2"/>
                    <a:pt x="4" y="0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13" y="12"/>
                    <a:pt x="19" y="22"/>
                    <a:pt x="16" y="36"/>
                  </a:cubicBezTo>
                  <a:cubicBezTo>
                    <a:pt x="15" y="42"/>
                    <a:pt x="16" y="47"/>
                    <a:pt x="17" y="53"/>
                  </a:cubicBezTo>
                  <a:cubicBezTo>
                    <a:pt x="19" y="58"/>
                    <a:pt x="24" y="61"/>
                    <a:pt x="29" y="62"/>
                  </a:cubicBezTo>
                  <a:cubicBezTo>
                    <a:pt x="36" y="64"/>
                    <a:pt x="41" y="68"/>
                    <a:pt x="45" y="74"/>
                  </a:cubicBezTo>
                  <a:cubicBezTo>
                    <a:pt x="48" y="76"/>
                    <a:pt x="48" y="79"/>
                    <a:pt x="48" y="83"/>
                  </a:cubicBezTo>
                  <a:cubicBezTo>
                    <a:pt x="48" y="89"/>
                    <a:pt x="48" y="96"/>
                    <a:pt x="48" y="103"/>
                  </a:cubicBezTo>
                  <a:cubicBezTo>
                    <a:pt x="55" y="111"/>
                    <a:pt x="61" y="111"/>
                    <a:pt x="66" y="102"/>
                  </a:cubicBezTo>
                  <a:cubicBezTo>
                    <a:pt x="66" y="101"/>
                    <a:pt x="67" y="99"/>
                    <a:pt x="68" y="98"/>
                  </a:cubicBezTo>
                  <a:cubicBezTo>
                    <a:pt x="72" y="91"/>
                    <a:pt x="77" y="90"/>
                    <a:pt x="84" y="94"/>
                  </a:cubicBezTo>
                  <a:cubicBezTo>
                    <a:pt x="88" y="97"/>
                    <a:pt x="91" y="101"/>
                    <a:pt x="95" y="105"/>
                  </a:cubicBezTo>
                  <a:cubicBezTo>
                    <a:pt x="100" y="113"/>
                    <a:pt x="103" y="122"/>
                    <a:pt x="98" y="131"/>
                  </a:cubicBezTo>
                  <a:cubicBezTo>
                    <a:pt x="90" y="140"/>
                    <a:pt x="87" y="141"/>
                    <a:pt x="78" y="134"/>
                  </a:cubicBezTo>
                  <a:cubicBezTo>
                    <a:pt x="71" y="129"/>
                    <a:pt x="68" y="130"/>
                    <a:pt x="64" y="135"/>
                  </a:cubicBezTo>
                  <a:cubicBezTo>
                    <a:pt x="67" y="148"/>
                    <a:pt x="70" y="161"/>
                    <a:pt x="68" y="175"/>
                  </a:cubicBezTo>
                  <a:cubicBezTo>
                    <a:pt x="68" y="180"/>
                    <a:pt x="72" y="186"/>
                    <a:pt x="69" y="191"/>
                  </a:cubicBezTo>
                  <a:cubicBezTo>
                    <a:pt x="70" y="196"/>
                    <a:pt x="73" y="194"/>
                    <a:pt x="75" y="193"/>
                  </a:cubicBezTo>
                  <a:cubicBezTo>
                    <a:pt x="83" y="191"/>
                    <a:pt x="89" y="185"/>
                    <a:pt x="95" y="179"/>
                  </a:cubicBezTo>
                  <a:cubicBezTo>
                    <a:pt x="98" y="178"/>
                    <a:pt x="99" y="176"/>
                    <a:pt x="101" y="174"/>
                  </a:cubicBezTo>
                  <a:cubicBezTo>
                    <a:pt x="103" y="173"/>
                    <a:pt x="104" y="172"/>
                    <a:pt x="105" y="175"/>
                  </a:cubicBezTo>
                  <a:cubicBezTo>
                    <a:pt x="95" y="184"/>
                    <a:pt x="86" y="195"/>
                    <a:pt x="71" y="198"/>
                  </a:cubicBezTo>
                  <a:cubicBezTo>
                    <a:pt x="71" y="198"/>
                    <a:pt x="70" y="199"/>
                    <a:pt x="70" y="200"/>
                  </a:cubicBezTo>
                  <a:cubicBezTo>
                    <a:pt x="72" y="202"/>
                    <a:pt x="72" y="205"/>
                    <a:pt x="71" y="208"/>
                  </a:cubicBezTo>
                  <a:cubicBezTo>
                    <a:pt x="69" y="222"/>
                    <a:pt x="67" y="236"/>
                    <a:pt x="66" y="250"/>
                  </a:cubicBezTo>
                  <a:cubicBezTo>
                    <a:pt x="66" y="250"/>
                    <a:pt x="66" y="250"/>
                    <a:pt x="66" y="251"/>
                  </a:cubicBezTo>
                  <a:cubicBezTo>
                    <a:pt x="63" y="252"/>
                    <a:pt x="63" y="250"/>
                    <a:pt x="63" y="248"/>
                  </a:cubicBezTo>
                  <a:cubicBezTo>
                    <a:pt x="63" y="245"/>
                    <a:pt x="64" y="241"/>
                    <a:pt x="63" y="238"/>
                  </a:cubicBezTo>
                  <a:close/>
                </a:path>
              </a:pathLst>
            </a:custGeom>
            <a:solidFill>
              <a:srgbClr val="15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" name="Freeform 44"/>
            <p:cNvSpPr>
              <a:spLocks/>
            </p:cNvSpPr>
            <p:nvPr/>
          </p:nvSpPr>
          <p:spPr bwMode="auto">
            <a:xfrm>
              <a:off x="-3677182" y="2482251"/>
              <a:ext cx="514359" cy="387348"/>
            </a:xfrm>
            <a:custGeom>
              <a:avLst/>
              <a:gdLst>
                <a:gd name="T0" fmla="*/ 3 w 96"/>
                <a:gd name="T1" fmla="*/ 0 h 72"/>
                <a:gd name="T2" fmla="*/ 20 w 96"/>
                <a:gd name="T3" fmla="*/ 21 h 72"/>
                <a:gd name="T4" fmla="*/ 28 w 96"/>
                <a:gd name="T5" fmla="*/ 32 h 72"/>
                <a:gd name="T6" fmla="*/ 17 w 96"/>
                <a:gd name="T7" fmla="*/ 43 h 72"/>
                <a:gd name="T8" fmla="*/ 6 w 96"/>
                <a:gd name="T9" fmla="*/ 49 h 72"/>
                <a:gd name="T10" fmla="*/ 12 w 96"/>
                <a:gd name="T11" fmla="*/ 61 h 72"/>
                <a:gd name="T12" fmla="*/ 40 w 96"/>
                <a:gd name="T13" fmla="*/ 67 h 72"/>
                <a:gd name="T14" fmla="*/ 45 w 96"/>
                <a:gd name="T15" fmla="*/ 58 h 72"/>
                <a:gd name="T16" fmla="*/ 43 w 96"/>
                <a:gd name="T17" fmla="*/ 52 h 72"/>
                <a:gd name="T18" fmla="*/ 45 w 96"/>
                <a:gd name="T19" fmla="*/ 38 h 72"/>
                <a:gd name="T20" fmla="*/ 60 w 96"/>
                <a:gd name="T21" fmla="*/ 35 h 72"/>
                <a:gd name="T22" fmla="*/ 93 w 96"/>
                <a:gd name="T23" fmla="*/ 30 h 72"/>
                <a:gd name="T24" fmla="*/ 92 w 96"/>
                <a:gd name="T25" fmla="*/ 35 h 72"/>
                <a:gd name="T26" fmla="*/ 65 w 96"/>
                <a:gd name="T27" fmla="*/ 41 h 72"/>
                <a:gd name="T28" fmla="*/ 59 w 96"/>
                <a:gd name="T29" fmla="*/ 38 h 72"/>
                <a:gd name="T30" fmla="*/ 47 w 96"/>
                <a:gd name="T31" fmla="*/ 40 h 72"/>
                <a:gd name="T32" fmla="*/ 47 w 96"/>
                <a:gd name="T33" fmla="*/ 53 h 72"/>
                <a:gd name="T34" fmla="*/ 36 w 96"/>
                <a:gd name="T35" fmla="*/ 71 h 72"/>
                <a:gd name="T36" fmla="*/ 7 w 96"/>
                <a:gd name="T37" fmla="*/ 60 h 72"/>
                <a:gd name="T38" fmla="*/ 3 w 96"/>
                <a:gd name="T39" fmla="*/ 45 h 72"/>
                <a:gd name="T40" fmla="*/ 14 w 96"/>
                <a:gd name="T41" fmla="*/ 38 h 72"/>
                <a:gd name="T42" fmla="*/ 24 w 96"/>
                <a:gd name="T43" fmla="*/ 31 h 72"/>
                <a:gd name="T44" fmla="*/ 17 w 96"/>
                <a:gd name="T45" fmla="*/ 22 h 72"/>
                <a:gd name="T46" fmla="*/ 7 w 96"/>
                <a:gd name="T47" fmla="*/ 16 h 72"/>
                <a:gd name="T48" fmla="*/ 3 w 96"/>
                <a:gd name="T4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6" h="72">
                  <a:moveTo>
                    <a:pt x="3" y="0"/>
                  </a:moveTo>
                  <a:cubicBezTo>
                    <a:pt x="3" y="12"/>
                    <a:pt x="11" y="17"/>
                    <a:pt x="20" y="21"/>
                  </a:cubicBezTo>
                  <a:cubicBezTo>
                    <a:pt x="25" y="23"/>
                    <a:pt x="28" y="26"/>
                    <a:pt x="28" y="32"/>
                  </a:cubicBezTo>
                  <a:cubicBezTo>
                    <a:pt x="27" y="38"/>
                    <a:pt x="22" y="41"/>
                    <a:pt x="17" y="43"/>
                  </a:cubicBezTo>
                  <a:cubicBezTo>
                    <a:pt x="12" y="44"/>
                    <a:pt x="8" y="44"/>
                    <a:pt x="6" y="49"/>
                  </a:cubicBezTo>
                  <a:cubicBezTo>
                    <a:pt x="5" y="54"/>
                    <a:pt x="9" y="58"/>
                    <a:pt x="12" y="61"/>
                  </a:cubicBezTo>
                  <a:cubicBezTo>
                    <a:pt x="20" y="68"/>
                    <a:pt x="30" y="69"/>
                    <a:pt x="40" y="67"/>
                  </a:cubicBezTo>
                  <a:cubicBezTo>
                    <a:pt x="44" y="66"/>
                    <a:pt x="46" y="62"/>
                    <a:pt x="45" y="58"/>
                  </a:cubicBezTo>
                  <a:cubicBezTo>
                    <a:pt x="45" y="56"/>
                    <a:pt x="44" y="54"/>
                    <a:pt x="43" y="52"/>
                  </a:cubicBezTo>
                  <a:cubicBezTo>
                    <a:pt x="41" y="47"/>
                    <a:pt x="40" y="42"/>
                    <a:pt x="45" y="38"/>
                  </a:cubicBezTo>
                  <a:cubicBezTo>
                    <a:pt x="49" y="33"/>
                    <a:pt x="55" y="32"/>
                    <a:pt x="60" y="35"/>
                  </a:cubicBezTo>
                  <a:cubicBezTo>
                    <a:pt x="73" y="42"/>
                    <a:pt x="84" y="41"/>
                    <a:pt x="93" y="30"/>
                  </a:cubicBezTo>
                  <a:cubicBezTo>
                    <a:pt x="96" y="32"/>
                    <a:pt x="93" y="34"/>
                    <a:pt x="92" y="35"/>
                  </a:cubicBezTo>
                  <a:cubicBezTo>
                    <a:pt x="86" y="43"/>
                    <a:pt x="74" y="46"/>
                    <a:pt x="65" y="41"/>
                  </a:cubicBezTo>
                  <a:cubicBezTo>
                    <a:pt x="63" y="40"/>
                    <a:pt x="62" y="38"/>
                    <a:pt x="59" y="38"/>
                  </a:cubicBezTo>
                  <a:cubicBezTo>
                    <a:pt x="55" y="38"/>
                    <a:pt x="50" y="37"/>
                    <a:pt x="47" y="40"/>
                  </a:cubicBezTo>
                  <a:cubicBezTo>
                    <a:pt x="44" y="44"/>
                    <a:pt x="45" y="48"/>
                    <a:pt x="47" y="53"/>
                  </a:cubicBezTo>
                  <a:cubicBezTo>
                    <a:pt x="51" y="63"/>
                    <a:pt x="47" y="70"/>
                    <a:pt x="36" y="71"/>
                  </a:cubicBezTo>
                  <a:cubicBezTo>
                    <a:pt x="24" y="72"/>
                    <a:pt x="15" y="68"/>
                    <a:pt x="7" y="60"/>
                  </a:cubicBezTo>
                  <a:cubicBezTo>
                    <a:pt x="3" y="56"/>
                    <a:pt x="2" y="50"/>
                    <a:pt x="3" y="45"/>
                  </a:cubicBezTo>
                  <a:cubicBezTo>
                    <a:pt x="5" y="40"/>
                    <a:pt x="9" y="38"/>
                    <a:pt x="14" y="38"/>
                  </a:cubicBezTo>
                  <a:cubicBezTo>
                    <a:pt x="19" y="38"/>
                    <a:pt x="23" y="35"/>
                    <a:pt x="24" y="31"/>
                  </a:cubicBezTo>
                  <a:cubicBezTo>
                    <a:pt x="25" y="26"/>
                    <a:pt x="21" y="24"/>
                    <a:pt x="17" y="22"/>
                  </a:cubicBezTo>
                  <a:cubicBezTo>
                    <a:pt x="13" y="20"/>
                    <a:pt x="10" y="19"/>
                    <a:pt x="7" y="16"/>
                  </a:cubicBezTo>
                  <a:cubicBezTo>
                    <a:pt x="2" y="12"/>
                    <a:pt x="0" y="7"/>
                    <a:pt x="3" y="0"/>
                  </a:cubicBezTo>
                  <a:close/>
                </a:path>
              </a:pathLst>
            </a:custGeom>
            <a:solidFill>
              <a:srgbClr val="0F32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" name="Freeform 45"/>
            <p:cNvSpPr>
              <a:spLocks/>
            </p:cNvSpPr>
            <p:nvPr/>
          </p:nvSpPr>
          <p:spPr bwMode="auto">
            <a:xfrm>
              <a:off x="-3473978" y="3088673"/>
              <a:ext cx="360369" cy="355598"/>
            </a:xfrm>
            <a:custGeom>
              <a:avLst/>
              <a:gdLst>
                <a:gd name="T0" fmla="*/ 10 w 67"/>
                <a:gd name="T1" fmla="*/ 61 h 66"/>
                <a:gd name="T2" fmla="*/ 0 w 67"/>
                <a:gd name="T3" fmla="*/ 65 h 66"/>
                <a:gd name="T4" fmla="*/ 20 w 67"/>
                <a:gd name="T5" fmla="*/ 42 h 66"/>
                <a:gd name="T6" fmla="*/ 25 w 67"/>
                <a:gd name="T7" fmla="*/ 32 h 66"/>
                <a:gd name="T8" fmla="*/ 49 w 67"/>
                <a:gd name="T9" fmla="*/ 15 h 66"/>
                <a:gd name="T10" fmla="*/ 64 w 67"/>
                <a:gd name="T11" fmla="*/ 3 h 66"/>
                <a:gd name="T12" fmla="*/ 67 w 67"/>
                <a:gd name="T13" fmla="*/ 3 h 66"/>
                <a:gd name="T14" fmla="*/ 58 w 67"/>
                <a:gd name="T15" fmla="*/ 17 h 66"/>
                <a:gd name="T16" fmla="*/ 41 w 67"/>
                <a:gd name="T17" fmla="*/ 26 h 66"/>
                <a:gd name="T18" fmla="*/ 17 w 67"/>
                <a:gd name="T19" fmla="*/ 56 h 66"/>
                <a:gd name="T20" fmla="*/ 10 w 67"/>
                <a:gd name="T21" fmla="*/ 6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66">
                  <a:moveTo>
                    <a:pt x="10" y="61"/>
                  </a:moveTo>
                  <a:cubicBezTo>
                    <a:pt x="5" y="59"/>
                    <a:pt x="4" y="66"/>
                    <a:pt x="0" y="65"/>
                  </a:cubicBezTo>
                  <a:cubicBezTo>
                    <a:pt x="7" y="58"/>
                    <a:pt x="13" y="50"/>
                    <a:pt x="20" y="42"/>
                  </a:cubicBezTo>
                  <a:cubicBezTo>
                    <a:pt x="23" y="39"/>
                    <a:pt x="23" y="36"/>
                    <a:pt x="25" y="32"/>
                  </a:cubicBezTo>
                  <a:cubicBezTo>
                    <a:pt x="31" y="23"/>
                    <a:pt x="41" y="20"/>
                    <a:pt x="49" y="15"/>
                  </a:cubicBezTo>
                  <a:cubicBezTo>
                    <a:pt x="54" y="11"/>
                    <a:pt x="60" y="9"/>
                    <a:pt x="64" y="3"/>
                  </a:cubicBezTo>
                  <a:cubicBezTo>
                    <a:pt x="65" y="0"/>
                    <a:pt x="66" y="3"/>
                    <a:pt x="67" y="3"/>
                  </a:cubicBezTo>
                  <a:cubicBezTo>
                    <a:pt x="67" y="11"/>
                    <a:pt x="62" y="14"/>
                    <a:pt x="58" y="17"/>
                  </a:cubicBezTo>
                  <a:cubicBezTo>
                    <a:pt x="52" y="20"/>
                    <a:pt x="47" y="23"/>
                    <a:pt x="41" y="26"/>
                  </a:cubicBezTo>
                  <a:cubicBezTo>
                    <a:pt x="30" y="33"/>
                    <a:pt x="25" y="46"/>
                    <a:pt x="17" y="56"/>
                  </a:cubicBezTo>
                  <a:cubicBezTo>
                    <a:pt x="17" y="60"/>
                    <a:pt x="13" y="60"/>
                    <a:pt x="10" y="61"/>
                  </a:cubicBezTo>
                  <a:close/>
                </a:path>
              </a:pathLst>
            </a:custGeom>
            <a:solidFill>
              <a:srgbClr val="3872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" name="Freeform 46"/>
            <p:cNvSpPr>
              <a:spLocks/>
            </p:cNvSpPr>
            <p:nvPr/>
          </p:nvSpPr>
          <p:spPr bwMode="auto">
            <a:xfrm>
              <a:off x="-3242199" y="2809274"/>
              <a:ext cx="236542" cy="200024"/>
            </a:xfrm>
            <a:custGeom>
              <a:avLst/>
              <a:gdLst>
                <a:gd name="T0" fmla="*/ 2 w 44"/>
                <a:gd name="T1" fmla="*/ 37 h 37"/>
                <a:gd name="T2" fmla="*/ 1 w 44"/>
                <a:gd name="T3" fmla="*/ 29 h 37"/>
                <a:gd name="T4" fmla="*/ 39 w 44"/>
                <a:gd name="T5" fmla="*/ 7 h 37"/>
                <a:gd name="T6" fmla="*/ 41 w 44"/>
                <a:gd name="T7" fmla="*/ 12 h 37"/>
                <a:gd name="T8" fmla="*/ 2 w 44"/>
                <a:gd name="T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37">
                  <a:moveTo>
                    <a:pt x="2" y="37"/>
                  </a:moveTo>
                  <a:cubicBezTo>
                    <a:pt x="0" y="35"/>
                    <a:pt x="1" y="32"/>
                    <a:pt x="1" y="29"/>
                  </a:cubicBezTo>
                  <a:cubicBezTo>
                    <a:pt x="1" y="15"/>
                    <a:pt x="26" y="0"/>
                    <a:pt x="39" y="7"/>
                  </a:cubicBezTo>
                  <a:cubicBezTo>
                    <a:pt x="40" y="8"/>
                    <a:pt x="44" y="8"/>
                    <a:pt x="41" y="12"/>
                  </a:cubicBezTo>
                  <a:cubicBezTo>
                    <a:pt x="21" y="9"/>
                    <a:pt x="13" y="14"/>
                    <a:pt x="2" y="37"/>
                  </a:cubicBezTo>
                  <a:close/>
                </a:path>
              </a:pathLst>
            </a:custGeom>
            <a:solidFill>
              <a:srgbClr val="3A76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" name="Freeform 47"/>
            <p:cNvSpPr>
              <a:spLocks/>
            </p:cNvSpPr>
            <p:nvPr/>
          </p:nvSpPr>
          <p:spPr bwMode="auto">
            <a:xfrm>
              <a:off x="-3000894" y="2858487"/>
              <a:ext cx="241304" cy="187324"/>
            </a:xfrm>
            <a:custGeom>
              <a:avLst/>
              <a:gdLst>
                <a:gd name="T0" fmla="*/ 45 w 45"/>
                <a:gd name="T1" fmla="*/ 9 h 35"/>
                <a:gd name="T2" fmla="*/ 17 w 45"/>
                <a:gd name="T3" fmla="*/ 31 h 35"/>
                <a:gd name="T4" fmla="*/ 0 w 45"/>
                <a:gd name="T5" fmla="*/ 31 h 35"/>
                <a:gd name="T6" fmla="*/ 26 w 45"/>
                <a:gd name="T7" fmla="*/ 20 h 35"/>
                <a:gd name="T8" fmla="*/ 42 w 45"/>
                <a:gd name="T9" fmla="*/ 2 h 35"/>
                <a:gd name="T10" fmla="*/ 44 w 45"/>
                <a:gd name="T11" fmla="*/ 0 h 35"/>
                <a:gd name="T12" fmla="*/ 45 w 45"/>
                <a:gd name="T13" fmla="*/ 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35">
                  <a:moveTo>
                    <a:pt x="45" y="9"/>
                  </a:moveTo>
                  <a:cubicBezTo>
                    <a:pt x="38" y="19"/>
                    <a:pt x="27" y="26"/>
                    <a:pt x="17" y="31"/>
                  </a:cubicBezTo>
                  <a:cubicBezTo>
                    <a:pt x="11" y="34"/>
                    <a:pt x="5" y="35"/>
                    <a:pt x="0" y="31"/>
                  </a:cubicBezTo>
                  <a:cubicBezTo>
                    <a:pt x="9" y="29"/>
                    <a:pt x="18" y="25"/>
                    <a:pt x="26" y="20"/>
                  </a:cubicBezTo>
                  <a:cubicBezTo>
                    <a:pt x="33" y="15"/>
                    <a:pt x="39" y="9"/>
                    <a:pt x="42" y="2"/>
                  </a:cubicBezTo>
                  <a:cubicBezTo>
                    <a:pt x="43" y="1"/>
                    <a:pt x="43" y="1"/>
                    <a:pt x="44" y="0"/>
                  </a:cubicBezTo>
                  <a:cubicBezTo>
                    <a:pt x="45" y="3"/>
                    <a:pt x="45" y="6"/>
                    <a:pt x="45" y="9"/>
                  </a:cubicBezTo>
                  <a:close/>
                </a:path>
              </a:pathLst>
            </a:custGeom>
            <a:solidFill>
              <a:srgbClr val="98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" name="Freeform 48"/>
            <p:cNvSpPr>
              <a:spLocks/>
            </p:cNvSpPr>
            <p:nvPr/>
          </p:nvSpPr>
          <p:spPr bwMode="auto">
            <a:xfrm>
              <a:off x="-3012007" y="2869599"/>
              <a:ext cx="236542" cy="160337"/>
            </a:xfrm>
            <a:custGeom>
              <a:avLst/>
              <a:gdLst>
                <a:gd name="T0" fmla="*/ 44 w 44"/>
                <a:gd name="T1" fmla="*/ 0 h 30"/>
                <a:gd name="T2" fmla="*/ 33 w 44"/>
                <a:gd name="T3" fmla="*/ 16 h 30"/>
                <a:gd name="T4" fmla="*/ 2 w 44"/>
                <a:gd name="T5" fmla="*/ 29 h 30"/>
                <a:gd name="T6" fmla="*/ 0 w 44"/>
                <a:gd name="T7" fmla="*/ 28 h 30"/>
                <a:gd name="T8" fmla="*/ 28 w 44"/>
                <a:gd name="T9" fmla="*/ 15 h 30"/>
                <a:gd name="T10" fmla="*/ 41 w 44"/>
                <a:gd name="T11" fmla="*/ 2 h 30"/>
                <a:gd name="T12" fmla="*/ 44 w 44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30">
                  <a:moveTo>
                    <a:pt x="44" y="0"/>
                  </a:moveTo>
                  <a:cubicBezTo>
                    <a:pt x="43" y="7"/>
                    <a:pt x="39" y="12"/>
                    <a:pt x="33" y="16"/>
                  </a:cubicBezTo>
                  <a:cubicBezTo>
                    <a:pt x="23" y="22"/>
                    <a:pt x="14" y="30"/>
                    <a:pt x="2" y="29"/>
                  </a:cubicBezTo>
                  <a:cubicBezTo>
                    <a:pt x="1" y="29"/>
                    <a:pt x="1" y="28"/>
                    <a:pt x="0" y="28"/>
                  </a:cubicBezTo>
                  <a:cubicBezTo>
                    <a:pt x="10" y="25"/>
                    <a:pt x="19" y="21"/>
                    <a:pt x="28" y="15"/>
                  </a:cubicBezTo>
                  <a:cubicBezTo>
                    <a:pt x="33" y="12"/>
                    <a:pt x="38" y="8"/>
                    <a:pt x="41" y="2"/>
                  </a:cubicBezTo>
                  <a:cubicBezTo>
                    <a:pt x="42" y="0"/>
                    <a:pt x="43" y="0"/>
                    <a:pt x="44" y="0"/>
                  </a:cubicBezTo>
                  <a:close/>
                </a:path>
              </a:pathLst>
            </a:custGeom>
            <a:solidFill>
              <a:srgbClr val="4277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8" name="Freeform 49"/>
            <p:cNvSpPr>
              <a:spLocks/>
            </p:cNvSpPr>
            <p:nvPr/>
          </p:nvSpPr>
          <p:spPr bwMode="auto">
            <a:xfrm>
              <a:off x="-3231086" y="2831499"/>
              <a:ext cx="219079" cy="198437"/>
            </a:xfrm>
            <a:custGeom>
              <a:avLst/>
              <a:gdLst>
                <a:gd name="T0" fmla="*/ 0 w 41"/>
                <a:gd name="T1" fmla="*/ 33 h 37"/>
                <a:gd name="T2" fmla="*/ 39 w 41"/>
                <a:gd name="T3" fmla="*/ 8 h 37"/>
                <a:gd name="T4" fmla="*/ 41 w 41"/>
                <a:gd name="T5" fmla="*/ 11 h 37"/>
                <a:gd name="T6" fmla="*/ 14 w 41"/>
                <a:gd name="T7" fmla="*/ 15 h 37"/>
                <a:gd name="T8" fmla="*/ 5 w 41"/>
                <a:gd name="T9" fmla="*/ 37 h 37"/>
                <a:gd name="T10" fmla="*/ 0 w 41"/>
                <a:gd name="T11" fmla="*/ 3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37">
                  <a:moveTo>
                    <a:pt x="0" y="33"/>
                  </a:moveTo>
                  <a:cubicBezTo>
                    <a:pt x="0" y="14"/>
                    <a:pt x="22" y="0"/>
                    <a:pt x="39" y="8"/>
                  </a:cubicBezTo>
                  <a:cubicBezTo>
                    <a:pt x="41" y="9"/>
                    <a:pt x="41" y="10"/>
                    <a:pt x="41" y="11"/>
                  </a:cubicBezTo>
                  <a:cubicBezTo>
                    <a:pt x="31" y="5"/>
                    <a:pt x="22" y="9"/>
                    <a:pt x="14" y="15"/>
                  </a:cubicBezTo>
                  <a:cubicBezTo>
                    <a:pt x="6" y="20"/>
                    <a:pt x="2" y="27"/>
                    <a:pt x="5" y="37"/>
                  </a:cubicBezTo>
                  <a:cubicBezTo>
                    <a:pt x="3" y="37"/>
                    <a:pt x="0" y="36"/>
                    <a:pt x="0" y="33"/>
                  </a:cubicBezTo>
                  <a:close/>
                </a:path>
              </a:pathLst>
            </a:custGeom>
            <a:solidFill>
              <a:srgbClr val="9491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" name="Freeform 50"/>
            <p:cNvSpPr>
              <a:spLocks/>
            </p:cNvSpPr>
            <p:nvPr/>
          </p:nvSpPr>
          <p:spPr bwMode="auto">
            <a:xfrm>
              <a:off x="-3645431" y="3202972"/>
              <a:ext cx="53976" cy="311149"/>
            </a:xfrm>
            <a:custGeom>
              <a:avLst/>
              <a:gdLst>
                <a:gd name="T0" fmla="*/ 6 w 10"/>
                <a:gd name="T1" fmla="*/ 56 h 58"/>
                <a:gd name="T2" fmla="*/ 0 w 10"/>
                <a:gd name="T3" fmla="*/ 3 h 58"/>
                <a:gd name="T4" fmla="*/ 1 w 10"/>
                <a:gd name="T5" fmla="*/ 0 h 58"/>
                <a:gd name="T6" fmla="*/ 7 w 10"/>
                <a:gd name="T7" fmla="*/ 22 h 58"/>
                <a:gd name="T8" fmla="*/ 8 w 10"/>
                <a:gd name="T9" fmla="*/ 53 h 58"/>
                <a:gd name="T10" fmla="*/ 6 w 10"/>
                <a:gd name="T11" fmla="*/ 5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58">
                  <a:moveTo>
                    <a:pt x="6" y="56"/>
                  </a:moveTo>
                  <a:cubicBezTo>
                    <a:pt x="3" y="39"/>
                    <a:pt x="5" y="21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6" y="7"/>
                    <a:pt x="6" y="15"/>
                    <a:pt x="7" y="22"/>
                  </a:cubicBezTo>
                  <a:cubicBezTo>
                    <a:pt x="8" y="32"/>
                    <a:pt x="6" y="43"/>
                    <a:pt x="8" y="53"/>
                  </a:cubicBezTo>
                  <a:cubicBezTo>
                    <a:pt x="9" y="54"/>
                    <a:pt x="10" y="58"/>
                    <a:pt x="6" y="56"/>
                  </a:cubicBezTo>
                  <a:close/>
                </a:path>
              </a:pathLst>
            </a:custGeom>
            <a:solidFill>
              <a:srgbClr val="8BCD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" name="Freeform 51"/>
            <p:cNvSpPr>
              <a:spLocks/>
            </p:cNvSpPr>
            <p:nvPr/>
          </p:nvSpPr>
          <p:spPr bwMode="auto">
            <a:xfrm>
              <a:off x="-3951824" y="2466376"/>
              <a:ext cx="87314" cy="295274"/>
            </a:xfrm>
            <a:custGeom>
              <a:avLst/>
              <a:gdLst>
                <a:gd name="T0" fmla="*/ 11 w 16"/>
                <a:gd name="T1" fmla="*/ 55 h 55"/>
                <a:gd name="T2" fmla="*/ 8 w 16"/>
                <a:gd name="T3" fmla="*/ 42 h 55"/>
                <a:gd name="T4" fmla="*/ 2 w 16"/>
                <a:gd name="T5" fmla="*/ 8 h 55"/>
                <a:gd name="T6" fmla="*/ 0 w 16"/>
                <a:gd name="T7" fmla="*/ 3 h 55"/>
                <a:gd name="T8" fmla="*/ 1 w 16"/>
                <a:gd name="T9" fmla="*/ 2 h 55"/>
                <a:gd name="T10" fmla="*/ 12 w 16"/>
                <a:gd name="T11" fmla="*/ 39 h 55"/>
                <a:gd name="T12" fmla="*/ 11 w 16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55">
                  <a:moveTo>
                    <a:pt x="11" y="55"/>
                  </a:moveTo>
                  <a:cubicBezTo>
                    <a:pt x="8" y="51"/>
                    <a:pt x="7" y="46"/>
                    <a:pt x="8" y="42"/>
                  </a:cubicBezTo>
                  <a:cubicBezTo>
                    <a:pt x="12" y="29"/>
                    <a:pt x="8" y="18"/>
                    <a:pt x="2" y="8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3"/>
                    <a:pt x="0" y="0"/>
                    <a:pt x="1" y="2"/>
                  </a:cubicBezTo>
                  <a:cubicBezTo>
                    <a:pt x="8" y="13"/>
                    <a:pt x="16" y="24"/>
                    <a:pt x="12" y="39"/>
                  </a:cubicBezTo>
                  <a:cubicBezTo>
                    <a:pt x="10" y="44"/>
                    <a:pt x="13" y="49"/>
                    <a:pt x="11" y="55"/>
                  </a:cubicBezTo>
                  <a:close/>
                </a:path>
              </a:pathLst>
            </a:custGeom>
            <a:solidFill>
              <a:srgbClr val="83C8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" name="Freeform 52"/>
            <p:cNvSpPr>
              <a:spLocks/>
            </p:cNvSpPr>
            <p:nvPr/>
          </p:nvSpPr>
          <p:spPr bwMode="auto">
            <a:xfrm>
              <a:off x="-3742270" y="2852137"/>
              <a:ext cx="33338" cy="177799"/>
            </a:xfrm>
            <a:custGeom>
              <a:avLst/>
              <a:gdLst>
                <a:gd name="T0" fmla="*/ 3 w 6"/>
                <a:gd name="T1" fmla="*/ 33 h 33"/>
                <a:gd name="T2" fmla="*/ 1 w 6"/>
                <a:gd name="T3" fmla="*/ 22 h 33"/>
                <a:gd name="T4" fmla="*/ 0 w 6"/>
                <a:gd name="T5" fmla="*/ 4 h 33"/>
                <a:gd name="T6" fmla="*/ 1 w 6"/>
                <a:gd name="T7" fmla="*/ 1 h 33"/>
                <a:gd name="T8" fmla="*/ 3 w 6"/>
                <a:gd name="T9" fmla="*/ 2 h 33"/>
                <a:gd name="T10" fmla="*/ 5 w 6"/>
                <a:gd name="T11" fmla="*/ 11 h 33"/>
                <a:gd name="T12" fmla="*/ 3 w 6"/>
                <a:gd name="T13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33">
                  <a:moveTo>
                    <a:pt x="3" y="33"/>
                  </a:moveTo>
                  <a:cubicBezTo>
                    <a:pt x="0" y="30"/>
                    <a:pt x="1" y="26"/>
                    <a:pt x="1" y="22"/>
                  </a:cubicBezTo>
                  <a:cubicBezTo>
                    <a:pt x="2" y="16"/>
                    <a:pt x="2" y="10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2" y="1"/>
                    <a:pt x="3" y="2"/>
                  </a:cubicBezTo>
                  <a:cubicBezTo>
                    <a:pt x="4" y="5"/>
                    <a:pt x="5" y="8"/>
                    <a:pt x="5" y="11"/>
                  </a:cubicBezTo>
                  <a:cubicBezTo>
                    <a:pt x="4" y="19"/>
                    <a:pt x="6" y="26"/>
                    <a:pt x="3" y="33"/>
                  </a:cubicBezTo>
                  <a:close/>
                </a:path>
              </a:pathLst>
            </a:custGeom>
            <a:solidFill>
              <a:srgbClr val="85C8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" name="Freeform 53"/>
            <p:cNvSpPr>
              <a:spLocks/>
            </p:cNvSpPr>
            <p:nvPr/>
          </p:nvSpPr>
          <p:spPr bwMode="auto">
            <a:xfrm>
              <a:off x="-3473978" y="3025173"/>
              <a:ext cx="49213" cy="171449"/>
            </a:xfrm>
            <a:custGeom>
              <a:avLst/>
              <a:gdLst>
                <a:gd name="T0" fmla="*/ 3 w 9"/>
                <a:gd name="T1" fmla="*/ 29 h 32"/>
                <a:gd name="T2" fmla="*/ 0 w 9"/>
                <a:gd name="T3" fmla="*/ 3 h 32"/>
                <a:gd name="T4" fmla="*/ 1 w 9"/>
                <a:gd name="T5" fmla="*/ 2 h 32"/>
                <a:gd name="T6" fmla="*/ 5 w 9"/>
                <a:gd name="T7" fmla="*/ 29 h 32"/>
                <a:gd name="T8" fmla="*/ 3 w 9"/>
                <a:gd name="T9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2">
                  <a:moveTo>
                    <a:pt x="3" y="29"/>
                  </a:moveTo>
                  <a:cubicBezTo>
                    <a:pt x="5" y="20"/>
                    <a:pt x="4" y="11"/>
                    <a:pt x="0" y="3"/>
                  </a:cubicBezTo>
                  <a:cubicBezTo>
                    <a:pt x="0" y="3"/>
                    <a:pt x="0" y="0"/>
                    <a:pt x="1" y="2"/>
                  </a:cubicBezTo>
                  <a:cubicBezTo>
                    <a:pt x="7" y="10"/>
                    <a:pt x="9" y="19"/>
                    <a:pt x="5" y="29"/>
                  </a:cubicBezTo>
                  <a:cubicBezTo>
                    <a:pt x="4" y="32"/>
                    <a:pt x="3" y="31"/>
                    <a:pt x="3" y="29"/>
                  </a:cubicBezTo>
                  <a:close/>
                </a:path>
              </a:pathLst>
            </a:custGeom>
            <a:solidFill>
              <a:srgbClr val="85CB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3" name="Freeform 54"/>
            <p:cNvSpPr>
              <a:spLocks/>
            </p:cNvSpPr>
            <p:nvPr/>
          </p:nvSpPr>
          <p:spPr bwMode="auto">
            <a:xfrm>
              <a:off x="-3323163" y="3561746"/>
              <a:ext cx="568335" cy="576260"/>
            </a:xfrm>
            <a:custGeom>
              <a:avLst/>
              <a:gdLst>
                <a:gd name="T0" fmla="*/ 48 w 106"/>
                <a:gd name="T1" fmla="*/ 12 h 107"/>
                <a:gd name="T2" fmla="*/ 41 w 106"/>
                <a:gd name="T3" fmla="*/ 20 h 107"/>
                <a:gd name="T4" fmla="*/ 36 w 106"/>
                <a:gd name="T5" fmla="*/ 31 h 107"/>
                <a:gd name="T6" fmla="*/ 39 w 106"/>
                <a:gd name="T7" fmla="*/ 33 h 107"/>
                <a:gd name="T8" fmla="*/ 42 w 106"/>
                <a:gd name="T9" fmla="*/ 30 h 107"/>
                <a:gd name="T10" fmla="*/ 50 w 106"/>
                <a:gd name="T11" fmla="*/ 21 h 107"/>
                <a:gd name="T12" fmla="*/ 56 w 106"/>
                <a:gd name="T13" fmla="*/ 13 h 107"/>
                <a:gd name="T14" fmla="*/ 59 w 106"/>
                <a:gd name="T15" fmla="*/ 10 h 107"/>
                <a:gd name="T16" fmla="*/ 61 w 106"/>
                <a:gd name="T17" fmla="*/ 14 h 107"/>
                <a:gd name="T18" fmla="*/ 70 w 106"/>
                <a:gd name="T19" fmla="*/ 24 h 107"/>
                <a:gd name="T20" fmla="*/ 74 w 106"/>
                <a:gd name="T21" fmla="*/ 20 h 107"/>
                <a:gd name="T22" fmla="*/ 73 w 106"/>
                <a:gd name="T23" fmla="*/ 10 h 107"/>
                <a:gd name="T24" fmla="*/ 70 w 106"/>
                <a:gd name="T25" fmla="*/ 3 h 107"/>
                <a:gd name="T26" fmla="*/ 78 w 106"/>
                <a:gd name="T27" fmla="*/ 5 h 107"/>
                <a:gd name="T28" fmla="*/ 94 w 106"/>
                <a:gd name="T29" fmla="*/ 10 h 107"/>
                <a:gd name="T30" fmla="*/ 97 w 106"/>
                <a:gd name="T31" fmla="*/ 6 h 107"/>
                <a:gd name="T32" fmla="*/ 98 w 106"/>
                <a:gd name="T33" fmla="*/ 3 h 107"/>
                <a:gd name="T34" fmla="*/ 105 w 106"/>
                <a:gd name="T35" fmla="*/ 4 h 107"/>
                <a:gd name="T36" fmla="*/ 104 w 106"/>
                <a:gd name="T37" fmla="*/ 8 h 107"/>
                <a:gd name="T38" fmla="*/ 88 w 106"/>
                <a:gd name="T39" fmla="*/ 20 h 107"/>
                <a:gd name="T40" fmla="*/ 84 w 106"/>
                <a:gd name="T41" fmla="*/ 21 h 107"/>
                <a:gd name="T42" fmla="*/ 82 w 106"/>
                <a:gd name="T43" fmla="*/ 25 h 107"/>
                <a:gd name="T44" fmla="*/ 85 w 106"/>
                <a:gd name="T45" fmla="*/ 25 h 107"/>
                <a:gd name="T46" fmla="*/ 93 w 106"/>
                <a:gd name="T47" fmla="*/ 24 h 107"/>
                <a:gd name="T48" fmla="*/ 96 w 106"/>
                <a:gd name="T49" fmla="*/ 28 h 107"/>
                <a:gd name="T50" fmla="*/ 83 w 106"/>
                <a:gd name="T51" fmla="*/ 47 h 107"/>
                <a:gd name="T52" fmla="*/ 65 w 106"/>
                <a:gd name="T53" fmla="*/ 58 h 107"/>
                <a:gd name="T54" fmla="*/ 63 w 106"/>
                <a:gd name="T55" fmla="*/ 63 h 107"/>
                <a:gd name="T56" fmla="*/ 63 w 106"/>
                <a:gd name="T57" fmla="*/ 85 h 107"/>
                <a:gd name="T58" fmla="*/ 57 w 106"/>
                <a:gd name="T59" fmla="*/ 93 h 107"/>
                <a:gd name="T60" fmla="*/ 51 w 106"/>
                <a:gd name="T61" fmla="*/ 102 h 107"/>
                <a:gd name="T62" fmla="*/ 46 w 106"/>
                <a:gd name="T63" fmla="*/ 107 h 107"/>
                <a:gd name="T64" fmla="*/ 39 w 106"/>
                <a:gd name="T65" fmla="*/ 97 h 107"/>
                <a:gd name="T66" fmla="*/ 38 w 106"/>
                <a:gd name="T67" fmla="*/ 96 h 107"/>
                <a:gd name="T68" fmla="*/ 27 w 106"/>
                <a:gd name="T69" fmla="*/ 94 h 107"/>
                <a:gd name="T70" fmla="*/ 25 w 106"/>
                <a:gd name="T71" fmla="*/ 94 h 107"/>
                <a:gd name="T72" fmla="*/ 9 w 106"/>
                <a:gd name="T73" fmla="*/ 90 h 107"/>
                <a:gd name="T74" fmla="*/ 2 w 106"/>
                <a:gd name="T75" fmla="*/ 79 h 107"/>
                <a:gd name="T76" fmla="*/ 6 w 106"/>
                <a:gd name="T77" fmla="*/ 73 h 107"/>
                <a:gd name="T78" fmla="*/ 7 w 106"/>
                <a:gd name="T79" fmla="*/ 66 h 107"/>
                <a:gd name="T80" fmla="*/ 8 w 106"/>
                <a:gd name="T81" fmla="*/ 60 h 107"/>
                <a:gd name="T82" fmla="*/ 25 w 106"/>
                <a:gd name="T83" fmla="*/ 37 h 107"/>
                <a:gd name="T84" fmla="*/ 19 w 106"/>
                <a:gd name="T85" fmla="*/ 27 h 107"/>
                <a:gd name="T86" fmla="*/ 21 w 106"/>
                <a:gd name="T87" fmla="*/ 19 h 107"/>
                <a:gd name="T88" fmla="*/ 20 w 106"/>
                <a:gd name="T89" fmla="*/ 15 h 107"/>
                <a:gd name="T90" fmla="*/ 46 w 106"/>
                <a:gd name="T91" fmla="*/ 11 h 107"/>
                <a:gd name="T92" fmla="*/ 48 w 106"/>
                <a:gd name="T93" fmla="*/ 1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6" h="107">
                  <a:moveTo>
                    <a:pt x="48" y="12"/>
                  </a:moveTo>
                  <a:cubicBezTo>
                    <a:pt x="48" y="17"/>
                    <a:pt x="47" y="20"/>
                    <a:pt x="41" y="20"/>
                  </a:cubicBezTo>
                  <a:cubicBezTo>
                    <a:pt x="35" y="20"/>
                    <a:pt x="33" y="25"/>
                    <a:pt x="36" y="31"/>
                  </a:cubicBezTo>
                  <a:cubicBezTo>
                    <a:pt x="37" y="32"/>
                    <a:pt x="37" y="33"/>
                    <a:pt x="39" y="33"/>
                  </a:cubicBezTo>
                  <a:cubicBezTo>
                    <a:pt x="40" y="33"/>
                    <a:pt x="42" y="32"/>
                    <a:pt x="42" y="30"/>
                  </a:cubicBezTo>
                  <a:cubicBezTo>
                    <a:pt x="41" y="24"/>
                    <a:pt x="46" y="23"/>
                    <a:pt x="50" y="21"/>
                  </a:cubicBezTo>
                  <a:cubicBezTo>
                    <a:pt x="53" y="20"/>
                    <a:pt x="58" y="19"/>
                    <a:pt x="56" y="13"/>
                  </a:cubicBezTo>
                  <a:cubicBezTo>
                    <a:pt x="55" y="12"/>
                    <a:pt x="57" y="10"/>
                    <a:pt x="59" y="10"/>
                  </a:cubicBezTo>
                  <a:cubicBezTo>
                    <a:pt x="61" y="10"/>
                    <a:pt x="61" y="12"/>
                    <a:pt x="61" y="14"/>
                  </a:cubicBezTo>
                  <a:cubicBezTo>
                    <a:pt x="57" y="22"/>
                    <a:pt x="69" y="19"/>
                    <a:pt x="70" y="24"/>
                  </a:cubicBezTo>
                  <a:cubicBezTo>
                    <a:pt x="70" y="26"/>
                    <a:pt x="73" y="22"/>
                    <a:pt x="74" y="20"/>
                  </a:cubicBezTo>
                  <a:cubicBezTo>
                    <a:pt x="77" y="16"/>
                    <a:pt x="76" y="13"/>
                    <a:pt x="73" y="10"/>
                  </a:cubicBezTo>
                  <a:cubicBezTo>
                    <a:pt x="71" y="8"/>
                    <a:pt x="67" y="7"/>
                    <a:pt x="70" y="3"/>
                  </a:cubicBezTo>
                  <a:cubicBezTo>
                    <a:pt x="73" y="0"/>
                    <a:pt x="75" y="2"/>
                    <a:pt x="78" y="5"/>
                  </a:cubicBezTo>
                  <a:cubicBezTo>
                    <a:pt x="82" y="9"/>
                    <a:pt x="86" y="13"/>
                    <a:pt x="94" y="10"/>
                  </a:cubicBezTo>
                  <a:cubicBezTo>
                    <a:pt x="97" y="9"/>
                    <a:pt x="98" y="9"/>
                    <a:pt x="97" y="6"/>
                  </a:cubicBezTo>
                  <a:cubicBezTo>
                    <a:pt x="96" y="4"/>
                    <a:pt x="96" y="3"/>
                    <a:pt x="98" y="3"/>
                  </a:cubicBezTo>
                  <a:cubicBezTo>
                    <a:pt x="101" y="2"/>
                    <a:pt x="103" y="3"/>
                    <a:pt x="105" y="4"/>
                  </a:cubicBezTo>
                  <a:cubicBezTo>
                    <a:pt x="106" y="5"/>
                    <a:pt x="105" y="7"/>
                    <a:pt x="104" y="8"/>
                  </a:cubicBezTo>
                  <a:cubicBezTo>
                    <a:pt x="101" y="14"/>
                    <a:pt x="99" y="22"/>
                    <a:pt x="88" y="20"/>
                  </a:cubicBezTo>
                  <a:cubicBezTo>
                    <a:pt x="87" y="20"/>
                    <a:pt x="85" y="20"/>
                    <a:pt x="84" y="21"/>
                  </a:cubicBezTo>
                  <a:cubicBezTo>
                    <a:pt x="83" y="22"/>
                    <a:pt x="82" y="23"/>
                    <a:pt x="82" y="25"/>
                  </a:cubicBezTo>
                  <a:cubicBezTo>
                    <a:pt x="83" y="26"/>
                    <a:pt x="84" y="26"/>
                    <a:pt x="85" y="25"/>
                  </a:cubicBezTo>
                  <a:cubicBezTo>
                    <a:pt x="88" y="24"/>
                    <a:pt x="90" y="24"/>
                    <a:pt x="93" y="24"/>
                  </a:cubicBezTo>
                  <a:cubicBezTo>
                    <a:pt x="95" y="25"/>
                    <a:pt x="96" y="26"/>
                    <a:pt x="96" y="28"/>
                  </a:cubicBezTo>
                  <a:cubicBezTo>
                    <a:pt x="96" y="35"/>
                    <a:pt x="89" y="43"/>
                    <a:pt x="83" y="47"/>
                  </a:cubicBezTo>
                  <a:cubicBezTo>
                    <a:pt x="77" y="51"/>
                    <a:pt x="70" y="54"/>
                    <a:pt x="65" y="58"/>
                  </a:cubicBezTo>
                  <a:cubicBezTo>
                    <a:pt x="63" y="59"/>
                    <a:pt x="62" y="62"/>
                    <a:pt x="63" y="63"/>
                  </a:cubicBezTo>
                  <a:cubicBezTo>
                    <a:pt x="71" y="70"/>
                    <a:pt x="64" y="78"/>
                    <a:pt x="63" y="85"/>
                  </a:cubicBezTo>
                  <a:cubicBezTo>
                    <a:pt x="63" y="89"/>
                    <a:pt x="62" y="92"/>
                    <a:pt x="57" y="93"/>
                  </a:cubicBezTo>
                  <a:cubicBezTo>
                    <a:pt x="53" y="94"/>
                    <a:pt x="51" y="97"/>
                    <a:pt x="51" y="102"/>
                  </a:cubicBezTo>
                  <a:cubicBezTo>
                    <a:pt x="51" y="105"/>
                    <a:pt x="50" y="107"/>
                    <a:pt x="46" y="107"/>
                  </a:cubicBezTo>
                  <a:cubicBezTo>
                    <a:pt x="46" y="102"/>
                    <a:pt x="48" y="96"/>
                    <a:pt x="39" y="97"/>
                  </a:cubicBezTo>
                  <a:cubicBezTo>
                    <a:pt x="39" y="97"/>
                    <a:pt x="38" y="97"/>
                    <a:pt x="38" y="96"/>
                  </a:cubicBezTo>
                  <a:cubicBezTo>
                    <a:pt x="36" y="90"/>
                    <a:pt x="33" y="84"/>
                    <a:pt x="27" y="94"/>
                  </a:cubicBezTo>
                  <a:cubicBezTo>
                    <a:pt x="27" y="94"/>
                    <a:pt x="25" y="94"/>
                    <a:pt x="25" y="94"/>
                  </a:cubicBezTo>
                  <a:cubicBezTo>
                    <a:pt x="20" y="88"/>
                    <a:pt x="15" y="89"/>
                    <a:pt x="9" y="90"/>
                  </a:cubicBezTo>
                  <a:cubicBezTo>
                    <a:pt x="2" y="90"/>
                    <a:pt x="3" y="83"/>
                    <a:pt x="2" y="79"/>
                  </a:cubicBezTo>
                  <a:cubicBezTo>
                    <a:pt x="0" y="75"/>
                    <a:pt x="3" y="74"/>
                    <a:pt x="6" y="73"/>
                  </a:cubicBezTo>
                  <a:cubicBezTo>
                    <a:pt x="12" y="72"/>
                    <a:pt x="9" y="69"/>
                    <a:pt x="7" y="66"/>
                  </a:cubicBezTo>
                  <a:cubicBezTo>
                    <a:pt x="5" y="63"/>
                    <a:pt x="5" y="63"/>
                    <a:pt x="8" y="60"/>
                  </a:cubicBezTo>
                  <a:cubicBezTo>
                    <a:pt x="15" y="54"/>
                    <a:pt x="23" y="47"/>
                    <a:pt x="25" y="37"/>
                  </a:cubicBezTo>
                  <a:cubicBezTo>
                    <a:pt x="26" y="32"/>
                    <a:pt x="22" y="30"/>
                    <a:pt x="19" y="27"/>
                  </a:cubicBezTo>
                  <a:cubicBezTo>
                    <a:pt x="25" y="26"/>
                    <a:pt x="28" y="23"/>
                    <a:pt x="21" y="19"/>
                  </a:cubicBezTo>
                  <a:cubicBezTo>
                    <a:pt x="19" y="19"/>
                    <a:pt x="18" y="17"/>
                    <a:pt x="20" y="15"/>
                  </a:cubicBezTo>
                  <a:cubicBezTo>
                    <a:pt x="30" y="20"/>
                    <a:pt x="38" y="16"/>
                    <a:pt x="46" y="11"/>
                  </a:cubicBezTo>
                  <a:cubicBezTo>
                    <a:pt x="47" y="11"/>
                    <a:pt x="47" y="11"/>
                    <a:pt x="48" y="12"/>
                  </a:cubicBezTo>
                  <a:close/>
                </a:path>
              </a:pathLst>
            </a:custGeom>
            <a:solidFill>
              <a:srgbClr val="A28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4" name="Freeform 55"/>
            <p:cNvSpPr>
              <a:spLocks/>
            </p:cNvSpPr>
            <p:nvPr/>
          </p:nvSpPr>
          <p:spPr bwMode="auto">
            <a:xfrm>
              <a:off x="-4520160" y="4149118"/>
              <a:ext cx="1325587" cy="950908"/>
            </a:xfrm>
            <a:custGeom>
              <a:avLst/>
              <a:gdLst>
                <a:gd name="T0" fmla="*/ 47 w 247"/>
                <a:gd name="T1" fmla="*/ 129 h 177"/>
                <a:gd name="T2" fmla="*/ 44 w 247"/>
                <a:gd name="T3" fmla="*/ 133 h 177"/>
                <a:gd name="T4" fmla="*/ 21 w 247"/>
                <a:gd name="T5" fmla="*/ 170 h 177"/>
                <a:gd name="T6" fmla="*/ 0 w 247"/>
                <a:gd name="T7" fmla="*/ 173 h 177"/>
                <a:gd name="T8" fmla="*/ 6 w 247"/>
                <a:gd name="T9" fmla="*/ 169 h 177"/>
                <a:gd name="T10" fmla="*/ 17 w 247"/>
                <a:gd name="T11" fmla="*/ 162 h 177"/>
                <a:gd name="T12" fmla="*/ 42 w 247"/>
                <a:gd name="T13" fmla="*/ 123 h 177"/>
                <a:gd name="T14" fmla="*/ 44 w 247"/>
                <a:gd name="T15" fmla="*/ 120 h 177"/>
                <a:gd name="T16" fmla="*/ 87 w 247"/>
                <a:gd name="T17" fmla="*/ 92 h 177"/>
                <a:gd name="T18" fmla="*/ 103 w 247"/>
                <a:gd name="T19" fmla="*/ 83 h 177"/>
                <a:gd name="T20" fmla="*/ 106 w 247"/>
                <a:gd name="T21" fmla="*/ 80 h 177"/>
                <a:gd name="T22" fmla="*/ 149 w 247"/>
                <a:gd name="T23" fmla="*/ 78 h 177"/>
                <a:gd name="T24" fmla="*/ 174 w 247"/>
                <a:gd name="T25" fmla="*/ 66 h 177"/>
                <a:gd name="T26" fmla="*/ 191 w 247"/>
                <a:gd name="T27" fmla="*/ 58 h 177"/>
                <a:gd name="T28" fmla="*/ 199 w 247"/>
                <a:gd name="T29" fmla="*/ 56 h 177"/>
                <a:gd name="T30" fmla="*/ 230 w 247"/>
                <a:gd name="T31" fmla="*/ 40 h 177"/>
                <a:gd name="T32" fmla="*/ 240 w 247"/>
                <a:gd name="T33" fmla="*/ 20 h 177"/>
                <a:gd name="T34" fmla="*/ 240 w 247"/>
                <a:gd name="T35" fmla="*/ 10 h 177"/>
                <a:gd name="T36" fmla="*/ 240 w 247"/>
                <a:gd name="T37" fmla="*/ 7 h 177"/>
                <a:gd name="T38" fmla="*/ 240 w 247"/>
                <a:gd name="T39" fmla="*/ 2 h 177"/>
                <a:gd name="T40" fmla="*/ 242 w 247"/>
                <a:gd name="T41" fmla="*/ 0 h 177"/>
                <a:gd name="T42" fmla="*/ 245 w 247"/>
                <a:gd name="T43" fmla="*/ 1 h 177"/>
                <a:gd name="T44" fmla="*/ 247 w 247"/>
                <a:gd name="T45" fmla="*/ 7 h 177"/>
                <a:gd name="T46" fmla="*/ 244 w 247"/>
                <a:gd name="T47" fmla="*/ 32 h 177"/>
                <a:gd name="T48" fmla="*/ 224 w 247"/>
                <a:gd name="T49" fmla="*/ 52 h 177"/>
                <a:gd name="T50" fmla="*/ 215 w 247"/>
                <a:gd name="T51" fmla="*/ 57 h 177"/>
                <a:gd name="T52" fmla="*/ 194 w 247"/>
                <a:gd name="T53" fmla="*/ 64 h 177"/>
                <a:gd name="T54" fmla="*/ 177 w 247"/>
                <a:gd name="T55" fmla="*/ 74 h 177"/>
                <a:gd name="T56" fmla="*/ 152 w 247"/>
                <a:gd name="T57" fmla="*/ 85 h 177"/>
                <a:gd name="T58" fmla="*/ 114 w 247"/>
                <a:gd name="T59" fmla="*/ 86 h 177"/>
                <a:gd name="T60" fmla="*/ 107 w 247"/>
                <a:gd name="T61" fmla="*/ 89 h 177"/>
                <a:gd name="T62" fmla="*/ 83 w 247"/>
                <a:gd name="T63" fmla="*/ 100 h 177"/>
                <a:gd name="T64" fmla="*/ 60 w 247"/>
                <a:gd name="T65" fmla="*/ 111 h 177"/>
                <a:gd name="T66" fmla="*/ 47 w 247"/>
                <a:gd name="T67" fmla="*/ 129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7" h="177">
                  <a:moveTo>
                    <a:pt x="47" y="129"/>
                  </a:moveTo>
                  <a:cubicBezTo>
                    <a:pt x="46" y="130"/>
                    <a:pt x="45" y="132"/>
                    <a:pt x="44" y="133"/>
                  </a:cubicBezTo>
                  <a:cubicBezTo>
                    <a:pt x="37" y="146"/>
                    <a:pt x="27" y="157"/>
                    <a:pt x="21" y="170"/>
                  </a:cubicBezTo>
                  <a:cubicBezTo>
                    <a:pt x="18" y="177"/>
                    <a:pt x="11" y="177"/>
                    <a:pt x="0" y="173"/>
                  </a:cubicBezTo>
                  <a:cubicBezTo>
                    <a:pt x="1" y="169"/>
                    <a:pt x="4" y="170"/>
                    <a:pt x="6" y="169"/>
                  </a:cubicBezTo>
                  <a:cubicBezTo>
                    <a:pt x="11" y="169"/>
                    <a:pt x="15" y="166"/>
                    <a:pt x="17" y="162"/>
                  </a:cubicBezTo>
                  <a:cubicBezTo>
                    <a:pt x="23" y="148"/>
                    <a:pt x="33" y="136"/>
                    <a:pt x="42" y="123"/>
                  </a:cubicBezTo>
                  <a:cubicBezTo>
                    <a:pt x="42" y="122"/>
                    <a:pt x="43" y="121"/>
                    <a:pt x="44" y="120"/>
                  </a:cubicBezTo>
                  <a:cubicBezTo>
                    <a:pt x="53" y="101"/>
                    <a:pt x="68" y="94"/>
                    <a:pt x="87" y="92"/>
                  </a:cubicBezTo>
                  <a:cubicBezTo>
                    <a:pt x="94" y="91"/>
                    <a:pt x="99" y="87"/>
                    <a:pt x="103" y="83"/>
                  </a:cubicBezTo>
                  <a:cubicBezTo>
                    <a:pt x="104" y="81"/>
                    <a:pt x="105" y="80"/>
                    <a:pt x="106" y="80"/>
                  </a:cubicBezTo>
                  <a:cubicBezTo>
                    <a:pt x="121" y="82"/>
                    <a:pt x="135" y="76"/>
                    <a:pt x="149" y="78"/>
                  </a:cubicBezTo>
                  <a:cubicBezTo>
                    <a:pt x="159" y="79"/>
                    <a:pt x="168" y="74"/>
                    <a:pt x="174" y="66"/>
                  </a:cubicBezTo>
                  <a:cubicBezTo>
                    <a:pt x="179" y="61"/>
                    <a:pt x="184" y="57"/>
                    <a:pt x="191" y="58"/>
                  </a:cubicBezTo>
                  <a:cubicBezTo>
                    <a:pt x="194" y="58"/>
                    <a:pt x="196" y="58"/>
                    <a:pt x="199" y="56"/>
                  </a:cubicBezTo>
                  <a:cubicBezTo>
                    <a:pt x="209" y="51"/>
                    <a:pt x="220" y="46"/>
                    <a:pt x="230" y="40"/>
                  </a:cubicBezTo>
                  <a:cubicBezTo>
                    <a:pt x="237" y="36"/>
                    <a:pt x="240" y="29"/>
                    <a:pt x="240" y="20"/>
                  </a:cubicBezTo>
                  <a:cubicBezTo>
                    <a:pt x="240" y="17"/>
                    <a:pt x="240" y="14"/>
                    <a:pt x="240" y="10"/>
                  </a:cubicBezTo>
                  <a:cubicBezTo>
                    <a:pt x="240" y="9"/>
                    <a:pt x="240" y="8"/>
                    <a:pt x="240" y="7"/>
                  </a:cubicBezTo>
                  <a:cubicBezTo>
                    <a:pt x="240" y="5"/>
                    <a:pt x="239" y="3"/>
                    <a:pt x="240" y="2"/>
                  </a:cubicBezTo>
                  <a:cubicBezTo>
                    <a:pt x="240" y="1"/>
                    <a:pt x="241" y="0"/>
                    <a:pt x="242" y="0"/>
                  </a:cubicBezTo>
                  <a:cubicBezTo>
                    <a:pt x="243" y="1"/>
                    <a:pt x="244" y="1"/>
                    <a:pt x="245" y="1"/>
                  </a:cubicBezTo>
                  <a:cubicBezTo>
                    <a:pt x="246" y="3"/>
                    <a:pt x="247" y="5"/>
                    <a:pt x="247" y="7"/>
                  </a:cubicBezTo>
                  <a:cubicBezTo>
                    <a:pt x="245" y="15"/>
                    <a:pt x="247" y="24"/>
                    <a:pt x="244" y="32"/>
                  </a:cubicBezTo>
                  <a:cubicBezTo>
                    <a:pt x="241" y="41"/>
                    <a:pt x="234" y="48"/>
                    <a:pt x="224" y="52"/>
                  </a:cubicBezTo>
                  <a:cubicBezTo>
                    <a:pt x="221" y="53"/>
                    <a:pt x="218" y="54"/>
                    <a:pt x="215" y="57"/>
                  </a:cubicBezTo>
                  <a:cubicBezTo>
                    <a:pt x="209" y="61"/>
                    <a:pt x="202" y="64"/>
                    <a:pt x="194" y="64"/>
                  </a:cubicBezTo>
                  <a:cubicBezTo>
                    <a:pt x="187" y="65"/>
                    <a:pt x="181" y="68"/>
                    <a:pt x="177" y="74"/>
                  </a:cubicBezTo>
                  <a:cubicBezTo>
                    <a:pt x="171" y="82"/>
                    <a:pt x="162" y="85"/>
                    <a:pt x="152" y="85"/>
                  </a:cubicBezTo>
                  <a:cubicBezTo>
                    <a:pt x="139" y="84"/>
                    <a:pt x="127" y="87"/>
                    <a:pt x="114" y="86"/>
                  </a:cubicBezTo>
                  <a:cubicBezTo>
                    <a:pt x="111" y="86"/>
                    <a:pt x="109" y="88"/>
                    <a:pt x="107" y="89"/>
                  </a:cubicBezTo>
                  <a:cubicBezTo>
                    <a:pt x="100" y="96"/>
                    <a:pt x="92" y="99"/>
                    <a:pt x="83" y="100"/>
                  </a:cubicBezTo>
                  <a:cubicBezTo>
                    <a:pt x="74" y="100"/>
                    <a:pt x="66" y="104"/>
                    <a:pt x="60" y="111"/>
                  </a:cubicBezTo>
                  <a:cubicBezTo>
                    <a:pt x="55" y="116"/>
                    <a:pt x="50" y="122"/>
                    <a:pt x="47" y="129"/>
                  </a:cubicBezTo>
                  <a:close/>
                </a:path>
              </a:pathLst>
            </a:custGeom>
            <a:solidFill>
              <a:srgbClr val="8B7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5" name="Freeform 56"/>
            <p:cNvSpPr>
              <a:spLocks/>
            </p:cNvSpPr>
            <p:nvPr/>
          </p:nvSpPr>
          <p:spPr bwMode="auto">
            <a:xfrm>
              <a:off x="-2684976" y="3180748"/>
              <a:ext cx="252417" cy="317499"/>
            </a:xfrm>
            <a:custGeom>
              <a:avLst/>
              <a:gdLst>
                <a:gd name="T0" fmla="*/ 32 w 47"/>
                <a:gd name="T1" fmla="*/ 16 h 59"/>
                <a:gd name="T2" fmla="*/ 37 w 47"/>
                <a:gd name="T3" fmla="*/ 18 h 59"/>
                <a:gd name="T4" fmla="*/ 41 w 47"/>
                <a:gd name="T5" fmla="*/ 24 h 59"/>
                <a:gd name="T6" fmla="*/ 44 w 47"/>
                <a:gd name="T7" fmla="*/ 35 h 59"/>
                <a:gd name="T8" fmla="*/ 45 w 47"/>
                <a:gd name="T9" fmla="*/ 43 h 59"/>
                <a:gd name="T10" fmla="*/ 40 w 47"/>
                <a:gd name="T11" fmla="*/ 48 h 59"/>
                <a:gd name="T12" fmla="*/ 33 w 47"/>
                <a:gd name="T13" fmla="*/ 54 h 59"/>
                <a:gd name="T14" fmla="*/ 24 w 47"/>
                <a:gd name="T15" fmla="*/ 55 h 59"/>
                <a:gd name="T16" fmla="*/ 23 w 47"/>
                <a:gd name="T17" fmla="*/ 43 h 59"/>
                <a:gd name="T18" fmla="*/ 29 w 47"/>
                <a:gd name="T19" fmla="*/ 32 h 59"/>
                <a:gd name="T20" fmla="*/ 23 w 47"/>
                <a:gd name="T21" fmla="*/ 24 h 59"/>
                <a:gd name="T22" fmla="*/ 11 w 47"/>
                <a:gd name="T23" fmla="*/ 14 h 59"/>
                <a:gd name="T24" fmla="*/ 5 w 47"/>
                <a:gd name="T25" fmla="*/ 9 h 59"/>
                <a:gd name="T26" fmla="*/ 0 w 47"/>
                <a:gd name="T27" fmla="*/ 6 h 59"/>
                <a:gd name="T28" fmla="*/ 5 w 47"/>
                <a:gd name="T29" fmla="*/ 4 h 59"/>
                <a:gd name="T30" fmla="*/ 11 w 47"/>
                <a:gd name="T31" fmla="*/ 2 h 59"/>
                <a:gd name="T32" fmla="*/ 16 w 47"/>
                <a:gd name="T33" fmla="*/ 3 h 59"/>
                <a:gd name="T34" fmla="*/ 26 w 47"/>
                <a:gd name="T35" fmla="*/ 6 h 59"/>
                <a:gd name="T36" fmla="*/ 37 w 47"/>
                <a:gd name="T37" fmla="*/ 9 h 59"/>
                <a:gd name="T38" fmla="*/ 32 w 47"/>
                <a:gd name="T39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7" h="59">
                  <a:moveTo>
                    <a:pt x="32" y="16"/>
                  </a:moveTo>
                  <a:cubicBezTo>
                    <a:pt x="33" y="18"/>
                    <a:pt x="35" y="18"/>
                    <a:pt x="37" y="18"/>
                  </a:cubicBezTo>
                  <a:cubicBezTo>
                    <a:pt x="42" y="17"/>
                    <a:pt x="42" y="20"/>
                    <a:pt x="41" y="24"/>
                  </a:cubicBezTo>
                  <a:cubicBezTo>
                    <a:pt x="40" y="28"/>
                    <a:pt x="38" y="32"/>
                    <a:pt x="44" y="35"/>
                  </a:cubicBezTo>
                  <a:cubicBezTo>
                    <a:pt x="46" y="36"/>
                    <a:pt x="43" y="40"/>
                    <a:pt x="45" y="43"/>
                  </a:cubicBezTo>
                  <a:cubicBezTo>
                    <a:pt x="47" y="48"/>
                    <a:pt x="42" y="47"/>
                    <a:pt x="40" y="48"/>
                  </a:cubicBezTo>
                  <a:cubicBezTo>
                    <a:pt x="38" y="51"/>
                    <a:pt x="36" y="52"/>
                    <a:pt x="33" y="54"/>
                  </a:cubicBezTo>
                  <a:cubicBezTo>
                    <a:pt x="30" y="56"/>
                    <a:pt x="28" y="59"/>
                    <a:pt x="24" y="55"/>
                  </a:cubicBezTo>
                  <a:cubicBezTo>
                    <a:pt x="17" y="49"/>
                    <a:pt x="17" y="50"/>
                    <a:pt x="23" y="43"/>
                  </a:cubicBezTo>
                  <a:cubicBezTo>
                    <a:pt x="25" y="40"/>
                    <a:pt x="28" y="37"/>
                    <a:pt x="29" y="32"/>
                  </a:cubicBezTo>
                  <a:cubicBezTo>
                    <a:pt x="30" y="28"/>
                    <a:pt x="31" y="24"/>
                    <a:pt x="23" y="24"/>
                  </a:cubicBezTo>
                  <a:cubicBezTo>
                    <a:pt x="17" y="24"/>
                    <a:pt x="13" y="20"/>
                    <a:pt x="11" y="14"/>
                  </a:cubicBezTo>
                  <a:cubicBezTo>
                    <a:pt x="10" y="10"/>
                    <a:pt x="9" y="9"/>
                    <a:pt x="5" y="9"/>
                  </a:cubicBezTo>
                  <a:cubicBezTo>
                    <a:pt x="3" y="9"/>
                    <a:pt x="0" y="8"/>
                    <a:pt x="0" y="6"/>
                  </a:cubicBezTo>
                  <a:cubicBezTo>
                    <a:pt x="0" y="3"/>
                    <a:pt x="3" y="4"/>
                    <a:pt x="5" y="4"/>
                  </a:cubicBezTo>
                  <a:cubicBezTo>
                    <a:pt x="7" y="4"/>
                    <a:pt x="9" y="3"/>
                    <a:pt x="11" y="2"/>
                  </a:cubicBezTo>
                  <a:cubicBezTo>
                    <a:pt x="13" y="1"/>
                    <a:pt x="15" y="0"/>
                    <a:pt x="16" y="3"/>
                  </a:cubicBezTo>
                  <a:cubicBezTo>
                    <a:pt x="18" y="7"/>
                    <a:pt x="23" y="7"/>
                    <a:pt x="26" y="6"/>
                  </a:cubicBezTo>
                  <a:cubicBezTo>
                    <a:pt x="31" y="3"/>
                    <a:pt x="34" y="5"/>
                    <a:pt x="37" y="9"/>
                  </a:cubicBezTo>
                  <a:cubicBezTo>
                    <a:pt x="39" y="13"/>
                    <a:pt x="33" y="13"/>
                    <a:pt x="32" y="16"/>
                  </a:cubicBezTo>
                  <a:close/>
                </a:path>
              </a:pathLst>
            </a:custGeom>
            <a:solidFill>
              <a:srgbClr val="A28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6" name="Freeform 57"/>
            <p:cNvSpPr>
              <a:spLocks/>
            </p:cNvSpPr>
            <p:nvPr/>
          </p:nvSpPr>
          <p:spPr bwMode="auto">
            <a:xfrm>
              <a:off x="-2958031" y="3347434"/>
              <a:ext cx="574686" cy="790571"/>
            </a:xfrm>
            <a:custGeom>
              <a:avLst/>
              <a:gdLst>
                <a:gd name="T0" fmla="*/ 34 w 107"/>
                <a:gd name="T1" fmla="*/ 72 h 147"/>
                <a:gd name="T2" fmla="*/ 46 w 107"/>
                <a:gd name="T3" fmla="*/ 56 h 147"/>
                <a:gd name="T4" fmla="*/ 75 w 107"/>
                <a:gd name="T5" fmla="*/ 40 h 147"/>
                <a:gd name="T6" fmla="*/ 101 w 107"/>
                <a:gd name="T7" fmla="*/ 8 h 147"/>
                <a:gd name="T8" fmla="*/ 104 w 107"/>
                <a:gd name="T9" fmla="*/ 2 h 147"/>
                <a:gd name="T10" fmla="*/ 106 w 107"/>
                <a:gd name="T11" fmla="*/ 3 h 147"/>
                <a:gd name="T12" fmla="*/ 101 w 107"/>
                <a:gd name="T13" fmla="*/ 22 h 147"/>
                <a:gd name="T14" fmla="*/ 97 w 107"/>
                <a:gd name="T15" fmla="*/ 29 h 147"/>
                <a:gd name="T16" fmla="*/ 79 w 107"/>
                <a:gd name="T17" fmla="*/ 43 h 147"/>
                <a:gd name="T18" fmla="*/ 47 w 107"/>
                <a:gd name="T19" fmla="*/ 61 h 147"/>
                <a:gd name="T20" fmla="*/ 42 w 107"/>
                <a:gd name="T21" fmla="*/ 66 h 147"/>
                <a:gd name="T22" fmla="*/ 42 w 107"/>
                <a:gd name="T23" fmla="*/ 78 h 147"/>
                <a:gd name="T24" fmla="*/ 50 w 107"/>
                <a:gd name="T25" fmla="*/ 79 h 147"/>
                <a:gd name="T26" fmla="*/ 69 w 107"/>
                <a:gd name="T27" fmla="*/ 89 h 147"/>
                <a:gd name="T28" fmla="*/ 63 w 107"/>
                <a:gd name="T29" fmla="*/ 111 h 147"/>
                <a:gd name="T30" fmla="*/ 51 w 107"/>
                <a:gd name="T31" fmla="*/ 123 h 147"/>
                <a:gd name="T32" fmla="*/ 29 w 107"/>
                <a:gd name="T33" fmla="*/ 113 h 147"/>
                <a:gd name="T34" fmla="*/ 29 w 107"/>
                <a:gd name="T35" fmla="*/ 108 h 147"/>
                <a:gd name="T36" fmla="*/ 19 w 107"/>
                <a:gd name="T37" fmla="*/ 104 h 147"/>
                <a:gd name="T38" fmla="*/ 8 w 107"/>
                <a:gd name="T39" fmla="*/ 120 h 147"/>
                <a:gd name="T40" fmla="*/ 11 w 107"/>
                <a:gd name="T41" fmla="*/ 132 h 147"/>
                <a:gd name="T42" fmla="*/ 25 w 107"/>
                <a:gd name="T43" fmla="*/ 139 h 147"/>
                <a:gd name="T44" fmla="*/ 33 w 107"/>
                <a:gd name="T45" fmla="*/ 143 h 147"/>
                <a:gd name="T46" fmla="*/ 31 w 107"/>
                <a:gd name="T47" fmla="*/ 147 h 147"/>
                <a:gd name="T48" fmla="*/ 10 w 107"/>
                <a:gd name="T49" fmla="*/ 137 h 147"/>
                <a:gd name="T50" fmla="*/ 6 w 107"/>
                <a:gd name="T51" fmla="*/ 111 h 147"/>
                <a:gd name="T52" fmla="*/ 12 w 107"/>
                <a:gd name="T53" fmla="*/ 103 h 147"/>
                <a:gd name="T54" fmla="*/ 35 w 107"/>
                <a:gd name="T55" fmla="*/ 104 h 147"/>
                <a:gd name="T56" fmla="*/ 37 w 107"/>
                <a:gd name="T57" fmla="*/ 117 h 147"/>
                <a:gd name="T58" fmla="*/ 47 w 107"/>
                <a:gd name="T59" fmla="*/ 119 h 147"/>
                <a:gd name="T60" fmla="*/ 65 w 107"/>
                <a:gd name="T61" fmla="*/ 95 h 147"/>
                <a:gd name="T62" fmla="*/ 55 w 107"/>
                <a:gd name="T63" fmla="*/ 85 h 147"/>
                <a:gd name="T64" fmla="*/ 47 w 107"/>
                <a:gd name="T65" fmla="*/ 86 h 147"/>
                <a:gd name="T66" fmla="*/ 34 w 107"/>
                <a:gd name="T67" fmla="*/ 72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7" h="147">
                  <a:moveTo>
                    <a:pt x="34" y="72"/>
                  </a:moveTo>
                  <a:cubicBezTo>
                    <a:pt x="36" y="64"/>
                    <a:pt x="40" y="60"/>
                    <a:pt x="46" y="56"/>
                  </a:cubicBezTo>
                  <a:cubicBezTo>
                    <a:pt x="55" y="50"/>
                    <a:pt x="65" y="43"/>
                    <a:pt x="75" y="40"/>
                  </a:cubicBezTo>
                  <a:cubicBezTo>
                    <a:pt x="90" y="34"/>
                    <a:pt x="96" y="21"/>
                    <a:pt x="101" y="8"/>
                  </a:cubicBezTo>
                  <a:cubicBezTo>
                    <a:pt x="102" y="5"/>
                    <a:pt x="103" y="3"/>
                    <a:pt x="104" y="2"/>
                  </a:cubicBezTo>
                  <a:cubicBezTo>
                    <a:pt x="105" y="0"/>
                    <a:pt x="106" y="2"/>
                    <a:pt x="106" y="3"/>
                  </a:cubicBezTo>
                  <a:cubicBezTo>
                    <a:pt x="107" y="10"/>
                    <a:pt x="103" y="16"/>
                    <a:pt x="101" y="22"/>
                  </a:cubicBezTo>
                  <a:cubicBezTo>
                    <a:pt x="99" y="24"/>
                    <a:pt x="98" y="27"/>
                    <a:pt x="97" y="29"/>
                  </a:cubicBezTo>
                  <a:cubicBezTo>
                    <a:pt x="92" y="35"/>
                    <a:pt x="86" y="40"/>
                    <a:pt x="79" y="43"/>
                  </a:cubicBezTo>
                  <a:cubicBezTo>
                    <a:pt x="68" y="48"/>
                    <a:pt x="57" y="54"/>
                    <a:pt x="47" y="61"/>
                  </a:cubicBezTo>
                  <a:cubicBezTo>
                    <a:pt x="45" y="62"/>
                    <a:pt x="43" y="64"/>
                    <a:pt x="42" y="66"/>
                  </a:cubicBezTo>
                  <a:cubicBezTo>
                    <a:pt x="39" y="70"/>
                    <a:pt x="38" y="74"/>
                    <a:pt x="42" y="78"/>
                  </a:cubicBezTo>
                  <a:cubicBezTo>
                    <a:pt x="44" y="80"/>
                    <a:pt x="47" y="80"/>
                    <a:pt x="50" y="79"/>
                  </a:cubicBezTo>
                  <a:cubicBezTo>
                    <a:pt x="60" y="78"/>
                    <a:pt x="64" y="80"/>
                    <a:pt x="69" y="89"/>
                  </a:cubicBezTo>
                  <a:cubicBezTo>
                    <a:pt x="71" y="98"/>
                    <a:pt x="68" y="105"/>
                    <a:pt x="63" y="111"/>
                  </a:cubicBezTo>
                  <a:cubicBezTo>
                    <a:pt x="60" y="116"/>
                    <a:pt x="56" y="120"/>
                    <a:pt x="51" y="123"/>
                  </a:cubicBezTo>
                  <a:cubicBezTo>
                    <a:pt x="41" y="130"/>
                    <a:pt x="31" y="125"/>
                    <a:pt x="29" y="113"/>
                  </a:cubicBezTo>
                  <a:cubicBezTo>
                    <a:pt x="29" y="111"/>
                    <a:pt x="29" y="109"/>
                    <a:pt x="29" y="108"/>
                  </a:cubicBezTo>
                  <a:cubicBezTo>
                    <a:pt x="28" y="102"/>
                    <a:pt x="23" y="100"/>
                    <a:pt x="19" y="104"/>
                  </a:cubicBezTo>
                  <a:cubicBezTo>
                    <a:pt x="14" y="108"/>
                    <a:pt x="10" y="114"/>
                    <a:pt x="8" y="120"/>
                  </a:cubicBezTo>
                  <a:cubicBezTo>
                    <a:pt x="6" y="125"/>
                    <a:pt x="8" y="128"/>
                    <a:pt x="11" y="132"/>
                  </a:cubicBezTo>
                  <a:cubicBezTo>
                    <a:pt x="15" y="135"/>
                    <a:pt x="20" y="137"/>
                    <a:pt x="25" y="139"/>
                  </a:cubicBezTo>
                  <a:cubicBezTo>
                    <a:pt x="28" y="140"/>
                    <a:pt x="31" y="140"/>
                    <a:pt x="33" y="143"/>
                  </a:cubicBezTo>
                  <a:cubicBezTo>
                    <a:pt x="35" y="145"/>
                    <a:pt x="35" y="147"/>
                    <a:pt x="31" y="147"/>
                  </a:cubicBezTo>
                  <a:cubicBezTo>
                    <a:pt x="23" y="145"/>
                    <a:pt x="15" y="144"/>
                    <a:pt x="10" y="137"/>
                  </a:cubicBezTo>
                  <a:cubicBezTo>
                    <a:pt x="0" y="128"/>
                    <a:pt x="0" y="122"/>
                    <a:pt x="6" y="111"/>
                  </a:cubicBezTo>
                  <a:cubicBezTo>
                    <a:pt x="8" y="108"/>
                    <a:pt x="10" y="105"/>
                    <a:pt x="12" y="103"/>
                  </a:cubicBezTo>
                  <a:cubicBezTo>
                    <a:pt x="21" y="92"/>
                    <a:pt x="27" y="92"/>
                    <a:pt x="35" y="104"/>
                  </a:cubicBezTo>
                  <a:cubicBezTo>
                    <a:pt x="39" y="108"/>
                    <a:pt x="36" y="113"/>
                    <a:pt x="37" y="117"/>
                  </a:cubicBezTo>
                  <a:cubicBezTo>
                    <a:pt x="40" y="121"/>
                    <a:pt x="43" y="121"/>
                    <a:pt x="47" y="119"/>
                  </a:cubicBezTo>
                  <a:cubicBezTo>
                    <a:pt x="57" y="114"/>
                    <a:pt x="63" y="106"/>
                    <a:pt x="65" y="95"/>
                  </a:cubicBezTo>
                  <a:cubicBezTo>
                    <a:pt x="66" y="89"/>
                    <a:pt x="61" y="84"/>
                    <a:pt x="55" y="85"/>
                  </a:cubicBezTo>
                  <a:cubicBezTo>
                    <a:pt x="52" y="85"/>
                    <a:pt x="50" y="84"/>
                    <a:pt x="47" y="86"/>
                  </a:cubicBezTo>
                  <a:cubicBezTo>
                    <a:pt x="38" y="86"/>
                    <a:pt x="33" y="81"/>
                    <a:pt x="34" y="72"/>
                  </a:cubicBezTo>
                  <a:close/>
                </a:path>
              </a:pathLst>
            </a:custGeom>
            <a:solidFill>
              <a:srgbClr val="331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7" name="Freeform 58"/>
            <p:cNvSpPr>
              <a:spLocks/>
            </p:cNvSpPr>
            <p:nvPr/>
          </p:nvSpPr>
          <p:spPr bwMode="auto">
            <a:xfrm>
              <a:off x="-3413652" y="3439509"/>
              <a:ext cx="385770" cy="461960"/>
            </a:xfrm>
            <a:custGeom>
              <a:avLst/>
              <a:gdLst>
                <a:gd name="T0" fmla="*/ 63 w 72"/>
                <a:gd name="T1" fmla="*/ 34 h 86"/>
                <a:gd name="T2" fmla="*/ 54 w 72"/>
                <a:gd name="T3" fmla="*/ 40 h 86"/>
                <a:gd name="T4" fmla="*/ 37 w 72"/>
                <a:gd name="T5" fmla="*/ 38 h 86"/>
                <a:gd name="T6" fmla="*/ 36 w 72"/>
                <a:gd name="T7" fmla="*/ 27 h 86"/>
                <a:gd name="T8" fmla="*/ 24 w 72"/>
                <a:gd name="T9" fmla="*/ 16 h 86"/>
                <a:gd name="T10" fmla="*/ 16 w 72"/>
                <a:gd name="T11" fmla="*/ 21 h 86"/>
                <a:gd name="T12" fmla="*/ 8 w 72"/>
                <a:gd name="T13" fmla="*/ 32 h 86"/>
                <a:gd name="T14" fmla="*/ 6 w 72"/>
                <a:gd name="T15" fmla="*/ 44 h 86"/>
                <a:gd name="T16" fmla="*/ 14 w 72"/>
                <a:gd name="T17" fmla="*/ 48 h 86"/>
                <a:gd name="T18" fmla="*/ 28 w 72"/>
                <a:gd name="T19" fmla="*/ 53 h 86"/>
                <a:gd name="T20" fmla="*/ 30 w 72"/>
                <a:gd name="T21" fmla="*/ 68 h 86"/>
                <a:gd name="T22" fmla="*/ 22 w 72"/>
                <a:gd name="T23" fmla="*/ 75 h 86"/>
                <a:gd name="T24" fmla="*/ 5 w 72"/>
                <a:gd name="T25" fmla="*/ 85 h 86"/>
                <a:gd name="T26" fmla="*/ 2 w 72"/>
                <a:gd name="T27" fmla="*/ 86 h 86"/>
                <a:gd name="T28" fmla="*/ 0 w 72"/>
                <a:gd name="T29" fmla="*/ 84 h 86"/>
                <a:gd name="T30" fmla="*/ 17 w 72"/>
                <a:gd name="T31" fmla="*/ 73 h 86"/>
                <a:gd name="T32" fmla="*/ 26 w 72"/>
                <a:gd name="T33" fmla="*/ 66 h 86"/>
                <a:gd name="T34" fmla="*/ 17 w 72"/>
                <a:gd name="T35" fmla="*/ 52 h 86"/>
                <a:gd name="T36" fmla="*/ 3 w 72"/>
                <a:gd name="T37" fmla="*/ 46 h 86"/>
                <a:gd name="T38" fmla="*/ 5 w 72"/>
                <a:gd name="T39" fmla="*/ 27 h 86"/>
                <a:gd name="T40" fmla="*/ 21 w 72"/>
                <a:gd name="T41" fmla="*/ 13 h 86"/>
                <a:gd name="T42" fmla="*/ 41 w 72"/>
                <a:gd name="T43" fmla="*/ 18 h 86"/>
                <a:gd name="T44" fmla="*/ 42 w 72"/>
                <a:gd name="T45" fmla="*/ 27 h 86"/>
                <a:gd name="T46" fmla="*/ 42 w 72"/>
                <a:gd name="T47" fmla="*/ 36 h 86"/>
                <a:gd name="T48" fmla="*/ 52 w 72"/>
                <a:gd name="T49" fmla="*/ 37 h 86"/>
                <a:gd name="T50" fmla="*/ 63 w 72"/>
                <a:gd name="T51" fmla="*/ 9 h 86"/>
                <a:gd name="T52" fmla="*/ 60 w 72"/>
                <a:gd name="T53" fmla="*/ 4 h 86"/>
                <a:gd name="T54" fmla="*/ 63 w 72"/>
                <a:gd name="T55" fmla="*/ 3 h 86"/>
                <a:gd name="T56" fmla="*/ 63 w 72"/>
                <a:gd name="T57" fmla="*/ 3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" h="86">
                  <a:moveTo>
                    <a:pt x="63" y="34"/>
                  </a:moveTo>
                  <a:cubicBezTo>
                    <a:pt x="60" y="36"/>
                    <a:pt x="58" y="39"/>
                    <a:pt x="54" y="40"/>
                  </a:cubicBezTo>
                  <a:cubicBezTo>
                    <a:pt x="48" y="43"/>
                    <a:pt x="42" y="44"/>
                    <a:pt x="37" y="38"/>
                  </a:cubicBezTo>
                  <a:cubicBezTo>
                    <a:pt x="36" y="35"/>
                    <a:pt x="35" y="31"/>
                    <a:pt x="36" y="27"/>
                  </a:cubicBezTo>
                  <a:cubicBezTo>
                    <a:pt x="38" y="16"/>
                    <a:pt x="35" y="13"/>
                    <a:pt x="24" y="16"/>
                  </a:cubicBezTo>
                  <a:cubicBezTo>
                    <a:pt x="22" y="20"/>
                    <a:pt x="18" y="19"/>
                    <a:pt x="16" y="21"/>
                  </a:cubicBezTo>
                  <a:cubicBezTo>
                    <a:pt x="12" y="24"/>
                    <a:pt x="10" y="28"/>
                    <a:pt x="8" y="32"/>
                  </a:cubicBezTo>
                  <a:cubicBezTo>
                    <a:pt x="5" y="36"/>
                    <a:pt x="7" y="40"/>
                    <a:pt x="6" y="44"/>
                  </a:cubicBezTo>
                  <a:cubicBezTo>
                    <a:pt x="7" y="48"/>
                    <a:pt x="10" y="49"/>
                    <a:pt x="14" y="48"/>
                  </a:cubicBezTo>
                  <a:cubicBezTo>
                    <a:pt x="19" y="48"/>
                    <a:pt x="24" y="49"/>
                    <a:pt x="28" y="53"/>
                  </a:cubicBezTo>
                  <a:cubicBezTo>
                    <a:pt x="33" y="58"/>
                    <a:pt x="31" y="63"/>
                    <a:pt x="30" y="68"/>
                  </a:cubicBezTo>
                  <a:cubicBezTo>
                    <a:pt x="28" y="71"/>
                    <a:pt x="26" y="74"/>
                    <a:pt x="22" y="75"/>
                  </a:cubicBezTo>
                  <a:cubicBezTo>
                    <a:pt x="17" y="78"/>
                    <a:pt x="9" y="79"/>
                    <a:pt x="5" y="85"/>
                  </a:cubicBezTo>
                  <a:cubicBezTo>
                    <a:pt x="4" y="86"/>
                    <a:pt x="3" y="86"/>
                    <a:pt x="2" y="86"/>
                  </a:cubicBezTo>
                  <a:cubicBezTo>
                    <a:pt x="1" y="86"/>
                    <a:pt x="1" y="85"/>
                    <a:pt x="0" y="84"/>
                  </a:cubicBezTo>
                  <a:cubicBezTo>
                    <a:pt x="4" y="77"/>
                    <a:pt x="11" y="76"/>
                    <a:pt x="17" y="73"/>
                  </a:cubicBezTo>
                  <a:cubicBezTo>
                    <a:pt x="21" y="71"/>
                    <a:pt x="24" y="70"/>
                    <a:pt x="26" y="66"/>
                  </a:cubicBezTo>
                  <a:cubicBezTo>
                    <a:pt x="29" y="57"/>
                    <a:pt x="26" y="52"/>
                    <a:pt x="17" y="52"/>
                  </a:cubicBezTo>
                  <a:cubicBezTo>
                    <a:pt x="12" y="52"/>
                    <a:pt x="6" y="52"/>
                    <a:pt x="3" y="46"/>
                  </a:cubicBezTo>
                  <a:cubicBezTo>
                    <a:pt x="0" y="39"/>
                    <a:pt x="1" y="33"/>
                    <a:pt x="5" y="27"/>
                  </a:cubicBezTo>
                  <a:cubicBezTo>
                    <a:pt x="10" y="21"/>
                    <a:pt x="14" y="16"/>
                    <a:pt x="21" y="13"/>
                  </a:cubicBezTo>
                  <a:cubicBezTo>
                    <a:pt x="30" y="9"/>
                    <a:pt x="35" y="10"/>
                    <a:pt x="41" y="18"/>
                  </a:cubicBezTo>
                  <a:cubicBezTo>
                    <a:pt x="44" y="21"/>
                    <a:pt x="43" y="24"/>
                    <a:pt x="42" y="27"/>
                  </a:cubicBezTo>
                  <a:cubicBezTo>
                    <a:pt x="41" y="30"/>
                    <a:pt x="42" y="33"/>
                    <a:pt x="42" y="36"/>
                  </a:cubicBezTo>
                  <a:cubicBezTo>
                    <a:pt x="45" y="41"/>
                    <a:pt x="49" y="39"/>
                    <a:pt x="52" y="37"/>
                  </a:cubicBezTo>
                  <a:cubicBezTo>
                    <a:pt x="64" y="33"/>
                    <a:pt x="68" y="20"/>
                    <a:pt x="63" y="9"/>
                  </a:cubicBezTo>
                  <a:cubicBezTo>
                    <a:pt x="62" y="7"/>
                    <a:pt x="60" y="6"/>
                    <a:pt x="60" y="4"/>
                  </a:cubicBezTo>
                  <a:cubicBezTo>
                    <a:pt x="60" y="0"/>
                    <a:pt x="62" y="3"/>
                    <a:pt x="63" y="3"/>
                  </a:cubicBezTo>
                  <a:cubicBezTo>
                    <a:pt x="72" y="12"/>
                    <a:pt x="72" y="25"/>
                    <a:pt x="63" y="34"/>
                  </a:cubicBezTo>
                  <a:close/>
                </a:path>
              </a:pathLst>
            </a:custGeom>
            <a:solidFill>
              <a:srgbClr val="2E1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8" name="Freeform 59"/>
            <p:cNvSpPr>
              <a:spLocks/>
            </p:cNvSpPr>
            <p:nvPr/>
          </p:nvSpPr>
          <p:spPr bwMode="auto">
            <a:xfrm>
              <a:off x="-3210448" y="3793520"/>
              <a:ext cx="838215" cy="430211"/>
            </a:xfrm>
            <a:custGeom>
              <a:avLst/>
              <a:gdLst>
                <a:gd name="T0" fmla="*/ 78 w 156"/>
                <a:gd name="T1" fmla="*/ 63 h 80"/>
                <a:gd name="T2" fmla="*/ 80 w 156"/>
                <a:gd name="T3" fmla="*/ 60 h 80"/>
                <a:gd name="T4" fmla="*/ 90 w 156"/>
                <a:gd name="T5" fmla="*/ 57 h 80"/>
                <a:gd name="T6" fmla="*/ 106 w 156"/>
                <a:gd name="T7" fmla="*/ 45 h 80"/>
                <a:gd name="T8" fmla="*/ 129 w 156"/>
                <a:gd name="T9" fmla="*/ 22 h 80"/>
                <a:gd name="T10" fmla="*/ 133 w 156"/>
                <a:gd name="T11" fmla="*/ 19 h 80"/>
                <a:gd name="T12" fmla="*/ 147 w 156"/>
                <a:gd name="T13" fmla="*/ 7 h 80"/>
                <a:gd name="T14" fmla="*/ 153 w 156"/>
                <a:gd name="T15" fmla="*/ 0 h 80"/>
                <a:gd name="T16" fmla="*/ 155 w 156"/>
                <a:gd name="T17" fmla="*/ 6 h 80"/>
                <a:gd name="T18" fmla="*/ 138 w 156"/>
                <a:gd name="T19" fmla="*/ 25 h 80"/>
                <a:gd name="T20" fmla="*/ 129 w 156"/>
                <a:gd name="T21" fmla="*/ 35 h 80"/>
                <a:gd name="T22" fmla="*/ 117 w 156"/>
                <a:gd name="T23" fmla="*/ 46 h 80"/>
                <a:gd name="T24" fmla="*/ 110 w 156"/>
                <a:gd name="T25" fmla="*/ 54 h 80"/>
                <a:gd name="T26" fmla="*/ 95 w 156"/>
                <a:gd name="T27" fmla="*/ 64 h 80"/>
                <a:gd name="T28" fmla="*/ 83 w 156"/>
                <a:gd name="T29" fmla="*/ 69 h 80"/>
                <a:gd name="T30" fmla="*/ 38 w 156"/>
                <a:gd name="T31" fmla="*/ 77 h 80"/>
                <a:gd name="T32" fmla="*/ 7 w 156"/>
                <a:gd name="T33" fmla="*/ 74 h 80"/>
                <a:gd name="T34" fmla="*/ 2 w 156"/>
                <a:gd name="T35" fmla="*/ 72 h 80"/>
                <a:gd name="T36" fmla="*/ 1 w 156"/>
                <a:gd name="T37" fmla="*/ 67 h 80"/>
                <a:gd name="T38" fmla="*/ 14 w 156"/>
                <a:gd name="T39" fmla="*/ 70 h 80"/>
                <a:gd name="T40" fmla="*/ 54 w 156"/>
                <a:gd name="T41" fmla="*/ 73 h 80"/>
                <a:gd name="T42" fmla="*/ 77 w 156"/>
                <a:gd name="T43" fmla="*/ 66 h 80"/>
                <a:gd name="T44" fmla="*/ 78 w 156"/>
                <a:gd name="T4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6" h="80">
                  <a:moveTo>
                    <a:pt x="78" y="63"/>
                  </a:moveTo>
                  <a:cubicBezTo>
                    <a:pt x="80" y="63"/>
                    <a:pt x="81" y="62"/>
                    <a:pt x="80" y="60"/>
                  </a:cubicBezTo>
                  <a:cubicBezTo>
                    <a:pt x="83" y="58"/>
                    <a:pt x="87" y="58"/>
                    <a:pt x="90" y="57"/>
                  </a:cubicBezTo>
                  <a:cubicBezTo>
                    <a:pt x="97" y="55"/>
                    <a:pt x="101" y="50"/>
                    <a:pt x="106" y="45"/>
                  </a:cubicBezTo>
                  <a:cubicBezTo>
                    <a:pt x="114" y="37"/>
                    <a:pt x="122" y="31"/>
                    <a:pt x="129" y="22"/>
                  </a:cubicBezTo>
                  <a:cubicBezTo>
                    <a:pt x="130" y="20"/>
                    <a:pt x="132" y="20"/>
                    <a:pt x="133" y="19"/>
                  </a:cubicBezTo>
                  <a:cubicBezTo>
                    <a:pt x="140" y="17"/>
                    <a:pt x="145" y="13"/>
                    <a:pt x="147" y="7"/>
                  </a:cubicBezTo>
                  <a:cubicBezTo>
                    <a:pt x="148" y="4"/>
                    <a:pt x="150" y="1"/>
                    <a:pt x="153" y="0"/>
                  </a:cubicBezTo>
                  <a:cubicBezTo>
                    <a:pt x="156" y="1"/>
                    <a:pt x="156" y="4"/>
                    <a:pt x="155" y="6"/>
                  </a:cubicBezTo>
                  <a:cubicBezTo>
                    <a:pt x="153" y="15"/>
                    <a:pt x="148" y="22"/>
                    <a:pt x="138" y="25"/>
                  </a:cubicBezTo>
                  <a:cubicBezTo>
                    <a:pt x="134" y="27"/>
                    <a:pt x="131" y="31"/>
                    <a:pt x="129" y="35"/>
                  </a:cubicBezTo>
                  <a:cubicBezTo>
                    <a:pt x="126" y="39"/>
                    <a:pt x="122" y="44"/>
                    <a:pt x="117" y="46"/>
                  </a:cubicBezTo>
                  <a:cubicBezTo>
                    <a:pt x="114" y="48"/>
                    <a:pt x="112" y="51"/>
                    <a:pt x="110" y="54"/>
                  </a:cubicBezTo>
                  <a:cubicBezTo>
                    <a:pt x="106" y="60"/>
                    <a:pt x="101" y="63"/>
                    <a:pt x="95" y="64"/>
                  </a:cubicBezTo>
                  <a:cubicBezTo>
                    <a:pt x="90" y="64"/>
                    <a:pt x="86" y="66"/>
                    <a:pt x="83" y="69"/>
                  </a:cubicBezTo>
                  <a:cubicBezTo>
                    <a:pt x="70" y="80"/>
                    <a:pt x="54" y="79"/>
                    <a:pt x="38" y="77"/>
                  </a:cubicBezTo>
                  <a:cubicBezTo>
                    <a:pt x="28" y="76"/>
                    <a:pt x="17" y="75"/>
                    <a:pt x="7" y="74"/>
                  </a:cubicBezTo>
                  <a:cubicBezTo>
                    <a:pt x="5" y="73"/>
                    <a:pt x="4" y="73"/>
                    <a:pt x="2" y="72"/>
                  </a:cubicBezTo>
                  <a:cubicBezTo>
                    <a:pt x="0" y="71"/>
                    <a:pt x="1" y="69"/>
                    <a:pt x="1" y="67"/>
                  </a:cubicBezTo>
                  <a:cubicBezTo>
                    <a:pt x="5" y="70"/>
                    <a:pt x="10" y="70"/>
                    <a:pt x="14" y="70"/>
                  </a:cubicBezTo>
                  <a:cubicBezTo>
                    <a:pt x="28" y="70"/>
                    <a:pt x="41" y="75"/>
                    <a:pt x="54" y="73"/>
                  </a:cubicBezTo>
                  <a:cubicBezTo>
                    <a:pt x="62" y="72"/>
                    <a:pt x="70" y="72"/>
                    <a:pt x="77" y="66"/>
                  </a:cubicBezTo>
                  <a:cubicBezTo>
                    <a:pt x="77" y="65"/>
                    <a:pt x="79" y="65"/>
                    <a:pt x="78" y="63"/>
                  </a:cubicBezTo>
                  <a:close/>
                </a:path>
              </a:pathLst>
            </a:custGeom>
            <a:solidFill>
              <a:srgbClr val="7A6B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9" name="Freeform 60"/>
            <p:cNvSpPr>
              <a:spLocks/>
            </p:cNvSpPr>
            <p:nvPr/>
          </p:nvSpPr>
          <p:spPr bwMode="auto">
            <a:xfrm>
              <a:off x="-3704170" y="3755420"/>
              <a:ext cx="482609" cy="533398"/>
            </a:xfrm>
            <a:custGeom>
              <a:avLst/>
              <a:gdLst>
                <a:gd name="T0" fmla="*/ 54 w 90"/>
                <a:gd name="T1" fmla="*/ 25 h 99"/>
                <a:gd name="T2" fmla="*/ 56 w 90"/>
                <a:gd name="T3" fmla="*/ 26 h 99"/>
                <a:gd name="T4" fmla="*/ 66 w 90"/>
                <a:gd name="T5" fmla="*/ 45 h 99"/>
                <a:gd name="T6" fmla="*/ 65 w 90"/>
                <a:gd name="T7" fmla="*/ 55 h 99"/>
                <a:gd name="T8" fmla="*/ 57 w 90"/>
                <a:gd name="T9" fmla="*/ 60 h 99"/>
                <a:gd name="T10" fmla="*/ 50 w 90"/>
                <a:gd name="T11" fmla="*/ 60 h 99"/>
                <a:gd name="T12" fmla="*/ 39 w 90"/>
                <a:gd name="T13" fmla="*/ 60 h 99"/>
                <a:gd name="T14" fmla="*/ 38 w 90"/>
                <a:gd name="T15" fmla="*/ 72 h 99"/>
                <a:gd name="T16" fmla="*/ 40 w 90"/>
                <a:gd name="T17" fmla="*/ 79 h 99"/>
                <a:gd name="T18" fmla="*/ 47 w 90"/>
                <a:gd name="T19" fmla="*/ 88 h 99"/>
                <a:gd name="T20" fmla="*/ 67 w 90"/>
                <a:gd name="T21" fmla="*/ 80 h 99"/>
                <a:gd name="T22" fmla="*/ 90 w 90"/>
                <a:gd name="T23" fmla="*/ 73 h 99"/>
                <a:gd name="T24" fmla="*/ 88 w 90"/>
                <a:gd name="T25" fmla="*/ 75 h 99"/>
                <a:gd name="T26" fmla="*/ 87 w 90"/>
                <a:gd name="T27" fmla="*/ 75 h 99"/>
                <a:gd name="T28" fmla="*/ 72 w 90"/>
                <a:gd name="T29" fmla="*/ 87 h 99"/>
                <a:gd name="T30" fmla="*/ 50 w 90"/>
                <a:gd name="T31" fmla="*/ 95 h 99"/>
                <a:gd name="T32" fmla="*/ 30 w 90"/>
                <a:gd name="T33" fmla="*/ 68 h 99"/>
                <a:gd name="T34" fmla="*/ 47 w 90"/>
                <a:gd name="T35" fmla="*/ 52 h 99"/>
                <a:gd name="T36" fmla="*/ 59 w 90"/>
                <a:gd name="T37" fmla="*/ 50 h 99"/>
                <a:gd name="T38" fmla="*/ 45 w 90"/>
                <a:gd name="T39" fmla="*/ 29 h 99"/>
                <a:gd name="T40" fmla="*/ 16 w 90"/>
                <a:gd name="T41" fmla="*/ 19 h 99"/>
                <a:gd name="T42" fmla="*/ 7 w 90"/>
                <a:gd name="T43" fmla="*/ 19 h 99"/>
                <a:gd name="T44" fmla="*/ 5 w 90"/>
                <a:gd name="T45" fmla="*/ 19 h 99"/>
                <a:gd name="T46" fmla="*/ 0 w 90"/>
                <a:gd name="T47" fmla="*/ 17 h 99"/>
                <a:gd name="T48" fmla="*/ 1 w 90"/>
                <a:gd name="T49" fmla="*/ 16 h 99"/>
                <a:gd name="T50" fmla="*/ 11 w 90"/>
                <a:gd name="T51" fmla="*/ 0 h 99"/>
                <a:gd name="T52" fmla="*/ 14 w 90"/>
                <a:gd name="T53" fmla="*/ 13 h 99"/>
                <a:gd name="T54" fmla="*/ 45 w 90"/>
                <a:gd name="T55" fmla="*/ 24 h 99"/>
                <a:gd name="T56" fmla="*/ 54 w 90"/>
                <a:gd name="T57" fmla="*/ 2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0" h="99">
                  <a:moveTo>
                    <a:pt x="54" y="25"/>
                  </a:moveTo>
                  <a:cubicBezTo>
                    <a:pt x="55" y="25"/>
                    <a:pt x="55" y="26"/>
                    <a:pt x="56" y="26"/>
                  </a:cubicBezTo>
                  <a:cubicBezTo>
                    <a:pt x="60" y="32"/>
                    <a:pt x="62" y="39"/>
                    <a:pt x="66" y="45"/>
                  </a:cubicBezTo>
                  <a:cubicBezTo>
                    <a:pt x="67" y="48"/>
                    <a:pt x="67" y="52"/>
                    <a:pt x="65" y="55"/>
                  </a:cubicBezTo>
                  <a:cubicBezTo>
                    <a:pt x="63" y="58"/>
                    <a:pt x="61" y="60"/>
                    <a:pt x="57" y="60"/>
                  </a:cubicBezTo>
                  <a:cubicBezTo>
                    <a:pt x="55" y="60"/>
                    <a:pt x="53" y="60"/>
                    <a:pt x="50" y="60"/>
                  </a:cubicBezTo>
                  <a:cubicBezTo>
                    <a:pt x="47" y="62"/>
                    <a:pt x="43" y="58"/>
                    <a:pt x="39" y="60"/>
                  </a:cubicBezTo>
                  <a:cubicBezTo>
                    <a:pt x="35" y="64"/>
                    <a:pt x="37" y="68"/>
                    <a:pt x="38" y="72"/>
                  </a:cubicBezTo>
                  <a:cubicBezTo>
                    <a:pt x="38" y="75"/>
                    <a:pt x="40" y="77"/>
                    <a:pt x="40" y="79"/>
                  </a:cubicBezTo>
                  <a:cubicBezTo>
                    <a:pt x="41" y="83"/>
                    <a:pt x="44" y="85"/>
                    <a:pt x="47" y="88"/>
                  </a:cubicBezTo>
                  <a:cubicBezTo>
                    <a:pt x="58" y="96"/>
                    <a:pt x="65" y="93"/>
                    <a:pt x="67" y="80"/>
                  </a:cubicBezTo>
                  <a:cubicBezTo>
                    <a:pt x="69" y="67"/>
                    <a:pt x="77" y="65"/>
                    <a:pt x="90" y="73"/>
                  </a:cubicBezTo>
                  <a:cubicBezTo>
                    <a:pt x="89" y="74"/>
                    <a:pt x="89" y="74"/>
                    <a:pt x="88" y="75"/>
                  </a:cubicBezTo>
                  <a:cubicBezTo>
                    <a:pt x="88" y="75"/>
                    <a:pt x="88" y="75"/>
                    <a:pt x="87" y="75"/>
                  </a:cubicBezTo>
                  <a:cubicBezTo>
                    <a:pt x="74" y="73"/>
                    <a:pt x="74" y="73"/>
                    <a:pt x="72" y="87"/>
                  </a:cubicBezTo>
                  <a:cubicBezTo>
                    <a:pt x="70" y="97"/>
                    <a:pt x="58" y="99"/>
                    <a:pt x="50" y="95"/>
                  </a:cubicBezTo>
                  <a:cubicBezTo>
                    <a:pt x="39" y="89"/>
                    <a:pt x="32" y="80"/>
                    <a:pt x="30" y="68"/>
                  </a:cubicBezTo>
                  <a:cubicBezTo>
                    <a:pt x="29" y="57"/>
                    <a:pt x="37" y="50"/>
                    <a:pt x="47" y="52"/>
                  </a:cubicBezTo>
                  <a:cubicBezTo>
                    <a:pt x="52" y="54"/>
                    <a:pt x="56" y="54"/>
                    <a:pt x="59" y="50"/>
                  </a:cubicBezTo>
                  <a:cubicBezTo>
                    <a:pt x="59" y="41"/>
                    <a:pt x="53" y="32"/>
                    <a:pt x="45" y="29"/>
                  </a:cubicBezTo>
                  <a:cubicBezTo>
                    <a:pt x="35" y="26"/>
                    <a:pt x="25" y="23"/>
                    <a:pt x="16" y="19"/>
                  </a:cubicBezTo>
                  <a:cubicBezTo>
                    <a:pt x="13" y="18"/>
                    <a:pt x="10" y="18"/>
                    <a:pt x="7" y="19"/>
                  </a:cubicBezTo>
                  <a:cubicBezTo>
                    <a:pt x="7" y="19"/>
                    <a:pt x="6" y="19"/>
                    <a:pt x="5" y="19"/>
                  </a:cubicBezTo>
                  <a:cubicBezTo>
                    <a:pt x="3" y="19"/>
                    <a:pt x="1" y="19"/>
                    <a:pt x="0" y="17"/>
                  </a:cubicBezTo>
                  <a:cubicBezTo>
                    <a:pt x="0" y="17"/>
                    <a:pt x="0" y="16"/>
                    <a:pt x="1" y="16"/>
                  </a:cubicBezTo>
                  <a:cubicBezTo>
                    <a:pt x="10" y="15"/>
                    <a:pt x="11" y="7"/>
                    <a:pt x="11" y="0"/>
                  </a:cubicBezTo>
                  <a:cubicBezTo>
                    <a:pt x="15" y="4"/>
                    <a:pt x="10" y="9"/>
                    <a:pt x="14" y="13"/>
                  </a:cubicBezTo>
                  <a:cubicBezTo>
                    <a:pt x="24" y="18"/>
                    <a:pt x="35" y="20"/>
                    <a:pt x="45" y="24"/>
                  </a:cubicBezTo>
                  <a:cubicBezTo>
                    <a:pt x="47" y="25"/>
                    <a:pt x="51" y="26"/>
                    <a:pt x="54" y="25"/>
                  </a:cubicBezTo>
                  <a:close/>
                </a:path>
              </a:pathLst>
            </a:custGeom>
            <a:solidFill>
              <a:srgbClr val="291A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0" name="Freeform 61"/>
            <p:cNvSpPr>
              <a:spLocks/>
            </p:cNvSpPr>
            <p:nvPr/>
          </p:nvSpPr>
          <p:spPr bwMode="auto">
            <a:xfrm>
              <a:off x="-2448434" y="3191860"/>
              <a:ext cx="134940" cy="628647"/>
            </a:xfrm>
            <a:custGeom>
              <a:avLst/>
              <a:gdLst>
                <a:gd name="T0" fmla="*/ 0 w 25"/>
                <a:gd name="T1" fmla="*/ 0 h 117"/>
                <a:gd name="T2" fmla="*/ 16 w 25"/>
                <a:gd name="T3" fmla="*/ 26 h 117"/>
                <a:gd name="T4" fmla="*/ 22 w 25"/>
                <a:gd name="T5" fmla="*/ 35 h 117"/>
                <a:gd name="T6" fmla="*/ 18 w 25"/>
                <a:gd name="T7" fmla="*/ 97 h 117"/>
                <a:gd name="T8" fmla="*/ 16 w 25"/>
                <a:gd name="T9" fmla="*/ 117 h 117"/>
                <a:gd name="T10" fmla="*/ 15 w 25"/>
                <a:gd name="T11" fmla="*/ 93 h 117"/>
                <a:gd name="T12" fmla="*/ 19 w 25"/>
                <a:gd name="T13" fmla="*/ 52 h 117"/>
                <a:gd name="T14" fmla="*/ 18 w 25"/>
                <a:gd name="T15" fmla="*/ 38 h 117"/>
                <a:gd name="T16" fmla="*/ 14 w 25"/>
                <a:gd name="T17" fmla="*/ 32 h 117"/>
                <a:gd name="T18" fmla="*/ 12 w 25"/>
                <a:gd name="T19" fmla="*/ 31 h 117"/>
                <a:gd name="T20" fmla="*/ 2 w 25"/>
                <a:gd name="T21" fmla="*/ 4 h 117"/>
                <a:gd name="T22" fmla="*/ 0 w 25"/>
                <a:gd name="T2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" h="117">
                  <a:moveTo>
                    <a:pt x="0" y="0"/>
                  </a:moveTo>
                  <a:cubicBezTo>
                    <a:pt x="8" y="7"/>
                    <a:pt x="13" y="16"/>
                    <a:pt x="16" y="26"/>
                  </a:cubicBezTo>
                  <a:cubicBezTo>
                    <a:pt x="17" y="30"/>
                    <a:pt x="19" y="33"/>
                    <a:pt x="22" y="35"/>
                  </a:cubicBezTo>
                  <a:cubicBezTo>
                    <a:pt x="25" y="56"/>
                    <a:pt x="21" y="76"/>
                    <a:pt x="18" y="97"/>
                  </a:cubicBezTo>
                  <a:cubicBezTo>
                    <a:pt x="18" y="104"/>
                    <a:pt x="21" y="110"/>
                    <a:pt x="16" y="117"/>
                  </a:cubicBezTo>
                  <a:cubicBezTo>
                    <a:pt x="12" y="109"/>
                    <a:pt x="15" y="101"/>
                    <a:pt x="15" y="93"/>
                  </a:cubicBezTo>
                  <a:cubicBezTo>
                    <a:pt x="17" y="79"/>
                    <a:pt x="14" y="65"/>
                    <a:pt x="19" y="52"/>
                  </a:cubicBezTo>
                  <a:cubicBezTo>
                    <a:pt x="20" y="47"/>
                    <a:pt x="20" y="42"/>
                    <a:pt x="18" y="38"/>
                  </a:cubicBezTo>
                  <a:cubicBezTo>
                    <a:pt x="17" y="36"/>
                    <a:pt x="15" y="34"/>
                    <a:pt x="14" y="32"/>
                  </a:cubicBezTo>
                  <a:cubicBezTo>
                    <a:pt x="13" y="32"/>
                    <a:pt x="13" y="31"/>
                    <a:pt x="12" y="31"/>
                  </a:cubicBezTo>
                  <a:cubicBezTo>
                    <a:pt x="12" y="21"/>
                    <a:pt x="8" y="12"/>
                    <a:pt x="2" y="4"/>
                  </a:cubicBez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B3B1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1" name="Freeform 62"/>
            <p:cNvSpPr>
              <a:spLocks/>
            </p:cNvSpPr>
            <p:nvPr/>
          </p:nvSpPr>
          <p:spPr bwMode="auto">
            <a:xfrm>
              <a:off x="-3634318" y="3552221"/>
              <a:ext cx="53976" cy="268286"/>
            </a:xfrm>
            <a:custGeom>
              <a:avLst/>
              <a:gdLst>
                <a:gd name="T0" fmla="*/ 1 w 10"/>
                <a:gd name="T1" fmla="*/ 50 h 50"/>
                <a:gd name="T2" fmla="*/ 2 w 10"/>
                <a:gd name="T3" fmla="*/ 24 h 50"/>
                <a:gd name="T4" fmla="*/ 5 w 10"/>
                <a:gd name="T5" fmla="*/ 0 h 50"/>
                <a:gd name="T6" fmla="*/ 8 w 10"/>
                <a:gd name="T7" fmla="*/ 9 h 50"/>
                <a:gd name="T8" fmla="*/ 4 w 10"/>
                <a:gd name="T9" fmla="*/ 47 h 50"/>
                <a:gd name="T10" fmla="*/ 1 w 10"/>
                <a:gd name="T11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50">
                  <a:moveTo>
                    <a:pt x="1" y="50"/>
                  </a:moveTo>
                  <a:cubicBezTo>
                    <a:pt x="0" y="41"/>
                    <a:pt x="1" y="32"/>
                    <a:pt x="2" y="24"/>
                  </a:cubicBezTo>
                  <a:cubicBezTo>
                    <a:pt x="4" y="16"/>
                    <a:pt x="5" y="8"/>
                    <a:pt x="5" y="0"/>
                  </a:cubicBezTo>
                  <a:cubicBezTo>
                    <a:pt x="10" y="2"/>
                    <a:pt x="8" y="6"/>
                    <a:pt x="8" y="9"/>
                  </a:cubicBezTo>
                  <a:cubicBezTo>
                    <a:pt x="6" y="22"/>
                    <a:pt x="3" y="34"/>
                    <a:pt x="4" y="47"/>
                  </a:cubicBezTo>
                  <a:cubicBezTo>
                    <a:pt x="4" y="48"/>
                    <a:pt x="3" y="49"/>
                    <a:pt x="1" y="50"/>
                  </a:cubicBezTo>
                  <a:close/>
                </a:path>
              </a:pathLst>
            </a:custGeom>
            <a:solidFill>
              <a:srgbClr val="DCC2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2" name="Freeform 63"/>
            <p:cNvSpPr>
              <a:spLocks/>
            </p:cNvSpPr>
            <p:nvPr/>
          </p:nvSpPr>
          <p:spPr bwMode="auto">
            <a:xfrm>
              <a:off x="-2737364" y="3277585"/>
              <a:ext cx="133352" cy="123824"/>
            </a:xfrm>
            <a:custGeom>
              <a:avLst/>
              <a:gdLst>
                <a:gd name="T0" fmla="*/ 0 w 25"/>
                <a:gd name="T1" fmla="*/ 1 h 23"/>
                <a:gd name="T2" fmla="*/ 3 w 25"/>
                <a:gd name="T3" fmla="*/ 1 h 23"/>
                <a:gd name="T4" fmla="*/ 9 w 25"/>
                <a:gd name="T5" fmla="*/ 4 h 23"/>
                <a:gd name="T6" fmla="*/ 22 w 25"/>
                <a:gd name="T7" fmla="*/ 13 h 23"/>
                <a:gd name="T8" fmla="*/ 21 w 25"/>
                <a:gd name="T9" fmla="*/ 23 h 23"/>
                <a:gd name="T10" fmla="*/ 12 w 25"/>
                <a:gd name="T11" fmla="*/ 10 h 23"/>
                <a:gd name="T12" fmla="*/ 0 w 25"/>
                <a:gd name="T13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3">
                  <a:moveTo>
                    <a:pt x="0" y="1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5" y="2"/>
                    <a:pt x="7" y="3"/>
                    <a:pt x="9" y="4"/>
                  </a:cubicBezTo>
                  <a:cubicBezTo>
                    <a:pt x="15" y="5"/>
                    <a:pt x="19" y="7"/>
                    <a:pt x="22" y="13"/>
                  </a:cubicBezTo>
                  <a:cubicBezTo>
                    <a:pt x="24" y="16"/>
                    <a:pt x="25" y="20"/>
                    <a:pt x="21" y="23"/>
                  </a:cubicBezTo>
                  <a:cubicBezTo>
                    <a:pt x="22" y="16"/>
                    <a:pt x="19" y="12"/>
                    <a:pt x="12" y="10"/>
                  </a:cubicBezTo>
                  <a:cubicBezTo>
                    <a:pt x="7" y="9"/>
                    <a:pt x="3" y="6"/>
                    <a:pt x="0" y="1"/>
                  </a:cubicBezTo>
                  <a:close/>
                </a:path>
              </a:pathLst>
            </a:custGeom>
            <a:solidFill>
              <a:srgbClr val="9482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3" name="Freeform 64"/>
            <p:cNvSpPr>
              <a:spLocks/>
            </p:cNvSpPr>
            <p:nvPr/>
          </p:nvSpPr>
          <p:spPr bwMode="auto">
            <a:xfrm>
              <a:off x="-3404127" y="3895119"/>
              <a:ext cx="69851" cy="173037"/>
            </a:xfrm>
            <a:custGeom>
              <a:avLst/>
              <a:gdLst>
                <a:gd name="T0" fmla="*/ 7 w 13"/>
                <a:gd name="T1" fmla="*/ 29 h 32"/>
                <a:gd name="T2" fmla="*/ 6 w 13"/>
                <a:gd name="T3" fmla="*/ 16 h 32"/>
                <a:gd name="T4" fmla="*/ 0 w 13"/>
                <a:gd name="T5" fmla="*/ 0 h 32"/>
                <a:gd name="T6" fmla="*/ 3 w 13"/>
                <a:gd name="T7" fmla="*/ 0 h 32"/>
                <a:gd name="T8" fmla="*/ 10 w 13"/>
                <a:gd name="T9" fmla="*/ 16 h 32"/>
                <a:gd name="T10" fmla="*/ 10 w 13"/>
                <a:gd name="T11" fmla="*/ 31 h 32"/>
                <a:gd name="T12" fmla="*/ 7 w 13"/>
                <a:gd name="T13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32">
                  <a:moveTo>
                    <a:pt x="7" y="29"/>
                  </a:moveTo>
                  <a:cubicBezTo>
                    <a:pt x="11" y="25"/>
                    <a:pt x="9" y="20"/>
                    <a:pt x="6" y="16"/>
                  </a:cubicBezTo>
                  <a:cubicBezTo>
                    <a:pt x="4" y="11"/>
                    <a:pt x="0" y="6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5" y="5"/>
                    <a:pt x="7" y="10"/>
                    <a:pt x="10" y="16"/>
                  </a:cubicBezTo>
                  <a:cubicBezTo>
                    <a:pt x="12" y="21"/>
                    <a:pt x="13" y="26"/>
                    <a:pt x="10" y="31"/>
                  </a:cubicBezTo>
                  <a:cubicBezTo>
                    <a:pt x="8" y="32"/>
                    <a:pt x="7" y="32"/>
                    <a:pt x="7" y="29"/>
                  </a:cubicBezTo>
                  <a:close/>
                </a:path>
              </a:pathLst>
            </a:custGeom>
            <a:solidFill>
              <a:srgbClr val="C4AA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4" name="Freeform 65"/>
            <p:cNvSpPr>
              <a:spLocks/>
            </p:cNvSpPr>
            <p:nvPr/>
          </p:nvSpPr>
          <p:spPr bwMode="auto">
            <a:xfrm>
              <a:off x="-3075508" y="3439509"/>
              <a:ext cx="58739" cy="187324"/>
            </a:xfrm>
            <a:custGeom>
              <a:avLst/>
              <a:gdLst>
                <a:gd name="T0" fmla="*/ 0 w 11"/>
                <a:gd name="T1" fmla="*/ 34 h 35"/>
                <a:gd name="T2" fmla="*/ 0 w 11"/>
                <a:gd name="T3" fmla="*/ 3 h 35"/>
                <a:gd name="T4" fmla="*/ 4 w 11"/>
                <a:gd name="T5" fmla="*/ 3 h 35"/>
                <a:gd name="T6" fmla="*/ 3 w 11"/>
                <a:gd name="T7" fmla="*/ 34 h 35"/>
                <a:gd name="T8" fmla="*/ 2 w 11"/>
                <a:gd name="T9" fmla="*/ 35 h 35"/>
                <a:gd name="T10" fmla="*/ 0 w 11"/>
                <a:gd name="T11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5">
                  <a:moveTo>
                    <a:pt x="0" y="34"/>
                  </a:moveTo>
                  <a:cubicBezTo>
                    <a:pt x="7" y="24"/>
                    <a:pt x="7" y="13"/>
                    <a:pt x="0" y="3"/>
                  </a:cubicBezTo>
                  <a:cubicBezTo>
                    <a:pt x="1" y="1"/>
                    <a:pt x="2" y="0"/>
                    <a:pt x="4" y="3"/>
                  </a:cubicBezTo>
                  <a:cubicBezTo>
                    <a:pt x="9" y="13"/>
                    <a:pt x="11" y="23"/>
                    <a:pt x="3" y="34"/>
                  </a:cubicBezTo>
                  <a:cubicBezTo>
                    <a:pt x="3" y="34"/>
                    <a:pt x="2" y="35"/>
                    <a:pt x="2" y="35"/>
                  </a:cubicBezTo>
                  <a:cubicBezTo>
                    <a:pt x="1" y="35"/>
                    <a:pt x="1" y="34"/>
                    <a:pt x="0" y="34"/>
                  </a:cubicBezTo>
                  <a:close/>
                </a:path>
              </a:pathLst>
            </a:custGeom>
            <a:solidFill>
              <a:srgbClr val="C9AC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5" name="Freeform 66"/>
            <p:cNvSpPr>
              <a:spLocks/>
            </p:cNvSpPr>
            <p:nvPr/>
          </p:nvSpPr>
          <p:spPr bwMode="auto">
            <a:xfrm>
              <a:off x="-2448434" y="3352197"/>
              <a:ext cx="80964" cy="161924"/>
            </a:xfrm>
            <a:custGeom>
              <a:avLst/>
              <a:gdLst>
                <a:gd name="T0" fmla="*/ 12 w 15"/>
                <a:gd name="T1" fmla="*/ 1 h 30"/>
                <a:gd name="T2" fmla="*/ 13 w 15"/>
                <a:gd name="T3" fmla="*/ 1 h 30"/>
                <a:gd name="T4" fmla="*/ 15 w 15"/>
                <a:gd name="T5" fmla="*/ 4 h 30"/>
                <a:gd name="T6" fmla="*/ 6 w 15"/>
                <a:gd name="T7" fmla="*/ 27 h 30"/>
                <a:gd name="T8" fmla="*/ 0 w 15"/>
                <a:gd name="T9" fmla="*/ 28 h 30"/>
                <a:gd name="T10" fmla="*/ 11 w 15"/>
                <a:gd name="T11" fmla="*/ 2 h 30"/>
                <a:gd name="T12" fmla="*/ 12 w 15"/>
                <a:gd name="T13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0">
                  <a:moveTo>
                    <a:pt x="12" y="1"/>
                  </a:moveTo>
                  <a:cubicBezTo>
                    <a:pt x="13" y="0"/>
                    <a:pt x="13" y="0"/>
                    <a:pt x="13" y="1"/>
                  </a:cubicBezTo>
                  <a:cubicBezTo>
                    <a:pt x="14" y="1"/>
                    <a:pt x="15" y="3"/>
                    <a:pt x="15" y="4"/>
                  </a:cubicBezTo>
                  <a:cubicBezTo>
                    <a:pt x="13" y="12"/>
                    <a:pt x="10" y="20"/>
                    <a:pt x="6" y="27"/>
                  </a:cubicBezTo>
                  <a:cubicBezTo>
                    <a:pt x="4" y="30"/>
                    <a:pt x="3" y="30"/>
                    <a:pt x="0" y="28"/>
                  </a:cubicBezTo>
                  <a:cubicBezTo>
                    <a:pt x="4" y="19"/>
                    <a:pt x="8" y="10"/>
                    <a:pt x="11" y="2"/>
                  </a:cubicBezTo>
                  <a:cubicBezTo>
                    <a:pt x="12" y="1"/>
                    <a:pt x="12" y="1"/>
                    <a:pt x="12" y="1"/>
                  </a:cubicBezTo>
                  <a:close/>
                </a:path>
              </a:pathLst>
            </a:custGeom>
            <a:solidFill>
              <a:srgbClr val="C4AB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6" name="Freeform 67"/>
            <p:cNvSpPr>
              <a:spLocks/>
            </p:cNvSpPr>
            <p:nvPr/>
          </p:nvSpPr>
          <p:spPr bwMode="auto">
            <a:xfrm>
              <a:off x="-3377139" y="3525233"/>
              <a:ext cx="119065" cy="90487"/>
            </a:xfrm>
            <a:custGeom>
              <a:avLst/>
              <a:gdLst>
                <a:gd name="T0" fmla="*/ 0 w 22"/>
                <a:gd name="T1" fmla="*/ 15 h 17"/>
                <a:gd name="T2" fmla="*/ 17 w 22"/>
                <a:gd name="T3" fmla="*/ 0 h 17"/>
                <a:gd name="T4" fmla="*/ 22 w 22"/>
                <a:gd name="T5" fmla="*/ 1 h 17"/>
                <a:gd name="T6" fmla="*/ 17 w 22"/>
                <a:gd name="T7" fmla="*/ 5 h 17"/>
                <a:gd name="T8" fmla="*/ 2 w 22"/>
                <a:gd name="T9" fmla="*/ 17 h 17"/>
                <a:gd name="T10" fmla="*/ 0 w 22"/>
                <a:gd name="T11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7">
                  <a:moveTo>
                    <a:pt x="0" y="15"/>
                  </a:moveTo>
                  <a:cubicBezTo>
                    <a:pt x="3" y="8"/>
                    <a:pt x="9" y="3"/>
                    <a:pt x="17" y="0"/>
                  </a:cubicBezTo>
                  <a:cubicBezTo>
                    <a:pt x="18" y="0"/>
                    <a:pt x="20" y="1"/>
                    <a:pt x="22" y="1"/>
                  </a:cubicBezTo>
                  <a:cubicBezTo>
                    <a:pt x="21" y="3"/>
                    <a:pt x="19" y="6"/>
                    <a:pt x="17" y="5"/>
                  </a:cubicBezTo>
                  <a:cubicBezTo>
                    <a:pt x="8" y="3"/>
                    <a:pt x="6" y="11"/>
                    <a:pt x="2" y="17"/>
                  </a:cubicBezTo>
                  <a:cubicBezTo>
                    <a:pt x="1" y="17"/>
                    <a:pt x="0" y="16"/>
                    <a:pt x="0" y="15"/>
                  </a:cubicBezTo>
                  <a:close/>
                </a:path>
              </a:pathLst>
            </a:custGeom>
            <a:solidFill>
              <a:srgbClr val="A28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7" name="Freeform 68"/>
            <p:cNvSpPr>
              <a:spLocks/>
            </p:cNvSpPr>
            <p:nvPr/>
          </p:nvSpPr>
          <p:spPr bwMode="auto">
            <a:xfrm>
              <a:off x="-3526366" y="4068156"/>
              <a:ext cx="47626" cy="112712"/>
            </a:xfrm>
            <a:custGeom>
              <a:avLst/>
              <a:gdLst>
                <a:gd name="T0" fmla="*/ 7 w 9"/>
                <a:gd name="T1" fmla="*/ 21 h 21"/>
                <a:gd name="T2" fmla="*/ 6 w 9"/>
                <a:gd name="T3" fmla="*/ 0 h 21"/>
                <a:gd name="T4" fmla="*/ 6 w 9"/>
                <a:gd name="T5" fmla="*/ 3 h 21"/>
                <a:gd name="T6" fmla="*/ 9 w 9"/>
                <a:gd name="T7" fmla="*/ 19 h 21"/>
                <a:gd name="T8" fmla="*/ 9 w 9"/>
                <a:gd name="T9" fmla="*/ 20 h 21"/>
                <a:gd name="T10" fmla="*/ 8 w 9"/>
                <a:gd name="T11" fmla="*/ 21 h 21"/>
                <a:gd name="T12" fmla="*/ 7 w 9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21">
                  <a:moveTo>
                    <a:pt x="7" y="21"/>
                  </a:moveTo>
                  <a:cubicBezTo>
                    <a:pt x="0" y="11"/>
                    <a:pt x="0" y="6"/>
                    <a:pt x="6" y="0"/>
                  </a:cubicBezTo>
                  <a:cubicBezTo>
                    <a:pt x="9" y="1"/>
                    <a:pt x="6" y="2"/>
                    <a:pt x="6" y="3"/>
                  </a:cubicBezTo>
                  <a:cubicBezTo>
                    <a:pt x="5" y="9"/>
                    <a:pt x="6" y="14"/>
                    <a:pt x="9" y="1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1"/>
                    <a:pt x="9" y="21"/>
                    <a:pt x="8" y="21"/>
                  </a:cubicBezTo>
                  <a:cubicBezTo>
                    <a:pt x="8" y="21"/>
                    <a:pt x="7" y="21"/>
                    <a:pt x="7" y="21"/>
                  </a:cubicBezTo>
                  <a:close/>
                </a:path>
              </a:pathLst>
            </a:custGeom>
            <a:solidFill>
              <a:srgbClr val="C8AC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8" name="Freeform 69"/>
            <p:cNvSpPr>
              <a:spLocks/>
            </p:cNvSpPr>
            <p:nvPr/>
          </p:nvSpPr>
          <p:spPr bwMode="auto">
            <a:xfrm>
              <a:off x="-2915167" y="4084031"/>
              <a:ext cx="128590" cy="65087"/>
            </a:xfrm>
            <a:custGeom>
              <a:avLst/>
              <a:gdLst>
                <a:gd name="T0" fmla="*/ 23 w 24"/>
                <a:gd name="T1" fmla="*/ 9 h 12"/>
                <a:gd name="T2" fmla="*/ 22 w 24"/>
                <a:gd name="T3" fmla="*/ 12 h 12"/>
                <a:gd name="T4" fmla="*/ 2 w 24"/>
                <a:gd name="T5" fmla="*/ 3 h 12"/>
                <a:gd name="T6" fmla="*/ 2 w 24"/>
                <a:gd name="T7" fmla="*/ 0 h 12"/>
                <a:gd name="T8" fmla="*/ 23 w 24"/>
                <a:gd name="T9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2">
                  <a:moveTo>
                    <a:pt x="23" y="9"/>
                  </a:moveTo>
                  <a:cubicBezTo>
                    <a:pt x="24" y="11"/>
                    <a:pt x="24" y="12"/>
                    <a:pt x="22" y="12"/>
                  </a:cubicBezTo>
                  <a:cubicBezTo>
                    <a:pt x="15" y="9"/>
                    <a:pt x="8" y="8"/>
                    <a:pt x="2" y="3"/>
                  </a:cubicBezTo>
                  <a:cubicBezTo>
                    <a:pt x="1" y="2"/>
                    <a:pt x="0" y="2"/>
                    <a:pt x="2" y="0"/>
                  </a:cubicBezTo>
                  <a:cubicBezTo>
                    <a:pt x="8" y="4"/>
                    <a:pt x="15" y="8"/>
                    <a:pt x="23" y="9"/>
                  </a:cubicBezTo>
                  <a:close/>
                </a:path>
              </a:pathLst>
            </a:custGeom>
            <a:solidFill>
              <a:srgbClr val="A28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9" name="Freeform 70"/>
            <p:cNvSpPr>
              <a:spLocks/>
            </p:cNvSpPr>
            <p:nvPr/>
          </p:nvSpPr>
          <p:spPr bwMode="auto">
            <a:xfrm>
              <a:off x="-3215211" y="3525233"/>
              <a:ext cx="42863" cy="106362"/>
            </a:xfrm>
            <a:custGeom>
              <a:avLst/>
              <a:gdLst>
                <a:gd name="T0" fmla="*/ 5 w 8"/>
                <a:gd name="T1" fmla="*/ 20 h 20"/>
                <a:gd name="T2" fmla="*/ 4 w 8"/>
                <a:gd name="T3" fmla="*/ 2 h 20"/>
                <a:gd name="T4" fmla="*/ 6 w 8"/>
                <a:gd name="T5" fmla="*/ 0 h 20"/>
                <a:gd name="T6" fmla="*/ 8 w 8"/>
                <a:gd name="T7" fmla="*/ 2 h 20"/>
                <a:gd name="T8" fmla="*/ 5 w 8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0">
                  <a:moveTo>
                    <a:pt x="5" y="20"/>
                  </a:moveTo>
                  <a:cubicBezTo>
                    <a:pt x="0" y="14"/>
                    <a:pt x="6" y="8"/>
                    <a:pt x="4" y="2"/>
                  </a:cubicBezTo>
                  <a:cubicBezTo>
                    <a:pt x="5" y="1"/>
                    <a:pt x="5" y="0"/>
                    <a:pt x="6" y="0"/>
                  </a:cubicBezTo>
                  <a:cubicBezTo>
                    <a:pt x="7" y="0"/>
                    <a:pt x="7" y="1"/>
                    <a:pt x="8" y="2"/>
                  </a:cubicBezTo>
                  <a:cubicBezTo>
                    <a:pt x="8" y="8"/>
                    <a:pt x="7" y="14"/>
                    <a:pt x="5" y="20"/>
                  </a:cubicBezTo>
                  <a:close/>
                </a:path>
              </a:pathLst>
            </a:custGeom>
            <a:solidFill>
              <a:srgbClr val="CEB2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0" name="Freeform 71"/>
            <p:cNvSpPr>
              <a:spLocks/>
            </p:cNvSpPr>
            <p:nvPr/>
          </p:nvSpPr>
          <p:spPr bwMode="auto">
            <a:xfrm>
              <a:off x="-3397776" y="4052281"/>
              <a:ext cx="63501" cy="58737"/>
            </a:xfrm>
            <a:custGeom>
              <a:avLst/>
              <a:gdLst>
                <a:gd name="T0" fmla="*/ 6 w 12"/>
                <a:gd name="T1" fmla="*/ 0 h 11"/>
                <a:gd name="T2" fmla="*/ 9 w 12"/>
                <a:gd name="T3" fmla="*/ 2 h 11"/>
                <a:gd name="T4" fmla="*/ 8 w 12"/>
                <a:gd name="T5" fmla="*/ 9 h 11"/>
                <a:gd name="T6" fmla="*/ 0 w 12"/>
                <a:gd name="T7" fmla="*/ 5 h 11"/>
                <a:gd name="T8" fmla="*/ 6 w 12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6" y="0"/>
                  </a:moveTo>
                  <a:cubicBezTo>
                    <a:pt x="7" y="2"/>
                    <a:pt x="8" y="2"/>
                    <a:pt x="9" y="2"/>
                  </a:cubicBezTo>
                  <a:cubicBezTo>
                    <a:pt x="11" y="5"/>
                    <a:pt x="12" y="8"/>
                    <a:pt x="8" y="9"/>
                  </a:cubicBezTo>
                  <a:cubicBezTo>
                    <a:pt x="5" y="11"/>
                    <a:pt x="2" y="7"/>
                    <a:pt x="0" y="5"/>
                  </a:cubicBezTo>
                  <a:cubicBezTo>
                    <a:pt x="2" y="3"/>
                    <a:pt x="4" y="2"/>
                    <a:pt x="6" y="0"/>
                  </a:cubicBezTo>
                  <a:close/>
                </a:path>
              </a:pathLst>
            </a:custGeom>
            <a:solidFill>
              <a:srgbClr val="A28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1" name="Freeform 72"/>
            <p:cNvSpPr>
              <a:spLocks/>
            </p:cNvSpPr>
            <p:nvPr/>
          </p:nvSpPr>
          <p:spPr bwMode="auto">
            <a:xfrm>
              <a:off x="-2642112" y="3331559"/>
              <a:ext cx="49213" cy="107950"/>
            </a:xfrm>
            <a:custGeom>
              <a:avLst/>
              <a:gdLst>
                <a:gd name="T0" fmla="*/ 3 w 9"/>
                <a:gd name="T1" fmla="*/ 13 h 20"/>
                <a:gd name="T2" fmla="*/ 4 w 9"/>
                <a:gd name="T3" fmla="*/ 3 h 20"/>
                <a:gd name="T4" fmla="*/ 7 w 9"/>
                <a:gd name="T5" fmla="*/ 2 h 20"/>
                <a:gd name="T6" fmla="*/ 0 w 9"/>
                <a:gd name="T7" fmla="*/ 20 h 20"/>
                <a:gd name="T8" fmla="*/ 0 w 9"/>
                <a:gd name="T9" fmla="*/ 18 h 20"/>
                <a:gd name="T10" fmla="*/ 3 w 9"/>
                <a:gd name="T11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0">
                  <a:moveTo>
                    <a:pt x="3" y="13"/>
                  </a:moveTo>
                  <a:cubicBezTo>
                    <a:pt x="5" y="10"/>
                    <a:pt x="4" y="6"/>
                    <a:pt x="4" y="3"/>
                  </a:cubicBezTo>
                  <a:cubicBezTo>
                    <a:pt x="5" y="2"/>
                    <a:pt x="5" y="0"/>
                    <a:pt x="7" y="2"/>
                  </a:cubicBezTo>
                  <a:cubicBezTo>
                    <a:pt x="9" y="7"/>
                    <a:pt x="5" y="18"/>
                    <a:pt x="0" y="20"/>
                  </a:cubicBezTo>
                  <a:cubicBezTo>
                    <a:pt x="0" y="20"/>
                    <a:pt x="0" y="19"/>
                    <a:pt x="0" y="18"/>
                  </a:cubicBezTo>
                  <a:cubicBezTo>
                    <a:pt x="1" y="16"/>
                    <a:pt x="2" y="15"/>
                    <a:pt x="3" y="13"/>
                  </a:cubicBezTo>
                  <a:close/>
                </a:path>
              </a:pathLst>
            </a:custGeom>
            <a:solidFill>
              <a:srgbClr val="A28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2" name="Freeform 73"/>
            <p:cNvSpPr>
              <a:spLocks/>
            </p:cNvSpPr>
            <p:nvPr/>
          </p:nvSpPr>
          <p:spPr bwMode="auto">
            <a:xfrm>
              <a:off x="-3483503" y="4158643"/>
              <a:ext cx="74614" cy="42862"/>
            </a:xfrm>
            <a:custGeom>
              <a:avLst/>
              <a:gdLst>
                <a:gd name="T0" fmla="*/ 0 w 14"/>
                <a:gd name="T1" fmla="*/ 4 h 8"/>
                <a:gd name="T2" fmla="*/ 1 w 14"/>
                <a:gd name="T3" fmla="*/ 2 h 8"/>
                <a:gd name="T4" fmla="*/ 7 w 14"/>
                <a:gd name="T5" fmla="*/ 3 h 8"/>
                <a:gd name="T6" fmla="*/ 12 w 14"/>
                <a:gd name="T7" fmla="*/ 2 h 8"/>
                <a:gd name="T8" fmla="*/ 13 w 14"/>
                <a:gd name="T9" fmla="*/ 5 h 8"/>
                <a:gd name="T10" fmla="*/ 8 w 14"/>
                <a:gd name="T11" fmla="*/ 8 h 8"/>
                <a:gd name="T12" fmla="*/ 0 w 14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8">
                  <a:moveTo>
                    <a:pt x="0" y="4"/>
                  </a:moveTo>
                  <a:cubicBezTo>
                    <a:pt x="1" y="3"/>
                    <a:pt x="1" y="3"/>
                    <a:pt x="1" y="2"/>
                  </a:cubicBezTo>
                  <a:cubicBezTo>
                    <a:pt x="2" y="3"/>
                    <a:pt x="4" y="6"/>
                    <a:pt x="7" y="3"/>
                  </a:cubicBezTo>
                  <a:cubicBezTo>
                    <a:pt x="8" y="1"/>
                    <a:pt x="10" y="0"/>
                    <a:pt x="12" y="2"/>
                  </a:cubicBezTo>
                  <a:cubicBezTo>
                    <a:pt x="13" y="2"/>
                    <a:pt x="14" y="3"/>
                    <a:pt x="13" y="5"/>
                  </a:cubicBezTo>
                  <a:cubicBezTo>
                    <a:pt x="12" y="7"/>
                    <a:pt x="10" y="8"/>
                    <a:pt x="8" y="8"/>
                  </a:cubicBezTo>
                  <a:cubicBezTo>
                    <a:pt x="5" y="8"/>
                    <a:pt x="2" y="7"/>
                    <a:pt x="0" y="4"/>
                  </a:cubicBezTo>
                  <a:close/>
                </a:path>
              </a:pathLst>
            </a:custGeom>
            <a:solidFill>
              <a:srgbClr val="A28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3" name="Freeform 74"/>
            <p:cNvSpPr>
              <a:spLocks/>
            </p:cNvSpPr>
            <p:nvPr/>
          </p:nvSpPr>
          <p:spPr bwMode="auto">
            <a:xfrm>
              <a:off x="-3264424" y="3723670"/>
              <a:ext cx="33338" cy="96837"/>
            </a:xfrm>
            <a:custGeom>
              <a:avLst/>
              <a:gdLst>
                <a:gd name="T0" fmla="*/ 0 w 6"/>
                <a:gd name="T1" fmla="*/ 16 h 18"/>
                <a:gd name="T2" fmla="*/ 0 w 6"/>
                <a:gd name="T3" fmla="*/ 0 h 18"/>
                <a:gd name="T4" fmla="*/ 5 w 6"/>
                <a:gd name="T5" fmla="*/ 8 h 18"/>
                <a:gd name="T6" fmla="*/ 3 w 6"/>
                <a:gd name="T7" fmla="*/ 16 h 18"/>
                <a:gd name="T8" fmla="*/ 1 w 6"/>
                <a:gd name="T9" fmla="*/ 18 h 18"/>
                <a:gd name="T10" fmla="*/ 0 w 6"/>
                <a:gd name="T11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6"/>
                  </a:moveTo>
                  <a:cubicBezTo>
                    <a:pt x="2" y="11"/>
                    <a:pt x="3" y="5"/>
                    <a:pt x="0" y="0"/>
                  </a:cubicBezTo>
                  <a:cubicBezTo>
                    <a:pt x="6" y="0"/>
                    <a:pt x="5" y="4"/>
                    <a:pt x="5" y="8"/>
                  </a:cubicBezTo>
                  <a:cubicBezTo>
                    <a:pt x="5" y="11"/>
                    <a:pt x="4" y="13"/>
                    <a:pt x="3" y="16"/>
                  </a:cubicBezTo>
                  <a:cubicBezTo>
                    <a:pt x="3" y="17"/>
                    <a:pt x="2" y="18"/>
                    <a:pt x="1" y="18"/>
                  </a:cubicBezTo>
                  <a:cubicBezTo>
                    <a:pt x="0" y="17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D8B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8" name="Freeform 75"/>
            <p:cNvSpPr>
              <a:spLocks/>
            </p:cNvSpPr>
            <p:nvPr/>
          </p:nvSpPr>
          <p:spPr bwMode="auto">
            <a:xfrm>
              <a:off x="-3494616" y="4057044"/>
              <a:ext cx="80964" cy="38100"/>
            </a:xfrm>
            <a:custGeom>
              <a:avLst/>
              <a:gdLst>
                <a:gd name="T0" fmla="*/ 0 w 15"/>
                <a:gd name="T1" fmla="*/ 5 h 7"/>
                <a:gd name="T2" fmla="*/ 0 w 15"/>
                <a:gd name="T3" fmla="*/ 2 h 7"/>
                <a:gd name="T4" fmla="*/ 11 w 15"/>
                <a:gd name="T5" fmla="*/ 4 h 7"/>
                <a:gd name="T6" fmla="*/ 11 w 15"/>
                <a:gd name="T7" fmla="*/ 7 h 7"/>
                <a:gd name="T8" fmla="*/ 0 w 15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0" y="5"/>
                  </a:moveTo>
                  <a:cubicBezTo>
                    <a:pt x="0" y="4"/>
                    <a:pt x="1" y="3"/>
                    <a:pt x="0" y="2"/>
                  </a:cubicBezTo>
                  <a:cubicBezTo>
                    <a:pt x="4" y="0"/>
                    <a:pt x="7" y="3"/>
                    <a:pt x="11" y="4"/>
                  </a:cubicBezTo>
                  <a:cubicBezTo>
                    <a:pt x="11" y="5"/>
                    <a:pt x="15" y="7"/>
                    <a:pt x="11" y="7"/>
                  </a:cubicBezTo>
                  <a:cubicBezTo>
                    <a:pt x="7" y="7"/>
                    <a:pt x="4" y="5"/>
                    <a:pt x="0" y="5"/>
                  </a:cubicBezTo>
                  <a:close/>
                </a:path>
              </a:pathLst>
            </a:custGeom>
            <a:solidFill>
              <a:srgbClr val="A28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9" name="Freeform 76"/>
            <p:cNvSpPr>
              <a:spLocks/>
            </p:cNvSpPr>
            <p:nvPr/>
          </p:nvSpPr>
          <p:spPr bwMode="auto">
            <a:xfrm>
              <a:off x="-2797690" y="3734783"/>
              <a:ext cx="92077" cy="96837"/>
            </a:xfrm>
            <a:custGeom>
              <a:avLst/>
              <a:gdLst>
                <a:gd name="T0" fmla="*/ 4 w 17"/>
                <a:gd name="T1" fmla="*/ 0 h 18"/>
                <a:gd name="T2" fmla="*/ 17 w 17"/>
                <a:gd name="T3" fmla="*/ 14 h 18"/>
                <a:gd name="T4" fmla="*/ 7 w 17"/>
                <a:gd name="T5" fmla="*/ 12 h 18"/>
                <a:gd name="T6" fmla="*/ 4 w 17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8">
                  <a:moveTo>
                    <a:pt x="4" y="0"/>
                  </a:moveTo>
                  <a:cubicBezTo>
                    <a:pt x="6" y="10"/>
                    <a:pt x="7" y="12"/>
                    <a:pt x="17" y="14"/>
                  </a:cubicBezTo>
                  <a:cubicBezTo>
                    <a:pt x="13" y="18"/>
                    <a:pt x="9" y="14"/>
                    <a:pt x="7" y="12"/>
                  </a:cubicBezTo>
                  <a:cubicBezTo>
                    <a:pt x="4" y="8"/>
                    <a:pt x="0" y="5"/>
                    <a:pt x="4" y="0"/>
                  </a:cubicBezTo>
                  <a:close/>
                </a:path>
              </a:pathLst>
            </a:custGeom>
            <a:solidFill>
              <a:srgbClr val="A28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0" name="Freeform 77"/>
            <p:cNvSpPr>
              <a:spLocks/>
            </p:cNvSpPr>
            <p:nvPr/>
          </p:nvSpPr>
          <p:spPr bwMode="auto">
            <a:xfrm>
              <a:off x="-2775465" y="3890357"/>
              <a:ext cx="31751" cy="85725"/>
            </a:xfrm>
            <a:custGeom>
              <a:avLst/>
              <a:gdLst>
                <a:gd name="T0" fmla="*/ 3 w 6"/>
                <a:gd name="T1" fmla="*/ 16 h 16"/>
                <a:gd name="T2" fmla="*/ 1 w 6"/>
                <a:gd name="T3" fmla="*/ 3 h 16"/>
                <a:gd name="T4" fmla="*/ 4 w 6"/>
                <a:gd name="T5" fmla="*/ 3 h 16"/>
                <a:gd name="T6" fmla="*/ 3 w 6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6">
                  <a:moveTo>
                    <a:pt x="3" y="16"/>
                  </a:moveTo>
                  <a:cubicBezTo>
                    <a:pt x="0" y="12"/>
                    <a:pt x="3" y="7"/>
                    <a:pt x="1" y="3"/>
                  </a:cubicBezTo>
                  <a:cubicBezTo>
                    <a:pt x="2" y="1"/>
                    <a:pt x="3" y="0"/>
                    <a:pt x="4" y="3"/>
                  </a:cubicBezTo>
                  <a:cubicBezTo>
                    <a:pt x="5" y="7"/>
                    <a:pt x="6" y="12"/>
                    <a:pt x="3" y="16"/>
                  </a:cubicBezTo>
                  <a:close/>
                </a:path>
              </a:pathLst>
            </a:custGeom>
            <a:solidFill>
              <a:srgbClr val="CEB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1" name="Freeform 78"/>
            <p:cNvSpPr>
              <a:spLocks/>
            </p:cNvSpPr>
            <p:nvPr/>
          </p:nvSpPr>
          <p:spPr bwMode="auto">
            <a:xfrm>
              <a:off x="-3397776" y="3606196"/>
              <a:ext cx="36513" cy="69850"/>
            </a:xfrm>
            <a:custGeom>
              <a:avLst/>
              <a:gdLst>
                <a:gd name="T0" fmla="*/ 4 w 7"/>
                <a:gd name="T1" fmla="*/ 0 h 13"/>
                <a:gd name="T2" fmla="*/ 6 w 7"/>
                <a:gd name="T3" fmla="*/ 2 h 13"/>
                <a:gd name="T4" fmla="*/ 3 w 7"/>
                <a:gd name="T5" fmla="*/ 13 h 13"/>
                <a:gd name="T6" fmla="*/ 4 w 7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3">
                  <a:moveTo>
                    <a:pt x="4" y="0"/>
                  </a:moveTo>
                  <a:cubicBezTo>
                    <a:pt x="5" y="0"/>
                    <a:pt x="6" y="1"/>
                    <a:pt x="6" y="2"/>
                  </a:cubicBezTo>
                  <a:cubicBezTo>
                    <a:pt x="3" y="5"/>
                    <a:pt x="7" y="11"/>
                    <a:pt x="3" y="13"/>
                  </a:cubicBezTo>
                  <a:cubicBezTo>
                    <a:pt x="0" y="9"/>
                    <a:pt x="1" y="4"/>
                    <a:pt x="4" y="0"/>
                  </a:cubicBezTo>
                  <a:close/>
                </a:path>
              </a:pathLst>
            </a:custGeom>
            <a:solidFill>
              <a:srgbClr val="D8BB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2" name="Freeform 79"/>
            <p:cNvSpPr>
              <a:spLocks/>
            </p:cNvSpPr>
            <p:nvPr/>
          </p:nvSpPr>
          <p:spPr bwMode="auto">
            <a:xfrm>
              <a:off x="-3296175" y="3809395"/>
              <a:ext cx="47626" cy="42862"/>
            </a:xfrm>
            <a:custGeom>
              <a:avLst/>
              <a:gdLst>
                <a:gd name="T0" fmla="*/ 6 w 9"/>
                <a:gd name="T1" fmla="*/ 0 h 8"/>
                <a:gd name="T2" fmla="*/ 9 w 9"/>
                <a:gd name="T3" fmla="*/ 0 h 8"/>
                <a:gd name="T4" fmla="*/ 0 w 9"/>
                <a:gd name="T5" fmla="*/ 6 h 8"/>
                <a:gd name="T6" fmla="*/ 6 w 9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8">
                  <a:moveTo>
                    <a:pt x="6" y="0"/>
                  </a:moveTo>
                  <a:cubicBezTo>
                    <a:pt x="7" y="2"/>
                    <a:pt x="8" y="1"/>
                    <a:pt x="9" y="0"/>
                  </a:cubicBezTo>
                  <a:cubicBezTo>
                    <a:pt x="7" y="3"/>
                    <a:pt x="6" y="8"/>
                    <a:pt x="0" y="6"/>
                  </a:cubicBezTo>
                  <a:cubicBezTo>
                    <a:pt x="2" y="4"/>
                    <a:pt x="4" y="2"/>
                    <a:pt x="6" y="0"/>
                  </a:cubicBezTo>
                  <a:close/>
                </a:path>
              </a:pathLst>
            </a:custGeom>
            <a:solidFill>
              <a:srgbClr val="A28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3" name="Freeform 80"/>
            <p:cNvSpPr>
              <a:spLocks/>
            </p:cNvSpPr>
            <p:nvPr/>
          </p:nvSpPr>
          <p:spPr bwMode="auto">
            <a:xfrm>
              <a:off x="-3327925" y="3622071"/>
              <a:ext cx="26988" cy="20637"/>
            </a:xfrm>
            <a:custGeom>
              <a:avLst/>
              <a:gdLst>
                <a:gd name="T0" fmla="*/ 5 w 5"/>
                <a:gd name="T1" fmla="*/ 2 h 4"/>
                <a:gd name="T2" fmla="*/ 1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5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4" y="4"/>
                    <a:pt x="3" y="4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A28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4" name="Freeform 81"/>
            <p:cNvSpPr>
              <a:spLocks/>
            </p:cNvSpPr>
            <p:nvPr/>
          </p:nvSpPr>
          <p:spPr bwMode="auto">
            <a:xfrm>
              <a:off x="-4412208" y="2475901"/>
              <a:ext cx="712801" cy="1371594"/>
            </a:xfrm>
            <a:custGeom>
              <a:avLst/>
              <a:gdLst>
                <a:gd name="T0" fmla="*/ 55 w 133"/>
                <a:gd name="T1" fmla="*/ 149 h 255"/>
                <a:gd name="T2" fmla="*/ 58 w 133"/>
                <a:gd name="T3" fmla="*/ 143 h 255"/>
                <a:gd name="T4" fmla="*/ 74 w 133"/>
                <a:gd name="T5" fmla="*/ 140 h 255"/>
                <a:gd name="T6" fmla="*/ 79 w 133"/>
                <a:gd name="T7" fmla="*/ 145 h 255"/>
                <a:gd name="T8" fmla="*/ 91 w 133"/>
                <a:gd name="T9" fmla="*/ 140 h 255"/>
                <a:gd name="T10" fmla="*/ 92 w 133"/>
                <a:gd name="T11" fmla="*/ 99 h 255"/>
                <a:gd name="T12" fmla="*/ 65 w 133"/>
                <a:gd name="T13" fmla="*/ 76 h 255"/>
                <a:gd name="T14" fmla="*/ 64 w 133"/>
                <a:gd name="T15" fmla="*/ 77 h 255"/>
                <a:gd name="T16" fmla="*/ 61 w 133"/>
                <a:gd name="T17" fmla="*/ 90 h 255"/>
                <a:gd name="T18" fmla="*/ 52 w 133"/>
                <a:gd name="T19" fmla="*/ 97 h 255"/>
                <a:gd name="T20" fmla="*/ 27 w 133"/>
                <a:gd name="T21" fmla="*/ 84 h 255"/>
                <a:gd name="T22" fmla="*/ 27 w 133"/>
                <a:gd name="T23" fmla="*/ 84 h 255"/>
                <a:gd name="T24" fmla="*/ 22 w 133"/>
                <a:gd name="T25" fmla="*/ 69 h 255"/>
                <a:gd name="T26" fmla="*/ 23 w 133"/>
                <a:gd name="T27" fmla="*/ 66 h 255"/>
                <a:gd name="T28" fmla="*/ 37 w 133"/>
                <a:gd name="T29" fmla="*/ 56 h 255"/>
                <a:gd name="T30" fmla="*/ 51 w 133"/>
                <a:gd name="T31" fmla="*/ 54 h 255"/>
                <a:gd name="T32" fmla="*/ 48 w 133"/>
                <a:gd name="T33" fmla="*/ 41 h 255"/>
                <a:gd name="T34" fmla="*/ 39 w 133"/>
                <a:gd name="T35" fmla="*/ 28 h 255"/>
                <a:gd name="T36" fmla="*/ 20 w 133"/>
                <a:gd name="T37" fmla="*/ 15 h 255"/>
                <a:gd name="T38" fmla="*/ 0 w 133"/>
                <a:gd name="T39" fmla="*/ 1 h 255"/>
                <a:gd name="T40" fmla="*/ 2 w 133"/>
                <a:gd name="T41" fmla="*/ 0 h 255"/>
                <a:gd name="T42" fmla="*/ 39 w 133"/>
                <a:gd name="T43" fmla="*/ 23 h 255"/>
                <a:gd name="T44" fmla="*/ 56 w 133"/>
                <a:gd name="T45" fmla="*/ 46 h 255"/>
                <a:gd name="T46" fmla="*/ 53 w 133"/>
                <a:gd name="T47" fmla="*/ 58 h 255"/>
                <a:gd name="T48" fmla="*/ 38 w 133"/>
                <a:gd name="T49" fmla="*/ 60 h 255"/>
                <a:gd name="T50" fmla="*/ 27 w 133"/>
                <a:gd name="T51" fmla="*/ 63 h 255"/>
                <a:gd name="T52" fmla="*/ 33 w 133"/>
                <a:gd name="T53" fmla="*/ 84 h 255"/>
                <a:gd name="T54" fmla="*/ 43 w 133"/>
                <a:gd name="T55" fmla="*/ 92 h 255"/>
                <a:gd name="T56" fmla="*/ 58 w 133"/>
                <a:gd name="T57" fmla="*/ 83 h 255"/>
                <a:gd name="T58" fmla="*/ 80 w 133"/>
                <a:gd name="T59" fmla="*/ 74 h 255"/>
                <a:gd name="T60" fmla="*/ 93 w 133"/>
                <a:gd name="T61" fmla="*/ 87 h 255"/>
                <a:gd name="T62" fmla="*/ 98 w 133"/>
                <a:gd name="T63" fmla="*/ 105 h 255"/>
                <a:gd name="T64" fmla="*/ 97 w 133"/>
                <a:gd name="T65" fmla="*/ 133 h 255"/>
                <a:gd name="T66" fmla="*/ 94 w 133"/>
                <a:gd name="T67" fmla="*/ 144 h 255"/>
                <a:gd name="T68" fmla="*/ 74 w 133"/>
                <a:gd name="T69" fmla="*/ 145 h 255"/>
                <a:gd name="T70" fmla="*/ 61 w 133"/>
                <a:gd name="T71" fmla="*/ 146 h 255"/>
                <a:gd name="T72" fmla="*/ 63 w 133"/>
                <a:gd name="T73" fmla="*/ 171 h 255"/>
                <a:gd name="T74" fmla="*/ 81 w 133"/>
                <a:gd name="T75" fmla="*/ 176 h 255"/>
                <a:gd name="T76" fmla="*/ 108 w 133"/>
                <a:gd name="T77" fmla="*/ 174 h 255"/>
                <a:gd name="T78" fmla="*/ 110 w 133"/>
                <a:gd name="T79" fmla="*/ 188 h 255"/>
                <a:gd name="T80" fmla="*/ 100 w 133"/>
                <a:gd name="T81" fmla="*/ 204 h 255"/>
                <a:gd name="T82" fmla="*/ 104 w 133"/>
                <a:gd name="T83" fmla="*/ 227 h 255"/>
                <a:gd name="T84" fmla="*/ 133 w 133"/>
                <a:gd name="T85" fmla="*/ 254 h 255"/>
                <a:gd name="T86" fmla="*/ 132 w 133"/>
                <a:gd name="T87" fmla="*/ 254 h 255"/>
                <a:gd name="T88" fmla="*/ 128 w 133"/>
                <a:gd name="T89" fmla="*/ 255 h 255"/>
                <a:gd name="T90" fmla="*/ 121 w 133"/>
                <a:gd name="T91" fmla="*/ 246 h 255"/>
                <a:gd name="T92" fmla="*/ 102 w 133"/>
                <a:gd name="T93" fmla="*/ 231 h 255"/>
                <a:gd name="T94" fmla="*/ 88 w 133"/>
                <a:gd name="T95" fmla="*/ 220 h 255"/>
                <a:gd name="T96" fmla="*/ 87 w 133"/>
                <a:gd name="T97" fmla="*/ 215 h 255"/>
                <a:gd name="T98" fmla="*/ 105 w 133"/>
                <a:gd name="T99" fmla="*/ 187 h 255"/>
                <a:gd name="T100" fmla="*/ 103 w 133"/>
                <a:gd name="T101" fmla="*/ 174 h 255"/>
                <a:gd name="T102" fmla="*/ 87 w 133"/>
                <a:gd name="T103" fmla="*/ 174 h 255"/>
                <a:gd name="T104" fmla="*/ 61 w 133"/>
                <a:gd name="T105" fmla="*/ 177 h 255"/>
                <a:gd name="T106" fmla="*/ 55 w 133"/>
                <a:gd name="T107" fmla="*/ 149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3" h="255">
                  <a:moveTo>
                    <a:pt x="55" y="149"/>
                  </a:moveTo>
                  <a:cubicBezTo>
                    <a:pt x="56" y="147"/>
                    <a:pt x="57" y="145"/>
                    <a:pt x="58" y="143"/>
                  </a:cubicBezTo>
                  <a:cubicBezTo>
                    <a:pt x="62" y="136"/>
                    <a:pt x="67" y="135"/>
                    <a:pt x="74" y="140"/>
                  </a:cubicBezTo>
                  <a:cubicBezTo>
                    <a:pt x="76" y="142"/>
                    <a:pt x="77" y="144"/>
                    <a:pt x="79" y="145"/>
                  </a:cubicBezTo>
                  <a:cubicBezTo>
                    <a:pt x="85" y="147"/>
                    <a:pt x="89" y="147"/>
                    <a:pt x="91" y="140"/>
                  </a:cubicBezTo>
                  <a:cubicBezTo>
                    <a:pt x="90" y="126"/>
                    <a:pt x="92" y="113"/>
                    <a:pt x="92" y="99"/>
                  </a:cubicBezTo>
                  <a:cubicBezTo>
                    <a:pt x="91" y="87"/>
                    <a:pt x="77" y="74"/>
                    <a:pt x="65" y="76"/>
                  </a:cubicBezTo>
                  <a:cubicBezTo>
                    <a:pt x="65" y="76"/>
                    <a:pt x="64" y="77"/>
                    <a:pt x="64" y="77"/>
                  </a:cubicBezTo>
                  <a:cubicBezTo>
                    <a:pt x="64" y="82"/>
                    <a:pt x="64" y="86"/>
                    <a:pt x="61" y="90"/>
                  </a:cubicBezTo>
                  <a:cubicBezTo>
                    <a:pt x="59" y="94"/>
                    <a:pt x="56" y="96"/>
                    <a:pt x="52" y="97"/>
                  </a:cubicBezTo>
                  <a:cubicBezTo>
                    <a:pt x="40" y="100"/>
                    <a:pt x="33" y="93"/>
                    <a:pt x="27" y="84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25" y="80"/>
                    <a:pt x="21" y="75"/>
                    <a:pt x="22" y="69"/>
                  </a:cubicBezTo>
                  <a:cubicBezTo>
                    <a:pt x="22" y="68"/>
                    <a:pt x="22" y="67"/>
                    <a:pt x="23" y="66"/>
                  </a:cubicBezTo>
                  <a:cubicBezTo>
                    <a:pt x="24" y="57"/>
                    <a:pt x="28" y="54"/>
                    <a:pt x="37" y="56"/>
                  </a:cubicBezTo>
                  <a:cubicBezTo>
                    <a:pt x="42" y="58"/>
                    <a:pt x="47" y="60"/>
                    <a:pt x="51" y="54"/>
                  </a:cubicBezTo>
                  <a:cubicBezTo>
                    <a:pt x="55" y="49"/>
                    <a:pt x="51" y="45"/>
                    <a:pt x="48" y="41"/>
                  </a:cubicBezTo>
                  <a:cubicBezTo>
                    <a:pt x="45" y="37"/>
                    <a:pt x="42" y="32"/>
                    <a:pt x="39" y="28"/>
                  </a:cubicBezTo>
                  <a:cubicBezTo>
                    <a:pt x="34" y="22"/>
                    <a:pt x="28" y="17"/>
                    <a:pt x="20" y="15"/>
                  </a:cubicBezTo>
                  <a:cubicBezTo>
                    <a:pt x="12" y="13"/>
                    <a:pt x="5" y="8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2" y="11"/>
                    <a:pt x="29" y="11"/>
                    <a:pt x="39" y="23"/>
                  </a:cubicBezTo>
                  <a:cubicBezTo>
                    <a:pt x="47" y="29"/>
                    <a:pt x="52" y="37"/>
                    <a:pt x="56" y="46"/>
                  </a:cubicBezTo>
                  <a:cubicBezTo>
                    <a:pt x="58" y="49"/>
                    <a:pt x="58" y="55"/>
                    <a:pt x="53" y="58"/>
                  </a:cubicBezTo>
                  <a:cubicBezTo>
                    <a:pt x="49" y="62"/>
                    <a:pt x="44" y="62"/>
                    <a:pt x="38" y="60"/>
                  </a:cubicBezTo>
                  <a:cubicBezTo>
                    <a:pt x="34" y="59"/>
                    <a:pt x="30" y="57"/>
                    <a:pt x="27" y="63"/>
                  </a:cubicBezTo>
                  <a:cubicBezTo>
                    <a:pt x="26" y="71"/>
                    <a:pt x="30" y="77"/>
                    <a:pt x="33" y="84"/>
                  </a:cubicBezTo>
                  <a:cubicBezTo>
                    <a:pt x="35" y="88"/>
                    <a:pt x="39" y="91"/>
                    <a:pt x="43" y="92"/>
                  </a:cubicBezTo>
                  <a:cubicBezTo>
                    <a:pt x="52" y="95"/>
                    <a:pt x="57" y="93"/>
                    <a:pt x="58" y="83"/>
                  </a:cubicBezTo>
                  <a:cubicBezTo>
                    <a:pt x="60" y="68"/>
                    <a:pt x="68" y="65"/>
                    <a:pt x="80" y="74"/>
                  </a:cubicBezTo>
                  <a:cubicBezTo>
                    <a:pt x="85" y="78"/>
                    <a:pt x="89" y="83"/>
                    <a:pt x="93" y="87"/>
                  </a:cubicBezTo>
                  <a:cubicBezTo>
                    <a:pt x="99" y="92"/>
                    <a:pt x="99" y="99"/>
                    <a:pt x="98" y="105"/>
                  </a:cubicBezTo>
                  <a:cubicBezTo>
                    <a:pt x="97" y="114"/>
                    <a:pt x="98" y="123"/>
                    <a:pt x="97" y="133"/>
                  </a:cubicBezTo>
                  <a:cubicBezTo>
                    <a:pt x="97" y="137"/>
                    <a:pt x="97" y="141"/>
                    <a:pt x="94" y="144"/>
                  </a:cubicBezTo>
                  <a:cubicBezTo>
                    <a:pt x="87" y="151"/>
                    <a:pt x="83" y="151"/>
                    <a:pt x="74" y="145"/>
                  </a:cubicBezTo>
                  <a:cubicBezTo>
                    <a:pt x="67" y="139"/>
                    <a:pt x="65" y="140"/>
                    <a:pt x="61" y="146"/>
                  </a:cubicBezTo>
                  <a:cubicBezTo>
                    <a:pt x="59" y="154"/>
                    <a:pt x="61" y="162"/>
                    <a:pt x="63" y="171"/>
                  </a:cubicBezTo>
                  <a:cubicBezTo>
                    <a:pt x="68" y="182"/>
                    <a:pt x="75" y="184"/>
                    <a:pt x="81" y="176"/>
                  </a:cubicBezTo>
                  <a:cubicBezTo>
                    <a:pt x="93" y="162"/>
                    <a:pt x="94" y="161"/>
                    <a:pt x="108" y="174"/>
                  </a:cubicBezTo>
                  <a:cubicBezTo>
                    <a:pt x="113" y="178"/>
                    <a:pt x="111" y="184"/>
                    <a:pt x="110" y="188"/>
                  </a:cubicBezTo>
                  <a:cubicBezTo>
                    <a:pt x="108" y="194"/>
                    <a:pt x="105" y="200"/>
                    <a:pt x="100" y="204"/>
                  </a:cubicBezTo>
                  <a:cubicBezTo>
                    <a:pt x="89" y="218"/>
                    <a:pt x="89" y="218"/>
                    <a:pt x="104" y="227"/>
                  </a:cubicBezTo>
                  <a:cubicBezTo>
                    <a:pt x="115" y="234"/>
                    <a:pt x="125" y="242"/>
                    <a:pt x="133" y="254"/>
                  </a:cubicBezTo>
                  <a:cubicBezTo>
                    <a:pt x="132" y="254"/>
                    <a:pt x="132" y="254"/>
                    <a:pt x="132" y="254"/>
                  </a:cubicBezTo>
                  <a:cubicBezTo>
                    <a:pt x="131" y="255"/>
                    <a:pt x="130" y="255"/>
                    <a:pt x="128" y="255"/>
                  </a:cubicBezTo>
                  <a:cubicBezTo>
                    <a:pt x="125" y="253"/>
                    <a:pt x="124" y="249"/>
                    <a:pt x="121" y="246"/>
                  </a:cubicBezTo>
                  <a:cubicBezTo>
                    <a:pt x="116" y="240"/>
                    <a:pt x="109" y="235"/>
                    <a:pt x="102" y="231"/>
                  </a:cubicBezTo>
                  <a:cubicBezTo>
                    <a:pt x="97" y="228"/>
                    <a:pt x="92" y="225"/>
                    <a:pt x="88" y="220"/>
                  </a:cubicBezTo>
                  <a:cubicBezTo>
                    <a:pt x="87" y="218"/>
                    <a:pt x="86" y="217"/>
                    <a:pt x="87" y="215"/>
                  </a:cubicBezTo>
                  <a:cubicBezTo>
                    <a:pt x="94" y="206"/>
                    <a:pt x="102" y="198"/>
                    <a:pt x="105" y="187"/>
                  </a:cubicBezTo>
                  <a:cubicBezTo>
                    <a:pt x="107" y="182"/>
                    <a:pt x="106" y="178"/>
                    <a:pt x="103" y="174"/>
                  </a:cubicBezTo>
                  <a:cubicBezTo>
                    <a:pt x="97" y="167"/>
                    <a:pt x="92" y="168"/>
                    <a:pt x="87" y="174"/>
                  </a:cubicBezTo>
                  <a:cubicBezTo>
                    <a:pt x="78" y="188"/>
                    <a:pt x="73" y="188"/>
                    <a:pt x="61" y="177"/>
                  </a:cubicBezTo>
                  <a:cubicBezTo>
                    <a:pt x="55" y="168"/>
                    <a:pt x="52" y="159"/>
                    <a:pt x="55" y="149"/>
                  </a:cubicBezTo>
                  <a:close/>
                </a:path>
              </a:pathLst>
            </a:custGeom>
            <a:solidFill>
              <a:srgbClr val="291A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5" name="Freeform 82"/>
            <p:cNvSpPr>
              <a:spLocks/>
            </p:cNvSpPr>
            <p:nvPr/>
          </p:nvSpPr>
          <p:spPr bwMode="auto">
            <a:xfrm>
              <a:off x="-3913723" y="2939449"/>
              <a:ext cx="42863" cy="311149"/>
            </a:xfrm>
            <a:custGeom>
              <a:avLst/>
              <a:gdLst>
                <a:gd name="T0" fmla="*/ 1 w 8"/>
                <a:gd name="T1" fmla="*/ 58 h 58"/>
                <a:gd name="T2" fmla="*/ 4 w 8"/>
                <a:gd name="T3" fmla="*/ 21 h 58"/>
                <a:gd name="T4" fmla="*/ 0 w 8"/>
                <a:gd name="T5" fmla="*/ 1 h 58"/>
                <a:gd name="T6" fmla="*/ 4 w 8"/>
                <a:gd name="T7" fmla="*/ 2 h 58"/>
                <a:gd name="T8" fmla="*/ 7 w 8"/>
                <a:gd name="T9" fmla="*/ 19 h 58"/>
                <a:gd name="T10" fmla="*/ 6 w 8"/>
                <a:gd name="T11" fmla="*/ 49 h 58"/>
                <a:gd name="T12" fmla="*/ 1 w 8"/>
                <a:gd name="T13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58">
                  <a:moveTo>
                    <a:pt x="1" y="58"/>
                  </a:moveTo>
                  <a:cubicBezTo>
                    <a:pt x="3" y="46"/>
                    <a:pt x="3" y="33"/>
                    <a:pt x="4" y="21"/>
                  </a:cubicBezTo>
                  <a:cubicBezTo>
                    <a:pt x="4" y="14"/>
                    <a:pt x="3" y="7"/>
                    <a:pt x="0" y="1"/>
                  </a:cubicBezTo>
                  <a:cubicBezTo>
                    <a:pt x="3" y="0"/>
                    <a:pt x="3" y="0"/>
                    <a:pt x="4" y="2"/>
                  </a:cubicBezTo>
                  <a:cubicBezTo>
                    <a:pt x="6" y="8"/>
                    <a:pt x="8" y="13"/>
                    <a:pt x="7" y="19"/>
                  </a:cubicBezTo>
                  <a:cubicBezTo>
                    <a:pt x="6" y="29"/>
                    <a:pt x="6" y="39"/>
                    <a:pt x="6" y="49"/>
                  </a:cubicBezTo>
                  <a:cubicBezTo>
                    <a:pt x="6" y="52"/>
                    <a:pt x="7" y="57"/>
                    <a:pt x="1" y="58"/>
                  </a:cubicBezTo>
                  <a:close/>
                </a:path>
              </a:pathLst>
            </a:custGeom>
            <a:solidFill>
              <a:srgbClr val="9DC1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6" name="Freeform 83"/>
            <p:cNvSpPr>
              <a:spLocks/>
            </p:cNvSpPr>
            <p:nvPr/>
          </p:nvSpPr>
          <p:spPr bwMode="auto">
            <a:xfrm>
              <a:off x="-4202654" y="2583850"/>
              <a:ext cx="112715" cy="204787"/>
            </a:xfrm>
            <a:custGeom>
              <a:avLst/>
              <a:gdLst>
                <a:gd name="T0" fmla="*/ 14 w 21"/>
                <a:gd name="T1" fmla="*/ 38 h 38"/>
                <a:gd name="T2" fmla="*/ 13 w 21"/>
                <a:gd name="T3" fmla="*/ 21 h 38"/>
                <a:gd name="T4" fmla="*/ 0 w 21"/>
                <a:gd name="T5" fmla="*/ 3 h 38"/>
                <a:gd name="T6" fmla="*/ 2 w 21"/>
                <a:gd name="T7" fmla="*/ 2 h 38"/>
                <a:gd name="T8" fmla="*/ 20 w 21"/>
                <a:gd name="T9" fmla="*/ 28 h 38"/>
                <a:gd name="T10" fmla="*/ 14 w 21"/>
                <a:gd name="T1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38">
                  <a:moveTo>
                    <a:pt x="14" y="38"/>
                  </a:moveTo>
                  <a:cubicBezTo>
                    <a:pt x="17" y="32"/>
                    <a:pt x="17" y="26"/>
                    <a:pt x="13" y="21"/>
                  </a:cubicBezTo>
                  <a:cubicBezTo>
                    <a:pt x="8" y="15"/>
                    <a:pt x="4" y="9"/>
                    <a:pt x="0" y="3"/>
                  </a:cubicBezTo>
                  <a:cubicBezTo>
                    <a:pt x="0" y="1"/>
                    <a:pt x="1" y="0"/>
                    <a:pt x="2" y="2"/>
                  </a:cubicBezTo>
                  <a:cubicBezTo>
                    <a:pt x="9" y="10"/>
                    <a:pt x="17" y="17"/>
                    <a:pt x="20" y="28"/>
                  </a:cubicBezTo>
                  <a:cubicBezTo>
                    <a:pt x="21" y="33"/>
                    <a:pt x="20" y="37"/>
                    <a:pt x="14" y="38"/>
                  </a:cubicBezTo>
                  <a:close/>
                </a:path>
              </a:pathLst>
            </a:custGeom>
            <a:solidFill>
              <a:srgbClr val="80A9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7" name="Freeform 84"/>
            <p:cNvSpPr>
              <a:spLocks/>
            </p:cNvSpPr>
            <p:nvPr/>
          </p:nvSpPr>
          <p:spPr bwMode="auto">
            <a:xfrm>
              <a:off x="-3875623" y="3412522"/>
              <a:ext cx="74614" cy="176212"/>
            </a:xfrm>
            <a:custGeom>
              <a:avLst/>
              <a:gdLst>
                <a:gd name="T0" fmla="*/ 0 w 14"/>
                <a:gd name="T1" fmla="*/ 30 h 33"/>
                <a:gd name="T2" fmla="*/ 6 w 14"/>
                <a:gd name="T3" fmla="*/ 20 h 33"/>
                <a:gd name="T4" fmla="*/ 8 w 14"/>
                <a:gd name="T5" fmla="*/ 0 h 33"/>
                <a:gd name="T6" fmla="*/ 13 w 14"/>
                <a:gd name="T7" fmla="*/ 8 h 33"/>
                <a:gd name="T8" fmla="*/ 2 w 14"/>
                <a:gd name="T9" fmla="*/ 32 h 33"/>
                <a:gd name="T10" fmla="*/ 0 w 14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33">
                  <a:moveTo>
                    <a:pt x="0" y="30"/>
                  </a:moveTo>
                  <a:cubicBezTo>
                    <a:pt x="2" y="27"/>
                    <a:pt x="4" y="23"/>
                    <a:pt x="6" y="20"/>
                  </a:cubicBezTo>
                  <a:cubicBezTo>
                    <a:pt x="10" y="13"/>
                    <a:pt x="11" y="7"/>
                    <a:pt x="8" y="0"/>
                  </a:cubicBezTo>
                  <a:cubicBezTo>
                    <a:pt x="11" y="0"/>
                    <a:pt x="14" y="3"/>
                    <a:pt x="13" y="8"/>
                  </a:cubicBezTo>
                  <a:cubicBezTo>
                    <a:pt x="12" y="17"/>
                    <a:pt x="7" y="25"/>
                    <a:pt x="2" y="32"/>
                  </a:cubicBezTo>
                  <a:cubicBezTo>
                    <a:pt x="1" y="33"/>
                    <a:pt x="1" y="31"/>
                    <a:pt x="0" y="30"/>
                  </a:cubicBezTo>
                  <a:close/>
                </a:path>
              </a:pathLst>
            </a:custGeom>
            <a:solidFill>
              <a:srgbClr val="93B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8" name="Freeform 85"/>
            <p:cNvSpPr>
              <a:spLocks/>
            </p:cNvSpPr>
            <p:nvPr/>
          </p:nvSpPr>
          <p:spPr bwMode="auto">
            <a:xfrm>
              <a:off x="-4289968" y="2815624"/>
              <a:ext cx="53976" cy="112712"/>
            </a:xfrm>
            <a:custGeom>
              <a:avLst/>
              <a:gdLst>
                <a:gd name="T0" fmla="*/ 10 w 10"/>
                <a:gd name="T1" fmla="*/ 21 h 21"/>
                <a:gd name="T2" fmla="*/ 4 w 10"/>
                <a:gd name="T3" fmla="*/ 0 h 21"/>
                <a:gd name="T4" fmla="*/ 10 w 10"/>
                <a:gd name="T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21">
                  <a:moveTo>
                    <a:pt x="10" y="21"/>
                  </a:moveTo>
                  <a:cubicBezTo>
                    <a:pt x="5" y="15"/>
                    <a:pt x="0" y="8"/>
                    <a:pt x="4" y="0"/>
                  </a:cubicBezTo>
                  <a:cubicBezTo>
                    <a:pt x="6" y="7"/>
                    <a:pt x="10" y="14"/>
                    <a:pt x="10" y="21"/>
                  </a:cubicBezTo>
                  <a:close/>
                </a:path>
              </a:pathLst>
            </a:custGeom>
            <a:solidFill>
              <a:srgbClr val="92B5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9" name="Freeform 86"/>
            <p:cNvSpPr>
              <a:spLocks/>
            </p:cNvSpPr>
            <p:nvPr/>
          </p:nvSpPr>
          <p:spPr bwMode="auto">
            <a:xfrm>
              <a:off x="-4107402" y="3261710"/>
              <a:ext cx="42863" cy="133349"/>
            </a:xfrm>
            <a:custGeom>
              <a:avLst/>
              <a:gdLst>
                <a:gd name="T0" fmla="*/ 6 w 8"/>
                <a:gd name="T1" fmla="*/ 25 h 25"/>
                <a:gd name="T2" fmla="*/ 4 w 8"/>
                <a:gd name="T3" fmla="*/ 0 h 25"/>
                <a:gd name="T4" fmla="*/ 8 w 8"/>
                <a:gd name="T5" fmla="*/ 25 h 25"/>
                <a:gd name="T6" fmla="*/ 6 w 8"/>
                <a:gd name="T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25">
                  <a:moveTo>
                    <a:pt x="6" y="25"/>
                  </a:moveTo>
                  <a:cubicBezTo>
                    <a:pt x="1" y="17"/>
                    <a:pt x="0" y="8"/>
                    <a:pt x="4" y="0"/>
                  </a:cubicBezTo>
                  <a:cubicBezTo>
                    <a:pt x="5" y="8"/>
                    <a:pt x="5" y="17"/>
                    <a:pt x="8" y="25"/>
                  </a:cubicBezTo>
                  <a:cubicBezTo>
                    <a:pt x="7" y="25"/>
                    <a:pt x="6" y="25"/>
                    <a:pt x="6" y="25"/>
                  </a:cubicBezTo>
                  <a:close/>
                </a:path>
              </a:pathLst>
            </a:custGeom>
            <a:solidFill>
              <a:srgbClr val="A5C9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1" name="Freeform 87"/>
            <p:cNvSpPr>
              <a:spLocks/>
            </p:cNvSpPr>
            <p:nvPr/>
          </p:nvSpPr>
          <p:spPr bwMode="auto">
            <a:xfrm>
              <a:off x="-5453627" y="2552100"/>
              <a:ext cx="1797083" cy="2311389"/>
            </a:xfrm>
            <a:custGeom>
              <a:avLst/>
              <a:gdLst>
                <a:gd name="T0" fmla="*/ 248 w 335"/>
                <a:gd name="T1" fmla="*/ 207 h 430"/>
                <a:gd name="T2" fmla="*/ 212 w 335"/>
                <a:gd name="T3" fmla="*/ 194 h 430"/>
                <a:gd name="T4" fmla="*/ 201 w 335"/>
                <a:gd name="T5" fmla="*/ 176 h 430"/>
                <a:gd name="T6" fmla="*/ 179 w 335"/>
                <a:gd name="T7" fmla="*/ 208 h 430"/>
                <a:gd name="T8" fmla="*/ 121 w 335"/>
                <a:gd name="T9" fmla="*/ 194 h 430"/>
                <a:gd name="T10" fmla="*/ 58 w 335"/>
                <a:gd name="T11" fmla="*/ 243 h 430"/>
                <a:gd name="T12" fmla="*/ 94 w 335"/>
                <a:gd name="T13" fmla="*/ 304 h 430"/>
                <a:gd name="T14" fmla="*/ 92 w 335"/>
                <a:gd name="T15" fmla="*/ 347 h 430"/>
                <a:gd name="T16" fmla="*/ 143 w 335"/>
                <a:gd name="T17" fmla="*/ 324 h 430"/>
                <a:gd name="T18" fmla="*/ 132 w 335"/>
                <a:gd name="T19" fmla="*/ 277 h 430"/>
                <a:gd name="T20" fmla="*/ 185 w 335"/>
                <a:gd name="T21" fmla="*/ 276 h 430"/>
                <a:gd name="T22" fmla="*/ 235 w 335"/>
                <a:gd name="T23" fmla="*/ 243 h 430"/>
                <a:gd name="T24" fmla="*/ 255 w 335"/>
                <a:gd name="T25" fmla="*/ 298 h 430"/>
                <a:gd name="T26" fmla="*/ 302 w 335"/>
                <a:gd name="T27" fmla="*/ 314 h 430"/>
                <a:gd name="T28" fmla="*/ 322 w 335"/>
                <a:gd name="T29" fmla="*/ 240 h 430"/>
                <a:gd name="T30" fmla="*/ 311 w 335"/>
                <a:gd name="T31" fmla="*/ 278 h 430"/>
                <a:gd name="T32" fmla="*/ 289 w 335"/>
                <a:gd name="T33" fmla="*/ 301 h 430"/>
                <a:gd name="T34" fmla="*/ 246 w 335"/>
                <a:gd name="T35" fmla="*/ 275 h 430"/>
                <a:gd name="T36" fmla="*/ 214 w 335"/>
                <a:gd name="T37" fmla="*/ 281 h 430"/>
                <a:gd name="T38" fmla="*/ 167 w 335"/>
                <a:gd name="T39" fmla="*/ 269 h 430"/>
                <a:gd name="T40" fmla="*/ 162 w 335"/>
                <a:gd name="T41" fmla="*/ 294 h 430"/>
                <a:gd name="T42" fmla="*/ 239 w 335"/>
                <a:gd name="T43" fmla="*/ 338 h 430"/>
                <a:gd name="T44" fmla="*/ 269 w 335"/>
                <a:gd name="T45" fmla="*/ 367 h 430"/>
                <a:gd name="T46" fmla="*/ 270 w 335"/>
                <a:gd name="T47" fmla="*/ 348 h 430"/>
                <a:gd name="T48" fmla="*/ 246 w 335"/>
                <a:gd name="T49" fmla="*/ 335 h 430"/>
                <a:gd name="T50" fmla="*/ 199 w 335"/>
                <a:gd name="T51" fmla="*/ 422 h 430"/>
                <a:gd name="T52" fmla="*/ 218 w 335"/>
                <a:gd name="T53" fmla="*/ 366 h 430"/>
                <a:gd name="T54" fmla="*/ 144 w 335"/>
                <a:gd name="T55" fmla="*/ 332 h 430"/>
                <a:gd name="T56" fmla="*/ 94 w 335"/>
                <a:gd name="T57" fmla="*/ 335 h 430"/>
                <a:gd name="T58" fmla="*/ 49 w 335"/>
                <a:gd name="T59" fmla="*/ 324 h 430"/>
                <a:gd name="T60" fmla="*/ 90 w 335"/>
                <a:gd name="T61" fmla="*/ 295 h 430"/>
                <a:gd name="T62" fmla="*/ 53 w 335"/>
                <a:gd name="T63" fmla="*/ 241 h 430"/>
                <a:gd name="T64" fmla="*/ 84 w 335"/>
                <a:gd name="T65" fmla="*/ 214 h 430"/>
                <a:gd name="T66" fmla="*/ 46 w 335"/>
                <a:gd name="T67" fmla="*/ 202 h 430"/>
                <a:gd name="T68" fmla="*/ 25 w 335"/>
                <a:gd name="T69" fmla="*/ 171 h 430"/>
                <a:gd name="T70" fmla="*/ 13 w 335"/>
                <a:gd name="T71" fmla="*/ 136 h 430"/>
                <a:gd name="T72" fmla="*/ 27 w 335"/>
                <a:gd name="T73" fmla="*/ 205 h 430"/>
                <a:gd name="T74" fmla="*/ 118 w 335"/>
                <a:gd name="T75" fmla="*/ 190 h 430"/>
                <a:gd name="T76" fmla="*/ 171 w 335"/>
                <a:gd name="T77" fmla="*/ 214 h 430"/>
                <a:gd name="T78" fmla="*/ 192 w 335"/>
                <a:gd name="T79" fmla="*/ 167 h 430"/>
                <a:gd name="T80" fmla="*/ 180 w 335"/>
                <a:gd name="T81" fmla="*/ 129 h 430"/>
                <a:gd name="T82" fmla="*/ 219 w 335"/>
                <a:gd name="T83" fmla="*/ 109 h 430"/>
                <a:gd name="T84" fmla="*/ 185 w 335"/>
                <a:gd name="T85" fmla="*/ 35 h 430"/>
                <a:gd name="T86" fmla="*/ 165 w 335"/>
                <a:gd name="T87" fmla="*/ 21 h 430"/>
                <a:gd name="T88" fmla="*/ 93 w 335"/>
                <a:gd name="T89" fmla="*/ 48 h 430"/>
                <a:gd name="T90" fmla="*/ 132 w 335"/>
                <a:gd name="T91" fmla="*/ 18 h 430"/>
                <a:gd name="T92" fmla="*/ 198 w 335"/>
                <a:gd name="T93" fmla="*/ 19 h 430"/>
                <a:gd name="T94" fmla="*/ 218 w 335"/>
                <a:gd name="T95" fmla="*/ 96 h 430"/>
                <a:gd name="T96" fmla="*/ 202 w 335"/>
                <a:gd name="T97" fmla="*/ 171 h 430"/>
                <a:gd name="T98" fmla="*/ 205 w 335"/>
                <a:gd name="T99" fmla="*/ 205 h 430"/>
                <a:gd name="T100" fmla="*/ 258 w 335"/>
                <a:gd name="T101" fmla="*/ 203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" h="430">
                  <a:moveTo>
                    <a:pt x="281" y="201"/>
                  </a:moveTo>
                  <a:cubicBezTo>
                    <a:pt x="282" y="202"/>
                    <a:pt x="282" y="203"/>
                    <a:pt x="283" y="205"/>
                  </a:cubicBezTo>
                  <a:cubicBezTo>
                    <a:pt x="282" y="207"/>
                    <a:pt x="280" y="207"/>
                    <a:pt x="279" y="208"/>
                  </a:cubicBezTo>
                  <a:cubicBezTo>
                    <a:pt x="273" y="211"/>
                    <a:pt x="267" y="211"/>
                    <a:pt x="261" y="208"/>
                  </a:cubicBezTo>
                  <a:cubicBezTo>
                    <a:pt x="257" y="207"/>
                    <a:pt x="253" y="204"/>
                    <a:pt x="248" y="207"/>
                  </a:cubicBezTo>
                  <a:cubicBezTo>
                    <a:pt x="244" y="209"/>
                    <a:pt x="245" y="213"/>
                    <a:pt x="246" y="217"/>
                  </a:cubicBezTo>
                  <a:cubicBezTo>
                    <a:pt x="247" y="221"/>
                    <a:pt x="247" y="225"/>
                    <a:pt x="244" y="229"/>
                  </a:cubicBezTo>
                  <a:cubicBezTo>
                    <a:pt x="241" y="233"/>
                    <a:pt x="236" y="235"/>
                    <a:pt x="231" y="235"/>
                  </a:cubicBezTo>
                  <a:cubicBezTo>
                    <a:pt x="218" y="235"/>
                    <a:pt x="203" y="223"/>
                    <a:pt x="200" y="212"/>
                  </a:cubicBezTo>
                  <a:cubicBezTo>
                    <a:pt x="198" y="202"/>
                    <a:pt x="203" y="195"/>
                    <a:pt x="212" y="194"/>
                  </a:cubicBezTo>
                  <a:cubicBezTo>
                    <a:pt x="213" y="194"/>
                    <a:pt x="214" y="194"/>
                    <a:pt x="215" y="194"/>
                  </a:cubicBezTo>
                  <a:cubicBezTo>
                    <a:pt x="219" y="194"/>
                    <a:pt x="223" y="194"/>
                    <a:pt x="224" y="189"/>
                  </a:cubicBezTo>
                  <a:cubicBezTo>
                    <a:pt x="225" y="183"/>
                    <a:pt x="222" y="180"/>
                    <a:pt x="217" y="178"/>
                  </a:cubicBezTo>
                  <a:cubicBezTo>
                    <a:pt x="214" y="177"/>
                    <a:pt x="210" y="176"/>
                    <a:pt x="206" y="176"/>
                  </a:cubicBezTo>
                  <a:cubicBezTo>
                    <a:pt x="204" y="176"/>
                    <a:pt x="202" y="176"/>
                    <a:pt x="201" y="176"/>
                  </a:cubicBezTo>
                  <a:cubicBezTo>
                    <a:pt x="190" y="170"/>
                    <a:pt x="180" y="176"/>
                    <a:pt x="170" y="178"/>
                  </a:cubicBezTo>
                  <a:cubicBezTo>
                    <a:pt x="166" y="179"/>
                    <a:pt x="164" y="181"/>
                    <a:pt x="163" y="184"/>
                  </a:cubicBezTo>
                  <a:cubicBezTo>
                    <a:pt x="162" y="187"/>
                    <a:pt x="162" y="190"/>
                    <a:pt x="165" y="192"/>
                  </a:cubicBezTo>
                  <a:cubicBezTo>
                    <a:pt x="166" y="193"/>
                    <a:pt x="166" y="193"/>
                    <a:pt x="167" y="193"/>
                  </a:cubicBezTo>
                  <a:cubicBezTo>
                    <a:pt x="173" y="197"/>
                    <a:pt x="179" y="200"/>
                    <a:pt x="179" y="208"/>
                  </a:cubicBezTo>
                  <a:cubicBezTo>
                    <a:pt x="179" y="217"/>
                    <a:pt x="173" y="221"/>
                    <a:pt x="166" y="225"/>
                  </a:cubicBezTo>
                  <a:cubicBezTo>
                    <a:pt x="159" y="229"/>
                    <a:pt x="152" y="231"/>
                    <a:pt x="144" y="230"/>
                  </a:cubicBezTo>
                  <a:cubicBezTo>
                    <a:pt x="132" y="229"/>
                    <a:pt x="127" y="220"/>
                    <a:pt x="132" y="209"/>
                  </a:cubicBezTo>
                  <a:cubicBezTo>
                    <a:pt x="135" y="205"/>
                    <a:pt x="137" y="202"/>
                    <a:pt x="134" y="197"/>
                  </a:cubicBezTo>
                  <a:cubicBezTo>
                    <a:pt x="131" y="193"/>
                    <a:pt x="126" y="193"/>
                    <a:pt x="121" y="194"/>
                  </a:cubicBezTo>
                  <a:cubicBezTo>
                    <a:pt x="109" y="197"/>
                    <a:pt x="99" y="203"/>
                    <a:pt x="91" y="212"/>
                  </a:cubicBezTo>
                  <a:cubicBezTo>
                    <a:pt x="89" y="218"/>
                    <a:pt x="90" y="224"/>
                    <a:pt x="92" y="230"/>
                  </a:cubicBezTo>
                  <a:cubicBezTo>
                    <a:pt x="94" y="239"/>
                    <a:pt x="94" y="247"/>
                    <a:pt x="87" y="254"/>
                  </a:cubicBezTo>
                  <a:cubicBezTo>
                    <a:pt x="78" y="257"/>
                    <a:pt x="74" y="256"/>
                    <a:pt x="68" y="249"/>
                  </a:cubicBezTo>
                  <a:cubicBezTo>
                    <a:pt x="65" y="246"/>
                    <a:pt x="64" y="241"/>
                    <a:pt x="58" y="243"/>
                  </a:cubicBezTo>
                  <a:cubicBezTo>
                    <a:pt x="49" y="251"/>
                    <a:pt x="48" y="263"/>
                    <a:pt x="55" y="276"/>
                  </a:cubicBezTo>
                  <a:cubicBezTo>
                    <a:pt x="58" y="280"/>
                    <a:pt x="62" y="279"/>
                    <a:pt x="66" y="276"/>
                  </a:cubicBezTo>
                  <a:cubicBezTo>
                    <a:pt x="67" y="275"/>
                    <a:pt x="69" y="274"/>
                    <a:pt x="71" y="272"/>
                  </a:cubicBezTo>
                  <a:cubicBezTo>
                    <a:pt x="78" y="267"/>
                    <a:pt x="85" y="268"/>
                    <a:pt x="93" y="277"/>
                  </a:cubicBezTo>
                  <a:cubicBezTo>
                    <a:pt x="97" y="286"/>
                    <a:pt x="94" y="295"/>
                    <a:pt x="94" y="304"/>
                  </a:cubicBezTo>
                  <a:cubicBezTo>
                    <a:pt x="94" y="305"/>
                    <a:pt x="93" y="307"/>
                    <a:pt x="94" y="309"/>
                  </a:cubicBezTo>
                  <a:cubicBezTo>
                    <a:pt x="95" y="313"/>
                    <a:pt x="99" y="314"/>
                    <a:pt x="102" y="316"/>
                  </a:cubicBezTo>
                  <a:cubicBezTo>
                    <a:pt x="107" y="319"/>
                    <a:pt x="111" y="322"/>
                    <a:pt x="110" y="328"/>
                  </a:cubicBezTo>
                  <a:cubicBezTo>
                    <a:pt x="109" y="334"/>
                    <a:pt x="106" y="338"/>
                    <a:pt x="100" y="340"/>
                  </a:cubicBezTo>
                  <a:cubicBezTo>
                    <a:pt x="97" y="342"/>
                    <a:pt x="93" y="342"/>
                    <a:pt x="92" y="347"/>
                  </a:cubicBezTo>
                  <a:cubicBezTo>
                    <a:pt x="92" y="352"/>
                    <a:pt x="96" y="354"/>
                    <a:pt x="100" y="357"/>
                  </a:cubicBezTo>
                  <a:cubicBezTo>
                    <a:pt x="106" y="360"/>
                    <a:pt x="112" y="362"/>
                    <a:pt x="119" y="361"/>
                  </a:cubicBezTo>
                  <a:cubicBezTo>
                    <a:pt x="128" y="359"/>
                    <a:pt x="129" y="355"/>
                    <a:pt x="126" y="347"/>
                  </a:cubicBezTo>
                  <a:cubicBezTo>
                    <a:pt x="121" y="336"/>
                    <a:pt x="124" y="328"/>
                    <a:pt x="134" y="325"/>
                  </a:cubicBezTo>
                  <a:cubicBezTo>
                    <a:pt x="137" y="324"/>
                    <a:pt x="140" y="324"/>
                    <a:pt x="143" y="324"/>
                  </a:cubicBezTo>
                  <a:cubicBezTo>
                    <a:pt x="147" y="325"/>
                    <a:pt x="150" y="324"/>
                    <a:pt x="150" y="319"/>
                  </a:cubicBezTo>
                  <a:cubicBezTo>
                    <a:pt x="150" y="315"/>
                    <a:pt x="152" y="311"/>
                    <a:pt x="154" y="307"/>
                  </a:cubicBezTo>
                  <a:cubicBezTo>
                    <a:pt x="159" y="299"/>
                    <a:pt x="157" y="296"/>
                    <a:pt x="148" y="294"/>
                  </a:cubicBezTo>
                  <a:cubicBezTo>
                    <a:pt x="146" y="294"/>
                    <a:pt x="144" y="293"/>
                    <a:pt x="142" y="293"/>
                  </a:cubicBezTo>
                  <a:cubicBezTo>
                    <a:pt x="135" y="291"/>
                    <a:pt x="131" y="284"/>
                    <a:pt x="132" y="277"/>
                  </a:cubicBezTo>
                  <a:cubicBezTo>
                    <a:pt x="136" y="264"/>
                    <a:pt x="145" y="255"/>
                    <a:pt x="158" y="251"/>
                  </a:cubicBezTo>
                  <a:cubicBezTo>
                    <a:pt x="165" y="249"/>
                    <a:pt x="171" y="251"/>
                    <a:pt x="175" y="257"/>
                  </a:cubicBezTo>
                  <a:cubicBezTo>
                    <a:pt x="177" y="261"/>
                    <a:pt x="176" y="264"/>
                    <a:pt x="175" y="267"/>
                  </a:cubicBezTo>
                  <a:cubicBezTo>
                    <a:pt x="174" y="270"/>
                    <a:pt x="173" y="274"/>
                    <a:pt x="176" y="277"/>
                  </a:cubicBezTo>
                  <a:cubicBezTo>
                    <a:pt x="179" y="279"/>
                    <a:pt x="182" y="278"/>
                    <a:pt x="185" y="276"/>
                  </a:cubicBezTo>
                  <a:cubicBezTo>
                    <a:pt x="191" y="269"/>
                    <a:pt x="198" y="268"/>
                    <a:pt x="206" y="272"/>
                  </a:cubicBezTo>
                  <a:cubicBezTo>
                    <a:pt x="208" y="273"/>
                    <a:pt x="211" y="273"/>
                    <a:pt x="213" y="273"/>
                  </a:cubicBezTo>
                  <a:cubicBezTo>
                    <a:pt x="218" y="272"/>
                    <a:pt x="220" y="270"/>
                    <a:pt x="219" y="264"/>
                  </a:cubicBezTo>
                  <a:cubicBezTo>
                    <a:pt x="219" y="261"/>
                    <a:pt x="218" y="258"/>
                    <a:pt x="218" y="255"/>
                  </a:cubicBezTo>
                  <a:cubicBezTo>
                    <a:pt x="220" y="248"/>
                    <a:pt x="227" y="242"/>
                    <a:pt x="235" y="243"/>
                  </a:cubicBezTo>
                  <a:cubicBezTo>
                    <a:pt x="247" y="244"/>
                    <a:pt x="257" y="251"/>
                    <a:pt x="263" y="261"/>
                  </a:cubicBezTo>
                  <a:cubicBezTo>
                    <a:pt x="269" y="271"/>
                    <a:pt x="265" y="280"/>
                    <a:pt x="254" y="281"/>
                  </a:cubicBezTo>
                  <a:cubicBezTo>
                    <a:pt x="253" y="281"/>
                    <a:pt x="254" y="281"/>
                    <a:pt x="253" y="281"/>
                  </a:cubicBezTo>
                  <a:cubicBezTo>
                    <a:pt x="248" y="282"/>
                    <a:pt x="244" y="282"/>
                    <a:pt x="243" y="288"/>
                  </a:cubicBezTo>
                  <a:cubicBezTo>
                    <a:pt x="242" y="292"/>
                    <a:pt x="250" y="298"/>
                    <a:pt x="255" y="298"/>
                  </a:cubicBezTo>
                  <a:cubicBezTo>
                    <a:pt x="259" y="298"/>
                    <a:pt x="262" y="296"/>
                    <a:pt x="265" y="294"/>
                  </a:cubicBezTo>
                  <a:cubicBezTo>
                    <a:pt x="269" y="292"/>
                    <a:pt x="273" y="289"/>
                    <a:pt x="277" y="287"/>
                  </a:cubicBezTo>
                  <a:cubicBezTo>
                    <a:pt x="286" y="282"/>
                    <a:pt x="295" y="287"/>
                    <a:pt x="296" y="298"/>
                  </a:cubicBezTo>
                  <a:cubicBezTo>
                    <a:pt x="296" y="301"/>
                    <a:pt x="296" y="303"/>
                    <a:pt x="295" y="306"/>
                  </a:cubicBezTo>
                  <a:cubicBezTo>
                    <a:pt x="294" y="312"/>
                    <a:pt x="296" y="314"/>
                    <a:pt x="302" y="314"/>
                  </a:cubicBezTo>
                  <a:cubicBezTo>
                    <a:pt x="311" y="314"/>
                    <a:pt x="322" y="305"/>
                    <a:pt x="324" y="296"/>
                  </a:cubicBezTo>
                  <a:cubicBezTo>
                    <a:pt x="325" y="290"/>
                    <a:pt x="323" y="287"/>
                    <a:pt x="316" y="286"/>
                  </a:cubicBezTo>
                  <a:cubicBezTo>
                    <a:pt x="310" y="285"/>
                    <a:pt x="305" y="283"/>
                    <a:pt x="302" y="278"/>
                  </a:cubicBezTo>
                  <a:cubicBezTo>
                    <a:pt x="296" y="266"/>
                    <a:pt x="305" y="243"/>
                    <a:pt x="318" y="239"/>
                  </a:cubicBezTo>
                  <a:cubicBezTo>
                    <a:pt x="320" y="239"/>
                    <a:pt x="321" y="239"/>
                    <a:pt x="322" y="240"/>
                  </a:cubicBezTo>
                  <a:cubicBezTo>
                    <a:pt x="323" y="240"/>
                    <a:pt x="325" y="240"/>
                    <a:pt x="326" y="240"/>
                  </a:cubicBezTo>
                  <a:cubicBezTo>
                    <a:pt x="328" y="242"/>
                    <a:pt x="329" y="241"/>
                    <a:pt x="331" y="242"/>
                  </a:cubicBezTo>
                  <a:cubicBezTo>
                    <a:pt x="331" y="245"/>
                    <a:pt x="327" y="245"/>
                    <a:pt x="325" y="245"/>
                  </a:cubicBezTo>
                  <a:cubicBezTo>
                    <a:pt x="309" y="249"/>
                    <a:pt x="308" y="259"/>
                    <a:pt x="307" y="272"/>
                  </a:cubicBezTo>
                  <a:cubicBezTo>
                    <a:pt x="307" y="275"/>
                    <a:pt x="309" y="277"/>
                    <a:pt x="311" y="278"/>
                  </a:cubicBezTo>
                  <a:cubicBezTo>
                    <a:pt x="313" y="279"/>
                    <a:pt x="315" y="279"/>
                    <a:pt x="316" y="279"/>
                  </a:cubicBezTo>
                  <a:cubicBezTo>
                    <a:pt x="331" y="282"/>
                    <a:pt x="335" y="291"/>
                    <a:pt x="328" y="304"/>
                  </a:cubicBezTo>
                  <a:cubicBezTo>
                    <a:pt x="323" y="313"/>
                    <a:pt x="315" y="319"/>
                    <a:pt x="305" y="321"/>
                  </a:cubicBezTo>
                  <a:cubicBezTo>
                    <a:pt x="293" y="325"/>
                    <a:pt x="285" y="317"/>
                    <a:pt x="288" y="305"/>
                  </a:cubicBezTo>
                  <a:cubicBezTo>
                    <a:pt x="288" y="303"/>
                    <a:pt x="288" y="302"/>
                    <a:pt x="289" y="301"/>
                  </a:cubicBezTo>
                  <a:cubicBezTo>
                    <a:pt x="289" y="298"/>
                    <a:pt x="289" y="295"/>
                    <a:pt x="286" y="293"/>
                  </a:cubicBezTo>
                  <a:cubicBezTo>
                    <a:pt x="284" y="292"/>
                    <a:pt x="282" y="293"/>
                    <a:pt x="279" y="294"/>
                  </a:cubicBezTo>
                  <a:cubicBezTo>
                    <a:pt x="275" y="296"/>
                    <a:pt x="270" y="300"/>
                    <a:pt x="266" y="302"/>
                  </a:cubicBezTo>
                  <a:cubicBezTo>
                    <a:pt x="256" y="308"/>
                    <a:pt x="243" y="304"/>
                    <a:pt x="237" y="295"/>
                  </a:cubicBezTo>
                  <a:cubicBezTo>
                    <a:pt x="232" y="287"/>
                    <a:pt x="237" y="277"/>
                    <a:pt x="246" y="275"/>
                  </a:cubicBezTo>
                  <a:cubicBezTo>
                    <a:pt x="248" y="275"/>
                    <a:pt x="251" y="275"/>
                    <a:pt x="253" y="274"/>
                  </a:cubicBezTo>
                  <a:cubicBezTo>
                    <a:pt x="258" y="273"/>
                    <a:pt x="260" y="268"/>
                    <a:pt x="257" y="264"/>
                  </a:cubicBezTo>
                  <a:cubicBezTo>
                    <a:pt x="252" y="256"/>
                    <a:pt x="245" y="252"/>
                    <a:pt x="235" y="251"/>
                  </a:cubicBezTo>
                  <a:cubicBezTo>
                    <a:pt x="227" y="250"/>
                    <a:pt x="225" y="253"/>
                    <a:pt x="226" y="261"/>
                  </a:cubicBezTo>
                  <a:cubicBezTo>
                    <a:pt x="227" y="273"/>
                    <a:pt x="224" y="279"/>
                    <a:pt x="214" y="281"/>
                  </a:cubicBezTo>
                  <a:cubicBezTo>
                    <a:pt x="211" y="282"/>
                    <a:pt x="207" y="281"/>
                    <a:pt x="204" y="279"/>
                  </a:cubicBezTo>
                  <a:cubicBezTo>
                    <a:pt x="198" y="277"/>
                    <a:pt x="193" y="278"/>
                    <a:pt x="188" y="282"/>
                  </a:cubicBezTo>
                  <a:cubicBezTo>
                    <a:pt x="184" y="286"/>
                    <a:pt x="180" y="287"/>
                    <a:pt x="174" y="285"/>
                  </a:cubicBezTo>
                  <a:cubicBezTo>
                    <a:pt x="169" y="282"/>
                    <a:pt x="167" y="277"/>
                    <a:pt x="167" y="271"/>
                  </a:cubicBezTo>
                  <a:cubicBezTo>
                    <a:pt x="167" y="271"/>
                    <a:pt x="167" y="270"/>
                    <a:pt x="167" y="269"/>
                  </a:cubicBezTo>
                  <a:cubicBezTo>
                    <a:pt x="167" y="266"/>
                    <a:pt x="170" y="261"/>
                    <a:pt x="166" y="259"/>
                  </a:cubicBezTo>
                  <a:cubicBezTo>
                    <a:pt x="162" y="257"/>
                    <a:pt x="158" y="258"/>
                    <a:pt x="154" y="260"/>
                  </a:cubicBezTo>
                  <a:cubicBezTo>
                    <a:pt x="147" y="264"/>
                    <a:pt x="142" y="269"/>
                    <a:pt x="140" y="277"/>
                  </a:cubicBezTo>
                  <a:cubicBezTo>
                    <a:pt x="138" y="283"/>
                    <a:pt x="140" y="286"/>
                    <a:pt x="146" y="286"/>
                  </a:cubicBezTo>
                  <a:cubicBezTo>
                    <a:pt x="152" y="287"/>
                    <a:pt x="158" y="288"/>
                    <a:pt x="162" y="294"/>
                  </a:cubicBezTo>
                  <a:cubicBezTo>
                    <a:pt x="166" y="300"/>
                    <a:pt x="164" y="306"/>
                    <a:pt x="160" y="312"/>
                  </a:cubicBezTo>
                  <a:cubicBezTo>
                    <a:pt x="158" y="315"/>
                    <a:pt x="155" y="318"/>
                    <a:pt x="157" y="323"/>
                  </a:cubicBezTo>
                  <a:cubicBezTo>
                    <a:pt x="163" y="331"/>
                    <a:pt x="171" y="335"/>
                    <a:pt x="180" y="337"/>
                  </a:cubicBezTo>
                  <a:cubicBezTo>
                    <a:pt x="195" y="342"/>
                    <a:pt x="212" y="344"/>
                    <a:pt x="228" y="350"/>
                  </a:cubicBezTo>
                  <a:cubicBezTo>
                    <a:pt x="237" y="353"/>
                    <a:pt x="242" y="348"/>
                    <a:pt x="239" y="338"/>
                  </a:cubicBezTo>
                  <a:cubicBezTo>
                    <a:pt x="236" y="324"/>
                    <a:pt x="244" y="316"/>
                    <a:pt x="259" y="318"/>
                  </a:cubicBezTo>
                  <a:cubicBezTo>
                    <a:pt x="270" y="320"/>
                    <a:pt x="278" y="325"/>
                    <a:pt x="284" y="335"/>
                  </a:cubicBezTo>
                  <a:cubicBezTo>
                    <a:pt x="290" y="343"/>
                    <a:pt x="286" y="352"/>
                    <a:pt x="276" y="354"/>
                  </a:cubicBezTo>
                  <a:cubicBezTo>
                    <a:pt x="275" y="355"/>
                    <a:pt x="273" y="355"/>
                    <a:pt x="271" y="355"/>
                  </a:cubicBezTo>
                  <a:cubicBezTo>
                    <a:pt x="264" y="358"/>
                    <a:pt x="264" y="362"/>
                    <a:pt x="269" y="367"/>
                  </a:cubicBezTo>
                  <a:cubicBezTo>
                    <a:pt x="272" y="371"/>
                    <a:pt x="278" y="372"/>
                    <a:pt x="280" y="377"/>
                  </a:cubicBezTo>
                  <a:cubicBezTo>
                    <a:pt x="280" y="379"/>
                    <a:pt x="279" y="380"/>
                    <a:pt x="278" y="380"/>
                  </a:cubicBezTo>
                  <a:cubicBezTo>
                    <a:pt x="271" y="378"/>
                    <a:pt x="265" y="373"/>
                    <a:pt x="260" y="367"/>
                  </a:cubicBezTo>
                  <a:cubicBezTo>
                    <a:pt x="256" y="361"/>
                    <a:pt x="260" y="352"/>
                    <a:pt x="267" y="349"/>
                  </a:cubicBezTo>
                  <a:cubicBezTo>
                    <a:pt x="268" y="348"/>
                    <a:pt x="269" y="348"/>
                    <a:pt x="270" y="348"/>
                  </a:cubicBezTo>
                  <a:cubicBezTo>
                    <a:pt x="274" y="347"/>
                    <a:pt x="279" y="347"/>
                    <a:pt x="279" y="342"/>
                  </a:cubicBezTo>
                  <a:cubicBezTo>
                    <a:pt x="280" y="337"/>
                    <a:pt x="276" y="334"/>
                    <a:pt x="272" y="331"/>
                  </a:cubicBezTo>
                  <a:cubicBezTo>
                    <a:pt x="267" y="326"/>
                    <a:pt x="260" y="325"/>
                    <a:pt x="253" y="325"/>
                  </a:cubicBezTo>
                  <a:cubicBezTo>
                    <a:pt x="247" y="326"/>
                    <a:pt x="245" y="329"/>
                    <a:pt x="246" y="334"/>
                  </a:cubicBezTo>
                  <a:cubicBezTo>
                    <a:pt x="246" y="335"/>
                    <a:pt x="246" y="334"/>
                    <a:pt x="246" y="335"/>
                  </a:cubicBezTo>
                  <a:cubicBezTo>
                    <a:pt x="250" y="353"/>
                    <a:pt x="246" y="357"/>
                    <a:pt x="228" y="358"/>
                  </a:cubicBezTo>
                  <a:cubicBezTo>
                    <a:pt x="225" y="358"/>
                    <a:pt x="225" y="360"/>
                    <a:pt x="225" y="362"/>
                  </a:cubicBezTo>
                  <a:cubicBezTo>
                    <a:pt x="225" y="364"/>
                    <a:pt x="225" y="367"/>
                    <a:pt x="224" y="369"/>
                  </a:cubicBezTo>
                  <a:cubicBezTo>
                    <a:pt x="216" y="383"/>
                    <a:pt x="215" y="399"/>
                    <a:pt x="206" y="412"/>
                  </a:cubicBezTo>
                  <a:cubicBezTo>
                    <a:pt x="204" y="415"/>
                    <a:pt x="202" y="419"/>
                    <a:pt x="199" y="422"/>
                  </a:cubicBezTo>
                  <a:cubicBezTo>
                    <a:pt x="197" y="426"/>
                    <a:pt x="195" y="430"/>
                    <a:pt x="189" y="430"/>
                  </a:cubicBezTo>
                  <a:cubicBezTo>
                    <a:pt x="187" y="429"/>
                    <a:pt x="187" y="427"/>
                    <a:pt x="188" y="425"/>
                  </a:cubicBezTo>
                  <a:cubicBezTo>
                    <a:pt x="193" y="419"/>
                    <a:pt x="197" y="411"/>
                    <a:pt x="203" y="405"/>
                  </a:cubicBezTo>
                  <a:cubicBezTo>
                    <a:pt x="203" y="405"/>
                    <a:pt x="203" y="405"/>
                    <a:pt x="203" y="404"/>
                  </a:cubicBezTo>
                  <a:cubicBezTo>
                    <a:pt x="206" y="391"/>
                    <a:pt x="213" y="378"/>
                    <a:pt x="218" y="366"/>
                  </a:cubicBezTo>
                  <a:cubicBezTo>
                    <a:pt x="218" y="364"/>
                    <a:pt x="218" y="363"/>
                    <a:pt x="218" y="361"/>
                  </a:cubicBezTo>
                  <a:cubicBezTo>
                    <a:pt x="219" y="356"/>
                    <a:pt x="216" y="353"/>
                    <a:pt x="211" y="352"/>
                  </a:cubicBezTo>
                  <a:cubicBezTo>
                    <a:pt x="202" y="350"/>
                    <a:pt x="194" y="348"/>
                    <a:pt x="185" y="346"/>
                  </a:cubicBezTo>
                  <a:cubicBezTo>
                    <a:pt x="174" y="343"/>
                    <a:pt x="165" y="338"/>
                    <a:pt x="155" y="333"/>
                  </a:cubicBezTo>
                  <a:cubicBezTo>
                    <a:pt x="151" y="333"/>
                    <a:pt x="147" y="332"/>
                    <a:pt x="144" y="332"/>
                  </a:cubicBezTo>
                  <a:cubicBezTo>
                    <a:pt x="139" y="331"/>
                    <a:pt x="134" y="332"/>
                    <a:pt x="131" y="336"/>
                  </a:cubicBezTo>
                  <a:cubicBezTo>
                    <a:pt x="129" y="340"/>
                    <a:pt x="132" y="343"/>
                    <a:pt x="133" y="347"/>
                  </a:cubicBezTo>
                  <a:cubicBezTo>
                    <a:pt x="136" y="352"/>
                    <a:pt x="136" y="358"/>
                    <a:pt x="131" y="363"/>
                  </a:cubicBezTo>
                  <a:cubicBezTo>
                    <a:pt x="119" y="372"/>
                    <a:pt x="95" y="368"/>
                    <a:pt x="87" y="354"/>
                  </a:cubicBezTo>
                  <a:cubicBezTo>
                    <a:pt x="82" y="346"/>
                    <a:pt x="85" y="338"/>
                    <a:pt x="94" y="335"/>
                  </a:cubicBezTo>
                  <a:cubicBezTo>
                    <a:pt x="97" y="333"/>
                    <a:pt x="101" y="332"/>
                    <a:pt x="103" y="328"/>
                  </a:cubicBezTo>
                  <a:cubicBezTo>
                    <a:pt x="103" y="322"/>
                    <a:pt x="97" y="322"/>
                    <a:pt x="94" y="319"/>
                  </a:cubicBezTo>
                  <a:cubicBezTo>
                    <a:pt x="89" y="315"/>
                    <a:pt x="85" y="315"/>
                    <a:pt x="81" y="319"/>
                  </a:cubicBezTo>
                  <a:cubicBezTo>
                    <a:pt x="72" y="324"/>
                    <a:pt x="62" y="324"/>
                    <a:pt x="52" y="324"/>
                  </a:cubicBezTo>
                  <a:cubicBezTo>
                    <a:pt x="51" y="324"/>
                    <a:pt x="50" y="324"/>
                    <a:pt x="49" y="324"/>
                  </a:cubicBezTo>
                  <a:cubicBezTo>
                    <a:pt x="47" y="323"/>
                    <a:pt x="45" y="324"/>
                    <a:pt x="45" y="321"/>
                  </a:cubicBezTo>
                  <a:cubicBezTo>
                    <a:pt x="45" y="319"/>
                    <a:pt x="48" y="320"/>
                    <a:pt x="49" y="319"/>
                  </a:cubicBezTo>
                  <a:cubicBezTo>
                    <a:pt x="49" y="319"/>
                    <a:pt x="50" y="319"/>
                    <a:pt x="50" y="319"/>
                  </a:cubicBezTo>
                  <a:cubicBezTo>
                    <a:pt x="55" y="317"/>
                    <a:pt x="61" y="319"/>
                    <a:pt x="66" y="318"/>
                  </a:cubicBezTo>
                  <a:cubicBezTo>
                    <a:pt x="82" y="317"/>
                    <a:pt x="89" y="310"/>
                    <a:pt x="90" y="295"/>
                  </a:cubicBezTo>
                  <a:cubicBezTo>
                    <a:pt x="90" y="292"/>
                    <a:pt x="90" y="288"/>
                    <a:pt x="90" y="284"/>
                  </a:cubicBezTo>
                  <a:cubicBezTo>
                    <a:pt x="89" y="276"/>
                    <a:pt x="81" y="272"/>
                    <a:pt x="74" y="277"/>
                  </a:cubicBezTo>
                  <a:cubicBezTo>
                    <a:pt x="73" y="278"/>
                    <a:pt x="72" y="279"/>
                    <a:pt x="70" y="280"/>
                  </a:cubicBezTo>
                  <a:cubicBezTo>
                    <a:pt x="61" y="288"/>
                    <a:pt x="53" y="286"/>
                    <a:pt x="48" y="275"/>
                  </a:cubicBezTo>
                  <a:cubicBezTo>
                    <a:pt x="43" y="264"/>
                    <a:pt x="45" y="248"/>
                    <a:pt x="53" y="241"/>
                  </a:cubicBezTo>
                  <a:cubicBezTo>
                    <a:pt x="58" y="235"/>
                    <a:pt x="64" y="235"/>
                    <a:pt x="69" y="241"/>
                  </a:cubicBezTo>
                  <a:cubicBezTo>
                    <a:pt x="69" y="242"/>
                    <a:pt x="70" y="243"/>
                    <a:pt x="70" y="243"/>
                  </a:cubicBezTo>
                  <a:cubicBezTo>
                    <a:pt x="73" y="248"/>
                    <a:pt x="76" y="253"/>
                    <a:pt x="83" y="250"/>
                  </a:cubicBezTo>
                  <a:cubicBezTo>
                    <a:pt x="87" y="248"/>
                    <a:pt x="90" y="240"/>
                    <a:pt x="88" y="234"/>
                  </a:cubicBezTo>
                  <a:cubicBezTo>
                    <a:pt x="86" y="228"/>
                    <a:pt x="83" y="221"/>
                    <a:pt x="84" y="214"/>
                  </a:cubicBezTo>
                  <a:cubicBezTo>
                    <a:pt x="85" y="214"/>
                    <a:pt x="85" y="213"/>
                    <a:pt x="84" y="213"/>
                  </a:cubicBezTo>
                  <a:cubicBezTo>
                    <a:pt x="75" y="204"/>
                    <a:pt x="73" y="189"/>
                    <a:pt x="59" y="184"/>
                  </a:cubicBezTo>
                  <a:cubicBezTo>
                    <a:pt x="54" y="183"/>
                    <a:pt x="49" y="181"/>
                    <a:pt x="46" y="187"/>
                  </a:cubicBezTo>
                  <a:cubicBezTo>
                    <a:pt x="46" y="188"/>
                    <a:pt x="46" y="188"/>
                    <a:pt x="46" y="188"/>
                  </a:cubicBezTo>
                  <a:cubicBezTo>
                    <a:pt x="46" y="193"/>
                    <a:pt x="46" y="197"/>
                    <a:pt x="46" y="202"/>
                  </a:cubicBezTo>
                  <a:cubicBezTo>
                    <a:pt x="45" y="202"/>
                    <a:pt x="45" y="203"/>
                    <a:pt x="44" y="203"/>
                  </a:cubicBezTo>
                  <a:cubicBezTo>
                    <a:pt x="37" y="210"/>
                    <a:pt x="31" y="212"/>
                    <a:pt x="22" y="207"/>
                  </a:cubicBezTo>
                  <a:cubicBezTo>
                    <a:pt x="14" y="203"/>
                    <a:pt x="8" y="197"/>
                    <a:pt x="5" y="188"/>
                  </a:cubicBezTo>
                  <a:cubicBezTo>
                    <a:pt x="0" y="177"/>
                    <a:pt x="6" y="169"/>
                    <a:pt x="18" y="171"/>
                  </a:cubicBezTo>
                  <a:cubicBezTo>
                    <a:pt x="20" y="171"/>
                    <a:pt x="23" y="171"/>
                    <a:pt x="25" y="171"/>
                  </a:cubicBezTo>
                  <a:cubicBezTo>
                    <a:pt x="31" y="170"/>
                    <a:pt x="33" y="165"/>
                    <a:pt x="29" y="160"/>
                  </a:cubicBezTo>
                  <a:cubicBezTo>
                    <a:pt x="27" y="156"/>
                    <a:pt x="24" y="153"/>
                    <a:pt x="21" y="150"/>
                  </a:cubicBezTo>
                  <a:cubicBezTo>
                    <a:pt x="15" y="144"/>
                    <a:pt x="9" y="138"/>
                    <a:pt x="4" y="130"/>
                  </a:cubicBezTo>
                  <a:cubicBezTo>
                    <a:pt x="6" y="129"/>
                    <a:pt x="7" y="131"/>
                    <a:pt x="9" y="131"/>
                  </a:cubicBezTo>
                  <a:cubicBezTo>
                    <a:pt x="10" y="133"/>
                    <a:pt x="11" y="135"/>
                    <a:pt x="13" y="136"/>
                  </a:cubicBezTo>
                  <a:cubicBezTo>
                    <a:pt x="18" y="142"/>
                    <a:pt x="23" y="147"/>
                    <a:pt x="28" y="152"/>
                  </a:cubicBezTo>
                  <a:cubicBezTo>
                    <a:pt x="32" y="157"/>
                    <a:pt x="37" y="161"/>
                    <a:pt x="34" y="168"/>
                  </a:cubicBezTo>
                  <a:cubicBezTo>
                    <a:pt x="31" y="174"/>
                    <a:pt x="25" y="175"/>
                    <a:pt x="18" y="174"/>
                  </a:cubicBezTo>
                  <a:cubicBezTo>
                    <a:pt x="7" y="173"/>
                    <a:pt x="4" y="178"/>
                    <a:pt x="8" y="188"/>
                  </a:cubicBezTo>
                  <a:cubicBezTo>
                    <a:pt x="12" y="196"/>
                    <a:pt x="18" y="202"/>
                    <a:pt x="27" y="205"/>
                  </a:cubicBezTo>
                  <a:cubicBezTo>
                    <a:pt x="36" y="207"/>
                    <a:pt x="41" y="203"/>
                    <a:pt x="41" y="194"/>
                  </a:cubicBezTo>
                  <a:cubicBezTo>
                    <a:pt x="42" y="179"/>
                    <a:pt x="49" y="175"/>
                    <a:pt x="62" y="182"/>
                  </a:cubicBezTo>
                  <a:cubicBezTo>
                    <a:pt x="71" y="186"/>
                    <a:pt x="75" y="194"/>
                    <a:pt x="80" y="202"/>
                  </a:cubicBezTo>
                  <a:cubicBezTo>
                    <a:pt x="85" y="209"/>
                    <a:pt x="85" y="209"/>
                    <a:pt x="92" y="204"/>
                  </a:cubicBezTo>
                  <a:cubicBezTo>
                    <a:pt x="99" y="197"/>
                    <a:pt x="108" y="192"/>
                    <a:pt x="118" y="190"/>
                  </a:cubicBezTo>
                  <a:cubicBezTo>
                    <a:pt x="123" y="189"/>
                    <a:pt x="129" y="188"/>
                    <a:pt x="134" y="191"/>
                  </a:cubicBezTo>
                  <a:cubicBezTo>
                    <a:pt x="142" y="195"/>
                    <a:pt x="144" y="203"/>
                    <a:pt x="139" y="211"/>
                  </a:cubicBezTo>
                  <a:cubicBezTo>
                    <a:pt x="136" y="214"/>
                    <a:pt x="133" y="217"/>
                    <a:pt x="135" y="222"/>
                  </a:cubicBezTo>
                  <a:cubicBezTo>
                    <a:pt x="138" y="226"/>
                    <a:pt x="143" y="226"/>
                    <a:pt x="147" y="226"/>
                  </a:cubicBezTo>
                  <a:cubicBezTo>
                    <a:pt x="157" y="225"/>
                    <a:pt x="165" y="222"/>
                    <a:pt x="171" y="214"/>
                  </a:cubicBezTo>
                  <a:cubicBezTo>
                    <a:pt x="176" y="209"/>
                    <a:pt x="175" y="205"/>
                    <a:pt x="168" y="201"/>
                  </a:cubicBezTo>
                  <a:cubicBezTo>
                    <a:pt x="168" y="201"/>
                    <a:pt x="167" y="201"/>
                    <a:pt x="166" y="200"/>
                  </a:cubicBezTo>
                  <a:cubicBezTo>
                    <a:pt x="161" y="198"/>
                    <a:pt x="155" y="195"/>
                    <a:pt x="156" y="188"/>
                  </a:cubicBezTo>
                  <a:cubicBezTo>
                    <a:pt x="156" y="180"/>
                    <a:pt x="162" y="176"/>
                    <a:pt x="168" y="173"/>
                  </a:cubicBezTo>
                  <a:cubicBezTo>
                    <a:pt x="176" y="170"/>
                    <a:pt x="185" y="170"/>
                    <a:pt x="192" y="167"/>
                  </a:cubicBezTo>
                  <a:cubicBezTo>
                    <a:pt x="200" y="163"/>
                    <a:pt x="200" y="161"/>
                    <a:pt x="194" y="155"/>
                  </a:cubicBezTo>
                  <a:cubicBezTo>
                    <a:pt x="189" y="150"/>
                    <a:pt x="183" y="149"/>
                    <a:pt x="178" y="145"/>
                  </a:cubicBezTo>
                  <a:cubicBezTo>
                    <a:pt x="168" y="139"/>
                    <a:pt x="168" y="130"/>
                    <a:pt x="178" y="124"/>
                  </a:cubicBezTo>
                  <a:cubicBezTo>
                    <a:pt x="180" y="124"/>
                    <a:pt x="182" y="123"/>
                    <a:pt x="183" y="125"/>
                  </a:cubicBezTo>
                  <a:cubicBezTo>
                    <a:pt x="184" y="127"/>
                    <a:pt x="181" y="128"/>
                    <a:pt x="180" y="129"/>
                  </a:cubicBezTo>
                  <a:cubicBezTo>
                    <a:pt x="175" y="133"/>
                    <a:pt x="175" y="137"/>
                    <a:pt x="181" y="140"/>
                  </a:cubicBezTo>
                  <a:cubicBezTo>
                    <a:pt x="186" y="144"/>
                    <a:pt x="192" y="146"/>
                    <a:pt x="197" y="150"/>
                  </a:cubicBezTo>
                  <a:cubicBezTo>
                    <a:pt x="205" y="157"/>
                    <a:pt x="205" y="157"/>
                    <a:pt x="213" y="149"/>
                  </a:cubicBezTo>
                  <a:cubicBezTo>
                    <a:pt x="217" y="145"/>
                    <a:pt x="221" y="140"/>
                    <a:pt x="221" y="133"/>
                  </a:cubicBezTo>
                  <a:cubicBezTo>
                    <a:pt x="222" y="125"/>
                    <a:pt x="221" y="116"/>
                    <a:pt x="219" y="109"/>
                  </a:cubicBezTo>
                  <a:cubicBezTo>
                    <a:pt x="217" y="103"/>
                    <a:pt x="214" y="98"/>
                    <a:pt x="209" y="95"/>
                  </a:cubicBezTo>
                  <a:cubicBezTo>
                    <a:pt x="200" y="89"/>
                    <a:pt x="193" y="81"/>
                    <a:pt x="186" y="73"/>
                  </a:cubicBezTo>
                  <a:cubicBezTo>
                    <a:pt x="183" y="68"/>
                    <a:pt x="178" y="63"/>
                    <a:pt x="174" y="59"/>
                  </a:cubicBezTo>
                  <a:cubicBezTo>
                    <a:pt x="171" y="55"/>
                    <a:pt x="167" y="50"/>
                    <a:pt x="170" y="44"/>
                  </a:cubicBezTo>
                  <a:cubicBezTo>
                    <a:pt x="173" y="38"/>
                    <a:pt x="178" y="35"/>
                    <a:pt x="185" y="35"/>
                  </a:cubicBezTo>
                  <a:cubicBezTo>
                    <a:pt x="188" y="35"/>
                    <a:pt x="193" y="37"/>
                    <a:pt x="195" y="32"/>
                  </a:cubicBezTo>
                  <a:cubicBezTo>
                    <a:pt x="197" y="27"/>
                    <a:pt x="194" y="24"/>
                    <a:pt x="191" y="20"/>
                  </a:cubicBezTo>
                  <a:cubicBezTo>
                    <a:pt x="187" y="15"/>
                    <a:pt x="182" y="11"/>
                    <a:pt x="176" y="9"/>
                  </a:cubicBezTo>
                  <a:cubicBezTo>
                    <a:pt x="169" y="7"/>
                    <a:pt x="165" y="10"/>
                    <a:pt x="165" y="17"/>
                  </a:cubicBezTo>
                  <a:cubicBezTo>
                    <a:pt x="165" y="18"/>
                    <a:pt x="165" y="19"/>
                    <a:pt x="165" y="21"/>
                  </a:cubicBezTo>
                  <a:cubicBezTo>
                    <a:pt x="164" y="33"/>
                    <a:pt x="154" y="39"/>
                    <a:pt x="144" y="34"/>
                  </a:cubicBezTo>
                  <a:cubicBezTo>
                    <a:pt x="135" y="29"/>
                    <a:pt x="129" y="27"/>
                    <a:pt x="123" y="37"/>
                  </a:cubicBezTo>
                  <a:cubicBezTo>
                    <a:pt x="121" y="39"/>
                    <a:pt x="118" y="41"/>
                    <a:pt x="115" y="41"/>
                  </a:cubicBezTo>
                  <a:cubicBezTo>
                    <a:pt x="106" y="42"/>
                    <a:pt x="99" y="46"/>
                    <a:pt x="94" y="53"/>
                  </a:cubicBezTo>
                  <a:cubicBezTo>
                    <a:pt x="91" y="52"/>
                    <a:pt x="92" y="50"/>
                    <a:pt x="93" y="48"/>
                  </a:cubicBezTo>
                  <a:cubicBezTo>
                    <a:pt x="95" y="39"/>
                    <a:pt x="103" y="38"/>
                    <a:pt x="110" y="36"/>
                  </a:cubicBezTo>
                  <a:cubicBezTo>
                    <a:pt x="122" y="33"/>
                    <a:pt x="128" y="26"/>
                    <a:pt x="128" y="14"/>
                  </a:cubicBezTo>
                  <a:cubicBezTo>
                    <a:pt x="128" y="11"/>
                    <a:pt x="128" y="9"/>
                    <a:pt x="127" y="7"/>
                  </a:cubicBezTo>
                  <a:cubicBezTo>
                    <a:pt x="125" y="4"/>
                    <a:pt x="128" y="5"/>
                    <a:pt x="129" y="5"/>
                  </a:cubicBezTo>
                  <a:cubicBezTo>
                    <a:pt x="135" y="8"/>
                    <a:pt x="134" y="13"/>
                    <a:pt x="132" y="18"/>
                  </a:cubicBezTo>
                  <a:cubicBezTo>
                    <a:pt x="137" y="27"/>
                    <a:pt x="145" y="31"/>
                    <a:pt x="153" y="29"/>
                  </a:cubicBezTo>
                  <a:cubicBezTo>
                    <a:pt x="157" y="28"/>
                    <a:pt x="160" y="26"/>
                    <a:pt x="160" y="21"/>
                  </a:cubicBezTo>
                  <a:cubicBezTo>
                    <a:pt x="160" y="19"/>
                    <a:pt x="160" y="17"/>
                    <a:pt x="160" y="15"/>
                  </a:cubicBezTo>
                  <a:cubicBezTo>
                    <a:pt x="160" y="4"/>
                    <a:pt x="166" y="0"/>
                    <a:pt x="177" y="3"/>
                  </a:cubicBezTo>
                  <a:cubicBezTo>
                    <a:pt x="186" y="6"/>
                    <a:pt x="192" y="13"/>
                    <a:pt x="198" y="19"/>
                  </a:cubicBezTo>
                  <a:cubicBezTo>
                    <a:pt x="204" y="25"/>
                    <a:pt x="204" y="28"/>
                    <a:pt x="201" y="36"/>
                  </a:cubicBezTo>
                  <a:cubicBezTo>
                    <a:pt x="197" y="41"/>
                    <a:pt x="193" y="42"/>
                    <a:pt x="188" y="41"/>
                  </a:cubicBezTo>
                  <a:cubicBezTo>
                    <a:pt x="182" y="40"/>
                    <a:pt x="178" y="40"/>
                    <a:pt x="175" y="45"/>
                  </a:cubicBezTo>
                  <a:cubicBezTo>
                    <a:pt x="172" y="51"/>
                    <a:pt x="177" y="54"/>
                    <a:pt x="180" y="57"/>
                  </a:cubicBezTo>
                  <a:cubicBezTo>
                    <a:pt x="192" y="71"/>
                    <a:pt x="203" y="86"/>
                    <a:pt x="218" y="96"/>
                  </a:cubicBezTo>
                  <a:cubicBezTo>
                    <a:pt x="220" y="97"/>
                    <a:pt x="221" y="100"/>
                    <a:pt x="223" y="101"/>
                  </a:cubicBezTo>
                  <a:cubicBezTo>
                    <a:pt x="230" y="112"/>
                    <a:pt x="231" y="135"/>
                    <a:pt x="224" y="145"/>
                  </a:cubicBezTo>
                  <a:cubicBezTo>
                    <a:pt x="217" y="153"/>
                    <a:pt x="210" y="160"/>
                    <a:pt x="200" y="166"/>
                  </a:cubicBezTo>
                  <a:cubicBezTo>
                    <a:pt x="199" y="167"/>
                    <a:pt x="198" y="167"/>
                    <a:pt x="198" y="169"/>
                  </a:cubicBezTo>
                  <a:cubicBezTo>
                    <a:pt x="199" y="171"/>
                    <a:pt x="200" y="171"/>
                    <a:pt x="202" y="171"/>
                  </a:cubicBezTo>
                  <a:cubicBezTo>
                    <a:pt x="203" y="171"/>
                    <a:pt x="205" y="171"/>
                    <a:pt x="207" y="171"/>
                  </a:cubicBezTo>
                  <a:cubicBezTo>
                    <a:pt x="217" y="171"/>
                    <a:pt x="225" y="176"/>
                    <a:pt x="230" y="185"/>
                  </a:cubicBezTo>
                  <a:cubicBezTo>
                    <a:pt x="233" y="189"/>
                    <a:pt x="232" y="193"/>
                    <a:pt x="228" y="196"/>
                  </a:cubicBezTo>
                  <a:cubicBezTo>
                    <a:pt x="224" y="200"/>
                    <a:pt x="219" y="201"/>
                    <a:pt x="213" y="201"/>
                  </a:cubicBezTo>
                  <a:cubicBezTo>
                    <a:pt x="210" y="201"/>
                    <a:pt x="206" y="200"/>
                    <a:pt x="205" y="205"/>
                  </a:cubicBezTo>
                  <a:cubicBezTo>
                    <a:pt x="206" y="209"/>
                    <a:pt x="207" y="213"/>
                    <a:pt x="208" y="217"/>
                  </a:cubicBezTo>
                  <a:cubicBezTo>
                    <a:pt x="212" y="225"/>
                    <a:pt x="220" y="229"/>
                    <a:pt x="228" y="230"/>
                  </a:cubicBezTo>
                  <a:cubicBezTo>
                    <a:pt x="238" y="231"/>
                    <a:pt x="242" y="227"/>
                    <a:pt x="240" y="217"/>
                  </a:cubicBezTo>
                  <a:cubicBezTo>
                    <a:pt x="239" y="214"/>
                    <a:pt x="239" y="210"/>
                    <a:pt x="241" y="207"/>
                  </a:cubicBezTo>
                  <a:cubicBezTo>
                    <a:pt x="244" y="200"/>
                    <a:pt x="250" y="198"/>
                    <a:pt x="258" y="203"/>
                  </a:cubicBezTo>
                  <a:cubicBezTo>
                    <a:pt x="266" y="207"/>
                    <a:pt x="274" y="207"/>
                    <a:pt x="281" y="201"/>
                  </a:cubicBezTo>
                  <a:close/>
                </a:path>
              </a:pathLst>
            </a:custGeom>
            <a:solidFill>
              <a:srgbClr val="341A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2" name="Freeform 88"/>
            <p:cNvSpPr>
              <a:spLocks/>
            </p:cNvSpPr>
            <p:nvPr/>
          </p:nvSpPr>
          <p:spPr bwMode="auto">
            <a:xfrm>
              <a:off x="-4064539" y="2869599"/>
              <a:ext cx="150815" cy="358773"/>
            </a:xfrm>
            <a:custGeom>
              <a:avLst/>
              <a:gdLst>
                <a:gd name="T0" fmla="*/ 0 w 28"/>
                <a:gd name="T1" fmla="*/ 3 h 67"/>
                <a:gd name="T2" fmla="*/ 9 w 28"/>
                <a:gd name="T3" fmla="*/ 1 h 67"/>
                <a:gd name="T4" fmla="*/ 28 w 28"/>
                <a:gd name="T5" fmla="*/ 28 h 67"/>
                <a:gd name="T6" fmla="*/ 26 w 28"/>
                <a:gd name="T7" fmla="*/ 67 h 67"/>
                <a:gd name="T8" fmla="*/ 25 w 28"/>
                <a:gd name="T9" fmla="*/ 35 h 67"/>
                <a:gd name="T10" fmla="*/ 21 w 28"/>
                <a:gd name="T11" fmla="*/ 15 h 67"/>
                <a:gd name="T12" fmla="*/ 0 w 28"/>
                <a:gd name="T13" fmla="*/ 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67">
                  <a:moveTo>
                    <a:pt x="0" y="3"/>
                  </a:moveTo>
                  <a:cubicBezTo>
                    <a:pt x="3" y="0"/>
                    <a:pt x="6" y="0"/>
                    <a:pt x="9" y="1"/>
                  </a:cubicBezTo>
                  <a:cubicBezTo>
                    <a:pt x="18" y="4"/>
                    <a:pt x="28" y="18"/>
                    <a:pt x="28" y="28"/>
                  </a:cubicBezTo>
                  <a:cubicBezTo>
                    <a:pt x="28" y="41"/>
                    <a:pt x="28" y="54"/>
                    <a:pt x="26" y="67"/>
                  </a:cubicBezTo>
                  <a:cubicBezTo>
                    <a:pt x="24" y="57"/>
                    <a:pt x="26" y="46"/>
                    <a:pt x="25" y="35"/>
                  </a:cubicBezTo>
                  <a:cubicBezTo>
                    <a:pt x="25" y="29"/>
                    <a:pt x="26" y="21"/>
                    <a:pt x="21" y="15"/>
                  </a:cubicBezTo>
                  <a:cubicBezTo>
                    <a:pt x="16" y="9"/>
                    <a:pt x="10" y="2"/>
                    <a:pt x="0" y="3"/>
                  </a:cubicBezTo>
                  <a:close/>
                </a:path>
              </a:pathLst>
            </a:custGeom>
            <a:solidFill>
              <a:srgbClr val="CD7A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3" name="Freeform 89"/>
            <p:cNvSpPr>
              <a:spLocks/>
            </p:cNvSpPr>
            <p:nvPr/>
          </p:nvSpPr>
          <p:spPr bwMode="auto">
            <a:xfrm>
              <a:off x="-4256630" y="3079148"/>
              <a:ext cx="47626" cy="252411"/>
            </a:xfrm>
            <a:custGeom>
              <a:avLst/>
              <a:gdLst>
                <a:gd name="T0" fmla="*/ 1 w 9"/>
                <a:gd name="T1" fmla="*/ 47 h 47"/>
                <a:gd name="T2" fmla="*/ 0 w 9"/>
                <a:gd name="T3" fmla="*/ 3 h 47"/>
                <a:gd name="T4" fmla="*/ 1 w 9"/>
                <a:gd name="T5" fmla="*/ 2 h 47"/>
                <a:gd name="T6" fmla="*/ 3 w 9"/>
                <a:gd name="T7" fmla="*/ 47 h 47"/>
                <a:gd name="T8" fmla="*/ 1 w 9"/>
                <a:gd name="T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7">
                  <a:moveTo>
                    <a:pt x="1" y="47"/>
                  </a:moveTo>
                  <a:cubicBezTo>
                    <a:pt x="7" y="32"/>
                    <a:pt x="4" y="18"/>
                    <a:pt x="0" y="3"/>
                  </a:cubicBezTo>
                  <a:cubicBezTo>
                    <a:pt x="0" y="3"/>
                    <a:pt x="0" y="0"/>
                    <a:pt x="1" y="2"/>
                  </a:cubicBezTo>
                  <a:cubicBezTo>
                    <a:pt x="8" y="8"/>
                    <a:pt x="9" y="40"/>
                    <a:pt x="3" y="47"/>
                  </a:cubicBezTo>
                  <a:cubicBezTo>
                    <a:pt x="3" y="47"/>
                    <a:pt x="2" y="47"/>
                    <a:pt x="1" y="47"/>
                  </a:cubicBezTo>
                  <a:close/>
                </a:path>
              </a:pathLst>
            </a:custGeom>
            <a:solidFill>
              <a:srgbClr val="F09B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4" name="Freeform 90"/>
            <p:cNvSpPr>
              <a:spLocks/>
            </p:cNvSpPr>
            <p:nvPr/>
          </p:nvSpPr>
          <p:spPr bwMode="auto">
            <a:xfrm>
              <a:off x="-4396332" y="2621950"/>
              <a:ext cx="53976" cy="139699"/>
            </a:xfrm>
            <a:custGeom>
              <a:avLst/>
              <a:gdLst>
                <a:gd name="T0" fmla="*/ 4 w 10"/>
                <a:gd name="T1" fmla="*/ 23 h 26"/>
                <a:gd name="T2" fmla="*/ 1 w 10"/>
                <a:gd name="T3" fmla="*/ 6 h 26"/>
                <a:gd name="T4" fmla="*/ 0 w 10"/>
                <a:gd name="T5" fmla="*/ 0 h 26"/>
                <a:gd name="T6" fmla="*/ 7 w 10"/>
                <a:gd name="T7" fmla="*/ 22 h 26"/>
                <a:gd name="T8" fmla="*/ 4 w 10"/>
                <a:gd name="T9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6">
                  <a:moveTo>
                    <a:pt x="4" y="23"/>
                  </a:moveTo>
                  <a:cubicBezTo>
                    <a:pt x="5" y="17"/>
                    <a:pt x="4" y="12"/>
                    <a:pt x="1" y="6"/>
                  </a:cubicBezTo>
                  <a:cubicBezTo>
                    <a:pt x="1" y="5"/>
                    <a:pt x="0" y="3"/>
                    <a:pt x="0" y="0"/>
                  </a:cubicBezTo>
                  <a:cubicBezTo>
                    <a:pt x="6" y="7"/>
                    <a:pt x="10" y="13"/>
                    <a:pt x="7" y="22"/>
                  </a:cubicBezTo>
                  <a:cubicBezTo>
                    <a:pt x="6" y="23"/>
                    <a:pt x="6" y="26"/>
                    <a:pt x="4" y="23"/>
                  </a:cubicBezTo>
                  <a:close/>
                </a:path>
              </a:pathLst>
            </a:custGeom>
            <a:solidFill>
              <a:srgbClr val="E089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5" name="Freeform 91"/>
            <p:cNvSpPr>
              <a:spLocks/>
            </p:cNvSpPr>
            <p:nvPr/>
          </p:nvSpPr>
          <p:spPr bwMode="auto">
            <a:xfrm>
              <a:off x="-4267742" y="2928336"/>
              <a:ext cx="133352" cy="96837"/>
            </a:xfrm>
            <a:custGeom>
              <a:avLst/>
              <a:gdLst>
                <a:gd name="T0" fmla="*/ 0 w 25"/>
                <a:gd name="T1" fmla="*/ 0 h 18"/>
                <a:gd name="T2" fmla="*/ 25 w 25"/>
                <a:gd name="T3" fmla="*/ 13 h 18"/>
                <a:gd name="T4" fmla="*/ 0 w 25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8">
                  <a:moveTo>
                    <a:pt x="0" y="0"/>
                  </a:moveTo>
                  <a:cubicBezTo>
                    <a:pt x="7" y="7"/>
                    <a:pt x="14" y="14"/>
                    <a:pt x="25" y="13"/>
                  </a:cubicBezTo>
                  <a:cubicBezTo>
                    <a:pt x="15" y="18"/>
                    <a:pt x="4" y="12"/>
                    <a:pt x="0" y="0"/>
                  </a:cubicBezTo>
                  <a:close/>
                </a:path>
              </a:pathLst>
            </a:custGeom>
            <a:solidFill>
              <a:srgbClr val="D07C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6" name="Freeform 92"/>
            <p:cNvSpPr>
              <a:spLocks/>
            </p:cNvSpPr>
            <p:nvPr/>
          </p:nvSpPr>
          <p:spPr bwMode="auto">
            <a:xfrm>
              <a:off x="-4139153" y="3277585"/>
              <a:ext cx="53976" cy="150812"/>
            </a:xfrm>
            <a:custGeom>
              <a:avLst/>
              <a:gdLst>
                <a:gd name="T0" fmla="*/ 4 w 10"/>
                <a:gd name="T1" fmla="*/ 0 h 28"/>
                <a:gd name="T2" fmla="*/ 10 w 10"/>
                <a:gd name="T3" fmla="*/ 28 h 28"/>
                <a:gd name="T4" fmla="*/ 10 w 10"/>
                <a:gd name="T5" fmla="*/ 28 h 28"/>
                <a:gd name="T6" fmla="*/ 4 w 10"/>
                <a:gd name="T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8">
                  <a:moveTo>
                    <a:pt x="4" y="0"/>
                  </a:moveTo>
                  <a:cubicBezTo>
                    <a:pt x="3" y="10"/>
                    <a:pt x="5" y="19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3" y="23"/>
                    <a:pt x="0" y="7"/>
                    <a:pt x="4" y="0"/>
                  </a:cubicBezTo>
                  <a:close/>
                </a:path>
              </a:pathLst>
            </a:custGeom>
            <a:solidFill>
              <a:srgbClr val="CC7B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7" name="Freeform 93"/>
            <p:cNvSpPr>
              <a:spLocks/>
            </p:cNvSpPr>
            <p:nvPr/>
          </p:nvSpPr>
          <p:spPr bwMode="auto">
            <a:xfrm>
              <a:off x="-4085177" y="2890236"/>
              <a:ext cx="31751" cy="85725"/>
            </a:xfrm>
            <a:custGeom>
              <a:avLst/>
              <a:gdLst>
                <a:gd name="T0" fmla="*/ 0 w 6"/>
                <a:gd name="T1" fmla="*/ 13 h 16"/>
                <a:gd name="T2" fmla="*/ 3 w 6"/>
                <a:gd name="T3" fmla="*/ 0 h 16"/>
                <a:gd name="T4" fmla="*/ 2 w 6"/>
                <a:gd name="T5" fmla="*/ 15 h 16"/>
                <a:gd name="T6" fmla="*/ 0 w 6"/>
                <a:gd name="T7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6">
                  <a:moveTo>
                    <a:pt x="0" y="13"/>
                  </a:moveTo>
                  <a:cubicBezTo>
                    <a:pt x="1" y="9"/>
                    <a:pt x="0" y="4"/>
                    <a:pt x="3" y="0"/>
                  </a:cubicBezTo>
                  <a:cubicBezTo>
                    <a:pt x="6" y="5"/>
                    <a:pt x="3" y="10"/>
                    <a:pt x="2" y="15"/>
                  </a:cubicBezTo>
                  <a:cubicBezTo>
                    <a:pt x="1" y="16"/>
                    <a:pt x="0" y="14"/>
                    <a:pt x="0" y="13"/>
                  </a:cubicBezTo>
                  <a:close/>
                </a:path>
              </a:pathLst>
            </a:custGeom>
            <a:solidFill>
              <a:srgbClr val="E98C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8" name="Freeform 94"/>
            <p:cNvSpPr>
              <a:spLocks/>
            </p:cNvSpPr>
            <p:nvPr/>
          </p:nvSpPr>
          <p:spPr bwMode="auto">
            <a:xfrm>
              <a:off x="-4229642" y="3529996"/>
              <a:ext cx="31751" cy="80962"/>
            </a:xfrm>
            <a:custGeom>
              <a:avLst/>
              <a:gdLst>
                <a:gd name="T0" fmla="*/ 0 w 6"/>
                <a:gd name="T1" fmla="*/ 14 h 15"/>
                <a:gd name="T2" fmla="*/ 2 w 6"/>
                <a:gd name="T3" fmla="*/ 3 h 15"/>
                <a:gd name="T4" fmla="*/ 3 w 6"/>
                <a:gd name="T5" fmla="*/ 1 h 15"/>
                <a:gd name="T6" fmla="*/ 5 w 6"/>
                <a:gd name="T7" fmla="*/ 10 h 15"/>
                <a:gd name="T8" fmla="*/ 0 w 6"/>
                <a:gd name="T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5">
                  <a:moveTo>
                    <a:pt x="0" y="14"/>
                  </a:moveTo>
                  <a:cubicBezTo>
                    <a:pt x="2" y="10"/>
                    <a:pt x="3" y="7"/>
                    <a:pt x="2" y="3"/>
                  </a:cubicBezTo>
                  <a:cubicBezTo>
                    <a:pt x="2" y="2"/>
                    <a:pt x="3" y="0"/>
                    <a:pt x="3" y="1"/>
                  </a:cubicBezTo>
                  <a:cubicBezTo>
                    <a:pt x="6" y="3"/>
                    <a:pt x="5" y="7"/>
                    <a:pt x="5" y="10"/>
                  </a:cubicBezTo>
                  <a:cubicBezTo>
                    <a:pt x="5" y="12"/>
                    <a:pt x="4" y="15"/>
                    <a:pt x="0" y="14"/>
                  </a:cubicBezTo>
                  <a:close/>
                </a:path>
              </a:pathLst>
            </a:custGeom>
            <a:solidFill>
              <a:srgbClr val="E792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9" name="Freeform 95"/>
            <p:cNvSpPr>
              <a:spLocks/>
            </p:cNvSpPr>
            <p:nvPr/>
          </p:nvSpPr>
          <p:spPr bwMode="auto">
            <a:xfrm>
              <a:off x="-4761464" y="2567975"/>
              <a:ext cx="38101" cy="80962"/>
            </a:xfrm>
            <a:custGeom>
              <a:avLst/>
              <a:gdLst>
                <a:gd name="T0" fmla="*/ 3 w 7"/>
                <a:gd name="T1" fmla="*/ 15 h 15"/>
                <a:gd name="T2" fmla="*/ 0 w 7"/>
                <a:gd name="T3" fmla="*/ 2 h 15"/>
                <a:gd name="T4" fmla="*/ 2 w 7"/>
                <a:gd name="T5" fmla="*/ 0 h 15"/>
                <a:gd name="T6" fmla="*/ 3 w 7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5">
                  <a:moveTo>
                    <a:pt x="3" y="15"/>
                  </a:moveTo>
                  <a:cubicBezTo>
                    <a:pt x="2" y="11"/>
                    <a:pt x="4" y="5"/>
                    <a:pt x="0" y="2"/>
                  </a:cubicBezTo>
                  <a:cubicBezTo>
                    <a:pt x="1" y="1"/>
                    <a:pt x="1" y="1"/>
                    <a:pt x="2" y="0"/>
                  </a:cubicBezTo>
                  <a:cubicBezTo>
                    <a:pt x="7" y="6"/>
                    <a:pt x="7" y="11"/>
                    <a:pt x="3" y="15"/>
                  </a:cubicBezTo>
                  <a:close/>
                </a:path>
              </a:pathLst>
            </a:custGeom>
            <a:solidFill>
              <a:srgbClr val="F197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0" name="Freeform 96"/>
            <p:cNvSpPr>
              <a:spLocks/>
            </p:cNvSpPr>
            <p:nvPr/>
          </p:nvSpPr>
          <p:spPr bwMode="auto">
            <a:xfrm>
              <a:off x="-4305843" y="2825149"/>
              <a:ext cx="38101" cy="103187"/>
            </a:xfrm>
            <a:custGeom>
              <a:avLst/>
              <a:gdLst>
                <a:gd name="T0" fmla="*/ 2 w 7"/>
                <a:gd name="T1" fmla="*/ 4 h 19"/>
                <a:gd name="T2" fmla="*/ 7 w 7"/>
                <a:gd name="T3" fmla="*/ 19 h 19"/>
                <a:gd name="T4" fmla="*/ 0 w 7"/>
                <a:gd name="T5" fmla="*/ 0 h 19"/>
                <a:gd name="T6" fmla="*/ 2 w 7"/>
                <a:gd name="T7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9">
                  <a:moveTo>
                    <a:pt x="2" y="4"/>
                  </a:moveTo>
                  <a:cubicBezTo>
                    <a:pt x="3" y="10"/>
                    <a:pt x="6" y="14"/>
                    <a:pt x="7" y="19"/>
                  </a:cubicBezTo>
                  <a:cubicBezTo>
                    <a:pt x="1" y="14"/>
                    <a:pt x="0" y="8"/>
                    <a:pt x="0" y="0"/>
                  </a:cubicBezTo>
                  <a:cubicBezTo>
                    <a:pt x="2" y="1"/>
                    <a:pt x="1" y="3"/>
                    <a:pt x="2" y="4"/>
                  </a:cubicBezTo>
                  <a:close/>
                </a:path>
              </a:pathLst>
            </a:custGeom>
            <a:solidFill>
              <a:srgbClr val="D07C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1" name="Freeform 97"/>
            <p:cNvSpPr>
              <a:spLocks/>
            </p:cNvSpPr>
            <p:nvPr/>
          </p:nvSpPr>
          <p:spPr bwMode="auto">
            <a:xfrm>
              <a:off x="-4359819" y="3653820"/>
              <a:ext cx="33338" cy="65087"/>
            </a:xfrm>
            <a:custGeom>
              <a:avLst/>
              <a:gdLst>
                <a:gd name="T0" fmla="*/ 4 w 6"/>
                <a:gd name="T1" fmla="*/ 12 h 12"/>
                <a:gd name="T2" fmla="*/ 1 w 6"/>
                <a:gd name="T3" fmla="*/ 0 h 12"/>
                <a:gd name="T4" fmla="*/ 4 w 6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2">
                  <a:moveTo>
                    <a:pt x="4" y="12"/>
                  </a:moveTo>
                  <a:cubicBezTo>
                    <a:pt x="0" y="9"/>
                    <a:pt x="0" y="4"/>
                    <a:pt x="1" y="0"/>
                  </a:cubicBezTo>
                  <a:cubicBezTo>
                    <a:pt x="3" y="4"/>
                    <a:pt x="6" y="7"/>
                    <a:pt x="4" y="12"/>
                  </a:cubicBezTo>
                  <a:close/>
                </a:path>
              </a:pathLst>
            </a:custGeom>
            <a:solidFill>
              <a:srgbClr val="F4A5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2" name="Freeform 98"/>
            <p:cNvSpPr>
              <a:spLocks/>
            </p:cNvSpPr>
            <p:nvPr/>
          </p:nvSpPr>
          <p:spPr bwMode="auto">
            <a:xfrm>
              <a:off x="-5320274" y="3036286"/>
              <a:ext cx="923942" cy="455610"/>
            </a:xfrm>
            <a:custGeom>
              <a:avLst/>
              <a:gdLst>
                <a:gd name="T0" fmla="*/ 158 w 172"/>
                <a:gd name="T1" fmla="*/ 36 h 85"/>
                <a:gd name="T2" fmla="*/ 153 w 172"/>
                <a:gd name="T3" fmla="*/ 34 h 85"/>
                <a:gd name="T4" fmla="*/ 157 w 172"/>
                <a:gd name="T5" fmla="*/ 33 h 85"/>
                <a:gd name="T6" fmla="*/ 166 w 172"/>
                <a:gd name="T7" fmla="*/ 27 h 85"/>
                <a:gd name="T8" fmla="*/ 161 w 172"/>
                <a:gd name="T9" fmla="*/ 17 h 85"/>
                <a:gd name="T10" fmla="*/ 136 w 172"/>
                <a:gd name="T11" fmla="*/ 9 h 85"/>
                <a:gd name="T12" fmla="*/ 128 w 172"/>
                <a:gd name="T13" fmla="*/ 14 h 85"/>
                <a:gd name="T14" fmla="*/ 132 w 172"/>
                <a:gd name="T15" fmla="*/ 28 h 85"/>
                <a:gd name="T16" fmla="*/ 129 w 172"/>
                <a:gd name="T17" fmla="*/ 40 h 85"/>
                <a:gd name="T18" fmla="*/ 106 w 172"/>
                <a:gd name="T19" fmla="*/ 42 h 85"/>
                <a:gd name="T20" fmla="*/ 85 w 172"/>
                <a:gd name="T21" fmla="*/ 40 h 85"/>
                <a:gd name="T22" fmla="*/ 82 w 172"/>
                <a:gd name="T23" fmla="*/ 56 h 85"/>
                <a:gd name="T24" fmla="*/ 77 w 172"/>
                <a:gd name="T25" fmla="*/ 81 h 85"/>
                <a:gd name="T26" fmla="*/ 50 w 172"/>
                <a:gd name="T27" fmla="*/ 80 h 85"/>
                <a:gd name="T28" fmla="*/ 47 w 172"/>
                <a:gd name="T29" fmla="*/ 59 h 85"/>
                <a:gd name="T30" fmla="*/ 53 w 172"/>
                <a:gd name="T31" fmla="*/ 48 h 85"/>
                <a:gd name="T32" fmla="*/ 42 w 172"/>
                <a:gd name="T33" fmla="*/ 43 h 85"/>
                <a:gd name="T34" fmla="*/ 5 w 172"/>
                <a:gd name="T35" fmla="*/ 20 h 85"/>
                <a:gd name="T36" fmla="*/ 0 w 172"/>
                <a:gd name="T37" fmla="*/ 2 h 85"/>
                <a:gd name="T38" fmla="*/ 3 w 172"/>
                <a:gd name="T39" fmla="*/ 1 h 85"/>
                <a:gd name="T40" fmla="*/ 12 w 172"/>
                <a:gd name="T41" fmla="*/ 26 h 85"/>
                <a:gd name="T42" fmla="*/ 45 w 172"/>
                <a:gd name="T43" fmla="*/ 37 h 85"/>
                <a:gd name="T44" fmla="*/ 58 w 172"/>
                <a:gd name="T45" fmla="*/ 46 h 85"/>
                <a:gd name="T46" fmla="*/ 52 w 172"/>
                <a:gd name="T47" fmla="*/ 63 h 85"/>
                <a:gd name="T48" fmla="*/ 47 w 172"/>
                <a:gd name="T49" fmla="*/ 71 h 85"/>
                <a:gd name="T50" fmla="*/ 56 w 172"/>
                <a:gd name="T51" fmla="*/ 77 h 85"/>
                <a:gd name="T52" fmla="*/ 78 w 172"/>
                <a:gd name="T53" fmla="*/ 74 h 85"/>
                <a:gd name="T54" fmla="*/ 80 w 172"/>
                <a:gd name="T55" fmla="*/ 62 h 85"/>
                <a:gd name="T56" fmla="*/ 78 w 172"/>
                <a:gd name="T57" fmla="*/ 60 h 85"/>
                <a:gd name="T58" fmla="*/ 73 w 172"/>
                <a:gd name="T59" fmla="*/ 44 h 85"/>
                <a:gd name="T60" fmla="*/ 89 w 172"/>
                <a:gd name="T61" fmla="*/ 33 h 85"/>
                <a:gd name="T62" fmla="*/ 103 w 172"/>
                <a:gd name="T63" fmla="*/ 35 h 85"/>
                <a:gd name="T64" fmla="*/ 115 w 172"/>
                <a:gd name="T65" fmla="*/ 38 h 85"/>
                <a:gd name="T66" fmla="*/ 124 w 172"/>
                <a:gd name="T67" fmla="*/ 26 h 85"/>
                <a:gd name="T68" fmla="*/ 124 w 172"/>
                <a:gd name="T69" fmla="*/ 8 h 85"/>
                <a:gd name="T70" fmla="*/ 143 w 172"/>
                <a:gd name="T71" fmla="*/ 3 h 85"/>
                <a:gd name="T72" fmla="*/ 162 w 172"/>
                <a:gd name="T73" fmla="*/ 11 h 85"/>
                <a:gd name="T74" fmla="*/ 171 w 172"/>
                <a:gd name="T75" fmla="*/ 23 h 85"/>
                <a:gd name="T76" fmla="*/ 158 w 172"/>
                <a:gd name="T77" fmla="*/ 3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2" h="85">
                  <a:moveTo>
                    <a:pt x="158" y="36"/>
                  </a:moveTo>
                  <a:cubicBezTo>
                    <a:pt x="157" y="34"/>
                    <a:pt x="155" y="35"/>
                    <a:pt x="153" y="34"/>
                  </a:cubicBezTo>
                  <a:cubicBezTo>
                    <a:pt x="155" y="34"/>
                    <a:pt x="156" y="33"/>
                    <a:pt x="157" y="33"/>
                  </a:cubicBezTo>
                  <a:cubicBezTo>
                    <a:pt x="161" y="32"/>
                    <a:pt x="165" y="32"/>
                    <a:pt x="166" y="27"/>
                  </a:cubicBezTo>
                  <a:cubicBezTo>
                    <a:pt x="167" y="23"/>
                    <a:pt x="164" y="19"/>
                    <a:pt x="161" y="17"/>
                  </a:cubicBezTo>
                  <a:cubicBezTo>
                    <a:pt x="154" y="11"/>
                    <a:pt x="146" y="8"/>
                    <a:pt x="136" y="9"/>
                  </a:cubicBezTo>
                  <a:cubicBezTo>
                    <a:pt x="133" y="9"/>
                    <a:pt x="129" y="10"/>
                    <a:pt x="128" y="14"/>
                  </a:cubicBezTo>
                  <a:cubicBezTo>
                    <a:pt x="127" y="19"/>
                    <a:pt x="130" y="23"/>
                    <a:pt x="132" y="28"/>
                  </a:cubicBezTo>
                  <a:cubicBezTo>
                    <a:pt x="134" y="33"/>
                    <a:pt x="133" y="37"/>
                    <a:pt x="129" y="40"/>
                  </a:cubicBezTo>
                  <a:cubicBezTo>
                    <a:pt x="121" y="46"/>
                    <a:pt x="114" y="45"/>
                    <a:pt x="106" y="42"/>
                  </a:cubicBezTo>
                  <a:cubicBezTo>
                    <a:pt x="99" y="39"/>
                    <a:pt x="92" y="36"/>
                    <a:pt x="85" y="40"/>
                  </a:cubicBezTo>
                  <a:cubicBezTo>
                    <a:pt x="76" y="45"/>
                    <a:pt x="75" y="50"/>
                    <a:pt x="82" y="56"/>
                  </a:cubicBezTo>
                  <a:cubicBezTo>
                    <a:pt x="93" y="67"/>
                    <a:pt x="91" y="75"/>
                    <a:pt x="77" y="81"/>
                  </a:cubicBezTo>
                  <a:cubicBezTo>
                    <a:pt x="68" y="85"/>
                    <a:pt x="59" y="84"/>
                    <a:pt x="50" y="80"/>
                  </a:cubicBezTo>
                  <a:cubicBezTo>
                    <a:pt x="40" y="76"/>
                    <a:pt x="37" y="64"/>
                    <a:pt x="47" y="59"/>
                  </a:cubicBezTo>
                  <a:cubicBezTo>
                    <a:pt x="51" y="57"/>
                    <a:pt x="55" y="53"/>
                    <a:pt x="53" y="48"/>
                  </a:cubicBezTo>
                  <a:cubicBezTo>
                    <a:pt x="52" y="43"/>
                    <a:pt x="47" y="43"/>
                    <a:pt x="42" y="43"/>
                  </a:cubicBezTo>
                  <a:cubicBezTo>
                    <a:pt x="25" y="43"/>
                    <a:pt x="13" y="35"/>
                    <a:pt x="5" y="20"/>
                  </a:cubicBezTo>
                  <a:cubicBezTo>
                    <a:pt x="2" y="14"/>
                    <a:pt x="0" y="9"/>
                    <a:pt x="0" y="2"/>
                  </a:cubicBezTo>
                  <a:cubicBezTo>
                    <a:pt x="0" y="0"/>
                    <a:pt x="2" y="0"/>
                    <a:pt x="3" y="1"/>
                  </a:cubicBezTo>
                  <a:cubicBezTo>
                    <a:pt x="5" y="10"/>
                    <a:pt x="7" y="18"/>
                    <a:pt x="12" y="26"/>
                  </a:cubicBezTo>
                  <a:cubicBezTo>
                    <a:pt x="22" y="33"/>
                    <a:pt x="32" y="38"/>
                    <a:pt x="45" y="37"/>
                  </a:cubicBezTo>
                  <a:cubicBezTo>
                    <a:pt x="50" y="37"/>
                    <a:pt x="56" y="40"/>
                    <a:pt x="58" y="46"/>
                  </a:cubicBezTo>
                  <a:cubicBezTo>
                    <a:pt x="60" y="53"/>
                    <a:pt x="58" y="58"/>
                    <a:pt x="52" y="63"/>
                  </a:cubicBezTo>
                  <a:cubicBezTo>
                    <a:pt x="50" y="65"/>
                    <a:pt x="46" y="67"/>
                    <a:pt x="47" y="71"/>
                  </a:cubicBezTo>
                  <a:cubicBezTo>
                    <a:pt x="48" y="75"/>
                    <a:pt x="52" y="76"/>
                    <a:pt x="56" y="77"/>
                  </a:cubicBezTo>
                  <a:cubicBezTo>
                    <a:pt x="64" y="79"/>
                    <a:pt x="71" y="78"/>
                    <a:pt x="78" y="74"/>
                  </a:cubicBezTo>
                  <a:cubicBezTo>
                    <a:pt x="83" y="70"/>
                    <a:pt x="84" y="67"/>
                    <a:pt x="80" y="62"/>
                  </a:cubicBezTo>
                  <a:cubicBezTo>
                    <a:pt x="79" y="61"/>
                    <a:pt x="78" y="61"/>
                    <a:pt x="78" y="60"/>
                  </a:cubicBezTo>
                  <a:cubicBezTo>
                    <a:pt x="74" y="55"/>
                    <a:pt x="70" y="50"/>
                    <a:pt x="73" y="44"/>
                  </a:cubicBezTo>
                  <a:cubicBezTo>
                    <a:pt x="76" y="37"/>
                    <a:pt x="82" y="34"/>
                    <a:pt x="89" y="33"/>
                  </a:cubicBezTo>
                  <a:cubicBezTo>
                    <a:pt x="94" y="32"/>
                    <a:pt x="99" y="33"/>
                    <a:pt x="103" y="35"/>
                  </a:cubicBezTo>
                  <a:cubicBezTo>
                    <a:pt x="107" y="36"/>
                    <a:pt x="111" y="38"/>
                    <a:pt x="115" y="38"/>
                  </a:cubicBezTo>
                  <a:cubicBezTo>
                    <a:pt x="121" y="39"/>
                    <a:pt x="128" y="34"/>
                    <a:pt x="124" y="26"/>
                  </a:cubicBezTo>
                  <a:cubicBezTo>
                    <a:pt x="120" y="20"/>
                    <a:pt x="120" y="14"/>
                    <a:pt x="124" y="8"/>
                  </a:cubicBezTo>
                  <a:cubicBezTo>
                    <a:pt x="129" y="2"/>
                    <a:pt x="136" y="1"/>
                    <a:pt x="143" y="3"/>
                  </a:cubicBezTo>
                  <a:cubicBezTo>
                    <a:pt x="150" y="4"/>
                    <a:pt x="156" y="7"/>
                    <a:pt x="162" y="11"/>
                  </a:cubicBezTo>
                  <a:cubicBezTo>
                    <a:pt x="167" y="14"/>
                    <a:pt x="170" y="18"/>
                    <a:pt x="171" y="23"/>
                  </a:cubicBezTo>
                  <a:cubicBezTo>
                    <a:pt x="172" y="32"/>
                    <a:pt x="166" y="37"/>
                    <a:pt x="158" y="36"/>
                  </a:cubicBezTo>
                  <a:close/>
                </a:path>
              </a:pathLst>
            </a:custGeom>
            <a:solidFill>
              <a:srgbClr val="451B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3" name="Freeform 99"/>
            <p:cNvSpPr>
              <a:spLocks/>
            </p:cNvSpPr>
            <p:nvPr/>
          </p:nvSpPr>
          <p:spPr bwMode="auto">
            <a:xfrm>
              <a:off x="-4648749" y="3110898"/>
              <a:ext cx="58739" cy="139699"/>
            </a:xfrm>
            <a:custGeom>
              <a:avLst/>
              <a:gdLst>
                <a:gd name="T0" fmla="*/ 4 w 11"/>
                <a:gd name="T1" fmla="*/ 26 h 26"/>
                <a:gd name="T2" fmla="*/ 3 w 11"/>
                <a:gd name="T3" fmla="*/ 9 h 26"/>
                <a:gd name="T4" fmla="*/ 3 w 11"/>
                <a:gd name="T5" fmla="*/ 0 h 26"/>
                <a:gd name="T6" fmla="*/ 9 w 11"/>
                <a:gd name="T7" fmla="*/ 15 h 26"/>
                <a:gd name="T8" fmla="*/ 4 w 11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6">
                  <a:moveTo>
                    <a:pt x="4" y="26"/>
                  </a:moveTo>
                  <a:cubicBezTo>
                    <a:pt x="7" y="20"/>
                    <a:pt x="6" y="15"/>
                    <a:pt x="3" y="9"/>
                  </a:cubicBezTo>
                  <a:cubicBezTo>
                    <a:pt x="2" y="6"/>
                    <a:pt x="0" y="3"/>
                    <a:pt x="3" y="0"/>
                  </a:cubicBezTo>
                  <a:cubicBezTo>
                    <a:pt x="5" y="5"/>
                    <a:pt x="8" y="10"/>
                    <a:pt x="9" y="15"/>
                  </a:cubicBezTo>
                  <a:cubicBezTo>
                    <a:pt x="11" y="20"/>
                    <a:pt x="10" y="25"/>
                    <a:pt x="4" y="26"/>
                  </a:cubicBezTo>
                  <a:close/>
                </a:path>
              </a:pathLst>
            </a:custGeom>
            <a:solidFill>
              <a:srgbClr val="EBAB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4" name="Freeform 100"/>
            <p:cNvSpPr>
              <a:spLocks/>
            </p:cNvSpPr>
            <p:nvPr/>
          </p:nvSpPr>
          <p:spPr bwMode="auto">
            <a:xfrm>
              <a:off x="-5331387" y="3041048"/>
              <a:ext cx="38101" cy="101600"/>
            </a:xfrm>
            <a:custGeom>
              <a:avLst/>
              <a:gdLst>
                <a:gd name="T0" fmla="*/ 2 w 7"/>
                <a:gd name="T1" fmla="*/ 1 h 19"/>
                <a:gd name="T2" fmla="*/ 7 w 7"/>
                <a:gd name="T3" fmla="*/ 19 h 19"/>
                <a:gd name="T4" fmla="*/ 3 w 7"/>
                <a:gd name="T5" fmla="*/ 11 h 19"/>
                <a:gd name="T6" fmla="*/ 0 w 7"/>
                <a:gd name="T7" fmla="*/ 2 h 19"/>
                <a:gd name="T8" fmla="*/ 2 w 7"/>
                <a:gd name="T9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9">
                  <a:moveTo>
                    <a:pt x="2" y="1"/>
                  </a:moveTo>
                  <a:cubicBezTo>
                    <a:pt x="4" y="7"/>
                    <a:pt x="5" y="13"/>
                    <a:pt x="7" y="19"/>
                  </a:cubicBezTo>
                  <a:cubicBezTo>
                    <a:pt x="3" y="18"/>
                    <a:pt x="4" y="14"/>
                    <a:pt x="3" y="11"/>
                  </a:cubicBezTo>
                  <a:cubicBezTo>
                    <a:pt x="1" y="8"/>
                    <a:pt x="0" y="5"/>
                    <a:pt x="0" y="2"/>
                  </a:cubicBezTo>
                  <a:cubicBezTo>
                    <a:pt x="0" y="0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E7A7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5" name="Freeform 101"/>
            <p:cNvSpPr>
              <a:spLocks/>
            </p:cNvSpPr>
            <p:nvPr/>
          </p:nvSpPr>
          <p:spPr bwMode="auto">
            <a:xfrm>
              <a:off x="-5599680" y="3712558"/>
              <a:ext cx="328619" cy="569910"/>
            </a:xfrm>
            <a:custGeom>
              <a:avLst/>
              <a:gdLst>
                <a:gd name="T0" fmla="*/ 42 w 61"/>
                <a:gd name="T1" fmla="*/ 100 h 106"/>
                <a:gd name="T2" fmla="*/ 38 w 61"/>
                <a:gd name="T3" fmla="*/ 100 h 106"/>
                <a:gd name="T4" fmla="*/ 19 w 61"/>
                <a:gd name="T5" fmla="*/ 53 h 106"/>
                <a:gd name="T6" fmla="*/ 23 w 61"/>
                <a:gd name="T7" fmla="*/ 41 h 106"/>
                <a:gd name="T8" fmla="*/ 37 w 61"/>
                <a:gd name="T9" fmla="*/ 43 h 106"/>
                <a:gd name="T10" fmla="*/ 48 w 61"/>
                <a:gd name="T11" fmla="*/ 46 h 106"/>
                <a:gd name="T12" fmla="*/ 54 w 61"/>
                <a:gd name="T13" fmla="*/ 32 h 106"/>
                <a:gd name="T14" fmla="*/ 42 w 61"/>
                <a:gd name="T15" fmla="*/ 10 h 106"/>
                <a:gd name="T16" fmla="*/ 31 w 61"/>
                <a:gd name="T17" fmla="*/ 11 h 106"/>
                <a:gd name="T18" fmla="*/ 25 w 61"/>
                <a:gd name="T19" fmla="*/ 21 h 106"/>
                <a:gd name="T20" fmla="*/ 0 w 61"/>
                <a:gd name="T21" fmla="*/ 12 h 106"/>
                <a:gd name="T22" fmla="*/ 7 w 61"/>
                <a:gd name="T23" fmla="*/ 17 h 106"/>
                <a:gd name="T24" fmla="*/ 23 w 61"/>
                <a:gd name="T25" fmla="*/ 16 h 106"/>
                <a:gd name="T26" fmla="*/ 50 w 61"/>
                <a:gd name="T27" fmla="*/ 14 h 106"/>
                <a:gd name="T28" fmla="*/ 51 w 61"/>
                <a:gd name="T29" fmla="*/ 15 h 106"/>
                <a:gd name="T30" fmla="*/ 52 w 61"/>
                <a:gd name="T31" fmla="*/ 48 h 106"/>
                <a:gd name="T32" fmla="*/ 37 w 61"/>
                <a:gd name="T33" fmla="*/ 47 h 106"/>
                <a:gd name="T34" fmla="*/ 23 w 61"/>
                <a:gd name="T35" fmla="*/ 46 h 106"/>
                <a:gd name="T36" fmla="*/ 32 w 61"/>
                <a:gd name="T37" fmla="*/ 83 h 106"/>
                <a:gd name="T38" fmla="*/ 35 w 61"/>
                <a:gd name="T39" fmla="*/ 90 h 106"/>
                <a:gd name="T40" fmla="*/ 42 w 61"/>
                <a:gd name="T41" fmla="*/ 10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1" h="106">
                  <a:moveTo>
                    <a:pt x="42" y="100"/>
                  </a:moveTo>
                  <a:cubicBezTo>
                    <a:pt x="40" y="106"/>
                    <a:pt x="39" y="100"/>
                    <a:pt x="38" y="100"/>
                  </a:cubicBezTo>
                  <a:cubicBezTo>
                    <a:pt x="26" y="87"/>
                    <a:pt x="23" y="70"/>
                    <a:pt x="19" y="53"/>
                  </a:cubicBezTo>
                  <a:cubicBezTo>
                    <a:pt x="18" y="49"/>
                    <a:pt x="18" y="44"/>
                    <a:pt x="23" y="41"/>
                  </a:cubicBezTo>
                  <a:cubicBezTo>
                    <a:pt x="28" y="39"/>
                    <a:pt x="32" y="40"/>
                    <a:pt x="37" y="43"/>
                  </a:cubicBezTo>
                  <a:cubicBezTo>
                    <a:pt x="40" y="45"/>
                    <a:pt x="43" y="49"/>
                    <a:pt x="48" y="46"/>
                  </a:cubicBezTo>
                  <a:cubicBezTo>
                    <a:pt x="53" y="43"/>
                    <a:pt x="54" y="37"/>
                    <a:pt x="54" y="32"/>
                  </a:cubicBezTo>
                  <a:cubicBezTo>
                    <a:pt x="53" y="23"/>
                    <a:pt x="49" y="16"/>
                    <a:pt x="42" y="10"/>
                  </a:cubicBezTo>
                  <a:cubicBezTo>
                    <a:pt x="38" y="8"/>
                    <a:pt x="34" y="6"/>
                    <a:pt x="31" y="11"/>
                  </a:cubicBezTo>
                  <a:cubicBezTo>
                    <a:pt x="30" y="15"/>
                    <a:pt x="29" y="19"/>
                    <a:pt x="25" y="21"/>
                  </a:cubicBezTo>
                  <a:cubicBezTo>
                    <a:pt x="14" y="29"/>
                    <a:pt x="9" y="27"/>
                    <a:pt x="0" y="12"/>
                  </a:cubicBezTo>
                  <a:cubicBezTo>
                    <a:pt x="4" y="11"/>
                    <a:pt x="4" y="15"/>
                    <a:pt x="7" y="17"/>
                  </a:cubicBezTo>
                  <a:cubicBezTo>
                    <a:pt x="13" y="24"/>
                    <a:pt x="18" y="23"/>
                    <a:pt x="23" y="16"/>
                  </a:cubicBezTo>
                  <a:cubicBezTo>
                    <a:pt x="33" y="0"/>
                    <a:pt x="38" y="0"/>
                    <a:pt x="50" y="14"/>
                  </a:cubicBezTo>
                  <a:cubicBezTo>
                    <a:pt x="50" y="15"/>
                    <a:pt x="51" y="15"/>
                    <a:pt x="51" y="15"/>
                  </a:cubicBezTo>
                  <a:cubicBezTo>
                    <a:pt x="60" y="25"/>
                    <a:pt x="61" y="40"/>
                    <a:pt x="52" y="48"/>
                  </a:cubicBezTo>
                  <a:cubicBezTo>
                    <a:pt x="47" y="53"/>
                    <a:pt x="42" y="51"/>
                    <a:pt x="37" y="47"/>
                  </a:cubicBezTo>
                  <a:cubicBezTo>
                    <a:pt x="33" y="44"/>
                    <a:pt x="29" y="41"/>
                    <a:pt x="23" y="46"/>
                  </a:cubicBezTo>
                  <a:cubicBezTo>
                    <a:pt x="23" y="59"/>
                    <a:pt x="28" y="71"/>
                    <a:pt x="32" y="83"/>
                  </a:cubicBezTo>
                  <a:cubicBezTo>
                    <a:pt x="33" y="85"/>
                    <a:pt x="35" y="87"/>
                    <a:pt x="35" y="90"/>
                  </a:cubicBezTo>
                  <a:cubicBezTo>
                    <a:pt x="36" y="94"/>
                    <a:pt x="39" y="97"/>
                    <a:pt x="42" y="100"/>
                  </a:cubicBezTo>
                  <a:close/>
                </a:path>
              </a:pathLst>
            </a:custGeom>
            <a:solidFill>
              <a:srgbClr val="2E17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6" name="Freeform 102"/>
            <p:cNvSpPr>
              <a:spLocks/>
            </p:cNvSpPr>
            <p:nvPr/>
          </p:nvSpPr>
          <p:spPr bwMode="auto">
            <a:xfrm>
              <a:off x="-5486965" y="3960207"/>
              <a:ext cx="80964" cy="236536"/>
            </a:xfrm>
            <a:custGeom>
              <a:avLst/>
              <a:gdLst>
                <a:gd name="T0" fmla="*/ 14 w 15"/>
                <a:gd name="T1" fmla="*/ 44 h 44"/>
                <a:gd name="T2" fmla="*/ 1 w 15"/>
                <a:gd name="T3" fmla="*/ 7 h 44"/>
                <a:gd name="T4" fmla="*/ 2 w 15"/>
                <a:gd name="T5" fmla="*/ 0 h 44"/>
                <a:gd name="T6" fmla="*/ 15 w 15"/>
                <a:gd name="T7" fmla="*/ 42 h 44"/>
                <a:gd name="T8" fmla="*/ 14 w 15"/>
                <a:gd name="T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4">
                  <a:moveTo>
                    <a:pt x="14" y="44"/>
                  </a:moveTo>
                  <a:cubicBezTo>
                    <a:pt x="6" y="33"/>
                    <a:pt x="4" y="20"/>
                    <a:pt x="1" y="7"/>
                  </a:cubicBezTo>
                  <a:cubicBezTo>
                    <a:pt x="0" y="4"/>
                    <a:pt x="0" y="2"/>
                    <a:pt x="2" y="0"/>
                  </a:cubicBezTo>
                  <a:cubicBezTo>
                    <a:pt x="5" y="14"/>
                    <a:pt x="8" y="29"/>
                    <a:pt x="15" y="42"/>
                  </a:cubicBezTo>
                  <a:cubicBezTo>
                    <a:pt x="15" y="43"/>
                    <a:pt x="14" y="44"/>
                    <a:pt x="14" y="44"/>
                  </a:cubicBezTo>
                  <a:close/>
                </a:path>
              </a:pathLst>
            </a:custGeom>
            <a:solidFill>
              <a:srgbClr val="E2BB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7" name="Freeform 103"/>
            <p:cNvSpPr>
              <a:spLocks/>
            </p:cNvSpPr>
            <p:nvPr/>
          </p:nvSpPr>
          <p:spPr bwMode="auto">
            <a:xfrm>
              <a:off x="-5325037" y="3777645"/>
              <a:ext cx="53976" cy="193674"/>
            </a:xfrm>
            <a:custGeom>
              <a:avLst/>
              <a:gdLst>
                <a:gd name="T0" fmla="*/ 1 w 10"/>
                <a:gd name="T1" fmla="*/ 36 h 36"/>
                <a:gd name="T2" fmla="*/ 0 w 10"/>
                <a:gd name="T3" fmla="*/ 3 h 36"/>
                <a:gd name="T4" fmla="*/ 2 w 10"/>
                <a:gd name="T5" fmla="*/ 2 h 36"/>
                <a:gd name="T6" fmla="*/ 6 w 10"/>
                <a:gd name="T7" fmla="*/ 33 h 36"/>
                <a:gd name="T8" fmla="*/ 1 w 10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6">
                  <a:moveTo>
                    <a:pt x="1" y="36"/>
                  </a:moveTo>
                  <a:cubicBezTo>
                    <a:pt x="9" y="24"/>
                    <a:pt x="5" y="14"/>
                    <a:pt x="0" y="3"/>
                  </a:cubicBezTo>
                  <a:cubicBezTo>
                    <a:pt x="0" y="2"/>
                    <a:pt x="0" y="0"/>
                    <a:pt x="2" y="2"/>
                  </a:cubicBezTo>
                  <a:cubicBezTo>
                    <a:pt x="8" y="9"/>
                    <a:pt x="10" y="25"/>
                    <a:pt x="6" y="33"/>
                  </a:cubicBezTo>
                  <a:cubicBezTo>
                    <a:pt x="5" y="36"/>
                    <a:pt x="4" y="36"/>
                    <a:pt x="1" y="36"/>
                  </a:cubicBezTo>
                  <a:close/>
                </a:path>
              </a:pathLst>
            </a:custGeom>
            <a:solidFill>
              <a:srgbClr val="E7C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8" name="Freeform 104"/>
            <p:cNvSpPr>
              <a:spLocks/>
            </p:cNvSpPr>
            <p:nvPr/>
          </p:nvSpPr>
          <p:spPr bwMode="auto">
            <a:xfrm>
              <a:off x="-5347262" y="4266593"/>
              <a:ext cx="173041" cy="38100"/>
            </a:xfrm>
            <a:custGeom>
              <a:avLst/>
              <a:gdLst>
                <a:gd name="T0" fmla="*/ 29 w 32"/>
                <a:gd name="T1" fmla="*/ 0 h 7"/>
                <a:gd name="T2" fmla="*/ 25 w 32"/>
                <a:gd name="T3" fmla="*/ 2 h 7"/>
                <a:gd name="T4" fmla="*/ 32 w 32"/>
                <a:gd name="T5" fmla="*/ 3 h 7"/>
                <a:gd name="T6" fmla="*/ 27 w 32"/>
                <a:gd name="T7" fmla="*/ 6 h 7"/>
                <a:gd name="T8" fmla="*/ 11 w 32"/>
                <a:gd name="T9" fmla="*/ 6 h 7"/>
                <a:gd name="T10" fmla="*/ 1 w 32"/>
                <a:gd name="T11" fmla="*/ 3 h 7"/>
                <a:gd name="T12" fmla="*/ 0 w 32"/>
                <a:gd name="T13" fmla="*/ 0 h 7"/>
                <a:gd name="T14" fmla="*/ 29 w 32"/>
                <a:gd name="T1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7">
                  <a:moveTo>
                    <a:pt x="29" y="0"/>
                  </a:moveTo>
                  <a:cubicBezTo>
                    <a:pt x="28" y="1"/>
                    <a:pt x="27" y="1"/>
                    <a:pt x="25" y="2"/>
                  </a:cubicBezTo>
                  <a:cubicBezTo>
                    <a:pt x="28" y="3"/>
                    <a:pt x="30" y="3"/>
                    <a:pt x="32" y="3"/>
                  </a:cubicBezTo>
                  <a:cubicBezTo>
                    <a:pt x="32" y="6"/>
                    <a:pt x="29" y="6"/>
                    <a:pt x="27" y="6"/>
                  </a:cubicBezTo>
                  <a:cubicBezTo>
                    <a:pt x="22" y="7"/>
                    <a:pt x="17" y="7"/>
                    <a:pt x="11" y="6"/>
                  </a:cubicBezTo>
                  <a:cubicBezTo>
                    <a:pt x="7" y="6"/>
                    <a:pt x="4" y="5"/>
                    <a:pt x="1" y="3"/>
                  </a:cubicBezTo>
                  <a:cubicBezTo>
                    <a:pt x="1" y="2"/>
                    <a:pt x="0" y="0"/>
                    <a:pt x="0" y="0"/>
                  </a:cubicBezTo>
                  <a:cubicBezTo>
                    <a:pt x="10" y="6"/>
                    <a:pt x="19" y="0"/>
                    <a:pt x="29" y="0"/>
                  </a:cubicBezTo>
                  <a:close/>
                </a:path>
              </a:pathLst>
            </a:custGeom>
            <a:solidFill>
              <a:srgbClr val="856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9" name="Freeform 105"/>
            <p:cNvSpPr>
              <a:spLocks/>
            </p:cNvSpPr>
            <p:nvPr/>
          </p:nvSpPr>
          <p:spPr bwMode="auto">
            <a:xfrm>
              <a:off x="-5218673" y="3556983"/>
              <a:ext cx="26988" cy="101600"/>
            </a:xfrm>
            <a:custGeom>
              <a:avLst/>
              <a:gdLst>
                <a:gd name="T0" fmla="*/ 0 w 5"/>
                <a:gd name="T1" fmla="*/ 16 h 19"/>
                <a:gd name="T2" fmla="*/ 0 w 5"/>
                <a:gd name="T3" fmla="*/ 15 h 19"/>
                <a:gd name="T4" fmla="*/ 2 w 5"/>
                <a:gd name="T5" fmla="*/ 0 h 19"/>
                <a:gd name="T6" fmla="*/ 2 w 5"/>
                <a:gd name="T7" fmla="*/ 0 h 19"/>
                <a:gd name="T8" fmla="*/ 2 w 5"/>
                <a:gd name="T9" fmla="*/ 16 h 19"/>
                <a:gd name="T10" fmla="*/ 0 w 5"/>
                <a:gd name="T11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9">
                  <a:moveTo>
                    <a:pt x="0" y="16"/>
                  </a:moveTo>
                  <a:cubicBezTo>
                    <a:pt x="0" y="16"/>
                    <a:pt x="0" y="15"/>
                    <a:pt x="0" y="15"/>
                  </a:cubicBezTo>
                  <a:cubicBezTo>
                    <a:pt x="2" y="10"/>
                    <a:pt x="0" y="5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5" y="6"/>
                    <a:pt x="4" y="11"/>
                    <a:pt x="2" y="16"/>
                  </a:cubicBezTo>
                  <a:cubicBezTo>
                    <a:pt x="2" y="18"/>
                    <a:pt x="1" y="19"/>
                    <a:pt x="0" y="16"/>
                  </a:cubicBezTo>
                  <a:close/>
                </a:path>
              </a:pathLst>
            </a:custGeom>
            <a:solidFill>
              <a:srgbClr val="FBD6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0" name="Freeform 106"/>
            <p:cNvSpPr>
              <a:spLocks/>
            </p:cNvSpPr>
            <p:nvPr/>
          </p:nvSpPr>
          <p:spPr bwMode="auto">
            <a:xfrm>
              <a:off x="-5185334" y="4250718"/>
              <a:ext cx="85727" cy="22225"/>
            </a:xfrm>
            <a:custGeom>
              <a:avLst/>
              <a:gdLst>
                <a:gd name="T0" fmla="*/ 16 w 16"/>
                <a:gd name="T1" fmla="*/ 2 h 4"/>
                <a:gd name="T2" fmla="*/ 0 w 16"/>
                <a:gd name="T3" fmla="*/ 3 h 4"/>
                <a:gd name="T4" fmla="*/ 16 w 16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4">
                  <a:moveTo>
                    <a:pt x="16" y="2"/>
                  </a:moveTo>
                  <a:cubicBezTo>
                    <a:pt x="11" y="4"/>
                    <a:pt x="6" y="3"/>
                    <a:pt x="0" y="3"/>
                  </a:cubicBezTo>
                  <a:cubicBezTo>
                    <a:pt x="5" y="0"/>
                    <a:pt x="11" y="2"/>
                    <a:pt x="16" y="2"/>
                  </a:cubicBezTo>
                  <a:close/>
                </a:path>
              </a:pathLst>
            </a:custGeom>
            <a:solidFill>
              <a:srgbClr val="856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1" name="Freeform 107"/>
            <p:cNvSpPr>
              <a:spLocks/>
            </p:cNvSpPr>
            <p:nvPr/>
          </p:nvSpPr>
          <p:spPr bwMode="auto">
            <a:xfrm>
              <a:off x="-5277411" y="2809274"/>
              <a:ext cx="509597" cy="339723"/>
            </a:xfrm>
            <a:custGeom>
              <a:avLst/>
              <a:gdLst>
                <a:gd name="T0" fmla="*/ 60 w 95"/>
                <a:gd name="T1" fmla="*/ 0 h 63"/>
                <a:gd name="T2" fmla="*/ 61 w 95"/>
                <a:gd name="T3" fmla="*/ 5 h 63"/>
                <a:gd name="T4" fmla="*/ 63 w 95"/>
                <a:gd name="T5" fmla="*/ 9 h 63"/>
                <a:gd name="T6" fmla="*/ 70 w 95"/>
                <a:gd name="T7" fmla="*/ 15 h 63"/>
                <a:gd name="T8" fmla="*/ 85 w 95"/>
                <a:gd name="T9" fmla="*/ 44 h 63"/>
                <a:gd name="T10" fmla="*/ 66 w 95"/>
                <a:gd name="T11" fmla="*/ 59 h 63"/>
                <a:gd name="T12" fmla="*/ 48 w 95"/>
                <a:gd name="T13" fmla="*/ 46 h 63"/>
                <a:gd name="T14" fmla="*/ 48 w 95"/>
                <a:gd name="T15" fmla="*/ 42 h 63"/>
                <a:gd name="T16" fmla="*/ 44 w 95"/>
                <a:gd name="T17" fmla="*/ 34 h 63"/>
                <a:gd name="T18" fmla="*/ 37 w 95"/>
                <a:gd name="T19" fmla="*/ 37 h 63"/>
                <a:gd name="T20" fmla="*/ 24 w 95"/>
                <a:gd name="T21" fmla="*/ 47 h 63"/>
                <a:gd name="T22" fmla="*/ 13 w 95"/>
                <a:gd name="T23" fmla="*/ 46 h 63"/>
                <a:gd name="T24" fmla="*/ 0 w 95"/>
                <a:gd name="T25" fmla="*/ 37 h 63"/>
                <a:gd name="T26" fmla="*/ 7 w 95"/>
                <a:gd name="T27" fmla="*/ 39 h 63"/>
                <a:gd name="T28" fmla="*/ 30 w 95"/>
                <a:gd name="T29" fmla="*/ 37 h 63"/>
                <a:gd name="T30" fmla="*/ 32 w 95"/>
                <a:gd name="T31" fmla="*/ 34 h 63"/>
                <a:gd name="T32" fmla="*/ 54 w 95"/>
                <a:gd name="T33" fmla="*/ 34 h 63"/>
                <a:gd name="T34" fmla="*/ 56 w 95"/>
                <a:gd name="T35" fmla="*/ 42 h 63"/>
                <a:gd name="T36" fmla="*/ 55 w 95"/>
                <a:gd name="T37" fmla="*/ 52 h 63"/>
                <a:gd name="T38" fmla="*/ 65 w 95"/>
                <a:gd name="T39" fmla="*/ 54 h 63"/>
                <a:gd name="T40" fmla="*/ 84 w 95"/>
                <a:gd name="T41" fmla="*/ 35 h 63"/>
                <a:gd name="T42" fmla="*/ 76 w 95"/>
                <a:gd name="T43" fmla="*/ 20 h 63"/>
                <a:gd name="T44" fmla="*/ 64 w 95"/>
                <a:gd name="T45" fmla="*/ 19 h 63"/>
                <a:gd name="T46" fmla="*/ 60 w 95"/>
                <a:gd name="T4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5" h="63">
                  <a:moveTo>
                    <a:pt x="60" y="0"/>
                  </a:moveTo>
                  <a:cubicBezTo>
                    <a:pt x="60" y="2"/>
                    <a:pt x="59" y="4"/>
                    <a:pt x="61" y="5"/>
                  </a:cubicBezTo>
                  <a:cubicBezTo>
                    <a:pt x="62" y="6"/>
                    <a:pt x="63" y="7"/>
                    <a:pt x="63" y="9"/>
                  </a:cubicBezTo>
                  <a:cubicBezTo>
                    <a:pt x="63" y="13"/>
                    <a:pt x="66" y="14"/>
                    <a:pt x="70" y="15"/>
                  </a:cubicBezTo>
                  <a:cubicBezTo>
                    <a:pt x="89" y="16"/>
                    <a:pt x="95" y="27"/>
                    <a:pt x="85" y="44"/>
                  </a:cubicBezTo>
                  <a:cubicBezTo>
                    <a:pt x="80" y="51"/>
                    <a:pt x="74" y="56"/>
                    <a:pt x="66" y="59"/>
                  </a:cubicBezTo>
                  <a:cubicBezTo>
                    <a:pt x="56" y="63"/>
                    <a:pt x="48" y="57"/>
                    <a:pt x="48" y="46"/>
                  </a:cubicBezTo>
                  <a:cubicBezTo>
                    <a:pt x="48" y="45"/>
                    <a:pt x="48" y="44"/>
                    <a:pt x="48" y="42"/>
                  </a:cubicBezTo>
                  <a:cubicBezTo>
                    <a:pt x="48" y="39"/>
                    <a:pt x="48" y="36"/>
                    <a:pt x="44" y="34"/>
                  </a:cubicBezTo>
                  <a:cubicBezTo>
                    <a:pt x="41" y="33"/>
                    <a:pt x="39" y="35"/>
                    <a:pt x="37" y="37"/>
                  </a:cubicBezTo>
                  <a:cubicBezTo>
                    <a:pt x="33" y="41"/>
                    <a:pt x="29" y="45"/>
                    <a:pt x="24" y="47"/>
                  </a:cubicBezTo>
                  <a:cubicBezTo>
                    <a:pt x="20" y="49"/>
                    <a:pt x="16" y="50"/>
                    <a:pt x="13" y="46"/>
                  </a:cubicBezTo>
                  <a:cubicBezTo>
                    <a:pt x="8" y="44"/>
                    <a:pt x="3" y="41"/>
                    <a:pt x="0" y="37"/>
                  </a:cubicBezTo>
                  <a:cubicBezTo>
                    <a:pt x="3" y="36"/>
                    <a:pt x="5" y="37"/>
                    <a:pt x="7" y="39"/>
                  </a:cubicBezTo>
                  <a:cubicBezTo>
                    <a:pt x="16" y="45"/>
                    <a:pt x="22" y="44"/>
                    <a:pt x="30" y="37"/>
                  </a:cubicBezTo>
                  <a:cubicBezTo>
                    <a:pt x="31" y="36"/>
                    <a:pt x="31" y="35"/>
                    <a:pt x="32" y="34"/>
                  </a:cubicBezTo>
                  <a:cubicBezTo>
                    <a:pt x="41" y="24"/>
                    <a:pt x="45" y="24"/>
                    <a:pt x="54" y="34"/>
                  </a:cubicBezTo>
                  <a:cubicBezTo>
                    <a:pt x="57" y="36"/>
                    <a:pt x="57" y="39"/>
                    <a:pt x="56" y="42"/>
                  </a:cubicBezTo>
                  <a:cubicBezTo>
                    <a:pt x="55" y="45"/>
                    <a:pt x="55" y="49"/>
                    <a:pt x="55" y="52"/>
                  </a:cubicBezTo>
                  <a:cubicBezTo>
                    <a:pt x="58" y="56"/>
                    <a:pt x="62" y="55"/>
                    <a:pt x="65" y="54"/>
                  </a:cubicBezTo>
                  <a:cubicBezTo>
                    <a:pt x="74" y="50"/>
                    <a:pt x="81" y="44"/>
                    <a:pt x="84" y="35"/>
                  </a:cubicBezTo>
                  <a:cubicBezTo>
                    <a:pt x="87" y="25"/>
                    <a:pt x="85" y="22"/>
                    <a:pt x="76" y="20"/>
                  </a:cubicBezTo>
                  <a:cubicBezTo>
                    <a:pt x="72" y="19"/>
                    <a:pt x="68" y="20"/>
                    <a:pt x="64" y="19"/>
                  </a:cubicBezTo>
                  <a:cubicBezTo>
                    <a:pt x="57" y="15"/>
                    <a:pt x="56" y="10"/>
                    <a:pt x="60" y="0"/>
                  </a:cubicBezTo>
                  <a:close/>
                </a:path>
              </a:pathLst>
            </a:custGeom>
            <a:solidFill>
              <a:srgbClr val="441A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2" name="Freeform 108"/>
            <p:cNvSpPr>
              <a:spLocks/>
            </p:cNvSpPr>
            <p:nvPr/>
          </p:nvSpPr>
          <p:spPr bwMode="auto">
            <a:xfrm>
              <a:off x="-4993243" y="2975961"/>
              <a:ext cx="38101" cy="112712"/>
            </a:xfrm>
            <a:custGeom>
              <a:avLst/>
              <a:gdLst>
                <a:gd name="T0" fmla="*/ 2 w 7"/>
                <a:gd name="T1" fmla="*/ 21 h 21"/>
                <a:gd name="T2" fmla="*/ 2 w 7"/>
                <a:gd name="T3" fmla="*/ 12 h 21"/>
                <a:gd name="T4" fmla="*/ 1 w 7"/>
                <a:gd name="T5" fmla="*/ 3 h 21"/>
                <a:gd name="T6" fmla="*/ 4 w 7"/>
                <a:gd name="T7" fmla="*/ 3 h 21"/>
                <a:gd name="T8" fmla="*/ 2 w 7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1">
                  <a:moveTo>
                    <a:pt x="2" y="21"/>
                  </a:moveTo>
                  <a:cubicBezTo>
                    <a:pt x="0" y="18"/>
                    <a:pt x="1" y="15"/>
                    <a:pt x="2" y="12"/>
                  </a:cubicBezTo>
                  <a:cubicBezTo>
                    <a:pt x="2" y="9"/>
                    <a:pt x="1" y="6"/>
                    <a:pt x="1" y="3"/>
                  </a:cubicBezTo>
                  <a:cubicBezTo>
                    <a:pt x="1" y="0"/>
                    <a:pt x="2" y="1"/>
                    <a:pt x="4" y="3"/>
                  </a:cubicBezTo>
                  <a:cubicBezTo>
                    <a:pt x="7" y="9"/>
                    <a:pt x="4" y="15"/>
                    <a:pt x="2" y="21"/>
                  </a:cubicBezTo>
                  <a:close/>
                </a:path>
              </a:pathLst>
            </a:custGeom>
            <a:solidFill>
              <a:srgbClr val="EFAE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3" name="Freeform 109"/>
            <p:cNvSpPr>
              <a:spLocks/>
            </p:cNvSpPr>
            <p:nvPr/>
          </p:nvSpPr>
          <p:spPr bwMode="auto">
            <a:xfrm>
              <a:off x="-4932917" y="2901349"/>
              <a:ext cx="63501" cy="26987"/>
            </a:xfrm>
            <a:custGeom>
              <a:avLst/>
              <a:gdLst>
                <a:gd name="T0" fmla="*/ 0 w 12"/>
                <a:gd name="T1" fmla="*/ 2 h 5"/>
                <a:gd name="T2" fmla="*/ 12 w 12"/>
                <a:gd name="T3" fmla="*/ 3 h 5"/>
                <a:gd name="T4" fmla="*/ 0 w 12"/>
                <a:gd name="T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5">
                  <a:moveTo>
                    <a:pt x="0" y="2"/>
                  </a:moveTo>
                  <a:cubicBezTo>
                    <a:pt x="4" y="1"/>
                    <a:pt x="8" y="0"/>
                    <a:pt x="12" y="3"/>
                  </a:cubicBezTo>
                  <a:cubicBezTo>
                    <a:pt x="8" y="4"/>
                    <a:pt x="4" y="5"/>
                    <a:pt x="0" y="2"/>
                  </a:cubicBezTo>
                  <a:close/>
                </a:path>
              </a:pathLst>
            </a:custGeom>
            <a:solidFill>
              <a:srgbClr val="341A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4" name="Freeform 110"/>
            <p:cNvSpPr>
              <a:spLocks/>
            </p:cNvSpPr>
            <p:nvPr/>
          </p:nvSpPr>
          <p:spPr bwMode="auto">
            <a:xfrm>
              <a:off x="-5464740" y="3772882"/>
              <a:ext cx="42863" cy="63500"/>
            </a:xfrm>
            <a:custGeom>
              <a:avLst/>
              <a:gdLst>
                <a:gd name="T0" fmla="*/ 0 w 8"/>
                <a:gd name="T1" fmla="*/ 10 h 12"/>
                <a:gd name="T2" fmla="*/ 6 w 8"/>
                <a:gd name="T3" fmla="*/ 0 h 12"/>
                <a:gd name="T4" fmla="*/ 1 w 8"/>
                <a:gd name="T5" fmla="*/ 12 h 12"/>
                <a:gd name="T6" fmla="*/ 0 w 8"/>
                <a:gd name="T7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2">
                  <a:moveTo>
                    <a:pt x="0" y="10"/>
                  </a:moveTo>
                  <a:cubicBezTo>
                    <a:pt x="2" y="7"/>
                    <a:pt x="4" y="3"/>
                    <a:pt x="6" y="0"/>
                  </a:cubicBezTo>
                  <a:cubicBezTo>
                    <a:pt x="8" y="6"/>
                    <a:pt x="4" y="9"/>
                    <a:pt x="1" y="12"/>
                  </a:cubicBezTo>
                  <a:cubicBezTo>
                    <a:pt x="0" y="12"/>
                    <a:pt x="0" y="11"/>
                    <a:pt x="0" y="10"/>
                  </a:cubicBezTo>
                  <a:close/>
                </a:path>
              </a:pathLst>
            </a:custGeom>
            <a:solidFill>
              <a:srgbClr val="C39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5" name="Freeform 111"/>
            <p:cNvSpPr>
              <a:spLocks/>
            </p:cNvSpPr>
            <p:nvPr/>
          </p:nvSpPr>
          <p:spPr bwMode="auto">
            <a:xfrm>
              <a:off x="-5250423" y="4298342"/>
              <a:ext cx="757251" cy="614360"/>
            </a:xfrm>
            <a:custGeom>
              <a:avLst/>
              <a:gdLst>
                <a:gd name="T0" fmla="*/ 0 w 141"/>
                <a:gd name="T1" fmla="*/ 47 h 114"/>
                <a:gd name="T2" fmla="*/ 3 w 141"/>
                <a:gd name="T3" fmla="*/ 45 h 114"/>
                <a:gd name="T4" fmla="*/ 8 w 141"/>
                <a:gd name="T5" fmla="*/ 1 h 114"/>
                <a:gd name="T6" fmla="*/ 9 w 141"/>
                <a:gd name="T7" fmla="*/ 1 h 114"/>
                <a:gd name="T8" fmla="*/ 32 w 141"/>
                <a:gd name="T9" fmla="*/ 6 h 114"/>
                <a:gd name="T10" fmla="*/ 34 w 141"/>
                <a:gd name="T11" fmla="*/ 8 h 114"/>
                <a:gd name="T12" fmla="*/ 27 w 141"/>
                <a:gd name="T13" fmla="*/ 34 h 114"/>
                <a:gd name="T14" fmla="*/ 17 w 141"/>
                <a:gd name="T15" fmla="*/ 31 h 114"/>
                <a:gd name="T16" fmla="*/ 20 w 141"/>
                <a:gd name="T17" fmla="*/ 17 h 114"/>
                <a:gd name="T18" fmla="*/ 23 w 141"/>
                <a:gd name="T19" fmla="*/ 16 h 114"/>
                <a:gd name="T20" fmla="*/ 11 w 141"/>
                <a:gd name="T21" fmla="*/ 21 h 114"/>
                <a:gd name="T22" fmla="*/ 13 w 141"/>
                <a:gd name="T23" fmla="*/ 28 h 114"/>
                <a:gd name="T24" fmla="*/ 14 w 141"/>
                <a:gd name="T25" fmla="*/ 38 h 114"/>
                <a:gd name="T26" fmla="*/ 14 w 141"/>
                <a:gd name="T27" fmla="*/ 46 h 114"/>
                <a:gd name="T28" fmla="*/ 24 w 141"/>
                <a:gd name="T29" fmla="*/ 45 h 114"/>
                <a:gd name="T30" fmla="*/ 29 w 141"/>
                <a:gd name="T31" fmla="*/ 40 h 114"/>
                <a:gd name="T32" fmla="*/ 37 w 141"/>
                <a:gd name="T33" fmla="*/ 42 h 114"/>
                <a:gd name="T34" fmla="*/ 42 w 141"/>
                <a:gd name="T35" fmla="*/ 45 h 114"/>
                <a:gd name="T36" fmla="*/ 54 w 141"/>
                <a:gd name="T37" fmla="*/ 46 h 114"/>
                <a:gd name="T38" fmla="*/ 61 w 141"/>
                <a:gd name="T39" fmla="*/ 57 h 114"/>
                <a:gd name="T40" fmla="*/ 88 w 141"/>
                <a:gd name="T41" fmla="*/ 66 h 114"/>
                <a:gd name="T42" fmla="*/ 93 w 141"/>
                <a:gd name="T43" fmla="*/ 39 h 114"/>
                <a:gd name="T44" fmla="*/ 97 w 141"/>
                <a:gd name="T45" fmla="*/ 35 h 114"/>
                <a:gd name="T46" fmla="*/ 103 w 141"/>
                <a:gd name="T47" fmla="*/ 34 h 114"/>
                <a:gd name="T48" fmla="*/ 124 w 141"/>
                <a:gd name="T49" fmla="*/ 31 h 114"/>
                <a:gd name="T50" fmla="*/ 128 w 141"/>
                <a:gd name="T51" fmla="*/ 34 h 114"/>
                <a:gd name="T52" fmla="*/ 125 w 141"/>
                <a:gd name="T53" fmla="*/ 39 h 114"/>
                <a:gd name="T54" fmla="*/ 120 w 141"/>
                <a:gd name="T55" fmla="*/ 41 h 114"/>
                <a:gd name="T56" fmla="*/ 130 w 141"/>
                <a:gd name="T57" fmla="*/ 45 h 114"/>
                <a:gd name="T58" fmla="*/ 131 w 141"/>
                <a:gd name="T59" fmla="*/ 56 h 114"/>
                <a:gd name="T60" fmla="*/ 108 w 141"/>
                <a:gd name="T61" fmla="*/ 47 h 114"/>
                <a:gd name="T62" fmla="*/ 99 w 141"/>
                <a:gd name="T63" fmla="*/ 55 h 114"/>
                <a:gd name="T64" fmla="*/ 99 w 141"/>
                <a:gd name="T65" fmla="*/ 65 h 114"/>
                <a:gd name="T66" fmla="*/ 83 w 141"/>
                <a:gd name="T67" fmla="*/ 74 h 114"/>
                <a:gd name="T68" fmla="*/ 76 w 141"/>
                <a:gd name="T69" fmla="*/ 70 h 114"/>
                <a:gd name="T70" fmla="*/ 53 w 141"/>
                <a:gd name="T71" fmla="*/ 63 h 114"/>
                <a:gd name="T72" fmla="*/ 35 w 141"/>
                <a:gd name="T73" fmla="*/ 60 h 114"/>
                <a:gd name="T74" fmla="*/ 47 w 141"/>
                <a:gd name="T75" fmla="*/ 55 h 114"/>
                <a:gd name="T76" fmla="*/ 35 w 141"/>
                <a:gd name="T77" fmla="*/ 59 h 114"/>
                <a:gd name="T78" fmla="*/ 10 w 141"/>
                <a:gd name="T79" fmla="*/ 55 h 114"/>
                <a:gd name="T80" fmla="*/ 11 w 141"/>
                <a:gd name="T81" fmla="*/ 56 h 114"/>
                <a:gd name="T82" fmla="*/ 11 w 141"/>
                <a:gd name="T83" fmla="*/ 56 h 114"/>
                <a:gd name="T84" fmla="*/ 58 w 141"/>
                <a:gd name="T85" fmla="*/ 63 h 114"/>
                <a:gd name="T86" fmla="*/ 77 w 141"/>
                <a:gd name="T87" fmla="*/ 70 h 114"/>
                <a:gd name="T88" fmla="*/ 97 w 141"/>
                <a:gd name="T89" fmla="*/ 73 h 114"/>
                <a:gd name="T90" fmla="*/ 102 w 141"/>
                <a:gd name="T91" fmla="*/ 67 h 114"/>
                <a:gd name="T92" fmla="*/ 102 w 141"/>
                <a:gd name="T93" fmla="*/ 50 h 114"/>
                <a:gd name="T94" fmla="*/ 114 w 141"/>
                <a:gd name="T95" fmla="*/ 47 h 114"/>
                <a:gd name="T96" fmla="*/ 135 w 141"/>
                <a:gd name="T97" fmla="*/ 62 h 114"/>
                <a:gd name="T98" fmla="*/ 126 w 141"/>
                <a:gd name="T99" fmla="*/ 79 h 114"/>
                <a:gd name="T100" fmla="*/ 116 w 141"/>
                <a:gd name="T101" fmla="*/ 84 h 114"/>
                <a:gd name="T102" fmla="*/ 119 w 141"/>
                <a:gd name="T103" fmla="*/ 96 h 114"/>
                <a:gd name="T104" fmla="*/ 126 w 141"/>
                <a:gd name="T105" fmla="*/ 107 h 114"/>
                <a:gd name="T106" fmla="*/ 111 w 141"/>
                <a:gd name="T107" fmla="*/ 112 h 114"/>
                <a:gd name="T108" fmla="*/ 48 w 141"/>
                <a:gd name="T109" fmla="*/ 93 h 114"/>
                <a:gd name="T110" fmla="*/ 10 w 141"/>
                <a:gd name="T111" fmla="*/ 75 h 114"/>
                <a:gd name="T112" fmla="*/ 4 w 141"/>
                <a:gd name="T113" fmla="*/ 62 h 114"/>
                <a:gd name="T114" fmla="*/ 0 w 141"/>
                <a:gd name="T115" fmla="*/ 4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1" h="114">
                  <a:moveTo>
                    <a:pt x="0" y="47"/>
                  </a:moveTo>
                  <a:cubicBezTo>
                    <a:pt x="1" y="46"/>
                    <a:pt x="3" y="46"/>
                    <a:pt x="3" y="45"/>
                  </a:cubicBezTo>
                  <a:cubicBezTo>
                    <a:pt x="1" y="30"/>
                    <a:pt x="5" y="16"/>
                    <a:pt x="8" y="1"/>
                  </a:cubicBezTo>
                  <a:cubicBezTo>
                    <a:pt x="8" y="1"/>
                    <a:pt x="8" y="0"/>
                    <a:pt x="9" y="1"/>
                  </a:cubicBezTo>
                  <a:cubicBezTo>
                    <a:pt x="16" y="4"/>
                    <a:pt x="25" y="3"/>
                    <a:pt x="32" y="6"/>
                  </a:cubicBezTo>
                  <a:cubicBezTo>
                    <a:pt x="33" y="7"/>
                    <a:pt x="33" y="7"/>
                    <a:pt x="34" y="8"/>
                  </a:cubicBezTo>
                  <a:cubicBezTo>
                    <a:pt x="39" y="14"/>
                    <a:pt x="35" y="32"/>
                    <a:pt x="27" y="34"/>
                  </a:cubicBezTo>
                  <a:cubicBezTo>
                    <a:pt x="23" y="35"/>
                    <a:pt x="19" y="37"/>
                    <a:pt x="17" y="31"/>
                  </a:cubicBezTo>
                  <a:cubicBezTo>
                    <a:pt x="14" y="20"/>
                    <a:pt x="12" y="21"/>
                    <a:pt x="20" y="17"/>
                  </a:cubicBezTo>
                  <a:cubicBezTo>
                    <a:pt x="21" y="17"/>
                    <a:pt x="22" y="17"/>
                    <a:pt x="23" y="16"/>
                  </a:cubicBezTo>
                  <a:cubicBezTo>
                    <a:pt x="19" y="15"/>
                    <a:pt x="14" y="17"/>
                    <a:pt x="11" y="21"/>
                  </a:cubicBezTo>
                  <a:cubicBezTo>
                    <a:pt x="9" y="24"/>
                    <a:pt x="11" y="26"/>
                    <a:pt x="13" y="28"/>
                  </a:cubicBezTo>
                  <a:cubicBezTo>
                    <a:pt x="16" y="31"/>
                    <a:pt x="17" y="34"/>
                    <a:pt x="14" y="38"/>
                  </a:cubicBezTo>
                  <a:cubicBezTo>
                    <a:pt x="13" y="41"/>
                    <a:pt x="10" y="44"/>
                    <a:pt x="14" y="46"/>
                  </a:cubicBezTo>
                  <a:cubicBezTo>
                    <a:pt x="18" y="48"/>
                    <a:pt x="22" y="48"/>
                    <a:pt x="24" y="45"/>
                  </a:cubicBezTo>
                  <a:cubicBezTo>
                    <a:pt x="26" y="43"/>
                    <a:pt x="27" y="41"/>
                    <a:pt x="29" y="40"/>
                  </a:cubicBezTo>
                  <a:cubicBezTo>
                    <a:pt x="32" y="38"/>
                    <a:pt x="36" y="35"/>
                    <a:pt x="37" y="42"/>
                  </a:cubicBezTo>
                  <a:cubicBezTo>
                    <a:pt x="38" y="45"/>
                    <a:pt x="40" y="45"/>
                    <a:pt x="42" y="45"/>
                  </a:cubicBezTo>
                  <a:cubicBezTo>
                    <a:pt x="46" y="44"/>
                    <a:pt x="50" y="45"/>
                    <a:pt x="54" y="46"/>
                  </a:cubicBezTo>
                  <a:cubicBezTo>
                    <a:pt x="63" y="48"/>
                    <a:pt x="63" y="48"/>
                    <a:pt x="61" y="57"/>
                  </a:cubicBezTo>
                  <a:cubicBezTo>
                    <a:pt x="68" y="57"/>
                    <a:pt x="82" y="62"/>
                    <a:pt x="88" y="66"/>
                  </a:cubicBezTo>
                  <a:cubicBezTo>
                    <a:pt x="87" y="56"/>
                    <a:pt x="93" y="48"/>
                    <a:pt x="93" y="39"/>
                  </a:cubicBezTo>
                  <a:cubicBezTo>
                    <a:pt x="94" y="37"/>
                    <a:pt x="95" y="36"/>
                    <a:pt x="97" y="35"/>
                  </a:cubicBezTo>
                  <a:cubicBezTo>
                    <a:pt x="99" y="35"/>
                    <a:pt x="101" y="35"/>
                    <a:pt x="103" y="34"/>
                  </a:cubicBezTo>
                  <a:cubicBezTo>
                    <a:pt x="109" y="28"/>
                    <a:pt x="117" y="31"/>
                    <a:pt x="124" y="31"/>
                  </a:cubicBezTo>
                  <a:cubicBezTo>
                    <a:pt x="126" y="31"/>
                    <a:pt x="128" y="32"/>
                    <a:pt x="128" y="34"/>
                  </a:cubicBezTo>
                  <a:cubicBezTo>
                    <a:pt x="129" y="37"/>
                    <a:pt x="127" y="38"/>
                    <a:pt x="125" y="39"/>
                  </a:cubicBezTo>
                  <a:cubicBezTo>
                    <a:pt x="123" y="40"/>
                    <a:pt x="121" y="40"/>
                    <a:pt x="120" y="41"/>
                  </a:cubicBezTo>
                  <a:cubicBezTo>
                    <a:pt x="123" y="44"/>
                    <a:pt x="126" y="44"/>
                    <a:pt x="130" y="45"/>
                  </a:cubicBezTo>
                  <a:cubicBezTo>
                    <a:pt x="135" y="47"/>
                    <a:pt x="135" y="51"/>
                    <a:pt x="131" y="56"/>
                  </a:cubicBezTo>
                  <a:cubicBezTo>
                    <a:pt x="124" y="52"/>
                    <a:pt x="118" y="46"/>
                    <a:pt x="108" y="47"/>
                  </a:cubicBezTo>
                  <a:cubicBezTo>
                    <a:pt x="102" y="47"/>
                    <a:pt x="100" y="49"/>
                    <a:pt x="99" y="55"/>
                  </a:cubicBezTo>
                  <a:cubicBezTo>
                    <a:pt x="99" y="59"/>
                    <a:pt x="99" y="62"/>
                    <a:pt x="99" y="65"/>
                  </a:cubicBezTo>
                  <a:cubicBezTo>
                    <a:pt x="98" y="75"/>
                    <a:pt x="93" y="78"/>
                    <a:pt x="83" y="74"/>
                  </a:cubicBezTo>
                  <a:cubicBezTo>
                    <a:pt x="81" y="73"/>
                    <a:pt x="79" y="72"/>
                    <a:pt x="76" y="70"/>
                  </a:cubicBezTo>
                  <a:cubicBezTo>
                    <a:pt x="70" y="64"/>
                    <a:pt x="62" y="62"/>
                    <a:pt x="53" y="63"/>
                  </a:cubicBezTo>
                  <a:cubicBezTo>
                    <a:pt x="47" y="63"/>
                    <a:pt x="41" y="63"/>
                    <a:pt x="35" y="60"/>
                  </a:cubicBezTo>
                  <a:cubicBezTo>
                    <a:pt x="38" y="54"/>
                    <a:pt x="44" y="56"/>
                    <a:pt x="47" y="55"/>
                  </a:cubicBezTo>
                  <a:cubicBezTo>
                    <a:pt x="43" y="54"/>
                    <a:pt x="38" y="54"/>
                    <a:pt x="35" y="59"/>
                  </a:cubicBezTo>
                  <a:cubicBezTo>
                    <a:pt x="26" y="61"/>
                    <a:pt x="19" y="57"/>
                    <a:pt x="10" y="55"/>
                  </a:cubicBezTo>
                  <a:cubicBezTo>
                    <a:pt x="10" y="55"/>
                    <a:pt x="11" y="57"/>
                    <a:pt x="11" y="56"/>
                  </a:cubicBezTo>
                  <a:cubicBezTo>
                    <a:pt x="11" y="55"/>
                    <a:pt x="11" y="55"/>
                    <a:pt x="11" y="56"/>
                  </a:cubicBezTo>
                  <a:cubicBezTo>
                    <a:pt x="27" y="59"/>
                    <a:pt x="42" y="63"/>
                    <a:pt x="58" y="63"/>
                  </a:cubicBezTo>
                  <a:cubicBezTo>
                    <a:pt x="65" y="63"/>
                    <a:pt x="71" y="66"/>
                    <a:pt x="77" y="70"/>
                  </a:cubicBezTo>
                  <a:cubicBezTo>
                    <a:pt x="83" y="75"/>
                    <a:pt x="90" y="78"/>
                    <a:pt x="97" y="73"/>
                  </a:cubicBezTo>
                  <a:cubicBezTo>
                    <a:pt x="101" y="73"/>
                    <a:pt x="102" y="70"/>
                    <a:pt x="102" y="67"/>
                  </a:cubicBezTo>
                  <a:cubicBezTo>
                    <a:pt x="103" y="61"/>
                    <a:pt x="102" y="56"/>
                    <a:pt x="102" y="50"/>
                  </a:cubicBezTo>
                  <a:cubicBezTo>
                    <a:pt x="105" y="44"/>
                    <a:pt x="110" y="46"/>
                    <a:pt x="114" y="47"/>
                  </a:cubicBezTo>
                  <a:cubicBezTo>
                    <a:pt x="123" y="49"/>
                    <a:pt x="130" y="54"/>
                    <a:pt x="135" y="62"/>
                  </a:cubicBezTo>
                  <a:cubicBezTo>
                    <a:pt x="141" y="71"/>
                    <a:pt x="138" y="80"/>
                    <a:pt x="126" y="79"/>
                  </a:cubicBezTo>
                  <a:cubicBezTo>
                    <a:pt x="122" y="79"/>
                    <a:pt x="117" y="79"/>
                    <a:pt x="116" y="84"/>
                  </a:cubicBezTo>
                  <a:cubicBezTo>
                    <a:pt x="114" y="89"/>
                    <a:pt x="116" y="93"/>
                    <a:pt x="119" y="96"/>
                  </a:cubicBezTo>
                  <a:cubicBezTo>
                    <a:pt x="122" y="99"/>
                    <a:pt x="125" y="102"/>
                    <a:pt x="126" y="107"/>
                  </a:cubicBezTo>
                  <a:cubicBezTo>
                    <a:pt x="123" y="114"/>
                    <a:pt x="116" y="113"/>
                    <a:pt x="111" y="112"/>
                  </a:cubicBezTo>
                  <a:cubicBezTo>
                    <a:pt x="88" y="111"/>
                    <a:pt x="67" y="105"/>
                    <a:pt x="48" y="93"/>
                  </a:cubicBezTo>
                  <a:cubicBezTo>
                    <a:pt x="36" y="85"/>
                    <a:pt x="23" y="81"/>
                    <a:pt x="10" y="75"/>
                  </a:cubicBezTo>
                  <a:cubicBezTo>
                    <a:pt x="6" y="71"/>
                    <a:pt x="4" y="67"/>
                    <a:pt x="4" y="62"/>
                  </a:cubicBezTo>
                  <a:cubicBezTo>
                    <a:pt x="4" y="56"/>
                    <a:pt x="3" y="51"/>
                    <a:pt x="0" y="47"/>
                  </a:cubicBezTo>
                  <a:close/>
                </a:path>
              </a:pathLst>
            </a:custGeom>
            <a:solidFill>
              <a:srgbClr val="BA87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6" name="Freeform 112"/>
            <p:cNvSpPr>
              <a:spLocks/>
            </p:cNvSpPr>
            <p:nvPr/>
          </p:nvSpPr>
          <p:spPr bwMode="auto">
            <a:xfrm>
              <a:off x="-4585248" y="4277705"/>
              <a:ext cx="655650" cy="806446"/>
            </a:xfrm>
            <a:custGeom>
              <a:avLst/>
              <a:gdLst>
                <a:gd name="T0" fmla="*/ 65 w 122"/>
                <a:gd name="T1" fmla="*/ 35 h 150"/>
                <a:gd name="T2" fmla="*/ 72 w 122"/>
                <a:gd name="T3" fmla="*/ 35 h 150"/>
                <a:gd name="T4" fmla="*/ 83 w 122"/>
                <a:gd name="T5" fmla="*/ 18 h 150"/>
                <a:gd name="T6" fmla="*/ 82 w 122"/>
                <a:gd name="T7" fmla="*/ 13 h 150"/>
                <a:gd name="T8" fmla="*/ 88 w 122"/>
                <a:gd name="T9" fmla="*/ 2 h 150"/>
                <a:gd name="T10" fmla="*/ 118 w 122"/>
                <a:gd name="T11" fmla="*/ 16 h 150"/>
                <a:gd name="T12" fmla="*/ 112 w 122"/>
                <a:gd name="T13" fmla="*/ 28 h 150"/>
                <a:gd name="T14" fmla="*/ 105 w 122"/>
                <a:gd name="T15" fmla="*/ 29 h 150"/>
                <a:gd name="T16" fmla="*/ 103 w 122"/>
                <a:gd name="T17" fmla="*/ 49 h 150"/>
                <a:gd name="T18" fmla="*/ 116 w 122"/>
                <a:gd name="T19" fmla="*/ 59 h 150"/>
                <a:gd name="T20" fmla="*/ 92 w 122"/>
                <a:gd name="T21" fmla="*/ 71 h 150"/>
                <a:gd name="T22" fmla="*/ 59 w 122"/>
                <a:gd name="T23" fmla="*/ 93 h 150"/>
                <a:gd name="T24" fmla="*/ 36 w 122"/>
                <a:gd name="T25" fmla="*/ 129 h 150"/>
                <a:gd name="T26" fmla="*/ 33 w 122"/>
                <a:gd name="T27" fmla="*/ 135 h 150"/>
                <a:gd name="T28" fmla="*/ 16 w 122"/>
                <a:gd name="T29" fmla="*/ 147 h 150"/>
                <a:gd name="T30" fmla="*/ 13 w 122"/>
                <a:gd name="T31" fmla="*/ 149 h 150"/>
                <a:gd name="T32" fmla="*/ 8 w 122"/>
                <a:gd name="T33" fmla="*/ 147 h 150"/>
                <a:gd name="T34" fmla="*/ 1 w 122"/>
                <a:gd name="T35" fmla="*/ 129 h 150"/>
                <a:gd name="T36" fmla="*/ 2 w 122"/>
                <a:gd name="T37" fmla="*/ 120 h 150"/>
                <a:gd name="T38" fmla="*/ 5 w 122"/>
                <a:gd name="T39" fmla="*/ 117 h 150"/>
                <a:gd name="T40" fmla="*/ 15 w 122"/>
                <a:gd name="T41" fmla="*/ 112 h 150"/>
                <a:gd name="T42" fmla="*/ 25 w 122"/>
                <a:gd name="T43" fmla="*/ 109 h 150"/>
                <a:gd name="T44" fmla="*/ 32 w 122"/>
                <a:gd name="T45" fmla="*/ 107 h 150"/>
                <a:gd name="T46" fmla="*/ 51 w 122"/>
                <a:gd name="T47" fmla="*/ 78 h 150"/>
                <a:gd name="T48" fmla="*/ 60 w 122"/>
                <a:gd name="T49" fmla="*/ 55 h 150"/>
                <a:gd name="T50" fmla="*/ 62 w 122"/>
                <a:gd name="T51" fmla="*/ 43 h 150"/>
                <a:gd name="T52" fmla="*/ 69 w 122"/>
                <a:gd name="T53" fmla="*/ 37 h 150"/>
                <a:gd name="T54" fmla="*/ 69 w 122"/>
                <a:gd name="T55" fmla="*/ 37 h 150"/>
                <a:gd name="T56" fmla="*/ 68 w 122"/>
                <a:gd name="T57" fmla="*/ 37 h 150"/>
                <a:gd name="T58" fmla="*/ 65 w 122"/>
                <a:gd name="T59" fmla="*/ 3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2" h="150">
                  <a:moveTo>
                    <a:pt x="65" y="35"/>
                  </a:moveTo>
                  <a:cubicBezTo>
                    <a:pt x="67" y="35"/>
                    <a:pt x="70" y="35"/>
                    <a:pt x="72" y="35"/>
                  </a:cubicBezTo>
                  <a:cubicBezTo>
                    <a:pt x="82" y="34"/>
                    <a:pt x="87" y="28"/>
                    <a:pt x="83" y="18"/>
                  </a:cubicBezTo>
                  <a:cubicBezTo>
                    <a:pt x="83" y="16"/>
                    <a:pt x="82" y="15"/>
                    <a:pt x="82" y="13"/>
                  </a:cubicBezTo>
                  <a:cubicBezTo>
                    <a:pt x="80" y="7"/>
                    <a:pt x="82" y="4"/>
                    <a:pt x="88" y="2"/>
                  </a:cubicBezTo>
                  <a:cubicBezTo>
                    <a:pt x="98" y="0"/>
                    <a:pt x="113" y="6"/>
                    <a:pt x="118" y="16"/>
                  </a:cubicBezTo>
                  <a:cubicBezTo>
                    <a:pt x="122" y="22"/>
                    <a:pt x="120" y="27"/>
                    <a:pt x="112" y="28"/>
                  </a:cubicBezTo>
                  <a:cubicBezTo>
                    <a:pt x="110" y="28"/>
                    <a:pt x="107" y="28"/>
                    <a:pt x="105" y="29"/>
                  </a:cubicBezTo>
                  <a:cubicBezTo>
                    <a:pt x="96" y="34"/>
                    <a:pt x="96" y="43"/>
                    <a:pt x="103" y="49"/>
                  </a:cubicBezTo>
                  <a:cubicBezTo>
                    <a:pt x="107" y="53"/>
                    <a:pt x="112" y="56"/>
                    <a:pt x="116" y="59"/>
                  </a:cubicBezTo>
                  <a:cubicBezTo>
                    <a:pt x="111" y="68"/>
                    <a:pt x="101" y="70"/>
                    <a:pt x="92" y="71"/>
                  </a:cubicBezTo>
                  <a:cubicBezTo>
                    <a:pt x="78" y="73"/>
                    <a:pt x="67" y="81"/>
                    <a:pt x="59" y="93"/>
                  </a:cubicBezTo>
                  <a:cubicBezTo>
                    <a:pt x="52" y="106"/>
                    <a:pt x="44" y="117"/>
                    <a:pt x="36" y="129"/>
                  </a:cubicBezTo>
                  <a:cubicBezTo>
                    <a:pt x="34" y="131"/>
                    <a:pt x="33" y="132"/>
                    <a:pt x="33" y="135"/>
                  </a:cubicBezTo>
                  <a:cubicBezTo>
                    <a:pt x="30" y="143"/>
                    <a:pt x="25" y="148"/>
                    <a:pt x="16" y="147"/>
                  </a:cubicBezTo>
                  <a:cubicBezTo>
                    <a:pt x="14" y="147"/>
                    <a:pt x="13" y="147"/>
                    <a:pt x="13" y="149"/>
                  </a:cubicBezTo>
                  <a:cubicBezTo>
                    <a:pt x="11" y="150"/>
                    <a:pt x="9" y="148"/>
                    <a:pt x="8" y="147"/>
                  </a:cubicBezTo>
                  <a:cubicBezTo>
                    <a:pt x="1" y="143"/>
                    <a:pt x="0" y="136"/>
                    <a:pt x="1" y="129"/>
                  </a:cubicBezTo>
                  <a:cubicBezTo>
                    <a:pt x="2" y="126"/>
                    <a:pt x="2" y="123"/>
                    <a:pt x="2" y="120"/>
                  </a:cubicBezTo>
                  <a:cubicBezTo>
                    <a:pt x="3" y="118"/>
                    <a:pt x="4" y="117"/>
                    <a:pt x="5" y="117"/>
                  </a:cubicBezTo>
                  <a:cubicBezTo>
                    <a:pt x="8" y="115"/>
                    <a:pt x="12" y="114"/>
                    <a:pt x="15" y="112"/>
                  </a:cubicBezTo>
                  <a:cubicBezTo>
                    <a:pt x="19" y="111"/>
                    <a:pt x="22" y="109"/>
                    <a:pt x="25" y="109"/>
                  </a:cubicBezTo>
                  <a:cubicBezTo>
                    <a:pt x="28" y="110"/>
                    <a:pt x="31" y="109"/>
                    <a:pt x="32" y="107"/>
                  </a:cubicBezTo>
                  <a:cubicBezTo>
                    <a:pt x="39" y="98"/>
                    <a:pt x="48" y="90"/>
                    <a:pt x="51" y="78"/>
                  </a:cubicBezTo>
                  <a:cubicBezTo>
                    <a:pt x="53" y="70"/>
                    <a:pt x="55" y="62"/>
                    <a:pt x="60" y="55"/>
                  </a:cubicBezTo>
                  <a:cubicBezTo>
                    <a:pt x="62" y="51"/>
                    <a:pt x="62" y="47"/>
                    <a:pt x="62" y="43"/>
                  </a:cubicBezTo>
                  <a:cubicBezTo>
                    <a:pt x="62" y="38"/>
                    <a:pt x="64" y="36"/>
                    <a:pt x="69" y="37"/>
                  </a:cubicBezTo>
                  <a:cubicBezTo>
                    <a:pt x="70" y="37"/>
                    <a:pt x="69" y="36"/>
                    <a:pt x="69" y="37"/>
                  </a:cubicBezTo>
                  <a:cubicBezTo>
                    <a:pt x="69" y="37"/>
                    <a:pt x="68" y="37"/>
                    <a:pt x="68" y="37"/>
                  </a:cubicBezTo>
                  <a:cubicBezTo>
                    <a:pt x="67" y="36"/>
                    <a:pt x="65" y="37"/>
                    <a:pt x="65" y="35"/>
                  </a:cubicBezTo>
                  <a:close/>
                </a:path>
              </a:pathLst>
            </a:custGeom>
            <a:solidFill>
              <a:srgbClr val="DAB9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7" name="Freeform 113"/>
            <p:cNvSpPr>
              <a:spLocks/>
            </p:cNvSpPr>
            <p:nvPr/>
          </p:nvSpPr>
          <p:spPr bwMode="auto">
            <a:xfrm>
              <a:off x="-4267742" y="4320567"/>
              <a:ext cx="1057295" cy="522285"/>
            </a:xfrm>
            <a:custGeom>
              <a:avLst/>
              <a:gdLst>
                <a:gd name="T0" fmla="*/ 0 w 197"/>
                <a:gd name="T1" fmla="*/ 97 h 97"/>
                <a:gd name="T2" fmla="*/ 21 w 197"/>
                <a:gd name="T3" fmla="*/ 71 h 97"/>
                <a:gd name="T4" fmla="*/ 40 w 197"/>
                <a:gd name="T5" fmla="*/ 66 h 97"/>
                <a:gd name="T6" fmla="*/ 58 w 197"/>
                <a:gd name="T7" fmla="*/ 57 h 97"/>
                <a:gd name="T8" fmla="*/ 69 w 197"/>
                <a:gd name="T9" fmla="*/ 53 h 97"/>
                <a:gd name="T10" fmla="*/ 116 w 197"/>
                <a:gd name="T11" fmla="*/ 49 h 97"/>
                <a:gd name="T12" fmla="*/ 129 w 197"/>
                <a:gd name="T13" fmla="*/ 41 h 97"/>
                <a:gd name="T14" fmla="*/ 148 w 197"/>
                <a:gd name="T15" fmla="*/ 31 h 97"/>
                <a:gd name="T16" fmla="*/ 164 w 197"/>
                <a:gd name="T17" fmla="*/ 26 h 97"/>
                <a:gd name="T18" fmla="*/ 181 w 197"/>
                <a:gd name="T19" fmla="*/ 16 h 97"/>
                <a:gd name="T20" fmla="*/ 196 w 197"/>
                <a:gd name="T21" fmla="*/ 0 h 97"/>
                <a:gd name="T22" fmla="*/ 196 w 197"/>
                <a:gd name="T23" fmla="*/ 5 h 97"/>
                <a:gd name="T24" fmla="*/ 187 w 197"/>
                <a:gd name="T25" fmla="*/ 16 h 97"/>
                <a:gd name="T26" fmla="*/ 146 w 197"/>
                <a:gd name="T27" fmla="*/ 34 h 97"/>
                <a:gd name="T28" fmla="*/ 133 w 197"/>
                <a:gd name="T29" fmla="*/ 41 h 97"/>
                <a:gd name="T30" fmla="*/ 101 w 197"/>
                <a:gd name="T31" fmla="*/ 54 h 97"/>
                <a:gd name="T32" fmla="*/ 67 w 197"/>
                <a:gd name="T33" fmla="*/ 56 h 97"/>
                <a:gd name="T34" fmla="*/ 61 w 197"/>
                <a:gd name="T35" fmla="*/ 59 h 97"/>
                <a:gd name="T36" fmla="*/ 37 w 197"/>
                <a:gd name="T37" fmla="*/ 69 h 97"/>
                <a:gd name="T38" fmla="*/ 12 w 197"/>
                <a:gd name="T39" fmla="*/ 82 h 97"/>
                <a:gd name="T40" fmla="*/ 0 w 197"/>
                <a:gd name="T41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7" h="97">
                  <a:moveTo>
                    <a:pt x="0" y="97"/>
                  </a:moveTo>
                  <a:cubicBezTo>
                    <a:pt x="3" y="85"/>
                    <a:pt x="11" y="77"/>
                    <a:pt x="21" y="71"/>
                  </a:cubicBezTo>
                  <a:cubicBezTo>
                    <a:pt x="27" y="68"/>
                    <a:pt x="33" y="66"/>
                    <a:pt x="40" y="66"/>
                  </a:cubicBezTo>
                  <a:cubicBezTo>
                    <a:pt x="46" y="65"/>
                    <a:pt x="53" y="63"/>
                    <a:pt x="58" y="57"/>
                  </a:cubicBezTo>
                  <a:cubicBezTo>
                    <a:pt x="61" y="54"/>
                    <a:pt x="65" y="53"/>
                    <a:pt x="69" y="53"/>
                  </a:cubicBezTo>
                  <a:cubicBezTo>
                    <a:pt x="85" y="51"/>
                    <a:pt x="101" y="53"/>
                    <a:pt x="116" y="49"/>
                  </a:cubicBezTo>
                  <a:cubicBezTo>
                    <a:pt x="121" y="48"/>
                    <a:pt x="126" y="45"/>
                    <a:pt x="129" y="41"/>
                  </a:cubicBezTo>
                  <a:cubicBezTo>
                    <a:pt x="134" y="34"/>
                    <a:pt x="140" y="31"/>
                    <a:pt x="148" y="31"/>
                  </a:cubicBezTo>
                  <a:cubicBezTo>
                    <a:pt x="154" y="31"/>
                    <a:pt x="159" y="29"/>
                    <a:pt x="164" y="26"/>
                  </a:cubicBezTo>
                  <a:cubicBezTo>
                    <a:pt x="170" y="22"/>
                    <a:pt x="175" y="19"/>
                    <a:pt x="181" y="16"/>
                  </a:cubicBezTo>
                  <a:cubicBezTo>
                    <a:pt x="188" y="13"/>
                    <a:pt x="193" y="8"/>
                    <a:pt x="196" y="0"/>
                  </a:cubicBezTo>
                  <a:cubicBezTo>
                    <a:pt x="197" y="2"/>
                    <a:pt x="197" y="3"/>
                    <a:pt x="196" y="5"/>
                  </a:cubicBezTo>
                  <a:cubicBezTo>
                    <a:pt x="195" y="10"/>
                    <a:pt x="191" y="14"/>
                    <a:pt x="187" y="16"/>
                  </a:cubicBezTo>
                  <a:cubicBezTo>
                    <a:pt x="174" y="22"/>
                    <a:pt x="162" y="33"/>
                    <a:pt x="146" y="34"/>
                  </a:cubicBezTo>
                  <a:cubicBezTo>
                    <a:pt x="141" y="34"/>
                    <a:pt x="136" y="37"/>
                    <a:pt x="133" y="41"/>
                  </a:cubicBezTo>
                  <a:cubicBezTo>
                    <a:pt x="125" y="51"/>
                    <a:pt x="114" y="54"/>
                    <a:pt x="101" y="54"/>
                  </a:cubicBezTo>
                  <a:cubicBezTo>
                    <a:pt x="90" y="54"/>
                    <a:pt x="78" y="55"/>
                    <a:pt x="67" y="56"/>
                  </a:cubicBezTo>
                  <a:cubicBezTo>
                    <a:pt x="64" y="56"/>
                    <a:pt x="62" y="57"/>
                    <a:pt x="61" y="59"/>
                  </a:cubicBezTo>
                  <a:cubicBezTo>
                    <a:pt x="54" y="65"/>
                    <a:pt x="46" y="68"/>
                    <a:pt x="37" y="69"/>
                  </a:cubicBezTo>
                  <a:cubicBezTo>
                    <a:pt x="27" y="70"/>
                    <a:pt x="19" y="74"/>
                    <a:pt x="12" y="82"/>
                  </a:cubicBezTo>
                  <a:cubicBezTo>
                    <a:pt x="8" y="87"/>
                    <a:pt x="4" y="92"/>
                    <a:pt x="0" y="97"/>
                  </a:cubicBezTo>
                  <a:close/>
                </a:path>
              </a:pathLst>
            </a:custGeom>
            <a:solidFill>
              <a:srgbClr val="A5A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8" name="Freeform 114"/>
            <p:cNvSpPr>
              <a:spLocks/>
            </p:cNvSpPr>
            <p:nvPr/>
          </p:nvSpPr>
          <p:spPr bwMode="auto">
            <a:xfrm>
              <a:off x="-3215211" y="3685570"/>
              <a:ext cx="858853" cy="661984"/>
            </a:xfrm>
            <a:custGeom>
              <a:avLst/>
              <a:gdLst>
                <a:gd name="T0" fmla="*/ 0 w 160"/>
                <a:gd name="T1" fmla="*/ 123 h 123"/>
                <a:gd name="T2" fmla="*/ 0 w 160"/>
                <a:gd name="T3" fmla="*/ 118 h 123"/>
                <a:gd name="T4" fmla="*/ 3 w 160"/>
                <a:gd name="T5" fmla="*/ 92 h 123"/>
                <a:gd name="T6" fmla="*/ 37 w 160"/>
                <a:gd name="T7" fmla="*/ 95 h 123"/>
                <a:gd name="T8" fmla="*/ 74 w 160"/>
                <a:gd name="T9" fmla="*/ 93 h 123"/>
                <a:gd name="T10" fmla="*/ 105 w 160"/>
                <a:gd name="T11" fmla="*/ 78 h 123"/>
                <a:gd name="T12" fmla="*/ 106 w 160"/>
                <a:gd name="T13" fmla="*/ 78 h 123"/>
                <a:gd name="T14" fmla="*/ 129 w 160"/>
                <a:gd name="T15" fmla="*/ 52 h 123"/>
                <a:gd name="T16" fmla="*/ 143 w 160"/>
                <a:gd name="T17" fmla="*/ 42 h 123"/>
                <a:gd name="T18" fmla="*/ 155 w 160"/>
                <a:gd name="T19" fmla="*/ 26 h 123"/>
                <a:gd name="T20" fmla="*/ 156 w 160"/>
                <a:gd name="T21" fmla="*/ 7 h 123"/>
                <a:gd name="T22" fmla="*/ 160 w 160"/>
                <a:gd name="T23" fmla="*/ 0 h 123"/>
                <a:gd name="T24" fmla="*/ 159 w 160"/>
                <a:gd name="T25" fmla="*/ 25 h 123"/>
                <a:gd name="T26" fmla="*/ 158 w 160"/>
                <a:gd name="T27" fmla="*/ 28 h 123"/>
                <a:gd name="T28" fmla="*/ 139 w 160"/>
                <a:gd name="T29" fmla="*/ 47 h 123"/>
                <a:gd name="T30" fmla="*/ 129 w 160"/>
                <a:gd name="T31" fmla="*/ 60 h 123"/>
                <a:gd name="T32" fmla="*/ 129 w 160"/>
                <a:gd name="T33" fmla="*/ 60 h 123"/>
                <a:gd name="T34" fmla="*/ 119 w 160"/>
                <a:gd name="T35" fmla="*/ 67 h 123"/>
                <a:gd name="T36" fmla="*/ 105 w 160"/>
                <a:gd name="T37" fmla="*/ 83 h 123"/>
                <a:gd name="T38" fmla="*/ 77 w 160"/>
                <a:gd name="T39" fmla="*/ 95 h 123"/>
                <a:gd name="T40" fmla="*/ 38 w 160"/>
                <a:gd name="T41" fmla="*/ 98 h 123"/>
                <a:gd name="T42" fmla="*/ 12 w 160"/>
                <a:gd name="T43" fmla="*/ 95 h 123"/>
                <a:gd name="T44" fmla="*/ 5 w 160"/>
                <a:gd name="T45" fmla="*/ 102 h 123"/>
                <a:gd name="T46" fmla="*/ 3 w 160"/>
                <a:gd name="T47" fmla="*/ 117 h 123"/>
                <a:gd name="T48" fmla="*/ 0 w 160"/>
                <a:gd name="T49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0" h="123">
                  <a:moveTo>
                    <a:pt x="0" y="123"/>
                  </a:moveTo>
                  <a:cubicBezTo>
                    <a:pt x="0" y="121"/>
                    <a:pt x="0" y="120"/>
                    <a:pt x="0" y="118"/>
                  </a:cubicBezTo>
                  <a:cubicBezTo>
                    <a:pt x="3" y="110"/>
                    <a:pt x="0" y="100"/>
                    <a:pt x="3" y="92"/>
                  </a:cubicBezTo>
                  <a:cubicBezTo>
                    <a:pt x="15" y="92"/>
                    <a:pt x="26" y="93"/>
                    <a:pt x="37" y="95"/>
                  </a:cubicBezTo>
                  <a:cubicBezTo>
                    <a:pt x="49" y="97"/>
                    <a:pt x="63" y="99"/>
                    <a:pt x="74" y="93"/>
                  </a:cubicBezTo>
                  <a:cubicBezTo>
                    <a:pt x="84" y="88"/>
                    <a:pt x="94" y="82"/>
                    <a:pt x="105" y="78"/>
                  </a:cubicBezTo>
                  <a:cubicBezTo>
                    <a:pt x="105" y="78"/>
                    <a:pt x="105" y="78"/>
                    <a:pt x="106" y="78"/>
                  </a:cubicBezTo>
                  <a:cubicBezTo>
                    <a:pt x="111" y="67"/>
                    <a:pt x="123" y="63"/>
                    <a:pt x="129" y="52"/>
                  </a:cubicBezTo>
                  <a:cubicBezTo>
                    <a:pt x="132" y="47"/>
                    <a:pt x="136" y="44"/>
                    <a:pt x="143" y="42"/>
                  </a:cubicBezTo>
                  <a:cubicBezTo>
                    <a:pt x="150" y="40"/>
                    <a:pt x="152" y="32"/>
                    <a:pt x="155" y="26"/>
                  </a:cubicBezTo>
                  <a:cubicBezTo>
                    <a:pt x="157" y="20"/>
                    <a:pt x="155" y="14"/>
                    <a:pt x="156" y="7"/>
                  </a:cubicBezTo>
                  <a:cubicBezTo>
                    <a:pt x="156" y="5"/>
                    <a:pt x="155" y="1"/>
                    <a:pt x="160" y="0"/>
                  </a:cubicBezTo>
                  <a:cubicBezTo>
                    <a:pt x="160" y="8"/>
                    <a:pt x="160" y="16"/>
                    <a:pt x="159" y="25"/>
                  </a:cubicBezTo>
                  <a:cubicBezTo>
                    <a:pt x="159" y="26"/>
                    <a:pt x="159" y="27"/>
                    <a:pt x="158" y="28"/>
                  </a:cubicBezTo>
                  <a:cubicBezTo>
                    <a:pt x="154" y="36"/>
                    <a:pt x="150" y="44"/>
                    <a:pt x="139" y="47"/>
                  </a:cubicBezTo>
                  <a:cubicBezTo>
                    <a:pt x="134" y="48"/>
                    <a:pt x="131" y="54"/>
                    <a:pt x="129" y="60"/>
                  </a:cubicBezTo>
                  <a:cubicBezTo>
                    <a:pt x="129" y="60"/>
                    <a:pt x="129" y="60"/>
                    <a:pt x="129" y="60"/>
                  </a:cubicBezTo>
                  <a:cubicBezTo>
                    <a:pt x="125" y="62"/>
                    <a:pt x="123" y="66"/>
                    <a:pt x="119" y="67"/>
                  </a:cubicBezTo>
                  <a:cubicBezTo>
                    <a:pt x="114" y="72"/>
                    <a:pt x="110" y="78"/>
                    <a:pt x="105" y="83"/>
                  </a:cubicBezTo>
                  <a:cubicBezTo>
                    <a:pt x="95" y="86"/>
                    <a:pt x="86" y="90"/>
                    <a:pt x="77" y="95"/>
                  </a:cubicBezTo>
                  <a:cubicBezTo>
                    <a:pt x="65" y="102"/>
                    <a:pt x="51" y="100"/>
                    <a:pt x="38" y="98"/>
                  </a:cubicBezTo>
                  <a:cubicBezTo>
                    <a:pt x="29" y="97"/>
                    <a:pt x="20" y="96"/>
                    <a:pt x="12" y="95"/>
                  </a:cubicBezTo>
                  <a:cubicBezTo>
                    <a:pt x="7" y="95"/>
                    <a:pt x="4" y="97"/>
                    <a:pt x="5" y="102"/>
                  </a:cubicBezTo>
                  <a:cubicBezTo>
                    <a:pt x="5" y="107"/>
                    <a:pt x="4" y="112"/>
                    <a:pt x="3" y="117"/>
                  </a:cubicBezTo>
                  <a:cubicBezTo>
                    <a:pt x="3" y="120"/>
                    <a:pt x="2" y="122"/>
                    <a:pt x="0" y="123"/>
                  </a:cubicBezTo>
                  <a:close/>
                </a:path>
              </a:pathLst>
            </a:custGeom>
            <a:solidFill>
              <a:srgbClr val="A29F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9" name="Freeform 115"/>
            <p:cNvSpPr>
              <a:spLocks/>
            </p:cNvSpPr>
            <p:nvPr/>
          </p:nvSpPr>
          <p:spPr bwMode="auto">
            <a:xfrm>
              <a:off x="-5196447" y="4685691"/>
              <a:ext cx="698513" cy="236536"/>
            </a:xfrm>
            <a:custGeom>
              <a:avLst/>
              <a:gdLst>
                <a:gd name="T0" fmla="*/ 130 w 130"/>
                <a:gd name="T1" fmla="*/ 38 h 44"/>
                <a:gd name="T2" fmla="*/ 119 w 130"/>
                <a:gd name="T3" fmla="*/ 42 h 44"/>
                <a:gd name="T4" fmla="*/ 90 w 130"/>
                <a:gd name="T5" fmla="*/ 43 h 44"/>
                <a:gd name="T6" fmla="*/ 88 w 130"/>
                <a:gd name="T7" fmla="*/ 43 h 44"/>
                <a:gd name="T8" fmla="*/ 64 w 130"/>
                <a:gd name="T9" fmla="*/ 35 h 44"/>
                <a:gd name="T10" fmla="*/ 56 w 130"/>
                <a:gd name="T11" fmla="*/ 32 h 44"/>
                <a:gd name="T12" fmla="*/ 28 w 130"/>
                <a:gd name="T13" fmla="*/ 17 h 44"/>
                <a:gd name="T14" fmla="*/ 15 w 130"/>
                <a:gd name="T15" fmla="*/ 11 h 44"/>
                <a:gd name="T16" fmla="*/ 0 w 130"/>
                <a:gd name="T17" fmla="*/ 3 h 44"/>
                <a:gd name="T18" fmla="*/ 7 w 130"/>
                <a:gd name="T19" fmla="*/ 3 h 44"/>
                <a:gd name="T20" fmla="*/ 49 w 130"/>
                <a:gd name="T21" fmla="*/ 24 h 44"/>
                <a:gd name="T22" fmla="*/ 100 w 130"/>
                <a:gd name="T23" fmla="*/ 39 h 44"/>
                <a:gd name="T24" fmla="*/ 115 w 130"/>
                <a:gd name="T25" fmla="*/ 34 h 44"/>
                <a:gd name="T26" fmla="*/ 120 w 130"/>
                <a:gd name="T27" fmla="*/ 35 h 44"/>
                <a:gd name="T28" fmla="*/ 123 w 130"/>
                <a:gd name="T29" fmla="*/ 35 h 44"/>
                <a:gd name="T30" fmla="*/ 130 w 130"/>
                <a:gd name="T31" fmla="*/ 3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0" h="44">
                  <a:moveTo>
                    <a:pt x="130" y="38"/>
                  </a:moveTo>
                  <a:cubicBezTo>
                    <a:pt x="127" y="41"/>
                    <a:pt x="122" y="40"/>
                    <a:pt x="119" y="42"/>
                  </a:cubicBezTo>
                  <a:cubicBezTo>
                    <a:pt x="109" y="43"/>
                    <a:pt x="100" y="44"/>
                    <a:pt x="90" y="43"/>
                  </a:cubicBezTo>
                  <a:cubicBezTo>
                    <a:pt x="90" y="43"/>
                    <a:pt x="89" y="43"/>
                    <a:pt x="88" y="43"/>
                  </a:cubicBezTo>
                  <a:cubicBezTo>
                    <a:pt x="80" y="40"/>
                    <a:pt x="72" y="38"/>
                    <a:pt x="64" y="35"/>
                  </a:cubicBezTo>
                  <a:cubicBezTo>
                    <a:pt x="61" y="34"/>
                    <a:pt x="58" y="34"/>
                    <a:pt x="56" y="32"/>
                  </a:cubicBezTo>
                  <a:cubicBezTo>
                    <a:pt x="46" y="28"/>
                    <a:pt x="37" y="23"/>
                    <a:pt x="28" y="17"/>
                  </a:cubicBezTo>
                  <a:cubicBezTo>
                    <a:pt x="25" y="14"/>
                    <a:pt x="19" y="14"/>
                    <a:pt x="15" y="11"/>
                  </a:cubicBezTo>
                  <a:cubicBezTo>
                    <a:pt x="9" y="10"/>
                    <a:pt x="4" y="7"/>
                    <a:pt x="0" y="3"/>
                  </a:cubicBezTo>
                  <a:cubicBezTo>
                    <a:pt x="3" y="0"/>
                    <a:pt x="5" y="3"/>
                    <a:pt x="7" y="3"/>
                  </a:cubicBezTo>
                  <a:cubicBezTo>
                    <a:pt x="22" y="9"/>
                    <a:pt x="35" y="17"/>
                    <a:pt x="49" y="24"/>
                  </a:cubicBezTo>
                  <a:cubicBezTo>
                    <a:pt x="65" y="33"/>
                    <a:pt x="82" y="38"/>
                    <a:pt x="100" y="39"/>
                  </a:cubicBezTo>
                  <a:cubicBezTo>
                    <a:pt x="105" y="39"/>
                    <a:pt x="111" y="40"/>
                    <a:pt x="115" y="34"/>
                  </a:cubicBezTo>
                  <a:cubicBezTo>
                    <a:pt x="117" y="34"/>
                    <a:pt x="118" y="35"/>
                    <a:pt x="120" y="35"/>
                  </a:cubicBezTo>
                  <a:cubicBezTo>
                    <a:pt x="121" y="35"/>
                    <a:pt x="122" y="35"/>
                    <a:pt x="123" y="35"/>
                  </a:cubicBezTo>
                  <a:cubicBezTo>
                    <a:pt x="125" y="36"/>
                    <a:pt x="128" y="35"/>
                    <a:pt x="130" y="38"/>
                  </a:cubicBezTo>
                  <a:close/>
                </a:path>
              </a:pathLst>
            </a:custGeom>
            <a:solidFill>
              <a:srgbClr val="9878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0" name="Freeform 116"/>
            <p:cNvSpPr>
              <a:spLocks/>
            </p:cNvSpPr>
            <p:nvPr/>
          </p:nvSpPr>
          <p:spPr bwMode="auto">
            <a:xfrm>
              <a:off x="-4542385" y="4863490"/>
              <a:ext cx="258767" cy="258761"/>
            </a:xfrm>
            <a:custGeom>
              <a:avLst/>
              <a:gdLst>
                <a:gd name="T0" fmla="*/ 0 w 48"/>
                <a:gd name="T1" fmla="*/ 38 h 48"/>
                <a:gd name="T2" fmla="*/ 5 w 48"/>
                <a:gd name="T3" fmla="*/ 40 h 48"/>
                <a:gd name="T4" fmla="*/ 12 w 48"/>
                <a:gd name="T5" fmla="*/ 41 h 48"/>
                <a:gd name="T6" fmla="*/ 28 w 48"/>
                <a:gd name="T7" fmla="*/ 30 h 48"/>
                <a:gd name="T8" fmla="*/ 48 w 48"/>
                <a:gd name="T9" fmla="*/ 0 h 48"/>
                <a:gd name="T10" fmla="*/ 39 w 48"/>
                <a:gd name="T11" fmla="*/ 17 h 48"/>
                <a:gd name="T12" fmla="*/ 29 w 48"/>
                <a:gd name="T13" fmla="*/ 33 h 48"/>
                <a:gd name="T14" fmla="*/ 0 w 48"/>
                <a:gd name="T15" fmla="*/ 3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48">
                  <a:moveTo>
                    <a:pt x="0" y="38"/>
                  </a:moveTo>
                  <a:cubicBezTo>
                    <a:pt x="1" y="39"/>
                    <a:pt x="3" y="39"/>
                    <a:pt x="5" y="40"/>
                  </a:cubicBezTo>
                  <a:cubicBezTo>
                    <a:pt x="7" y="40"/>
                    <a:pt x="9" y="41"/>
                    <a:pt x="12" y="41"/>
                  </a:cubicBezTo>
                  <a:cubicBezTo>
                    <a:pt x="19" y="42"/>
                    <a:pt x="23" y="39"/>
                    <a:pt x="28" y="30"/>
                  </a:cubicBezTo>
                  <a:cubicBezTo>
                    <a:pt x="33" y="19"/>
                    <a:pt x="40" y="9"/>
                    <a:pt x="48" y="0"/>
                  </a:cubicBezTo>
                  <a:cubicBezTo>
                    <a:pt x="48" y="8"/>
                    <a:pt x="42" y="12"/>
                    <a:pt x="39" y="17"/>
                  </a:cubicBezTo>
                  <a:cubicBezTo>
                    <a:pt x="35" y="23"/>
                    <a:pt x="32" y="28"/>
                    <a:pt x="29" y="33"/>
                  </a:cubicBezTo>
                  <a:cubicBezTo>
                    <a:pt x="23" y="46"/>
                    <a:pt x="11" y="48"/>
                    <a:pt x="0" y="38"/>
                  </a:cubicBezTo>
                  <a:close/>
                </a:path>
              </a:pathLst>
            </a:custGeom>
            <a:solidFill>
              <a:srgbClr val="B4B3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1" name="Freeform 117"/>
            <p:cNvSpPr>
              <a:spLocks/>
            </p:cNvSpPr>
            <p:nvPr/>
          </p:nvSpPr>
          <p:spPr bwMode="auto">
            <a:xfrm>
              <a:off x="-4896404" y="4858727"/>
              <a:ext cx="173041" cy="58737"/>
            </a:xfrm>
            <a:custGeom>
              <a:avLst/>
              <a:gdLst>
                <a:gd name="T0" fmla="*/ 0 w 32"/>
                <a:gd name="T1" fmla="*/ 0 h 11"/>
                <a:gd name="T2" fmla="*/ 32 w 32"/>
                <a:gd name="T3" fmla="*/ 9 h 11"/>
                <a:gd name="T4" fmla="*/ 32 w 32"/>
                <a:gd name="T5" fmla="*/ 11 h 11"/>
                <a:gd name="T6" fmla="*/ 3 w 32"/>
                <a:gd name="T7" fmla="*/ 3 h 11"/>
                <a:gd name="T8" fmla="*/ 0 w 32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1">
                  <a:moveTo>
                    <a:pt x="0" y="0"/>
                  </a:moveTo>
                  <a:cubicBezTo>
                    <a:pt x="11" y="3"/>
                    <a:pt x="21" y="6"/>
                    <a:pt x="32" y="9"/>
                  </a:cubicBezTo>
                  <a:cubicBezTo>
                    <a:pt x="32" y="9"/>
                    <a:pt x="32" y="10"/>
                    <a:pt x="32" y="11"/>
                  </a:cubicBezTo>
                  <a:cubicBezTo>
                    <a:pt x="22" y="9"/>
                    <a:pt x="13" y="5"/>
                    <a:pt x="3" y="3"/>
                  </a:cubicBezTo>
                  <a:cubicBezTo>
                    <a:pt x="2" y="2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BA87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2" name="Freeform 118"/>
            <p:cNvSpPr>
              <a:spLocks/>
            </p:cNvSpPr>
            <p:nvPr/>
          </p:nvSpPr>
          <p:spPr bwMode="auto">
            <a:xfrm>
              <a:off x="-4713838" y="4906352"/>
              <a:ext cx="155578" cy="15875"/>
            </a:xfrm>
            <a:custGeom>
              <a:avLst/>
              <a:gdLst>
                <a:gd name="T0" fmla="*/ 0 w 29"/>
                <a:gd name="T1" fmla="*/ 2 h 3"/>
                <a:gd name="T2" fmla="*/ 29 w 29"/>
                <a:gd name="T3" fmla="*/ 1 h 3"/>
                <a:gd name="T4" fmla="*/ 26 w 29"/>
                <a:gd name="T5" fmla="*/ 3 h 3"/>
                <a:gd name="T6" fmla="*/ 18 w 29"/>
                <a:gd name="T7" fmla="*/ 3 h 3"/>
                <a:gd name="T8" fmla="*/ 5 w 29"/>
                <a:gd name="T9" fmla="*/ 3 h 3"/>
                <a:gd name="T10" fmla="*/ 0 w 29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3">
                  <a:moveTo>
                    <a:pt x="0" y="2"/>
                  </a:moveTo>
                  <a:cubicBezTo>
                    <a:pt x="10" y="0"/>
                    <a:pt x="19" y="0"/>
                    <a:pt x="29" y="1"/>
                  </a:cubicBezTo>
                  <a:cubicBezTo>
                    <a:pt x="28" y="2"/>
                    <a:pt x="27" y="2"/>
                    <a:pt x="26" y="3"/>
                  </a:cubicBezTo>
                  <a:cubicBezTo>
                    <a:pt x="24" y="3"/>
                    <a:pt x="21" y="3"/>
                    <a:pt x="18" y="3"/>
                  </a:cubicBezTo>
                  <a:cubicBezTo>
                    <a:pt x="14" y="3"/>
                    <a:pt x="9" y="3"/>
                    <a:pt x="5" y="3"/>
                  </a:cubicBezTo>
                  <a:cubicBezTo>
                    <a:pt x="3" y="2"/>
                    <a:pt x="2" y="2"/>
                    <a:pt x="0" y="2"/>
                  </a:cubicBezTo>
                  <a:close/>
                </a:path>
              </a:pathLst>
            </a:custGeom>
            <a:solidFill>
              <a:srgbClr val="BA87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3" name="Freeform 119"/>
            <p:cNvSpPr>
              <a:spLocks/>
            </p:cNvSpPr>
            <p:nvPr/>
          </p:nvSpPr>
          <p:spPr bwMode="auto">
            <a:xfrm>
              <a:off x="-5115483" y="4746015"/>
              <a:ext cx="69851" cy="31750"/>
            </a:xfrm>
            <a:custGeom>
              <a:avLst/>
              <a:gdLst>
                <a:gd name="T0" fmla="*/ 0 w 13"/>
                <a:gd name="T1" fmla="*/ 0 h 6"/>
                <a:gd name="T2" fmla="*/ 13 w 13"/>
                <a:gd name="T3" fmla="*/ 6 h 6"/>
                <a:gd name="T4" fmla="*/ 0 w 13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6">
                  <a:moveTo>
                    <a:pt x="0" y="0"/>
                  </a:moveTo>
                  <a:cubicBezTo>
                    <a:pt x="5" y="2"/>
                    <a:pt x="10" y="1"/>
                    <a:pt x="13" y="6"/>
                  </a:cubicBezTo>
                  <a:cubicBezTo>
                    <a:pt x="9" y="4"/>
                    <a:pt x="4" y="5"/>
                    <a:pt x="0" y="0"/>
                  </a:cubicBezTo>
                  <a:close/>
                </a:path>
              </a:pathLst>
            </a:custGeom>
            <a:solidFill>
              <a:srgbClr val="BA87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4" name="Freeform 120"/>
            <p:cNvSpPr>
              <a:spLocks/>
            </p:cNvSpPr>
            <p:nvPr/>
          </p:nvSpPr>
          <p:spPr bwMode="auto">
            <a:xfrm>
              <a:off x="-4686850" y="4922227"/>
              <a:ext cx="69851" cy="6350"/>
            </a:xfrm>
            <a:custGeom>
              <a:avLst/>
              <a:gdLst>
                <a:gd name="T0" fmla="*/ 0 w 13"/>
                <a:gd name="T1" fmla="*/ 0 h 1"/>
                <a:gd name="T2" fmla="*/ 13 w 13"/>
                <a:gd name="T3" fmla="*/ 0 h 1"/>
                <a:gd name="T4" fmla="*/ 0 w 1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">
                  <a:moveTo>
                    <a:pt x="0" y="0"/>
                  </a:moveTo>
                  <a:cubicBezTo>
                    <a:pt x="4" y="0"/>
                    <a:pt x="9" y="0"/>
                    <a:pt x="13" y="0"/>
                  </a:cubicBezTo>
                  <a:cubicBezTo>
                    <a:pt x="9" y="1"/>
                    <a:pt x="4" y="1"/>
                    <a:pt x="0" y="0"/>
                  </a:cubicBezTo>
                  <a:close/>
                </a:path>
              </a:pathLst>
            </a:custGeom>
            <a:solidFill>
              <a:srgbClr val="DAB9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5" name="Freeform 121"/>
            <p:cNvSpPr>
              <a:spLocks/>
            </p:cNvSpPr>
            <p:nvPr/>
          </p:nvSpPr>
          <p:spPr bwMode="auto">
            <a:xfrm>
              <a:off x="-3097733" y="4449154"/>
              <a:ext cx="842978" cy="666747"/>
            </a:xfrm>
            <a:custGeom>
              <a:avLst/>
              <a:gdLst>
                <a:gd name="T0" fmla="*/ 101 w 157"/>
                <a:gd name="T1" fmla="*/ 120 h 124"/>
                <a:gd name="T2" fmla="*/ 104 w 157"/>
                <a:gd name="T3" fmla="*/ 108 h 124"/>
                <a:gd name="T4" fmla="*/ 101 w 157"/>
                <a:gd name="T5" fmla="*/ 93 h 124"/>
                <a:gd name="T6" fmla="*/ 96 w 157"/>
                <a:gd name="T7" fmla="*/ 90 h 124"/>
                <a:gd name="T8" fmla="*/ 67 w 157"/>
                <a:gd name="T9" fmla="*/ 99 h 124"/>
                <a:gd name="T10" fmla="*/ 53 w 157"/>
                <a:gd name="T11" fmla="*/ 104 h 124"/>
                <a:gd name="T12" fmla="*/ 42 w 157"/>
                <a:gd name="T13" fmla="*/ 101 h 124"/>
                <a:gd name="T14" fmla="*/ 17 w 157"/>
                <a:gd name="T15" fmla="*/ 94 h 124"/>
                <a:gd name="T16" fmla="*/ 0 w 157"/>
                <a:gd name="T17" fmla="*/ 92 h 124"/>
                <a:gd name="T18" fmla="*/ 11 w 157"/>
                <a:gd name="T19" fmla="*/ 80 h 124"/>
                <a:gd name="T20" fmla="*/ 13 w 157"/>
                <a:gd name="T21" fmla="*/ 78 h 124"/>
                <a:gd name="T22" fmla="*/ 26 w 157"/>
                <a:gd name="T23" fmla="*/ 66 h 124"/>
                <a:gd name="T24" fmla="*/ 47 w 157"/>
                <a:gd name="T25" fmla="*/ 56 h 124"/>
                <a:gd name="T26" fmla="*/ 58 w 157"/>
                <a:gd name="T27" fmla="*/ 41 h 124"/>
                <a:gd name="T28" fmla="*/ 45 w 157"/>
                <a:gd name="T29" fmla="*/ 29 h 124"/>
                <a:gd name="T30" fmla="*/ 40 w 157"/>
                <a:gd name="T31" fmla="*/ 16 h 124"/>
                <a:gd name="T32" fmla="*/ 71 w 157"/>
                <a:gd name="T33" fmla="*/ 7 h 124"/>
                <a:gd name="T34" fmla="*/ 73 w 157"/>
                <a:gd name="T35" fmla="*/ 10 h 124"/>
                <a:gd name="T36" fmla="*/ 70 w 157"/>
                <a:gd name="T37" fmla="*/ 32 h 124"/>
                <a:gd name="T38" fmla="*/ 84 w 157"/>
                <a:gd name="T39" fmla="*/ 35 h 124"/>
                <a:gd name="T40" fmla="*/ 120 w 157"/>
                <a:gd name="T41" fmla="*/ 15 h 124"/>
                <a:gd name="T42" fmla="*/ 130 w 157"/>
                <a:gd name="T43" fmla="*/ 16 h 124"/>
                <a:gd name="T44" fmla="*/ 153 w 157"/>
                <a:gd name="T45" fmla="*/ 46 h 124"/>
                <a:gd name="T46" fmla="*/ 155 w 157"/>
                <a:gd name="T47" fmla="*/ 46 h 124"/>
                <a:gd name="T48" fmla="*/ 156 w 157"/>
                <a:gd name="T49" fmla="*/ 52 h 124"/>
                <a:gd name="T50" fmla="*/ 145 w 157"/>
                <a:gd name="T51" fmla="*/ 58 h 124"/>
                <a:gd name="T52" fmla="*/ 121 w 157"/>
                <a:gd name="T53" fmla="*/ 75 h 124"/>
                <a:gd name="T54" fmla="*/ 120 w 157"/>
                <a:gd name="T55" fmla="*/ 86 h 124"/>
                <a:gd name="T56" fmla="*/ 126 w 157"/>
                <a:gd name="T57" fmla="*/ 93 h 124"/>
                <a:gd name="T58" fmla="*/ 135 w 157"/>
                <a:gd name="T59" fmla="*/ 98 h 124"/>
                <a:gd name="T60" fmla="*/ 137 w 157"/>
                <a:gd name="T61" fmla="*/ 103 h 124"/>
                <a:gd name="T62" fmla="*/ 108 w 157"/>
                <a:gd name="T63" fmla="*/ 123 h 124"/>
                <a:gd name="T64" fmla="*/ 101 w 157"/>
                <a:gd name="T65" fmla="*/ 12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7" h="124">
                  <a:moveTo>
                    <a:pt x="101" y="120"/>
                  </a:moveTo>
                  <a:cubicBezTo>
                    <a:pt x="99" y="115"/>
                    <a:pt x="102" y="112"/>
                    <a:pt x="104" y="108"/>
                  </a:cubicBezTo>
                  <a:cubicBezTo>
                    <a:pt x="108" y="101"/>
                    <a:pt x="108" y="97"/>
                    <a:pt x="101" y="93"/>
                  </a:cubicBezTo>
                  <a:cubicBezTo>
                    <a:pt x="99" y="92"/>
                    <a:pt x="98" y="91"/>
                    <a:pt x="96" y="90"/>
                  </a:cubicBezTo>
                  <a:cubicBezTo>
                    <a:pt x="85" y="88"/>
                    <a:pt x="77" y="95"/>
                    <a:pt x="67" y="99"/>
                  </a:cubicBezTo>
                  <a:cubicBezTo>
                    <a:pt x="63" y="101"/>
                    <a:pt x="58" y="104"/>
                    <a:pt x="53" y="104"/>
                  </a:cubicBezTo>
                  <a:cubicBezTo>
                    <a:pt x="49" y="104"/>
                    <a:pt x="46" y="104"/>
                    <a:pt x="42" y="101"/>
                  </a:cubicBezTo>
                  <a:cubicBezTo>
                    <a:pt x="35" y="95"/>
                    <a:pt x="26" y="94"/>
                    <a:pt x="17" y="94"/>
                  </a:cubicBezTo>
                  <a:cubicBezTo>
                    <a:pt x="11" y="94"/>
                    <a:pt x="5" y="95"/>
                    <a:pt x="0" y="92"/>
                  </a:cubicBezTo>
                  <a:cubicBezTo>
                    <a:pt x="3" y="88"/>
                    <a:pt x="6" y="83"/>
                    <a:pt x="11" y="80"/>
                  </a:cubicBezTo>
                  <a:cubicBezTo>
                    <a:pt x="12" y="80"/>
                    <a:pt x="13" y="79"/>
                    <a:pt x="13" y="78"/>
                  </a:cubicBezTo>
                  <a:cubicBezTo>
                    <a:pt x="12" y="69"/>
                    <a:pt x="21" y="68"/>
                    <a:pt x="26" y="66"/>
                  </a:cubicBezTo>
                  <a:cubicBezTo>
                    <a:pt x="33" y="63"/>
                    <a:pt x="40" y="60"/>
                    <a:pt x="47" y="56"/>
                  </a:cubicBezTo>
                  <a:cubicBezTo>
                    <a:pt x="52" y="53"/>
                    <a:pt x="59" y="48"/>
                    <a:pt x="58" y="41"/>
                  </a:cubicBezTo>
                  <a:cubicBezTo>
                    <a:pt x="57" y="35"/>
                    <a:pt x="52" y="30"/>
                    <a:pt x="45" y="29"/>
                  </a:cubicBezTo>
                  <a:cubicBezTo>
                    <a:pt x="39" y="27"/>
                    <a:pt x="37" y="22"/>
                    <a:pt x="40" y="16"/>
                  </a:cubicBezTo>
                  <a:cubicBezTo>
                    <a:pt x="44" y="6"/>
                    <a:pt x="63" y="0"/>
                    <a:pt x="71" y="7"/>
                  </a:cubicBezTo>
                  <a:cubicBezTo>
                    <a:pt x="73" y="8"/>
                    <a:pt x="73" y="9"/>
                    <a:pt x="73" y="10"/>
                  </a:cubicBezTo>
                  <a:cubicBezTo>
                    <a:pt x="69" y="17"/>
                    <a:pt x="67" y="24"/>
                    <a:pt x="70" y="32"/>
                  </a:cubicBezTo>
                  <a:cubicBezTo>
                    <a:pt x="73" y="40"/>
                    <a:pt x="80" y="37"/>
                    <a:pt x="84" y="35"/>
                  </a:cubicBezTo>
                  <a:cubicBezTo>
                    <a:pt x="98" y="31"/>
                    <a:pt x="111" y="28"/>
                    <a:pt x="120" y="15"/>
                  </a:cubicBezTo>
                  <a:cubicBezTo>
                    <a:pt x="124" y="9"/>
                    <a:pt x="128" y="12"/>
                    <a:pt x="130" y="16"/>
                  </a:cubicBezTo>
                  <a:cubicBezTo>
                    <a:pt x="136" y="27"/>
                    <a:pt x="149" y="33"/>
                    <a:pt x="153" y="46"/>
                  </a:cubicBezTo>
                  <a:cubicBezTo>
                    <a:pt x="153" y="46"/>
                    <a:pt x="154" y="46"/>
                    <a:pt x="155" y="46"/>
                  </a:cubicBezTo>
                  <a:cubicBezTo>
                    <a:pt x="157" y="48"/>
                    <a:pt x="157" y="50"/>
                    <a:pt x="156" y="52"/>
                  </a:cubicBezTo>
                  <a:cubicBezTo>
                    <a:pt x="154" y="57"/>
                    <a:pt x="149" y="58"/>
                    <a:pt x="145" y="58"/>
                  </a:cubicBezTo>
                  <a:cubicBezTo>
                    <a:pt x="134" y="60"/>
                    <a:pt x="127" y="66"/>
                    <a:pt x="121" y="75"/>
                  </a:cubicBezTo>
                  <a:cubicBezTo>
                    <a:pt x="118" y="79"/>
                    <a:pt x="117" y="82"/>
                    <a:pt x="120" y="86"/>
                  </a:cubicBezTo>
                  <a:cubicBezTo>
                    <a:pt x="121" y="89"/>
                    <a:pt x="123" y="92"/>
                    <a:pt x="126" y="93"/>
                  </a:cubicBezTo>
                  <a:cubicBezTo>
                    <a:pt x="129" y="93"/>
                    <a:pt x="132" y="96"/>
                    <a:pt x="135" y="98"/>
                  </a:cubicBezTo>
                  <a:cubicBezTo>
                    <a:pt x="136" y="99"/>
                    <a:pt x="137" y="101"/>
                    <a:pt x="137" y="103"/>
                  </a:cubicBezTo>
                  <a:cubicBezTo>
                    <a:pt x="134" y="115"/>
                    <a:pt x="121" y="124"/>
                    <a:pt x="108" y="123"/>
                  </a:cubicBezTo>
                  <a:cubicBezTo>
                    <a:pt x="105" y="123"/>
                    <a:pt x="103" y="121"/>
                    <a:pt x="101" y="120"/>
                  </a:cubicBezTo>
                  <a:close/>
                </a:path>
              </a:pathLst>
            </a:custGeom>
            <a:solidFill>
              <a:srgbClr val="A27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6" name="Freeform 122"/>
            <p:cNvSpPr>
              <a:spLocks/>
            </p:cNvSpPr>
            <p:nvPr/>
          </p:nvSpPr>
          <p:spPr bwMode="auto">
            <a:xfrm>
              <a:off x="-3102496" y="4928577"/>
              <a:ext cx="547698" cy="112712"/>
            </a:xfrm>
            <a:custGeom>
              <a:avLst/>
              <a:gdLst>
                <a:gd name="T0" fmla="*/ 1 w 102"/>
                <a:gd name="T1" fmla="*/ 3 h 21"/>
                <a:gd name="T2" fmla="*/ 31 w 102"/>
                <a:gd name="T3" fmla="*/ 4 h 21"/>
                <a:gd name="T4" fmla="*/ 41 w 102"/>
                <a:gd name="T5" fmla="*/ 8 h 21"/>
                <a:gd name="T6" fmla="*/ 55 w 102"/>
                <a:gd name="T7" fmla="*/ 13 h 21"/>
                <a:gd name="T8" fmla="*/ 54 w 102"/>
                <a:gd name="T9" fmla="*/ 15 h 21"/>
                <a:gd name="T10" fmla="*/ 55 w 102"/>
                <a:gd name="T11" fmla="*/ 15 h 21"/>
                <a:gd name="T12" fmla="*/ 80 w 102"/>
                <a:gd name="T13" fmla="*/ 4 h 21"/>
                <a:gd name="T14" fmla="*/ 99 w 102"/>
                <a:gd name="T15" fmla="*/ 0 h 21"/>
                <a:gd name="T16" fmla="*/ 102 w 102"/>
                <a:gd name="T17" fmla="*/ 4 h 21"/>
                <a:gd name="T18" fmla="*/ 72 w 102"/>
                <a:gd name="T19" fmla="*/ 14 h 21"/>
                <a:gd name="T20" fmla="*/ 43 w 102"/>
                <a:gd name="T21" fmla="*/ 14 h 21"/>
                <a:gd name="T22" fmla="*/ 25 w 102"/>
                <a:gd name="T23" fmla="*/ 9 h 21"/>
                <a:gd name="T24" fmla="*/ 0 w 102"/>
                <a:gd name="T25" fmla="*/ 4 h 21"/>
                <a:gd name="T26" fmla="*/ 1 w 102"/>
                <a:gd name="T27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2" h="21">
                  <a:moveTo>
                    <a:pt x="1" y="3"/>
                  </a:moveTo>
                  <a:cubicBezTo>
                    <a:pt x="11" y="4"/>
                    <a:pt x="21" y="2"/>
                    <a:pt x="31" y="4"/>
                  </a:cubicBezTo>
                  <a:cubicBezTo>
                    <a:pt x="35" y="5"/>
                    <a:pt x="38" y="6"/>
                    <a:pt x="41" y="8"/>
                  </a:cubicBezTo>
                  <a:cubicBezTo>
                    <a:pt x="45" y="12"/>
                    <a:pt x="50" y="13"/>
                    <a:pt x="55" y="13"/>
                  </a:cubicBezTo>
                  <a:cubicBezTo>
                    <a:pt x="55" y="15"/>
                    <a:pt x="55" y="15"/>
                    <a:pt x="54" y="15"/>
                  </a:cubicBezTo>
                  <a:cubicBezTo>
                    <a:pt x="54" y="15"/>
                    <a:pt x="55" y="15"/>
                    <a:pt x="55" y="15"/>
                  </a:cubicBezTo>
                  <a:cubicBezTo>
                    <a:pt x="65" y="14"/>
                    <a:pt x="72" y="8"/>
                    <a:pt x="80" y="4"/>
                  </a:cubicBezTo>
                  <a:cubicBezTo>
                    <a:pt x="86" y="2"/>
                    <a:pt x="92" y="0"/>
                    <a:pt x="99" y="0"/>
                  </a:cubicBezTo>
                  <a:cubicBezTo>
                    <a:pt x="100" y="1"/>
                    <a:pt x="101" y="3"/>
                    <a:pt x="102" y="4"/>
                  </a:cubicBezTo>
                  <a:cubicBezTo>
                    <a:pt x="91" y="4"/>
                    <a:pt x="81" y="8"/>
                    <a:pt x="72" y="14"/>
                  </a:cubicBezTo>
                  <a:cubicBezTo>
                    <a:pt x="62" y="19"/>
                    <a:pt x="53" y="21"/>
                    <a:pt x="43" y="14"/>
                  </a:cubicBezTo>
                  <a:cubicBezTo>
                    <a:pt x="38" y="10"/>
                    <a:pt x="31" y="8"/>
                    <a:pt x="25" y="9"/>
                  </a:cubicBezTo>
                  <a:cubicBezTo>
                    <a:pt x="16" y="9"/>
                    <a:pt x="8" y="8"/>
                    <a:pt x="0" y="4"/>
                  </a:cubicBezTo>
                  <a:cubicBezTo>
                    <a:pt x="0" y="4"/>
                    <a:pt x="1" y="3"/>
                    <a:pt x="1" y="3"/>
                  </a:cubicBezTo>
                  <a:close/>
                </a:path>
              </a:pathLst>
            </a:custGeom>
            <a:solidFill>
              <a:srgbClr val="9A8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7" name="Freeform 123"/>
            <p:cNvSpPr>
              <a:spLocks/>
            </p:cNvSpPr>
            <p:nvPr/>
          </p:nvSpPr>
          <p:spPr bwMode="auto">
            <a:xfrm>
              <a:off x="-2459547" y="4676166"/>
              <a:ext cx="220667" cy="279399"/>
            </a:xfrm>
            <a:custGeom>
              <a:avLst/>
              <a:gdLst>
                <a:gd name="T0" fmla="*/ 7 w 41"/>
                <a:gd name="T1" fmla="*/ 51 h 52"/>
                <a:gd name="T2" fmla="*/ 0 w 41"/>
                <a:gd name="T3" fmla="*/ 46 h 52"/>
                <a:gd name="T4" fmla="*/ 26 w 41"/>
                <a:gd name="T5" fmla="*/ 16 h 52"/>
                <a:gd name="T6" fmla="*/ 36 w 41"/>
                <a:gd name="T7" fmla="*/ 10 h 52"/>
                <a:gd name="T8" fmla="*/ 36 w 41"/>
                <a:gd name="T9" fmla="*/ 4 h 52"/>
                <a:gd name="T10" fmla="*/ 40 w 41"/>
                <a:gd name="T11" fmla="*/ 4 h 52"/>
                <a:gd name="T12" fmla="*/ 28 w 41"/>
                <a:gd name="T13" fmla="*/ 21 h 52"/>
                <a:gd name="T14" fmla="*/ 6 w 41"/>
                <a:gd name="T15" fmla="*/ 37 h 52"/>
                <a:gd name="T16" fmla="*/ 7 w 41"/>
                <a:gd name="T17" fmla="*/ 5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52">
                  <a:moveTo>
                    <a:pt x="7" y="51"/>
                  </a:moveTo>
                  <a:cubicBezTo>
                    <a:pt x="3" y="52"/>
                    <a:pt x="1" y="49"/>
                    <a:pt x="0" y="46"/>
                  </a:cubicBezTo>
                  <a:cubicBezTo>
                    <a:pt x="0" y="32"/>
                    <a:pt x="10" y="21"/>
                    <a:pt x="26" y="16"/>
                  </a:cubicBezTo>
                  <a:cubicBezTo>
                    <a:pt x="30" y="15"/>
                    <a:pt x="35" y="15"/>
                    <a:pt x="36" y="10"/>
                  </a:cubicBezTo>
                  <a:cubicBezTo>
                    <a:pt x="36" y="8"/>
                    <a:pt x="36" y="6"/>
                    <a:pt x="36" y="4"/>
                  </a:cubicBezTo>
                  <a:cubicBezTo>
                    <a:pt x="37" y="0"/>
                    <a:pt x="39" y="5"/>
                    <a:pt x="40" y="4"/>
                  </a:cubicBezTo>
                  <a:cubicBezTo>
                    <a:pt x="41" y="17"/>
                    <a:pt x="41" y="18"/>
                    <a:pt x="28" y="21"/>
                  </a:cubicBezTo>
                  <a:cubicBezTo>
                    <a:pt x="19" y="24"/>
                    <a:pt x="11" y="29"/>
                    <a:pt x="6" y="37"/>
                  </a:cubicBezTo>
                  <a:cubicBezTo>
                    <a:pt x="3" y="42"/>
                    <a:pt x="3" y="47"/>
                    <a:pt x="7" y="51"/>
                  </a:cubicBezTo>
                  <a:close/>
                </a:path>
              </a:pathLst>
            </a:custGeom>
            <a:solidFill>
              <a:srgbClr val="A29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8" name="Freeform 124"/>
            <p:cNvSpPr>
              <a:spLocks/>
            </p:cNvSpPr>
            <p:nvPr/>
          </p:nvSpPr>
          <p:spPr bwMode="auto">
            <a:xfrm>
              <a:off x="-2748477" y="4503129"/>
              <a:ext cx="47626" cy="119062"/>
            </a:xfrm>
            <a:custGeom>
              <a:avLst/>
              <a:gdLst>
                <a:gd name="T0" fmla="*/ 5 w 9"/>
                <a:gd name="T1" fmla="*/ 22 h 22"/>
                <a:gd name="T2" fmla="*/ 8 w 9"/>
                <a:gd name="T3" fmla="*/ 0 h 22"/>
                <a:gd name="T4" fmla="*/ 5 w 9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22">
                  <a:moveTo>
                    <a:pt x="5" y="22"/>
                  </a:moveTo>
                  <a:cubicBezTo>
                    <a:pt x="0" y="11"/>
                    <a:pt x="0" y="8"/>
                    <a:pt x="8" y="0"/>
                  </a:cubicBezTo>
                  <a:cubicBezTo>
                    <a:pt x="9" y="7"/>
                    <a:pt x="5" y="14"/>
                    <a:pt x="5" y="22"/>
                  </a:cubicBezTo>
                  <a:close/>
                </a:path>
              </a:pathLst>
            </a:custGeom>
            <a:solidFill>
              <a:srgbClr val="7C6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9" name="Freeform 125"/>
            <p:cNvSpPr>
              <a:spLocks/>
            </p:cNvSpPr>
            <p:nvPr/>
          </p:nvSpPr>
          <p:spPr bwMode="auto">
            <a:xfrm>
              <a:off x="-2554798" y="4976202"/>
              <a:ext cx="225429" cy="161924"/>
            </a:xfrm>
            <a:custGeom>
              <a:avLst/>
              <a:gdLst>
                <a:gd name="T0" fmla="*/ 35 w 42"/>
                <a:gd name="T1" fmla="*/ 4 h 30"/>
                <a:gd name="T2" fmla="*/ 34 w 42"/>
                <a:gd name="T3" fmla="*/ 0 h 30"/>
                <a:gd name="T4" fmla="*/ 36 w 42"/>
                <a:gd name="T5" fmla="*/ 19 h 30"/>
                <a:gd name="T6" fmla="*/ 10 w 42"/>
                <a:gd name="T7" fmla="*/ 30 h 30"/>
                <a:gd name="T8" fmla="*/ 0 w 42"/>
                <a:gd name="T9" fmla="*/ 24 h 30"/>
                <a:gd name="T10" fmla="*/ 2 w 42"/>
                <a:gd name="T11" fmla="*/ 24 h 30"/>
                <a:gd name="T12" fmla="*/ 25 w 42"/>
                <a:gd name="T13" fmla="*/ 21 h 30"/>
                <a:gd name="T14" fmla="*/ 35 w 42"/>
                <a:gd name="T15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30">
                  <a:moveTo>
                    <a:pt x="35" y="4"/>
                  </a:moveTo>
                  <a:cubicBezTo>
                    <a:pt x="35" y="3"/>
                    <a:pt x="34" y="1"/>
                    <a:pt x="34" y="0"/>
                  </a:cubicBezTo>
                  <a:cubicBezTo>
                    <a:pt x="41" y="6"/>
                    <a:pt x="42" y="11"/>
                    <a:pt x="36" y="19"/>
                  </a:cubicBezTo>
                  <a:cubicBezTo>
                    <a:pt x="29" y="26"/>
                    <a:pt x="20" y="30"/>
                    <a:pt x="10" y="30"/>
                  </a:cubicBezTo>
                  <a:cubicBezTo>
                    <a:pt x="6" y="30"/>
                    <a:pt x="2" y="29"/>
                    <a:pt x="0" y="24"/>
                  </a:cubicBezTo>
                  <a:cubicBezTo>
                    <a:pt x="1" y="24"/>
                    <a:pt x="1" y="24"/>
                    <a:pt x="2" y="24"/>
                  </a:cubicBezTo>
                  <a:cubicBezTo>
                    <a:pt x="10" y="26"/>
                    <a:pt x="18" y="25"/>
                    <a:pt x="25" y="21"/>
                  </a:cubicBezTo>
                  <a:cubicBezTo>
                    <a:pt x="32" y="17"/>
                    <a:pt x="36" y="12"/>
                    <a:pt x="35" y="4"/>
                  </a:cubicBezTo>
                  <a:close/>
                </a:path>
              </a:pathLst>
            </a:custGeom>
            <a:solidFill>
              <a:srgbClr val="B8B6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0" name="Freeform 126"/>
            <p:cNvSpPr>
              <a:spLocks/>
            </p:cNvSpPr>
            <p:nvPr/>
          </p:nvSpPr>
          <p:spPr bwMode="auto">
            <a:xfrm>
              <a:off x="-2523048" y="3836382"/>
              <a:ext cx="155578" cy="173037"/>
            </a:xfrm>
            <a:custGeom>
              <a:avLst/>
              <a:gdLst>
                <a:gd name="T0" fmla="*/ 0 w 29"/>
                <a:gd name="T1" fmla="*/ 32 h 32"/>
                <a:gd name="T2" fmla="*/ 10 w 29"/>
                <a:gd name="T3" fmla="*/ 18 h 32"/>
                <a:gd name="T4" fmla="*/ 26 w 29"/>
                <a:gd name="T5" fmla="*/ 3 h 32"/>
                <a:gd name="T6" fmla="*/ 29 w 29"/>
                <a:gd name="T7" fmla="*/ 0 h 32"/>
                <a:gd name="T8" fmla="*/ 15 w 29"/>
                <a:gd name="T9" fmla="*/ 18 h 32"/>
                <a:gd name="T10" fmla="*/ 0 w 29"/>
                <a:gd name="T11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32">
                  <a:moveTo>
                    <a:pt x="0" y="32"/>
                  </a:moveTo>
                  <a:cubicBezTo>
                    <a:pt x="0" y="25"/>
                    <a:pt x="4" y="20"/>
                    <a:pt x="10" y="18"/>
                  </a:cubicBezTo>
                  <a:cubicBezTo>
                    <a:pt x="18" y="15"/>
                    <a:pt x="23" y="10"/>
                    <a:pt x="26" y="3"/>
                  </a:cubicBezTo>
                  <a:cubicBezTo>
                    <a:pt x="27" y="1"/>
                    <a:pt x="28" y="1"/>
                    <a:pt x="29" y="0"/>
                  </a:cubicBezTo>
                  <a:cubicBezTo>
                    <a:pt x="27" y="8"/>
                    <a:pt x="23" y="15"/>
                    <a:pt x="15" y="18"/>
                  </a:cubicBezTo>
                  <a:cubicBezTo>
                    <a:pt x="8" y="20"/>
                    <a:pt x="4" y="26"/>
                    <a:pt x="0" y="32"/>
                  </a:cubicBezTo>
                  <a:close/>
                </a:path>
              </a:pathLst>
            </a:custGeom>
            <a:solidFill>
              <a:srgbClr val="B3B1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1" name="Freeform 127"/>
            <p:cNvSpPr>
              <a:spLocks/>
            </p:cNvSpPr>
            <p:nvPr/>
          </p:nvSpPr>
          <p:spPr bwMode="auto">
            <a:xfrm>
              <a:off x="-2577024" y="4009419"/>
              <a:ext cx="53976" cy="36512"/>
            </a:xfrm>
            <a:custGeom>
              <a:avLst/>
              <a:gdLst>
                <a:gd name="T0" fmla="*/ 0 w 10"/>
                <a:gd name="T1" fmla="*/ 7 h 7"/>
                <a:gd name="T2" fmla="*/ 10 w 10"/>
                <a:gd name="T3" fmla="*/ 0 h 7"/>
                <a:gd name="T4" fmla="*/ 0 w 10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7">
                  <a:moveTo>
                    <a:pt x="0" y="7"/>
                  </a:moveTo>
                  <a:cubicBezTo>
                    <a:pt x="3" y="5"/>
                    <a:pt x="5" y="1"/>
                    <a:pt x="10" y="0"/>
                  </a:cubicBezTo>
                  <a:cubicBezTo>
                    <a:pt x="7" y="3"/>
                    <a:pt x="5" y="7"/>
                    <a:pt x="0" y="7"/>
                  </a:cubicBezTo>
                  <a:close/>
                </a:path>
              </a:pathLst>
            </a:custGeom>
            <a:solidFill>
              <a:srgbClr val="B3B1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2" name="Freeform 128"/>
            <p:cNvSpPr>
              <a:spLocks/>
            </p:cNvSpPr>
            <p:nvPr/>
          </p:nvSpPr>
          <p:spPr bwMode="auto">
            <a:xfrm>
              <a:off x="-2554798" y="4998427"/>
              <a:ext cx="207966" cy="139699"/>
            </a:xfrm>
            <a:custGeom>
              <a:avLst/>
              <a:gdLst>
                <a:gd name="T0" fmla="*/ 35 w 39"/>
                <a:gd name="T1" fmla="*/ 0 h 26"/>
                <a:gd name="T2" fmla="*/ 29 w 39"/>
                <a:gd name="T3" fmla="*/ 16 h 26"/>
                <a:gd name="T4" fmla="*/ 2 w 39"/>
                <a:gd name="T5" fmla="*/ 20 h 26"/>
                <a:gd name="T6" fmla="*/ 0 w 39"/>
                <a:gd name="T7" fmla="*/ 18 h 26"/>
                <a:gd name="T8" fmla="*/ 35 w 3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6">
                  <a:moveTo>
                    <a:pt x="35" y="0"/>
                  </a:moveTo>
                  <a:cubicBezTo>
                    <a:pt x="39" y="8"/>
                    <a:pt x="35" y="13"/>
                    <a:pt x="29" y="16"/>
                  </a:cubicBezTo>
                  <a:cubicBezTo>
                    <a:pt x="21" y="22"/>
                    <a:pt x="12" y="26"/>
                    <a:pt x="2" y="20"/>
                  </a:cubicBezTo>
                  <a:cubicBezTo>
                    <a:pt x="1" y="19"/>
                    <a:pt x="1" y="19"/>
                    <a:pt x="0" y="18"/>
                  </a:cubicBezTo>
                  <a:cubicBezTo>
                    <a:pt x="12" y="22"/>
                    <a:pt x="31" y="15"/>
                    <a:pt x="35" y="0"/>
                  </a:cubicBezTo>
                  <a:close/>
                </a:path>
              </a:pathLst>
            </a:custGeom>
            <a:solidFill>
              <a:srgbClr val="817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3" name="Freeform 129"/>
            <p:cNvSpPr>
              <a:spLocks/>
            </p:cNvSpPr>
            <p:nvPr/>
          </p:nvSpPr>
          <p:spPr bwMode="auto">
            <a:xfrm>
              <a:off x="-5286936" y="4234843"/>
              <a:ext cx="552460" cy="441323"/>
            </a:xfrm>
            <a:custGeom>
              <a:avLst/>
              <a:gdLst>
                <a:gd name="T0" fmla="*/ 101 w 103"/>
                <a:gd name="T1" fmla="*/ 51 h 82"/>
                <a:gd name="T2" fmla="*/ 98 w 103"/>
                <a:gd name="T3" fmla="*/ 78 h 82"/>
                <a:gd name="T4" fmla="*/ 96 w 103"/>
                <a:gd name="T5" fmla="*/ 81 h 82"/>
                <a:gd name="T6" fmla="*/ 93 w 103"/>
                <a:gd name="T7" fmla="*/ 80 h 82"/>
                <a:gd name="T8" fmla="*/ 68 w 103"/>
                <a:gd name="T9" fmla="*/ 72 h 82"/>
                <a:gd name="T10" fmla="*/ 66 w 103"/>
                <a:gd name="T11" fmla="*/ 67 h 82"/>
                <a:gd name="T12" fmla="*/ 62 w 103"/>
                <a:gd name="T13" fmla="*/ 60 h 82"/>
                <a:gd name="T14" fmla="*/ 46 w 103"/>
                <a:gd name="T15" fmla="*/ 59 h 82"/>
                <a:gd name="T16" fmla="*/ 42 w 103"/>
                <a:gd name="T17" fmla="*/ 51 h 82"/>
                <a:gd name="T18" fmla="*/ 34 w 103"/>
                <a:gd name="T19" fmla="*/ 57 h 82"/>
                <a:gd name="T20" fmla="*/ 18 w 103"/>
                <a:gd name="T21" fmla="*/ 59 h 82"/>
                <a:gd name="T22" fmla="*/ 19 w 103"/>
                <a:gd name="T23" fmla="*/ 52 h 82"/>
                <a:gd name="T24" fmla="*/ 17 w 103"/>
                <a:gd name="T25" fmla="*/ 39 h 82"/>
                <a:gd name="T26" fmla="*/ 17 w 103"/>
                <a:gd name="T27" fmla="*/ 31 h 82"/>
                <a:gd name="T28" fmla="*/ 25 w 103"/>
                <a:gd name="T29" fmla="*/ 25 h 82"/>
                <a:gd name="T30" fmla="*/ 31 w 103"/>
                <a:gd name="T31" fmla="*/ 24 h 82"/>
                <a:gd name="T32" fmla="*/ 33 w 103"/>
                <a:gd name="T33" fmla="*/ 28 h 82"/>
                <a:gd name="T34" fmla="*/ 28 w 103"/>
                <a:gd name="T35" fmla="*/ 31 h 82"/>
                <a:gd name="T36" fmla="*/ 25 w 103"/>
                <a:gd name="T37" fmla="*/ 38 h 82"/>
                <a:gd name="T38" fmla="*/ 26 w 103"/>
                <a:gd name="T39" fmla="*/ 40 h 82"/>
                <a:gd name="T40" fmla="*/ 32 w 103"/>
                <a:gd name="T41" fmla="*/ 45 h 82"/>
                <a:gd name="T42" fmla="*/ 41 w 103"/>
                <a:gd name="T43" fmla="*/ 35 h 82"/>
                <a:gd name="T44" fmla="*/ 41 w 103"/>
                <a:gd name="T45" fmla="*/ 23 h 82"/>
                <a:gd name="T46" fmla="*/ 38 w 103"/>
                <a:gd name="T47" fmla="*/ 20 h 82"/>
                <a:gd name="T48" fmla="*/ 31 w 103"/>
                <a:gd name="T49" fmla="*/ 16 h 82"/>
                <a:gd name="T50" fmla="*/ 31 w 103"/>
                <a:gd name="T51" fmla="*/ 16 h 82"/>
                <a:gd name="T52" fmla="*/ 15 w 103"/>
                <a:gd name="T53" fmla="*/ 13 h 82"/>
                <a:gd name="T54" fmla="*/ 9 w 103"/>
                <a:gd name="T55" fmla="*/ 15 h 82"/>
                <a:gd name="T56" fmla="*/ 0 w 103"/>
                <a:gd name="T57" fmla="*/ 12 h 82"/>
                <a:gd name="T58" fmla="*/ 21 w 103"/>
                <a:gd name="T59" fmla="*/ 9 h 82"/>
                <a:gd name="T60" fmla="*/ 51 w 103"/>
                <a:gd name="T61" fmla="*/ 4 h 82"/>
                <a:gd name="T62" fmla="*/ 70 w 103"/>
                <a:gd name="T63" fmla="*/ 11 h 82"/>
                <a:gd name="T64" fmla="*/ 74 w 103"/>
                <a:gd name="T65" fmla="*/ 15 h 82"/>
                <a:gd name="T66" fmla="*/ 66 w 103"/>
                <a:gd name="T67" fmla="*/ 23 h 82"/>
                <a:gd name="T68" fmla="*/ 60 w 103"/>
                <a:gd name="T69" fmla="*/ 44 h 82"/>
                <a:gd name="T70" fmla="*/ 100 w 103"/>
                <a:gd name="T71" fmla="*/ 48 h 82"/>
                <a:gd name="T72" fmla="*/ 101 w 103"/>
                <a:gd name="T73" fmla="*/ 5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3" h="82">
                  <a:moveTo>
                    <a:pt x="101" y="51"/>
                  </a:moveTo>
                  <a:cubicBezTo>
                    <a:pt x="103" y="61"/>
                    <a:pt x="94" y="69"/>
                    <a:pt x="98" y="78"/>
                  </a:cubicBezTo>
                  <a:cubicBezTo>
                    <a:pt x="98" y="79"/>
                    <a:pt x="98" y="80"/>
                    <a:pt x="96" y="81"/>
                  </a:cubicBezTo>
                  <a:cubicBezTo>
                    <a:pt x="95" y="82"/>
                    <a:pt x="94" y="81"/>
                    <a:pt x="93" y="80"/>
                  </a:cubicBezTo>
                  <a:cubicBezTo>
                    <a:pt x="85" y="74"/>
                    <a:pt x="78" y="71"/>
                    <a:pt x="68" y="72"/>
                  </a:cubicBezTo>
                  <a:cubicBezTo>
                    <a:pt x="64" y="72"/>
                    <a:pt x="64" y="70"/>
                    <a:pt x="66" y="67"/>
                  </a:cubicBezTo>
                  <a:cubicBezTo>
                    <a:pt x="70" y="61"/>
                    <a:pt x="68" y="60"/>
                    <a:pt x="62" y="60"/>
                  </a:cubicBezTo>
                  <a:cubicBezTo>
                    <a:pt x="57" y="59"/>
                    <a:pt x="52" y="58"/>
                    <a:pt x="46" y="59"/>
                  </a:cubicBezTo>
                  <a:cubicBezTo>
                    <a:pt x="40" y="60"/>
                    <a:pt x="44" y="54"/>
                    <a:pt x="42" y="51"/>
                  </a:cubicBezTo>
                  <a:cubicBezTo>
                    <a:pt x="38" y="51"/>
                    <a:pt x="36" y="54"/>
                    <a:pt x="34" y="57"/>
                  </a:cubicBezTo>
                  <a:cubicBezTo>
                    <a:pt x="30" y="62"/>
                    <a:pt x="23" y="63"/>
                    <a:pt x="18" y="59"/>
                  </a:cubicBezTo>
                  <a:cubicBezTo>
                    <a:pt x="15" y="57"/>
                    <a:pt x="17" y="54"/>
                    <a:pt x="19" y="52"/>
                  </a:cubicBezTo>
                  <a:cubicBezTo>
                    <a:pt x="22" y="46"/>
                    <a:pt x="22" y="43"/>
                    <a:pt x="17" y="39"/>
                  </a:cubicBezTo>
                  <a:cubicBezTo>
                    <a:pt x="14" y="37"/>
                    <a:pt x="13" y="34"/>
                    <a:pt x="17" y="31"/>
                  </a:cubicBezTo>
                  <a:cubicBezTo>
                    <a:pt x="19" y="29"/>
                    <a:pt x="22" y="27"/>
                    <a:pt x="25" y="25"/>
                  </a:cubicBezTo>
                  <a:cubicBezTo>
                    <a:pt x="27" y="23"/>
                    <a:pt x="29" y="23"/>
                    <a:pt x="31" y="24"/>
                  </a:cubicBezTo>
                  <a:cubicBezTo>
                    <a:pt x="32" y="24"/>
                    <a:pt x="33" y="26"/>
                    <a:pt x="33" y="28"/>
                  </a:cubicBezTo>
                  <a:cubicBezTo>
                    <a:pt x="33" y="31"/>
                    <a:pt x="30" y="31"/>
                    <a:pt x="28" y="31"/>
                  </a:cubicBezTo>
                  <a:cubicBezTo>
                    <a:pt x="23" y="32"/>
                    <a:pt x="20" y="33"/>
                    <a:pt x="25" y="38"/>
                  </a:cubicBezTo>
                  <a:cubicBezTo>
                    <a:pt x="26" y="38"/>
                    <a:pt x="26" y="39"/>
                    <a:pt x="26" y="40"/>
                  </a:cubicBezTo>
                  <a:cubicBezTo>
                    <a:pt x="25" y="45"/>
                    <a:pt x="27" y="47"/>
                    <a:pt x="32" y="45"/>
                  </a:cubicBezTo>
                  <a:cubicBezTo>
                    <a:pt x="37" y="44"/>
                    <a:pt x="42" y="41"/>
                    <a:pt x="41" y="35"/>
                  </a:cubicBezTo>
                  <a:cubicBezTo>
                    <a:pt x="41" y="31"/>
                    <a:pt x="39" y="27"/>
                    <a:pt x="41" y="23"/>
                  </a:cubicBezTo>
                  <a:cubicBezTo>
                    <a:pt x="41" y="21"/>
                    <a:pt x="40" y="19"/>
                    <a:pt x="38" y="20"/>
                  </a:cubicBezTo>
                  <a:cubicBezTo>
                    <a:pt x="35" y="20"/>
                    <a:pt x="32" y="20"/>
                    <a:pt x="31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24" y="23"/>
                    <a:pt x="20" y="13"/>
                    <a:pt x="15" y="13"/>
                  </a:cubicBezTo>
                  <a:cubicBezTo>
                    <a:pt x="13" y="13"/>
                    <a:pt x="12" y="17"/>
                    <a:pt x="9" y="15"/>
                  </a:cubicBezTo>
                  <a:cubicBezTo>
                    <a:pt x="7" y="12"/>
                    <a:pt x="3" y="15"/>
                    <a:pt x="0" y="12"/>
                  </a:cubicBezTo>
                  <a:cubicBezTo>
                    <a:pt x="7" y="11"/>
                    <a:pt x="14" y="13"/>
                    <a:pt x="21" y="9"/>
                  </a:cubicBezTo>
                  <a:cubicBezTo>
                    <a:pt x="31" y="9"/>
                    <a:pt x="41" y="9"/>
                    <a:pt x="51" y="4"/>
                  </a:cubicBezTo>
                  <a:cubicBezTo>
                    <a:pt x="60" y="0"/>
                    <a:pt x="64" y="8"/>
                    <a:pt x="70" y="11"/>
                  </a:cubicBezTo>
                  <a:cubicBezTo>
                    <a:pt x="72" y="11"/>
                    <a:pt x="73" y="13"/>
                    <a:pt x="74" y="15"/>
                  </a:cubicBezTo>
                  <a:cubicBezTo>
                    <a:pt x="73" y="19"/>
                    <a:pt x="70" y="21"/>
                    <a:pt x="66" y="23"/>
                  </a:cubicBezTo>
                  <a:cubicBezTo>
                    <a:pt x="54" y="25"/>
                    <a:pt x="52" y="35"/>
                    <a:pt x="60" y="44"/>
                  </a:cubicBezTo>
                  <a:cubicBezTo>
                    <a:pt x="68" y="53"/>
                    <a:pt x="90" y="57"/>
                    <a:pt x="100" y="48"/>
                  </a:cubicBezTo>
                  <a:cubicBezTo>
                    <a:pt x="101" y="49"/>
                    <a:pt x="100" y="50"/>
                    <a:pt x="101" y="51"/>
                  </a:cubicBezTo>
                  <a:close/>
                </a:path>
              </a:pathLst>
            </a:custGeom>
            <a:solidFill>
              <a:srgbClr val="BA87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4" name="Freeform 130"/>
            <p:cNvSpPr>
              <a:spLocks/>
            </p:cNvSpPr>
            <p:nvPr/>
          </p:nvSpPr>
          <p:spPr bwMode="auto">
            <a:xfrm>
              <a:off x="-5286936" y="2567975"/>
              <a:ext cx="1030307" cy="908046"/>
            </a:xfrm>
            <a:custGeom>
              <a:avLst/>
              <a:gdLst>
                <a:gd name="T0" fmla="*/ 15 w 192"/>
                <a:gd name="T1" fmla="*/ 91 h 169"/>
                <a:gd name="T2" fmla="*/ 35 w 192"/>
                <a:gd name="T3" fmla="*/ 84 h 169"/>
                <a:gd name="T4" fmla="*/ 47 w 192"/>
                <a:gd name="T5" fmla="*/ 77 h 169"/>
                <a:gd name="T6" fmla="*/ 52 w 192"/>
                <a:gd name="T7" fmla="*/ 91 h 169"/>
                <a:gd name="T8" fmla="*/ 66 w 192"/>
                <a:gd name="T9" fmla="*/ 103 h 169"/>
                <a:gd name="T10" fmla="*/ 90 w 192"/>
                <a:gd name="T11" fmla="*/ 77 h 169"/>
                <a:gd name="T12" fmla="*/ 76 w 192"/>
                <a:gd name="T13" fmla="*/ 61 h 169"/>
                <a:gd name="T14" fmla="*/ 74 w 192"/>
                <a:gd name="T15" fmla="*/ 61 h 169"/>
                <a:gd name="T16" fmla="*/ 63 w 192"/>
                <a:gd name="T17" fmla="*/ 50 h 169"/>
                <a:gd name="T18" fmla="*/ 75 w 192"/>
                <a:gd name="T19" fmla="*/ 38 h 169"/>
                <a:gd name="T20" fmla="*/ 97 w 192"/>
                <a:gd name="T21" fmla="*/ 24 h 169"/>
                <a:gd name="T22" fmla="*/ 103 w 192"/>
                <a:gd name="T23" fmla="*/ 24 h 169"/>
                <a:gd name="T24" fmla="*/ 114 w 192"/>
                <a:gd name="T25" fmla="*/ 30 h 169"/>
                <a:gd name="T26" fmla="*/ 132 w 192"/>
                <a:gd name="T27" fmla="*/ 18 h 169"/>
                <a:gd name="T28" fmla="*/ 151 w 192"/>
                <a:gd name="T29" fmla="*/ 7 h 169"/>
                <a:gd name="T30" fmla="*/ 165 w 192"/>
                <a:gd name="T31" fmla="*/ 20 h 169"/>
                <a:gd name="T32" fmla="*/ 166 w 192"/>
                <a:gd name="T33" fmla="*/ 31 h 169"/>
                <a:gd name="T34" fmla="*/ 156 w 192"/>
                <a:gd name="T35" fmla="*/ 34 h 169"/>
                <a:gd name="T36" fmla="*/ 145 w 192"/>
                <a:gd name="T37" fmla="*/ 36 h 169"/>
                <a:gd name="T38" fmla="*/ 144 w 192"/>
                <a:gd name="T39" fmla="*/ 54 h 169"/>
                <a:gd name="T40" fmla="*/ 156 w 192"/>
                <a:gd name="T41" fmla="*/ 69 h 169"/>
                <a:gd name="T42" fmla="*/ 175 w 192"/>
                <a:gd name="T43" fmla="*/ 89 h 169"/>
                <a:gd name="T44" fmla="*/ 191 w 192"/>
                <a:gd name="T45" fmla="*/ 126 h 169"/>
                <a:gd name="T46" fmla="*/ 192 w 192"/>
                <a:gd name="T47" fmla="*/ 130 h 169"/>
                <a:gd name="T48" fmla="*/ 174 w 192"/>
                <a:gd name="T49" fmla="*/ 155 h 169"/>
                <a:gd name="T50" fmla="*/ 169 w 192"/>
                <a:gd name="T51" fmla="*/ 154 h 169"/>
                <a:gd name="T52" fmla="*/ 152 w 192"/>
                <a:gd name="T53" fmla="*/ 141 h 169"/>
                <a:gd name="T54" fmla="*/ 143 w 192"/>
                <a:gd name="T55" fmla="*/ 132 h 169"/>
                <a:gd name="T56" fmla="*/ 152 w 192"/>
                <a:gd name="T57" fmla="*/ 123 h 169"/>
                <a:gd name="T58" fmla="*/ 159 w 192"/>
                <a:gd name="T59" fmla="*/ 103 h 169"/>
                <a:gd name="T60" fmla="*/ 129 w 192"/>
                <a:gd name="T61" fmla="*/ 91 h 169"/>
                <a:gd name="T62" fmla="*/ 118 w 192"/>
                <a:gd name="T63" fmla="*/ 110 h 169"/>
                <a:gd name="T64" fmla="*/ 119 w 192"/>
                <a:gd name="T65" fmla="*/ 123 h 169"/>
                <a:gd name="T66" fmla="*/ 103 w 192"/>
                <a:gd name="T67" fmla="*/ 126 h 169"/>
                <a:gd name="T68" fmla="*/ 92 w 192"/>
                <a:gd name="T69" fmla="*/ 122 h 169"/>
                <a:gd name="T70" fmla="*/ 75 w 192"/>
                <a:gd name="T71" fmla="*/ 124 h 169"/>
                <a:gd name="T72" fmla="*/ 73 w 192"/>
                <a:gd name="T73" fmla="*/ 145 h 169"/>
                <a:gd name="T74" fmla="*/ 77 w 192"/>
                <a:gd name="T75" fmla="*/ 149 h 169"/>
                <a:gd name="T76" fmla="*/ 77 w 192"/>
                <a:gd name="T77" fmla="*/ 160 h 169"/>
                <a:gd name="T78" fmla="*/ 43 w 192"/>
                <a:gd name="T79" fmla="*/ 164 h 169"/>
                <a:gd name="T80" fmla="*/ 43 w 192"/>
                <a:gd name="T81" fmla="*/ 150 h 169"/>
                <a:gd name="T82" fmla="*/ 48 w 192"/>
                <a:gd name="T83" fmla="*/ 146 h 169"/>
                <a:gd name="T84" fmla="*/ 42 w 192"/>
                <a:gd name="T85" fmla="*/ 127 h 169"/>
                <a:gd name="T86" fmla="*/ 30 w 192"/>
                <a:gd name="T87" fmla="*/ 126 h 169"/>
                <a:gd name="T88" fmla="*/ 6 w 192"/>
                <a:gd name="T89" fmla="*/ 113 h 169"/>
                <a:gd name="T90" fmla="*/ 6 w 192"/>
                <a:gd name="T91" fmla="*/ 106 h 169"/>
                <a:gd name="T92" fmla="*/ 0 w 192"/>
                <a:gd name="T93" fmla="*/ 85 h 169"/>
                <a:gd name="T94" fmla="*/ 15 w 192"/>
                <a:gd name="T95" fmla="*/ 91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2" h="169">
                  <a:moveTo>
                    <a:pt x="15" y="91"/>
                  </a:moveTo>
                  <a:cubicBezTo>
                    <a:pt x="23" y="94"/>
                    <a:pt x="29" y="89"/>
                    <a:pt x="35" y="84"/>
                  </a:cubicBezTo>
                  <a:cubicBezTo>
                    <a:pt x="38" y="80"/>
                    <a:pt x="41" y="74"/>
                    <a:pt x="47" y="77"/>
                  </a:cubicBezTo>
                  <a:cubicBezTo>
                    <a:pt x="53" y="79"/>
                    <a:pt x="52" y="85"/>
                    <a:pt x="52" y="91"/>
                  </a:cubicBezTo>
                  <a:cubicBezTo>
                    <a:pt x="50" y="100"/>
                    <a:pt x="57" y="105"/>
                    <a:pt x="66" y="103"/>
                  </a:cubicBezTo>
                  <a:cubicBezTo>
                    <a:pt x="77" y="100"/>
                    <a:pt x="88" y="88"/>
                    <a:pt x="90" y="77"/>
                  </a:cubicBezTo>
                  <a:cubicBezTo>
                    <a:pt x="91" y="67"/>
                    <a:pt x="86" y="61"/>
                    <a:pt x="76" y="61"/>
                  </a:cubicBezTo>
                  <a:cubicBezTo>
                    <a:pt x="76" y="61"/>
                    <a:pt x="75" y="61"/>
                    <a:pt x="74" y="61"/>
                  </a:cubicBezTo>
                  <a:cubicBezTo>
                    <a:pt x="63" y="62"/>
                    <a:pt x="63" y="61"/>
                    <a:pt x="63" y="50"/>
                  </a:cubicBezTo>
                  <a:cubicBezTo>
                    <a:pt x="64" y="43"/>
                    <a:pt x="68" y="39"/>
                    <a:pt x="75" y="38"/>
                  </a:cubicBezTo>
                  <a:cubicBezTo>
                    <a:pt x="84" y="37"/>
                    <a:pt x="93" y="34"/>
                    <a:pt x="97" y="24"/>
                  </a:cubicBezTo>
                  <a:cubicBezTo>
                    <a:pt x="98" y="21"/>
                    <a:pt x="101" y="22"/>
                    <a:pt x="103" y="24"/>
                  </a:cubicBezTo>
                  <a:cubicBezTo>
                    <a:pt x="106" y="26"/>
                    <a:pt x="110" y="29"/>
                    <a:pt x="114" y="30"/>
                  </a:cubicBezTo>
                  <a:cubicBezTo>
                    <a:pt x="124" y="33"/>
                    <a:pt x="132" y="28"/>
                    <a:pt x="132" y="18"/>
                  </a:cubicBezTo>
                  <a:cubicBezTo>
                    <a:pt x="132" y="3"/>
                    <a:pt x="138" y="0"/>
                    <a:pt x="151" y="7"/>
                  </a:cubicBezTo>
                  <a:cubicBezTo>
                    <a:pt x="157" y="10"/>
                    <a:pt x="161" y="15"/>
                    <a:pt x="165" y="20"/>
                  </a:cubicBezTo>
                  <a:cubicBezTo>
                    <a:pt x="167" y="24"/>
                    <a:pt x="168" y="28"/>
                    <a:pt x="166" y="31"/>
                  </a:cubicBezTo>
                  <a:cubicBezTo>
                    <a:pt x="163" y="35"/>
                    <a:pt x="159" y="34"/>
                    <a:pt x="156" y="34"/>
                  </a:cubicBezTo>
                  <a:cubicBezTo>
                    <a:pt x="152" y="34"/>
                    <a:pt x="148" y="33"/>
                    <a:pt x="145" y="36"/>
                  </a:cubicBezTo>
                  <a:cubicBezTo>
                    <a:pt x="138" y="41"/>
                    <a:pt x="138" y="47"/>
                    <a:pt x="144" y="54"/>
                  </a:cubicBezTo>
                  <a:cubicBezTo>
                    <a:pt x="148" y="59"/>
                    <a:pt x="153" y="63"/>
                    <a:pt x="156" y="69"/>
                  </a:cubicBezTo>
                  <a:cubicBezTo>
                    <a:pt x="160" y="78"/>
                    <a:pt x="167" y="84"/>
                    <a:pt x="175" y="89"/>
                  </a:cubicBezTo>
                  <a:cubicBezTo>
                    <a:pt x="189" y="98"/>
                    <a:pt x="191" y="112"/>
                    <a:pt x="191" y="126"/>
                  </a:cubicBezTo>
                  <a:cubicBezTo>
                    <a:pt x="191" y="128"/>
                    <a:pt x="191" y="129"/>
                    <a:pt x="192" y="130"/>
                  </a:cubicBezTo>
                  <a:cubicBezTo>
                    <a:pt x="191" y="142"/>
                    <a:pt x="182" y="148"/>
                    <a:pt x="174" y="155"/>
                  </a:cubicBezTo>
                  <a:cubicBezTo>
                    <a:pt x="172" y="157"/>
                    <a:pt x="171" y="157"/>
                    <a:pt x="169" y="154"/>
                  </a:cubicBezTo>
                  <a:cubicBezTo>
                    <a:pt x="166" y="147"/>
                    <a:pt x="159" y="144"/>
                    <a:pt x="152" y="141"/>
                  </a:cubicBezTo>
                  <a:cubicBezTo>
                    <a:pt x="148" y="139"/>
                    <a:pt x="143" y="137"/>
                    <a:pt x="143" y="132"/>
                  </a:cubicBezTo>
                  <a:cubicBezTo>
                    <a:pt x="143" y="126"/>
                    <a:pt x="148" y="124"/>
                    <a:pt x="152" y="123"/>
                  </a:cubicBezTo>
                  <a:cubicBezTo>
                    <a:pt x="164" y="120"/>
                    <a:pt x="167" y="112"/>
                    <a:pt x="159" y="103"/>
                  </a:cubicBezTo>
                  <a:cubicBezTo>
                    <a:pt x="151" y="95"/>
                    <a:pt x="141" y="90"/>
                    <a:pt x="129" y="91"/>
                  </a:cubicBezTo>
                  <a:cubicBezTo>
                    <a:pt x="118" y="93"/>
                    <a:pt x="114" y="101"/>
                    <a:pt x="118" y="110"/>
                  </a:cubicBezTo>
                  <a:cubicBezTo>
                    <a:pt x="120" y="114"/>
                    <a:pt x="124" y="119"/>
                    <a:pt x="119" y="123"/>
                  </a:cubicBezTo>
                  <a:cubicBezTo>
                    <a:pt x="114" y="128"/>
                    <a:pt x="109" y="128"/>
                    <a:pt x="103" y="126"/>
                  </a:cubicBezTo>
                  <a:cubicBezTo>
                    <a:pt x="99" y="124"/>
                    <a:pt x="96" y="123"/>
                    <a:pt x="92" y="122"/>
                  </a:cubicBezTo>
                  <a:cubicBezTo>
                    <a:pt x="86" y="120"/>
                    <a:pt x="80" y="121"/>
                    <a:pt x="75" y="124"/>
                  </a:cubicBezTo>
                  <a:cubicBezTo>
                    <a:pt x="66" y="130"/>
                    <a:pt x="66" y="137"/>
                    <a:pt x="73" y="145"/>
                  </a:cubicBezTo>
                  <a:cubicBezTo>
                    <a:pt x="74" y="146"/>
                    <a:pt x="76" y="148"/>
                    <a:pt x="77" y="149"/>
                  </a:cubicBezTo>
                  <a:cubicBezTo>
                    <a:pt x="81" y="153"/>
                    <a:pt x="80" y="157"/>
                    <a:pt x="77" y="160"/>
                  </a:cubicBezTo>
                  <a:cubicBezTo>
                    <a:pt x="69" y="167"/>
                    <a:pt x="52" y="169"/>
                    <a:pt x="43" y="164"/>
                  </a:cubicBezTo>
                  <a:cubicBezTo>
                    <a:pt x="37" y="160"/>
                    <a:pt x="37" y="155"/>
                    <a:pt x="43" y="150"/>
                  </a:cubicBezTo>
                  <a:cubicBezTo>
                    <a:pt x="44" y="149"/>
                    <a:pt x="46" y="148"/>
                    <a:pt x="48" y="146"/>
                  </a:cubicBezTo>
                  <a:cubicBezTo>
                    <a:pt x="54" y="139"/>
                    <a:pt x="52" y="129"/>
                    <a:pt x="42" y="127"/>
                  </a:cubicBezTo>
                  <a:cubicBezTo>
                    <a:pt x="38" y="126"/>
                    <a:pt x="34" y="126"/>
                    <a:pt x="30" y="126"/>
                  </a:cubicBezTo>
                  <a:cubicBezTo>
                    <a:pt x="20" y="125"/>
                    <a:pt x="12" y="121"/>
                    <a:pt x="6" y="113"/>
                  </a:cubicBezTo>
                  <a:cubicBezTo>
                    <a:pt x="11" y="111"/>
                    <a:pt x="7" y="108"/>
                    <a:pt x="6" y="106"/>
                  </a:cubicBezTo>
                  <a:cubicBezTo>
                    <a:pt x="4" y="100"/>
                    <a:pt x="0" y="94"/>
                    <a:pt x="0" y="85"/>
                  </a:cubicBezTo>
                  <a:cubicBezTo>
                    <a:pt x="5" y="89"/>
                    <a:pt x="9" y="94"/>
                    <a:pt x="15" y="91"/>
                  </a:cubicBezTo>
                  <a:close/>
                </a:path>
              </a:pathLst>
            </a:custGeom>
            <a:solidFill>
              <a:srgbClr val="E57C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5" name="Freeform 131"/>
            <p:cNvSpPr>
              <a:spLocks/>
            </p:cNvSpPr>
            <p:nvPr/>
          </p:nvSpPr>
          <p:spPr bwMode="auto">
            <a:xfrm>
              <a:off x="-4729713" y="3847495"/>
              <a:ext cx="1508153" cy="747709"/>
            </a:xfrm>
            <a:custGeom>
              <a:avLst/>
              <a:gdLst>
                <a:gd name="T0" fmla="*/ 26 w 281"/>
                <a:gd name="T1" fmla="*/ 53 h 139"/>
                <a:gd name="T2" fmla="*/ 11 w 281"/>
                <a:gd name="T3" fmla="*/ 47 h 139"/>
                <a:gd name="T4" fmla="*/ 2 w 281"/>
                <a:gd name="T5" fmla="*/ 36 h 139"/>
                <a:gd name="T6" fmla="*/ 23 w 281"/>
                <a:gd name="T7" fmla="*/ 15 h 139"/>
                <a:gd name="T8" fmla="*/ 34 w 281"/>
                <a:gd name="T9" fmla="*/ 26 h 139"/>
                <a:gd name="T10" fmla="*/ 38 w 281"/>
                <a:gd name="T11" fmla="*/ 41 h 139"/>
                <a:gd name="T12" fmla="*/ 52 w 281"/>
                <a:gd name="T13" fmla="*/ 40 h 139"/>
                <a:gd name="T14" fmla="*/ 69 w 281"/>
                <a:gd name="T15" fmla="*/ 37 h 139"/>
                <a:gd name="T16" fmla="*/ 86 w 281"/>
                <a:gd name="T17" fmla="*/ 35 h 139"/>
                <a:gd name="T18" fmla="*/ 89 w 281"/>
                <a:gd name="T19" fmla="*/ 20 h 139"/>
                <a:gd name="T20" fmla="*/ 99 w 281"/>
                <a:gd name="T21" fmla="*/ 8 h 139"/>
                <a:gd name="T22" fmla="*/ 124 w 281"/>
                <a:gd name="T23" fmla="*/ 22 h 139"/>
                <a:gd name="T24" fmla="*/ 117 w 281"/>
                <a:gd name="T25" fmla="*/ 35 h 139"/>
                <a:gd name="T26" fmla="*/ 110 w 281"/>
                <a:gd name="T27" fmla="*/ 36 h 139"/>
                <a:gd name="T28" fmla="*/ 104 w 281"/>
                <a:gd name="T29" fmla="*/ 54 h 139"/>
                <a:gd name="T30" fmla="*/ 131 w 281"/>
                <a:gd name="T31" fmla="*/ 59 h 139"/>
                <a:gd name="T32" fmla="*/ 144 w 281"/>
                <a:gd name="T33" fmla="*/ 50 h 139"/>
                <a:gd name="T34" fmla="*/ 153 w 281"/>
                <a:gd name="T35" fmla="*/ 51 h 139"/>
                <a:gd name="T36" fmla="*/ 156 w 281"/>
                <a:gd name="T37" fmla="*/ 60 h 139"/>
                <a:gd name="T38" fmla="*/ 157 w 281"/>
                <a:gd name="T39" fmla="*/ 77 h 139"/>
                <a:gd name="T40" fmla="*/ 177 w 281"/>
                <a:gd name="T41" fmla="*/ 76 h 139"/>
                <a:gd name="T42" fmla="*/ 193 w 281"/>
                <a:gd name="T43" fmla="*/ 60 h 139"/>
                <a:gd name="T44" fmla="*/ 181 w 281"/>
                <a:gd name="T45" fmla="*/ 40 h 139"/>
                <a:gd name="T46" fmla="*/ 171 w 281"/>
                <a:gd name="T47" fmla="*/ 27 h 139"/>
                <a:gd name="T48" fmla="*/ 194 w 281"/>
                <a:gd name="T49" fmla="*/ 2 h 139"/>
                <a:gd name="T50" fmla="*/ 196 w 281"/>
                <a:gd name="T51" fmla="*/ 1 h 139"/>
                <a:gd name="T52" fmla="*/ 197 w 281"/>
                <a:gd name="T53" fmla="*/ 1 h 139"/>
                <a:gd name="T54" fmla="*/ 209 w 281"/>
                <a:gd name="T55" fmla="*/ 2 h 139"/>
                <a:gd name="T56" fmla="*/ 233 w 281"/>
                <a:gd name="T57" fmla="*/ 11 h 139"/>
                <a:gd name="T58" fmla="*/ 251 w 281"/>
                <a:gd name="T59" fmla="*/ 31 h 139"/>
                <a:gd name="T60" fmla="*/ 253 w 281"/>
                <a:gd name="T61" fmla="*/ 34 h 139"/>
                <a:gd name="T62" fmla="*/ 238 w 281"/>
                <a:gd name="T63" fmla="*/ 38 h 139"/>
                <a:gd name="T64" fmla="*/ 223 w 281"/>
                <a:gd name="T65" fmla="*/ 50 h 139"/>
                <a:gd name="T66" fmla="*/ 241 w 281"/>
                <a:gd name="T67" fmla="*/ 76 h 139"/>
                <a:gd name="T68" fmla="*/ 262 w 281"/>
                <a:gd name="T69" fmla="*/ 69 h 139"/>
                <a:gd name="T70" fmla="*/ 263 w 281"/>
                <a:gd name="T71" fmla="*/ 67 h 139"/>
                <a:gd name="T72" fmla="*/ 268 w 281"/>
                <a:gd name="T73" fmla="*/ 56 h 139"/>
                <a:gd name="T74" fmla="*/ 280 w 281"/>
                <a:gd name="T75" fmla="*/ 62 h 139"/>
                <a:gd name="T76" fmla="*/ 280 w 281"/>
                <a:gd name="T77" fmla="*/ 65 h 139"/>
                <a:gd name="T78" fmla="*/ 281 w 281"/>
                <a:gd name="T79" fmla="*/ 77 h 139"/>
                <a:gd name="T80" fmla="*/ 266 w 281"/>
                <a:gd name="T81" fmla="*/ 100 h 139"/>
                <a:gd name="T82" fmla="*/ 244 w 281"/>
                <a:gd name="T83" fmla="*/ 112 h 139"/>
                <a:gd name="T84" fmla="*/ 228 w 281"/>
                <a:gd name="T85" fmla="*/ 116 h 139"/>
                <a:gd name="T86" fmla="*/ 216 w 281"/>
                <a:gd name="T87" fmla="*/ 122 h 139"/>
                <a:gd name="T88" fmla="*/ 184 w 281"/>
                <a:gd name="T89" fmla="*/ 136 h 139"/>
                <a:gd name="T90" fmla="*/ 168 w 281"/>
                <a:gd name="T91" fmla="*/ 136 h 139"/>
                <a:gd name="T92" fmla="*/ 145 w 281"/>
                <a:gd name="T93" fmla="*/ 136 h 139"/>
                <a:gd name="T94" fmla="*/ 132 w 281"/>
                <a:gd name="T95" fmla="*/ 127 h 139"/>
                <a:gd name="T96" fmla="*/ 128 w 281"/>
                <a:gd name="T97" fmla="*/ 119 h 139"/>
                <a:gd name="T98" fmla="*/ 135 w 281"/>
                <a:gd name="T99" fmla="*/ 112 h 139"/>
                <a:gd name="T100" fmla="*/ 150 w 281"/>
                <a:gd name="T101" fmla="*/ 103 h 139"/>
                <a:gd name="T102" fmla="*/ 140 w 281"/>
                <a:gd name="T103" fmla="*/ 86 h 139"/>
                <a:gd name="T104" fmla="*/ 120 w 281"/>
                <a:gd name="T105" fmla="*/ 78 h 139"/>
                <a:gd name="T106" fmla="*/ 106 w 281"/>
                <a:gd name="T107" fmla="*/ 96 h 139"/>
                <a:gd name="T108" fmla="*/ 106 w 281"/>
                <a:gd name="T109" fmla="*/ 109 h 139"/>
                <a:gd name="T110" fmla="*/ 90 w 281"/>
                <a:gd name="T111" fmla="*/ 110 h 139"/>
                <a:gd name="T112" fmla="*/ 48 w 281"/>
                <a:gd name="T113" fmla="*/ 99 h 139"/>
                <a:gd name="T114" fmla="*/ 21 w 281"/>
                <a:gd name="T115" fmla="*/ 82 h 139"/>
                <a:gd name="T116" fmla="*/ 25 w 281"/>
                <a:gd name="T117" fmla="*/ 71 h 139"/>
                <a:gd name="T118" fmla="*/ 26 w 281"/>
                <a:gd name="T119" fmla="*/ 5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81" h="139">
                  <a:moveTo>
                    <a:pt x="26" y="53"/>
                  </a:moveTo>
                  <a:cubicBezTo>
                    <a:pt x="22" y="49"/>
                    <a:pt x="17" y="48"/>
                    <a:pt x="11" y="47"/>
                  </a:cubicBezTo>
                  <a:cubicBezTo>
                    <a:pt x="3" y="47"/>
                    <a:pt x="0" y="43"/>
                    <a:pt x="2" y="36"/>
                  </a:cubicBezTo>
                  <a:cubicBezTo>
                    <a:pt x="5" y="25"/>
                    <a:pt x="13" y="18"/>
                    <a:pt x="23" y="15"/>
                  </a:cubicBezTo>
                  <a:cubicBezTo>
                    <a:pt x="33" y="12"/>
                    <a:pt x="37" y="17"/>
                    <a:pt x="34" y="26"/>
                  </a:cubicBezTo>
                  <a:cubicBezTo>
                    <a:pt x="33" y="32"/>
                    <a:pt x="34" y="37"/>
                    <a:pt x="38" y="41"/>
                  </a:cubicBezTo>
                  <a:cubicBezTo>
                    <a:pt x="43" y="45"/>
                    <a:pt x="48" y="44"/>
                    <a:pt x="52" y="40"/>
                  </a:cubicBezTo>
                  <a:cubicBezTo>
                    <a:pt x="57" y="34"/>
                    <a:pt x="62" y="33"/>
                    <a:pt x="69" y="37"/>
                  </a:cubicBezTo>
                  <a:cubicBezTo>
                    <a:pt x="75" y="40"/>
                    <a:pt x="81" y="39"/>
                    <a:pt x="86" y="35"/>
                  </a:cubicBezTo>
                  <a:cubicBezTo>
                    <a:pt x="91" y="30"/>
                    <a:pt x="90" y="25"/>
                    <a:pt x="89" y="20"/>
                  </a:cubicBezTo>
                  <a:cubicBezTo>
                    <a:pt x="87" y="11"/>
                    <a:pt x="90" y="7"/>
                    <a:pt x="99" y="8"/>
                  </a:cubicBezTo>
                  <a:cubicBezTo>
                    <a:pt x="110" y="8"/>
                    <a:pt x="118" y="13"/>
                    <a:pt x="124" y="22"/>
                  </a:cubicBezTo>
                  <a:cubicBezTo>
                    <a:pt x="128" y="29"/>
                    <a:pt x="125" y="34"/>
                    <a:pt x="117" y="35"/>
                  </a:cubicBezTo>
                  <a:cubicBezTo>
                    <a:pt x="115" y="36"/>
                    <a:pt x="112" y="35"/>
                    <a:pt x="110" y="36"/>
                  </a:cubicBezTo>
                  <a:cubicBezTo>
                    <a:pt x="102" y="38"/>
                    <a:pt x="99" y="47"/>
                    <a:pt x="104" y="54"/>
                  </a:cubicBezTo>
                  <a:cubicBezTo>
                    <a:pt x="111" y="63"/>
                    <a:pt x="121" y="65"/>
                    <a:pt x="131" y="59"/>
                  </a:cubicBezTo>
                  <a:cubicBezTo>
                    <a:pt x="136" y="56"/>
                    <a:pt x="140" y="53"/>
                    <a:pt x="144" y="50"/>
                  </a:cubicBezTo>
                  <a:cubicBezTo>
                    <a:pt x="147" y="49"/>
                    <a:pt x="150" y="48"/>
                    <a:pt x="153" y="51"/>
                  </a:cubicBezTo>
                  <a:cubicBezTo>
                    <a:pt x="156" y="53"/>
                    <a:pt x="157" y="56"/>
                    <a:pt x="156" y="60"/>
                  </a:cubicBezTo>
                  <a:cubicBezTo>
                    <a:pt x="154" y="66"/>
                    <a:pt x="151" y="72"/>
                    <a:pt x="157" y="77"/>
                  </a:cubicBezTo>
                  <a:cubicBezTo>
                    <a:pt x="164" y="82"/>
                    <a:pt x="171" y="79"/>
                    <a:pt x="177" y="76"/>
                  </a:cubicBezTo>
                  <a:cubicBezTo>
                    <a:pt x="184" y="72"/>
                    <a:pt x="189" y="67"/>
                    <a:pt x="193" y="60"/>
                  </a:cubicBezTo>
                  <a:cubicBezTo>
                    <a:pt x="198" y="49"/>
                    <a:pt x="194" y="41"/>
                    <a:pt x="181" y="40"/>
                  </a:cubicBezTo>
                  <a:cubicBezTo>
                    <a:pt x="171" y="39"/>
                    <a:pt x="169" y="36"/>
                    <a:pt x="171" y="27"/>
                  </a:cubicBezTo>
                  <a:cubicBezTo>
                    <a:pt x="174" y="7"/>
                    <a:pt x="174" y="6"/>
                    <a:pt x="194" y="2"/>
                  </a:cubicBezTo>
                  <a:cubicBezTo>
                    <a:pt x="195" y="2"/>
                    <a:pt x="195" y="1"/>
                    <a:pt x="196" y="1"/>
                  </a:cubicBezTo>
                  <a:cubicBezTo>
                    <a:pt x="196" y="1"/>
                    <a:pt x="197" y="1"/>
                    <a:pt x="197" y="1"/>
                  </a:cubicBezTo>
                  <a:cubicBezTo>
                    <a:pt x="202" y="0"/>
                    <a:pt x="205" y="0"/>
                    <a:pt x="209" y="2"/>
                  </a:cubicBezTo>
                  <a:cubicBezTo>
                    <a:pt x="217" y="6"/>
                    <a:pt x="225" y="9"/>
                    <a:pt x="233" y="11"/>
                  </a:cubicBezTo>
                  <a:cubicBezTo>
                    <a:pt x="245" y="13"/>
                    <a:pt x="247" y="22"/>
                    <a:pt x="251" y="31"/>
                  </a:cubicBezTo>
                  <a:cubicBezTo>
                    <a:pt x="252" y="32"/>
                    <a:pt x="252" y="33"/>
                    <a:pt x="253" y="34"/>
                  </a:cubicBezTo>
                  <a:cubicBezTo>
                    <a:pt x="249" y="40"/>
                    <a:pt x="244" y="40"/>
                    <a:pt x="238" y="38"/>
                  </a:cubicBezTo>
                  <a:cubicBezTo>
                    <a:pt x="229" y="34"/>
                    <a:pt x="222" y="40"/>
                    <a:pt x="223" y="50"/>
                  </a:cubicBezTo>
                  <a:cubicBezTo>
                    <a:pt x="225" y="61"/>
                    <a:pt x="231" y="70"/>
                    <a:pt x="241" y="76"/>
                  </a:cubicBezTo>
                  <a:cubicBezTo>
                    <a:pt x="251" y="81"/>
                    <a:pt x="257" y="79"/>
                    <a:pt x="262" y="69"/>
                  </a:cubicBezTo>
                  <a:cubicBezTo>
                    <a:pt x="264" y="70"/>
                    <a:pt x="263" y="68"/>
                    <a:pt x="263" y="67"/>
                  </a:cubicBezTo>
                  <a:cubicBezTo>
                    <a:pt x="263" y="63"/>
                    <a:pt x="263" y="58"/>
                    <a:pt x="268" y="56"/>
                  </a:cubicBezTo>
                  <a:cubicBezTo>
                    <a:pt x="273" y="55"/>
                    <a:pt x="278" y="57"/>
                    <a:pt x="280" y="62"/>
                  </a:cubicBezTo>
                  <a:cubicBezTo>
                    <a:pt x="280" y="63"/>
                    <a:pt x="280" y="64"/>
                    <a:pt x="280" y="65"/>
                  </a:cubicBezTo>
                  <a:cubicBezTo>
                    <a:pt x="279" y="69"/>
                    <a:pt x="280" y="73"/>
                    <a:pt x="281" y="77"/>
                  </a:cubicBezTo>
                  <a:cubicBezTo>
                    <a:pt x="281" y="88"/>
                    <a:pt x="276" y="95"/>
                    <a:pt x="266" y="100"/>
                  </a:cubicBezTo>
                  <a:cubicBezTo>
                    <a:pt x="259" y="104"/>
                    <a:pt x="251" y="107"/>
                    <a:pt x="244" y="112"/>
                  </a:cubicBezTo>
                  <a:cubicBezTo>
                    <a:pt x="239" y="115"/>
                    <a:pt x="233" y="117"/>
                    <a:pt x="228" y="116"/>
                  </a:cubicBezTo>
                  <a:cubicBezTo>
                    <a:pt x="222" y="115"/>
                    <a:pt x="219" y="118"/>
                    <a:pt x="216" y="122"/>
                  </a:cubicBezTo>
                  <a:cubicBezTo>
                    <a:pt x="208" y="132"/>
                    <a:pt x="198" y="137"/>
                    <a:pt x="184" y="136"/>
                  </a:cubicBezTo>
                  <a:cubicBezTo>
                    <a:pt x="179" y="135"/>
                    <a:pt x="173" y="134"/>
                    <a:pt x="168" y="136"/>
                  </a:cubicBezTo>
                  <a:cubicBezTo>
                    <a:pt x="160" y="139"/>
                    <a:pt x="153" y="138"/>
                    <a:pt x="145" y="136"/>
                  </a:cubicBezTo>
                  <a:cubicBezTo>
                    <a:pt x="141" y="133"/>
                    <a:pt x="136" y="130"/>
                    <a:pt x="132" y="127"/>
                  </a:cubicBezTo>
                  <a:cubicBezTo>
                    <a:pt x="129" y="125"/>
                    <a:pt x="127" y="123"/>
                    <a:pt x="128" y="119"/>
                  </a:cubicBezTo>
                  <a:cubicBezTo>
                    <a:pt x="129" y="116"/>
                    <a:pt x="131" y="113"/>
                    <a:pt x="135" y="112"/>
                  </a:cubicBezTo>
                  <a:cubicBezTo>
                    <a:pt x="142" y="112"/>
                    <a:pt x="149" y="111"/>
                    <a:pt x="150" y="103"/>
                  </a:cubicBezTo>
                  <a:cubicBezTo>
                    <a:pt x="151" y="95"/>
                    <a:pt x="145" y="90"/>
                    <a:pt x="140" y="86"/>
                  </a:cubicBezTo>
                  <a:cubicBezTo>
                    <a:pt x="134" y="81"/>
                    <a:pt x="127" y="79"/>
                    <a:pt x="120" y="78"/>
                  </a:cubicBezTo>
                  <a:cubicBezTo>
                    <a:pt x="109" y="78"/>
                    <a:pt x="103" y="85"/>
                    <a:pt x="106" y="96"/>
                  </a:cubicBezTo>
                  <a:cubicBezTo>
                    <a:pt x="107" y="100"/>
                    <a:pt x="111" y="105"/>
                    <a:pt x="106" y="109"/>
                  </a:cubicBezTo>
                  <a:cubicBezTo>
                    <a:pt x="101" y="113"/>
                    <a:pt x="95" y="113"/>
                    <a:pt x="90" y="110"/>
                  </a:cubicBezTo>
                  <a:cubicBezTo>
                    <a:pt x="76" y="104"/>
                    <a:pt x="62" y="103"/>
                    <a:pt x="48" y="99"/>
                  </a:cubicBezTo>
                  <a:cubicBezTo>
                    <a:pt x="37" y="96"/>
                    <a:pt x="27" y="93"/>
                    <a:pt x="21" y="82"/>
                  </a:cubicBezTo>
                  <a:cubicBezTo>
                    <a:pt x="20" y="78"/>
                    <a:pt x="22" y="74"/>
                    <a:pt x="25" y="71"/>
                  </a:cubicBezTo>
                  <a:cubicBezTo>
                    <a:pt x="30" y="64"/>
                    <a:pt x="31" y="59"/>
                    <a:pt x="26" y="53"/>
                  </a:cubicBezTo>
                  <a:close/>
                </a:path>
              </a:pathLst>
            </a:custGeom>
            <a:solidFill>
              <a:srgbClr val="DAB9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6" name="Freeform 132"/>
            <p:cNvSpPr>
              <a:spLocks/>
            </p:cNvSpPr>
            <p:nvPr/>
          </p:nvSpPr>
          <p:spPr bwMode="auto">
            <a:xfrm>
              <a:off x="-3323163" y="4131656"/>
              <a:ext cx="101602" cy="107950"/>
            </a:xfrm>
            <a:custGeom>
              <a:avLst/>
              <a:gdLst>
                <a:gd name="T0" fmla="*/ 18 w 19"/>
                <a:gd name="T1" fmla="*/ 9 h 20"/>
                <a:gd name="T2" fmla="*/ 15 w 19"/>
                <a:gd name="T3" fmla="*/ 6 h 20"/>
                <a:gd name="T4" fmla="*/ 3 w 19"/>
                <a:gd name="T5" fmla="*/ 13 h 20"/>
                <a:gd name="T6" fmla="*/ 3 w 19"/>
                <a:gd name="T7" fmla="*/ 17 h 20"/>
                <a:gd name="T8" fmla="*/ 1 w 19"/>
                <a:gd name="T9" fmla="*/ 19 h 20"/>
                <a:gd name="T10" fmla="*/ 0 w 19"/>
                <a:gd name="T11" fmla="*/ 16 h 20"/>
                <a:gd name="T12" fmla="*/ 0 w 19"/>
                <a:gd name="T13" fmla="*/ 11 h 20"/>
                <a:gd name="T14" fmla="*/ 13 w 19"/>
                <a:gd name="T15" fmla="*/ 3 h 20"/>
                <a:gd name="T16" fmla="*/ 17 w 19"/>
                <a:gd name="T17" fmla="*/ 5 h 20"/>
                <a:gd name="T18" fmla="*/ 18 w 19"/>
                <a:gd name="T19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20">
                  <a:moveTo>
                    <a:pt x="18" y="9"/>
                  </a:moveTo>
                  <a:cubicBezTo>
                    <a:pt x="17" y="8"/>
                    <a:pt x="16" y="7"/>
                    <a:pt x="15" y="6"/>
                  </a:cubicBezTo>
                  <a:cubicBezTo>
                    <a:pt x="7" y="2"/>
                    <a:pt x="4" y="4"/>
                    <a:pt x="3" y="13"/>
                  </a:cubicBezTo>
                  <a:cubicBezTo>
                    <a:pt x="3" y="14"/>
                    <a:pt x="3" y="16"/>
                    <a:pt x="3" y="17"/>
                  </a:cubicBezTo>
                  <a:cubicBezTo>
                    <a:pt x="2" y="18"/>
                    <a:pt x="2" y="20"/>
                    <a:pt x="1" y="19"/>
                  </a:cubicBezTo>
                  <a:cubicBezTo>
                    <a:pt x="0" y="19"/>
                    <a:pt x="0" y="17"/>
                    <a:pt x="0" y="16"/>
                  </a:cubicBezTo>
                  <a:cubicBezTo>
                    <a:pt x="0" y="14"/>
                    <a:pt x="0" y="13"/>
                    <a:pt x="0" y="11"/>
                  </a:cubicBezTo>
                  <a:cubicBezTo>
                    <a:pt x="1" y="2"/>
                    <a:pt x="5" y="0"/>
                    <a:pt x="13" y="3"/>
                  </a:cubicBezTo>
                  <a:cubicBezTo>
                    <a:pt x="15" y="3"/>
                    <a:pt x="16" y="4"/>
                    <a:pt x="17" y="5"/>
                  </a:cubicBezTo>
                  <a:cubicBezTo>
                    <a:pt x="18" y="6"/>
                    <a:pt x="19" y="7"/>
                    <a:pt x="18" y="9"/>
                  </a:cubicBezTo>
                  <a:close/>
                </a:path>
              </a:pathLst>
            </a:custGeom>
            <a:solidFill>
              <a:srgbClr val="E4C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7" name="Freeform 133"/>
            <p:cNvSpPr>
              <a:spLocks/>
            </p:cNvSpPr>
            <p:nvPr/>
          </p:nvSpPr>
          <p:spPr bwMode="auto">
            <a:xfrm>
              <a:off x="-3248549" y="4196743"/>
              <a:ext cx="26988" cy="65087"/>
            </a:xfrm>
            <a:custGeom>
              <a:avLst/>
              <a:gdLst>
                <a:gd name="T0" fmla="*/ 5 w 5"/>
                <a:gd name="T1" fmla="*/ 12 h 12"/>
                <a:gd name="T2" fmla="*/ 4 w 5"/>
                <a:gd name="T3" fmla="*/ 0 h 12"/>
                <a:gd name="T4" fmla="*/ 5 w 5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2">
                  <a:moveTo>
                    <a:pt x="5" y="12"/>
                  </a:moveTo>
                  <a:cubicBezTo>
                    <a:pt x="4" y="8"/>
                    <a:pt x="0" y="4"/>
                    <a:pt x="4" y="0"/>
                  </a:cubicBezTo>
                  <a:cubicBezTo>
                    <a:pt x="5" y="4"/>
                    <a:pt x="5" y="8"/>
                    <a:pt x="5" y="12"/>
                  </a:cubicBezTo>
                  <a:close/>
                </a:path>
              </a:pathLst>
            </a:custGeom>
            <a:solidFill>
              <a:srgbClr val="E4C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8" name="Freeform 134"/>
            <p:cNvSpPr>
              <a:spLocks/>
            </p:cNvSpPr>
            <p:nvPr/>
          </p:nvSpPr>
          <p:spPr bwMode="auto">
            <a:xfrm>
              <a:off x="-2942155" y="3358547"/>
              <a:ext cx="606436" cy="757234"/>
            </a:xfrm>
            <a:custGeom>
              <a:avLst/>
              <a:gdLst>
                <a:gd name="T0" fmla="*/ 92 w 113"/>
                <a:gd name="T1" fmla="*/ 27 h 141"/>
                <a:gd name="T2" fmla="*/ 96 w 113"/>
                <a:gd name="T3" fmla="*/ 25 h 141"/>
                <a:gd name="T4" fmla="*/ 105 w 113"/>
                <a:gd name="T5" fmla="*/ 0 h 141"/>
                <a:gd name="T6" fmla="*/ 110 w 113"/>
                <a:gd name="T7" fmla="*/ 4 h 141"/>
                <a:gd name="T8" fmla="*/ 109 w 113"/>
                <a:gd name="T9" fmla="*/ 26 h 141"/>
                <a:gd name="T10" fmla="*/ 108 w 113"/>
                <a:gd name="T11" fmla="*/ 37 h 141"/>
                <a:gd name="T12" fmla="*/ 107 w 113"/>
                <a:gd name="T13" fmla="*/ 57 h 141"/>
                <a:gd name="T14" fmla="*/ 106 w 113"/>
                <a:gd name="T15" fmla="*/ 74 h 141"/>
                <a:gd name="T16" fmla="*/ 103 w 113"/>
                <a:gd name="T17" fmla="*/ 81 h 141"/>
                <a:gd name="T18" fmla="*/ 81 w 113"/>
                <a:gd name="T19" fmla="*/ 103 h 141"/>
                <a:gd name="T20" fmla="*/ 74 w 113"/>
                <a:gd name="T21" fmla="*/ 112 h 141"/>
                <a:gd name="T22" fmla="*/ 67 w 113"/>
                <a:gd name="T23" fmla="*/ 120 h 141"/>
                <a:gd name="T24" fmla="*/ 55 w 113"/>
                <a:gd name="T25" fmla="*/ 131 h 141"/>
                <a:gd name="T26" fmla="*/ 30 w 113"/>
                <a:gd name="T27" fmla="*/ 141 h 141"/>
                <a:gd name="T28" fmla="*/ 9 w 113"/>
                <a:gd name="T29" fmla="*/ 133 h 141"/>
                <a:gd name="T30" fmla="*/ 4 w 113"/>
                <a:gd name="T31" fmla="*/ 114 h 141"/>
                <a:gd name="T32" fmla="*/ 15 w 113"/>
                <a:gd name="T33" fmla="*/ 100 h 141"/>
                <a:gd name="T34" fmla="*/ 22 w 113"/>
                <a:gd name="T35" fmla="*/ 98 h 141"/>
                <a:gd name="T36" fmla="*/ 28 w 113"/>
                <a:gd name="T37" fmla="*/ 105 h 141"/>
                <a:gd name="T38" fmla="*/ 28 w 113"/>
                <a:gd name="T39" fmla="*/ 110 h 141"/>
                <a:gd name="T40" fmla="*/ 46 w 113"/>
                <a:gd name="T41" fmla="*/ 120 h 141"/>
                <a:gd name="T42" fmla="*/ 59 w 113"/>
                <a:gd name="T43" fmla="*/ 109 h 141"/>
                <a:gd name="T44" fmla="*/ 64 w 113"/>
                <a:gd name="T45" fmla="*/ 87 h 141"/>
                <a:gd name="T46" fmla="*/ 46 w 113"/>
                <a:gd name="T47" fmla="*/ 79 h 141"/>
                <a:gd name="T48" fmla="*/ 37 w 113"/>
                <a:gd name="T49" fmla="*/ 77 h 141"/>
                <a:gd name="T50" fmla="*/ 36 w 113"/>
                <a:gd name="T51" fmla="*/ 64 h 141"/>
                <a:gd name="T52" fmla="*/ 68 w 113"/>
                <a:gd name="T53" fmla="*/ 43 h 141"/>
                <a:gd name="T54" fmla="*/ 92 w 113"/>
                <a:gd name="T55" fmla="*/ 27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141">
                  <a:moveTo>
                    <a:pt x="92" y="27"/>
                  </a:moveTo>
                  <a:cubicBezTo>
                    <a:pt x="94" y="29"/>
                    <a:pt x="95" y="27"/>
                    <a:pt x="96" y="25"/>
                  </a:cubicBezTo>
                  <a:cubicBezTo>
                    <a:pt x="100" y="17"/>
                    <a:pt x="105" y="9"/>
                    <a:pt x="105" y="0"/>
                  </a:cubicBezTo>
                  <a:cubicBezTo>
                    <a:pt x="108" y="0"/>
                    <a:pt x="108" y="3"/>
                    <a:pt x="110" y="4"/>
                  </a:cubicBezTo>
                  <a:cubicBezTo>
                    <a:pt x="112" y="11"/>
                    <a:pt x="113" y="18"/>
                    <a:pt x="109" y="26"/>
                  </a:cubicBezTo>
                  <a:cubicBezTo>
                    <a:pt x="108" y="29"/>
                    <a:pt x="107" y="33"/>
                    <a:pt x="108" y="37"/>
                  </a:cubicBezTo>
                  <a:cubicBezTo>
                    <a:pt x="110" y="44"/>
                    <a:pt x="109" y="50"/>
                    <a:pt x="107" y="57"/>
                  </a:cubicBezTo>
                  <a:cubicBezTo>
                    <a:pt x="105" y="62"/>
                    <a:pt x="106" y="68"/>
                    <a:pt x="106" y="74"/>
                  </a:cubicBezTo>
                  <a:cubicBezTo>
                    <a:pt x="106" y="76"/>
                    <a:pt x="106" y="80"/>
                    <a:pt x="103" y="81"/>
                  </a:cubicBezTo>
                  <a:cubicBezTo>
                    <a:pt x="98" y="91"/>
                    <a:pt x="93" y="100"/>
                    <a:pt x="81" y="103"/>
                  </a:cubicBezTo>
                  <a:cubicBezTo>
                    <a:pt x="77" y="104"/>
                    <a:pt x="75" y="108"/>
                    <a:pt x="74" y="112"/>
                  </a:cubicBezTo>
                  <a:cubicBezTo>
                    <a:pt x="73" y="116"/>
                    <a:pt x="70" y="119"/>
                    <a:pt x="67" y="120"/>
                  </a:cubicBezTo>
                  <a:cubicBezTo>
                    <a:pt x="61" y="122"/>
                    <a:pt x="58" y="126"/>
                    <a:pt x="55" y="131"/>
                  </a:cubicBezTo>
                  <a:cubicBezTo>
                    <a:pt x="49" y="140"/>
                    <a:pt x="39" y="141"/>
                    <a:pt x="30" y="141"/>
                  </a:cubicBezTo>
                  <a:cubicBezTo>
                    <a:pt x="23" y="139"/>
                    <a:pt x="15" y="137"/>
                    <a:pt x="9" y="133"/>
                  </a:cubicBezTo>
                  <a:cubicBezTo>
                    <a:pt x="2" y="128"/>
                    <a:pt x="0" y="123"/>
                    <a:pt x="4" y="114"/>
                  </a:cubicBezTo>
                  <a:cubicBezTo>
                    <a:pt x="6" y="109"/>
                    <a:pt x="10" y="104"/>
                    <a:pt x="15" y="100"/>
                  </a:cubicBezTo>
                  <a:cubicBezTo>
                    <a:pt x="17" y="98"/>
                    <a:pt x="19" y="96"/>
                    <a:pt x="22" y="98"/>
                  </a:cubicBezTo>
                  <a:cubicBezTo>
                    <a:pt x="26" y="99"/>
                    <a:pt x="28" y="102"/>
                    <a:pt x="28" y="105"/>
                  </a:cubicBezTo>
                  <a:cubicBezTo>
                    <a:pt x="28" y="107"/>
                    <a:pt x="28" y="108"/>
                    <a:pt x="28" y="110"/>
                  </a:cubicBezTo>
                  <a:cubicBezTo>
                    <a:pt x="28" y="121"/>
                    <a:pt x="36" y="126"/>
                    <a:pt x="46" y="120"/>
                  </a:cubicBezTo>
                  <a:cubicBezTo>
                    <a:pt x="51" y="117"/>
                    <a:pt x="55" y="113"/>
                    <a:pt x="59" y="109"/>
                  </a:cubicBezTo>
                  <a:cubicBezTo>
                    <a:pt x="66" y="102"/>
                    <a:pt x="68" y="94"/>
                    <a:pt x="64" y="87"/>
                  </a:cubicBezTo>
                  <a:cubicBezTo>
                    <a:pt x="59" y="79"/>
                    <a:pt x="57" y="78"/>
                    <a:pt x="46" y="79"/>
                  </a:cubicBezTo>
                  <a:cubicBezTo>
                    <a:pt x="43" y="80"/>
                    <a:pt x="39" y="81"/>
                    <a:pt x="37" y="77"/>
                  </a:cubicBezTo>
                  <a:cubicBezTo>
                    <a:pt x="37" y="73"/>
                    <a:pt x="37" y="68"/>
                    <a:pt x="36" y="64"/>
                  </a:cubicBezTo>
                  <a:cubicBezTo>
                    <a:pt x="45" y="54"/>
                    <a:pt x="57" y="49"/>
                    <a:pt x="68" y="43"/>
                  </a:cubicBezTo>
                  <a:cubicBezTo>
                    <a:pt x="77" y="39"/>
                    <a:pt x="86" y="35"/>
                    <a:pt x="92" y="27"/>
                  </a:cubicBezTo>
                  <a:close/>
                </a:path>
              </a:pathLst>
            </a:custGeom>
            <a:solidFill>
              <a:srgbClr val="A27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9" name="Freeform 135"/>
            <p:cNvSpPr>
              <a:spLocks/>
            </p:cNvSpPr>
            <p:nvPr/>
          </p:nvSpPr>
          <p:spPr bwMode="auto">
            <a:xfrm>
              <a:off x="-2624650" y="3809395"/>
              <a:ext cx="63501" cy="134937"/>
            </a:xfrm>
            <a:custGeom>
              <a:avLst/>
              <a:gdLst>
                <a:gd name="T0" fmla="*/ 5 w 12"/>
                <a:gd name="T1" fmla="*/ 3 h 25"/>
                <a:gd name="T2" fmla="*/ 8 w 12"/>
                <a:gd name="T3" fmla="*/ 2 h 25"/>
                <a:gd name="T4" fmla="*/ 0 w 12"/>
                <a:gd name="T5" fmla="*/ 25 h 25"/>
                <a:gd name="T6" fmla="*/ 5 w 12"/>
                <a:gd name="T7" fmla="*/ 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25">
                  <a:moveTo>
                    <a:pt x="5" y="3"/>
                  </a:moveTo>
                  <a:cubicBezTo>
                    <a:pt x="6" y="2"/>
                    <a:pt x="6" y="0"/>
                    <a:pt x="8" y="2"/>
                  </a:cubicBezTo>
                  <a:cubicBezTo>
                    <a:pt x="12" y="8"/>
                    <a:pt x="7" y="22"/>
                    <a:pt x="0" y="25"/>
                  </a:cubicBezTo>
                  <a:cubicBezTo>
                    <a:pt x="4" y="18"/>
                    <a:pt x="7" y="11"/>
                    <a:pt x="5" y="3"/>
                  </a:cubicBezTo>
                  <a:close/>
                </a:path>
              </a:pathLst>
            </a:custGeom>
            <a:solidFill>
              <a:srgbClr val="CCB0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0" name="Freeform 136"/>
            <p:cNvSpPr>
              <a:spLocks/>
            </p:cNvSpPr>
            <p:nvPr/>
          </p:nvSpPr>
          <p:spPr bwMode="auto">
            <a:xfrm>
              <a:off x="-2764352" y="3703033"/>
              <a:ext cx="36513" cy="69850"/>
            </a:xfrm>
            <a:custGeom>
              <a:avLst/>
              <a:gdLst>
                <a:gd name="T0" fmla="*/ 3 w 7"/>
                <a:gd name="T1" fmla="*/ 0 h 13"/>
                <a:gd name="T2" fmla="*/ 4 w 7"/>
                <a:gd name="T3" fmla="*/ 13 h 13"/>
                <a:gd name="T4" fmla="*/ 3 w 7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13">
                  <a:moveTo>
                    <a:pt x="3" y="0"/>
                  </a:moveTo>
                  <a:cubicBezTo>
                    <a:pt x="7" y="4"/>
                    <a:pt x="6" y="9"/>
                    <a:pt x="4" y="13"/>
                  </a:cubicBezTo>
                  <a:cubicBezTo>
                    <a:pt x="0" y="9"/>
                    <a:pt x="2" y="4"/>
                    <a:pt x="3" y="0"/>
                  </a:cubicBezTo>
                  <a:close/>
                </a:path>
              </a:pathLst>
            </a:custGeom>
            <a:solidFill>
              <a:srgbClr val="D0B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1" name="Freeform 137"/>
            <p:cNvSpPr>
              <a:spLocks/>
            </p:cNvSpPr>
            <p:nvPr/>
          </p:nvSpPr>
          <p:spPr bwMode="auto">
            <a:xfrm>
              <a:off x="-2389695" y="3379184"/>
              <a:ext cx="60326" cy="446085"/>
            </a:xfrm>
            <a:custGeom>
              <a:avLst/>
              <a:gdLst>
                <a:gd name="T0" fmla="*/ 0 w 11"/>
                <a:gd name="T1" fmla="*/ 77 h 83"/>
                <a:gd name="T2" fmla="*/ 1 w 11"/>
                <a:gd name="T3" fmla="*/ 62 h 83"/>
                <a:gd name="T4" fmla="*/ 4 w 11"/>
                <a:gd name="T5" fmla="*/ 45 h 83"/>
                <a:gd name="T6" fmla="*/ 4 w 11"/>
                <a:gd name="T7" fmla="*/ 36 h 83"/>
                <a:gd name="T8" fmla="*/ 4 w 11"/>
                <a:gd name="T9" fmla="*/ 23 h 83"/>
                <a:gd name="T10" fmla="*/ 7 w 11"/>
                <a:gd name="T11" fmla="*/ 0 h 83"/>
                <a:gd name="T12" fmla="*/ 9 w 11"/>
                <a:gd name="T13" fmla="*/ 19 h 83"/>
                <a:gd name="T14" fmla="*/ 7 w 11"/>
                <a:gd name="T15" fmla="*/ 45 h 83"/>
                <a:gd name="T16" fmla="*/ 6 w 11"/>
                <a:gd name="T17" fmla="*/ 57 h 83"/>
                <a:gd name="T18" fmla="*/ 4 w 11"/>
                <a:gd name="T19" fmla="*/ 72 h 83"/>
                <a:gd name="T20" fmla="*/ 1 w 11"/>
                <a:gd name="T21" fmla="*/ 83 h 83"/>
                <a:gd name="T22" fmla="*/ 0 w 11"/>
                <a:gd name="T23" fmla="*/ 7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" h="83">
                  <a:moveTo>
                    <a:pt x="0" y="77"/>
                  </a:moveTo>
                  <a:cubicBezTo>
                    <a:pt x="2" y="72"/>
                    <a:pt x="1" y="67"/>
                    <a:pt x="1" y="62"/>
                  </a:cubicBezTo>
                  <a:cubicBezTo>
                    <a:pt x="1" y="56"/>
                    <a:pt x="1" y="50"/>
                    <a:pt x="4" y="45"/>
                  </a:cubicBezTo>
                  <a:cubicBezTo>
                    <a:pt x="6" y="42"/>
                    <a:pt x="5" y="39"/>
                    <a:pt x="4" y="36"/>
                  </a:cubicBezTo>
                  <a:cubicBezTo>
                    <a:pt x="2" y="32"/>
                    <a:pt x="1" y="27"/>
                    <a:pt x="4" y="23"/>
                  </a:cubicBezTo>
                  <a:cubicBezTo>
                    <a:pt x="8" y="16"/>
                    <a:pt x="7" y="8"/>
                    <a:pt x="7" y="0"/>
                  </a:cubicBezTo>
                  <a:cubicBezTo>
                    <a:pt x="11" y="6"/>
                    <a:pt x="11" y="13"/>
                    <a:pt x="9" y="19"/>
                  </a:cubicBezTo>
                  <a:cubicBezTo>
                    <a:pt x="7" y="28"/>
                    <a:pt x="7" y="36"/>
                    <a:pt x="7" y="45"/>
                  </a:cubicBezTo>
                  <a:cubicBezTo>
                    <a:pt x="7" y="49"/>
                    <a:pt x="6" y="53"/>
                    <a:pt x="6" y="57"/>
                  </a:cubicBezTo>
                  <a:cubicBezTo>
                    <a:pt x="3" y="61"/>
                    <a:pt x="4" y="67"/>
                    <a:pt x="4" y="72"/>
                  </a:cubicBezTo>
                  <a:cubicBezTo>
                    <a:pt x="4" y="76"/>
                    <a:pt x="4" y="80"/>
                    <a:pt x="1" y="83"/>
                  </a:cubicBezTo>
                  <a:cubicBezTo>
                    <a:pt x="1" y="81"/>
                    <a:pt x="2" y="79"/>
                    <a:pt x="0" y="77"/>
                  </a:cubicBezTo>
                  <a:close/>
                </a:path>
              </a:pathLst>
            </a:custGeom>
            <a:solidFill>
              <a:srgbClr val="877E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2" name="Freeform 138"/>
            <p:cNvSpPr>
              <a:spLocks/>
            </p:cNvSpPr>
            <p:nvPr/>
          </p:nvSpPr>
          <p:spPr bwMode="auto">
            <a:xfrm>
              <a:off x="-3672419" y="3836382"/>
              <a:ext cx="306393" cy="193674"/>
            </a:xfrm>
            <a:custGeom>
              <a:avLst/>
              <a:gdLst>
                <a:gd name="T0" fmla="*/ 56 w 57"/>
                <a:gd name="T1" fmla="*/ 36 h 36"/>
                <a:gd name="T2" fmla="*/ 46 w 57"/>
                <a:gd name="T3" fmla="*/ 20 h 36"/>
                <a:gd name="T4" fmla="*/ 40 w 57"/>
                <a:gd name="T5" fmla="*/ 16 h 36"/>
                <a:gd name="T6" fmla="*/ 8 w 57"/>
                <a:gd name="T7" fmla="*/ 4 h 36"/>
                <a:gd name="T8" fmla="*/ 0 w 57"/>
                <a:gd name="T9" fmla="*/ 3 h 36"/>
                <a:gd name="T10" fmla="*/ 9 w 57"/>
                <a:gd name="T11" fmla="*/ 2 h 36"/>
                <a:gd name="T12" fmla="*/ 43 w 57"/>
                <a:gd name="T13" fmla="*/ 13 h 36"/>
                <a:gd name="T14" fmla="*/ 49 w 57"/>
                <a:gd name="T15" fmla="*/ 18 h 36"/>
                <a:gd name="T16" fmla="*/ 56 w 57"/>
                <a:gd name="T1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36">
                  <a:moveTo>
                    <a:pt x="56" y="36"/>
                  </a:moveTo>
                  <a:cubicBezTo>
                    <a:pt x="51" y="31"/>
                    <a:pt x="50" y="25"/>
                    <a:pt x="46" y="20"/>
                  </a:cubicBezTo>
                  <a:cubicBezTo>
                    <a:pt x="44" y="18"/>
                    <a:pt x="43" y="17"/>
                    <a:pt x="40" y="16"/>
                  </a:cubicBezTo>
                  <a:cubicBezTo>
                    <a:pt x="30" y="12"/>
                    <a:pt x="18" y="9"/>
                    <a:pt x="8" y="4"/>
                  </a:cubicBezTo>
                  <a:cubicBezTo>
                    <a:pt x="6" y="2"/>
                    <a:pt x="3" y="6"/>
                    <a:pt x="0" y="3"/>
                  </a:cubicBezTo>
                  <a:cubicBezTo>
                    <a:pt x="3" y="0"/>
                    <a:pt x="6" y="0"/>
                    <a:pt x="9" y="2"/>
                  </a:cubicBezTo>
                  <a:cubicBezTo>
                    <a:pt x="20" y="7"/>
                    <a:pt x="31" y="10"/>
                    <a:pt x="43" y="13"/>
                  </a:cubicBezTo>
                  <a:cubicBezTo>
                    <a:pt x="46" y="14"/>
                    <a:pt x="48" y="15"/>
                    <a:pt x="49" y="18"/>
                  </a:cubicBezTo>
                  <a:cubicBezTo>
                    <a:pt x="50" y="24"/>
                    <a:pt x="57" y="29"/>
                    <a:pt x="56" y="36"/>
                  </a:cubicBezTo>
                  <a:close/>
                </a:path>
              </a:pathLst>
            </a:custGeom>
            <a:solidFill>
              <a:srgbClr val="DEC8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3" name="Freeform 139"/>
            <p:cNvSpPr>
              <a:spLocks/>
            </p:cNvSpPr>
            <p:nvPr/>
          </p:nvSpPr>
          <p:spPr bwMode="auto">
            <a:xfrm>
              <a:off x="-5191685" y="3460146"/>
              <a:ext cx="1514503" cy="1042983"/>
            </a:xfrm>
            <a:custGeom>
              <a:avLst/>
              <a:gdLst>
                <a:gd name="T0" fmla="*/ 71 w 282"/>
                <a:gd name="T1" fmla="*/ 23 h 194"/>
                <a:gd name="T2" fmla="*/ 87 w 282"/>
                <a:gd name="T3" fmla="*/ 39 h 194"/>
                <a:gd name="T4" fmla="*/ 99 w 282"/>
                <a:gd name="T5" fmla="*/ 60 h 194"/>
                <a:gd name="T6" fmla="*/ 122 w 282"/>
                <a:gd name="T7" fmla="*/ 29 h 194"/>
                <a:gd name="T8" fmla="*/ 111 w 282"/>
                <a:gd name="T9" fmla="*/ 18 h 194"/>
                <a:gd name="T10" fmla="*/ 142 w 282"/>
                <a:gd name="T11" fmla="*/ 2 h 194"/>
                <a:gd name="T12" fmla="*/ 178 w 282"/>
                <a:gd name="T13" fmla="*/ 21 h 194"/>
                <a:gd name="T14" fmla="*/ 154 w 282"/>
                <a:gd name="T15" fmla="*/ 45 h 194"/>
                <a:gd name="T16" fmla="*/ 194 w 282"/>
                <a:gd name="T17" fmla="*/ 59 h 194"/>
                <a:gd name="T18" fmla="*/ 198 w 282"/>
                <a:gd name="T19" fmla="*/ 36 h 194"/>
                <a:gd name="T20" fmla="*/ 229 w 282"/>
                <a:gd name="T21" fmla="*/ 38 h 194"/>
                <a:gd name="T22" fmla="*/ 267 w 282"/>
                <a:gd name="T23" fmla="*/ 62 h 194"/>
                <a:gd name="T24" fmla="*/ 254 w 282"/>
                <a:gd name="T25" fmla="*/ 104 h 194"/>
                <a:gd name="T26" fmla="*/ 274 w 282"/>
                <a:gd name="T27" fmla="*/ 134 h 194"/>
                <a:gd name="T28" fmla="*/ 244 w 282"/>
                <a:gd name="T29" fmla="*/ 137 h 194"/>
                <a:gd name="T30" fmla="*/ 229 w 282"/>
                <a:gd name="T31" fmla="*/ 119 h 194"/>
                <a:gd name="T32" fmla="*/ 194 w 282"/>
                <a:gd name="T33" fmla="*/ 125 h 194"/>
                <a:gd name="T34" fmla="*/ 201 w 282"/>
                <a:gd name="T35" fmla="*/ 111 h 194"/>
                <a:gd name="T36" fmla="*/ 210 w 282"/>
                <a:gd name="T37" fmla="*/ 89 h 194"/>
                <a:gd name="T38" fmla="*/ 171 w 282"/>
                <a:gd name="T39" fmla="*/ 91 h 194"/>
                <a:gd name="T40" fmla="*/ 155 w 282"/>
                <a:gd name="T41" fmla="*/ 105 h 194"/>
                <a:gd name="T42" fmla="*/ 125 w 282"/>
                <a:gd name="T43" fmla="*/ 109 h 194"/>
                <a:gd name="T44" fmla="*/ 125 w 282"/>
                <a:gd name="T45" fmla="*/ 89 h 194"/>
                <a:gd name="T46" fmla="*/ 85 w 282"/>
                <a:gd name="T47" fmla="*/ 108 h 194"/>
                <a:gd name="T48" fmla="*/ 100 w 282"/>
                <a:gd name="T49" fmla="*/ 123 h 194"/>
                <a:gd name="T50" fmla="*/ 103 w 282"/>
                <a:gd name="T51" fmla="*/ 155 h 194"/>
                <a:gd name="T52" fmla="*/ 92 w 282"/>
                <a:gd name="T53" fmla="*/ 157 h 194"/>
                <a:gd name="T54" fmla="*/ 78 w 282"/>
                <a:gd name="T55" fmla="*/ 176 h 194"/>
                <a:gd name="T56" fmla="*/ 43 w 282"/>
                <a:gd name="T57" fmla="*/ 184 h 194"/>
                <a:gd name="T58" fmla="*/ 53 w 282"/>
                <a:gd name="T59" fmla="*/ 169 h 194"/>
                <a:gd name="T60" fmla="*/ 42 w 282"/>
                <a:gd name="T61" fmla="*/ 141 h 194"/>
                <a:gd name="T62" fmla="*/ 42 w 282"/>
                <a:gd name="T63" fmla="*/ 108 h 194"/>
                <a:gd name="T64" fmla="*/ 4 w 282"/>
                <a:gd name="T65" fmla="*/ 108 h 194"/>
                <a:gd name="T66" fmla="*/ 8 w 282"/>
                <a:gd name="T67" fmla="*/ 72 h 194"/>
                <a:gd name="T68" fmla="*/ 36 w 282"/>
                <a:gd name="T69" fmla="*/ 84 h 194"/>
                <a:gd name="T70" fmla="*/ 41 w 282"/>
                <a:gd name="T71" fmla="*/ 42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2" h="194">
                  <a:moveTo>
                    <a:pt x="41" y="42"/>
                  </a:moveTo>
                  <a:cubicBezTo>
                    <a:pt x="49" y="32"/>
                    <a:pt x="59" y="26"/>
                    <a:pt x="71" y="23"/>
                  </a:cubicBezTo>
                  <a:cubicBezTo>
                    <a:pt x="75" y="23"/>
                    <a:pt x="78" y="22"/>
                    <a:pt x="81" y="23"/>
                  </a:cubicBezTo>
                  <a:cubicBezTo>
                    <a:pt x="89" y="26"/>
                    <a:pt x="92" y="32"/>
                    <a:pt x="87" y="39"/>
                  </a:cubicBezTo>
                  <a:cubicBezTo>
                    <a:pt x="84" y="43"/>
                    <a:pt x="81" y="47"/>
                    <a:pt x="84" y="53"/>
                  </a:cubicBezTo>
                  <a:cubicBezTo>
                    <a:pt x="87" y="59"/>
                    <a:pt x="93" y="60"/>
                    <a:pt x="99" y="60"/>
                  </a:cubicBezTo>
                  <a:cubicBezTo>
                    <a:pt x="109" y="59"/>
                    <a:pt x="118" y="55"/>
                    <a:pt x="125" y="47"/>
                  </a:cubicBezTo>
                  <a:cubicBezTo>
                    <a:pt x="131" y="40"/>
                    <a:pt x="129" y="34"/>
                    <a:pt x="122" y="29"/>
                  </a:cubicBezTo>
                  <a:cubicBezTo>
                    <a:pt x="121" y="28"/>
                    <a:pt x="120" y="28"/>
                    <a:pt x="119" y="27"/>
                  </a:cubicBezTo>
                  <a:cubicBezTo>
                    <a:pt x="115" y="25"/>
                    <a:pt x="110" y="24"/>
                    <a:pt x="111" y="18"/>
                  </a:cubicBezTo>
                  <a:cubicBezTo>
                    <a:pt x="111" y="12"/>
                    <a:pt x="115" y="8"/>
                    <a:pt x="121" y="6"/>
                  </a:cubicBezTo>
                  <a:cubicBezTo>
                    <a:pt x="128" y="5"/>
                    <a:pt x="136" y="0"/>
                    <a:pt x="142" y="2"/>
                  </a:cubicBezTo>
                  <a:cubicBezTo>
                    <a:pt x="151" y="5"/>
                    <a:pt x="162" y="4"/>
                    <a:pt x="171" y="9"/>
                  </a:cubicBezTo>
                  <a:cubicBezTo>
                    <a:pt x="176" y="11"/>
                    <a:pt x="179" y="15"/>
                    <a:pt x="178" y="21"/>
                  </a:cubicBezTo>
                  <a:cubicBezTo>
                    <a:pt x="176" y="27"/>
                    <a:pt x="171" y="28"/>
                    <a:pt x="166" y="28"/>
                  </a:cubicBezTo>
                  <a:cubicBezTo>
                    <a:pt x="154" y="27"/>
                    <a:pt x="149" y="35"/>
                    <a:pt x="154" y="45"/>
                  </a:cubicBezTo>
                  <a:cubicBezTo>
                    <a:pt x="159" y="55"/>
                    <a:pt x="167" y="61"/>
                    <a:pt x="177" y="64"/>
                  </a:cubicBezTo>
                  <a:cubicBezTo>
                    <a:pt x="183" y="65"/>
                    <a:pt x="189" y="64"/>
                    <a:pt x="194" y="59"/>
                  </a:cubicBezTo>
                  <a:cubicBezTo>
                    <a:pt x="198" y="56"/>
                    <a:pt x="198" y="52"/>
                    <a:pt x="197" y="49"/>
                  </a:cubicBezTo>
                  <a:cubicBezTo>
                    <a:pt x="195" y="44"/>
                    <a:pt x="196" y="40"/>
                    <a:pt x="198" y="36"/>
                  </a:cubicBezTo>
                  <a:cubicBezTo>
                    <a:pt x="203" y="33"/>
                    <a:pt x="206" y="35"/>
                    <a:pt x="210" y="37"/>
                  </a:cubicBezTo>
                  <a:cubicBezTo>
                    <a:pt x="216" y="40"/>
                    <a:pt x="223" y="41"/>
                    <a:pt x="229" y="38"/>
                  </a:cubicBezTo>
                  <a:cubicBezTo>
                    <a:pt x="232" y="38"/>
                    <a:pt x="234" y="38"/>
                    <a:pt x="236" y="40"/>
                  </a:cubicBezTo>
                  <a:cubicBezTo>
                    <a:pt x="246" y="48"/>
                    <a:pt x="258" y="54"/>
                    <a:pt x="267" y="62"/>
                  </a:cubicBezTo>
                  <a:cubicBezTo>
                    <a:pt x="270" y="65"/>
                    <a:pt x="272" y="67"/>
                    <a:pt x="273" y="71"/>
                  </a:cubicBezTo>
                  <a:cubicBezTo>
                    <a:pt x="254" y="76"/>
                    <a:pt x="254" y="89"/>
                    <a:pt x="254" y="104"/>
                  </a:cubicBezTo>
                  <a:cubicBezTo>
                    <a:pt x="253" y="111"/>
                    <a:pt x="259" y="114"/>
                    <a:pt x="265" y="115"/>
                  </a:cubicBezTo>
                  <a:cubicBezTo>
                    <a:pt x="279" y="116"/>
                    <a:pt x="282" y="122"/>
                    <a:pt x="274" y="134"/>
                  </a:cubicBezTo>
                  <a:cubicBezTo>
                    <a:pt x="269" y="141"/>
                    <a:pt x="262" y="146"/>
                    <a:pt x="252" y="147"/>
                  </a:cubicBezTo>
                  <a:cubicBezTo>
                    <a:pt x="245" y="148"/>
                    <a:pt x="242" y="144"/>
                    <a:pt x="244" y="137"/>
                  </a:cubicBezTo>
                  <a:cubicBezTo>
                    <a:pt x="245" y="134"/>
                    <a:pt x="246" y="131"/>
                    <a:pt x="245" y="128"/>
                  </a:cubicBezTo>
                  <a:cubicBezTo>
                    <a:pt x="244" y="119"/>
                    <a:pt x="237" y="115"/>
                    <a:pt x="229" y="119"/>
                  </a:cubicBezTo>
                  <a:cubicBezTo>
                    <a:pt x="224" y="122"/>
                    <a:pt x="220" y="125"/>
                    <a:pt x="216" y="128"/>
                  </a:cubicBezTo>
                  <a:cubicBezTo>
                    <a:pt x="208" y="133"/>
                    <a:pt x="200" y="132"/>
                    <a:pt x="194" y="125"/>
                  </a:cubicBezTo>
                  <a:cubicBezTo>
                    <a:pt x="189" y="119"/>
                    <a:pt x="191" y="113"/>
                    <a:pt x="198" y="111"/>
                  </a:cubicBezTo>
                  <a:cubicBezTo>
                    <a:pt x="199" y="111"/>
                    <a:pt x="200" y="111"/>
                    <a:pt x="201" y="111"/>
                  </a:cubicBezTo>
                  <a:cubicBezTo>
                    <a:pt x="207" y="111"/>
                    <a:pt x="212" y="110"/>
                    <a:pt x="215" y="104"/>
                  </a:cubicBezTo>
                  <a:cubicBezTo>
                    <a:pt x="217" y="98"/>
                    <a:pt x="214" y="93"/>
                    <a:pt x="210" y="89"/>
                  </a:cubicBezTo>
                  <a:cubicBezTo>
                    <a:pt x="203" y="81"/>
                    <a:pt x="195" y="76"/>
                    <a:pt x="184" y="76"/>
                  </a:cubicBezTo>
                  <a:cubicBezTo>
                    <a:pt x="175" y="75"/>
                    <a:pt x="170" y="82"/>
                    <a:pt x="171" y="91"/>
                  </a:cubicBezTo>
                  <a:cubicBezTo>
                    <a:pt x="172" y="95"/>
                    <a:pt x="175" y="100"/>
                    <a:pt x="171" y="104"/>
                  </a:cubicBezTo>
                  <a:cubicBezTo>
                    <a:pt x="166" y="107"/>
                    <a:pt x="160" y="107"/>
                    <a:pt x="155" y="105"/>
                  </a:cubicBezTo>
                  <a:cubicBezTo>
                    <a:pt x="148" y="101"/>
                    <a:pt x="143" y="102"/>
                    <a:pt x="138" y="107"/>
                  </a:cubicBezTo>
                  <a:cubicBezTo>
                    <a:pt x="135" y="111"/>
                    <a:pt x="131" y="115"/>
                    <a:pt x="125" y="109"/>
                  </a:cubicBezTo>
                  <a:cubicBezTo>
                    <a:pt x="125" y="105"/>
                    <a:pt x="125" y="100"/>
                    <a:pt x="126" y="96"/>
                  </a:cubicBezTo>
                  <a:cubicBezTo>
                    <a:pt x="127" y="94"/>
                    <a:pt x="128" y="91"/>
                    <a:pt x="125" y="89"/>
                  </a:cubicBezTo>
                  <a:cubicBezTo>
                    <a:pt x="118" y="82"/>
                    <a:pt x="112" y="81"/>
                    <a:pt x="104" y="85"/>
                  </a:cubicBezTo>
                  <a:cubicBezTo>
                    <a:pt x="94" y="90"/>
                    <a:pt x="88" y="97"/>
                    <a:pt x="85" y="108"/>
                  </a:cubicBezTo>
                  <a:cubicBezTo>
                    <a:pt x="84" y="116"/>
                    <a:pt x="87" y="121"/>
                    <a:pt x="96" y="123"/>
                  </a:cubicBezTo>
                  <a:cubicBezTo>
                    <a:pt x="97" y="123"/>
                    <a:pt x="99" y="123"/>
                    <a:pt x="100" y="123"/>
                  </a:cubicBezTo>
                  <a:cubicBezTo>
                    <a:pt x="110" y="124"/>
                    <a:pt x="113" y="131"/>
                    <a:pt x="108" y="139"/>
                  </a:cubicBezTo>
                  <a:cubicBezTo>
                    <a:pt x="104" y="144"/>
                    <a:pt x="100" y="148"/>
                    <a:pt x="103" y="155"/>
                  </a:cubicBezTo>
                  <a:cubicBezTo>
                    <a:pt x="104" y="157"/>
                    <a:pt x="102" y="158"/>
                    <a:pt x="100" y="158"/>
                  </a:cubicBezTo>
                  <a:cubicBezTo>
                    <a:pt x="97" y="157"/>
                    <a:pt x="94" y="157"/>
                    <a:pt x="92" y="157"/>
                  </a:cubicBezTo>
                  <a:cubicBezTo>
                    <a:pt x="85" y="156"/>
                    <a:pt x="81" y="159"/>
                    <a:pt x="77" y="163"/>
                  </a:cubicBezTo>
                  <a:cubicBezTo>
                    <a:pt x="74" y="168"/>
                    <a:pt x="76" y="172"/>
                    <a:pt x="78" y="176"/>
                  </a:cubicBezTo>
                  <a:cubicBezTo>
                    <a:pt x="84" y="187"/>
                    <a:pt x="80" y="193"/>
                    <a:pt x="68" y="194"/>
                  </a:cubicBezTo>
                  <a:cubicBezTo>
                    <a:pt x="58" y="194"/>
                    <a:pt x="49" y="191"/>
                    <a:pt x="43" y="184"/>
                  </a:cubicBezTo>
                  <a:cubicBezTo>
                    <a:pt x="38" y="178"/>
                    <a:pt x="40" y="173"/>
                    <a:pt x="47" y="171"/>
                  </a:cubicBezTo>
                  <a:cubicBezTo>
                    <a:pt x="49" y="170"/>
                    <a:pt x="51" y="170"/>
                    <a:pt x="53" y="169"/>
                  </a:cubicBezTo>
                  <a:cubicBezTo>
                    <a:pt x="62" y="164"/>
                    <a:pt x="62" y="155"/>
                    <a:pt x="54" y="149"/>
                  </a:cubicBezTo>
                  <a:cubicBezTo>
                    <a:pt x="50" y="147"/>
                    <a:pt x="45" y="146"/>
                    <a:pt x="42" y="141"/>
                  </a:cubicBezTo>
                  <a:cubicBezTo>
                    <a:pt x="46" y="132"/>
                    <a:pt x="47" y="122"/>
                    <a:pt x="45" y="112"/>
                  </a:cubicBezTo>
                  <a:cubicBezTo>
                    <a:pt x="45" y="110"/>
                    <a:pt x="44" y="109"/>
                    <a:pt x="42" y="108"/>
                  </a:cubicBezTo>
                  <a:cubicBezTo>
                    <a:pt x="33" y="99"/>
                    <a:pt x="29" y="99"/>
                    <a:pt x="19" y="108"/>
                  </a:cubicBezTo>
                  <a:cubicBezTo>
                    <a:pt x="13" y="113"/>
                    <a:pt x="9" y="113"/>
                    <a:pt x="4" y="108"/>
                  </a:cubicBezTo>
                  <a:cubicBezTo>
                    <a:pt x="3" y="100"/>
                    <a:pt x="0" y="93"/>
                    <a:pt x="2" y="84"/>
                  </a:cubicBezTo>
                  <a:cubicBezTo>
                    <a:pt x="4" y="80"/>
                    <a:pt x="6" y="76"/>
                    <a:pt x="8" y="72"/>
                  </a:cubicBezTo>
                  <a:cubicBezTo>
                    <a:pt x="14" y="68"/>
                    <a:pt x="17" y="73"/>
                    <a:pt x="19" y="77"/>
                  </a:cubicBezTo>
                  <a:cubicBezTo>
                    <a:pt x="23" y="84"/>
                    <a:pt x="29" y="86"/>
                    <a:pt x="36" y="84"/>
                  </a:cubicBezTo>
                  <a:cubicBezTo>
                    <a:pt x="43" y="81"/>
                    <a:pt x="46" y="72"/>
                    <a:pt x="43" y="63"/>
                  </a:cubicBezTo>
                  <a:cubicBezTo>
                    <a:pt x="41" y="56"/>
                    <a:pt x="40" y="49"/>
                    <a:pt x="41" y="42"/>
                  </a:cubicBezTo>
                  <a:close/>
                </a:path>
              </a:pathLst>
            </a:custGeom>
            <a:solidFill>
              <a:srgbClr val="DAB9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4" name="Freeform 140"/>
            <p:cNvSpPr>
              <a:spLocks/>
            </p:cNvSpPr>
            <p:nvPr/>
          </p:nvSpPr>
          <p:spPr bwMode="auto">
            <a:xfrm>
              <a:off x="-3961349" y="3653820"/>
              <a:ext cx="203204" cy="139699"/>
            </a:xfrm>
            <a:custGeom>
              <a:avLst/>
              <a:gdLst>
                <a:gd name="T0" fmla="*/ 38 w 38"/>
                <a:gd name="T1" fmla="*/ 26 h 26"/>
                <a:gd name="T2" fmla="*/ 20 w 38"/>
                <a:gd name="T3" fmla="*/ 14 h 26"/>
                <a:gd name="T4" fmla="*/ 0 w 38"/>
                <a:gd name="T5" fmla="*/ 2 h 26"/>
                <a:gd name="T6" fmla="*/ 5 w 38"/>
                <a:gd name="T7" fmla="*/ 0 h 26"/>
                <a:gd name="T8" fmla="*/ 21 w 38"/>
                <a:gd name="T9" fmla="*/ 12 h 26"/>
                <a:gd name="T10" fmla="*/ 38 w 38"/>
                <a:gd name="T1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6">
                  <a:moveTo>
                    <a:pt x="38" y="26"/>
                  </a:moveTo>
                  <a:cubicBezTo>
                    <a:pt x="30" y="25"/>
                    <a:pt x="27" y="17"/>
                    <a:pt x="20" y="14"/>
                  </a:cubicBezTo>
                  <a:cubicBezTo>
                    <a:pt x="13" y="11"/>
                    <a:pt x="7" y="6"/>
                    <a:pt x="0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9" y="5"/>
                    <a:pt x="16" y="8"/>
                    <a:pt x="21" y="12"/>
                  </a:cubicBezTo>
                  <a:cubicBezTo>
                    <a:pt x="28" y="16"/>
                    <a:pt x="34" y="20"/>
                    <a:pt x="38" y="26"/>
                  </a:cubicBezTo>
                  <a:close/>
                </a:path>
              </a:pathLst>
            </a:custGeom>
            <a:solidFill>
              <a:srgbClr val="DAC7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5" name="Freeform 141"/>
            <p:cNvSpPr>
              <a:spLocks/>
            </p:cNvSpPr>
            <p:nvPr/>
          </p:nvSpPr>
          <p:spPr bwMode="auto">
            <a:xfrm>
              <a:off x="-4761464" y="4315805"/>
              <a:ext cx="493722" cy="569910"/>
            </a:xfrm>
            <a:custGeom>
              <a:avLst/>
              <a:gdLst>
                <a:gd name="T0" fmla="*/ 41 w 92"/>
                <a:gd name="T1" fmla="*/ 105 h 106"/>
                <a:gd name="T2" fmla="*/ 38 w 92"/>
                <a:gd name="T3" fmla="*/ 105 h 106"/>
                <a:gd name="T4" fmla="*/ 25 w 92"/>
                <a:gd name="T5" fmla="*/ 90 h 106"/>
                <a:gd name="T6" fmla="*/ 32 w 92"/>
                <a:gd name="T7" fmla="*/ 77 h 106"/>
                <a:gd name="T8" fmla="*/ 47 w 92"/>
                <a:gd name="T9" fmla="*/ 74 h 106"/>
                <a:gd name="T10" fmla="*/ 51 w 92"/>
                <a:gd name="T11" fmla="*/ 69 h 106"/>
                <a:gd name="T12" fmla="*/ 48 w 92"/>
                <a:gd name="T13" fmla="*/ 63 h 106"/>
                <a:gd name="T14" fmla="*/ 41 w 92"/>
                <a:gd name="T15" fmla="*/ 52 h 106"/>
                <a:gd name="T16" fmla="*/ 36 w 92"/>
                <a:gd name="T17" fmla="*/ 44 h 106"/>
                <a:gd name="T18" fmla="*/ 31 w 92"/>
                <a:gd name="T19" fmla="*/ 42 h 106"/>
                <a:gd name="T20" fmla="*/ 25 w 92"/>
                <a:gd name="T21" fmla="*/ 37 h 106"/>
                <a:gd name="T22" fmla="*/ 32 w 92"/>
                <a:gd name="T23" fmla="*/ 35 h 106"/>
                <a:gd name="T24" fmla="*/ 36 w 92"/>
                <a:gd name="T25" fmla="*/ 31 h 106"/>
                <a:gd name="T26" fmla="*/ 31 w 92"/>
                <a:gd name="T27" fmla="*/ 29 h 106"/>
                <a:gd name="T28" fmla="*/ 11 w 92"/>
                <a:gd name="T29" fmla="*/ 34 h 106"/>
                <a:gd name="T30" fmla="*/ 6 w 92"/>
                <a:gd name="T31" fmla="*/ 33 h 106"/>
                <a:gd name="T32" fmla="*/ 1 w 92"/>
                <a:gd name="T33" fmla="*/ 13 h 106"/>
                <a:gd name="T34" fmla="*/ 0 w 92"/>
                <a:gd name="T35" fmla="*/ 7 h 106"/>
                <a:gd name="T36" fmla="*/ 14 w 92"/>
                <a:gd name="T37" fmla="*/ 1 h 106"/>
                <a:gd name="T38" fmla="*/ 26 w 92"/>
                <a:gd name="T39" fmla="*/ 3 h 106"/>
                <a:gd name="T40" fmla="*/ 73 w 92"/>
                <a:gd name="T41" fmla="*/ 22 h 106"/>
                <a:gd name="T42" fmla="*/ 78 w 92"/>
                <a:gd name="T43" fmla="*/ 23 h 106"/>
                <a:gd name="T44" fmla="*/ 91 w 92"/>
                <a:gd name="T45" fmla="*/ 33 h 106"/>
                <a:gd name="T46" fmla="*/ 86 w 92"/>
                <a:gd name="T47" fmla="*/ 48 h 106"/>
                <a:gd name="T48" fmla="*/ 80 w 92"/>
                <a:gd name="T49" fmla="*/ 63 h 106"/>
                <a:gd name="T50" fmla="*/ 60 w 92"/>
                <a:gd name="T51" fmla="*/ 98 h 106"/>
                <a:gd name="T52" fmla="*/ 41 w 92"/>
                <a:gd name="T53" fmla="*/ 10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2" h="106">
                  <a:moveTo>
                    <a:pt x="41" y="105"/>
                  </a:moveTo>
                  <a:cubicBezTo>
                    <a:pt x="40" y="105"/>
                    <a:pt x="39" y="105"/>
                    <a:pt x="38" y="105"/>
                  </a:cubicBezTo>
                  <a:cubicBezTo>
                    <a:pt x="33" y="101"/>
                    <a:pt x="29" y="96"/>
                    <a:pt x="25" y="90"/>
                  </a:cubicBezTo>
                  <a:cubicBezTo>
                    <a:pt x="21" y="84"/>
                    <a:pt x="24" y="78"/>
                    <a:pt x="32" y="77"/>
                  </a:cubicBezTo>
                  <a:cubicBezTo>
                    <a:pt x="37" y="76"/>
                    <a:pt x="42" y="77"/>
                    <a:pt x="47" y="74"/>
                  </a:cubicBezTo>
                  <a:cubicBezTo>
                    <a:pt x="50" y="74"/>
                    <a:pt x="51" y="72"/>
                    <a:pt x="51" y="69"/>
                  </a:cubicBezTo>
                  <a:cubicBezTo>
                    <a:pt x="50" y="67"/>
                    <a:pt x="52" y="63"/>
                    <a:pt x="48" y="63"/>
                  </a:cubicBezTo>
                  <a:cubicBezTo>
                    <a:pt x="45" y="60"/>
                    <a:pt x="41" y="57"/>
                    <a:pt x="41" y="52"/>
                  </a:cubicBezTo>
                  <a:cubicBezTo>
                    <a:pt x="43" y="47"/>
                    <a:pt x="41" y="44"/>
                    <a:pt x="36" y="44"/>
                  </a:cubicBezTo>
                  <a:cubicBezTo>
                    <a:pt x="34" y="44"/>
                    <a:pt x="32" y="43"/>
                    <a:pt x="31" y="42"/>
                  </a:cubicBezTo>
                  <a:cubicBezTo>
                    <a:pt x="28" y="41"/>
                    <a:pt x="25" y="40"/>
                    <a:pt x="25" y="37"/>
                  </a:cubicBezTo>
                  <a:cubicBezTo>
                    <a:pt x="26" y="34"/>
                    <a:pt x="29" y="35"/>
                    <a:pt x="32" y="35"/>
                  </a:cubicBezTo>
                  <a:cubicBezTo>
                    <a:pt x="34" y="35"/>
                    <a:pt x="36" y="34"/>
                    <a:pt x="36" y="31"/>
                  </a:cubicBezTo>
                  <a:cubicBezTo>
                    <a:pt x="36" y="29"/>
                    <a:pt x="33" y="29"/>
                    <a:pt x="31" y="29"/>
                  </a:cubicBezTo>
                  <a:cubicBezTo>
                    <a:pt x="25" y="30"/>
                    <a:pt x="17" y="26"/>
                    <a:pt x="11" y="34"/>
                  </a:cubicBezTo>
                  <a:cubicBezTo>
                    <a:pt x="10" y="36"/>
                    <a:pt x="8" y="34"/>
                    <a:pt x="6" y="33"/>
                  </a:cubicBezTo>
                  <a:cubicBezTo>
                    <a:pt x="6" y="26"/>
                    <a:pt x="6" y="19"/>
                    <a:pt x="1" y="13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3" y="2"/>
                    <a:pt x="8" y="0"/>
                    <a:pt x="14" y="1"/>
                  </a:cubicBezTo>
                  <a:cubicBezTo>
                    <a:pt x="18" y="2"/>
                    <a:pt x="22" y="2"/>
                    <a:pt x="26" y="3"/>
                  </a:cubicBezTo>
                  <a:cubicBezTo>
                    <a:pt x="40" y="15"/>
                    <a:pt x="57" y="18"/>
                    <a:pt x="73" y="22"/>
                  </a:cubicBezTo>
                  <a:cubicBezTo>
                    <a:pt x="75" y="22"/>
                    <a:pt x="77" y="22"/>
                    <a:pt x="78" y="23"/>
                  </a:cubicBezTo>
                  <a:cubicBezTo>
                    <a:pt x="85" y="24"/>
                    <a:pt x="91" y="25"/>
                    <a:pt x="91" y="33"/>
                  </a:cubicBezTo>
                  <a:cubicBezTo>
                    <a:pt x="92" y="39"/>
                    <a:pt x="89" y="44"/>
                    <a:pt x="86" y="48"/>
                  </a:cubicBezTo>
                  <a:cubicBezTo>
                    <a:pt x="84" y="53"/>
                    <a:pt x="81" y="57"/>
                    <a:pt x="80" y="63"/>
                  </a:cubicBezTo>
                  <a:cubicBezTo>
                    <a:pt x="79" y="78"/>
                    <a:pt x="68" y="87"/>
                    <a:pt x="60" y="98"/>
                  </a:cubicBezTo>
                  <a:cubicBezTo>
                    <a:pt x="55" y="102"/>
                    <a:pt x="49" y="106"/>
                    <a:pt x="41" y="105"/>
                  </a:cubicBezTo>
                  <a:close/>
                </a:path>
              </a:pathLst>
            </a:custGeom>
            <a:solidFill>
              <a:srgbClr val="BA87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6" name="Freeform 142"/>
            <p:cNvSpPr>
              <a:spLocks/>
            </p:cNvSpPr>
            <p:nvPr/>
          </p:nvSpPr>
          <p:spPr bwMode="auto">
            <a:xfrm>
              <a:off x="-4450308" y="4455504"/>
              <a:ext cx="268292" cy="423861"/>
            </a:xfrm>
            <a:custGeom>
              <a:avLst/>
              <a:gdLst>
                <a:gd name="T0" fmla="*/ 40 w 50"/>
                <a:gd name="T1" fmla="*/ 2 h 79"/>
                <a:gd name="T2" fmla="*/ 49 w 50"/>
                <a:gd name="T3" fmla="*/ 4 h 79"/>
                <a:gd name="T4" fmla="*/ 48 w 50"/>
                <a:gd name="T5" fmla="*/ 6 h 79"/>
                <a:gd name="T6" fmla="*/ 39 w 50"/>
                <a:gd name="T7" fmla="*/ 14 h 79"/>
                <a:gd name="T8" fmla="*/ 32 w 50"/>
                <a:gd name="T9" fmla="*/ 31 h 79"/>
                <a:gd name="T10" fmla="*/ 29 w 50"/>
                <a:gd name="T11" fmla="*/ 37 h 79"/>
                <a:gd name="T12" fmla="*/ 10 w 50"/>
                <a:gd name="T13" fmla="*/ 73 h 79"/>
                <a:gd name="T14" fmla="*/ 0 w 50"/>
                <a:gd name="T15" fmla="*/ 77 h 79"/>
                <a:gd name="T16" fmla="*/ 2 w 50"/>
                <a:gd name="T17" fmla="*/ 75 h 79"/>
                <a:gd name="T18" fmla="*/ 5 w 50"/>
                <a:gd name="T19" fmla="*/ 74 h 79"/>
                <a:gd name="T20" fmla="*/ 25 w 50"/>
                <a:gd name="T21" fmla="*/ 37 h 79"/>
                <a:gd name="T22" fmla="*/ 29 w 50"/>
                <a:gd name="T23" fmla="*/ 29 h 79"/>
                <a:gd name="T24" fmla="*/ 36 w 50"/>
                <a:gd name="T25" fmla="*/ 6 h 79"/>
                <a:gd name="T26" fmla="*/ 40 w 50"/>
                <a:gd name="T27" fmla="*/ 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79">
                  <a:moveTo>
                    <a:pt x="40" y="2"/>
                  </a:moveTo>
                  <a:cubicBezTo>
                    <a:pt x="43" y="5"/>
                    <a:pt x="47" y="2"/>
                    <a:pt x="49" y="4"/>
                  </a:cubicBezTo>
                  <a:cubicBezTo>
                    <a:pt x="50" y="6"/>
                    <a:pt x="48" y="6"/>
                    <a:pt x="48" y="6"/>
                  </a:cubicBezTo>
                  <a:cubicBezTo>
                    <a:pt x="40" y="3"/>
                    <a:pt x="38" y="6"/>
                    <a:pt x="39" y="14"/>
                  </a:cubicBezTo>
                  <a:cubicBezTo>
                    <a:pt x="39" y="20"/>
                    <a:pt x="34" y="25"/>
                    <a:pt x="32" y="31"/>
                  </a:cubicBezTo>
                  <a:cubicBezTo>
                    <a:pt x="31" y="33"/>
                    <a:pt x="29" y="35"/>
                    <a:pt x="29" y="37"/>
                  </a:cubicBezTo>
                  <a:cubicBezTo>
                    <a:pt x="29" y="52"/>
                    <a:pt x="18" y="62"/>
                    <a:pt x="10" y="73"/>
                  </a:cubicBezTo>
                  <a:cubicBezTo>
                    <a:pt x="8" y="76"/>
                    <a:pt x="5" y="79"/>
                    <a:pt x="0" y="77"/>
                  </a:cubicBezTo>
                  <a:cubicBezTo>
                    <a:pt x="0" y="76"/>
                    <a:pt x="1" y="75"/>
                    <a:pt x="2" y="75"/>
                  </a:cubicBezTo>
                  <a:cubicBezTo>
                    <a:pt x="3" y="75"/>
                    <a:pt x="4" y="74"/>
                    <a:pt x="5" y="74"/>
                  </a:cubicBezTo>
                  <a:cubicBezTo>
                    <a:pt x="13" y="63"/>
                    <a:pt x="24" y="53"/>
                    <a:pt x="25" y="37"/>
                  </a:cubicBezTo>
                  <a:cubicBezTo>
                    <a:pt x="26" y="34"/>
                    <a:pt x="27" y="31"/>
                    <a:pt x="29" y="29"/>
                  </a:cubicBezTo>
                  <a:cubicBezTo>
                    <a:pt x="34" y="22"/>
                    <a:pt x="37" y="15"/>
                    <a:pt x="36" y="6"/>
                  </a:cubicBezTo>
                  <a:cubicBezTo>
                    <a:pt x="36" y="4"/>
                    <a:pt x="36" y="0"/>
                    <a:pt x="40" y="2"/>
                  </a:cubicBezTo>
                  <a:close/>
                </a:path>
              </a:pathLst>
            </a:custGeom>
            <a:solidFill>
              <a:srgbClr val="EAD1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7" name="Freeform 143"/>
            <p:cNvSpPr>
              <a:spLocks/>
            </p:cNvSpPr>
            <p:nvPr/>
          </p:nvSpPr>
          <p:spPr bwMode="auto">
            <a:xfrm>
              <a:off x="-4621761" y="4331680"/>
              <a:ext cx="354019" cy="182562"/>
            </a:xfrm>
            <a:custGeom>
              <a:avLst/>
              <a:gdLst>
                <a:gd name="T0" fmla="*/ 65 w 66"/>
                <a:gd name="T1" fmla="*/ 30 h 34"/>
                <a:gd name="T2" fmla="*/ 62 w 66"/>
                <a:gd name="T3" fmla="*/ 30 h 34"/>
                <a:gd name="T4" fmla="*/ 55 w 66"/>
                <a:gd name="T5" fmla="*/ 21 h 34"/>
                <a:gd name="T6" fmla="*/ 14 w 66"/>
                <a:gd name="T7" fmla="*/ 10 h 34"/>
                <a:gd name="T8" fmla="*/ 0 w 66"/>
                <a:gd name="T9" fmla="*/ 0 h 34"/>
                <a:gd name="T10" fmla="*/ 58 w 66"/>
                <a:gd name="T11" fmla="*/ 19 h 34"/>
                <a:gd name="T12" fmla="*/ 65 w 66"/>
                <a:gd name="T13" fmla="*/ 3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34">
                  <a:moveTo>
                    <a:pt x="65" y="30"/>
                  </a:moveTo>
                  <a:cubicBezTo>
                    <a:pt x="64" y="31"/>
                    <a:pt x="61" y="34"/>
                    <a:pt x="62" y="30"/>
                  </a:cubicBezTo>
                  <a:cubicBezTo>
                    <a:pt x="63" y="23"/>
                    <a:pt x="60" y="23"/>
                    <a:pt x="55" y="21"/>
                  </a:cubicBezTo>
                  <a:cubicBezTo>
                    <a:pt x="41" y="18"/>
                    <a:pt x="26" y="17"/>
                    <a:pt x="14" y="10"/>
                  </a:cubicBezTo>
                  <a:cubicBezTo>
                    <a:pt x="9" y="7"/>
                    <a:pt x="3" y="5"/>
                    <a:pt x="0" y="0"/>
                  </a:cubicBezTo>
                  <a:cubicBezTo>
                    <a:pt x="18" y="12"/>
                    <a:pt x="38" y="15"/>
                    <a:pt x="58" y="19"/>
                  </a:cubicBezTo>
                  <a:cubicBezTo>
                    <a:pt x="65" y="21"/>
                    <a:pt x="66" y="24"/>
                    <a:pt x="65" y="30"/>
                  </a:cubicBezTo>
                  <a:close/>
                </a:path>
              </a:pathLst>
            </a:custGeom>
            <a:solidFill>
              <a:srgbClr val="C19C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8" name="Freeform 144"/>
            <p:cNvSpPr>
              <a:spLocks/>
            </p:cNvSpPr>
            <p:nvPr/>
          </p:nvSpPr>
          <p:spPr bwMode="auto">
            <a:xfrm>
              <a:off x="-4455071" y="2939449"/>
              <a:ext cx="203204" cy="327024"/>
            </a:xfrm>
            <a:custGeom>
              <a:avLst/>
              <a:gdLst>
                <a:gd name="T0" fmla="*/ 37 w 38"/>
                <a:gd name="T1" fmla="*/ 61 h 61"/>
                <a:gd name="T2" fmla="*/ 35 w 38"/>
                <a:gd name="T3" fmla="*/ 46 h 61"/>
                <a:gd name="T4" fmla="*/ 17 w 38"/>
                <a:gd name="T5" fmla="*/ 19 h 61"/>
                <a:gd name="T6" fmla="*/ 1 w 38"/>
                <a:gd name="T7" fmla="*/ 2 h 61"/>
                <a:gd name="T8" fmla="*/ 1 w 38"/>
                <a:gd name="T9" fmla="*/ 0 h 61"/>
                <a:gd name="T10" fmla="*/ 27 w 38"/>
                <a:gd name="T11" fmla="*/ 25 h 61"/>
                <a:gd name="T12" fmla="*/ 37 w 38"/>
                <a:gd name="T13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61">
                  <a:moveTo>
                    <a:pt x="37" y="61"/>
                  </a:moveTo>
                  <a:cubicBezTo>
                    <a:pt x="33" y="57"/>
                    <a:pt x="35" y="51"/>
                    <a:pt x="35" y="46"/>
                  </a:cubicBezTo>
                  <a:cubicBezTo>
                    <a:pt x="33" y="34"/>
                    <a:pt x="27" y="25"/>
                    <a:pt x="17" y="19"/>
                  </a:cubicBezTo>
                  <a:cubicBezTo>
                    <a:pt x="10" y="15"/>
                    <a:pt x="6" y="8"/>
                    <a:pt x="1" y="2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9" y="9"/>
                    <a:pt x="19" y="17"/>
                    <a:pt x="27" y="25"/>
                  </a:cubicBezTo>
                  <a:cubicBezTo>
                    <a:pt x="38" y="34"/>
                    <a:pt x="38" y="48"/>
                    <a:pt x="37" y="61"/>
                  </a:cubicBezTo>
                  <a:close/>
                </a:path>
              </a:pathLst>
            </a:custGeom>
            <a:solidFill>
              <a:srgbClr val="E195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9" name="Freeform 145"/>
            <p:cNvSpPr>
              <a:spLocks/>
            </p:cNvSpPr>
            <p:nvPr/>
          </p:nvSpPr>
          <p:spPr bwMode="auto">
            <a:xfrm>
              <a:off x="-4998006" y="3685570"/>
              <a:ext cx="69851" cy="227011"/>
            </a:xfrm>
            <a:custGeom>
              <a:avLst/>
              <a:gdLst>
                <a:gd name="T0" fmla="*/ 5 w 13"/>
                <a:gd name="T1" fmla="*/ 0 h 42"/>
                <a:gd name="T2" fmla="*/ 8 w 13"/>
                <a:gd name="T3" fmla="*/ 36 h 42"/>
                <a:gd name="T4" fmla="*/ 0 w 13"/>
                <a:gd name="T5" fmla="*/ 42 h 42"/>
                <a:gd name="T6" fmla="*/ 5 w 13"/>
                <a:gd name="T7" fmla="*/ 19 h 42"/>
                <a:gd name="T8" fmla="*/ 5 w 13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2">
                  <a:moveTo>
                    <a:pt x="5" y="0"/>
                  </a:moveTo>
                  <a:cubicBezTo>
                    <a:pt x="5" y="12"/>
                    <a:pt x="13" y="24"/>
                    <a:pt x="8" y="36"/>
                  </a:cubicBezTo>
                  <a:cubicBezTo>
                    <a:pt x="6" y="41"/>
                    <a:pt x="5" y="42"/>
                    <a:pt x="0" y="42"/>
                  </a:cubicBezTo>
                  <a:cubicBezTo>
                    <a:pt x="7" y="36"/>
                    <a:pt x="8" y="28"/>
                    <a:pt x="5" y="19"/>
                  </a:cubicBezTo>
                  <a:cubicBezTo>
                    <a:pt x="3" y="13"/>
                    <a:pt x="0" y="6"/>
                    <a:pt x="5" y="0"/>
                  </a:cubicBezTo>
                  <a:close/>
                </a:path>
              </a:pathLst>
            </a:custGeom>
            <a:solidFill>
              <a:srgbClr val="F0D9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0" name="Freeform 146"/>
            <p:cNvSpPr>
              <a:spLocks/>
            </p:cNvSpPr>
            <p:nvPr/>
          </p:nvSpPr>
          <p:spPr bwMode="auto">
            <a:xfrm>
              <a:off x="-4971018" y="4030056"/>
              <a:ext cx="47626" cy="188912"/>
            </a:xfrm>
            <a:custGeom>
              <a:avLst/>
              <a:gdLst>
                <a:gd name="T0" fmla="*/ 1 w 9"/>
                <a:gd name="T1" fmla="*/ 2 h 35"/>
                <a:gd name="T2" fmla="*/ 4 w 9"/>
                <a:gd name="T3" fmla="*/ 2 h 35"/>
                <a:gd name="T4" fmla="*/ 1 w 9"/>
                <a:gd name="T5" fmla="*/ 35 h 35"/>
                <a:gd name="T6" fmla="*/ 3 w 9"/>
                <a:gd name="T7" fmla="*/ 21 h 35"/>
                <a:gd name="T8" fmla="*/ 1 w 9"/>
                <a:gd name="T9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5">
                  <a:moveTo>
                    <a:pt x="1" y="2"/>
                  </a:moveTo>
                  <a:cubicBezTo>
                    <a:pt x="2" y="0"/>
                    <a:pt x="3" y="0"/>
                    <a:pt x="4" y="2"/>
                  </a:cubicBezTo>
                  <a:cubicBezTo>
                    <a:pt x="9" y="9"/>
                    <a:pt x="8" y="28"/>
                    <a:pt x="1" y="35"/>
                  </a:cubicBezTo>
                  <a:cubicBezTo>
                    <a:pt x="0" y="30"/>
                    <a:pt x="3" y="26"/>
                    <a:pt x="3" y="21"/>
                  </a:cubicBezTo>
                  <a:cubicBezTo>
                    <a:pt x="3" y="15"/>
                    <a:pt x="4" y="8"/>
                    <a:pt x="1" y="2"/>
                  </a:cubicBezTo>
                  <a:close/>
                </a:path>
              </a:pathLst>
            </a:custGeom>
            <a:solidFill>
              <a:srgbClr val="EAD1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1" name="Freeform 147"/>
            <p:cNvSpPr>
              <a:spLocks/>
            </p:cNvSpPr>
            <p:nvPr/>
          </p:nvSpPr>
          <p:spPr bwMode="auto">
            <a:xfrm>
              <a:off x="-5207560" y="3847495"/>
              <a:ext cx="69851" cy="193674"/>
            </a:xfrm>
            <a:custGeom>
              <a:avLst/>
              <a:gdLst>
                <a:gd name="T0" fmla="*/ 11 w 13"/>
                <a:gd name="T1" fmla="*/ 0 h 36"/>
                <a:gd name="T2" fmla="*/ 9 w 13"/>
                <a:gd name="T3" fmla="*/ 7 h 36"/>
                <a:gd name="T4" fmla="*/ 7 w 13"/>
                <a:gd name="T5" fmla="*/ 28 h 36"/>
                <a:gd name="T6" fmla="*/ 7 w 13"/>
                <a:gd name="T7" fmla="*/ 36 h 36"/>
                <a:gd name="T8" fmla="*/ 11 w 13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6">
                  <a:moveTo>
                    <a:pt x="11" y="0"/>
                  </a:moveTo>
                  <a:cubicBezTo>
                    <a:pt x="13" y="4"/>
                    <a:pt x="9" y="4"/>
                    <a:pt x="9" y="7"/>
                  </a:cubicBezTo>
                  <a:cubicBezTo>
                    <a:pt x="7" y="14"/>
                    <a:pt x="4" y="21"/>
                    <a:pt x="7" y="28"/>
                  </a:cubicBezTo>
                  <a:cubicBezTo>
                    <a:pt x="8" y="30"/>
                    <a:pt x="10" y="33"/>
                    <a:pt x="7" y="36"/>
                  </a:cubicBezTo>
                  <a:cubicBezTo>
                    <a:pt x="0" y="23"/>
                    <a:pt x="2" y="8"/>
                    <a:pt x="11" y="0"/>
                  </a:cubicBezTo>
                  <a:close/>
                </a:path>
              </a:pathLst>
            </a:custGeom>
            <a:solidFill>
              <a:srgbClr val="ECD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2" name="Freeform 148"/>
            <p:cNvSpPr>
              <a:spLocks/>
            </p:cNvSpPr>
            <p:nvPr/>
          </p:nvSpPr>
          <p:spPr bwMode="auto">
            <a:xfrm>
              <a:off x="-4637637" y="4131656"/>
              <a:ext cx="74614" cy="157162"/>
            </a:xfrm>
            <a:custGeom>
              <a:avLst/>
              <a:gdLst>
                <a:gd name="T0" fmla="*/ 9 w 14"/>
                <a:gd name="T1" fmla="*/ 0 h 29"/>
                <a:gd name="T2" fmla="*/ 14 w 14"/>
                <a:gd name="T3" fmla="*/ 6 h 29"/>
                <a:gd name="T4" fmla="*/ 10 w 14"/>
                <a:gd name="T5" fmla="*/ 17 h 29"/>
                <a:gd name="T6" fmla="*/ 4 w 14"/>
                <a:gd name="T7" fmla="*/ 29 h 29"/>
                <a:gd name="T8" fmla="*/ 5 w 14"/>
                <a:gd name="T9" fmla="*/ 19 h 29"/>
                <a:gd name="T10" fmla="*/ 9 w 14"/>
                <a:gd name="T1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9">
                  <a:moveTo>
                    <a:pt x="9" y="0"/>
                  </a:moveTo>
                  <a:cubicBezTo>
                    <a:pt x="13" y="0"/>
                    <a:pt x="14" y="3"/>
                    <a:pt x="14" y="6"/>
                  </a:cubicBezTo>
                  <a:cubicBezTo>
                    <a:pt x="14" y="10"/>
                    <a:pt x="13" y="14"/>
                    <a:pt x="10" y="17"/>
                  </a:cubicBezTo>
                  <a:cubicBezTo>
                    <a:pt x="7" y="21"/>
                    <a:pt x="5" y="25"/>
                    <a:pt x="4" y="29"/>
                  </a:cubicBezTo>
                  <a:cubicBezTo>
                    <a:pt x="0" y="25"/>
                    <a:pt x="3" y="22"/>
                    <a:pt x="5" y="19"/>
                  </a:cubicBezTo>
                  <a:cubicBezTo>
                    <a:pt x="10" y="13"/>
                    <a:pt x="12" y="7"/>
                    <a:pt x="9" y="0"/>
                  </a:cubicBezTo>
                  <a:close/>
                </a:path>
              </a:pathLst>
            </a:custGeom>
            <a:solidFill>
              <a:srgbClr val="EED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3" name="Freeform 149"/>
            <p:cNvSpPr>
              <a:spLocks/>
            </p:cNvSpPr>
            <p:nvPr/>
          </p:nvSpPr>
          <p:spPr bwMode="auto">
            <a:xfrm>
              <a:off x="-4777339" y="4352317"/>
              <a:ext cx="63501" cy="157162"/>
            </a:xfrm>
            <a:custGeom>
              <a:avLst/>
              <a:gdLst>
                <a:gd name="T0" fmla="*/ 3 w 12"/>
                <a:gd name="T1" fmla="*/ 0 h 29"/>
                <a:gd name="T2" fmla="*/ 10 w 12"/>
                <a:gd name="T3" fmla="*/ 15 h 29"/>
                <a:gd name="T4" fmla="*/ 9 w 12"/>
                <a:gd name="T5" fmla="*/ 26 h 29"/>
                <a:gd name="T6" fmla="*/ 6 w 12"/>
                <a:gd name="T7" fmla="*/ 29 h 29"/>
                <a:gd name="T8" fmla="*/ 5 w 12"/>
                <a:gd name="T9" fmla="*/ 26 h 29"/>
                <a:gd name="T10" fmla="*/ 5 w 12"/>
                <a:gd name="T11" fmla="*/ 10 h 29"/>
                <a:gd name="T12" fmla="*/ 3 w 12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9">
                  <a:moveTo>
                    <a:pt x="3" y="0"/>
                  </a:moveTo>
                  <a:cubicBezTo>
                    <a:pt x="6" y="5"/>
                    <a:pt x="8" y="10"/>
                    <a:pt x="10" y="15"/>
                  </a:cubicBezTo>
                  <a:cubicBezTo>
                    <a:pt x="12" y="19"/>
                    <a:pt x="10" y="23"/>
                    <a:pt x="9" y="26"/>
                  </a:cubicBezTo>
                  <a:cubicBezTo>
                    <a:pt x="8" y="27"/>
                    <a:pt x="7" y="28"/>
                    <a:pt x="6" y="29"/>
                  </a:cubicBezTo>
                  <a:cubicBezTo>
                    <a:pt x="5" y="29"/>
                    <a:pt x="5" y="28"/>
                    <a:pt x="5" y="26"/>
                  </a:cubicBezTo>
                  <a:cubicBezTo>
                    <a:pt x="9" y="21"/>
                    <a:pt x="8" y="16"/>
                    <a:pt x="5" y="10"/>
                  </a:cubicBezTo>
                  <a:cubicBezTo>
                    <a:pt x="3" y="7"/>
                    <a:pt x="0" y="4"/>
                    <a:pt x="3" y="0"/>
                  </a:cubicBezTo>
                  <a:close/>
                </a:path>
              </a:pathLst>
            </a:custGeom>
            <a:solidFill>
              <a:srgbClr val="D2AE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4" name="Freeform 150"/>
            <p:cNvSpPr>
              <a:spLocks/>
            </p:cNvSpPr>
            <p:nvPr/>
          </p:nvSpPr>
          <p:spPr bwMode="auto">
            <a:xfrm>
              <a:off x="-5013881" y="4228493"/>
              <a:ext cx="128590" cy="87312"/>
            </a:xfrm>
            <a:custGeom>
              <a:avLst/>
              <a:gdLst>
                <a:gd name="T0" fmla="*/ 23 w 24"/>
                <a:gd name="T1" fmla="*/ 16 h 16"/>
                <a:gd name="T2" fmla="*/ 15 w 24"/>
                <a:gd name="T3" fmla="*/ 10 h 16"/>
                <a:gd name="T4" fmla="*/ 0 w 24"/>
                <a:gd name="T5" fmla="*/ 5 h 16"/>
                <a:gd name="T6" fmla="*/ 11 w 24"/>
                <a:gd name="T7" fmla="*/ 4 h 16"/>
                <a:gd name="T8" fmla="*/ 19 w 24"/>
                <a:gd name="T9" fmla="*/ 9 h 16"/>
                <a:gd name="T10" fmla="*/ 23 w 24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6">
                  <a:moveTo>
                    <a:pt x="23" y="16"/>
                  </a:moveTo>
                  <a:cubicBezTo>
                    <a:pt x="20" y="15"/>
                    <a:pt x="18" y="12"/>
                    <a:pt x="15" y="10"/>
                  </a:cubicBezTo>
                  <a:cubicBezTo>
                    <a:pt x="10" y="8"/>
                    <a:pt x="6" y="3"/>
                    <a:pt x="0" y="5"/>
                  </a:cubicBezTo>
                  <a:cubicBezTo>
                    <a:pt x="3" y="1"/>
                    <a:pt x="7" y="0"/>
                    <a:pt x="11" y="4"/>
                  </a:cubicBezTo>
                  <a:cubicBezTo>
                    <a:pt x="13" y="7"/>
                    <a:pt x="17" y="8"/>
                    <a:pt x="19" y="9"/>
                  </a:cubicBezTo>
                  <a:cubicBezTo>
                    <a:pt x="22" y="11"/>
                    <a:pt x="24" y="12"/>
                    <a:pt x="23" y="16"/>
                  </a:cubicBezTo>
                  <a:close/>
                </a:path>
              </a:pathLst>
            </a:custGeom>
            <a:solidFill>
              <a:srgbClr val="BE9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5" name="Freeform 151"/>
            <p:cNvSpPr>
              <a:spLocks/>
            </p:cNvSpPr>
            <p:nvPr/>
          </p:nvSpPr>
          <p:spPr bwMode="auto">
            <a:xfrm>
              <a:off x="-4542385" y="4842852"/>
              <a:ext cx="103189" cy="52387"/>
            </a:xfrm>
            <a:custGeom>
              <a:avLst/>
              <a:gdLst>
                <a:gd name="T0" fmla="*/ 19 w 19"/>
                <a:gd name="T1" fmla="*/ 3 h 10"/>
                <a:gd name="T2" fmla="*/ 17 w 19"/>
                <a:gd name="T3" fmla="*/ 5 h 10"/>
                <a:gd name="T4" fmla="*/ 8 w 19"/>
                <a:gd name="T5" fmla="*/ 9 h 10"/>
                <a:gd name="T6" fmla="*/ 0 w 19"/>
                <a:gd name="T7" fmla="*/ 7 h 10"/>
                <a:gd name="T8" fmla="*/ 19 w 19"/>
                <a:gd name="T9" fmla="*/ 0 h 10"/>
                <a:gd name="T10" fmla="*/ 19 w 19"/>
                <a:gd name="T11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0">
                  <a:moveTo>
                    <a:pt x="19" y="3"/>
                  </a:moveTo>
                  <a:cubicBezTo>
                    <a:pt x="19" y="4"/>
                    <a:pt x="18" y="4"/>
                    <a:pt x="17" y="5"/>
                  </a:cubicBezTo>
                  <a:cubicBezTo>
                    <a:pt x="14" y="6"/>
                    <a:pt x="11" y="8"/>
                    <a:pt x="8" y="9"/>
                  </a:cubicBezTo>
                  <a:cubicBezTo>
                    <a:pt x="5" y="8"/>
                    <a:pt x="2" y="10"/>
                    <a:pt x="0" y="7"/>
                  </a:cubicBezTo>
                  <a:cubicBezTo>
                    <a:pt x="6" y="5"/>
                    <a:pt x="13" y="2"/>
                    <a:pt x="19" y="0"/>
                  </a:cubicBezTo>
                  <a:cubicBezTo>
                    <a:pt x="19" y="1"/>
                    <a:pt x="18" y="2"/>
                    <a:pt x="19" y="3"/>
                  </a:cubicBezTo>
                  <a:close/>
                </a:path>
              </a:pathLst>
            </a:custGeom>
            <a:solidFill>
              <a:srgbClr val="6749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6" name="Freeform 152"/>
            <p:cNvSpPr>
              <a:spLocks/>
            </p:cNvSpPr>
            <p:nvPr/>
          </p:nvSpPr>
          <p:spPr bwMode="auto">
            <a:xfrm>
              <a:off x="-4150265" y="3653820"/>
              <a:ext cx="26988" cy="123824"/>
            </a:xfrm>
            <a:custGeom>
              <a:avLst/>
              <a:gdLst>
                <a:gd name="T0" fmla="*/ 4 w 5"/>
                <a:gd name="T1" fmla="*/ 0 h 23"/>
                <a:gd name="T2" fmla="*/ 4 w 5"/>
                <a:gd name="T3" fmla="*/ 15 h 23"/>
                <a:gd name="T4" fmla="*/ 0 w 5"/>
                <a:gd name="T5" fmla="*/ 23 h 23"/>
                <a:gd name="T6" fmla="*/ 1 w 5"/>
                <a:gd name="T7" fmla="*/ 11 h 23"/>
                <a:gd name="T8" fmla="*/ 4 w 5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3">
                  <a:moveTo>
                    <a:pt x="4" y="0"/>
                  </a:moveTo>
                  <a:cubicBezTo>
                    <a:pt x="3" y="5"/>
                    <a:pt x="3" y="10"/>
                    <a:pt x="4" y="15"/>
                  </a:cubicBezTo>
                  <a:cubicBezTo>
                    <a:pt x="5" y="18"/>
                    <a:pt x="5" y="22"/>
                    <a:pt x="0" y="23"/>
                  </a:cubicBezTo>
                  <a:cubicBezTo>
                    <a:pt x="2" y="19"/>
                    <a:pt x="1" y="15"/>
                    <a:pt x="1" y="11"/>
                  </a:cubicBezTo>
                  <a:cubicBezTo>
                    <a:pt x="0" y="7"/>
                    <a:pt x="0" y="2"/>
                    <a:pt x="4" y="0"/>
                  </a:cubicBezTo>
                  <a:close/>
                </a:path>
              </a:pathLst>
            </a:custGeom>
            <a:solidFill>
              <a:srgbClr val="EFD8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7" name="Freeform 153"/>
            <p:cNvSpPr>
              <a:spLocks/>
            </p:cNvSpPr>
            <p:nvPr/>
          </p:nvSpPr>
          <p:spPr bwMode="auto">
            <a:xfrm>
              <a:off x="-4531272" y="3939569"/>
              <a:ext cx="33338" cy="106362"/>
            </a:xfrm>
            <a:custGeom>
              <a:avLst/>
              <a:gdLst>
                <a:gd name="T0" fmla="*/ 2 w 6"/>
                <a:gd name="T1" fmla="*/ 0 h 20"/>
                <a:gd name="T2" fmla="*/ 5 w 6"/>
                <a:gd name="T3" fmla="*/ 4 h 20"/>
                <a:gd name="T4" fmla="*/ 2 w 6"/>
                <a:gd name="T5" fmla="*/ 20 h 20"/>
                <a:gd name="T6" fmla="*/ 1 w 6"/>
                <a:gd name="T7" fmla="*/ 11 h 20"/>
                <a:gd name="T8" fmla="*/ 2 w 6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0">
                  <a:moveTo>
                    <a:pt x="2" y="0"/>
                  </a:moveTo>
                  <a:cubicBezTo>
                    <a:pt x="5" y="1"/>
                    <a:pt x="6" y="1"/>
                    <a:pt x="5" y="4"/>
                  </a:cubicBezTo>
                  <a:cubicBezTo>
                    <a:pt x="5" y="9"/>
                    <a:pt x="3" y="15"/>
                    <a:pt x="2" y="20"/>
                  </a:cubicBezTo>
                  <a:cubicBezTo>
                    <a:pt x="0" y="17"/>
                    <a:pt x="0" y="14"/>
                    <a:pt x="1" y="11"/>
                  </a:cubicBezTo>
                  <a:cubicBezTo>
                    <a:pt x="2" y="7"/>
                    <a:pt x="3" y="4"/>
                    <a:pt x="2" y="0"/>
                  </a:cubicBezTo>
                  <a:close/>
                </a:path>
              </a:pathLst>
            </a:custGeom>
            <a:solidFill>
              <a:srgbClr val="E8D1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8" name="Freeform 154"/>
            <p:cNvSpPr>
              <a:spLocks/>
            </p:cNvSpPr>
            <p:nvPr/>
          </p:nvSpPr>
          <p:spPr bwMode="auto">
            <a:xfrm>
              <a:off x="-5223435" y="3556983"/>
              <a:ext cx="22225" cy="80962"/>
            </a:xfrm>
            <a:custGeom>
              <a:avLst/>
              <a:gdLst>
                <a:gd name="T0" fmla="*/ 3 w 4"/>
                <a:gd name="T1" fmla="*/ 0 h 15"/>
                <a:gd name="T2" fmla="*/ 1 w 4"/>
                <a:gd name="T3" fmla="*/ 15 h 15"/>
                <a:gd name="T4" fmla="*/ 3 w 4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5">
                  <a:moveTo>
                    <a:pt x="3" y="0"/>
                  </a:moveTo>
                  <a:cubicBezTo>
                    <a:pt x="2" y="5"/>
                    <a:pt x="4" y="10"/>
                    <a:pt x="1" y="15"/>
                  </a:cubicBezTo>
                  <a:cubicBezTo>
                    <a:pt x="2" y="10"/>
                    <a:pt x="0" y="5"/>
                    <a:pt x="3" y="0"/>
                  </a:cubicBezTo>
                  <a:close/>
                </a:path>
              </a:pathLst>
            </a:custGeom>
            <a:solidFill>
              <a:srgbClr val="BA87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9" name="Freeform 155"/>
            <p:cNvSpPr>
              <a:spLocks/>
            </p:cNvSpPr>
            <p:nvPr/>
          </p:nvSpPr>
          <p:spPr bwMode="auto">
            <a:xfrm>
              <a:off x="-5207560" y="4534879"/>
              <a:ext cx="730263" cy="366711"/>
            </a:xfrm>
            <a:custGeom>
              <a:avLst/>
              <a:gdLst>
                <a:gd name="T0" fmla="*/ 131 w 136"/>
                <a:gd name="T1" fmla="*/ 33 h 68"/>
                <a:gd name="T2" fmla="*/ 117 w 136"/>
                <a:gd name="T3" fmla="*/ 38 h 68"/>
                <a:gd name="T4" fmla="*/ 108 w 136"/>
                <a:gd name="T5" fmla="*/ 41 h 68"/>
                <a:gd name="T6" fmla="*/ 110 w 136"/>
                <a:gd name="T7" fmla="*/ 50 h 68"/>
                <a:gd name="T8" fmla="*/ 121 w 136"/>
                <a:gd name="T9" fmla="*/ 64 h 68"/>
                <a:gd name="T10" fmla="*/ 117 w 136"/>
                <a:gd name="T11" fmla="*/ 62 h 68"/>
                <a:gd name="T12" fmla="*/ 107 w 136"/>
                <a:gd name="T13" fmla="*/ 50 h 68"/>
                <a:gd name="T14" fmla="*/ 106 w 136"/>
                <a:gd name="T15" fmla="*/ 38 h 68"/>
                <a:gd name="T16" fmla="*/ 117 w 136"/>
                <a:gd name="T17" fmla="*/ 33 h 68"/>
                <a:gd name="T18" fmla="*/ 128 w 136"/>
                <a:gd name="T19" fmla="*/ 30 h 68"/>
                <a:gd name="T20" fmla="*/ 125 w 136"/>
                <a:gd name="T21" fmla="*/ 18 h 68"/>
                <a:gd name="T22" fmla="*/ 102 w 136"/>
                <a:gd name="T23" fmla="*/ 4 h 68"/>
                <a:gd name="T24" fmla="*/ 95 w 136"/>
                <a:gd name="T25" fmla="*/ 7 h 68"/>
                <a:gd name="T26" fmla="*/ 95 w 136"/>
                <a:gd name="T27" fmla="*/ 23 h 68"/>
                <a:gd name="T28" fmla="*/ 90 w 136"/>
                <a:gd name="T29" fmla="*/ 30 h 68"/>
                <a:gd name="T30" fmla="*/ 69 w 136"/>
                <a:gd name="T31" fmla="*/ 28 h 68"/>
                <a:gd name="T32" fmla="*/ 43 w 136"/>
                <a:gd name="T33" fmla="*/ 20 h 68"/>
                <a:gd name="T34" fmla="*/ 0 w 136"/>
                <a:gd name="T35" fmla="*/ 11 h 68"/>
                <a:gd name="T36" fmla="*/ 28 w 136"/>
                <a:gd name="T37" fmla="*/ 15 h 68"/>
                <a:gd name="T38" fmla="*/ 27 w 136"/>
                <a:gd name="T39" fmla="*/ 14 h 68"/>
                <a:gd name="T40" fmla="*/ 49 w 136"/>
                <a:gd name="T41" fmla="*/ 17 h 68"/>
                <a:gd name="T42" fmla="*/ 67 w 136"/>
                <a:gd name="T43" fmla="*/ 24 h 68"/>
                <a:gd name="T44" fmla="*/ 78 w 136"/>
                <a:gd name="T45" fmla="*/ 30 h 68"/>
                <a:gd name="T46" fmla="*/ 89 w 136"/>
                <a:gd name="T47" fmla="*/ 22 h 68"/>
                <a:gd name="T48" fmla="*/ 89 w 136"/>
                <a:gd name="T49" fmla="*/ 15 h 68"/>
                <a:gd name="T50" fmla="*/ 103 w 136"/>
                <a:gd name="T51" fmla="*/ 1 h 68"/>
                <a:gd name="T52" fmla="*/ 124 w 136"/>
                <a:gd name="T53" fmla="*/ 11 h 68"/>
                <a:gd name="T54" fmla="*/ 131 w 136"/>
                <a:gd name="T55" fmla="*/ 22 h 68"/>
                <a:gd name="T56" fmla="*/ 131 w 136"/>
                <a:gd name="T57" fmla="*/ 3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6" h="68">
                  <a:moveTo>
                    <a:pt x="131" y="33"/>
                  </a:moveTo>
                  <a:cubicBezTo>
                    <a:pt x="127" y="38"/>
                    <a:pt x="123" y="39"/>
                    <a:pt x="117" y="38"/>
                  </a:cubicBezTo>
                  <a:cubicBezTo>
                    <a:pt x="113" y="37"/>
                    <a:pt x="110" y="38"/>
                    <a:pt x="108" y="41"/>
                  </a:cubicBezTo>
                  <a:cubicBezTo>
                    <a:pt x="106" y="45"/>
                    <a:pt x="108" y="47"/>
                    <a:pt x="110" y="50"/>
                  </a:cubicBezTo>
                  <a:cubicBezTo>
                    <a:pt x="114" y="55"/>
                    <a:pt x="119" y="58"/>
                    <a:pt x="121" y="64"/>
                  </a:cubicBezTo>
                  <a:cubicBezTo>
                    <a:pt x="118" y="68"/>
                    <a:pt x="119" y="63"/>
                    <a:pt x="117" y="62"/>
                  </a:cubicBezTo>
                  <a:cubicBezTo>
                    <a:pt x="114" y="58"/>
                    <a:pt x="110" y="54"/>
                    <a:pt x="107" y="50"/>
                  </a:cubicBezTo>
                  <a:cubicBezTo>
                    <a:pt x="104" y="47"/>
                    <a:pt x="103" y="42"/>
                    <a:pt x="106" y="38"/>
                  </a:cubicBezTo>
                  <a:cubicBezTo>
                    <a:pt x="108" y="34"/>
                    <a:pt x="112" y="33"/>
                    <a:pt x="117" y="33"/>
                  </a:cubicBezTo>
                  <a:cubicBezTo>
                    <a:pt x="121" y="34"/>
                    <a:pt x="125" y="35"/>
                    <a:pt x="128" y="30"/>
                  </a:cubicBezTo>
                  <a:cubicBezTo>
                    <a:pt x="130" y="25"/>
                    <a:pt x="128" y="21"/>
                    <a:pt x="125" y="18"/>
                  </a:cubicBezTo>
                  <a:cubicBezTo>
                    <a:pt x="120" y="10"/>
                    <a:pt x="112" y="4"/>
                    <a:pt x="102" y="4"/>
                  </a:cubicBezTo>
                  <a:cubicBezTo>
                    <a:pt x="99" y="4"/>
                    <a:pt x="96" y="4"/>
                    <a:pt x="95" y="7"/>
                  </a:cubicBezTo>
                  <a:cubicBezTo>
                    <a:pt x="95" y="12"/>
                    <a:pt x="95" y="18"/>
                    <a:pt x="95" y="23"/>
                  </a:cubicBezTo>
                  <a:cubicBezTo>
                    <a:pt x="95" y="26"/>
                    <a:pt x="94" y="29"/>
                    <a:pt x="90" y="30"/>
                  </a:cubicBezTo>
                  <a:cubicBezTo>
                    <a:pt x="83" y="36"/>
                    <a:pt x="75" y="33"/>
                    <a:pt x="69" y="28"/>
                  </a:cubicBezTo>
                  <a:cubicBezTo>
                    <a:pt x="61" y="22"/>
                    <a:pt x="53" y="21"/>
                    <a:pt x="43" y="20"/>
                  </a:cubicBezTo>
                  <a:cubicBezTo>
                    <a:pt x="28" y="19"/>
                    <a:pt x="14" y="16"/>
                    <a:pt x="0" y="11"/>
                  </a:cubicBezTo>
                  <a:cubicBezTo>
                    <a:pt x="9" y="10"/>
                    <a:pt x="18" y="15"/>
                    <a:pt x="28" y="15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4" y="18"/>
                    <a:pt x="42" y="17"/>
                    <a:pt x="49" y="17"/>
                  </a:cubicBezTo>
                  <a:cubicBezTo>
                    <a:pt x="56" y="18"/>
                    <a:pt x="62" y="19"/>
                    <a:pt x="67" y="24"/>
                  </a:cubicBezTo>
                  <a:cubicBezTo>
                    <a:pt x="70" y="26"/>
                    <a:pt x="74" y="29"/>
                    <a:pt x="78" y="30"/>
                  </a:cubicBezTo>
                  <a:cubicBezTo>
                    <a:pt x="85" y="32"/>
                    <a:pt x="89" y="28"/>
                    <a:pt x="89" y="22"/>
                  </a:cubicBezTo>
                  <a:cubicBezTo>
                    <a:pt x="89" y="19"/>
                    <a:pt x="89" y="17"/>
                    <a:pt x="89" y="15"/>
                  </a:cubicBezTo>
                  <a:cubicBezTo>
                    <a:pt x="88" y="5"/>
                    <a:pt x="93" y="0"/>
                    <a:pt x="103" y="1"/>
                  </a:cubicBezTo>
                  <a:cubicBezTo>
                    <a:pt x="111" y="1"/>
                    <a:pt x="118" y="7"/>
                    <a:pt x="124" y="11"/>
                  </a:cubicBezTo>
                  <a:cubicBezTo>
                    <a:pt x="126" y="15"/>
                    <a:pt x="129" y="18"/>
                    <a:pt x="131" y="22"/>
                  </a:cubicBezTo>
                  <a:cubicBezTo>
                    <a:pt x="134" y="26"/>
                    <a:pt x="136" y="29"/>
                    <a:pt x="131" y="33"/>
                  </a:cubicBezTo>
                  <a:close/>
                </a:path>
              </a:pathLst>
            </a:custGeom>
            <a:solidFill>
              <a:srgbClr val="3F2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0" name="Freeform 156"/>
            <p:cNvSpPr>
              <a:spLocks/>
            </p:cNvSpPr>
            <p:nvPr/>
          </p:nvSpPr>
          <p:spPr bwMode="auto">
            <a:xfrm>
              <a:off x="-5088495" y="4584091"/>
              <a:ext cx="128590" cy="31750"/>
            </a:xfrm>
            <a:custGeom>
              <a:avLst/>
              <a:gdLst>
                <a:gd name="T0" fmla="*/ 6 w 24"/>
                <a:gd name="T1" fmla="*/ 6 h 6"/>
                <a:gd name="T2" fmla="*/ 6 w 24"/>
                <a:gd name="T3" fmla="*/ 1 h 6"/>
                <a:gd name="T4" fmla="*/ 21 w 24"/>
                <a:gd name="T5" fmla="*/ 1 h 6"/>
                <a:gd name="T6" fmla="*/ 24 w 24"/>
                <a:gd name="T7" fmla="*/ 3 h 6"/>
                <a:gd name="T8" fmla="*/ 20 w 24"/>
                <a:gd name="T9" fmla="*/ 5 h 6"/>
                <a:gd name="T10" fmla="*/ 5 w 24"/>
                <a:gd name="T11" fmla="*/ 5 h 6"/>
                <a:gd name="T12" fmla="*/ 6 w 24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6">
                  <a:moveTo>
                    <a:pt x="6" y="6"/>
                  </a:moveTo>
                  <a:cubicBezTo>
                    <a:pt x="5" y="4"/>
                    <a:pt x="0" y="2"/>
                    <a:pt x="6" y="1"/>
                  </a:cubicBezTo>
                  <a:cubicBezTo>
                    <a:pt x="11" y="0"/>
                    <a:pt x="16" y="0"/>
                    <a:pt x="21" y="1"/>
                  </a:cubicBezTo>
                  <a:cubicBezTo>
                    <a:pt x="22" y="1"/>
                    <a:pt x="24" y="2"/>
                    <a:pt x="24" y="3"/>
                  </a:cubicBezTo>
                  <a:cubicBezTo>
                    <a:pt x="23" y="5"/>
                    <a:pt x="22" y="6"/>
                    <a:pt x="20" y="5"/>
                  </a:cubicBezTo>
                  <a:cubicBezTo>
                    <a:pt x="15" y="3"/>
                    <a:pt x="10" y="5"/>
                    <a:pt x="5" y="5"/>
                  </a:cubicBezTo>
                  <a:cubicBezTo>
                    <a:pt x="5" y="5"/>
                    <a:pt x="6" y="6"/>
                    <a:pt x="6" y="6"/>
                  </a:cubicBezTo>
                  <a:close/>
                </a:path>
              </a:pathLst>
            </a:custGeom>
            <a:solidFill>
              <a:srgbClr val="BA87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1" name="Freeform 157"/>
            <p:cNvSpPr>
              <a:spLocks/>
            </p:cNvSpPr>
            <p:nvPr/>
          </p:nvSpPr>
          <p:spPr bwMode="auto">
            <a:xfrm>
              <a:off x="-4723363" y="4572979"/>
              <a:ext cx="42863" cy="139699"/>
            </a:xfrm>
            <a:custGeom>
              <a:avLst/>
              <a:gdLst>
                <a:gd name="T0" fmla="*/ 0 w 8"/>
                <a:gd name="T1" fmla="*/ 23 h 26"/>
                <a:gd name="T2" fmla="*/ 3 w 8"/>
                <a:gd name="T3" fmla="*/ 10 h 26"/>
                <a:gd name="T4" fmla="*/ 5 w 8"/>
                <a:gd name="T5" fmla="*/ 0 h 26"/>
                <a:gd name="T6" fmla="*/ 6 w 8"/>
                <a:gd name="T7" fmla="*/ 20 h 26"/>
                <a:gd name="T8" fmla="*/ 0 w 8"/>
                <a:gd name="T9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6">
                  <a:moveTo>
                    <a:pt x="0" y="23"/>
                  </a:moveTo>
                  <a:cubicBezTo>
                    <a:pt x="4" y="19"/>
                    <a:pt x="4" y="15"/>
                    <a:pt x="3" y="10"/>
                  </a:cubicBezTo>
                  <a:cubicBezTo>
                    <a:pt x="3" y="6"/>
                    <a:pt x="2" y="3"/>
                    <a:pt x="5" y="0"/>
                  </a:cubicBezTo>
                  <a:cubicBezTo>
                    <a:pt x="8" y="7"/>
                    <a:pt x="7" y="13"/>
                    <a:pt x="6" y="20"/>
                  </a:cubicBezTo>
                  <a:cubicBezTo>
                    <a:pt x="5" y="22"/>
                    <a:pt x="5" y="26"/>
                    <a:pt x="0" y="23"/>
                  </a:cubicBezTo>
                  <a:close/>
                </a:path>
              </a:pathLst>
            </a:custGeom>
            <a:solidFill>
              <a:srgbClr val="E2B9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2" name="Freeform 158"/>
            <p:cNvSpPr>
              <a:spLocks/>
            </p:cNvSpPr>
            <p:nvPr/>
          </p:nvSpPr>
          <p:spPr bwMode="auto">
            <a:xfrm>
              <a:off x="-2480184" y="4728553"/>
              <a:ext cx="225429" cy="193674"/>
            </a:xfrm>
            <a:custGeom>
              <a:avLst/>
              <a:gdLst>
                <a:gd name="T0" fmla="*/ 40 w 42"/>
                <a:gd name="T1" fmla="*/ 0 h 36"/>
                <a:gd name="T2" fmla="*/ 32 w 42"/>
                <a:gd name="T3" fmla="*/ 8 h 36"/>
                <a:gd name="T4" fmla="*/ 8 w 42"/>
                <a:gd name="T5" fmla="*/ 24 h 36"/>
                <a:gd name="T6" fmla="*/ 4 w 42"/>
                <a:gd name="T7" fmla="*/ 36 h 36"/>
                <a:gd name="T8" fmla="*/ 4 w 42"/>
                <a:gd name="T9" fmla="*/ 22 h 36"/>
                <a:gd name="T10" fmla="*/ 32 w 42"/>
                <a:gd name="T11" fmla="*/ 4 h 36"/>
                <a:gd name="T12" fmla="*/ 40 w 42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36">
                  <a:moveTo>
                    <a:pt x="40" y="0"/>
                  </a:moveTo>
                  <a:cubicBezTo>
                    <a:pt x="42" y="7"/>
                    <a:pt x="36" y="7"/>
                    <a:pt x="32" y="8"/>
                  </a:cubicBezTo>
                  <a:cubicBezTo>
                    <a:pt x="22" y="11"/>
                    <a:pt x="14" y="15"/>
                    <a:pt x="8" y="24"/>
                  </a:cubicBezTo>
                  <a:cubicBezTo>
                    <a:pt x="6" y="28"/>
                    <a:pt x="5" y="32"/>
                    <a:pt x="4" y="36"/>
                  </a:cubicBezTo>
                  <a:cubicBezTo>
                    <a:pt x="0" y="31"/>
                    <a:pt x="1" y="27"/>
                    <a:pt x="4" y="22"/>
                  </a:cubicBezTo>
                  <a:cubicBezTo>
                    <a:pt x="11" y="12"/>
                    <a:pt x="20" y="6"/>
                    <a:pt x="32" y="4"/>
                  </a:cubicBezTo>
                  <a:cubicBezTo>
                    <a:pt x="35" y="4"/>
                    <a:pt x="38" y="2"/>
                    <a:pt x="40" y="0"/>
                  </a:cubicBezTo>
                  <a:close/>
                </a:path>
              </a:pathLst>
            </a:custGeom>
            <a:solidFill>
              <a:srgbClr val="7A6B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3" name="Freeform 159"/>
            <p:cNvSpPr>
              <a:spLocks/>
            </p:cNvSpPr>
            <p:nvPr/>
          </p:nvSpPr>
          <p:spPr bwMode="auto">
            <a:xfrm>
              <a:off x="-2823091" y="4912702"/>
              <a:ext cx="250830" cy="101600"/>
            </a:xfrm>
            <a:custGeom>
              <a:avLst/>
              <a:gdLst>
                <a:gd name="T0" fmla="*/ 47 w 47"/>
                <a:gd name="T1" fmla="*/ 3 h 19"/>
                <a:gd name="T2" fmla="*/ 47 w 47"/>
                <a:gd name="T3" fmla="*/ 4 h 19"/>
                <a:gd name="T4" fmla="*/ 12 w 47"/>
                <a:gd name="T5" fmla="*/ 17 h 19"/>
                <a:gd name="T6" fmla="*/ 0 w 47"/>
                <a:gd name="T7" fmla="*/ 19 h 19"/>
                <a:gd name="T8" fmla="*/ 3 w 47"/>
                <a:gd name="T9" fmla="*/ 16 h 19"/>
                <a:gd name="T10" fmla="*/ 31 w 47"/>
                <a:gd name="T11" fmla="*/ 4 h 19"/>
                <a:gd name="T12" fmla="*/ 47 w 47"/>
                <a:gd name="T13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19">
                  <a:moveTo>
                    <a:pt x="47" y="3"/>
                  </a:moveTo>
                  <a:cubicBezTo>
                    <a:pt x="47" y="3"/>
                    <a:pt x="47" y="4"/>
                    <a:pt x="47" y="4"/>
                  </a:cubicBezTo>
                  <a:cubicBezTo>
                    <a:pt x="34" y="4"/>
                    <a:pt x="24" y="12"/>
                    <a:pt x="12" y="17"/>
                  </a:cubicBezTo>
                  <a:cubicBezTo>
                    <a:pt x="8" y="18"/>
                    <a:pt x="5" y="19"/>
                    <a:pt x="0" y="19"/>
                  </a:cubicBezTo>
                  <a:cubicBezTo>
                    <a:pt x="0" y="17"/>
                    <a:pt x="3" y="18"/>
                    <a:pt x="3" y="16"/>
                  </a:cubicBezTo>
                  <a:cubicBezTo>
                    <a:pt x="13" y="14"/>
                    <a:pt x="21" y="7"/>
                    <a:pt x="31" y="4"/>
                  </a:cubicBezTo>
                  <a:cubicBezTo>
                    <a:pt x="36" y="2"/>
                    <a:pt x="41" y="0"/>
                    <a:pt x="47" y="3"/>
                  </a:cubicBezTo>
                  <a:close/>
                </a:path>
              </a:pathLst>
            </a:custGeom>
            <a:solidFill>
              <a:srgbClr val="7D6D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4" name="Freeform 160"/>
            <p:cNvSpPr>
              <a:spLocks/>
            </p:cNvSpPr>
            <p:nvPr/>
          </p:nvSpPr>
          <p:spPr bwMode="auto">
            <a:xfrm>
              <a:off x="-4504284" y="4642828"/>
              <a:ext cx="26988" cy="80962"/>
            </a:xfrm>
            <a:custGeom>
              <a:avLst/>
              <a:gdLst>
                <a:gd name="T0" fmla="*/ 0 w 5"/>
                <a:gd name="T1" fmla="*/ 13 h 15"/>
                <a:gd name="T2" fmla="*/ 0 w 5"/>
                <a:gd name="T3" fmla="*/ 2 h 15"/>
                <a:gd name="T4" fmla="*/ 1 w 5"/>
                <a:gd name="T5" fmla="*/ 0 h 15"/>
                <a:gd name="T6" fmla="*/ 5 w 5"/>
                <a:gd name="T7" fmla="*/ 8 h 15"/>
                <a:gd name="T8" fmla="*/ 1 w 5"/>
                <a:gd name="T9" fmla="*/ 15 h 15"/>
                <a:gd name="T10" fmla="*/ 0 w 5"/>
                <a:gd name="T11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5">
                  <a:moveTo>
                    <a:pt x="0" y="13"/>
                  </a:moveTo>
                  <a:cubicBezTo>
                    <a:pt x="2" y="9"/>
                    <a:pt x="1" y="6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4" y="2"/>
                    <a:pt x="4" y="5"/>
                    <a:pt x="5" y="8"/>
                  </a:cubicBezTo>
                  <a:cubicBezTo>
                    <a:pt x="5" y="11"/>
                    <a:pt x="4" y="13"/>
                    <a:pt x="1" y="15"/>
                  </a:cubicBezTo>
                  <a:cubicBezTo>
                    <a:pt x="1" y="15"/>
                    <a:pt x="1" y="14"/>
                    <a:pt x="0" y="13"/>
                  </a:cubicBezTo>
                  <a:close/>
                </a:path>
              </a:pathLst>
            </a:custGeom>
            <a:solidFill>
              <a:srgbClr val="D4A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635287" y="109303"/>
            <a:ext cx="11572875" cy="7239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4400" dirty="0">
                <a:solidFill>
                  <a:schemeClr val="bg1"/>
                </a:solidFill>
              </a:rPr>
              <a:t>Infographic Style</a:t>
            </a:r>
          </a:p>
        </p:txBody>
      </p:sp>
      <p:grpSp>
        <p:nvGrpSpPr>
          <p:cNvPr id="3" name="그룹 8">
            <a:extLst>
              <a:ext uri="{FF2B5EF4-FFF2-40B4-BE49-F238E27FC236}">
                <a16:creationId xmlns:a16="http://schemas.microsoft.com/office/drawing/2014/main" id="{05AF9029-02D8-49F5-9D0B-A2A3774272A7}"/>
              </a:ext>
            </a:extLst>
          </p:cNvPr>
          <p:cNvGrpSpPr/>
          <p:nvPr/>
        </p:nvGrpSpPr>
        <p:grpSpPr>
          <a:xfrm>
            <a:off x="4408743" y="2056640"/>
            <a:ext cx="3374514" cy="3074347"/>
            <a:chOff x="4406922" y="1835575"/>
            <a:chExt cx="3374514" cy="3074347"/>
          </a:xfrm>
          <a:solidFill>
            <a:srgbClr val="F18A9A"/>
          </a:solidFill>
        </p:grpSpPr>
        <p:sp>
          <p:nvSpPr>
            <p:cNvPr id="4" name="Freeform 20">
              <a:extLst>
                <a:ext uri="{FF2B5EF4-FFF2-40B4-BE49-F238E27FC236}">
                  <a16:creationId xmlns:a16="http://schemas.microsoft.com/office/drawing/2014/main" id="{5483873C-93F3-40C4-AC05-0779AE3C48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3191" y="1879651"/>
              <a:ext cx="2340560" cy="1687967"/>
            </a:xfrm>
            <a:custGeom>
              <a:avLst/>
              <a:gdLst>
                <a:gd name="connsiteX0" fmla="*/ 1634846 w 2138022"/>
                <a:gd name="connsiteY0" fmla="*/ 2638954 h 2647376"/>
                <a:gd name="connsiteX1" fmla="*/ 1636616 w 2138022"/>
                <a:gd name="connsiteY1" fmla="*/ 2641686 h 2647376"/>
                <a:gd name="connsiteX2" fmla="*/ 1631537 w 2138022"/>
                <a:gd name="connsiteY2" fmla="*/ 2647376 h 2647376"/>
                <a:gd name="connsiteX3" fmla="*/ 1634846 w 2138022"/>
                <a:gd name="connsiteY3" fmla="*/ 2638954 h 2647376"/>
                <a:gd name="connsiteX4" fmla="*/ 191284 w 2138022"/>
                <a:gd name="connsiteY4" fmla="*/ 0 h 2647376"/>
                <a:gd name="connsiteX5" fmla="*/ 1429002 w 2138022"/>
                <a:gd name="connsiteY5" fmla="*/ 0 h 2647376"/>
                <a:gd name="connsiteX6" fmla="*/ 1680296 w 2138022"/>
                <a:gd name="connsiteY6" fmla="*/ 146243 h 2647376"/>
                <a:gd name="connsiteX7" fmla="*/ 2138022 w 2138022"/>
                <a:gd name="connsiteY7" fmla="*/ 939458 h 2647376"/>
                <a:gd name="connsiteX8" fmla="*/ 1207798 w 2138022"/>
                <a:gd name="connsiteY8" fmla="*/ 1541901 h 2647376"/>
                <a:gd name="connsiteX9" fmla="*/ 491337 w 2138022"/>
                <a:gd name="connsiteY9" fmla="*/ 299986 h 2647376"/>
                <a:gd name="connsiteX10" fmla="*/ 0 w 2138022"/>
                <a:gd name="connsiteY10" fmla="*/ 74996 h 2647376"/>
                <a:gd name="connsiteX11" fmla="*/ 191284 w 2138022"/>
                <a:gd name="connsiteY11" fmla="*/ 0 h 2647376"/>
                <a:gd name="connsiteX0" fmla="*/ 1631537 w 2138022"/>
                <a:gd name="connsiteY0" fmla="*/ 2647376 h 2647376"/>
                <a:gd name="connsiteX1" fmla="*/ 1636616 w 2138022"/>
                <a:gd name="connsiteY1" fmla="*/ 2641686 h 2647376"/>
                <a:gd name="connsiteX2" fmla="*/ 1631537 w 2138022"/>
                <a:gd name="connsiteY2" fmla="*/ 2647376 h 2647376"/>
                <a:gd name="connsiteX3" fmla="*/ 191284 w 2138022"/>
                <a:gd name="connsiteY3" fmla="*/ 0 h 2647376"/>
                <a:gd name="connsiteX4" fmla="*/ 1429002 w 2138022"/>
                <a:gd name="connsiteY4" fmla="*/ 0 h 2647376"/>
                <a:gd name="connsiteX5" fmla="*/ 1680296 w 2138022"/>
                <a:gd name="connsiteY5" fmla="*/ 146243 h 2647376"/>
                <a:gd name="connsiteX6" fmla="*/ 2138022 w 2138022"/>
                <a:gd name="connsiteY6" fmla="*/ 939458 h 2647376"/>
                <a:gd name="connsiteX7" fmla="*/ 1207798 w 2138022"/>
                <a:gd name="connsiteY7" fmla="*/ 1541901 h 2647376"/>
                <a:gd name="connsiteX8" fmla="*/ 491337 w 2138022"/>
                <a:gd name="connsiteY8" fmla="*/ 299986 h 2647376"/>
                <a:gd name="connsiteX9" fmla="*/ 0 w 2138022"/>
                <a:gd name="connsiteY9" fmla="*/ 74996 h 2647376"/>
                <a:gd name="connsiteX10" fmla="*/ 191284 w 2138022"/>
                <a:gd name="connsiteY10" fmla="*/ 0 h 2647376"/>
                <a:gd name="connsiteX0" fmla="*/ 191284 w 2138022"/>
                <a:gd name="connsiteY0" fmla="*/ 0 h 1541901"/>
                <a:gd name="connsiteX1" fmla="*/ 1429002 w 2138022"/>
                <a:gd name="connsiteY1" fmla="*/ 0 h 1541901"/>
                <a:gd name="connsiteX2" fmla="*/ 1680296 w 2138022"/>
                <a:gd name="connsiteY2" fmla="*/ 146243 h 1541901"/>
                <a:gd name="connsiteX3" fmla="*/ 2138022 w 2138022"/>
                <a:gd name="connsiteY3" fmla="*/ 939458 h 1541901"/>
                <a:gd name="connsiteX4" fmla="*/ 1207798 w 2138022"/>
                <a:gd name="connsiteY4" fmla="*/ 1541901 h 1541901"/>
                <a:gd name="connsiteX5" fmla="*/ 491337 w 2138022"/>
                <a:gd name="connsiteY5" fmla="*/ 299986 h 1541901"/>
                <a:gd name="connsiteX6" fmla="*/ 0 w 2138022"/>
                <a:gd name="connsiteY6" fmla="*/ 74996 h 1541901"/>
                <a:gd name="connsiteX7" fmla="*/ 191284 w 2138022"/>
                <a:gd name="connsiteY7" fmla="*/ 0 h 1541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38022" h="1541901">
                  <a:moveTo>
                    <a:pt x="191284" y="0"/>
                  </a:moveTo>
                  <a:lnTo>
                    <a:pt x="1429002" y="0"/>
                  </a:lnTo>
                  <a:cubicBezTo>
                    <a:pt x="1522768" y="0"/>
                    <a:pt x="1635288" y="67497"/>
                    <a:pt x="1680296" y="146243"/>
                  </a:cubicBezTo>
                  <a:lnTo>
                    <a:pt x="2138022" y="939458"/>
                  </a:lnTo>
                  <a:lnTo>
                    <a:pt x="1207798" y="1541901"/>
                  </a:lnTo>
                  <a:lnTo>
                    <a:pt x="491337" y="299986"/>
                  </a:lnTo>
                  <a:cubicBezTo>
                    <a:pt x="360063" y="71247"/>
                    <a:pt x="168780" y="-3750"/>
                    <a:pt x="0" y="74996"/>
                  </a:cubicBezTo>
                  <a:cubicBezTo>
                    <a:pt x="56260" y="29999"/>
                    <a:pt x="127523" y="0"/>
                    <a:pt x="1912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5" name="Freeform 74">
              <a:extLst>
                <a:ext uri="{FF2B5EF4-FFF2-40B4-BE49-F238E27FC236}">
                  <a16:creationId xmlns:a16="http://schemas.microsoft.com/office/drawing/2014/main" id="{B9D50853-0798-45F9-A027-B9CD3D6607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8400" y="3682379"/>
              <a:ext cx="1310149" cy="1227543"/>
            </a:xfrm>
            <a:custGeom>
              <a:avLst/>
              <a:gdLst>
                <a:gd name="connsiteX0" fmla="*/ 0 w 1196777"/>
                <a:gd name="connsiteY0" fmla="*/ 5276 h 1121319"/>
                <a:gd name="connsiteX1" fmla="*/ 308095 w 1196777"/>
                <a:gd name="connsiteY1" fmla="*/ 15507 h 1121319"/>
                <a:gd name="connsiteX2" fmla="*/ 560126 w 1196777"/>
                <a:gd name="connsiteY2" fmla="*/ 176723 h 1121319"/>
                <a:gd name="connsiteX3" fmla="*/ 1065618 w 1196777"/>
                <a:gd name="connsiteY3" fmla="*/ 176723 h 1121319"/>
                <a:gd name="connsiteX4" fmla="*/ 1196777 w 1196777"/>
                <a:gd name="connsiteY4" fmla="*/ 165439 h 1121319"/>
                <a:gd name="connsiteX5" fmla="*/ 731862 w 1196777"/>
                <a:gd name="connsiteY5" fmla="*/ 975149 h 1121319"/>
                <a:gd name="connsiteX6" fmla="*/ 476687 w 1196777"/>
                <a:gd name="connsiteY6" fmla="*/ 1121319 h 1121319"/>
                <a:gd name="connsiteX7" fmla="*/ 28575 w 1196777"/>
                <a:gd name="connsiteY7" fmla="*/ 1121319 h 1121319"/>
                <a:gd name="connsiteX8" fmla="*/ 0 w 1196777"/>
                <a:gd name="connsiteY8" fmla="*/ 5276 h 1121319"/>
                <a:gd name="connsiteX0" fmla="*/ 0 w 1196777"/>
                <a:gd name="connsiteY0" fmla="*/ 5276 h 1121319"/>
                <a:gd name="connsiteX1" fmla="*/ 498595 w 1196777"/>
                <a:gd name="connsiteY1" fmla="*/ 15507 h 1121319"/>
                <a:gd name="connsiteX2" fmla="*/ 560126 w 1196777"/>
                <a:gd name="connsiteY2" fmla="*/ 176723 h 1121319"/>
                <a:gd name="connsiteX3" fmla="*/ 1065618 w 1196777"/>
                <a:gd name="connsiteY3" fmla="*/ 176723 h 1121319"/>
                <a:gd name="connsiteX4" fmla="*/ 1196777 w 1196777"/>
                <a:gd name="connsiteY4" fmla="*/ 165439 h 1121319"/>
                <a:gd name="connsiteX5" fmla="*/ 731862 w 1196777"/>
                <a:gd name="connsiteY5" fmla="*/ 975149 h 1121319"/>
                <a:gd name="connsiteX6" fmla="*/ 476687 w 1196777"/>
                <a:gd name="connsiteY6" fmla="*/ 1121319 h 1121319"/>
                <a:gd name="connsiteX7" fmla="*/ 28575 w 1196777"/>
                <a:gd name="connsiteY7" fmla="*/ 1121319 h 1121319"/>
                <a:gd name="connsiteX8" fmla="*/ 0 w 1196777"/>
                <a:gd name="connsiteY8" fmla="*/ 5276 h 1121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6777" h="1121319">
                  <a:moveTo>
                    <a:pt x="0" y="5276"/>
                  </a:moveTo>
                  <a:cubicBezTo>
                    <a:pt x="119762" y="6915"/>
                    <a:pt x="405241" y="-13067"/>
                    <a:pt x="498595" y="15507"/>
                  </a:cubicBezTo>
                  <a:cubicBezTo>
                    <a:pt x="591949" y="44081"/>
                    <a:pt x="465622" y="149854"/>
                    <a:pt x="560126" y="176723"/>
                  </a:cubicBezTo>
                  <a:cubicBezTo>
                    <a:pt x="654630" y="203592"/>
                    <a:pt x="897121" y="176723"/>
                    <a:pt x="1065618" y="176723"/>
                  </a:cubicBezTo>
                  <a:cubicBezTo>
                    <a:pt x="1171631" y="174907"/>
                    <a:pt x="1155629" y="172962"/>
                    <a:pt x="1196777" y="165439"/>
                  </a:cubicBezTo>
                  <a:lnTo>
                    <a:pt x="731862" y="975149"/>
                  </a:lnTo>
                  <a:cubicBezTo>
                    <a:pt x="682999" y="1057637"/>
                    <a:pt x="570413" y="1121319"/>
                    <a:pt x="476687" y="1121319"/>
                  </a:cubicBezTo>
                  <a:lnTo>
                    <a:pt x="28575" y="1121319"/>
                  </a:lnTo>
                  <a:cubicBezTo>
                    <a:pt x="28575" y="749305"/>
                    <a:pt x="0" y="377290"/>
                    <a:pt x="0" y="527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6" name="Freeform 12">
              <a:extLst>
                <a:ext uri="{FF2B5EF4-FFF2-40B4-BE49-F238E27FC236}">
                  <a16:creationId xmlns:a16="http://schemas.microsoft.com/office/drawing/2014/main" id="{F3659C04-5248-4CC8-ADDD-EDC0EA5442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6922" y="1835575"/>
              <a:ext cx="2598140" cy="2900532"/>
            </a:xfrm>
            <a:custGeom>
              <a:avLst/>
              <a:gdLst>
                <a:gd name="T0" fmla="*/ 13 w 630"/>
                <a:gd name="T1" fmla="*/ 406 h 704"/>
                <a:gd name="T2" fmla="*/ 177 w 630"/>
                <a:gd name="T3" fmla="*/ 692 h 704"/>
                <a:gd name="T4" fmla="*/ 186 w 630"/>
                <a:gd name="T5" fmla="*/ 704 h 704"/>
                <a:gd name="T6" fmla="*/ 199 w 630"/>
                <a:gd name="T7" fmla="*/ 591 h 704"/>
                <a:gd name="T8" fmla="*/ 492 w 630"/>
                <a:gd name="T9" fmla="*/ 83 h 704"/>
                <a:gd name="T10" fmla="*/ 630 w 630"/>
                <a:gd name="T11" fmla="*/ 27 h 704"/>
                <a:gd name="T12" fmla="*/ 575 w 630"/>
                <a:gd name="T13" fmla="*/ 3 h 704"/>
                <a:gd name="T14" fmla="*/ 245 w 630"/>
                <a:gd name="T15" fmla="*/ 3 h 704"/>
                <a:gd name="T16" fmla="*/ 177 w 630"/>
                <a:gd name="T17" fmla="*/ 43 h 704"/>
                <a:gd name="T18" fmla="*/ 13 w 630"/>
                <a:gd name="T19" fmla="*/ 328 h 704"/>
                <a:gd name="T20" fmla="*/ 13 w 630"/>
                <a:gd name="T21" fmla="*/ 406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0" h="704">
                  <a:moveTo>
                    <a:pt x="13" y="406"/>
                  </a:moveTo>
                  <a:cubicBezTo>
                    <a:pt x="177" y="692"/>
                    <a:pt x="177" y="692"/>
                    <a:pt x="177" y="692"/>
                  </a:cubicBezTo>
                  <a:cubicBezTo>
                    <a:pt x="180" y="696"/>
                    <a:pt x="183" y="700"/>
                    <a:pt x="186" y="704"/>
                  </a:cubicBezTo>
                  <a:cubicBezTo>
                    <a:pt x="171" y="674"/>
                    <a:pt x="174" y="634"/>
                    <a:pt x="199" y="591"/>
                  </a:cubicBezTo>
                  <a:cubicBezTo>
                    <a:pt x="492" y="83"/>
                    <a:pt x="492" y="83"/>
                    <a:pt x="492" y="83"/>
                  </a:cubicBezTo>
                  <a:cubicBezTo>
                    <a:pt x="529" y="19"/>
                    <a:pt x="583" y="0"/>
                    <a:pt x="630" y="27"/>
                  </a:cubicBezTo>
                  <a:cubicBezTo>
                    <a:pt x="615" y="13"/>
                    <a:pt x="593" y="3"/>
                    <a:pt x="575" y="3"/>
                  </a:cubicBezTo>
                  <a:cubicBezTo>
                    <a:pt x="245" y="3"/>
                    <a:pt x="245" y="3"/>
                    <a:pt x="245" y="3"/>
                  </a:cubicBezTo>
                  <a:cubicBezTo>
                    <a:pt x="220" y="3"/>
                    <a:pt x="190" y="21"/>
                    <a:pt x="177" y="43"/>
                  </a:cubicBezTo>
                  <a:cubicBezTo>
                    <a:pt x="13" y="328"/>
                    <a:pt x="13" y="328"/>
                    <a:pt x="13" y="328"/>
                  </a:cubicBezTo>
                  <a:cubicBezTo>
                    <a:pt x="0" y="350"/>
                    <a:pt x="0" y="385"/>
                    <a:pt x="13" y="40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CBDE334A-F6A3-4DBE-9E16-72FC361EAF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809" y="3490069"/>
              <a:ext cx="1940702" cy="1419853"/>
            </a:xfrm>
            <a:custGeom>
              <a:avLst/>
              <a:gdLst/>
              <a:ahLst/>
              <a:cxnLst/>
              <a:rect l="l" t="t" r="r" b="b"/>
              <a:pathLst>
                <a:path w="1772766" h="1296988">
                  <a:moveTo>
                    <a:pt x="0" y="0"/>
                  </a:moveTo>
                  <a:cubicBezTo>
                    <a:pt x="63722" y="116210"/>
                    <a:pt x="202597" y="191176"/>
                    <a:pt x="401193" y="191176"/>
                  </a:cubicBezTo>
                  <a:cubicBezTo>
                    <a:pt x="401193" y="191176"/>
                    <a:pt x="1311793" y="171842"/>
                    <a:pt x="1772766" y="182552"/>
                  </a:cubicBezTo>
                  <a:lnTo>
                    <a:pt x="1772766" y="1296988"/>
                  </a:lnTo>
                  <a:lnTo>
                    <a:pt x="900113" y="1296988"/>
                  </a:lnTo>
                  <a:cubicBezTo>
                    <a:pt x="817531" y="1296988"/>
                    <a:pt x="720090" y="1248222"/>
                    <a:pt x="667512" y="1180778"/>
                  </a:cubicBezTo>
                  <a:cubicBezTo>
                    <a:pt x="656368" y="1169494"/>
                    <a:pt x="652367" y="1158340"/>
                    <a:pt x="644938" y="1150818"/>
                  </a:cubicBezTo>
                  <a:lnTo>
                    <a:pt x="510064" y="914636"/>
                  </a:lnTo>
                  <a:lnTo>
                    <a:pt x="168878" y="326063"/>
                  </a:lnTo>
                  <a:lnTo>
                    <a:pt x="26289" y="78727"/>
                  </a:lnTo>
                  <a:cubicBezTo>
                    <a:pt x="14859" y="56289"/>
                    <a:pt x="3715" y="2996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8" name="Freeform 20">
              <a:extLst>
                <a:ext uri="{FF2B5EF4-FFF2-40B4-BE49-F238E27FC236}">
                  <a16:creationId xmlns:a16="http://schemas.microsoft.com/office/drawing/2014/main" id="{1B505C23-FCC6-4E07-9225-8B2EB99358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7210" y="2338392"/>
              <a:ext cx="1544226" cy="2461419"/>
            </a:xfrm>
            <a:custGeom>
              <a:avLst/>
              <a:gdLst/>
              <a:ahLst/>
              <a:cxnLst/>
              <a:rect l="l" t="t" r="r" b="b"/>
              <a:pathLst>
                <a:path w="1410598" h="2248423">
                  <a:moveTo>
                    <a:pt x="937565" y="0"/>
                  </a:moveTo>
                  <a:cubicBezTo>
                    <a:pt x="1027835" y="156432"/>
                    <a:pt x="1173982" y="409698"/>
                    <a:pt x="1410598" y="819740"/>
                  </a:cubicBezTo>
                  <a:cubicBezTo>
                    <a:pt x="1459356" y="902236"/>
                    <a:pt x="1459356" y="1033480"/>
                    <a:pt x="1410598" y="1112226"/>
                  </a:cubicBezTo>
                  <a:cubicBezTo>
                    <a:pt x="1410598" y="1112226"/>
                    <a:pt x="1410598" y="1112226"/>
                    <a:pt x="791739" y="2184676"/>
                  </a:cubicBezTo>
                  <a:cubicBezTo>
                    <a:pt x="780487" y="2207175"/>
                    <a:pt x="761733" y="2229674"/>
                    <a:pt x="742980" y="2248423"/>
                  </a:cubicBezTo>
                  <a:cubicBezTo>
                    <a:pt x="810492" y="2135928"/>
                    <a:pt x="802991" y="1978436"/>
                    <a:pt x="701723" y="1805944"/>
                  </a:cubicBezTo>
                  <a:cubicBezTo>
                    <a:pt x="701723" y="1805944"/>
                    <a:pt x="701723" y="1805944"/>
                    <a:pt x="0" y="58957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E649CC1-694E-445F-8081-039BEBAF6CFF}"/>
              </a:ext>
            </a:extLst>
          </p:cNvPr>
          <p:cNvSpPr txBox="1"/>
          <p:nvPr/>
        </p:nvSpPr>
        <p:spPr>
          <a:xfrm rot="1898085">
            <a:off x="4598773" y="3094049"/>
            <a:ext cx="1198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Contents </a:t>
            </a:r>
          </a:p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Performance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6BFD24-45B0-4CEB-BE48-833052D10F94}"/>
              </a:ext>
            </a:extLst>
          </p:cNvPr>
          <p:cNvSpPr txBox="1"/>
          <p:nvPr/>
        </p:nvSpPr>
        <p:spPr>
          <a:xfrm rot="19719727">
            <a:off x="6551989" y="3342472"/>
            <a:ext cx="1198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Contents </a:t>
            </a:r>
          </a:p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Performance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52DD8E-9734-426C-9C62-C29DFBB0AD2B}"/>
              </a:ext>
            </a:extLst>
          </p:cNvPr>
          <p:cNvSpPr txBox="1"/>
          <p:nvPr/>
        </p:nvSpPr>
        <p:spPr>
          <a:xfrm>
            <a:off x="5496051" y="4567376"/>
            <a:ext cx="1198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Contents </a:t>
            </a:r>
          </a:p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Performance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grpSp>
        <p:nvGrpSpPr>
          <p:cNvPr id="12" name="그룹 6">
            <a:extLst>
              <a:ext uri="{FF2B5EF4-FFF2-40B4-BE49-F238E27FC236}">
                <a16:creationId xmlns:a16="http://schemas.microsoft.com/office/drawing/2014/main" id="{D8E58234-9C4B-42FA-B3DA-A3AE1589E65E}"/>
              </a:ext>
            </a:extLst>
          </p:cNvPr>
          <p:cNvGrpSpPr/>
          <p:nvPr/>
        </p:nvGrpSpPr>
        <p:grpSpPr>
          <a:xfrm>
            <a:off x="7549725" y="2380240"/>
            <a:ext cx="3744000" cy="1107995"/>
            <a:chOff x="7637355" y="2159174"/>
            <a:chExt cx="3744000" cy="110799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74EE866-BEB3-49B7-90D2-E6C75AAB00EB}"/>
                </a:ext>
              </a:extLst>
            </p:cNvPr>
            <p:cNvSpPr txBox="1"/>
            <p:nvPr/>
          </p:nvSpPr>
          <p:spPr>
            <a:xfrm>
              <a:off x="7658850" y="2436172"/>
              <a:ext cx="370101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6CB1B24-ADC0-4B17-9C3B-78AD65C3C265}"/>
                </a:ext>
              </a:extLst>
            </p:cNvPr>
            <p:cNvSpPr txBox="1"/>
            <p:nvPr/>
          </p:nvSpPr>
          <p:spPr>
            <a:xfrm>
              <a:off x="7653348" y="2159174"/>
              <a:ext cx="37120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rgbClr val="F18A9A"/>
                  </a:solidFill>
                </a:rPr>
                <a:t>Contents _ Graph </a:t>
              </a:r>
              <a:endParaRPr lang="ko-KR" altLang="en-US" sz="1200" b="1" dirty="0">
                <a:solidFill>
                  <a:srgbClr val="F18A9A"/>
                </a:solidFill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0701312-47A4-4293-8E77-03E13DA09B8B}"/>
                </a:ext>
              </a:extLst>
            </p:cNvPr>
            <p:cNvCxnSpPr/>
            <p:nvPr/>
          </p:nvCxnSpPr>
          <p:spPr>
            <a:xfrm>
              <a:off x="7637355" y="2436172"/>
              <a:ext cx="3744000" cy="0"/>
            </a:xfrm>
            <a:prstGeom prst="line">
              <a:avLst/>
            </a:prstGeom>
            <a:ln>
              <a:solidFill>
                <a:srgbClr val="F18A9A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그룹 7">
            <a:extLst>
              <a:ext uri="{FF2B5EF4-FFF2-40B4-BE49-F238E27FC236}">
                <a16:creationId xmlns:a16="http://schemas.microsoft.com/office/drawing/2014/main" id="{0D016346-A64A-4CAA-83DD-07D31639E93E}"/>
              </a:ext>
            </a:extLst>
          </p:cNvPr>
          <p:cNvGrpSpPr/>
          <p:nvPr/>
        </p:nvGrpSpPr>
        <p:grpSpPr>
          <a:xfrm>
            <a:off x="892783" y="2365844"/>
            <a:ext cx="3744000" cy="1107995"/>
            <a:chOff x="890962" y="2144778"/>
            <a:chExt cx="3744000" cy="110799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AD50B4E-8E9C-4E60-932F-A2A6DBE80655}"/>
                </a:ext>
              </a:extLst>
            </p:cNvPr>
            <p:cNvSpPr txBox="1"/>
            <p:nvPr/>
          </p:nvSpPr>
          <p:spPr>
            <a:xfrm>
              <a:off x="912456" y="2421776"/>
              <a:ext cx="37010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986A28D-40C7-4711-8819-E05F21B168B9}"/>
                </a:ext>
              </a:extLst>
            </p:cNvPr>
            <p:cNvSpPr txBox="1"/>
            <p:nvPr/>
          </p:nvSpPr>
          <p:spPr>
            <a:xfrm>
              <a:off x="906954" y="2144778"/>
              <a:ext cx="37120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F18A9A"/>
                  </a:solidFill>
                </a:rPr>
                <a:t>Contents _ Graph </a:t>
              </a:r>
              <a:endParaRPr lang="ko-KR" altLang="en-US" sz="1200" b="1" dirty="0">
                <a:solidFill>
                  <a:srgbClr val="F18A9A"/>
                </a:solidFill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86CBED2-9738-4FCF-BCFC-72CDEB2781CC}"/>
                </a:ext>
              </a:extLst>
            </p:cNvPr>
            <p:cNvCxnSpPr/>
            <p:nvPr/>
          </p:nvCxnSpPr>
          <p:spPr>
            <a:xfrm>
              <a:off x="890962" y="2421776"/>
              <a:ext cx="3744000" cy="0"/>
            </a:xfrm>
            <a:prstGeom prst="line">
              <a:avLst/>
            </a:prstGeom>
            <a:ln>
              <a:solidFill>
                <a:srgbClr val="F18A9A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그룹 3">
            <a:extLst>
              <a:ext uri="{FF2B5EF4-FFF2-40B4-BE49-F238E27FC236}">
                <a16:creationId xmlns:a16="http://schemas.microsoft.com/office/drawing/2014/main" id="{FCB25BAE-C58F-4BAA-B331-A36877561F60}"/>
              </a:ext>
            </a:extLst>
          </p:cNvPr>
          <p:cNvGrpSpPr/>
          <p:nvPr/>
        </p:nvGrpSpPr>
        <p:grpSpPr>
          <a:xfrm>
            <a:off x="3758813" y="5365335"/>
            <a:ext cx="4677286" cy="923329"/>
            <a:chOff x="4636424" y="5144267"/>
            <a:chExt cx="2918420" cy="92332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B850BC0-6C6A-49B8-939A-B197D4DC3F6B}"/>
                </a:ext>
              </a:extLst>
            </p:cNvPr>
            <p:cNvSpPr txBox="1"/>
            <p:nvPr/>
          </p:nvSpPr>
          <p:spPr>
            <a:xfrm>
              <a:off x="4646212" y="5421265"/>
              <a:ext cx="28995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C635D2D-D146-4588-86B9-9A33CABE09C4}"/>
                </a:ext>
              </a:extLst>
            </p:cNvPr>
            <p:cNvSpPr txBox="1"/>
            <p:nvPr/>
          </p:nvSpPr>
          <p:spPr>
            <a:xfrm>
              <a:off x="4636424" y="5144267"/>
              <a:ext cx="29081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rgbClr val="F18A9A"/>
                  </a:solidFill>
                </a:rPr>
                <a:t>Contents _ Graph </a:t>
              </a:r>
              <a:endParaRPr lang="ko-KR" altLang="en-US" sz="1200" b="1" dirty="0">
                <a:solidFill>
                  <a:srgbClr val="F18A9A"/>
                </a:solidFill>
              </a:endParaRP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F0FB6D2-D381-4618-8080-45BE1929F34C}"/>
                </a:ext>
              </a:extLst>
            </p:cNvPr>
            <p:cNvCxnSpPr/>
            <p:nvPr/>
          </p:nvCxnSpPr>
          <p:spPr>
            <a:xfrm>
              <a:off x="4636424" y="5421265"/>
              <a:ext cx="2918420" cy="0"/>
            </a:xfrm>
            <a:prstGeom prst="line">
              <a:avLst/>
            </a:prstGeom>
            <a:ln>
              <a:solidFill>
                <a:srgbClr val="F18A9A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 - COLOR 0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FFBFD"/>
      </a:accent1>
      <a:accent2>
        <a:srgbClr val="0AA6ED"/>
      </a:accent2>
      <a:accent3>
        <a:srgbClr val="0085F2"/>
      </a:accent3>
      <a:accent4>
        <a:srgbClr val="125AC4"/>
      </a:accent4>
      <a:accent5>
        <a:srgbClr val="00307E"/>
      </a:accent5>
      <a:accent6>
        <a:srgbClr val="00001F"/>
      </a:accent6>
      <a:hlink>
        <a:srgbClr val="FFFFFF"/>
      </a:hlink>
      <a:folHlink>
        <a:srgbClr val="26262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 - COLOR 0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FFBFD"/>
      </a:accent1>
      <a:accent2>
        <a:srgbClr val="0AA6ED"/>
      </a:accent2>
      <a:accent3>
        <a:srgbClr val="0085F2"/>
      </a:accent3>
      <a:accent4>
        <a:srgbClr val="125AC4"/>
      </a:accent4>
      <a:accent5>
        <a:srgbClr val="00307E"/>
      </a:accent5>
      <a:accent6>
        <a:srgbClr val="00001F"/>
      </a:accent6>
      <a:hlink>
        <a:srgbClr val="FFFFFF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 - COLOR 0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FFBFD"/>
      </a:accent1>
      <a:accent2>
        <a:srgbClr val="0AA6ED"/>
      </a:accent2>
      <a:accent3>
        <a:srgbClr val="0085F2"/>
      </a:accent3>
      <a:accent4>
        <a:srgbClr val="125AC4"/>
      </a:accent4>
      <a:accent5>
        <a:srgbClr val="00307E"/>
      </a:accent5>
      <a:accent6>
        <a:srgbClr val="00001F"/>
      </a:accent6>
      <a:hlink>
        <a:srgbClr val="FFFFFF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4611</TotalTime>
  <Words>5370</Words>
  <Application>Microsoft Office PowerPoint</Application>
  <PresentationFormat>Panorámica</PresentationFormat>
  <Paragraphs>607</Paragraphs>
  <Slides>52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52</vt:i4>
      </vt:variant>
    </vt:vector>
  </HeadingPairs>
  <TitlesOfParts>
    <vt:vector size="64" baseType="lpstr">
      <vt:lpstr>맑은 고딕</vt:lpstr>
      <vt:lpstr>Arial</vt:lpstr>
      <vt:lpstr>Arial Unicode MS</vt:lpstr>
      <vt:lpstr>Calibri</vt:lpstr>
      <vt:lpstr>Doppio One</vt:lpstr>
      <vt:lpstr>FZShuTi</vt:lpstr>
      <vt:lpstr>HY견명조</vt:lpstr>
      <vt:lpstr>Wingdings</vt:lpstr>
      <vt:lpstr>印品黑体</vt:lpstr>
      <vt:lpstr>Cover and End Slide Master</vt:lpstr>
      <vt:lpstr>Contents Slide Master</vt:lpstr>
      <vt:lpstr>Section Break Slide 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eduardo</cp:lastModifiedBy>
  <cp:revision>127</cp:revision>
  <dcterms:created xsi:type="dcterms:W3CDTF">2020-01-20T05:08:25Z</dcterms:created>
  <dcterms:modified xsi:type="dcterms:W3CDTF">2023-11-19T14:13:38Z</dcterms:modified>
</cp:coreProperties>
</file>