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6f6d5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6f6d5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69525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69525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6952589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695258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76f6d53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76f6d53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YcrI-QL5xrM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.png"/><Relationship Id="rId13" Type="http://schemas.openxmlformats.org/officeDocument/2006/relationships/image" Target="../media/image16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25" y="54900"/>
            <a:ext cx="409150" cy="4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Making memorable messages</a:t>
            </a:r>
            <a:endParaRPr b="1" sz="4800"/>
          </a:p>
        </p:txBody>
      </p:sp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B0D4"/>
                </a:solidFill>
              </a:rPr>
              <a:t>Changing the world &gt; Media Production &gt; </a:t>
            </a:r>
            <a:r>
              <a:rPr b="1" lang="en">
                <a:solidFill>
                  <a:srgbClr val="2BB0D4"/>
                </a:solidFill>
              </a:rPr>
              <a:t>Making memorable messages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4100" y="844850"/>
            <a:ext cx="2895926" cy="2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900450" y="1536550"/>
            <a:ext cx="7437600" cy="23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Appeal</a:t>
            </a:r>
            <a:r>
              <a:rPr lang="en" sz="2000">
                <a:solidFill>
                  <a:schemeClr val="dk1"/>
                </a:solidFill>
              </a:rPr>
              <a:t> - how interesting it is to the listener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Clarity</a:t>
            </a:r>
            <a:r>
              <a:rPr lang="en" sz="2000">
                <a:solidFill>
                  <a:schemeClr val="dk1"/>
                </a:solidFill>
              </a:rPr>
              <a:t> - how clear the message is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Directness</a:t>
            </a:r>
            <a:r>
              <a:rPr lang="en" sz="2000">
                <a:solidFill>
                  <a:schemeClr val="dk1"/>
                </a:solidFill>
              </a:rPr>
              <a:t> - how clear the speaker’s intentions are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Stickiness</a:t>
            </a:r>
            <a:r>
              <a:rPr lang="en" sz="2000">
                <a:solidFill>
                  <a:schemeClr val="dk1"/>
                </a:solidFill>
              </a:rPr>
              <a:t> - how easy it is to remember the message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Credibility</a:t>
            </a:r>
            <a:r>
              <a:rPr lang="en" sz="2000">
                <a:solidFill>
                  <a:schemeClr val="dk1"/>
                </a:solidFill>
              </a:rPr>
              <a:t> - whether the audience will take you seriously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rgbClr val="2BB0D4"/>
                </a:solidFill>
              </a:rPr>
              <a:t>Transparency</a:t>
            </a:r>
            <a:r>
              <a:rPr lang="en" sz="2000">
                <a:solidFill>
                  <a:schemeClr val="dk1"/>
                </a:solidFill>
              </a:rPr>
              <a:t> - how well your audience can understand the motives behind the message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4" name="Google Shape;164;p38"/>
          <p:cNvSpPr txBox="1"/>
          <p:nvPr/>
        </p:nvSpPr>
        <p:spPr>
          <a:xfrm>
            <a:off x="695675" y="780500"/>
            <a:ext cx="7437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There are six ways you can make your message memorable: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847075" y="4122600"/>
            <a:ext cx="7943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B0D4"/>
                </a:solidFill>
              </a:rPr>
              <a:t>Can you think of any examples that have used one/some of the above?</a:t>
            </a:r>
            <a:endParaRPr b="1" sz="1800">
              <a:solidFill>
                <a:srgbClr val="2BB0D4"/>
              </a:solidFill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BB0D4"/>
                </a:solidFill>
              </a:rPr>
              <a:t>What makes a memorable message?</a:t>
            </a:r>
            <a:endParaRPr b="1" sz="3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ter noticing an unprecedented number of people begging on New York City's streets, Andres Serrano embarked on a project to collect some of the signs homeless people use to tell their stories and ask for change.&#10;&#10;To read more about his project, visit Creative Time Reports:&#10;http://creativetimereports.org/2013/12/18/sign-of-the-times-new-york-city-homeless-andres-serrano/" id="171" name="Google Shape;171;p39" title="Andres Serrano's Signs of the Tim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775" y="7814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9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BB0D4"/>
                </a:solidFill>
              </a:rPr>
              <a:t>Sign of the times</a:t>
            </a:r>
            <a:endParaRPr b="1" sz="300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180" name="Google Shape;1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 rotWithShape="1">
          <a:blip r:embed="rId7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