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14"/>
  </p:notesMasterIdLst>
  <p:sldIdLst>
    <p:sldId id="256" r:id="rId4"/>
    <p:sldId id="257" r:id="rId5"/>
    <p:sldId id="258" r:id="rId6"/>
    <p:sldId id="259" r:id="rId7"/>
    <p:sldId id="260" r:id="rId8"/>
    <p:sldId id="261" r:id="rId9"/>
    <p:sldId id="262" r:id="rId10"/>
    <p:sldId id="263" r:id="rId11"/>
    <p:sldId id="264" r:id="rId12"/>
    <p:sldId id="265" r:id="rId13"/>
  </p:sldIdLst>
  <p:sldSz cx="9144000" cy="5143500" type="screen16x9"/>
  <p:notesSz cx="6858000" cy="9144000"/>
  <p:embeddedFontLst>
    <p:embeddedFont>
      <p:font typeface="Lobster"/>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135"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font" Target="fonts/font1.fntdata"/><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2756ba39f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2756ba39f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52756ba39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52756ba3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e0325805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e0325805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c9721f7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c9721f7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c9721f780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c9721f78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4c9721f78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4c9721f78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c9721f78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c9721f78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4c9721f78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4c9721f78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4c9721f78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4c9721f78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4f41aa3d4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4f41aa3d4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0" name="Google Shape;60;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1" name="Google Shape;61;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4" name="Google Shape;64;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8" name="Google Shape;6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2" name="Google Shape;72;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3" name="Google Shape;7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9" name="Google Shape;79;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0" name="Google Shape;80;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1"/>
        <p:cNvGrpSpPr/>
        <p:nvPr/>
      </p:nvGrpSpPr>
      <p:grpSpPr>
        <a:xfrm>
          <a:off x="0" y="0"/>
          <a:ext cx="0" cy="0"/>
          <a:chOff x="0" y="0"/>
          <a:chExt cx="0" cy="0"/>
        </a:xfrm>
      </p:grpSpPr>
      <p:sp>
        <p:nvSpPr>
          <p:cNvPr id="82" name="Google Shape;82;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3" name="Google Shape;8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4"/>
        <p:cNvGrpSpPr/>
        <p:nvPr/>
      </p:nvGrpSpPr>
      <p:grpSpPr>
        <a:xfrm>
          <a:off x="0" y="0"/>
          <a:ext cx="0" cy="0"/>
          <a:chOff x="0" y="0"/>
          <a:chExt cx="0" cy="0"/>
        </a:xfrm>
      </p:grpSpPr>
      <p:sp>
        <p:nvSpPr>
          <p:cNvPr id="85" name="Google Shape;85;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7" name="Google Shape;87;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8" name="Google Shape;88;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9" name="Google Shape;89;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Google Shape;91;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92" name="Google Shape;92;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Google Shape;94;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5" name="Google Shape;95;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6" name="Google Shape;96;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9" name="Google Shape;109;p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3" name="Google Shape;113;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4"/>
        <p:cNvGrpSpPr/>
        <p:nvPr/>
      </p:nvGrpSpPr>
      <p:grpSpPr>
        <a:xfrm>
          <a:off x="0" y="0"/>
          <a:ext cx="0" cy="0"/>
          <a:chOff x="0" y="0"/>
          <a:chExt cx="0" cy="0"/>
        </a:xfrm>
      </p:grpSpPr>
      <p:sp>
        <p:nvSpPr>
          <p:cNvPr id="115" name="Google Shape;11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7" name="Google Shape;117;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8"/>
        <p:cNvGrpSpPr/>
        <p:nvPr/>
      </p:nvGrpSpPr>
      <p:grpSpPr>
        <a:xfrm>
          <a:off x="0" y="0"/>
          <a:ext cx="0" cy="0"/>
          <a:chOff x="0" y="0"/>
          <a:chExt cx="0" cy="0"/>
        </a:xfrm>
      </p:grpSpPr>
      <p:sp>
        <p:nvSpPr>
          <p:cNvPr id="119" name="Google Shape;11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0" name="Google Shape;120;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1" name="Google Shape;121;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2" name="Google Shape;122;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sp>
        <p:nvSpPr>
          <p:cNvPr id="124" name="Google Shape;12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6"/>
        <p:cNvGrpSpPr/>
        <p:nvPr/>
      </p:nvGrpSpPr>
      <p:grpSpPr>
        <a:xfrm>
          <a:off x="0" y="0"/>
          <a:ext cx="0" cy="0"/>
          <a:chOff x="0" y="0"/>
          <a:chExt cx="0" cy="0"/>
        </a:xfrm>
      </p:grpSpPr>
      <p:sp>
        <p:nvSpPr>
          <p:cNvPr id="127" name="Google Shape;127;p3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 name="Google Shape;128;p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9" name="Google Shape;12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0"/>
        <p:cNvGrpSpPr/>
        <p:nvPr/>
      </p:nvGrpSpPr>
      <p:grpSpPr>
        <a:xfrm>
          <a:off x="0" y="0"/>
          <a:ext cx="0" cy="0"/>
          <a:chOff x="0" y="0"/>
          <a:chExt cx="0" cy="0"/>
        </a:xfrm>
      </p:grpSpPr>
      <p:sp>
        <p:nvSpPr>
          <p:cNvPr id="131" name="Google Shape;131;p3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2" name="Google Shape;132;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3"/>
        <p:cNvGrpSpPr/>
        <p:nvPr/>
      </p:nvGrpSpPr>
      <p:grpSpPr>
        <a:xfrm>
          <a:off x="0" y="0"/>
          <a:ext cx="0" cy="0"/>
          <a:chOff x="0" y="0"/>
          <a:chExt cx="0" cy="0"/>
        </a:xfrm>
      </p:grpSpPr>
      <p:sp>
        <p:nvSpPr>
          <p:cNvPr id="134" name="Google Shape;134;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6" name="Google Shape;136;p3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7" name="Google Shape;137;p3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8" name="Google Shape;13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9"/>
        <p:cNvGrpSpPr/>
        <p:nvPr/>
      </p:nvGrpSpPr>
      <p:grpSpPr>
        <a:xfrm>
          <a:off x="0" y="0"/>
          <a:ext cx="0" cy="0"/>
          <a:chOff x="0" y="0"/>
          <a:chExt cx="0" cy="0"/>
        </a:xfrm>
      </p:grpSpPr>
      <p:sp>
        <p:nvSpPr>
          <p:cNvPr id="140" name="Google Shape;140;p3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41" name="Google Shape;14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2"/>
        <p:cNvGrpSpPr/>
        <p:nvPr/>
      </p:nvGrpSpPr>
      <p:grpSpPr>
        <a:xfrm>
          <a:off x="0" y="0"/>
          <a:ext cx="0" cy="0"/>
          <a:chOff x="0" y="0"/>
          <a:chExt cx="0" cy="0"/>
        </a:xfrm>
      </p:grpSpPr>
      <p:sp>
        <p:nvSpPr>
          <p:cNvPr id="143" name="Google Shape;143;p3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4" name="Google Shape;144;p3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45" name="Google Shape;14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3">
            <a:alphaModFix/>
          </a:blip>
          <a:srcRect t="39" b="29"/>
          <a:stretch/>
        </p:blipFill>
        <p:spPr>
          <a:xfrm>
            <a:off x="1" y="0"/>
            <a:ext cx="497998" cy="5143498"/>
          </a:xfrm>
          <a:prstGeom prst="rect">
            <a:avLst/>
          </a:prstGeom>
          <a:noFill/>
          <a:ln>
            <a:noFill/>
          </a:ln>
        </p:spPr>
      </p:pic>
      <p:pic>
        <p:nvPicPr>
          <p:cNvPr id="10" name="Google Shape;10;p1"/>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11" name="Google Shape;11;p1"/>
          <p:cNvPicPr preferRelativeResize="0"/>
          <p:nvPr/>
        </p:nvPicPr>
        <p:blipFill>
          <a:blip r:embed="rId15">
            <a:alphaModFix/>
          </a:blip>
          <a:stretch>
            <a:fillRect/>
          </a:stretch>
        </p:blipFill>
        <p:spPr>
          <a:xfrm>
            <a:off x="8273610" y="4743825"/>
            <a:ext cx="801965" cy="331626"/>
          </a:xfrm>
          <a:prstGeom prst="rect">
            <a:avLst/>
          </a:prstGeom>
          <a:noFill/>
          <a:ln>
            <a:noFill/>
          </a:ln>
        </p:spPr>
      </p:pic>
      <p:pic>
        <p:nvPicPr>
          <p:cNvPr id="12" name="Google Shape;12;p1"/>
          <p:cNvPicPr preferRelativeResize="0"/>
          <p:nvPr/>
        </p:nvPicPr>
        <p:blipFill>
          <a:blip r:embed="rId16">
            <a:alphaModFix/>
          </a:blip>
          <a:stretch>
            <a:fillRect/>
          </a:stretch>
        </p:blipFill>
        <p:spPr>
          <a:xfrm>
            <a:off x="38286" y="578238"/>
            <a:ext cx="421426" cy="30628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6" name="Google Shape;56;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7" name="Google Shape;5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01" name="Google Shape;101;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02" name="Google Shape;102;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pic>
        <p:nvPicPr>
          <p:cNvPr id="103" name="Google Shape;103;p25"/>
          <p:cNvPicPr preferRelativeResize="0"/>
          <p:nvPr/>
        </p:nvPicPr>
        <p:blipFill rotWithShape="1">
          <a:blip r:embed="rId13">
            <a:alphaModFix/>
          </a:blip>
          <a:srcRect t="39" b="29"/>
          <a:stretch/>
        </p:blipFill>
        <p:spPr>
          <a:xfrm>
            <a:off x="1" y="0"/>
            <a:ext cx="497998" cy="5143498"/>
          </a:xfrm>
          <a:prstGeom prst="rect">
            <a:avLst/>
          </a:prstGeom>
          <a:noFill/>
          <a:ln>
            <a:noFill/>
          </a:ln>
        </p:spPr>
      </p:pic>
      <p:pic>
        <p:nvPicPr>
          <p:cNvPr id="104" name="Google Shape;104;p25"/>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105" name="Google Shape;105;p25"/>
          <p:cNvPicPr preferRelativeResize="0"/>
          <p:nvPr/>
        </p:nvPicPr>
        <p:blipFill>
          <a:blip r:embed="rId15">
            <a:alphaModFix/>
          </a:blip>
          <a:stretch>
            <a:fillRect/>
          </a:stretch>
        </p:blipFill>
        <p:spPr>
          <a:xfrm>
            <a:off x="8273610" y="4743825"/>
            <a:ext cx="801965" cy="331626"/>
          </a:xfrm>
          <a:prstGeom prst="rect">
            <a:avLst/>
          </a:prstGeom>
          <a:noFill/>
          <a:ln>
            <a:noFill/>
          </a:ln>
        </p:spPr>
      </p:pic>
      <p:pic>
        <p:nvPicPr>
          <p:cNvPr id="106" name="Google Shape;106;p25"/>
          <p:cNvPicPr preferRelativeResize="0"/>
          <p:nvPr/>
        </p:nvPicPr>
        <p:blipFill>
          <a:blip r:embed="rId16">
            <a:alphaModFix/>
          </a:blip>
          <a:stretch>
            <a:fillRect/>
          </a:stretch>
        </p:blipFill>
        <p:spPr>
          <a:xfrm>
            <a:off x="38286" y="512500"/>
            <a:ext cx="421426" cy="3530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png"/><Relationship Id="rId12"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drive.google.com/open?id=1Fr6QCKR1MKxzXP7-3wq9QRxn9d2263Y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37"/>
          <p:cNvPicPr preferRelativeResize="0"/>
          <p:nvPr/>
        </p:nvPicPr>
        <p:blipFill rotWithShape="1">
          <a:blip r:embed="rId3">
            <a:alphaModFix/>
          </a:blip>
          <a:srcRect t="39" b="29"/>
          <a:stretch/>
        </p:blipFill>
        <p:spPr>
          <a:xfrm>
            <a:off x="1" y="0"/>
            <a:ext cx="497998" cy="5143498"/>
          </a:xfrm>
          <a:prstGeom prst="rect">
            <a:avLst/>
          </a:prstGeom>
          <a:noFill/>
          <a:ln>
            <a:noFill/>
          </a:ln>
        </p:spPr>
      </p:pic>
      <p:pic>
        <p:nvPicPr>
          <p:cNvPr id="153" name="Google Shape;153;p37"/>
          <p:cNvPicPr preferRelativeResize="0"/>
          <p:nvPr/>
        </p:nvPicPr>
        <p:blipFill>
          <a:blip r:embed="rId4">
            <a:alphaModFix/>
          </a:blip>
          <a:stretch>
            <a:fillRect/>
          </a:stretch>
        </p:blipFill>
        <p:spPr>
          <a:xfrm>
            <a:off x="570800" y="4743825"/>
            <a:ext cx="1761387" cy="331625"/>
          </a:xfrm>
          <a:prstGeom prst="rect">
            <a:avLst/>
          </a:prstGeom>
          <a:noFill/>
          <a:ln>
            <a:noFill/>
          </a:ln>
        </p:spPr>
      </p:pic>
      <p:pic>
        <p:nvPicPr>
          <p:cNvPr id="154" name="Google Shape;154;p37"/>
          <p:cNvPicPr preferRelativeResize="0"/>
          <p:nvPr/>
        </p:nvPicPr>
        <p:blipFill>
          <a:blip r:embed="rId5">
            <a:alphaModFix/>
          </a:blip>
          <a:stretch>
            <a:fillRect/>
          </a:stretch>
        </p:blipFill>
        <p:spPr>
          <a:xfrm>
            <a:off x="8273610" y="4743825"/>
            <a:ext cx="801965" cy="331626"/>
          </a:xfrm>
          <a:prstGeom prst="rect">
            <a:avLst/>
          </a:prstGeom>
          <a:noFill/>
          <a:ln>
            <a:noFill/>
          </a:ln>
        </p:spPr>
      </p:pic>
      <p:pic>
        <p:nvPicPr>
          <p:cNvPr id="155" name="Google Shape;155;p37"/>
          <p:cNvPicPr preferRelativeResize="0"/>
          <p:nvPr/>
        </p:nvPicPr>
        <p:blipFill>
          <a:blip r:embed="rId6">
            <a:alphaModFix/>
          </a:blip>
          <a:stretch>
            <a:fillRect/>
          </a:stretch>
        </p:blipFill>
        <p:spPr>
          <a:xfrm>
            <a:off x="5619138" y="1073763"/>
            <a:ext cx="2858124" cy="2858124"/>
          </a:xfrm>
          <a:prstGeom prst="rect">
            <a:avLst/>
          </a:prstGeom>
          <a:noFill/>
          <a:ln>
            <a:noFill/>
          </a:ln>
        </p:spPr>
      </p:pic>
      <p:sp>
        <p:nvSpPr>
          <p:cNvPr id="156" name="Google Shape;156;p37"/>
          <p:cNvSpPr txBox="1">
            <a:spLocks noGrp="1"/>
          </p:cNvSpPr>
          <p:nvPr>
            <p:ph type="ctrTitle"/>
          </p:nvPr>
        </p:nvSpPr>
        <p:spPr>
          <a:xfrm>
            <a:off x="788250" y="1095600"/>
            <a:ext cx="4230600" cy="261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da-DK" sz="4800" b="1"/>
              <a:t>Kunsten at overtale</a:t>
            </a:r>
            <a:endParaRPr sz="4800" b="1"/>
          </a:p>
        </p:txBody>
      </p:sp>
      <p:sp>
        <p:nvSpPr>
          <p:cNvPr id="157" name="Google Shape;157;p37"/>
          <p:cNvSpPr txBox="1"/>
          <p:nvPr/>
        </p:nvSpPr>
        <p:spPr>
          <a:xfrm>
            <a:off x="988800" y="53850"/>
            <a:ext cx="8010900" cy="3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a:solidFill>
                  <a:srgbClr val="F7931D"/>
                </a:solidFill>
              </a:rPr>
              <a:t>Arbejde med online interessenter &gt; Medborgerskab &gt; </a:t>
            </a:r>
            <a:r>
              <a:rPr lang="da-DK" b="1">
                <a:solidFill>
                  <a:srgbClr val="F7931D"/>
                </a:solidFill>
              </a:rPr>
              <a:t>Kunsten at overtale</a:t>
            </a:r>
            <a:endParaRPr b="1">
              <a:solidFill>
                <a:srgbClr val="F7931D"/>
              </a:solidFill>
            </a:endParaRPr>
          </a:p>
        </p:txBody>
      </p:sp>
      <p:pic>
        <p:nvPicPr>
          <p:cNvPr id="158" name="Google Shape;158;p37"/>
          <p:cNvPicPr preferRelativeResize="0"/>
          <p:nvPr/>
        </p:nvPicPr>
        <p:blipFill>
          <a:blip r:embed="rId7">
            <a:alphaModFix/>
          </a:blip>
          <a:stretch>
            <a:fillRect/>
          </a:stretch>
        </p:blipFill>
        <p:spPr>
          <a:xfrm>
            <a:off x="552736" y="113525"/>
            <a:ext cx="456307" cy="3316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46"/>
          <p:cNvPicPr preferRelativeResize="0"/>
          <p:nvPr/>
        </p:nvPicPr>
        <p:blipFill rotWithShape="1">
          <a:blip r:embed="rId3">
            <a:alphaModFix/>
          </a:blip>
          <a:srcRect t="39" b="29"/>
          <a:stretch/>
        </p:blipFill>
        <p:spPr>
          <a:xfrm>
            <a:off x="1" y="0"/>
            <a:ext cx="497998" cy="5143498"/>
          </a:xfrm>
          <a:prstGeom prst="rect">
            <a:avLst/>
          </a:prstGeom>
          <a:noFill/>
          <a:ln>
            <a:noFill/>
          </a:ln>
        </p:spPr>
      </p:pic>
      <p:pic>
        <p:nvPicPr>
          <p:cNvPr id="284" name="Google Shape;284;p46"/>
          <p:cNvPicPr preferRelativeResize="0"/>
          <p:nvPr/>
        </p:nvPicPr>
        <p:blipFill>
          <a:blip r:embed="rId4">
            <a:alphaModFix/>
          </a:blip>
          <a:stretch>
            <a:fillRect/>
          </a:stretch>
        </p:blipFill>
        <p:spPr>
          <a:xfrm>
            <a:off x="38286" y="578238"/>
            <a:ext cx="421426" cy="306280"/>
          </a:xfrm>
          <a:prstGeom prst="rect">
            <a:avLst/>
          </a:prstGeom>
          <a:noFill/>
          <a:ln>
            <a:noFill/>
          </a:ln>
        </p:spPr>
      </p:pic>
      <p:pic>
        <p:nvPicPr>
          <p:cNvPr id="285" name="Google Shape;285;p46"/>
          <p:cNvPicPr preferRelativeResize="0"/>
          <p:nvPr/>
        </p:nvPicPr>
        <p:blipFill rotWithShape="1">
          <a:blip r:embed="rId5">
            <a:alphaModFix/>
          </a:blip>
          <a:srcRect/>
          <a:stretch/>
        </p:blipFill>
        <p:spPr>
          <a:xfrm>
            <a:off x="2313182" y="703750"/>
            <a:ext cx="4517626" cy="1868000"/>
          </a:xfrm>
          <a:prstGeom prst="rect">
            <a:avLst/>
          </a:prstGeom>
          <a:noFill/>
          <a:ln>
            <a:noFill/>
          </a:ln>
        </p:spPr>
      </p:pic>
      <p:sp>
        <p:nvSpPr>
          <p:cNvPr id="286" name="Google Shape;286;p46"/>
          <p:cNvSpPr txBox="1"/>
          <p:nvPr/>
        </p:nvSpPr>
        <p:spPr>
          <a:xfrm>
            <a:off x="1933950" y="2764750"/>
            <a:ext cx="5276100" cy="73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sz="3600" b="1">
                <a:solidFill>
                  <a:srgbClr val="F7931D"/>
                </a:solidFill>
              </a:rPr>
              <a:t>www.hackinghate.eu</a:t>
            </a:r>
            <a:endParaRPr sz="3600" b="1">
              <a:solidFill>
                <a:srgbClr val="F7931D"/>
              </a:solidFill>
            </a:endParaRPr>
          </a:p>
        </p:txBody>
      </p:sp>
      <p:sp>
        <p:nvSpPr>
          <p:cNvPr id="287" name="Google Shape;287;p46"/>
          <p:cNvSpPr txBox="1"/>
          <p:nvPr/>
        </p:nvSpPr>
        <p:spPr>
          <a:xfrm>
            <a:off x="3498613" y="3742400"/>
            <a:ext cx="2146800" cy="41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sz="2500" b="1">
                <a:solidFill>
                  <a:srgbClr val="F7931D"/>
                </a:solidFill>
              </a:rPr>
              <a:t>#SELMA_eu</a:t>
            </a:r>
            <a:endParaRPr sz="2500" b="1">
              <a:solidFill>
                <a:srgbClr val="F7931D"/>
              </a:solidFill>
            </a:endParaRPr>
          </a:p>
        </p:txBody>
      </p:sp>
      <p:pic>
        <p:nvPicPr>
          <p:cNvPr id="288" name="Google Shape;288;p46"/>
          <p:cNvPicPr preferRelativeResize="0"/>
          <p:nvPr/>
        </p:nvPicPr>
        <p:blipFill rotWithShape="1">
          <a:blip r:embed="rId6">
            <a:alphaModFix/>
          </a:blip>
          <a:srcRect/>
          <a:stretch/>
        </p:blipFill>
        <p:spPr>
          <a:xfrm>
            <a:off x="2994226" y="3738238"/>
            <a:ext cx="421425" cy="421425"/>
          </a:xfrm>
          <a:prstGeom prst="rect">
            <a:avLst/>
          </a:prstGeom>
          <a:noFill/>
          <a:ln>
            <a:noFill/>
          </a:ln>
        </p:spPr>
      </p:pic>
      <p:pic>
        <p:nvPicPr>
          <p:cNvPr id="289" name="Google Shape;289;p46"/>
          <p:cNvPicPr preferRelativeResize="0"/>
          <p:nvPr/>
        </p:nvPicPr>
        <p:blipFill>
          <a:blip r:embed="rId7">
            <a:alphaModFix/>
          </a:blip>
          <a:stretch>
            <a:fillRect/>
          </a:stretch>
        </p:blipFill>
        <p:spPr>
          <a:xfrm>
            <a:off x="698200" y="4566900"/>
            <a:ext cx="2193600" cy="413000"/>
          </a:xfrm>
          <a:prstGeom prst="rect">
            <a:avLst/>
          </a:prstGeom>
          <a:noFill/>
          <a:ln>
            <a:noFill/>
          </a:ln>
        </p:spPr>
      </p:pic>
      <p:pic>
        <p:nvPicPr>
          <p:cNvPr id="290" name="Google Shape;290;p46"/>
          <p:cNvPicPr preferRelativeResize="0"/>
          <p:nvPr/>
        </p:nvPicPr>
        <p:blipFill rotWithShape="1">
          <a:blip r:embed="rId8">
            <a:alphaModFix/>
          </a:blip>
          <a:srcRect/>
          <a:stretch/>
        </p:blipFill>
        <p:spPr>
          <a:xfrm>
            <a:off x="4951950" y="4627776"/>
            <a:ext cx="953696" cy="291250"/>
          </a:xfrm>
          <a:prstGeom prst="rect">
            <a:avLst/>
          </a:prstGeom>
          <a:noFill/>
          <a:ln>
            <a:noFill/>
          </a:ln>
        </p:spPr>
      </p:pic>
      <p:pic>
        <p:nvPicPr>
          <p:cNvPr id="291" name="Google Shape;291;p46"/>
          <p:cNvPicPr preferRelativeResize="0"/>
          <p:nvPr/>
        </p:nvPicPr>
        <p:blipFill rotWithShape="1">
          <a:blip r:embed="rId9">
            <a:alphaModFix/>
          </a:blip>
          <a:srcRect t="6263" b="6254"/>
          <a:stretch/>
        </p:blipFill>
        <p:spPr>
          <a:xfrm>
            <a:off x="3022725" y="4566900"/>
            <a:ext cx="1169370" cy="412999"/>
          </a:xfrm>
          <a:prstGeom prst="rect">
            <a:avLst/>
          </a:prstGeom>
          <a:noFill/>
          <a:ln>
            <a:noFill/>
          </a:ln>
        </p:spPr>
      </p:pic>
      <p:pic>
        <p:nvPicPr>
          <p:cNvPr id="292" name="Google Shape;292;p46"/>
          <p:cNvPicPr preferRelativeResize="0"/>
          <p:nvPr/>
        </p:nvPicPr>
        <p:blipFill rotWithShape="1">
          <a:blip r:embed="rId10">
            <a:alphaModFix/>
          </a:blip>
          <a:srcRect/>
          <a:stretch/>
        </p:blipFill>
        <p:spPr>
          <a:xfrm>
            <a:off x="4323031" y="4524394"/>
            <a:ext cx="498000" cy="498000"/>
          </a:xfrm>
          <a:prstGeom prst="rect">
            <a:avLst/>
          </a:prstGeom>
          <a:noFill/>
          <a:ln>
            <a:noFill/>
          </a:ln>
        </p:spPr>
      </p:pic>
      <p:pic>
        <p:nvPicPr>
          <p:cNvPr id="293" name="Google Shape;293;p46"/>
          <p:cNvPicPr preferRelativeResize="0"/>
          <p:nvPr/>
        </p:nvPicPr>
        <p:blipFill rotWithShape="1">
          <a:blip r:embed="rId11">
            <a:alphaModFix/>
          </a:blip>
          <a:srcRect/>
          <a:stretch/>
        </p:blipFill>
        <p:spPr>
          <a:xfrm>
            <a:off x="6036575" y="4499890"/>
            <a:ext cx="498002" cy="547023"/>
          </a:xfrm>
          <a:prstGeom prst="rect">
            <a:avLst/>
          </a:prstGeom>
          <a:noFill/>
          <a:ln>
            <a:noFill/>
          </a:ln>
        </p:spPr>
      </p:pic>
      <p:pic>
        <p:nvPicPr>
          <p:cNvPr id="294" name="Google Shape;294;p46"/>
          <p:cNvPicPr preferRelativeResize="0"/>
          <p:nvPr/>
        </p:nvPicPr>
        <p:blipFill rotWithShape="1">
          <a:blip r:embed="rId12">
            <a:alphaModFix/>
          </a:blip>
          <a:srcRect/>
          <a:stretch/>
        </p:blipFill>
        <p:spPr>
          <a:xfrm>
            <a:off x="6665500" y="4617700"/>
            <a:ext cx="953698" cy="311403"/>
          </a:xfrm>
          <a:prstGeom prst="rect">
            <a:avLst/>
          </a:prstGeom>
          <a:noFill/>
          <a:ln>
            <a:noFill/>
          </a:ln>
        </p:spPr>
      </p:pic>
      <p:pic>
        <p:nvPicPr>
          <p:cNvPr id="295" name="Google Shape;295;p46"/>
          <p:cNvPicPr preferRelativeResize="0"/>
          <p:nvPr/>
        </p:nvPicPr>
        <p:blipFill rotWithShape="1">
          <a:blip r:embed="rId13">
            <a:alphaModFix/>
          </a:blip>
          <a:srcRect/>
          <a:stretch/>
        </p:blipFill>
        <p:spPr>
          <a:xfrm>
            <a:off x="7750125" y="4627775"/>
            <a:ext cx="1142175" cy="291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8"/>
          <p:cNvSpPr txBox="1">
            <a:spLocks noGrp="1"/>
          </p:cNvSpPr>
          <p:nvPr>
            <p:ph type="title"/>
          </p:nvPr>
        </p:nvSpPr>
        <p:spPr>
          <a:xfrm>
            <a:off x="493650" y="100525"/>
            <a:ext cx="8650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sz="3000" b="1">
                <a:solidFill>
                  <a:srgbClr val="F7931D"/>
                </a:solidFill>
              </a:rPr>
              <a:t>Trin 0</a:t>
            </a:r>
            <a:r>
              <a:rPr lang="da-DK" sz="3000"/>
              <a:t> - Hvad er problemet?</a:t>
            </a:r>
            <a:endParaRPr sz="3000"/>
          </a:p>
        </p:txBody>
      </p:sp>
      <p:pic>
        <p:nvPicPr>
          <p:cNvPr id="164" name="Google Shape;164;p38"/>
          <p:cNvPicPr preferRelativeResize="0"/>
          <p:nvPr/>
        </p:nvPicPr>
        <p:blipFill>
          <a:blip r:embed="rId3">
            <a:alphaModFix/>
          </a:blip>
          <a:stretch>
            <a:fillRect/>
          </a:stretch>
        </p:blipFill>
        <p:spPr>
          <a:xfrm>
            <a:off x="2338700" y="237787"/>
            <a:ext cx="4667925" cy="4667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9"/>
          <p:cNvSpPr txBox="1">
            <a:spLocks noGrp="1"/>
          </p:cNvSpPr>
          <p:nvPr>
            <p:ph type="title"/>
          </p:nvPr>
        </p:nvSpPr>
        <p:spPr>
          <a:xfrm>
            <a:off x="486850" y="174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sz="3000" b="1">
                <a:solidFill>
                  <a:srgbClr val="F7931D"/>
                </a:solidFill>
              </a:rPr>
              <a:t>Trin</a:t>
            </a:r>
            <a:r>
              <a:rPr lang="da-DK" b="1">
                <a:solidFill>
                  <a:srgbClr val="F7931D"/>
                </a:solidFill>
              </a:rPr>
              <a:t> </a:t>
            </a:r>
            <a:r>
              <a:rPr lang="da-DK"/>
              <a:t>       </a:t>
            </a:r>
            <a:r>
              <a:rPr lang="da-DK" sz="3000"/>
              <a:t>- Hvem er det rettet imod?</a:t>
            </a:r>
            <a:endParaRPr sz="3000"/>
          </a:p>
        </p:txBody>
      </p:sp>
      <p:pic>
        <p:nvPicPr>
          <p:cNvPr id="170" name="Google Shape;170;p39"/>
          <p:cNvPicPr preferRelativeResize="0"/>
          <p:nvPr/>
        </p:nvPicPr>
        <p:blipFill>
          <a:blip r:embed="rId3">
            <a:alphaModFix/>
          </a:blip>
          <a:stretch>
            <a:fillRect/>
          </a:stretch>
        </p:blipFill>
        <p:spPr>
          <a:xfrm>
            <a:off x="1567575" y="1710400"/>
            <a:ext cx="2505276" cy="2505276"/>
          </a:xfrm>
          <a:prstGeom prst="rect">
            <a:avLst/>
          </a:prstGeom>
          <a:noFill/>
          <a:ln>
            <a:noFill/>
          </a:ln>
        </p:spPr>
      </p:pic>
      <p:pic>
        <p:nvPicPr>
          <p:cNvPr id="171" name="Google Shape;171;p39"/>
          <p:cNvPicPr preferRelativeResize="0"/>
          <p:nvPr/>
        </p:nvPicPr>
        <p:blipFill>
          <a:blip r:embed="rId4">
            <a:alphaModFix/>
          </a:blip>
          <a:stretch>
            <a:fillRect/>
          </a:stretch>
        </p:blipFill>
        <p:spPr>
          <a:xfrm>
            <a:off x="5302875" y="1533075"/>
            <a:ext cx="2682600" cy="2682600"/>
          </a:xfrm>
          <a:prstGeom prst="rect">
            <a:avLst/>
          </a:prstGeom>
          <a:noFill/>
          <a:ln>
            <a:noFill/>
          </a:ln>
        </p:spPr>
      </p:pic>
      <p:sp>
        <p:nvSpPr>
          <p:cNvPr id="172" name="Google Shape;172;p39"/>
          <p:cNvSpPr/>
          <p:nvPr/>
        </p:nvSpPr>
        <p:spPr>
          <a:xfrm>
            <a:off x="1377541" y="200875"/>
            <a:ext cx="620700" cy="620700"/>
          </a:xfrm>
          <a:prstGeom prst="ellipse">
            <a:avLst/>
          </a:prstGeom>
          <a:solidFill>
            <a:srgbClr val="F793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sz="3600">
                <a:solidFill>
                  <a:srgbClr val="FFFFFF"/>
                </a:solidFill>
                <a:latin typeface="Lobster"/>
                <a:ea typeface="Lobster"/>
                <a:cs typeface="Lobster"/>
                <a:sym typeface="Lobster"/>
              </a:rPr>
              <a:t>1</a:t>
            </a:r>
            <a:endParaRPr sz="3600">
              <a:solidFill>
                <a:srgbClr val="FFFFFF"/>
              </a:solidFill>
              <a:latin typeface="Lobster"/>
              <a:ea typeface="Lobster"/>
              <a:cs typeface="Lobster"/>
              <a:sym typeface="Lobst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40"/>
          <p:cNvPicPr preferRelativeResize="0"/>
          <p:nvPr/>
        </p:nvPicPr>
        <p:blipFill>
          <a:blip r:embed="rId3">
            <a:alphaModFix/>
          </a:blip>
          <a:stretch>
            <a:fillRect/>
          </a:stretch>
        </p:blipFill>
        <p:spPr>
          <a:xfrm>
            <a:off x="2769550" y="1111425"/>
            <a:ext cx="3676476" cy="3676476"/>
          </a:xfrm>
          <a:prstGeom prst="rect">
            <a:avLst/>
          </a:prstGeom>
          <a:noFill/>
          <a:ln>
            <a:noFill/>
          </a:ln>
        </p:spPr>
      </p:pic>
      <p:sp>
        <p:nvSpPr>
          <p:cNvPr id="178" name="Google Shape;178;p40"/>
          <p:cNvSpPr txBox="1">
            <a:spLocks noGrp="1"/>
          </p:cNvSpPr>
          <p:nvPr>
            <p:ph type="title"/>
          </p:nvPr>
        </p:nvSpPr>
        <p:spPr>
          <a:xfrm>
            <a:off x="486850" y="174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sz="3000" b="1" dirty="0">
                <a:solidFill>
                  <a:srgbClr val="F7931D"/>
                </a:solidFill>
              </a:rPr>
              <a:t>Trin</a:t>
            </a:r>
            <a:r>
              <a:rPr lang="da-DK" b="1" dirty="0">
                <a:solidFill>
                  <a:srgbClr val="F7931D"/>
                </a:solidFill>
              </a:rPr>
              <a:t> </a:t>
            </a:r>
            <a:r>
              <a:rPr lang="da-DK" dirty="0"/>
              <a:t>       </a:t>
            </a:r>
            <a:r>
              <a:rPr lang="da-DK" sz="3000" dirty="0"/>
              <a:t>- Hvem er spillerne?</a:t>
            </a:r>
            <a:endParaRPr sz="3000" dirty="0"/>
          </a:p>
        </p:txBody>
      </p:sp>
      <p:sp>
        <p:nvSpPr>
          <p:cNvPr id="179" name="Google Shape;179;p40"/>
          <p:cNvSpPr/>
          <p:nvPr/>
        </p:nvSpPr>
        <p:spPr>
          <a:xfrm>
            <a:off x="1364954" y="200875"/>
            <a:ext cx="620700" cy="620700"/>
          </a:xfrm>
          <a:prstGeom prst="ellipse">
            <a:avLst/>
          </a:prstGeom>
          <a:solidFill>
            <a:srgbClr val="F793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sz="3600" dirty="0">
                <a:solidFill>
                  <a:srgbClr val="FFFFFF"/>
                </a:solidFill>
                <a:latin typeface="Lobster"/>
                <a:ea typeface="Lobster"/>
                <a:cs typeface="Lobster"/>
                <a:sym typeface="Lobster"/>
              </a:rPr>
              <a:t>2</a:t>
            </a:r>
            <a:endParaRPr sz="3600" dirty="0">
              <a:solidFill>
                <a:srgbClr val="FFFFFF"/>
              </a:solidFill>
              <a:latin typeface="Lobster"/>
              <a:ea typeface="Lobster"/>
              <a:cs typeface="Lobster"/>
              <a:sym typeface="Lobste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cxnSp>
        <p:nvCxnSpPr>
          <p:cNvPr id="184" name="Google Shape;184;p41"/>
          <p:cNvCxnSpPr/>
          <p:nvPr/>
        </p:nvCxnSpPr>
        <p:spPr>
          <a:xfrm rot="10800000">
            <a:off x="4681050" y="391525"/>
            <a:ext cx="0" cy="4608900"/>
          </a:xfrm>
          <a:prstGeom prst="straightConnector1">
            <a:avLst/>
          </a:prstGeom>
          <a:noFill/>
          <a:ln w="114300" cap="flat" cmpd="sng">
            <a:solidFill>
              <a:srgbClr val="6AA84F"/>
            </a:solidFill>
            <a:prstDash val="solid"/>
            <a:round/>
            <a:headEnd type="none" w="med" len="med"/>
            <a:tailEnd type="triangle" w="med" len="med"/>
          </a:ln>
        </p:spPr>
      </p:cxnSp>
      <p:cxnSp>
        <p:nvCxnSpPr>
          <p:cNvPr id="185" name="Google Shape;185;p41"/>
          <p:cNvCxnSpPr/>
          <p:nvPr/>
        </p:nvCxnSpPr>
        <p:spPr>
          <a:xfrm>
            <a:off x="885550" y="2869225"/>
            <a:ext cx="7944900" cy="0"/>
          </a:xfrm>
          <a:prstGeom prst="straightConnector1">
            <a:avLst/>
          </a:prstGeom>
          <a:noFill/>
          <a:ln w="114300" cap="flat" cmpd="sng">
            <a:solidFill>
              <a:srgbClr val="E69138"/>
            </a:solidFill>
            <a:prstDash val="solid"/>
            <a:round/>
            <a:headEnd type="none" w="med" len="med"/>
            <a:tailEnd type="triangle" w="med" len="med"/>
          </a:ln>
        </p:spPr>
      </p:cxnSp>
      <p:sp>
        <p:nvSpPr>
          <p:cNvPr id="186" name="Google Shape;186;p41"/>
          <p:cNvSpPr txBox="1">
            <a:spLocks noGrp="1"/>
          </p:cNvSpPr>
          <p:nvPr>
            <p:ph type="title"/>
          </p:nvPr>
        </p:nvSpPr>
        <p:spPr>
          <a:xfrm>
            <a:off x="486850" y="174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sz="3000" b="1">
                <a:solidFill>
                  <a:srgbClr val="F7931D"/>
                </a:solidFill>
              </a:rPr>
              <a:t>Trin </a:t>
            </a:r>
            <a:r>
              <a:rPr lang="da-DK" b="1">
                <a:solidFill>
                  <a:srgbClr val="F7931D"/>
                </a:solidFill>
              </a:rPr>
              <a:t> </a:t>
            </a:r>
            <a:r>
              <a:rPr lang="da-DK"/>
              <a:t>      </a:t>
            </a:r>
            <a:endParaRPr sz="3000"/>
          </a:p>
        </p:txBody>
      </p:sp>
      <p:sp>
        <p:nvSpPr>
          <p:cNvPr id="187" name="Google Shape;187;p41"/>
          <p:cNvSpPr txBox="1"/>
          <p:nvPr/>
        </p:nvSpPr>
        <p:spPr>
          <a:xfrm>
            <a:off x="4988025" y="421725"/>
            <a:ext cx="14157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a:t>Magtfuld</a:t>
            </a:r>
            <a:endParaRPr/>
          </a:p>
        </p:txBody>
      </p:sp>
      <p:sp>
        <p:nvSpPr>
          <p:cNvPr id="188" name="Google Shape;188;p41"/>
          <p:cNvSpPr txBox="1"/>
          <p:nvPr/>
        </p:nvSpPr>
        <p:spPr>
          <a:xfrm>
            <a:off x="4988025" y="4570525"/>
            <a:ext cx="2130034"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dirty="0"/>
              <a:t>Mindre magtfuld</a:t>
            </a:r>
            <a:endParaRPr dirty="0"/>
          </a:p>
        </p:txBody>
      </p:sp>
      <p:sp>
        <p:nvSpPr>
          <p:cNvPr id="189" name="Google Shape;189;p41"/>
          <p:cNvSpPr txBox="1"/>
          <p:nvPr/>
        </p:nvSpPr>
        <p:spPr>
          <a:xfrm>
            <a:off x="7535200" y="2044400"/>
            <a:ext cx="14157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a:t>Meget enig</a:t>
            </a:r>
            <a:endParaRPr/>
          </a:p>
        </p:txBody>
      </p:sp>
      <p:sp>
        <p:nvSpPr>
          <p:cNvPr id="190" name="Google Shape;190;p41"/>
          <p:cNvSpPr txBox="1"/>
          <p:nvPr/>
        </p:nvSpPr>
        <p:spPr>
          <a:xfrm>
            <a:off x="747825" y="2044400"/>
            <a:ext cx="17193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a:t>Meget uenig</a:t>
            </a:r>
            <a:endParaRPr/>
          </a:p>
        </p:txBody>
      </p:sp>
      <p:sp>
        <p:nvSpPr>
          <p:cNvPr id="191" name="Google Shape;191;p41"/>
          <p:cNvSpPr/>
          <p:nvPr/>
        </p:nvSpPr>
        <p:spPr>
          <a:xfrm>
            <a:off x="1415290" y="200875"/>
            <a:ext cx="620700" cy="620700"/>
          </a:xfrm>
          <a:prstGeom prst="ellipse">
            <a:avLst/>
          </a:prstGeom>
          <a:solidFill>
            <a:srgbClr val="F793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sz="3600">
                <a:solidFill>
                  <a:srgbClr val="FFFFFF"/>
                </a:solidFill>
                <a:latin typeface="Lobster"/>
                <a:ea typeface="Lobster"/>
                <a:cs typeface="Lobster"/>
                <a:sym typeface="Lobster"/>
              </a:rPr>
              <a:t>3</a:t>
            </a:r>
            <a:endParaRPr sz="3600">
              <a:solidFill>
                <a:srgbClr val="FFFFFF"/>
              </a:solidFill>
              <a:latin typeface="Lobster"/>
              <a:ea typeface="Lobster"/>
              <a:cs typeface="Lobster"/>
              <a:sym typeface="Lobste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42"/>
          <p:cNvPicPr preferRelativeResize="0"/>
          <p:nvPr/>
        </p:nvPicPr>
        <p:blipFill>
          <a:blip r:embed="rId3">
            <a:alphaModFix/>
          </a:blip>
          <a:stretch>
            <a:fillRect/>
          </a:stretch>
        </p:blipFill>
        <p:spPr>
          <a:xfrm>
            <a:off x="7574850" y="3577175"/>
            <a:ext cx="763200" cy="763200"/>
          </a:xfrm>
          <a:prstGeom prst="rect">
            <a:avLst/>
          </a:prstGeom>
          <a:noFill/>
          <a:ln>
            <a:noFill/>
          </a:ln>
        </p:spPr>
      </p:pic>
      <p:pic>
        <p:nvPicPr>
          <p:cNvPr id="197" name="Google Shape;197;p42"/>
          <p:cNvPicPr preferRelativeResize="0"/>
          <p:nvPr/>
        </p:nvPicPr>
        <p:blipFill>
          <a:blip r:embed="rId4">
            <a:alphaModFix/>
          </a:blip>
          <a:stretch>
            <a:fillRect/>
          </a:stretch>
        </p:blipFill>
        <p:spPr>
          <a:xfrm>
            <a:off x="5485850" y="1573750"/>
            <a:ext cx="1023951" cy="1023951"/>
          </a:xfrm>
          <a:prstGeom prst="rect">
            <a:avLst/>
          </a:prstGeom>
          <a:noFill/>
          <a:ln>
            <a:noFill/>
          </a:ln>
        </p:spPr>
      </p:pic>
      <p:sp>
        <p:nvSpPr>
          <p:cNvPr id="198" name="Google Shape;198;p42"/>
          <p:cNvSpPr txBox="1"/>
          <p:nvPr/>
        </p:nvSpPr>
        <p:spPr>
          <a:xfrm>
            <a:off x="7614300" y="4130800"/>
            <a:ext cx="684300" cy="3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a:t>Ligemænd </a:t>
            </a:r>
            <a:endParaRPr/>
          </a:p>
        </p:txBody>
      </p:sp>
      <p:sp>
        <p:nvSpPr>
          <p:cNvPr id="199" name="Google Shape;199;p42"/>
          <p:cNvSpPr txBox="1"/>
          <p:nvPr/>
        </p:nvSpPr>
        <p:spPr>
          <a:xfrm>
            <a:off x="5522325" y="2360050"/>
            <a:ext cx="951000" cy="3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a:t>Lærere</a:t>
            </a:r>
            <a:endParaRPr/>
          </a:p>
        </p:txBody>
      </p:sp>
      <p:pic>
        <p:nvPicPr>
          <p:cNvPr id="200" name="Google Shape;200;p42"/>
          <p:cNvPicPr preferRelativeResize="0"/>
          <p:nvPr/>
        </p:nvPicPr>
        <p:blipFill>
          <a:blip r:embed="rId5">
            <a:alphaModFix/>
          </a:blip>
          <a:stretch>
            <a:fillRect/>
          </a:stretch>
        </p:blipFill>
        <p:spPr>
          <a:xfrm>
            <a:off x="6317000" y="421725"/>
            <a:ext cx="572700" cy="572700"/>
          </a:xfrm>
          <a:prstGeom prst="rect">
            <a:avLst/>
          </a:prstGeom>
          <a:noFill/>
          <a:ln>
            <a:noFill/>
          </a:ln>
        </p:spPr>
      </p:pic>
      <p:sp>
        <p:nvSpPr>
          <p:cNvPr id="201" name="Google Shape;201;p42"/>
          <p:cNvSpPr txBox="1"/>
          <p:nvPr/>
        </p:nvSpPr>
        <p:spPr>
          <a:xfrm>
            <a:off x="5859150" y="933249"/>
            <a:ext cx="1575125" cy="3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dirty="0"/>
              <a:t>Skoleleder/rektor</a:t>
            </a:r>
            <a:endParaRPr dirty="0"/>
          </a:p>
        </p:txBody>
      </p:sp>
      <p:pic>
        <p:nvPicPr>
          <p:cNvPr id="202" name="Google Shape;202;p42"/>
          <p:cNvPicPr preferRelativeResize="0"/>
          <p:nvPr/>
        </p:nvPicPr>
        <p:blipFill>
          <a:blip r:embed="rId5">
            <a:alphaModFix/>
          </a:blip>
          <a:stretch>
            <a:fillRect/>
          </a:stretch>
        </p:blipFill>
        <p:spPr>
          <a:xfrm>
            <a:off x="7024175" y="1245850"/>
            <a:ext cx="572700" cy="572700"/>
          </a:xfrm>
          <a:prstGeom prst="rect">
            <a:avLst/>
          </a:prstGeom>
          <a:noFill/>
          <a:ln>
            <a:noFill/>
          </a:ln>
        </p:spPr>
      </p:pic>
      <p:sp>
        <p:nvSpPr>
          <p:cNvPr id="203" name="Google Shape;203;p42"/>
          <p:cNvSpPr txBox="1"/>
          <p:nvPr/>
        </p:nvSpPr>
        <p:spPr>
          <a:xfrm>
            <a:off x="6792930" y="1732175"/>
            <a:ext cx="1918200" cy="3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1200" dirty="0"/>
              <a:t>Afdelingsleder</a:t>
            </a:r>
            <a:endParaRPr sz="1200" dirty="0"/>
          </a:p>
        </p:txBody>
      </p:sp>
      <p:cxnSp>
        <p:nvCxnSpPr>
          <p:cNvPr id="204" name="Google Shape;204;p42"/>
          <p:cNvCxnSpPr/>
          <p:nvPr/>
        </p:nvCxnSpPr>
        <p:spPr>
          <a:xfrm rot="10800000">
            <a:off x="4681050" y="391525"/>
            <a:ext cx="0" cy="4608900"/>
          </a:xfrm>
          <a:prstGeom prst="straightConnector1">
            <a:avLst/>
          </a:prstGeom>
          <a:noFill/>
          <a:ln w="114300" cap="flat" cmpd="sng">
            <a:solidFill>
              <a:srgbClr val="6AA84F"/>
            </a:solidFill>
            <a:prstDash val="solid"/>
            <a:round/>
            <a:headEnd type="none" w="med" len="med"/>
            <a:tailEnd type="triangle" w="med" len="med"/>
          </a:ln>
        </p:spPr>
      </p:cxnSp>
      <p:cxnSp>
        <p:nvCxnSpPr>
          <p:cNvPr id="205" name="Google Shape;205;p42"/>
          <p:cNvCxnSpPr/>
          <p:nvPr/>
        </p:nvCxnSpPr>
        <p:spPr>
          <a:xfrm>
            <a:off x="885550" y="2869225"/>
            <a:ext cx="7944900" cy="0"/>
          </a:xfrm>
          <a:prstGeom prst="straightConnector1">
            <a:avLst/>
          </a:prstGeom>
          <a:noFill/>
          <a:ln w="114300" cap="flat" cmpd="sng">
            <a:solidFill>
              <a:srgbClr val="E69138"/>
            </a:solidFill>
            <a:prstDash val="solid"/>
            <a:round/>
            <a:headEnd type="none" w="med" len="med"/>
            <a:tailEnd type="triangle" w="med" len="med"/>
          </a:ln>
        </p:spPr>
      </p:cxnSp>
      <p:sp>
        <p:nvSpPr>
          <p:cNvPr id="206" name="Google Shape;206;p42"/>
          <p:cNvSpPr txBox="1"/>
          <p:nvPr/>
        </p:nvSpPr>
        <p:spPr>
          <a:xfrm>
            <a:off x="4988025" y="421725"/>
            <a:ext cx="14157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a:t>Magtfuld</a:t>
            </a:r>
            <a:endParaRPr/>
          </a:p>
        </p:txBody>
      </p:sp>
      <p:sp>
        <p:nvSpPr>
          <p:cNvPr id="207" name="Google Shape;207;p42"/>
          <p:cNvSpPr txBox="1"/>
          <p:nvPr/>
        </p:nvSpPr>
        <p:spPr>
          <a:xfrm>
            <a:off x="4988025" y="4570525"/>
            <a:ext cx="14157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a:t>Mindre magtfuld</a:t>
            </a:r>
            <a:endParaRPr/>
          </a:p>
        </p:txBody>
      </p:sp>
      <p:sp>
        <p:nvSpPr>
          <p:cNvPr id="208" name="Google Shape;208;p42"/>
          <p:cNvSpPr txBox="1"/>
          <p:nvPr/>
        </p:nvSpPr>
        <p:spPr>
          <a:xfrm>
            <a:off x="7535200" y="2044400"/>
            <a:ext cx="14157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a:t>Meget enig</a:t>
            </a:r>
            <a:endParaRPr/>
          </a:p>
        </p:txBody>
      </p:sp>
      <p:sp>
        <p:nvSpPr>
          <p:cNvPr id="209" name="Google Shape;209;p42"/>
          <p:cNvSpPr txBox="1"/>
          <p:nvPr/>
        </p:nvSpPr>
        <p:spPr>
          <a:xfrm>
            <a:off x="747825" y="2044400"/>
            <a:ext cx="17193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a:t>Meget uenig</a:t>
            </a:r>
            <a:endParaRPr/>
          </a:p>
        </p:txBody>
      </p:sp>
      <p:sp>
        <p:nvSpPr>
          <p:cNvPr id="210" name="Google Shape;210;p42"/>
          <p:cNvSpPr txBox="1">
            <a:spLocks noGrp="1"/>
          </p:cNvSpPr>
          <p:nvPr>
            <p:ph type="title"/>
          </p:nvPr>
        </p:nvSpPr>
        <p:spPr>
          <a:xfrm>
            <a:off x="486850" y="174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sz="3000" b="1">
                <a:solidFill>
                  <a:srgbClr val="F7931D"/>
                </a:solidFill>
              </a:rPr>
              <a:t>Trin </a:t>
            </a:r>
            <a:r>
              <a:rPr lang="da-DK" b="1">
                <a:solidFill>
                  <a:srgbClr val="F7931D"/>
                </a:solidFill>
              </a:rPr>
              <a:t> </a:t>
            </a:r>
            <a:r>
              <a:rPr lang="da-DK"/>
              <a:t>      </a:t>
            </a:r>
            <a:endParaRPr sz="3000"/>
          </a:p>
        </p:txBody>
      </p:sp>
      <p:sp>
        <p:nvSpPr>
          <p:cNvPr id="211" name="Google Shape;211;p42"/>
          <p:cNvSpPr/>
          <p:nvPr/>
        </p:nvSpPr>
        <p:spPr>
          <a:xfrm>
            <a:off x="1478200" y="200875"/>
            <a:ext cx="620700" cy="620700"/>
          </a:xfrm>
          <a:prstGeom prst="ellipse">
            <a:avLst/>
          </a:prstGeom>
          <a:solidFill>
            <a:srgbClr val="F793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sz="3600">
                <a:solidFill>
                  <a:srgbClr val="FFFFFF"/>
                </a:solidFill>
                <a:latin typeface="Lobster"/>
                <a:ea typeface="Lobster"/>
                <a:cs typeface="Lobster"/>
                <a:sym typeface="Lobster"/>
              </a:rPr>
              <a:t>4</a:t>
            </a:r>
            <a:endParaRPr sz="3600">
              <a:solidFill>
                <a:srgbClr val="FFFFFF"/>
              </a:solidFill>
              <a:latin typeface="Lobster"/>
              <a:ea typeface="Lobster"/>
              <a:cs typeface="Lobster"/>
              <a:sym typeface="Lobste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3"/>
          <p:cNvSpPr/>
          <p:nvPr/>
        </p:nvSpPr>
        <p:spPr>
          <a:xfrm>
            <a:off x="3281175" y="2309950"/>
            <a:ext cx="1995300" cy="1278600"/>
          </a:xfrm>
          <a:prstGeom prst="ellipse">
            <a:avLst/>
          </a:prstGeom>
          <a:solidFill>
            <a:srgbClr val="FFFFFF"/>
          </a:solidFill>
          <a:ln w="38100" cap="flat" cmpd="sng">
            <a:solidFill>
              <a:srgbClr val="F7931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a-DK" dirty="0">
                <a:solidFill>
                  <a:srgbClr val="F7931D"/>
                </a:solidFill>
              </a:rPr>
              <a:t>Skoleleder</a:t>
            </a:r>
            <a:r>
              <a:rPr lang="da-DK" dirty="0" smtClean="0">
                <a:solidFill>
                  <a:srgbClr val="F7931D"/>
                </a:solidFill>
              </a:rPr>
              <a:t>/</a:t>
            </a:r>
          </a:p>
          <a:p>
            <a:pPr marL="0" lvl="0" indent="0" algn="ctr" rtl="0">
              <a:spcBef>
                <a:spcPts val="0"/>
              </a:spcBef>
              <a:spcAft>
                <a:spcPts val="0"/>
              </a:spcAft>
              <a:buNone/>
            </a:pPr>
            <a:r>
              <a:rPr lang="da-DK" dirty="0" smtClean="0">
                <a:solidFill>
                  <a:srgbClr val="F7931D"/>
                </a:solidFill>
              </a:rPr>
              <a:t>rektor</a:t>
            </a:r>
            <a:endParaRPr dirty="0">
              <a:solidFill>
                <a:srgbClr val="F7931D"/>
              </a:solidFill>
            </a:endParaRPr>
          </a:p>
        </p:txBody>
      </p:sp>
      <p:sp>
        <p:nvSpPr>
          <p:cNvPr id="217" name="Google Shape;217;p43"/>
          <p:cNvSpPr/>
          <p:nvPr/>
        </p:nvSpPr>
        <p:spPr>
          <a:xfrm>
            <a:off x="4321982" y="1120025"/>
            <a:ext cx="1489800" cy="9546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a-DK"/>
              <a:t>Lokal ledelse</a:t>
            </a:r>
            <a:endParaRPr/>
          </a:p>
        </p:txBody>
      </p:sp>
      <p:sp>
        <p:nvSpPr>
          <p:cNvPr id="218" name="Google Shape;218;p43"/>
          <p:cNvSpPr/>
          <p:nvPr/>
        </p:nvSpPr>
        <p:spPr>
          <a:xfrm>
            <a:off x="1443371" y="1262320"/>
            <a:ext cx="2598336" cy="8259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a-DK" sz="1200" dirty="0"/>
              <a:t>Undervisningsministeriet</a:t>
            </a:r>
            <a:endParaRPr sz="1200" dirty="0"/>
          </a:p>
        </p:txBody>
      </p:sp>
      <p:cxnSp>
        <p:nvCxnSpPr>
          <p:cNvPr id="219" name="Google Shape;219;p43"/>
          <p:cNvCxnSpPr>
            <a:endCxn id="217" idx="2"/>
          </p:cNvCxnSpPr>
          <p:nvPr/>
        </p:nvCxnSpPr>
        <p:spPr>
          <a:xfrm flipV="1">
            <a:off x="4019144" y="1597325"/>
            <a:ext cx="302838" cy="1"/>
          </a:xfrm>
          <a:prstGeom prst="straightConnector1">
            <a:avLst/>
          </a:prstGeom>
          <a:noFill/>
          <a:ln w="19050" cap="flat" cmpd="sng">
            <a:solidFill>
              <a:srgbClr val="000000"/>
            </a:solidFill>
            <a:prstDash val="solid"/>
            <a:round/>
            <a:headEnd type="none" w="med" len="med"/>
            <a:tailEnd type="triangle" w="med" len="med"/>
          </a:ln>
        </p:spPr>
      </p:cxnSp>
      <p:cxnSp>
        <p:nvCxnSpPr>
          <p:cNvPr id="220" name="Google Shape;220;p43"/>
          <p:cNvCxnSpPr>
            <a:stCxn id="218" idx="4"/>
            <a:endCxn id="216" idx="1"/>
          </p:cNvCxnSpPr>
          <p:nvPr/>
        </p:nvCxnSpPr>
        <p:spPr>
          <a:xfrm>
            <a:off x="2742539" y="2088220"/>
            <a:ext cx="830841" cy="408977"/>
          </a:xfrm>
          <a:prstGeom prst="straightConnector1">
            <a:avLst/>
          </a:prstGeom>
          <a:noFill/>
          <a:ln w="19050" cap="flat" cmpd="sng">
            <a:solidFill>
              <a:srgbClr val="000000"/>
            </a:solidFill>
            <a:prstDash val="solid"/>
            <a:round/>
            <a:headEnd type="none" w="med" len="med"/>
            <a:tailEnd type="triangle" w="med" len="med"/>
          </a:ln>
        </p:spPr>
      </p:cxnSp>
      <p:cxnSp>
        <p:nvCxnSpPr>
          <p:cNvPr id="221" name="Google Shape;221;p43"/>
          <p:cNvCxnSpPr/>
          <p:nvPr/>
        </p:nvCxnSpPr>
        <p:spPr>
          <a:xfrm flipH="1">
            <a:off x="4773825" y="2058700"/>
            <a:ext cx="133200" cy="332700"/>
          </a:xfrm>
          <a:prstGeom prst="straightConnector1">
            <a:avLst/>
          </a:prstGeom>
          <a:noFill/>
          <a:ln w="19050" cap="flat" cmpd="sng">
            <a:solidFill>
              <a:srgbClr val="000000"/>
            </a:solidFill>
            <a:prstDash val="solid"/>
            <a:round/>
            <a:headEnd type="triangle" w="med" len="med"/>
            <a:tailEnd type="triangle" w="med" len="med"/>
          </a:ln>
        </p:spPr>
      </p:cxnSp>
      <p:sp>
        <p:nvSpPr>
          <p:cNvPr id="222" name="Google Shape;222;p43"/>
          <p:cNvSpPr/>
          <p:nvPr/>
        </p:nvSpPr>
        <p:spPr>
          <a:xfrm>
            <a:off x="5774725" y="1959300"/>
            <a:ext cx="1649532" cy="8259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a-DK" sz="1200"/>
              <a:t>Afdelingsleder</a:t>
            </a:r>
            <a:endParaRPr sz="1200"/>
          </a:p>
        </p:txBody>
      </p:sp>
      <p:cxnSp>
        <p:nvCxnSpPr>
          <p:cNvPr id="223" name="Google Shape;223;p43"/>
          <p:cNvCxnSpPr/>
          <p:nvPr/>
        </p:nvCxnSpPr>
        <p:spPr>
          <a:xfrm flipH="1">
            <a:off x="5239675" y="2553825"/>
            <a:ext cx="598500" cy="243900"/>
          </a:xfrm>
          <a:prstGeom prst="straightConnector1">
            <a:avLst/>
          </a:prstGeom>
          <a:noFill/>
          <a:ln w="19050" cap="flat" cmpd="sng">
            <a:solidFill>
              <a:srgbClr val="000000"/>
            </a:solidFill>
            <a:prstDash val="solid"/>
            <a:round/>
            <a:headEnd type="triangle" w="med" len="med"/>
            <a:tailEnd type="triangle" w="med" len="med"/>
          </a:ln>
        </p:spPr>
      </p:cxnSp>
      <p:cxnSp>
        <p:nvCxnSpPr>
          <p:cNvPr id="224" name="Google Shape;224;p43"/>
          <p:cNvCxnSpPr>
            <a:endCxn id="222" idx="1"/>
          </p:cNvCxnSpPr>
          <p:nvPr/>
        </p:nvCxnSpPr>
        <p:spPr>
          <a:xfrm>
            <a:off x="5705201" y="1807550"/>
            <a:ext cx="311092" cy="272700"/>
          </a:xfrm>
          <a:prstGeom prst="straightConnector1">
            <a:avLst/>
          </a:prstGeom>
          <a:noFill/>
          <a:ln w="19050" cap="flat" cmpd="sng">
            <a:solidFill>
              <a:srgbClr val="000000"/>
            </a:solidFill>
            <a:prstDash val="solid"/>
            <a:round/>
            <a:headEnd type="triangle" w="med" len="med"/>
            <a:tailEnd type="triangle" w="med" len="med"/>
          </a:ln>
        </p:spPr>
      </p:cxnSp>
      <p:sp>
        <p:nvSpPr>
          <p:cNvPr id="225" name="Google Shape;225;p43"/>
          <p:cNvSpPr/>
          <p:nvPr/>
        </p:nvSpPr>
        <p:spPr>
          <a:xfrm>
            <a:off x="6103232" y="3229797"/>
            <a:ext cx="1174500" cy="651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a-DK" sz="1200"/>
              <a:t>Lærere</a:t>
            </a:r>
            <a:endParaRPr sz="1200"/>
          </a:p>
        </p:txBody>
      </p:sp>
      <p:cxnSp>
        <p:nvCxnSpPr>
          <p:cNvPr id="226" name="Google Shape;226;p43"/>
          <p:cNvCxnSpPr>
            <a:stCxn id="225" idx="2"/>
          </p:cNvCxnSpPr>
          <p:nvPr/>
        </p:nvCxnSpPr>
        <p:spPr>
          <a:xfrm rot="10800000">
            <a:off x="5224832" y="3207297"/>
            <a:ext cx="878400" cy="348000"/>
          </a:xfrm>
          <a:prstGeom prst="straightConnector1">
            <a:avLst/>
          </a:prstGeom>
          <a:noFill/>
          <a:ln w="19050" cap="flat" cmpd="sng">
            <a:solidFill>
              <a:srgbClr val="000000"/>
            </a:solidFill>
            <a:prstDash val="solid"/>
            <a:round/>
            <a:headEnd type="triangle" w="med" len="med"/>
            <a:tailEnd type="triangle" w="med" len="med"/>
          </a:ln>
        </p:spPr>
      </p:cxnSp>
      <p:cxnSp>
        <p:nvCxnSpPr>
          <p:cNvPr id="227" name="Google Shape;227;p43"/>
          <p:cNvCxnSpPr>
            <a:endCxn id="222" idx="4"/>
          </p:cNvCxnSpPr>
          <p:nvPr/>
        </p:nvCxnSpPr>
        <p:spPr>
          <a:xfrm flipH="1" flipV="1">
            <a:off x="6599491" y="2785200"/>
            <a:ext cx="147534" cy="436800"/>
          </a:xfrm>
          <a:prstGeom prst="straightConnector1">
            <a:avLst/>
          </a:prstGeom>
          <a:noFill/>
          <a:ln w="19050" cap="flat" cmpd="sng">
            <a:solidFill>
              <a:srgbClr val="000000"/>
            </a:solidFill>
            <a:prstDash val="solid"/>
            <a:round/>
            <a:headEnd type="triangle" w="med" len="med"/>
            <a:tailEnd type="triangle" w="med" len="med"/>
          </a:ln>
        </p:spPr>
      </p:cxnSp>
      <p:sp>
        <p:nvSpPr>
          <p:cNvPr id="228" name="Google Shape;228;p43"/>
          <p:cNvSpPr/>
          <p:nvPr/>
        </p:nvSpPr>
        <p:spPr>
          <a:xfrm>
            <a:off x="2793450" y="3969599"/>
            <a:ext cx="1932025" cy="866653"/>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a-DK" sz="1200" dirty="0"/>
              <a:t>Forældre</a:t>
            </a:r>
            <a:r>
              <a:rPr lang="da-DK" sz="1200" dirty="0" smtClean="0"/>
              <a:t>/</a:t>
            </a:r>
          </a:p>
          <a:p>
            <a:pPr marL="0" lvl="0" indent="0" algn="ctr" rtl="0">
              <a:spcBef>
                <a:spcPts val="0"/>
              </a:spcBef>
              <a:spcAft>
                <a:spcPts val="0"/>
              </a:spcAft>
              <a:buNone/>
            </a:pPr>
            <a:r>
              <a:rPr lang="da-DK" sz="1200" dirty="0" smtClean="0"/>
              <a:t>omsorgspersoner</a:t>
            </a:r>
            <a:endParaRPr sz="1200" dirty="0"/>
          </a:p>
        </p:txBody>
      </p:sp>
      <p:cxnSp>
        <p:nvCxnSpPr>
          <p:cNvPr id="229" name="Google Shape;229;p43"/>
          <p:cNvCxnSpPr>
            <a:stCxn id="228" idx="0"/>
            <a:endCxn id="216" idx="4"/>
          </p:cNvCxnSpPr>
          <p:nvPr/>
        </p:nvCxnSpPr>
        <p:spPr>
          <a:xfrm flipV="1">
            <a:off x="3759463" y="3588550"/>
            <a:ext cx="519362" cy="381049"/>
          </a:xfrm>
          <a:prstGeom prst="straightConnector1">
            <a:avLst/>
          </a:prstGeom>
          <a:noFill/>
          <a:ln w="19050" cap="flat" cmpd="sng">
            <a:solidFill>
              <a:srgbClr val="000000"/>
            </a:solidFill>
            <a:prstDash val="solid"/>
            <a:round/>
            <a:headEnd type="triangle" w="med" len="med"/>
            <a:tailEnd type="triangle" w="med" len="med"/>
          </a:ln>
        </p:spPr>
      </p:cxnSp>
      <p:cxnSp>
        <p:nvCxnSpPr>
          <p:cNvPr id="230" name="Google Shape;230;p43"/>
          <p:cNvCxnSpPr>
            <a:endCxn id="225" idx="3"/>
          </p:cNvCxnSpPr>
          <p:nvPr/>
        </p:nvCxnSpPr>
        <p:spPr>
          <a:xfrm rot="10800000" flipH="1">
            <a:off x="4685233" y="3785461"/>
            <a:ext cx="1590000" cy="367800"/>
          </a:xfrm>
          <a:prstGeom prst="straightConnector1">
            <a:avLst/>
          </a:prstGeom>
          <a:noFill/>
          <a:ln w="19050" cap="flat" cmpd="sng">
            <a:solidFill>
              <a:srgbClr val="000000"/>
            </a:solidFill>
            <a:prstDash val="solid"/>
            <a:round/>
            <a:headEnd type="triangle" w="med" len="med"/>
            <a:tailEnd type="triangle" w="med" len="med"/>
          </a:ln>
        </p:spPr>
      </p:cxnSp>
      <p:sp>
        <p:nvSpPr>
          <p:cNvPr id="231" name="Google Shape;231;p43"/>
          <p:cNvSpPr/>
          <p:nvPr/>
        </p:nvSpPr>
        <p:spPr>
          <a:xfrm>
            <a:off x="5148701" y="4311784"/>
            <a:ext cx="1113000" cy="651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a-DK" sz="1200"/>
              <a:t>Elever</a:t>
            </a:r>
            <a:endParaRPr sz="1200"/>
          </a:p>
        </p:txBody>
      </p:sp>
      <p:cxnSp>
        <p:nvCxnSpPr>
          <p:cNvPr id="232" name="Google Shape;232;p43"/>
          <p:cNvCxnSpPr>
            <a:endCxn id="231" idx="1"/>
          </p:cNvCxnSpPr>
          <p:nvPr/>
        </p:nvCxnSpPr>
        <p:spPr>
          <a:xfrm>
            <a:off x="4834869" y="3477237"/>
            <a:ext cx="476827" cy="929884"/>
          </a:xfrm>
          <a:prstGeom prst="straightConnector1">
            <a:avLst/>
          </a:prstGeom>
          <a:noFill/>
          <a:ln w="19050" cap="flat" cmpd="sng">
            <a:solidFill>
              <a:srgbClr val="000000"/>
            </a:solidFill>
            <a:prstDash val="solid"/>
            <a:round/>
            <a:headEnd type="triangle" w="med" len="med"/>
            <a:tailEnd type="triangle" w="med" len="med"/>
          </a:ln>
        </p:spPr>
      </p:cxnSp>
      <p:cxnSp>
        <p:nvCxnSpPr>
          <p:cNvPr id="233" name="Google Shape;233;p43"/>
          <p:cNvCxnSpPr>
            <a:stCxn id="231" idx="2"/>
            <a:endCxn id="228" idx="6"/>
          </p:cNvCxnSpPr>
          <p:nvPr/>
        </p:nvCxnSpPr>
        <p:spPr>
          <a:xfrm flipH="1" flipV="1">
            <a:off x="4725475" y="4402926"/>
            <a:ext cx="423226" cy="234358"/>
          </a:xfrm>
          <a:prstGeom prst="straightConnector1">
            <a:avLst/>
          </a:prstGeom>
          <a:noFill/>
          <a:ln w="19050" cap="flat" cmpd="sng">
            <a:solidFill>
              <a:srgbClr val="000000"/>
            </a:solidFill>
            <a:prstDash val="solid"/>
            <a:round/>
            <a:headEnd type="triangle" w="med" len="med"/>
            <a:tailEnd type="triangle" w="med" len="med"/>
          </a:ln>
        </p:spPr>
      </p:cxnSp>
      <p:cxnSp>
        <p:nvCxnSpPr>
          <p:cNvPr id="234" name="Google Shape;234;p43"/>
          <p:cNvCxnSpPr>
            <a:stCxn id="231" idx="7"/>
          </p:cNvCxnSpPr>
          <p:nvPr/>
        </p:nvCxnSpPr>
        <p:spPr>
          <a:xfrm rot="10800000" flipH="1">
            <a:off x="6098706" y="3907921"/>
            <a:ext cx="615300" cy="499200"/>
          </a:xfrm>
          <a:prstGeom prst="straightConnector1">
            <a:avLst/>
          </a:prstGeom>
          <a:noFill/>
          <a:ln w="19050" cap="flat" cmpd="sng">
            <a:solidFill>
              <a:srgbClr val="000000"/>
            </a:solidFill>
            <a:prstDash val="solid"/>
            <a:round/>
            <a:headEnd type="triangle" w="med" len="med"/>
            <a:tailEnd type="triangle" w="med" len="med"/>
          </a:ln>
        </p:spPr>
      </p:cxnSp>
      <p:sp>
        <p:nvSpPr>
          <p:cNvPr id="235" name="Google Shape;235;p43"/>
          <p:cNvSpPr/>
          <p:nvPr/>
        </p:nvSpPr>
        <p:spPr>
          <a:xfrm>
            <a:off x="1519075" y="2757956"/>
            <a:ext cx="1113000" cy="651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a-DK" sz="1200"/>
              <a:t>Lokale medier</a:t>
            </a:r>
            <a:endParaRPr sz="1200"/>
          </a:p>
        </p:txBody>
      </p:sp>
      <p:cxnSp>
        <p:nvCxnSpPr>
          <p:cNvPr id="236" name="Google Shape;236;p43"/>
          <p:cNvCxnSpPr/>
          <p:nvPr/>
        </p:nvCxnSpPr>
        <p:spPr>
          <a:xfrm flipH="1">
            <a:off x="5658525" y="2719525"/>
            <a:ext cx="438300" cy="1602600"/>
          </a:xfrm>
          <a:prstGeom prst="straightConnector1">
            <a:avLst/>
          </a:prstGeom>
          <a:noFill/>
          <a:ln w="19050" cap="flat" cmpd="sng">
            <a:solidFill>
              <a:srgbClr val="000000"/>
            </a:solidFill>
            <a:prstDash val="solid"/>
            <a:round/>
            <a:headEnd type="triangle" w="med" len="med"/>
            <a:tailEnd type="triangle" w="med" len="med"/>
          </a:ln>
        </p:spPr>
      </p:cxnSp>
      <p:cxnSp>
        <p:nvCxnSpPr>
          <p:cNvPr id="237" name="Google Shape;237;p43"/>
          <p:cNvCxnSpPr>
            <a:stCxn id="228" idx="1"/>
            <a:endCxn id="235" idx="5"/>
          </p:cNvCxnSpPr>
          <p:nvPr/>
        </p:nvCxnSpPr>
        <p:spPr>
          <a:xfrm flipH="1" flipV="1">
            <a:off x="2469080" y="3313619"/>
            <a:ext cx="607309" cy="782898"/>
          </a:xfrm>
          <a:prstGeom prst="straightConnector1">
            <a:avLst/>
          </a:prstGeom>
          <a:noFill/>
          <a:ln w="19050" cap="flat" cmpd="sng">
            <a:solidFill>
              <a:srgbClr val="000000"/>
            </a:solidFill>
            <a:prstDash val="solid"/>
            <a:round/>
            <a:headEnd type="triangle" w="med" len="med"/>
            <a:tailEnd type="triangle" w="med" len="med"/>
          </a:ln>
        </p:spPr>
      </p:cxnSp>
      <p:cxnSp>
        <p:nvCxnSpPr>
          <p:cNvPr id="238" name="Google Shape;238;p43"/>
          <p:cNvCxnSpPr>
            <a:endCxn id="235" idx="6"/>
          </p:cNvCxnSpPr>
          <p:nvPr/>
        </p:nvCxnSpPr>
        <p:spPr>
          <a:xfrm flipH="1" flipV="1">
            <a:off x="2632075" y="3083456"/>
            <a:ext cx="692925" cy="94269"/>
          </a:xfrm>
          <a:prstGeom prst="straightConnector1">
            <a:avLst/>
          </a:prstGeom>
          <a:noFill/>
          <a:ln w="19050" cap="flat" cmpd="sng">
            <a:solidFill>
              <a:srgbClr val="000000"/>
            </a:solidFill>
            <a:prstDash val="solid"/>
            <a:round/>
            <a:headEnd type="triangle" w="med" len="med"/>
            <a:tailEnd type="triangle" w="med" len="med"/>
          </a:ln>
        </p:spPr>
      </p:cxnSp>
      <p:cxnSp>
        <p:nvCxnSpPr>
          <p:cNvPr id="239" name="Google Shape;239;p43"/>
          <p:cNvCxnSpPr>
            <a:endCxn id="235" idx="7"/>
          </p:cNvCxnSpPr>
          <p:nvPr/>
        </p:nvCxnSpPr>
        <p:spPr>
          <a:xfrm flipH="1">
            <a:off x="2469080" y="1810550"/>
            <a:ext cx="1913245" cy="1042743"/>
          </a:xfrm>
          <a:prstGeom prst="straightConnector1">
            <a:avLst/>
          </a:prstGeom>
          <a:noFill/>
          <a:ln w="19050" cap="flat" cmpd="sng">
            <a:solidFill>
              <a:srgbClr val="000000"/>
            </a:solidFill>
            <a:prstDash val="solid"/>
            <a:round/>
            <a:headEnd type="triangle" w="med" len="med"/>
            <a:tailEnd type="triangle" w="med" len="med"/>
          </a:ln>
        </p:spPr>
      </p:cxnSp>
      <p:cxnSp>
        <p:nvCxnSpPr>
          <p:cNvPr id="240" name="Google Shape;240;p43"/>
          <p:cNvCxnSpPr>
            <a:endCxn id="235" idx="0"/>
          </p:cNvCxnSpPr>
          <p:nvPr/>
        </p:nvCxnSpPr>
        <p:spPr>
          <a:xfrm flipH="1">
            <a:off x="2075575" y="2074625"/>
            <a:ext cx="52887" cy="683331"/>
          </a:xfrm>
          <a:prstGeom prst="straightConnector1">
            <a:avLst/>
          </a:prstGeom>
          <a:noFill/>
          <a:ln w="19050" cap="flat" cmpd="sng">
            <a:solidFill>
              <a:srgbClr val="000000"/>
            </a:solidFill>
            <a:prstDash val="solid"/>
            <a:round/>
            <a:headEnd type="triangle" w="med" len="med"/>
            <a:tailEnd type="triangle" w="med" len="med"/>
          </a:ln>
        </p:spPr>
      </p:cxnSp>
      <p:sp>
        <p:nvSpPr>
          <p:cNvPr id="241" name="Google Shape;241;p43"/>
          <p:cNvSpPr txBox="1">
            <a:spLocks noGrp="1"/>
          </p:cNvSpPr>
          <p:nvPr>
            <p:ph type="title"/>
          </p:nvPr>
        </p:nvSpPr>
        <p:spPr>
          <a:xfrm>
            <a:off x="486850" y="174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sz="3000" b="1">
                <a:solidFill>
                  <a:srgbClr val="F7931D"/>
                </a:solidFill>
              </a:rPr>
              <a:t>Trin</a:t>
            </a:r>
            <a:r>
              <a:rPr lang="da-DK" b="1">
                <a:solidFill>
                  <a:srgbClr val="F7931D"/>
                </a:solidFill>
              </a:rPr>
              <a:t> </a:t>
            </a:r>
            <a:r>
              <a:rPr lang="da-DK"/>
              <a:t>       </a:t>
            </a:r>
            <a:r>
              <a:rPr lang="da-DK" sz="3000"/>
              <a:t>- Analyse af relationerne</a:t>
            </a:r>
            <a:endParaRPr sz="3000"/>
          </a:p>
        </p:txBody>
      </p:sp>
      <p:sp>
        <p:nvSpPr>
          <p:cNvPr id="242" name="Google Shape;242;p43"/>
          <p:cNvSpPr/>
          <p:nvPr/>
        </p:nvSpPr>
        <p:spPr>
          <a:xfrm>
            <a:off x="1478200" y="200875"/>
            <a:ext cx="620700" cy="620700"/>
          </a:xfrm>
          <a:prstGeom prst="ellipse">
            <a:avLst/>
          </a:prstGeom>
          <a:solidFill>
            <a:srgbClr val="F793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sz="3600">
                <a:solidFill>
                  <a:srgbClr val="FFFFFF"/>
                </a:solidFill>
                <a:latin typeface="Lobster"/>
                <a:ea typeface="Lobster"/>
                <a:cs typeface="Lobster"/>
                <a:sym typeface="Lobster"/>
              </a:rPr>
              <a:t>5</a:t>
            </a:r>
            <a:endParaRPr sz="3600">
              <a:solidFill>
                <a:srgbClr val="FFFFFF"/>
              </a:solidFill>
              <a:latin typeface="Lobster"/>
              <a:ea typeface="Lobster"/>
              <a:cs typeface="Lobster"/>
              <a:sym typeface="Lobst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44"/>
          <p:cNvPicPr preferRelativeResize="0"/>
          <p:nvPr/>
        </p:nvPicPr>
        <p:blipFill>
          <a:blip r:embed="rId3">
            <a:alphaModFix/>
          </a:blip>
          <a:stretch>
            <a:fillRect/>
          </a:stretch>
        </p:blipFill>
        <p:spPr>
          <a:xfrm>
            <a:off x="861075" y="1502600"/>
            <a:ext cx="3342000" cy="2431500"/>
          </a:xfrm>
          <a:prstGeom prst="roundRect">
            <a:avLst>
              <a:gd name="adj" fmla="val 16667"/>
            </a:avLst>
          </a:prstGeom>
          <a:noFill/>
          <a:ln w="38100" cap="flat" cmpd="sng">
            <a:solidFill>
              <a:srgbClr val="FF9900"/>
            </a:solidFill>
            <a:prstDash val="solid"/>
            <a:round/>
            <a:headEnd type="none" w="sm" len="sm"/>
            <a:tailEnd type="none" w="sm" len="sm"/>
          </a:ln>
        </p:spPr>
      </p:pic>
      <p:sp>
        <p:nvSpPr>
          <p:cNvPr id="248" name="Google Shape;248;p44"/>
          <p:cNvSpPr txBox="1"/>
          <p:nvPr/>
        </p:nvSpPr>
        <p:spPr>
          <a:xfrm>
            <a:off x="4582425" y="1959800"/>
            <a:ext cx="3994500" cy="151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a-DK" sz="3000" b="1" u="sng">
                <a:solidFill>
                  <a:srgbClr val="F7931D"/>
                </a:solidFill>
                <a:hlinkClick r:id="rId4"/>
              </a:rPr>
              <a:t>57 ikke-voldelige aktionsmetoder</a:t>
            </a:r>
            <a:endParaRPr sz="3000" b="1">
              <a:solidFill>
                <a:srgbClr val="F7931D"/>
              </a:solidFill>
            </a:endParaRPr>
          </a:p>
        </p:txBody>
      </p:sp>
      <p:pic>
        <p:nvPicPr>
          <p:cNvPr id="249" name="Google Shape;249;p44"/>
          <p:cNvPicPr preferRelativeResize="0"/>
          <p:nvPr/>
        </p:nvPicPr>
        <p:blipFill>
          <a:blip r:embed="rId5">
            <a:alphaModFix/>
          </a:blip>
          <a:stretch>
            <a:fillRect/>
          </a:stretch>
        </p:blipFill>
        <p:spPr>
          <a:xfrm>
            <a:off x="7228237" y="4547458"/>
            <a:ext cx="1026575" cy="471675"/>
          </a:xfrm>
          <a:prstGeom prst="rect">
            <a:avLst/>
          </a:prstGeom>
          <a:noFill/>
          <a:ln>
            <a:noFill/>
          </a:ln>
        </p:spPr>
      </p:pic>
      <p:pic>
        <p:nvPicPr>
          <p:cNvPr id="250" name="Google Shape;250;p44"/>
          <p:cNvPicPr preferRelativeResize="0"/>
          <p:nvPr/>
        </p:nvPicPr>
        <p:blipFill>
          <a:blip r:embed="rId6">
            <a:alphaModFix/>
          </a:blip>
          <a:stretch>
            <a:fillRect/>
          </a:stretch>
        </p:blipFill>
        <p:spPr>
          <a:xfrm>
            <a:off x="8338052" y="4547458"/>
            <a:ext cx="684261" cy="471675"/>
          </a:xfrm>
          <a:prstGeom prst="rect">
            <a:avLst/>
          </a:prstGeom>
          <a:noFill/>
          <a:ln>
            <a:noFill/>
          </a:ln>
        </p:spPr>
      </p:pic>
      <p:sp>
        <p:nvSpPr>
          <p:cNvPr id="251" name="Google Shape;251;p44"/>
          <p:cNvSpPr txBox="1">
            <a:spLocks noGrp="1"/>
          </p:cNvSpPr>
          <p:nvPr>
            <p:ph type="title"/>
          </p:nvPr>
        </p:nvSpPr>
        <p:spPr>
          <a:xfrm>
            <a:off x="486850" y="174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sz="3000" b="1">
                <a:solidFill>
                  <a:srgbClr val="F7931D"/>
                </a:solidFill>
              </a:rPr>
              <a:t>Trin</a:t>
            </a:r>
            <a:r>
              <a:rPr lang="da-DK" b="1">
                <a:solidFill>
                  <a:srgbClr val="F7931D"/>
                </a:solidFill>
              </a:rPr>
              <a:t> </a:t>
            </a:r>
            <a:r>
              <a:rPr lang="da-DK"/>
              <a:t>       </a:t>
            </a:r>
            <a:r>
              <a:rPr lang="da-DK" sz="3000"/>
              <a:t>- Kampagneplanlægning of taktik</a:t>
            </a:r>
            <a:endParaRPr sz="3000"/>
          </a:p>
        </p:txBody>
      </p:sp>
      <p:sp>
        <p:nvSpPr>
          <p:cNvPr id="252" name="Google Shape;252;p44"/>
          <p:cNvSpPr/>
          <p:nvPr/>
        </p:nvSpPr>
        <p:spPr>
          <a:xfrm>
            <a:off x="1478200" y="200875"/>
            <a:ext cx="620700" cy="620700"/>
          </a:xfrm>
          <a:prstGeom prst="ellipse">
            <a:avLst/>
          </a:prstGeom>
          <a:solidFill>
            <a:srgbClr val="F793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sz="3600">
                <a:solidFill>
                  <a:srgbClr val="FFFFFF"/>
                </a:solidFill>
                <a:latin typeface="Lobster"/>
                <a:ea typeface="Lobster"/>
                <a:cs typeface="Lobster"/>
                <a:sym typeface="Lobster"/>
              </a:rPr>
              <a:t>6</a:t>
            </a:r>
            <a:endParaRPr sz="3600">
              <a:solidFill>
                <a:srgbClr val="FFFFFF"/>
              </a:solidFill>
              <a:latin typeface="Lobster"/>
              <a:ea typeface="Lobster"/>
              <a:cs typeface="Lobster"/>
              <a:sym typeface="Lobste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5"/>
          <p:cNvSpPr txBox="1">
            <a:spLocks noGrp="1"/>
          </p:cNvSpPr>
          <p:nvPr>
            <p:ph type="title"/>
          </p:nvPr>
        </p:nvSpPr>
        <p:spPr>
          <a:xfrm>
            <a:off x="526675" y="208700"/>
            <a:ext cx="5688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sz="3000" b="1" dirty="0">
                <a:solidFill>
                  <a:srgbClr val="F7931D"/>
                </a:solidFill>
              </a:rPr>
              <a:t>Opgave:</a:t>
            </a:r>
            <a:endParaRPr sz="3000" b="1" dirty="0">
              <a:solidFill>
                <a:srgbClr val="F7931D"/>
              </a:solidFill>
            </a:endParaRPr>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da-DK" sz="1800" dirty="0"/>
              <a:t>Forestil dig, at du er bruger på en online platform, som for nylig har lanceret en ny feature. De informerede dig om, at før lanceringen testede de denne feature sammen med brugerne og de modtog positive tilbagemeldinger. </a:t>
            </a:r>
            <a:endParaRPr sz="1800" dirty="0"/>
          </a:p>
          <a:p>
            <a:pPr marL="0" lvl="0" indent="0" algn="l" rtl="0">
              <a:spcBef>
                <a:spcPts val="0"/>
              </a:spcBef>
              <a:spcAft>
                <a:spcPts val="0"/>
              </a:spcAft>
              <a:buNone/>
            </a:pPr>
            <a:r>
              <a:rPr lang="da-DK" sz="1800" dirty="0"/>
              <a:t>Men kort tid efter lanceringen opdager du og dine venner, at denne opdatering har fjernet noget, i alle godt kunne li' og brugte meget.</a:t>
            </a:r>
            <a:endParaRPr sz="1800" dirty="0"/>
          </a:p>
          <a:p>
            <a:pPr marL="0" lvl="0" indent="0" algn="l" rtl="0">
              <a:spcBef>
                <a:spcPts val="0"/>
              </a:spcBef>
              <a:spcAft>
                <a:spcPts val="0"/>
              </a:spcAft>
              <a:buClr>
                <a:schemeClr val="dk1"/>
              </a:buClr>
              <a:buSzPts val="1100"/>
              <a:buFont typeface="Arial"/>
              <a:buNone/>
            </a:pPr>
            <a:endParaRPr sz="1800" dirty="0"/>
          </a:p>
          <a:p>
            <a:pPr marL="0" lvl="0" indent="0" algn="l" rtl="0">
              <a:spcBef>
                <a:spcPts val="0"/>
              </a:spcBef>
              <a:spcAft>
                <a:spcPts val="0"/>
              </a:spcAft>
              <a:buNone/>
            </a:pPr>
            <a:r>
              <a:rPr lang="da-DK" sz="2400" b="1" dirty="0"/>
              <a:t>Hvad vil du gøre ved det?</a:t>
            </a:r>
            <a:r>
              <a:rPr lang="da-DK" sz="2400" dirty="0"/>
              <a:t> </a:t>
            </a:r>
            <a:endParaRPr sz="2400" dirty="0"/>
          </a:p>
          <a:p>
            <a:pPr marL="0" lvl="0" indent="0" algn="l" rtl="0">
              <a:spcBef>
                <a:spcPts val="0"/>
              </a:spcBef>
              <a:spcAft>
                <a:spcPts val="0"/>
              </a:spcAft>
              <a:buNone/>
            </a:pPr>
            <a:endParaRPr sz="2400" dirty="0"/>
          </a:p>
          <a:p>
            <a:pPr marL="0" lvl="0" indent="0" algn="l" rtl="0">
              <a:spcBef>
                <a:spcPts val="0"/>
              </a:spcBef>
              <a:spcAft>
                <a:spcPts val="0"/>
              </a:spcAft>
              <a:buClr>
                <a:schemeClr val="dk1"/>
              </a:buClr>
              <a:buSzPts val="1100"/>
              <a:buFont typeface="Arial"/>
              <a:buNone/>
            </a:pPr>
            <a:r>
              <a:rPr lang="da-DK" sz="1800" dirty="0"/>
              <a:t>Forklar de trin du vil følge for at blive hørt.</a:t>
            </a:r>
            <a:endParaRPr sz="1800" dirty="0"/>
          </a:p>
        </p:txBody>
      </p:sp>
      <p:sp>
        <p:nvSpPr>
          <p:cNvPr id="258" name="Google Shape;258;p45"/>
          <p:cNvSpPr/>
          <p:nvPr/>
        </p:nvSpPr>
        <p:spPr>
          <a:xfrm>
            <a:off x="6487025" y="876600"/>
            <a:ext cx="342900" cy="3429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Lobster"/>
              <a:ea typeface="Lobster"/>
              <a:cs typeface="Lobster"/>
              <a:sym typeface="Lobster"/>
            </a:endParaRPr>
          </a:p>
        </p:txBody>
      </p:sp>
      <p:sp>
        <p:nvSpPr>
          <p:cNvPr id="259" name="Google Shape;259;p45"/>
          <p:cNvSpPr txBox="1"/>
          <p:nvPr/>
        </p:nvSpPr>
        <p:spPr>
          <a:xfrm>
            <a:off x="6829925" y="853050"/>
            <a:ext cx="19938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dirty="0"/>
              <a:t>Hvad er problemet?</a:t>
            </a:r>
            <a:endParaRPr dirty="0"/>
          </a:p>
        </p:txBody>
      </p:sp>
      <p:sp>
        <p:nvSpPr>
          <p:cNvPr id="260" name="Google Shape;260;p45"/>
          <p:cNvSpPr txBox="1"/>
          <p:nvPr/>
        </p:nvSpPr>
        <p:spPr>
          <a:xfrm>
            <a:off x="6829913" y="1257250"/>
            <a:ext cx="2238586"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dirty="0"/>
              <a:t>Hvem er det rettet imod?</a:t>
            </a:r>
            <a:endParaRPr dirty="0"/>
          </a:p>
        </p:txBody>
      </p:sp>
      <p:sp>
        <p:nvSpPr>
          <p:cNvPr id="261" name="Google Shape;261;p45"/>
          <p:cNvSpPr txBox="1"/>
          <p:nvPr/>
        </p:nvSpPr>
        <p:spPr>
          <a:xfrm>
            <a:off x="6829925" y="1661450"/>
            <a:ext cx="19938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dirty="0"/>
              <a:t>Hvem er spillerne?</a:t>
            </a:r>
            <a:endParaRPr dirty="0"/>
          </a:p>
        </p:txBody>
      </p:sp>
      <p:sp>
        <p:nvSpPr>
          <p:cNvPr id="262" name="Google Shape;262;p45"/>
          <p:cNvSpPr txBox="1"/>
          <p:nvPr/>
        </p:nvSpPr>
        <p:spPr>
          <a:xfrm>
            <a:off x="6829925" y="2065650"/>
            <a:ext cx="19938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a:t>Styrke og enighed</a:t>
            </a:r>
            <a:endParaRPr/>
          </a:p>
        </p:txBody>
      </p:sp>
      <p:sp>
        <p:nvSpPr>
          <p:cNvPr id="263" name="Google Shape;263;p45"/>
          <p:cNvSpPr txBox="1"/>
          <p:nvPr/>
        </p:nvSpPr>
        <p:spPr>
          <a:xfrm>
            <a:off x="6829924" y="2469850"/>
            <a:ext cx="2397965"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dirty="0"/>
              <a:t>Hvem er mest på linje?</a:t>
            </a:r>
            <a:endParaRPr dirty="0"/>
          </a:p>
        </p:txBody>
      </p:sp>
      <p:sp>
        <p:nvSpPr>
          <p:cNvPr id="264" name="Google Shape;264;p45"/>
          <p:cNvSpPr txBox="1"/>
          <p:nvPr/>
        </p:nvSpPr>
        <p:spPr>
          <a:xfrm>
            <a:off x="6829925" y="2874050"/>
            <a:ext cx="21924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a:t>Analyse af relationerne</a:t>
            </a:r>
            <a:endParaRPr/>
          </a:p>
        </p:txBody>
      </p:sp>
      <p:sp>
        <p:nvSpPr>
          <p:cNvPr id="265" name="Google Shape;265;p45"/>
          <p:cNvSpPr txBox="1"/>
          <p:nvPr/>
        </p:nvSpPr>
        <p:spPr>
          <a:xfrm>
            <a:off x="6829925" y="3278250"/>
            <a:ext cx="21924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a:t>Planlæg din kampagne!</a:t>
            </a:r>
            <a:endParaRPr/>
          </a:p>
        </p:txBody>
      </p:sp>
      <p:sp>
        <p:nvSpPr>
          <p:cNvPr id="266" name="Google Shape;266;p45"/>
          <p:cNvSpPr txBox="1"/>
          <p:nvPr/>
        </p:nvSpPr>
        <p:spPr>
          <a:xfrm>
            <a:off x="6509173" y="821200"/>
            <a:ext cx="2586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1800">
                <a:solidFill>
                  <a:srgbClr val="FFFFFF"/>
                </a:solidFill>
                <a:latin typeface="Lobster"/>
                <a:ea typeface="Lobster"/>
                <a:cs typeface="Lobster"/>
                <a:sym typeface="Lobster"/>
              </a:rPr>
              <a:t>0</a:t>
            </a:r>
            <a:endParaRPr sz="1800">
              <a:solidFill>
                <a:srgbClr val="FFFFFF"/>
              </a:solidFill>
              <a:latin typeface="Lobster"/>
              <a:ea typeface="Lobster"/>
              <a:cs typeface="Lobster"/>
              <a:sym typeface="Lobster"/>
            </a:endParaRPr>
          </a:p>
        </p:txBody>
      </p:sp>
      <p:sp>
        <p:nvSpPr>
          <p:cNvPr id="267" name="Google Shape;267;p45"/>
          <p:cNvSpPr/>
          <p:nvPr/>
        </p:nvSpPr>
        <p:spPr>
          <a:xfrm>
            <a:off x="6487025" y="1292575"/>
            <a:ext cx="342900" cy="3429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Lobster"/>
              <a:ea typeface="Lobster"/>
              <a:cs typeface="Lobster"/>
              <a:sym typeface="Lobster"/>
            </a:endParaRPr>
          </a:p>
        </p:txBody>
      </p:sp>
      <p:sp>
        <p:nvSpPr>
          <p:cNvPr id="268" name="Google Shape;268;p45"/>
          <p:cNvSpPr txBox="1"/>
          <p:nvPr/>
        </p:nvSpPr>
        <p:spPr>
          <a:xfrm>
            <a:off x="6533060" y="1237175"/>
            <a:ext cx="2586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1800">
                <a:solidFill>
                  <a:srgbClr val="FFFFFF"/>
                </a:solidFill>
                <a:latin typeface="Lobster"/>
                <a:ea typeface="Lobster"/>
                <a:cs typeface="Lobster"/>
                <a:sym typeface="Lobster"/>
              </a:rPr>
              <a:t>1</a:t>
            </a:r>
            <a:endParaRPr sz="1800">
              <a:solidFill>
                <a:srgbClr val="FFFFFF"/>
              </a:solidFill>
              <a:latin typeface="Lobster"/>
              <a:ea typeface="Lobster"/>
              <a:cs typeface="Lobster"/>
              <a:sym typeface="Lobster"/>
            </a:endParaRPr>
          </a:p>
        </p:txBody>
      </p:sp>
      <p:sp>
        <p:nvSpPr>
          <p:cNvPr id="269" name="Google Shape;269;p45"/>
          <p:cNvSpPr/>
          <p:nvPr/>
        </p:nvSpPr>
        <p:spPr>
          <a:xfrm>
            <a:off x="6490900" y="1712700"/>
            <a:ext cx="342900" cy="3429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Lobster"/>
              <a:ea typeface="Lobster"/>
              <a:cs typeface="Lobster"/>
              <a:sym typeface="Lobster"/>
            </a:endParaRPr>
          </a:p>
        </p:txBody>
      </p:sp>
      <p:sp>
        <p:nvSpPr>
          <p:cNvPr id="270" name="Google Shape;270;p45"/>
          <p:cNvSpPr txBox="1"/>
          <p:nvPr/>
        </p:nvSpPr>
        <p:spPr>
          <a:xfrm>
            <a:off x="6513048" y="1657300"/>
            <a:ext cx="2586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1800">
                <a:solidFill>
                  <a:srgbClr val="FFFFFF"/>
                </a:solidFill>
                <a:latin typeface="Lobster"/>
                <a:ea typeface="Lobster"/>
                <a:cs typeface="Lobster"/>
                <a:sym typeface="Lobster"/>
              </a:rPr>
              <a:t>2</a:t>
            </a:r>
            <a:endParaRPr sz="1800">
              <a:solidFill>
                <a:srgbClr val="FFFFFF"/>
              </a:solidFill>
              <a:latin typeface="Lobster"/>
              <a:ea typeface="Lobster"/>
              <a:cs typeface="Lobster"/>
              <a:sym typeface="Lobster"/>
            </a:endParaRPr>
          </a:p>
        </p:txBody>
      </p:sp>
      <p:sp>
        <p:nvSpPr>
          <p:cNvPr id="271" name="Google Shape;271;p45"/>
          <p:cNvSpPr/>
          <p:nvPr/>
        </p:nvSpPr>
        <p:spPr>
          <a:xfrm>
            <a:off x="6490900" y="2114825"/>
            <a:ext cx="342900" cy="3429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Lobster"/>
              <a:ea typeface="Lobster"/>
              <a:cs typeface="Lobster"/>
              <a:sym typeface="Lobster"/>
            </a:endParaRPr>
          </a:p>
        </p:txBody>
      </p:sp>
      <p:sp>
        <p:nvSpPr>
          <p:cNvPr id="272" name="Google Shape;272;p45"/>
          <p:cNvSpPr txBox="1"/>
          <p:nvPr/>
        </p:nvSpPr>
        <p:spPr>
          <a:xfrm>
            <a:off x="6513048" y="2059425"/>
            <a:ext cx="2586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1800">
                <a:solidFill>
                  <a:srgbClr val="FFFFFF"/>
                </a:solidFill>
                <a:latin typeface="Lobster"/>
                <a:ea typeface="Lobster"/>
                <a:cs typeface="Lobster"/>
                <a:sym typeface="Lobster"/>
              </a:rPr>
              <a:t>3</a:t>
            </a:r>
            <a:endParaRPr sz="1800">
              <a:solidFill>
                <a:srgbClr val="FFFFFF"/>
              </a:solidFill>
              <a:latin typeface="Lobster"/>
              <a:ea typeface="Lobster"/>
              <a:cs typeface="Lobster"/>
              <a:sym typeface="Lobster"/>
            </a:endParaRPr>
          </a:p>
        </p:txBody>
      </p:sp>
      <p:sp>
        <p:nvSpPr>
          <p:cNvPr id="273" name="Google Shape;273;p45"/>
          <p:cNvSpPr/>
          <p:nvPr/>
        </p:nvSpPr>
        <p:spPr>
          <a:xfrm>
            <a:off x="6490900" y="2504825"/>
            <a:ext cx="342900" cy="3429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Lobster"/>
              <a:ea typeface="Lobster"/>
              <a:cs typeface="Lobster"/>
              <a:sym typeface="Lobster"/>
            </a:endParaRPr>
          </a:p>
        </p:txBody>
      </p:sp>
      <p:sp>
        <p:nvSpPr>
          <p:cNvPr id="274" name="Google Shape;274;p45"/>
          <p:cNvSpPr txBox="1"/>
          <p:nvPr/>
        </p:nvSpPr>
        <p:spPr>
          <a:xfrm>
            <a:off x="6513048" y="2449425"/>
            <a:ext cx="2586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1800">
                <a:solidFill>
                  <a:srgbClr val="FFFFFF"/>
                </a:solidFill>
                <a:latin typeface="Lobster"/>
                <a:ea typeface="Lobster"/>
                <a:cs typeface="Lobster"/>
                <a:sym typeface="Lobster"/>
              </a:rPr>
              <a:t>4</a:t>
            </a:r>
            <a:endParaRPr sz="1800">
              <a:solidFill>
                <a:srgbClr val="FFFFFF"/>
              </a:solidFill>
              <a:latin typeface="Lobster"/>
              <a:ea typeface="Lobster"/>
              <a:cs typeface="Lobster"/>
              <a:sym typeface="Lobster"/>
            </a:endParaRPr>
          </a:p>
        </p:txBody>
      </p:sp>
      <p:sp>
        <p:nvSpPr>
          <p:cNvPr id="275" name="Google Shape;275;p45"/>
          <p:cNvSpPr/>
          <p:nvPr/>
        </p:nvSpPr>
        <p:spPr>
          <a:xfrm>
            <a:off x="6490900" y="2915088"/>
            <a:ext cx="342900" cy="3429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Lobster"/>
              <a:ea typeface="Lobster"/>
              <a:cs typeface="Lobster"/>
              <a:sym typeface="Lobster"/>
            </a:endParaRPr>
          </a:p>
        </p:txBody>
      </p:sp>
      <p:sp>
        <p:nvSpPr>
          <p:cNvPr id="276" name="Google Shape;276;p45"/>
          <p:cNvSpPr txBox="1"/>
          <p:nvPr/>
        </p:nvSpPr>
        <p:spPr>
          <a:xfrm>
            <a:off x="6513048" y="2859688"/>
            <a:ext cx="2586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1800">
                <a:solidFill>
                  <a:srgbClr val="FFFFFF"/>
                </a:solidFill>
                <a:latin typeface="Lobster"/>
                <a:ea typeface="Lobster"/>
                <a:cs typeface="Lobster"/>
                <a:sym typeface="Lobster"/>
              </a:rPr>
              <a:t>5</a:t>
            </a:r>
            <a:endParaRPr sz="1800">
              <a:solidFill>
                <a:srgbClr val="FFFFFF"/>
              </a:solidFill>
              <a:latin typeface="Lobster"/>
              <a:ea typeface="Lobster"/>
              <a:cs typeface="Lobster"/>
              <a:sym typeface="Lobster"/>
            </a:endParaRPr>
          </a:p>
        </p:txBody>
      </p:sp>
      <p:sp>
        <p:nvSpPr>
          <p:cNvPr id="277" name="Google Shape;277;p45"/>
          <p:cNvSpPr/>
          <p:nvPr/>
        </p:nvSpPr>
        <p:spPr>
          <a:xfrm>
            <a:off x="6490900" y="3317075"/>
            <a:ext cx="342900" cy="3429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Lobster"/>
              <a:ea typeface="Lobster"/>
              <a:cs typeface="Lobster"/>
              <a:sym typeface="Lobster"/>
            </a:endParaRPr>
          </a:p>
        </p:txBody>
      </p:sp>
      <p:sp>
        <p:nvSpPr>
          <p:cNvPr id="278" name="Google Shape;278;p45"/>
          <p:cNvSpPr txBox="1"/>
          <p:nvPr/>
        </p:nvSpPr>
        <p:spPr>
          <a:xfrm>
            <a:off x="6513048" y="3261675"/>
            <a:ext cx="2586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1800">
                <a:solidFill>
                  <a:srgbClr val="FFFFFF"/>
                </a:solidFill>
                <a:latin typeface="Lobster"/>
                <a:ea typeface="Lobster"/>
                <a:cs typeface="Lobster"/>
                <a:sym typeface="Lobster"/>
              </a:rPr>
              <a:t>6</a:t>
            </a:r>
            <a:endParaRPr sz="1800">
              <a:solidFill>
                <a:srgbClr val="FFFFFF"/>
              </a:solidFill>
              <a:latin typeface="Lobster"/>
              <a:ea typeface="Lobster"/>
              <a:cs typeface="Lobster"/>
              <a:sym typeface="Lobste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217</Words>
  <Application>Microsoft Office PowerPoint</Application>
  <PresentationFormat>On-screen Show (16:9)</PresentationFormat>
  <Paragraphs>62</Paragraphs>
  <Slides>10</Slides>
  <Notes>10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10</vt:i4>
      </vt:variant>
    </vt:vector>
  </HeadingPairs>
  <TitlesOfParts>
    <vt:vector size="15" baseType="lpstr">
      <vt:lpstr>Arial</vt:lpstr>
      <vt:lpstr>Lobster</vt:lpstr>
      <vt:lpstr>Simple Light</vt:lpstr>
      <vt:lpstr>Simple Light</vt:lpstr>
      <vt:lpstr>Simple Light</vt:lpstr>
      <vt:lpstr>Kunsten at overtale</vt:lpstr>
      <vt:lpstr>Trin 0 - Hvad er problemet?</vt:lpstr>
      <vt:lpstr>Trin        - Hvem er det rettet imod?</vt:lpstr>
      <vt:lpstr>Trin        - Hvem er spillerne?</vt:lpstr>
      <vt:lpstr>Trin        </vt:lpstr>
      <vt:lpstr>Trin        </vt:lpstr>
      <vt:lpstr>Trin        - Analyse af relationerne</vt:lpstr>
      <vt:lpstr>Trin        - Kampagneplanlægning of taktik</vt:lpstr>
      <vt:lpstr>Opgave:  Forestil dig, at du er bruger på en online platform, som for nylig har lanceret en ny feature. De informerede dig om, at før lanceringen testede de denne feature sammen med brugerne og de modtog positive tilbagemeldinger.  Men kort tid efter lanceringen opdager du og dine venner, at denne opdatering har fjernet noget, i alle godt kunne li' og brugte meget.  Hvad vil du gøre ved det?   Forklar de trin du vil følge for at blive hørt.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Kunsten at overtale</dc:title>
  <cp:lastModifiedBy>Oscar Güell</cp:lastModifiedBy>
  <cp:revision>1</cp:revision>
  <dcterms:modified xsi:type="dcterms:W3CDTF">2019-07-16T12:53:31Z</dcterms:modified>
</cp:coreProperties>
</file>