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61"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slide" Target="slides/slide24.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11" Type="http://schemas.openxmlformats.org/officeDocument/2006/relationships/slide" Target="slides/slide6.xml"/><Relationship Id="rId10" Type="http://schemas.openxmlformats.org/officeDocument/2006/relationships/slide" Target="slides/slide5.xml"/><Relationship Id="rId32" Type="http://schemas.openxmlformats.org/officeDocument/2006/relationships/slide" Target="slides/slide27.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135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35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35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35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35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35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35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350" u="none" cap="none" strike="noStrike">
                <a:solidFill>
                  <a:schemeClr val="dk1"/>
                </a:solidFill>
                <a:latin typeface="Arial"/>
                <a:ea typeface="Arial"/>
                <a:cs typeface="Arial"/>
                <a:sym typeface="Arial"/>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135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35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35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35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35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35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35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350" u="none" cap="none" strike="noStrike">
                <a:solidFill>
                  <a:schemeClr val="dk1"/>
                </a:solidFill>
                <a:latin typeface="Arial"/>
                <a:ea typeface="Arial"/>
                <a:cs typeface="Arial"/>
                <a:sym typeface="Arial"/>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1pPr>
            <a:lvl2pPr indent="-228600" lvl="1" marL="9144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2pPr>
            <a:lvl3pPr indent="-228600" lvl="2" marL="13716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3pPr>
            <a:lvl4pPr indent="-228600" lvl="3" marL="18288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4pPr>
            <a:lvl5pPr indent="-228600" lvl="4" marL="22860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5pPr>
            <a:lvl6pPr indent="-228600" lvl="5" marL="27432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6pPr>
            <a:lvl7pPr indent="-228600" lvl="6" marL="32004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7pPr>
            <a:lvl8pPr indent="-228600" lvl="7" marL="36576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8pPr>
            <a:lvl9pPr indent="-228600" lvl="8" marL="41148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135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35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35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35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35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35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35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350" u="none" cap="none" strike="noStrike">
                <a:solidFill>
                  <a:schemeClr val="dk1"/>
                </a:solidFill>
                <a:latin typeface="Arial"/>
                <a:ea typeface="Arial"/>
                <a:cs typeface="Arial"/>
                <a:sym typeface="Arial"/>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tr-TR" sz="1200" u="none" cap="none" strike="noStrike">
                <a:solidFill>
                  <a:schemeClr val="dk1"/>
                </a:solidFill>
                <a:latin typeface="Arial"/>
                <a:ea typeface="Arial"/>
                <a:cs typeface="Arial"/>
                <a:sym typeface="Arial"/>
              </a:rPr>
              <a:t>‹#›</a:t>
            </a:fld>
            <a:endParaRPr b="0" i="0" sz="1200" u="none" cap="none" strike="noStrike">
              <a:solidFill>
                <a:schemeClr val="dk1"/>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 name="Shape 87"/>
        <p:cNvGrpSpPr/>
        <p:nvPr/>
      </p:nvGrpSpPr>
      <p:grpSpPr>
        <a:xfrm>
          <a:off x="0" y="0"/>
          <a:ext cx="0" cy="0"/>
          <a:chOff x="0" y="0"/>
          <a:chExt cx="0" cy="0"/>
        </a:xfrm>
      </p:grpSpPr>
      <p:sp>
        <p:nvSpPr>
          <p:cNvPr id="88" name="Google Shape;88;p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89" name="Google Shape;89;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0" name="Google Shape;90;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b="0" i="0" lang="tr-TR"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9" name="Shape 269"/>
        <p:cNvGrpSpPr/>
        <p:nvPr/>
      </p:nvGrpSpPr>
      <p:grpSpPr>
        <a:xfrm>
          <a:off x="0" y="0"/>
          <a:ext cx="0" cy="0"/>
          <a:chOff x="0" y="0"/>
          <a:chExt cx="0" cy="0"/>
        </a:xfrm>
      </p:grpSpPr>
      <p:sp>
        <p:nvSpPr>
          <p:cNvPr id="270" name="Google Shape;270;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1" name="Google Shape;271;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2" name="Google Shape;272;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tr-TR"/>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9" name="Shape 309"/>
        <p:cNvGrpSpPr/>
        <p:nvPr/>
      </p:nvGrpSpPr>
      <p:grpSpPr>
        <a:xfrm>
          <a:off x="0" y="0"/>
          <a:ext cx="0" cy="0"/>
          <a:chOff x="0" y="0"/>
          <a:chExt cx="0" cy="0"/>
        </a:xfrm>
      </p:grpSpPr>
      <p:sp>
        <p:nvSpPr>
          <p:cNvPr id="310" name="Google Shape;310;p1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1" name="Google Shape;311;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3" name="Shape 353"/>
        <p:cNvGrpSpPr/>
        <p:nvPr/>
      </p:nvGrpSpPr>
      <p:grpSpPr>
        <a:xfrm>
          <a:off x="0" y="0"/>
          <a:ext cx="0" cy="0"/>
          <a:chOff x="0" y="0"/>
          <a:chExt cx="0" cy="0"/>
        </a:xfrm>
      </p:grpSpPr>
      <p:sp>
        <p:nvSpPr>
          <p:cNvPr id="354" name="Google Shape;354;p1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5" name="Google Shape;355;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5" name="Shape 525"/>
        <p:cNvGrpSpPr/>
        <p:nvPr/>
      </p:nvGrpSpPr>
      <p:grpSpPr>
        <a:xfrm>
          <a:off x="0" y="0"/>
          <a:ext cx="0" cy="0"/>
          <a:chOff x="0" y="0"/>
          <a:chExt cx="0" cy="0"/>
        </a:xfrm>
      </p:grpSpPr>
      <p:sp>
        <p:nvSpPr>
          <p:cNvPr id="526" name="Google Shape;526;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27" name="Google Shape;527;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28" name="Google Shape;528;p1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tr-TR"/>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3" name="Shape 563"/>
        <p:cNvGrpSpPr/>
        <p:nvPr/>
      </p:nvGrpSpPr>
      <p:grpSpPr>
        <a:xfrm>
          <a:off x="0" y="0"/>
          <a:ext cx="0" cy="0"/>
          <a:chOff x="0" y="0"/>
          <a:chExt cx="0" cy="0"/>
        </a:xfrm>
      </p:grpSpPr>
      <p:sp>
        <p:nvSpPr>
          <p:cNvPr id="564" name="Google Shape;564;p1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65" name="Google Shape;565;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6" name="Shape 596"/>
        <p:cNvGrpSpPr/>
        <p:nvPr/>
      </p:nvGrpSpPr>
      <p:grpSpPr>
        <a:xfrm>
          <a:off x="0" y="0"/>
          <a:ext cx="0" cy="0"/>
          <a:chOff x="0" y="0"/>
          <a:chExt cx="0" cy="0"/>
        </a:xfrm>
      </p:grpSpPr>
      <p:sp>
        <p:nvSpPr>
          <p:cNvPr id="597" name="Google Shape;597;p1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598" name="Google Shape;598;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99" name="Google Shape;599;p1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tr-TR" sz="1200">
                <a:solidFill>
                  <a:schemeClr val="dk1"/>
                </a:solidFill>
                <a:latin typeface="Calibri"/>
                <a:ea typeface="Calibri"/>
                <a:cs typeface="Calibri"/>
                <a:sym typeface="Calibri"/>
              </a:rPr>
              <a:t>‹#›</a:t>
            </a:fld>
            <a:endParaRPr sz="1200">
              <a:solidFill>
                <a:schemeClr val="dk1"/>
              </a:solidFill>
              <a:latin typeface="Calibri"/>
              <a:ea typeface="Calibri"/>
              <a:cs typeface="Calibri"/>
              <a:sym typeface="Calibri"/>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4" name="Shape 604"/>
        <p:cNvGrpSpPr/>
        <p:nvPr/>
      </p:nvGrpSpPr>
      <p:grpSpPr>
        <a:xfrm>
          <a:off x="0" y="0"/>
          <a:ext cx="0" cy="0"/>
          <a:chOff x="0" y="0"/>
          <a:chExt cx="0" cy="0"/>
        </a:xfrm>
      </p:grpSpPr>
      <p:sp>
        <p:nvSpPr>
          <p:cNvPr id="605" name="Google Shape;605;p1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06" name="Google Shape;606;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5" name="Shape 625"/>
        <p:cNvGrpSpPr/>
        <p:nvPr/>
      </p:nvGrpSpPr>
      <p:grpSpPr>
        <a:xfrm>
          <a:off x="0" y="0"/>
          <a:ext cx="0" cy="0"/>
          <a:chOff x="0" y="0"/>
          <a:chExt cx="0" cy="0"/>
        </a:xfrm>
      </p:grpSpPr>
      <p:sp>
        <p:nvSpPr>
          <p:cNvPr id="626" name="Google Shape;626;p1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27" name="Google Shape;627;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1" name="Shape 681"/>
        <p:cNvGrpSpPr/>
        <p:nvPr/>
      </p:nvGrpSpPr>
      <p:grpSpPr>
        <a:xfrm>
          <a:off x="0" y="0"/>
          <a:ext cx="0" cy="0"/>
          <a:chOff x="0" y="0"/>
          <a:chExt cx="0" cy="0"/>
        </a:xfrm>
      </p:grpSpPr>
      <p:sp>
        <p:nvSpPr>
          <p:cNvPr id="682" name="Google Shape;682;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83" name="Google Shape;683;p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84" name="Google Shape;684;p1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tr-TR"/>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0" name="Shape 730"/>
        <p:cNvGrpSpPr/>
        <p:nvPr/>
      </p:nvGrpSpPr>
      <p:grpSpPr>
        <a:xfrm>
          <a:off x="0" y="0"/>
          <a:ext cx="0" cy="0"/>
          <a:chOff x="0" y="0"/>
          <a:chExt cx="0" cy="0"/>
        </a:xfrm>
      </p:grpSpPr>
      <p:sp>
        <p:nvSpPr>
          <p:cNvPr id="731" name="Google Shape;731;p1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32" name="Google Shape;732;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 name="Shape 97"/>
        <p:cNvGrpSpPr/>
        <p:nvPr/>
      </p:nvGrpSpPr>
      <p:grpSpPr>
        <a:xfrm>
          <a:off x="0" y="0"/>
          <a:ext cx="0" cy="0"/>
          <a:chOff x="0" y="0"/>
          <a:chExt cx="0" cy="0"/>
        </a:xfrm>
      </p:grpSpPr>
      <p:sp>
        <p:nvSpPr>
          <p:cNvPr id="98" name="Google Shape;98;p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99" name="Google Shape;99;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0" name="Google Shape;100;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b="0" i="0" lang="tr-TR"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6" name="Shape 756"/>
        <p:cNvGrpSpPr/>
        <p:nvPr/>
      </p:nvGrpSpPr>
      <p:grpSpPr>
        <a:xfrm>
          <a:off x="0" y="0"/>
          <a:ext cx="0" cy="0"/>
          <a:chOff x="0" y="0"/>
          <a:chExt cx="0" cy="0"/>
        </a:xfrm>
      </p:grpSpPr>
      <p:sp>
        <p:nvSpPr>
          <p:cNvPr id="757" name="Google Shape;757;p2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58" name="Google Shape;758;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5" name="Shape 785"/>
        <p:cNvGrpSpPr/>
        <p:nvPr/>
      </p:nvGrpSpPr>
      <p:grpSpPr>
        <a:xfrm>
          <a:off x="0" y="0"/>
          <a:ext cx="0" cy="0"/>
          <a:chOff x="0" y="0"/>
          <a:chExt cx="0" cy="0"/>
        </a:xfrm>
      </p:grpSpPr>
      <p:sp>
        <p:nvSpPr>
          <p:cNvPr id="786" name="Google Shape;786;p2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787" name="Google Shape;787;p2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88" name="Google Shape;788;p2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tr-TR" sz="1200">
                <a:solidFill>
                  <a:schemeClr val="dk1"/>
                </a:solidFill>
                <a:latin typeface="Calibri"/>
                <a:ea typeface="Calibri"/>
                <a:cs typeface="Calibri"/>
                <a:sym typeface="Calibri"/>
              </a:rPr>
              <a:t>‹#›</a:t>
            </a:fld>
            <a:endParaRPr sz="1200">
              <a:solidFill>
                <a:schemeClr val="dk1"/>
              </a:solidFill>
              <a:latin typeface="Calibri"/>
              <a:ea typeface="Calibri"/>
              <a:cs typeface="Calibri"/>
              <a:sym typeface="Calibri"/>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3" name="Shape 793"/>
        <p:cNvGrpSpPr/>
        <p:nvPr/>
      </p:nvGrpSpPr>
      <p:grpSpPr>
        <a:xfrm>
          <a:off x="0" y="0"/>
          <a:ext cx="0" cy="0"/>
          <a:chOff x="0" y="0"/>
          <a:chExt cx="0" cy="0"/>
        </a:xfrm>
      </p:grpSpPr>
      <p:sp>
        <p:nvSpPr>
          <p:cNvPr id="794" name="Google Shape;794;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95" name="Google Shape;795;p2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96" name="Google Shape;796;p2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tr-TR"/>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2" name="Shape 842"/>
        <p:cNvGrpSpPr/>
        <p:nvPr/>
      </p:nvGrpSpPr>
      <p:grpSpPr>
        <a:xfrm>
          <a:off x="0" y="0"/>
          <a:ext cx="0" cy="0"/>
          <a:chOff x="0" y="0"/>
          <a:chExt cx="0" cy="0"/>
        </a:xfrm>
      </p:grpSpPr>
      <p:sp>
        <p:nvSpPr>
          <p:cNvPr id="843" name="Google Shape;843;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44" name="Google Shape;844;p2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45" name="Google Shape;845;p2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tr-TR"/>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2" name="Shape 902"/>
        <p:cNvGrpSpPr/>
        <p:nvPr/>
      </p:nvGrpSpPr>
      <p:grpSpPr>
        <a:xfrm>
          <a:off x="0" y="0"/>
          <a:ext cx="0" cy="0"/>
          <a:chOff x="0" y="0"/>
          <a:chExt cx="0" cy="0"/>
        </a:xfrm>
      </p:grpSpPr>
      <p:sp>
        <p:nvSpPr>
          <p:cNvPr id="903" name="Google Shape;903;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04" name="Google Shape;904;p2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05" name="Google Shape;905;p2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tr-TR"/>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0" name="Shape 920"/>
        <p:cNvGrpSpPr/>
        <p:nvPr/>
      </p:nvGrpSpPr>
      <p:grpSpPr>
        <a:xfrm>
          <a:off x="0" y="0"/>
          <a:ext cx="0" cy="0"/>
          <a:chOff x="0" y="0"/>
          <a:chExt cx="0" cy="0"/>
        </a:xfrm>
      </p:grpSpPr>
      <p:sp>
        <p:nvSpPr>
          <p:cNvPr id="921" name="Google Shape;921;p2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22" name="Google Shape;922;p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6" name="Shape 946"/>
        <p:cNvGrpSpPr/>
        <p:nvPr/>
      </p:nvGrpSpPr>
      <p:grpSpPr>
        <a:xfrm>
          <a:off x="0" y="0"/>
          <a:ext cx="0" cy="0"/>
          <a:chOff x="0" y="0"/>
          <a:chExt cx="0" cy="0"/>
        </a:xfrm>
      </p:grpSpPr>
      <p:sp>
        <p:nvSpPr>
          <p:cNvPr id="947" name="Google Shape;947;p2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48" name="Google Shape;948;p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2" name="Shape 982"/>
        <p:cNvGrpSpPr/>
        <p:nvPr/>
      </p:nvGrpSpPr>
      <p:grpSpPr>
        <a:xfrm>
          <a:off x="0" y="0"/>
          <a:ext cx="0" cy="0"/>
          <a:chOff x="0" y="0"/>
          <a:chExt cx="0" cy="0"/>
        </a:xfrm>
      </p:grpSpPr>
      <p:sp>
        <p:nvSpPr>
          <p:cNvPr id="983" name="Google Shape;983;p2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984" name="Google Shape;984;p2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85" name="Google Shape;985;p2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tr-TR" sz="1200">
                <a:solidFill>
                  <a:schemeClr val="dk1"/>
                </a:solidFill>
                <a:latin typeface="Calibri"/>
                <a:ea typeface="Calibri"/>
                <a:cs typeface="Calibri"/>
                <a:sym typeface="Calibri"/>
              </a:rPr>
              <a:t>‹#›</a:t>
            </a:fld>
            <a:endParaRPr sz="1200">
              <a:solidFill>
                <a:schemeClr val="dk1"/>
              </a:solidFill>
              <a:latin typeface="Calibri"/>
              <a:ea typeface="Calibri"/>
              <a:cs typeface="Calibri"/>
              <a:sym typeface="Calibri"/>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 name="Shape 114"/>
        <p:cNvGrpSpPr/>
        <p:nvPr/>
      </p:nvGrpSpPr>
      <p:grpSpPr>
        <a:xfrm>
          <a:off x="0" y="0"/>
          <a:ext cx="0" cy="0"/>
          <a:chOff x="0" y="0"/>
          <a:chExt cx="0" cy="0"/>
        </a:xfrm>
      </p:grpSpPr>
      <p:sp>
        <p:nvSpPr>
          <p:cNvPr id="115" name="Google Shape;115;p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116" name="Google Shape;116;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7" name="Google Shape;117;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tr-TR" sz="1200">
                <a:solidFill>
                  <a:schemeClr val="dk1"/>
                </a:solidFill>
                <a:latin typeface="Calibri"/>
                <a:ea typeface="Calibri"/>
                <a:cs typeface="Calibri"/>
                <a:sym typeface="Calibri"/>
              </a:rPr>
              <a:t>‹#›</a:t>
            </a:fld>
            <a:endParaRPr sz="1200">
              <a:solidFill>
                <a:schemeClr val="dk1"/>
              </a:solidFill>
              <a:latin typeface="Calibri"/>
              <a:ea typeface="Calibri"/>
              <a:cs typeface="Calibri"/>
              <a:sym typeface="Calibri"/>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 name="Shape 122"/>
        <p:cNvGrpSpPr/>
        <p:nvPr/>
      </p:nvGrpSpPr>
      <p:grpSpPr>
        <a:xfrm>
          <a:off x="0" y="0"/>
          <a:ext cx="0" cy="0"/>
          <a:chOff x="0" y="0"/>
          <a:chExt cx="0" cy="0"/>
        </a:xfrm>
      </p:grpSpPr>
      <p:sp>
        <p:nvSpPr>
          <p:cNvPr id="123" name="Google Shape;123;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4" name="Google Shape;124;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5" name="Google Shape;125;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tr-TR"/>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2" name="Shape 152"/>
        <p:cNvGrpSpPr/>
        <p:nvPr/>
      </p:nvGrpSpPr>
      <p:grpSpPr>
        <a:xfrm>
          <a:off x="0" y="0"/>
          <a:ext cx="0" cy="0"/>
          <a:chOff x="0" y="0"/>
          <a:chExt cx="0" cy="0"/>
        </a:xfrm>
      </p:grpSpPr>
      <p:sp>
        <p:nvSpPr>
          <p:cNvPr id="153" name="Google Shape;153;p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4" name="Google Shape;154;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0" name="Shape 200"/>
        <p:cNvGrpSpPr/>
        <p:nvPr/>
      </p:nvGrpSpPr>
      <p:grpSpPr>
        <a:xfrm>
          <a:off x="0" y="0"/>
          <a:ext cx="0" cy="0"/>
          <a:chOff x="0" y="0"/>
          <a:chExt cx="0" cy="0"/>
        </a:xfrm>
      </p:grpSpPr>
      <p:sp>
        <p:nvSpPr>
          <p:cNvPr id="201" name="Google Shape;201;p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2" name="Google Shape;202;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6" name="Shape 226"/>
        <p:cNvGrpSpPr/>
        <p:nvPr/>
      </p:nvGrpSpPr>
      <p:grpSpPr>
        <a:xfrm>
          <a:off x="0" y="0"/>
          <a:ext cx="0" cy="0"/>
          <a:chOff x="0" y="0"/>
          <a:chExt cx="0" cy="0"/>
        </a:xfrm>
      </p:grpSpPr>
      <p:sp>
        <p:nvSpPr>
          <p:cNvPr id="227" name="Google Shape;227;p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8" name="Google Shape;228;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2" name="Shape 242"/>
        <p:cNvGrpSpPr/>
        <p:nvPr/>
      </p:nvGrpSpPr>
      <p:grpSpPr>
        <a:xfrm>
          <a:off x="0" y="0"/>
          <a:ext cx="0" cy="0"/>
          <a:chOff x="0" y="0"/>
          <a:chExt cx="0" cy="0"/>
        </a:xfrm>
      </p:grpSpPr>
      <p:sp>
        <p:nvSpPr>
          <p:cNvPr id="243" name="Google Shape;243;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4" name="Google Shape;244;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5" name="Google Shape;245;p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tr-TR"/>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1" name="Shape 261"/>
        <p:cNvGrpSpPr/>
        <p:nvPr/>
      </p:nvGrpSpPr>
      <p:grpSpPr>
        <a:xfrm>
          <a:off x="0" y="0"/>
          <a:ext cx="0" cy="0"/>
          <a:chOff x="0" y="0"/>
          <a:chExt cx="0" cy="0"/>
        </a:xfrm>
      </p:grpSpPr>
      <p:sp>
        <p:nvSpPr>
          <p:cNvPr id="262" name="Google Shape;262;p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263" name="Google Shape;263;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4" name="Google Shape;264;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tr-TR" sz="1200">
                <a:solidFill>
                  <a:schemeClr val="dk1"/>
                </a:solidFill>
                <a:latin typeface="Calibri"/>
                <a:ea typeface="Calibri"/>
                <a:cs typeface="Calibri"/>
                <a:sym typeface="Calibri"/>
              </a:rPr>
              <a:t>‹#›</a:t>
            </a:fld>
            <a:endParaRPr sz="1200">
              <a:solidFill>
                <a:schemeClr val="dk1"/>
              </a:solidFill>
              <a:latin typeface="Calibri"/>
              <a:ea typeface="Calibri"/>
              <a:cs typeface="Calibri"/>
              <a:sym typeface="Calibri"/>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4.jp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7">
  <p:cSld name="Slide 7">
    <p:spTree>
      <p:nvGrpSpPr>
        <p:cNvPr id="15" name="Shape 15"/>
        <p:cNvGrpSpPr/>
        <p:nvPr/>
      </p:nvGrpSpPr>
      <p:grpSpPr>
        <a:xfrm>
          <a:off x="0" y="0"/>
          <a:ext cx="0" cy="0"/>
          <a:chOff x="0" y="0"/>
          <a:chExt cx="0" cy="0"/>
        </a:xfrm>
      </p:grpSpPr>
      <p:pic>
        <p:nvPicPr>
          <p:cNvPr id="16" name="Google Shape;16;p2"/>
          <p:cNvPicPr preferRelativeResize="0"/>
          <p:nvPr/>
        </p:nvPicPr>
        <p:blipFill rotWithShape="1">
          <a:blip r:embed="rId2">
            <a:alphaModFix/>
          </a:blip>
          <a:srcRect b="0" l="0" r="0" t="0"/>
          <a:stretch/>
        </p:blipFill>
        <p:spPr>
          <a:xfrm>
            <a:off x="-397" y="-985"/>
            <a:ext cx="9144793" cy="762985"/>
          </a:xfrm>
          <a:prstGeom prst="rect">
            <a:avLst/>
          </a:prstGeom>
          <a:noFill/>
          <a:ln>
            <a:noFill/>
          </a:ln>
        </p:spPr>
      </p:pic>
      <p:sp>
        <p:nvSpPr>
          <p:cNvPr id="17" name="Google Shape;17;p2"/>
          <p:cNvSpPr txBox="1"/>
          <p:nvPr>
            <p:ph type="title"/>
          </p:nvPr>
        </p:nvSpPr>
        <p:spPr>
          <a:xfrm>
            <a:off x="180975" y="38100"/>
            <a:ext cx="7886700" cy="530225"/>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lt1"/>
              </a:buClr>
              <a:buSzPts val="2400"/>
              <a:buFont typeface="Libre Franklin Medium"/>
              <a:buNone/>
              <a:defRPr b="1" sz="2400" u="none">
                <a:solidFill>
                  <a:schemeClr val="lt1"/>
                </a:solidFill>
                <a:latin typeface="Libre Franklin Medium"/>
                <a:ea typeface="Libre Franklin Medium"/>
                <a:cs typeface="Libre Franklin Medium"/>
                <a:sym typeface="Libre Franklin Medium"/>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p:transition spd="slow">
    <p:push/>
  </p:transition>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10" type="picTx">
  <p:cSld name="PICTURE_WITH_CAPTION_TEXT">
    <p:spTree>
      <p:nvGrpSpPr>
        <p:cNvPr id="67" name="Shape 67"/>
        <p:cNvGrpSpPr/>
        <p:nvPr/>
      </p:nvGrpSpPr>
      <p:grpSpPr>
        <a:xfrm>
          <a:off x="0" y="0"/>
          <a:ext cx="0" cy="0"/>
          <a:chOff x="0" y="0"/>
          <a:chExt cx="0" cy="0"/>
        </a:xfrm>
      </p:grpSpPr>
      <p:sp>
        <p:nvSpPr>
          <p:cNvPr id="68" name="Google Shape;68;p11"/>
          <p:cNvSpPr txBox="1"/>
          <p:nvPr>
            <p:ph type="title"/>
          </p:nvPr>
        </p:nvSpPr>
        <p:spPr>
          <a:xfrm>
            <a:off x="629841" y="342900"/>
            <a:ext cx="2949178" cy="120015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2400"/>
              <a:buFont typeface="Libre Franklin Medium"/>
              <a:buNone/>
              <a:defRPr sz="2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9" name="Google Shape;69;p11"/>
          <p:cNvSpPr/>
          <p:nvPr>
            <p:ph idx="2" type="pic"/>
          </p:nvPr>
        </p:nvSpPr>
        <p:spPr>
          <a:xfrm>
            <a:off x="3887391" y="740569"/>
            <a:ext cx="4629150" cy="3655219"/>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750"/>
              </a:spcBef>
              <a:spcAft>
                <a:spcPts val="0"/>
              </a:spcAft>
              <a:buClr>
                <a:schemeClr val="dk1"/>
              </a:buClr>
              <a:buSzPts val="2400"/>
              <a:buFont typeface="Arial"/>
              <a:buNone/>
              <a:defRPr b="0" i="0" sz="2400" u="none" cap="none" strike="noStrike">
                <a:solidFill>
                  <a:schemeClr val="dk1"/>
                </a:solidFill>
                <a:latin typeface="Libre Franklin"/>
                <a:ea typeface="Libre Franklin"/>
                <a:cs typeface="Libre Franklin"/>
                <a:sym typeface="Libre Franklin"/>
              </a:defRPr>
            </a:lvl1pPr>
            <a:lvl2pPr lvl="1" marR="0" rtl="0" algn="l">
              <a:lnSpc>
                <a:spcPct val="90000"/>
              </a:lnSpc>
              <a:spcBef>
                <a:spcPts val="375"/>
              </a:spcBef>
              <a:spcAft>
                <a:spcPts val="0"/>
              </a:spcAft>
              <a:buClr>
                <a:schemeClr val="dk1"/>
              </a:buClr>
              <a:buSzPts val="2100"/>
              <a:buFont typeface="Arial"/>
              <a:buNone/>
              <a:defRPr b="0" i="0" sz="2100" u="none" cap="none" strike="noStrike">
                <a:solidFill>
                  <a:schemeClr val="dk1"/>
                </a:solidFill>
                <a:latin typeface="Libre Franklin"/>
                <a:ea typeface="Libre Franklin"/>
                <a:cs typeface="Libre Franklin"/>
                <a:sym typeface="Libre Franklin"/>
              </a:defRPr>
            </a:lvl2pPr>
            <a:lvl3pPr lvl="2" marR="0" rtl="0" algn="l">
              <a:lnSpc>
                <a:spcPct val="90000"/>
              </a:lnSpc>
              <a:spcBef>
                <a:spcPts val="375"/>
              </a:spcBef>
              <a:spcAft>
                <a:spcPts val="0"/>
              </a:spcAft>
              <a:buClr>
                <a:schemeClr val="dk1"/>
              </a:buClr>
              <a:buSzPts val="1800"/>
              <a:buFont typeface="Arial"/>
              <a:buNone/>
              <a:defRPr b="0" i="0" sz="1800" u="none" cap="none" strike="noStrike">
                <a:solidFill>
                  <a:schemeClr val="dk1"/>
                </a:solidFill>
                <a:latin typeface="Libre Franklin"/>
                <a:ea typeface="Libre Franklin"/>
                <a:cs typeface="Libre Franklin"/>
                <a:sym typeface="Libre Franklin"/>
              </a:defRPr>
            </a:lvl3pPr>
            <a:lvl4pPr lvl="3" marR="0" rtl="0" algn="l">
              <a:lnSpc>
                <a:spcPct val="90000"/>
              </a:lnSpc>
              <a:spcBef>
                <a:spcPts val="375"/>
              </a:spcBef>
              <a:spcAft>
                <a:spcPts val="0"/>
              </a:spcAft>
              <a:buClr>
                <a:schemeClr val="dk1"/>
              </a:buClr>
              <a:buSzPts val="1500"/>
              <a:buFont typeface="Arial"/>
              <a:buNone/>
              <a:defRPr b="0" i="0" sz="1500" u="none" cap="none" strike="noStrike">
                <a:solidFill>
                  <a:schemeClr val="dk1"/>
                </a:solidFill>
                <a:latin typeface="Libre Franklin"/>
                <a:ea typeface="Libre Franklin"/>
                <a:cs typeface="Libre Franklin"/>
                <a:sym typeface="Libre Franklin"/>
              </a:defRPr>
            </a:lvl4pPr>
            <a:lvl5pPr lvl="4" marR="0" rtl="0" algn="l">
              <a:lnSpc>
                <a:spcPct val="90000"/>
              </a:lnSpc>
              <a:spcBef>
                <a:spcPts val="375"/>
              </a:spcBef>
              <a:spcAft>
                <a:spcPts val="0"/>
              </a:spcAft>
              <a:buClr>
                <a:schemeClr val="dk1"/>
              </a:buClr>
              <a:buSzPts val="1500"/>
              <a:buFont typeface="Arial"/>
              <a:buNone/>
              <a:defRPr b="0" i="0" sz="1500" u="none" cap="none" strike="noStrike">
                <a:solidFill>
                  <a:schemeClr val="dk1"/>
                </a:solidFill>
                <a:latin typeface="Libre Franklin"/>
                <a:ea typeface="Libre Franklin"/>
                <a:cs typeface="Libre Franklin"/>
                <a:sym typeface="Libre Franklin"/>
              </a:defRPr>
            </a:lvl5pPr>
            <a:lvl6pPr lvl="5" marR="0" rtl="0" algn="l">
              <a:lnSpc>
                <a:spcPct val="90000"/>
              </a:lnSpc>
              <a:spcBef>
                <a:spcPts val="375"/>
              </a:spcBef>
              <a:spcAft>
                <a:spcPts val="0"/>
              </a:spcAft>
              <a:buClr>
                <a:schemeClr val="dk1"/>
              </a:buClr>
              <a:buSzPts val="1500"/>
              <a:buFont typeface="Arial"/>
              <a:buNone/>
              <a:defRPr b="0" i="0" sz="1500" u="none" cap="none" strike="noStrike">
                <a:solidFill>
                  <a:schemeClr val="dk1"/>
                </a:solidFill>
                <a:latin typeface="Libre Franklin"/>
                <a:ea typeface="Libre Franklin"/>
                <a:cs typeface="Libre Franklin"/>
                <a:sym typeface="Libre Franklin"/>
              </a:defRPr>
            </a:lvl6pPr>
            <a:lvl7pPr lvl="6" marR="0" rtl="0" algn="l">
              <a:lnSpc>
                <a:spcPct val="90000"/>
              </a:lnSpc>
              <a:spcBef>
                <a:spcPts val="375"/>
              </a:spcBef>
              <a:spcAft>
                <a:spcPts val="0"/>
              </a:spcAft>
              <a:buClr>
                <a:schemeClr val="dk1"/>
              </a:buClr>
              <a:buSzPts val="1500"/>
              <a:buFont typeface="Arial"/>
              <a:buNone/>
              <a:defRPr b="0" i="0" sz="1500" u="none" cap="none" strike="noStrike">
                <a:solidFill>
                  <a:schemeClr val="dk1"/>
                </a:solidFill>
                <a:latin typeface="Libre Franklin"/>
                <a:ea typeface="Libre Franklin"/>
                <a:cs typeface="Libre Franklin"/>
                <a:sym typeface="Libre Franklin"/>
              </a:defRPr>
            </a:lvl7pPr>
            <a:lvl8pPr lvl="7" marR="0" rtl="0" algn="l">
              <a:lnSpc>
                <a:spcPct val="90000"/>
              </a:lnSpc>
              <a:spcBef>
                <a:spcPts val="375"/>
              </a:spcBef>
              <a:spcAft>
                <a:spcPts val="0"/>
              </a:spcAft>
              <a:buClr>
                <a:schemeClr val="dk1"/>
              </a:buClr>
              <a:buSzPts val="1500"/>
              <a:buFont typeface="Arial"/>
              <a:buNone/>
              <a:defRPr b="0" i="0" sz="1500" u="none" cap="none" strike="noStrike">
                <a:solidFill>
                  <a:schemeClr val="dk1"/>
                </a:solidFill>
                <a:latin typeface="Libre Franklin"/>
                <a:ea typeface="Libre Franklin"/>
                <a:cs typeface="Libre Franklin"/>
                <a:sym typeface="Libre Franklin"/>
              </a:defRPr>
            </a:lvl8pPr>
            <a:lvl9pPr lvl="8" marR="0" rtl="0" algn="l">
              <a:lnSpc>
                <a:spcPct val="90000"/>
              </a:lnSpc>
              <a:spcBef>
                <a:spcPts val="375"/>
              </a:spcBef>
              <a:spcAft>
                <a:spcPts val="0"/>
              </a:spcAft>
              <a:buClr>
                <a:schemeClr val="dk1"/>
              </a:buClr>
              <a:buSzPts val="1500"/>
              <a:buFont typeface="Arial"/>
              <a:buNone/>
              <a:defRPr b="0" i="0" sz="1500" u="none" cap="none" strike="noStrike">
                <a:solidFill>
                  <a:schemeClr val="dk1"/>
                </a:solidFill>
                <a:latin typeface="Libre Franklin"/>
                <a:ea typeface="Libre Franklin"/>
                <a:cs typeface="Libre Franklin"/>
                <a:sym typeface="Libre Franklin"/>
              </a:defRPr>
            </a:lvl9pPr>
          </a:lstStyle>
          <a:p/>
        </p:txBody>
      </p:sp>
      <p:sp>
        <p:nvSpPr>
          <p:cNvPr id="70" name="Google Shape;70;p11"/>
          <p:cNvSpPr txBox="1"/>
          <p:nvPr>
            <p:ph idx="1" type="body"/>
          </p:nvPr>
        </p:nvSpPr>
        <p:spPr>
          <a:xfrm>
            <a:off x="629841" y="1543050"/>
            <a:ext cx="2949178" cy="2858691"/>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750"/>
              </a:spcBef>
              <a:spcAft>
                <a:spcPts val="0"/>
              </a:spcAft>
              <a:buClr>
                <a:schemeClr val="dk1"/>
              </a:buClr>
              <a:buSzPts val="1200"/>
              <a:buNone/>
              <a:defRPr sz="1200"/>
            </a:lvl1pPr>
            <a:lvl2pPr indent="-228600" lvl="1" marL="914400" algn="l">
              <a:lnSpc>
                <a:spcPct val="90000"/>
              </a:lnSpc>
              <a:spcBef>
                <a:spcPts val="375"/>
              </a:spcBef>
              <a:spcAft>
                <a:spcPts val="0"/>
              </a:spcAft>
              <a:buClr>
                <a:schemeClr val="dk1"/>
              </a:buClr>
              <a:buSzPts val="1050"/>
              <a:buNone/>
              <a:defRPr sz="1050"/>
            </a:lvl2pPr>
            <a:lvl3pPr indent="-228600" lvl="2" marL="1371600" algn="l">
              <a:lnSpc>
                <a:spcPct val="90000"/>
              </a:lnSpc>
              <a:spcBef>
                <a:spcPts val="375"/>
              </a:spcBef>
              <a:spcAft>
                <a:spcPts val="0"/>
              </a:spcAft>
              <a:buClr>
                <a:schemeClr val="dk1"/>
              </a:buClr>
              <a:buSzPts val="900"/>
              <a:buNone/>
              <a:defRPr sz="900"/>
            </a:lvl3pPr>
            <a:lvl4pPr indent="-228600" lvl="3" marL="1828800" algn="l">
              <a:lnSpc>
                <a:spcPct val="90000"/>
              </a:lnSpc>
              <a:spcBef>
                <a:spcPts val="375"/>
              </a:spcBef>
              <a:spcAft>
                <a:spcPts val="0"/>
              </a:spcAft>
              <a:buClr>
                <a:schemeClr val="dk1"/>
              </a:buClr>
              <a:buSzPts val="750"/>
              <a:buNone/>
              <a:defRPr sz="750"/>
            </a:lvl4pPr>
            <a:lvl5pPr indent="-228600" lvl="4" marL="2286000" algn="l">
              <a:lnSpc>
                <a:spcPct val="90000"/>
              </a:lnSpc>
              <a:spcBef>
                <a:spcPts val="375"/>
              </a:spcBef>
              <a:spcAft>
                <a:spcPts val="0"/>
              </a:spcAft>
              <a:buClr>
                <a:schemeClr val="dk1"/>
              </a:buClr>
              <a:buSzPts val="750"/>
              <a:buNone/>
              <a:defRPr sz="750"/>
            </a:lvl5pPr>
            <a:lvl6pPr indent="-228600" lvl="5" marL="2743200" algn="l">
              <a:lnSpc>
                <a:spcPct val="90000"/>
              </a:lnSpc>
              <a:spcBef>
                <a:spcPts val="375"/>
              </a:spcBef>
              <a:spcAft>
                <a:spcPts val="0"/>
              </a:spcAft>
              <a:buClr>
                <a:schemeClr val="dk1"/>
              </a:buClr>
              <a:buSzPts val="750"/>
              <a:buNone/>
              <a:defRPr sz="750"/>
            </a:lvl6pPr>
            <a:lvl7pPr indent="-228600" lvl="6" marL="3200400" algn="l">
              <a:lnSpc>
                <a:spcPct val="90000"/>
              </a:lnSpc>
              <a:spcBef>
                <a:spcPts val="375"/>
              </a:spcBef>
              <a:spcAft>
                <a:spcPts val="0"/>
              </a:spcAft>
              <a:buClr>
                <a:schemeClr val="dk1"/>
              </a:buClr>
              <a:buSzPts val="750"/>
              <a:buNone/>
              <a:defRPr sz="750"/>
            </a:lvl7pPr>
            <a:lvl8pPr indent="-228600" lvl="7" marL="3657600" algn="l">
              <a:lnSpc>
                <a:spcPct val="90000"/>
              </a:lnSpc>
              <a:spcBef>
                <a:spcPts val="375"/>
              </a:spcBef>
              <a:spcAft>
                <a:spcPts val="0"/>
              </a:spcAft>
              <a:buClr>
                <a:schemeClr val="dk1"/>
              </a:buClr>
              <a:buSzPts val="750"/>
              <a:buNone/>
              <a:defRPr sz="750"/>
            </a:lvl8pPr>
            <a:lvl9pPr indent="-228600" lvl="8" marL="4114800" algn="l">
              <a:lnSpc>
                <a:spcPct val="90000"/>
              </a:lnSpc>
              <a:spcBef>
                <a:spcPts val="375"/>
              </a:spcBef>
              <a:spcAft>
                <a:spcPts val="0"/>
              </a:spcAft>
              <a:buClr>
                <a:schemeClr val="dk1"/>
              </a:buClr>
              <a:buSzPts val="750"/>
              <a:buNone/>
              <a:defRPr sz="750"/>
            </a:lvl9pPr>
          </a:lstStyle>
          <a:p/>
        </p:txBody>
      </p:sp>
      <p:sp>
        <p:nvSpPr>
          <p:cNvPr id="71" name="Google Shape;71;p11"/>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 name="Google Shape;72;p11"/>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3" name="Google Shape;73;p11"/>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tr-TR"/>
              <a:t>‹#›</a:t>
            </a:fld>
            <a:endParaRPr/>
          </a:p>
        </p:txBody>
      </p:sp>
    </p:spTree>
  </p:cSld>
  <p:clrMapOvr>
    <a:masterClrMapping/>
  </p:clrMapOvr>
  <p:transition spd="slow">
    <p:push/>
  </p:transition>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11" type="vertTx">
  <p:cSld name="VERTICAL_TEXT">
    <p:spTree>
      <p:nvGrpSpPr>
        <p:cNvPr id="74" name="Shape 74"/>
        <p:cNvGrpSpPr/>
        <p:nvPr/>
      </p:nvGrpSpPr>
      <p:grpSpPr>
        <a:xfrm>
          <a:off x="0" y="0"/>
          <a:ext cx="0" cy="0"/>
          <a:chOff x="0" y="0"/>
          <a:chExt cx="0" cy="0"/>
        </a:xfrm>
      </p:grpSpPr>
      <p:sp>
        <p:nvSpPr>
          <p:cNvPr id="75" name="Google Shape;75;p12"/>
          <p:cNvSpPr txBox="1"/>
          <p:nvPr>
            <p:ph type="title"/>
          </p:nvPr>
        </p:nvSpPr>
        <p:spPr>
          <a:xfrm>
            <a:off x="628650" y="273844"/>
            <a:ext cx="7886700" cy="994172"/>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6" name="Google Shape;76;p12"/>
          <p:cNvSpPr txBox="1"/>
          <p:nvPr>
            <p:ph idx="1" type="body"/>
          </p:nvPr>
        </p:nvSpPr>
        <p:spPr>
          <a:xfrm rot="5400000">
            <a:off x="2940248" y="-942379"/>
            <a:ext cx="3263504" cy="78867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750"/>
              </a:spcBef>
              <a:spcAft>
                <a:spcPts val="0"/>
              </a:spcAft>
              <a:buClr>
                <a:schemeClr val="dk1"/>
              </a:buClr>
              <a:buSzPts val="1800"/>
              <a:buChar char="•"/>
              <a:defRPr/>
            </a:lvl1pPr>
            <a:lvl2pPr indent="-342900" lvl="1" marL="914400" algn="l">
              <a:lnSpc>
                <a:spcPct val="90000"/>
              </a:lnSpc>
              <a:spcBef>
                <a:spcPts val="375"/>
              </a:spcBef>
              <a:spcAft>
                <a:spcPts val="0"/>
              </a:spcAft>
              <a:buClr>
                <a:schemeClr val="dk1"/>
              </a:buClr>
              <a:buSzPts val="1800"/>
              <a:buChar char="•"/>
              <a:defRPr/>
            </a:lvl2pPr>
            <a:lvl3pPr indent="-342900" lvl="2" marL="1371600" algn="l">
              <a:lnSpc>
                <a:spcPct val="90000"/>
              </a:lnSpc>
              <a:spcBef>
                <a:spcPts val="375"/>
              </a:spcBef>
              <a:spcAft>
                <a:spcPts val="0"/>
              </a:spcAft>
              <a:buClr>
                <a:schemeClr val="dk1"/>
              </a:buClr>
              <a:buSzPts val="1800"/>
              <a:buChar char="•"/>
              <a:defRPr/>
            </a:lvl3pPr>
            <a:lvl4pPr indent="-342900" lvl="3" marL="1828800" algn="l">
              <a:lnSpc>
                <a:spcPct val="90000"/>
              </a:lnSpc>
              <a:spcBef>
                <a:spcPts val="375"/>
              </a:spcBef>
              <a:spcAft>
                <a:spcPts val="0"/>
              </a:spcAft>
              <a:buClr>
                <a:schemeClr val="dk1"/>
              </a:buClr>
              <a:buSzPts val="1800"/>
              <a:buChar char="•"/>
              <a:defRPr/>
            </a:lvl4pPr>
            <a:lvl5pPr indent="-342900" lvl="4" marL="2286000" algn="l">
              <a:lnSpc>
                <a:spcPct val="90000"/>
              </a:lnSpc>
              <a:spcBef>
                <a:spcPts val="375"/>
              </a:spcBef>
              <a:spcAft>
                <a:spcPts val="0"/>
              </a:spcAft>
              <a:buClr>
                <a:schemeClr val="dk1"/>
              </a:buClr>
              <a:buSzPts val="180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77" name="Google Shape;77;p12"/>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 name="Google Shape;78;p12"/>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 name="Google Shape;79;p12"/>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tr-TR"/>
              <a:t>‹#›</a:t>
            </a:fld>
            <a:endParaRPr/>
          </a:p>
        </p:txBody>
      </p:sp>
    </p:spTree>
  </p:cSld>
  <p:clrMapOvr>
    <a:masterClrMapping/>
  </p:clrMapOvr>
  <p:transition spd="slow">
    <p:push/>
  </p:transition>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12" type="vertTitleAndTx">
  <p:cSld name="VERTICAL_TITLE_AND_VERTICAL_TEXT">
    <p:spTree>
      <p:nvGrpSpPr>
        <p:cNvPr id="80" name="Shape 80"/>
        <p:cNvGrpSpPr/>
        <p:nvPr/>
      </p:nvGrpSpPr>
      <p:grpSpPr>
        <a:xfrm>
          <a:off x="0" y="0"/>
          <a:ext cx="0" cy="0"/>
          <a:chOff x="0" y="0"/>
          <a:chExt cx="0" cy="0"/>
        </a:xfrm>
      </p:grpSpPr>
      <p:sp>
        <p:nvSpPr>
          <p:cNvPr id="81" name="Google Shape;81;p13"/>
          <p:cNvSpPr txBox="1"/>
          <p:nvPr>
            <p:ph type="title"/>
          </p:nvPr>
        </p:nvSpPr>
        <p:spPr>
          <a:xfrm rot="5400000">
            <a:off x="5350073" y="1467446"/>
            <a:ext cx="4358879" cy="1971675"/>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2" name="Google Shape;82;p13"/>
          <p:cNvSpPr txBox="1"/>
          <p:nvPr>
            <p:ph idx="1" type="body"/>
          </p:nvPr>
        </p:nvSpPr>
        <p:spPr>
          <a:xfrm rot="5400000">
            <a:off x="1349573" y="-447079"/>
            <a:ext cx="4358879" cy="5800725"/>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750"/>
              </a:spcBef>
              <a:spcAft>
                <a:spcPts val="0"/>
              </a:spcAft>
              <a:buClr>
                <a:schemeClr val="dk1"/>
              </a:buClr>
              <a:buSzPts val="1800"/>
              <a:buChar char="•"/>
              <a:defRPr/>
            </a:lvl1pPr>
            <a:lvl2pPr indent="-342900" lvl="1" marL="914400" algn="l">
              <a:lnSpc>
                <a:spcPct val="90000"/>
              </a:lnSpc>
              <a:spcBef>
                <a:spcPts val="375"/>
              </a:spcBef>
              <a:spcAft>
                <a:spcPts val="0"/>
              </a:spcAft>
              <a:buClr>
                <a:schemeClr val="dk1"/>
              </a:buClr>
              <a:buSzPts val="1800"/>
              <a:buChar char="•"/>
              <a:defRPr/>
            </a:lvl2pPr>
            <a:lvl3pPr indent="-342900" lvl="2" marL="1371600" algn="l">
              <a:lnSpc>
                <a:spcPct val="90000"/>
              </a:lnSpc>
              <a:spcBef>
                <a:spcPts val="375"/>
              </a:spcBef>
              <a:spcAft>
                <a:spcPts val="0"/>
              </a:spcAft>
              <a:buClr>
                <a:schemeClr val="dk1"/>
              </a:buClr>
              <a:buSzPts val="1800"/>
              <a:buChar char="•"/>
              <a:defRPr/>
            </a:lvl3pPr>
            <a:lvl4pPr indent="-342900" lvl="3" marL="1828800" algn="l">
              <a:lnSpc>
                <a:spcPct val="90000"/>
              </a:lnSpc>
              <a:spcBef>
                <a:spcPts val="375"/>
              </a:spcBef>
              <a:spcAft>
                <a:spcPts val="0"/>
              </a:spcAft>
              <a:buClr>
                <a:schemeClr val="dk1"/>
              </a:buClr>
              <a:buSzPts val="1800"/>
              <a:buChar char="•"/>
              <a:defRPr/>
            </a:lvl4pPr>
            <a:lvl5pPr indent="-342900" lvl="4" marL="2286000" algn="l">
              <a:lnSpc>
                <a:spcPct val="90000"/>
              </a:lnSpc>
              <a:spcBef>
                <a:spcPts val="375"/>
              </a:spcBef>
              <a:spcAft>
                <a:spcPts val="0"/>
              </a:spcAft>
              <a:buClr>
                <a:schemeClr val="dk1"/>
              </a:buClr>
              <a:buSzPts val="180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83" name="Google Shape;83;p13"/>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4" name="Google Shape;84;p13"/>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5" name="Google Shape;85;p13"/>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tr-TR"/>
              <a:t>‹#›</a:t>
            </a:fld>
            <a:endParaRPr/>
          </a:p>
        </p:txBody>
      </p:sp>
    </p:spTree>
  </p:cSld>
  <p:clrMapOvr>
    <a:masterClrMapping/>
  </p:clrMapOvr>
  <p:transition spd="slow">
    <p:push/>
  </p:transition>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13">
  <p:cSld name="Slide 13">
    <p:spTree>
      <p:nvGrpSpPr>
        <p:cNvPr id="86" name="Shape 86"/>
        <p:cNvGrpSpPr/>
        <p:nvPr/>
      </p:nvGrpSpPr>
      <p:grpSpPr>
        <a:xfrm>
          <a:off x="0" y="0"/>
          <a:ext cx="0" cy="0"/>
          <a:chOff x="0" y="0"/>
          <a:chExt cx="0" cy="0"/>
        </a:xfrm>
      </p:grpSpPr>
    </p:spTree>
  </p:cSld>
  <p:clrMapOvr>
    <a:masterClrMapping/>
  </p:clrMapOvr>
  <p:transition spd="slow">
    <p:push/>
  </p:transition>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8">
  <p:cSld name="Slide 8">
    <p:spTree>
      <p:nvGrpSpPr>
        <p:cNvPr id="18" name="Shape 18"/>
        <p:cNvGrpSpPr/>
        <p:nvPr/>
      </p:nvGrpSpPr>
      <p:grpSpPr>
        <a:xfrm>
          <a:off x="0" y="0"/>
          <a:ext cx="0" cy="0"/>
          <a:chOff x="0" y="0"/>
          <a:chExt cx="0" cy="0"/>
        </a:xfrm>
      </p:grpSpPr>
      <p:pic>
        <p:nvPicPr>
          <p:cNvPr id="19" name="Google Shape;19;p3"/>
          <p:cNvPicPr preferRelativeResize="0"/>
          <p:nvPr/>
        </p:nvPicPr>
        <p:blipFill rotWithShape="1">
          <a:blip r:embed="rId2">
            <a:alphaModFix/>
          </a:blip>
          <a:srcRect b="0" l="0" r="0" t="0"/>
          <a:stretch/>
        </p:blipFill>
        <p:spPr>
          <a:xfrm>
            <a:off x="1354" y="0"/>
            <a:ext cx="9141291" cy="5143500"/>
          </a:xfrm>
          <a:prstGeom prst="rect">
            <a:avLst/>
          </a:prstGeom>
          <a:noFill/>
          <a:ln>
            <a:noFill/>
          </a:ln>
        </p:spPr>
      </p:pic>
    </p:spTree>
  </p:cSld>
  <p:clrMapOvr>
    <a:masterClrMapping/>
  </p:clrMapOvr>
  <p:transition spd="slow">
    <p:push/>
  </p:transition>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1" type="title">
  <p:cSld name="TITLE">
    <p:spTree>
      <p:nvGrpSpPr>
        <p:cNvPr id="20" name="Shape 20"/>
        <p:cNvGrpSpPr/>
        <p:nvPr/>
      </p:nvGrpSpPr>
      <p:grpSpPr>
        <a:xfrm>
          <a:off x="0" y="0"/>
          <a:ext cx="0" cy="0"/>
          <a:chOff x="0" y="0"/>
          <a:chExt cx="0" cy="0"/>
        </a:xfrm>
      </p:grpSpPr>
      <p:sp>
        <p:nvSpPr>
          <p:cNvPr id="21" name="Google Shape;21;p4"/>
          <p:cNvSpPr txBox="1"/>
          <p:nvPr>
            <p:ph type="ctrTitle"/>
          </p:nvPr>
        </p:nvSpPr>
        <p:spPr>
          <a:xfrm>
            <a:off x="1143000" y="841772"/>
            <a:ext cx="6858000" cy="17907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dk1"/>
              </a:buClr>
              <a:buSzPts val="4500"/>
              <a:buFont typeface="Libre Franklin Medium"/>
              <a:buNone/>
              <a:defRPr sz="45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2" name="Google Shape;22;p4"/>
          <p:cNvSpPr txBox="1"/>
          <p:nvPr>
            <p:ph idx="1" type="subTitle"/>
          </p:nvPr>
        </p:nvSpPr>
        <p:spPr>
          <a:xfrm>
            <a:off x="1143000" y="2701528"/>
            <a:ext cx="6858000" cy="1241822"/>
          </a:xfrm>
          <a:prstGeom prst="rect">
            <a:avLst/>
          </a:prstGeom>
          <a:noFill/>
          <a:ln>
            <a:noFill/>
          </a:ln>
        </p:spPr>
        <p:txBody>
          <a:bodyPr anchorCtr="0" anchor="t" bIns="45700" lIns="91425" spcFirstLastPara="1" rIns="91425" wrap="square" tIns="45700">
            <a:noAutofit/>
          </a:bodyPr>
          <a:lstStyle>
            <a:lvl1pPr lvl="0" algn="ctr">
              <a:lnSpc>
                <a:spcPct val="90000"/>
              </a:lnSpc>
              <a:spcBef>
                <a:spcPts val="750"/>
              </a:spcBef>
              <a:spcAft>
                <a:spcPts val="0"/>
              </a:spcAft>
              <a:buClr>
                <a:schemeClr val="dk1"/>
              </a:buClr>
              <a:buSzPts val="1800"/>
              <a:buNone/>
              <a:defRPr sz="1800"/>
            </a:lvl1pPr>
            <a:lvl2pPr lvl="1" algn="ctr">
              <a:lnSpc>
                <a:spcPct val="90000"/>
              </a:lnSpc>
              <a:spcBef>
                <a:spcPts val="375"/>
              </a:spcBef>
              <a:spcAft>
                <a:spcPts val="0"/>
              </a:spcAft>
              <a:buClr>
                <a:schemeClr val="dk1"/>
              </a:buClr>
              <a:buSzPts val="1500"/>
              <a:buNone/>
              <a:defRPr sz="1500"/>
            </a:lvl2pPr>
            <a:lvl3pPr lvl="2" algn="ctr">
              <a:lnSpc>
                <a:spcPct val="90000"/>
              </a:lnSpc>
              <a:spcBef>
                <a:spcPts val="375"/>
              </a:spcBef>
              <a:spcAft>
                <a:spcPts val="0"/>
              </a:spcAft>
              <a:buClr>
                <a:schemeClr val="dk1"/>
              </a:buClr>
              <a:buSzPts val="1350"/>
              <a:buNone/>
              <a:defRPr sz="1350"/>
            </a:lvl3pPr>
            <a:lvl4pPr lvl="3" algn="ctr">
              <a:lnSpc>
                <a:spcPct val="90000"/>
              </a:lnSpc>
              <a:spcBef>
                <a:spcPts val="375"/>
              </a:spcBef>
              <a:spcAft>
                <a:spcPts val="0"/>
              </a:spcAft>
              <a:buClr>
                <a:schemeClr val="dk1"/>
              </a:buClr>
              <a:buSzPts val="1200"/>
              <a:buNone/>
              <a:defRPr sz="1200"/>
            </a:lvl4pPr>
            <a:lvl5pPr lvl="4" algn="ctr">
              <a:lnSpc>
                <a:spcPct val="90000"/>
              </a:lnSpc>
              <a:spcBef>
                <a:spcPts val="375"/>
              </a:spcBef>
              <a:spcAft>
                <a:spcPts val="0"/>
              </a:spcAft>
              <a:buClr>
                <a:schemeClr val="dk1"/>
              </a:buClr>
              <a:buSzPts val="1200"/>
              <a:buNone/>
              <a:defRPr sz="1200"/>
            </a:lvl5pPr>
            <a:lvl6pPr lvl="5" algn="ctr">
              <a:lnSpc>
                <a:spcPct val="90000"/>
              </a:lnSpc>
              <a:spcBef>
                <a:spcPts val="375"/>
              </a:spcBef>
              <a:spcAft>
                <a:spcPts val="0"/>
              </a:spcAft>
              <a:buClr>
                <a:schemeClr val="dk1"/>
              </a:buClr>
              <a:buSzPts val="1200"/>
              <a:buNone/>
              <a:defRPr sz="1200"/>
            </a:lvl6pPr>
            <a:lvl7pPr lvl="6" algn="ctr">
              <a:lnSpc>
                <a:spcPct val="90000"/>
              </a:lnSpc>
              <a:spcBef>
                <a:spcPts val="375"/>
              </a:spcBef>
              <a:spcAft>
                <a:spcPts val="0"/>
              </a:spcAft>
              <a:buClr>
                <a:schemeClr val="dk1"/>
              </a:buClr>
              <a:buSzPts val="1200"/>
              <a:buNone/>
              <a:defRPr sz="1200"/>
            </a:lvl7pPr>
            <a:lvl8pPr lvl="7" algn="ctr">
              <a:lnSpc>
                <a:spcPct val="90000"/>
              </a:lnSpc>
              <a:spcBef>
                <a:spcPts val="375"/>
              </a:spcBef>
              <a:spcAft>
                <a:spcPts val="0"/>
              </a:spcAft>
              <a:buClr>
                <a:schemeClr val="dk1"/>
              </a:buClr>
              <a:buSzPts val="1200"/>
              <a:buNone/>
              <a:defRPr sz="1200"/>
            </a:lvl8pPr>
            <a:lvl9pPr lvl="8" algn="ctr">
              <a:lnSpc>
                <a:spcPct val="90000"/>
              </a:lnSpc>
              <a:spcBef>
                <a:spcPts val="375"/>
              </a:spcBef>
              <a:spcAft>
                <a:spcPts val="0"/>
              </a:spcAft>
              <a:buClr>
                <a:schemeClr val="dk1"/>
              </a:buClr>
              <a:buSzPts val="1200"/>
              <a:buNone/>
              <a:defRPr sz="1200"/>
            </a:lvl9pPr>
          </a:lstStyle>
          <a:p/>
        </p:txBody>
      </p:sp>
      <p:sp>
        <p:nvSpPr>
          <p:cNvPr id="23" name="Google Shape;23;p4"/>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4" name="Google Shape;24;p4"/>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 name="Google Shape;25;p4"/>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tr-TR"/>
              <a:t>‹#›</a:t>
            </a:fld>
            <a:endParaRPr/>
          </a:p>
        </p:txBody>
      </p:sp>
    </p:spTree>
  </p:cSld>
  <p:clrMapOvr>
    <a:masterClrMapping/>
  </p:clrMapOvr>
  <p:transition spd="slow">
    <p:push/>
  </p:transition>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2" type="obj">
  <p:cSld name="OBJECT">
    <p:spTree>
      <p:nvGrpSpPr>
        <p:cNvPr id="26" name="Shape 26"/>
        <p:cNvGrpSpPr/>
        <p:nvPr/>
      </p:nvGrpSpPr>
      <p:grpSpPr>
        <a:xfrm>
          <a:off x="0" y="0"/>
          <a:ext cx="0" cy="0"/>
          <a:chOff x="0" y="0"/>
          <a:chExt cx="0" cy="0"/>
        </a:xfrm>
      </p:grpSpPr>
      <p:sp>
        <p:nvSpPr>
          <p:cNvPr id="27" name="Google Shape;27;p5"/>
          <p:cNvSpPr txBox="1"/>
          <p:nvPr>
            <p:ph type="title"/>
          </p:nvPr>
        </p:nvSpPr>
        <p:spPr>
          <a:xfrm>
            <a:off x="628650" y="273844"/>
            <a:ext cx="7886700" cy="994172"/>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8" name="Google Shape;28;p5"/>
          <p:cNvSpPr txBox="1"/>
          <p:nvPr>
            <p:ph idx="1" type="body"/>
          </p:nvPr>
        </p:nvSpPr>
        <p:spPr>
          <a:xfrm>
            <a:off x="628650" y="1369219"/>
            <a:ext cx="7886700" cy="3263504"/>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750"/>
              </a:spcBef>
              <a:spcAft>
                <a:spcPts val="0"/>
              </a:spcAft>
              <a:buClr>
                <a:schemeClr val="dk1"/>
              </a:buClr>
              <a:buSzPts val="1800"/>
              <a:buChar char="•"/>
              <a:defRPr/>
            </a:lvl1pPr>
            <a:lvl2pPr indent="-342900" lvl="1" marL="914400" algn="l">
              <a:lnSpc>
                <a:spcPct val="90000"/>
              </a:lnSpc>
              <a:spcBef>
                <a:spcPts val="375"/>
              </a:spcBef>
              <a:spcAft>
                <a:spcPts val="0"/>
              </a:spcAft>
              <a:buClr>
                <a:schemeClr val="dk1"/>
              </a:buClr>
              <a:buSzPts val="1800"/>
              <a:buChar char="•"/>
              <a:defRPr/>
            </a:lvl2pPr>
            <a:lvl3pPr indent="-342900" lvl="2" marL="1371600" algn="l">
              <a:lnSpc>
                <a:spcPct val="90000"/>
              </a:lnSpc>
              <a:spcBef>
                <a:spcPts val="375"/>
              </a:spcBef>
              <a:spcAft>
                <a:spcPts val="0"/>
              </a:spcAft>
              <a:buClr>
                <a:schemeClr val="dk1"/>
              </a:buClr>
              <a:buSzPts val="1800"/>
              <a:buChar char="•"/>
              <a:defRPr/>
            </a:lvl3pPr>
            <a:lvl4pPr indent="-342900" lvl="3" marL="1828800" algn="l">
              <a:lnSpc>
                <a:spcPct val="90000"/>
              </a:lnSpc>
              <a:spcBef>
                <a:spcPts val="375"/>
              </a:spcBef>
              <a:spcAft>
                <a:spcPts val="0"/>
              </a:spcAft>
              <a:buClr>
                <a:schemeClr val="dk1"/>
              </a:buClr>
              <a:buSzPts val="1800"/>
              <a:buChar char="•"/>
              <a:defRPr/>
            </a:lvl4pPr>
            <a:lvl5pPr indent="-342900" lvl="4" marL="2286000" algn="l">
              <a:lnSpc>
                <a:spcPct val="90000"/>
              </a:lnSpc>
              <a:spcBef>
                <a:spcPts val="375"/>
              </a:spcBef>
              <a:spcAft>
                <a:spcPts val="0"/>
              </a:spcAft>
              <a:buClr>
                <a:schemeClr val="dk1"/>
              </a:buClr>
              <a:buSzPts val="180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29" name="Google Shape;29;p5"/>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0" name="Google Shape;30;p5"/>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1" name="Google Shape;31;p5"/>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tr-TR"/>
              <a:t>‹#›</a:t>
            </a:fld>
            <a:endParaRPr/>
          </a:p>
        </p:txBody>
      </p:sp>
    </p:spTree>
  </p:cSld>
  <p:clrMapOvr>
    <a:masterClrMapping/>
  </p:clrMapOvr>
  <p:transition spd="slow">
    <p:push/>
  </p:transition>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3" type="secHead">
  <p:cSld name="SECTION_HEADER">
    <p:spTree>
      <p:nvGrpSpPr>
        <p:cNvPr id="32" name="Shape 32"/>
        <p:cNvGrpSpPr/>
        <p:nvPr/>
      </p:nvGrpSpPr>
      <p:grpSpPr>
        <a:xfrm>
          <a:off x="0" y="0"/>
          <a:ext cx="0" cy="0"/>
          <a:chOff x="0" y="0"/>
          <a:chExt cx="0" cy="0"/>
        </a:xfrm>
      </p:grpSpPr>
      <p:sp>
        <p:nvSpPr>
          <p:cNvPr id="33" name="Google Shape;33;p6"/>
          <p:cNvSpPr txBox="1"/>
          <p:nvPr>
            <p:ph type="title"/>
          </p:nvPr>
        </p:nvSpPr>
        <p:spPr>
          <a:xfrm>
            <a:off x="623888" y="1282304"/>
            <a:ext cx="7886700" cy="2139553"/>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4500"/>
              <a:buFont typeface="Libre Franklin Medium"/>
              <a:buNone/>
              <a:defRPr sz="45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4" name="Google Shape;34;p6"/>
          <p:cNvSpPr txBox="1"/>
          <p:nvPr>
            <p:ph idx="1" type="body"/>
          </p:nvPr>
        </p:nvSpPr>
        <p:spPr>
          <a:xfrm>
            <a:off x="623888" y="3442098"/>
            <a:ext cx="7886700" cy="112514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750"/>
              </a:spcBef>
              <a:spcAft>
                <a:spcPts val="0"/>
              </a:spcAft>
              <a:buClr>
                <a:srgbClr val="888888"/>
              </a:buClr>
              <a:buSzPts val="1800"/>
              <a:buNone/>
              <a:defRPr sz="1800">
                <a:solidFill>
                  <a:srgbClr val="888888"/>
                </a:solidFill>
              </a:defRPr>
            </a:lvl1pPr>
            <a:lvl2pPr indent="-228600" lvl="1" marL="914400" algn="l">
              <a:lnSpc>
                <a:spcPct val="90000"/>
              </a:lnSpc>
              <a:spcBef>
                <a:spcPts val="375"/>
              </a:spcBef>
              <a:spcAft>
                <a:spcPts val="0"/>
              </a:spcAft>
              <a:buClr>
                <a:srgbClr val="888888"/>
              </a:buClr>
              <a:buSzPts val="1500"/>
              <a:buNone/>
              <a:defRPr sz="1500">
                <a:solidFill>
                  <a:srgbClr val="888888"/>
                </a:solidFill>
              </a:defRPr>
            </a:lvl2pPr>
            <a:lvl3pPr indent="-228600" lvl="2" marL="1371600" algn="l">
              <a:lnSpc>
                <a:spcPct val="90000"/>
              </a:lnSpc>
              <a:spcBef>
                <a:spcPts val="375"/>
              </a:spcBef>
              <a:spcAft>
                <a:spcPts val="0"/>
              </a:spcAft>
              <a:buClr>
                <a:srgbClr val="888888"/>
              </a:buClr>
              <a:buSzPts val="1350"/>
              <a:buNone/>
              <a:defRPr sz="1350">
                <a:solidFill>
                  <a:srgbClr val="888888"/>
                </a:solidFill>
              </a:defRPr>
            </a:lvl3pPr>
            <a:lvl4pPr indent="-228600" lvl="3" marL="1828800" algn="l">
              <a:lnSpc>
                <a:spcPct val="90000"/>
              </a:lnSpc>
              <a:spcBef>
                <a:spcPts val="375"/>
              </a:spcBef>
              <a:spcAft>
                <a:spcPts val="0"/>
              </a:spcAft>
              <a:buClr>
                <a:srgbClr val="888888"/>
              </a:buClr>
              <a:buSzPts val="1200"/>
              <a:buNone/>
              <a:defRPr sz="1200">
                <a:solidFill>
                  <a:srgbClr val="888888"/>
                </a:solidFill>
              </a:defRPr>
            </a:lvl4pPr>
            <a:lvl5pPr indent="-228600" lvl="4" marL="2286000" algn="l">
              <a:lnSpc>
                <a:spcPct val="90000"/>
              </a:lnSpc>
              <a:spcBef>
                <a:spcPts val="375"/>
              </a:spcBef>
              <a:spcAft>
                <a:spcPts val="0"/>
              </a:spcAft>
              <a:buClr>
                <a:srgbClr val="888888"/>
              </a:buClr>
              <a:buSzPts val="1200"/>
              <a:buNone/>
              <a:defRPr sz="1200">
                <a:solidFill>
                  <a:srgbClr val="888888"/>
                </a:solidFill>
              </a:defRPr>
            </a:lvl5pPr>
            <a:lvl6pPr indent="-228600" lvl="5" marL="2743200" algn="l">
              <a:lnSpc>
                <a:spcPct val="90000"/>
              </a:lnSpc>
              <a:spcBef>
                <a:spcPts val="375"/>
              </a:spcBef>
              <a:spcAft>
                <a:spcPts val="0"/>
              </a:spcAft>
              <a:buClr>
                <a:srgbClr val="888888"/>
              </a:buClr>
              <a:buSzPts val="1200"/>
              <a:buNone/>
              <a:defRPr sz="1200">
                <a:solidFill>
                  <a:srgbClr val="888888"/>
                </a:solidFill>
              </a:defRPr>
            </a:lvl6pPr>
            <a:lvl7pPr indent="-228600" lvl="6" marL="3200400" algn="l">
              <a:lnSpc>
                <a:spcPct val="90000"/>
              </a:lnSpc>
              <a:spcBef>
                <a:spcPts val="375"/>
              </a:spcBef>
              <a:spcAft>
                <a:spcPts val="0"/>
              </a:spcAft>
              <a:buClr>
                <a:srgbClr val="888888"/>
              </a:buClr>
              <a:buSzPts val="1200"/>
              <a:buNone/>
              <a:defRPr sz="1200">
                <a:solidFill>
                  <a:srgbClr val="888888"/>
                </a:solidFill>
              </a:defRPr>
            </a:lvl7pPr>
            <a:lvl8pPr indent="-228600" lvl="7" marL="3657600" algn="l">
              <a:lnSpc>
                <a:spcPct val="90000"/>
              </a:lnSpc>
              <a:spcBef>
                <a:spcPts val="375"/>
              </a:spcBef>
              <a:spcAft>
                <a:spcPts val="0"/>
              </a:spcAft>
              <a:buClr>
                <a:srgbClr val="888888"/>
              </a:buClr>
              <a:buSzPts val="1200"/>
              <a:buNone/>
              <a:defRPr sz="1200">
                <a:solidFill>
                  <a:srgbClr val="888888"/>
                </a:solidFill>
              </a:defRPr>
            </a:lvl8pPr>
            <a:lvl9pPr indent="-228600" lvl="8" marL="4114800" algn="l">
              <a:lnSpc>
                <a:spcPct val="90000"/>
              </a:lnSpc>
              <a:spcBef>
                <a:spcPts val="375"/>
              </a:spcBef>
              <a:spcAft>
                <a:spcPts val="0"/>
              </a:spcAft>
              <a:buClr>
                <a:srgbClr val="888888"/>
              </a:buClr>
              <a:buSzPts val="1200"/>
              <a:buNone/>
              <a:defRPr sz="1200">
                <a:solidFill>
                  <a:srgbClr val="888888"/>
                </a:solidFill>
              </a:defRPr>
            </a:lvl9pPr>
          </a:lstStyle>
          <a:p/>
        </p:txBody>
      </p:sp>
      <p:sp>
        <p:nvSpPr>
          <p:cNvPr id="35" name="Google Shape;35;p6"/>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6" name="Google Shape;36;p6"/>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7" name="Google Shape;37;p6"/>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tr-TR"/>
              <a:t>‹#›</a:t>
            </a:fld>
            <a:endParaRPr/>
          </a:p>
        </p:txBody>
      </p:sp>
    </p:spTree>
  </p:cSld>
  <p:clrMapOvr>
    <a:masterClrMapping/>
  </p:clrMapOvr>
  <p:transition spd="slow">
    <p:push/>
  </p:transition>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4" type="twoObj">
  <p:cSld name="TWO_OBJECTS">
    <p:spTree>
      <p:nvGrpSpPr>
        <p:cNvPr id="38" name="Shape 38"/>
        <p:cNvGrpSpPr/>
        <p:nvPr/>
      </p:nvGrpSpPr>
      <p:grpSpPr>
        <a:xfrm>
          <a:off x="0" y="0"/>
          <a:ext cx="0" cy="0"/>
          <a:chOff x="0" y="0"/>
          <a:chExt cx="0" cy="0"/>
        </a:xfrm>
      </p:grpSpPr>
      <p:sp>
        <p:nvSpPr>
          <p:cNvPr id="39" name="Google Shape;39;p7"/>
          <p:cNvSpPr txBox="1"/>
          <p:nvPr>
            <p:ph type="title"/>
          </p:nvPr>
        </p:nvSpPr>
        <p:spPr>
          <a:xfrm>
            <a:off x="628650" y="273844"/>
            <a:ext cx="7886700" cy="994172"/>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0" name="Google Shape;40;p7"/>
          <p:cNvSpPr txBox="1"/>
          <p:nvPr>
            <p:ph idx="1" type="body"/>
          </p:nvPr>
        </p:nvSpPr>
        <p:spPr>
          <a:xfrm>
            <a:off x="628650" y="1369219"/>
            <a:ext cx="3886200" cy="3263504"/>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750"/>
              </a:spcBef>
              <a:spcAft>
                <a:spcPts val="0"/>
              </a:spcAft>
              <a:buClr>
                <a:schemeClr val="dk1"/>
              </a:buClr>
              <a:buSzPts val="1800"/>
              <a:buChar char="•"/>
              <a:defRPr/>
            </a:lvl1pPr>
            <a:lvl2pPr indent="-342900" lvl="1" marL="914400" algn="l">
              <a:lnSpc>
                <a:spcPct val="90000"/>
              </a:lnSpc>
              <a:spcBef>
                <a:spcPts val="375"/>
              </a:spcBef>
              <a:spcAft>
                <a:spcPts val="0"/>
              </a:spcAft>
              <a:buClr>
                <a:schemeClr val="dk1"/>
              </a:buClr>
              <a:buSzPts val="1800"/>
              <a:buChar char="•"/>
              <a:defRPr/>
            </a:lvl2pPr>
            <a:lvl3pPr indent="-342900" lvl="2" marL="1371600" algn="l">
              <a:lnSpc>
                <a:spcPct val="90000"/>
              </a:lnSpc>
              <a:spcBef>
                <a:spcPts val="375"/>
              </a:spcBef>
              <a:spcAft>
                <a:spcPts val="0"/>
              </a:spcAft>
              <a:buClr>
                <a:schemeClr val="dk1"/>
              </a:buClr>
              <a:buSzPts val="1800"/>
              <a:buChar char="•"/>
              <a:defRPr/>
            </a:lvl3pPr>
            <a:lvl4pPr indent="-342900" lvl="3" marL="1828800" algn="l">
              <a:lnSpc>
                <a:spcPct val="90000"/>
              </a:lnSpc>
              <a:spcBef>
                <a:spcPts val="375"/>
              </a:spcBef>
              <a:spcAft>
                <a:spcPts val="0"/>
              </a:spcAft>
              <a:buClr>
                <a:schemeClr val="dk1"/>
              </a:buClr>
              <a:buSzPts val="1800"/>
              <a:buChar char="•"/>
              <a:defRPr/>
            </a:lvl4pPr>
            <a:lvl5pPr indent="-342900" lvl="4" marL="2286000" algn="l">
              <a:lnSpc>
                <a:spcPct val="90000"/>
              </a:lnSpc>
              <a:spcBef>
                <a:spcPts val="375"/>
              </a:spcBef>
              <a:spcAft>
                <a:spcPts val="0"/>
              </a:spcAft>
              <a:buClr>
                <a:schemeClr val="dk1"/>
              </a:buClr>
              <a:buSzPts val="180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41" name="Google Shape;41;p7"/>
          <p:cNvSpPr txBox="1"/>
          <p:nvPr>
            <p:ph idx="2" type="body"/>
          </p:nvPr>
        </p:nvSpPr>
        <p:spPr>
          <a:xfrm>
            <a:off x="4629150" y="1369219"/>
            <a:ext cx="3886200" cy="3263504"/>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750"/>
              </a:spcBef>
              <a:spcAft>
                <a:spcPts val="0"/>
              </a:spcAft>
              <a:buClr>
                <a:schemeClr val="dk1"/>
              </a:buClr>
              <a:buSzPts val="1800"/>
              <a:buChar char="•"/>
              <a:defRPr/>
            </a:lvl1pPr>
            <a:lvl2pPr indent="-342900" lvl="1" marL="914400" algn="l">
              <a:lnSpc>
                <a:spcPct val="90000"/>
              </a:lnSpc>
              <a:spcBef>
                <a:spcPts val="375"/>
              </a:spcBef>
              <a:spcAft>
                <a:spcPts val="0"/>
              </a:spcAft>
              <a:buClr>
                <a:schemeClr val="dk1"/>
              </a:buClr>
              <a:buSzPts val="1800"/>
              <a:buChar char="•"/>
              <a:defRPr/>
            </a:lvl2pPr>
            <a:lvl3pPr indent="-342900" lvl="2" marL="1371600" algn="l">
              <a:lnSpc>
                <a:spcPct val="90000"/>
              </a:lnSpc>
              <a:spcBef>
                <a:spcPts val="375"/>
              </a:spcBef>
              <a:spcAft>
                <a:spcPts val="0"/>
              </a:spcAft>
              <a:buClr>
                <a:schemeClr val="dk1"/>
              </a:buClr>
              <a:buSzPts val="1800"/>
              <a:buChar char="•"/>
              <a:defRPr/>
            </a:lvl3pPr>
            <a:lvl4pPr indent="-342900" lvl="3" marL="1828800" algn="l">
              <a:lnSpc>
                <a:spcPct val="90000"/>
              </a:lnSpc>
              <a:spcBef>
                <a:spcPts val="375"/>
              </a:spcBef>
              <a:spcAft>
                <a:spcPts val="0"/>
              </a:spcAft>
              <a:buClr>
                <a:schemeClr val="dk1"/>
              </a:buClr>
              <a:buSzPts val="1800"/>
              <a:buChar char="•"/>
              <a:defRPr/>
            </a:lvl4pPr>
            <a:lvl5pPr indent="-342900" lvl="4" marL="2286000" algn="l">
              <a:lnSpc>
                <a:spcPct val="90000"/>
              </a:lnSpc>
              <a:spcBef>
                <a:spcPts val="375"/>
              </a:spcBef>
              <a:spcAft>
                <a:spcPts val="0"/>
              </a:spcAft>
              <a:buClr>
                <a:schemeClr val="dk1"/>
              </a:buClr>
              <a:buSzPts val="180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42" name="Google Shape;42;p7"/>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3" name="Google Shape;43;p7"/>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4" name="Google Shape;44;p7"/>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tr-TR"/>
              <a:t>‹#›</a:t>
            </a:fld>
            <a:endParaRPr/>
          </a:p>
        </p:txBody>
      </p:sp>
    </p:spTree>
  </p:cSld>
  <p:clrMapOvr>
    <a:masterClrMapping/>
  </p:clrMapOvr>
  <p:transition spd="slow">
    <p:push/>
  </p:transition>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5" type="twoTxTwoObj">
  <p:cSld name="TWO_OBJECTS_WITH_TEXT">
    <p:spTree>
      <p:nvGrpSpPr>
        <p:cNvPr id="45" name="Shape 45"/>
        <p:cNvGrpSpPr/>
        <p:nvPr/>
      </p:nvGrpSpPr>
      <p:grpSpPr>
        <a:xfrm>
          <a:off x="0" y="0"/>
          <a:ext cx="0" cy="0"/>
          <a:chOff x="0" y="0"/>
          <a:chExt cx="0" cy="0"/>
        </a:xfrm>
      </p:grpSpPr>
      <p:sp>
        <p:nvSpPr>
          <p:cNvPr id="46" name="Google Shape;46;p8"/>
          <p:cNvSpPr txBox="1"/>
          <p:nvPr>
            <p:ph type="title"/>
          </p:nvPr>
        </p:nvSpPr>
        <p:spPr>
          <a:xfrm>
            <a:off x="629841" y="273844"/>
            <a:ext cx="7886700" cy="994172"/>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7" name="Google Shape;47;p8"/>
          <p:cNvSpPr txBox="1"/>
          <p:nvPr>
            <p:ph idx="1" type="body"/>
          </p:nvPr>
        </p:nvSpPr>
        <p:spPr>
          <a:xfrm>
            <a:off x="629842" y="1260872"/>
            <a:ext cx="3868340" cy="617934"/>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750"/>
              </a:spcBef>
              <a:spcAft>
                <a:spcPts val="0"/>
              </a:spcAft>
              <a:buClr>
                <a:schemeClr val="dk1"/>
              </a:buClr>
              <a:buSzPts val="1800"/>
              <a:buNone/>
              <a:defRPr b="1" sz="1800"/>
            </a:lvl1pPr>
            <a:lvl2pPr indent="-228600" lvl="1" marL="914400" algn="l">
              <a:lnSpc>
                <a:spcPct val="90000"/>
              </a:lnSpc>
              <a:spcBef>
                <a:spcPts val="375"/>
              </a:spcBef>
              <a:spcAft>
                <a:spcPts val="0"/>
              </a:spcAft>
              <a:buClr>
                <a:schemeClr val="dk1"/>
              </a:buClr>
              <a:buSzPts val="1500"/>
              <a:buNone/>
              <a:defRPr b="1" sz="1500"/>
            </a:lvl2pPr>
            <a:lvl3pPr indent="-228600" lvl="2" marL="1371600" algn="l">
              <a:lnSpc>
                <a:spcPct val="90000"/>
              </a:lnSpc>
              <a:spcBef>
                <a:spcPts val="375"/>
              </a:spcBef>
              <a:spcAft>
                <a:spcPts val="0"/>
              </a:spcAft>
              <a:buClr>
                <a:schemeClr val="dk1"/>
              </a:buClr>
              <a:buSzPts val="1350"/>
              <a:buNone/>
              <a:defRPr b="1" sz="1350"/>
            </a:lvl3pPr>
            <a:lvl4pPr indent="-228600" lvl="3" marL="1828800" algn="l">
              <a:lnSpc>
                <a:spcPct val="90000"/>
              </a:lnSpc>
              <a:spcBef>
                <a:spcPts val="375"/>
              </a:spcBef>
              <a:spcAft>
                <a:spcPts val="0"/>
              </a:spcAft>
              <a:buClr>
                <a:schemeClr val="dk1"/>
              </a:buClr>
              <a:buSzPts val="1200"/>
              <a:buNone/>
              <a:defRPr b="1" sz="1200"/>
            </a:lvl4pPr>
            <a:lvl5pPr indent="-228600" lvl="4" marL="2286000" algn="l">
              <a:lnSpc>
                <a:spcPct val="90000"/>
              </a:lnSpc>
              <a:spcBef>
                <a:spcPts val="375"/>
              </a:spcBef>
              <a:spcAft>
                <a:spcPts val="0"/>
              </a:spcAft>
              <a:buClr>
                <a:schemeClr val="dk1"/>
              </a:buClr>
              <a:buSzPts val="1200"/>
              <a:buNone/>
              <a:defRPr b="1" sz="1200"/>
            </a:lvl5pPr>
            <a:lvl6pPr indent="-228600" lvl="5" marL="2743200" algn="l">
              <a:lnSpc>
                <a:spcPct val="90000"/>
              </a:lnSpc>
              <a:spcBef>
                <a:spcPts val="375"/>
              </a:spcBef>
              <a:spcAft>
                <a:spcPts val="0"/>
              </a:spcAft>
              <a:buClr>
                <a:schemeClr val="dk1"/>
              </a:buClr>
              <a:buSzPts val="1200"/>
              <a:buNone/>
              <a:defRPr b="1" sz="1200"/>
            </a:lvl6pPr>
            <a:lvl7pPr indent="-228600" lvl="6" marL="3200400" algn="l">
              <a:lnSpc>
                <a:spcPct val="90000"/>
              </a:lnSpc>
              <a:spcBef>
                <a:spcPts val="375"/>
              </a:spcBef>
              <a:spcAft>
                <a:spcPts val="0"/>
              </a:spcAft>
              <a:buClr>
                <a:schemeClr val="dk1"/>
              </a:buClr>
              <a:buSzPts val="1200"/>
              <a:buNone/>
              <a:defRPr b="1" sz="1200"/>
            </a:lvl7pPr>
            <a:lvl8pPr indent="-228600" lvl="7" marL="3657600" algn="l">
              <a:lnSpc>
                <a:spcPct val="90000"/>
              </a:lnSpc>
              <a:spcBef>
                <a:spcPts val="375"/>
              </a:spcBef>
              <a:spcAft>
                <a:spcPts val="0"/>
              </a:spcAft>
              <a:buClr>
                <a:schemeClr val="dk1"/>
              </a:buClr>
              <a:buSzPts val="1200"/>
              <a:buNone/>
              <a:defRPr b="1" sz="1200"/>
            </a:lvl8pPr>
            <a:lvl9pPr indent="-228600" lvl="8" marL="4114800" algn="l">
              <a:lnSpc>
                <a:spcPct val="90000"/>
              </a:lnSpc>
              <a:spcBef>
                <a:spcPts val="375"/>
              </a:spcBef>
              <a:spcAft>
                <a:spcPts val="0"/>
              </a:spcAft>
              <a:buClr>
                <a:schemeClr val="dk1"/>
              </a:buClr>
              <a:buSzPts val="1200"/>
              <a:buNone/>
              <a:defRPr b="1" sz="1200"/>
            </a:lvl9pPr>
          </a:lstStyle>
          <a:p/>
        </p:txBody>
      </p:sp>
      <p:sp>
        <p:nvSpPr>
          <p:cNvPr id="48" name="Google Shape;48;p8"/>
          <p:cNvSpPr txBox="1"/>
          <p:nvPr>
            <p:ph idx="2" type="body"/>
          </p:nvPr>
        </p:nvSpPr>
        <p:spPr>
          <a:xfrm>
            <a:off x="629842" y="1878806"/>
            <a:ext cx="3868340" cy="2763441"/>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750"/>
              </a:spcBef>
              <a:spcAft>
                <a:spcPts val="0"/>
              </a:spcAft>
              <a:buClr>
                <a:schemeClr val="dk1"/>
              </a:buClr>
              <a:buSzPts val="1800"/>
              <a:buChar char="•"/>
              <a:defRPr/>
            </a:lvl1pPr>
            <a:lvl2pPr indent="-342900" lvl="1" marL="914400" algn="l">
              <a:lnSpc>
                <a:spcPct val="90000"/>
              </a:lnSpc>
              <a:spcBef>
                <a:spcPts val="375"/>
              </a:spcBef>
              <a:spcAft>
                <a:spcPts val="0"/>
              </a:spcAft>
              <a:buClr>
                <a:schemeClr val="dk1"/>
              </a:buClr>
              <a:buSzPts val="1800"/>
              <a:buChar char="•"/>
              <a:defRPr/>
            </a:lvl2pPr>
            <a:lvl3pPr indent="-342900" lvl="2" marL="1371600" algn="l">
              <a:lnSpc>
                <a:spcPct val="90000"/>
              </a:lnSpc>
              <a:spcBef>
                <a:spcPts val="375"/>
              </a:spcBef>
              <a:spcAft>
                <a:spcPts val="0"/>
              </a:spcAft>
              <a:buClr>
                <a:schemeClr val="dk1"/>
              </a:buClr>
              <a:buSzPts val="1800"/>
              <a:buChar char="•"/>
              <a:defRPr/>
            </a:lvl3pPr>
            <a:lvl4pPr indent="-342900" lvl="3" marL="1828800" algn="l">
              <a:lnSpc>
                <a:spcPct val="90000"/>
              </a:lnSpc>
              <a:spcBef>
                <a:spcPts val="375"/>
              </a:spcBef>
              <a:spcAft>
                <a:spcPts val="0"/>
              </a:spcAft>
              <a:buClr>
                <a:schemeClr val="dk1"/>
              </a:buClr>
              <a:buSzPts val="1800"/>
              <a:buChar char="•"/>
              <a:defRPr/>
            </a:lvl4pPr>
            <a:lvl5pPr indent="-342900" lvl="4" marL="2286000" algn="l">
              <a:lnSpc>
                <a:spcPct val="90000"/>
              </a:lnSpc>
              <a:spcBef>
                <a:spcPts val="375"/>
              </a:spcBef>
              <a:spcAft>
                <a:spcPts val="0"/>
              </a:spcAft>
              <a:buClr>
                <a:schemeClr val="dk1"/>
              </a:buClr>
              <a:buSzPts val="180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49" name="Google Shape;49;p8"/>
          <p:cNvSpPr txBox="1"/>
          <p:nvPr>
            <p:ph idx="3" type="body"/>
          </p:nvPr>
        </p:nvSpPr>
        <p:spPr>
          <a:xfrm>
            <a:off x="4629150" y="1260872"/>
            <a:ext cx="3887391" cy="617934"/>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750"/>
              </a:spcBef>
              <a:spcAft>
                <a:spcPts val="0"/>
              </a:spcAft>
              <a:buClr>
                <a:schemeClr val="dk1"/>
              </a:buClr>
              <a:buSzPts val="1800"/>
              <a:buNone/>
              <a:defRPr b="1" sz="1800"/>
            </a:lvl1pPr>
            <a:lvl2pPr indent="-228600" lvl="1" marL="914400" algn="l">
              <a:lnSpc>
                <a:spcPct val="90000"/>
              </a:lnSpc>
              <a:spcBef>
                <a:spcPts val="375"/>
              </a:spcBef>
              <a:spcAft>
                <a:spcPts val="0"/>
              </a:spcAft>
              <a:buClr>
                <a:schemeClr val="dk1"/>
              </a:buClr>
              <a:buSzPts val="1500"/>
              <a:buNone/>
              <a:defRPr b="1" sz="1500"/>
            </a:lvl2pPr>
            <a:lvl3pPr indent="-228600" lvl="2" marL="1371600" algn="l">
              <a:lnSpc>
                <a:spcPct val="90000"/>
              </a:lnSpc>
              <a:spcBef>
                <a:spcPts val="375"/>
              </a:spcBef>
              <a:spcAft>
                <a:spcPts val="0"/>
              </a:spcAft>
              <a:buClr>
                <a:schemeClr val="dk1"/>
              </a:buClr>
              <a:buSzPts val="1350"/>
              <a:buNone/>
              <a:defRPr b="1" sz="1350"/>
            </a:lvl3pPr>
            <a:lvl4pPr indent="-228600" lvl="3" marL="1828800" algn="l">
              <a:lnSpc>
                <a:spcPct val="90000"/>
              </a:lnSpc>
              <a:spcBef>
                <a:spcPts val="375"/>
              </a:spcBef>
              <a:spcAft>
                <a:spcPts val="0"/>
              </a:spcAft>
              <a:buClr>
                <a:schemeClr val="dk1"/>
              </a:buClr>
              <a:buSzPts val="1200"/>
              <a:buNone/>
              <a:defRPr b="1" sz="1200"/>
            </a:lvl4pPr>
            <a:lvl5pPr indent="-228600" lvl="4" marL="2286000" algn="l">
              <a:lnSpc>
                <a:spcPct val="90000"/>
              </a:lnSpc>
              <a:spcBef>
                <a:spcPts val="375"/>
              </a:spcBef>
              <a:spcAft>
                <a:spcPts val="0"/>
              </a:spcAft>
              <a:buClr>
                <a:schemeClr val="dk1"/>
              </a:buClr>
              <a:buSzPts val="1200"/>
              <a:buNone/>
              <a:defRPr b="1" sz="1200"/>
            </a:lvl5pPr>
            <a:lvl6pPr indent="-228600" lvl="5" marL="2743200" algn="l">
              <a:lnSpc>
                <a:spcPct val="90000"/>
              </a:lnSpc>
              <a:spcBef>
                <a:spcPts val="375"/>
              </a:spcBef>
              <a:spcAft>
                <a:spcPts val="0"/>
              </a:spcAft>
              <a:buClr>
                <a:schemeClr val="dk1"/>
              </a:buClr>
              <a:buSzPts val="1200"/>
              <a:buNone/>
              <a:defRPr b="1" sz="1200"/>
            </a:lvl6pPr>
            <a:lvl7pPr indent="-228600" lvl="6" marL="3200400" algn="l">
              <a:lnSpc>
                <a:spcPct val="90000"/>
              </a:lnSpc>
              <a:spcBef>
                <a:spcPts val="375"/>
              </a:spcBef>
              <a:spcAft>
                <a:spcPts val="0"/>
              </a:spcAft>
              <a:buClr>
                <a:schemeClr val="dk1"/>
              </a:buClr>
              <a:buSzPts val="1200"/>
              <a:buNone/>
              <a:defRPr b="1" sz="1200"/>
            </a:lvl7pPr>
            <a:lvl8pPr indent="-228600" lvl="7" marL="3657600" algn="l">
              <a:lnSpc>
                <a:spcPct val="90000"/>
              </a:lnSpc>
              <a:spcBef>
                <a:spcPts val="375"/>
              </a:spcBef>
              <a:spcAft>
                <a:spcPts val="0"/>
              </a:spcAft>
              <a:buClr>
                <a:schemeClr val="dk1"/>
              </a:buClr>
              <a:buSzPts val="1200"/>
              <a:buNone/>
              <a:defRPr b="1" sz="1200"/>
            </a:lvl8pPr>
            <a:lvl9pPr indent="-228600" lvl="8" marL="4114800" algn="l">
              <a:lnSpc>
                <a:spcPct val="90000"/>
              </a:lnSpc>
              <a:spcBef>
                <a:spcPts val="375"/>
              </a:spcBef>
              <a:spcAft>
                <a:spcPts val="0"/>
              </a:spcAft>
              <a:buClr>
                <a:schemeClr val="dk1"/>
              </a:buClr>
              <a:buSzPts val="1200"/>
              <a:buNone/>
              <a:defRPr b="1" sz="1200"/>
            </a:lvl9pPr>
          </a:lstStyle>
          <a:p/>
        </p:txBody>
      </p:sp>
      <p:sp>
        <p:nvSpPr>
          <p:cNvPr id="50" name="Google Shape;50;p8"/>
          <p:cNvSpPr txBox="1"/>
          <p:nvPr>
            <p:ph idx="4" type="body"/>
          </p:nvPr>
        </p:nvSpPr>
        <p:spPr>
          <a:xfrm>
            <a:off x="4629150" y="1878806"/>
            <a:ext cx="3887391" cy="2763441"/>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750"/>
              </a:spcBef>
              <a:spcAft>
                <a:spcPts val="0"/>
              </a:spcAft>
              <a:buClr>
                <a:schemeClr val="dk1"/>
              </a:buClr>
              <a:buSzPts val="1800"/>
              <a:buChar char="•"/>
              <a:defRPr/>
            </a:lvl1pPr>
            <a:lvl2pPr indent="-342900" lvl="1" marL="914400" algn="l">
              <a:lnSpc>
                <a:spcPct val="90000"/>
              </a:lnSpc>
              <a:spcBef>
                <a:spcPts val="375"/>
              </a:spcBef>
              <a:spcAft>
                <a:spcPts val="0"/>
              </a:spcAft>
              <a:buClr>
                <a:schemeClr val="dk1"/>
              </a:buClr>
              <a:buSzPts val="1800"/>
              <a:buChar char="•"/>
              <a:defRPr/>
            </a:lvl2pPr>
            <a:lvl3pPr indent="-342900" lvl="2" marL="1371600" algn="l">
              <a:lnSpc>
                <a:spcPct val="90000"/>
              </a:lnSpc>
              <a:spcBef>
                <a:spcPts val="375"/>
              </a:spcBef>
              <a:spcAft>
                <a:spcPts val="0"/>
              </a:spcAft>
              <a:buClr>
                <a:schemeClr val="dk1"/>
              </a:buClr>
              <a:buSzPts val="1800"/>
              <a:buChar char="•"/>
              <a:defRPr/>
            </a:lvl3pPr>
            <a:lvl4pPr indent="-342900" lvl="3" marL="1828800" algn="l">
              <a:lnSpc>
                <a:spcPct val="90000"/>
              </a:lnSpc>
              <a:spcBef>
                <a:spcPts val="375"/>
              </a:spcBef>
              <a:spcAft>
                <a:spcPts val="0"/>
              </a:spcAft>
              <a:buClr>
                <a:schemeClr val="dk1"/>
              </a:buClr>
              <a:buSzPts val="1800"/>
              <a:buChar char="•"/>
              <a:defRPr/>
            </a:lvl4pPr>
            <a:lvl5pPr indent="-342900" lvl="4" marL="2286000" algn="l">
              <a:lnSpc>
                <a:spcPct val="90000"/>
              </a:lnSpc>
              <a:spcBef>
                <a:spcPts val="375"/>
              </a:spcBef>
              <a:spcAft>
                <a:spcPts val="0"/>
              </a:spcAft>
              <a:buClr>
                <a:schemeClr val="dk1"/>
              </a:buClr>
              <a:buSzPts val="180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51" name="Google Shape;51;p8"/>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 name="Google Shape;52;p8"/>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8"/>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tr-TR"/>
              <a:t>‹#›</a:t>
            </a:fld>
            <a:endParaRPr/>
          </a:p>
        </p:txBody>
      </p:sp>
      <p:sp>
        <p:nvSpPr>
          <p:cNvPr id="54" name="Google Shape;54;p8"/>
          <p:cNvSpPr/>
          <p:nvPr/>
        </p:nvSpPr>
        <p:spPr>
          <a:xfrm>
            <a:off x="7296528" y="4780125"/>
            <a:ext cx="775136" cy="246221"/>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tr-TR" sz="100">
                <a:solidFill>
                  <a:srgbClr val="FFFFFF"/>
                </a:solidFill>
                <a:latin typeface="Libre Franklin"/>
                <a:ea typeface="Libre Franklin"/>
                <a:cs typeface="Libre Franklin"/>
                <a:sym typeface="Libre Franklin"/>
              </a:rPr>
              <a:t>PPT模板下载：www.1ppt.com/moban/     行业PPT模板：www.1ppt.com/hangye/ </a:t>
            </a:r>
            <a:endParaRPr/>
          </a:p>
          <a:p>
            <a:pPr indent="0" lvl="0" marL="0" marR="0" rtl="0" algn="l">
              <a:spcBef>
                <a:spcPts val="0"/>
              </a:spcBef>
              <a:spcAft>
                <a:spcPts val="0"/>
              </a:spcAft>
              <a:buNone/>
            </a:pPr>
            <a:r>
              <a:rPr lang="tr-TR" sz="100">
                <a:solidFill>
                  <a:srgbClr val="FFFFFF"/>
                </a:solidFill>
                <a:latin typeface="Libre Franklin"/>
                <a:ea typeface="Libre Franklin"/>
                <a:cs typeface="Libre Franklin"/>
                <a:sym typeface="Libre Franklin"/>
              </a:rPr>
              <a:t>节日PPT模板：www.1ppt.com/jieri/           PPT素材下载：www.1ppt.com/sucai/</a:t>
            </a:r>
            <a:endParaRPr/>
          </a:p>
          <a:p>
            <a:pPr indent="0" lvl="0" marL="0" marR="0" rtl="0" algn="l">
              <a:spcBef>
                <a:spcPts val="0"/>
              </a:spcBef>
              <a:spcAft>
                <a:spcPts val="0"/>
              </a:spcAft>
              <a:buNone/>
            </a:pPr>
            <a:r>
              <a:rPr lang="tr-TR" sz="100">
                <a:solidFill>
                  <a:srgbClr val="FFFFFF"/>
                </a:solidFill>
                <a:latin typeface="Libre Franklin"/>
                <a:ea typeface="Libre Franklin"/>
                <a:cs typeface="Libre Franklin"/>
                <a:sym typeface="Libre Franklin"/>
              </a:rPr>
              <a:t>PPT背景图片：www.1ppt.com/beijing/      PPT图表下载：www.1ppt.com/tubiao/      </a:t>
            </a:r>
            <a:endParaRPr/>
          </a:p>
          <a:p>
            <a:pPr indent="0" lvl="0" marL="0" marR="0" rtl="0" algn="l">
              <a:spcBef>
                <a:spcPts val="0"/>
              </a:spcBef>
              <a:spcAft>
                <a:spcPts val="0"/>
              </a:spcAft>
              <a:buNone/>
            </a:pPr>
            <a:r>
              <a:rPr lang="tr-TR" sz="100">
                <a:solidFill>
                  <a:srgbClr val="FFFFFF"/>
                </a:solidFill>
                <a:latin typeface="Libre Franklin"/>
                <a:ea typeface="Libre Franklin"/>
                <a:cs typeface="Libre Franklin"/>
                <a:sym typeface="Libre Franklin"/>
              </a:rPr>
              <a:t>优秀PPT下载：www.1ppt.com/xiazai/        PPT教程： www.1ppt.com/powerpoint/      </a:t>
            </a:r>
            <a:endParaRPr/>
          </a:p>
          <a:p>
            <a:pPr indent="0" lvl="0" marL="0" marR="0" rtl="0" algn="l">
              <a:spcBef>
                <a:spcPts val="0"/>
              </a:spcBef>
              <a:spcAft>
                <a:spcPts val="0"/>
              </a:spcAft>
              <a:buNone/>
            </a:pPr>
            <a:r>
              <a:rPr lang="tr-TR" sz="100">
                <a:solidFill>
                  <a:srgbClr val="FFFFFF"/>
                </a:solidFill>
                <a:latin typeface="Libre Franklin"/>
                <a:ea typeface="Libre Franklin"/>
                <a:cs typeface="Libre Franklin"/>
                <a:sym typeface="Libre Franklin"/>
              </a:rPr>
              <a:t>Word教程： www.1ppt.com/word/              Excel教程：www.1ppt.com/excel/  </a:t>
            </a:r>
            <a:endParaRPr/>
          </a:p>
          <a:p>
            <a:pPr indent="0" lvl="0" marL="0" marR="0" rtl="0" algn="l">
              <a:spcBef>
                <a:spcPts val="0"/>
              </a:spcBef>
              <a:spcAft>
                <a:spcPts val="0"/>
              </a:spcAft>
              <a:buNone/>
            </a:pPr>
            <a:r>
              <a:rPr lang="tr-TR" sz="100">
                <a:solidFill>
                  <a:srgbClr val="FFFFFF"/>
                </a:solidFill>
                <a:latin typeface="Libre Franklin"/>
                <a:ea typeface="Libre Franklin"/>
                <a:cs typeface="Libre Franklin"/>
                <a:sym typeface="Libre Franklin"/>
              </a:rPr>
              <a:t>资料下载：www.1ppt.com/ziliao/                PPT课件下载：www.1ppt.com/kejian/ </a:t>
            </a:r>
            <a:endParaRPr/>
          </a:p>
          <a:p>
            <a:pPr indent="0" lvl="0" marL="0" marR="0" rtl="0" algn="l">
              <a:spcBef>
                <a:spcPts val="0"/>
              </a:spcBef>
              <a:spcAft>
                <a:spcPts val="0"/>
              </a:spcAft>
              <a:buNone/>
            </a:pPr>
            <a:r>
              <a:rPr lang="tr-TR" sz="100">
                <a:solidFill>
                  <a:srgbClr val="FFFFFF"/>
                </a:solidFill>
                <a:latin typeface="Libre Franklin"/>
                <a:ea typeface="Libre Franklin"/>
                <a:cs typeface="Libre Franklin"/>
                <a:sym typeface="Libre Franklin"/>
              </a:rPr>
              <a:t>范文下载：www.1ppt.com/fanwen/             试卷下载：www.1ppt.com/shiti/  </a:t>
            </a:r>
            <a:endParaRPr/>
          </a:p>
          <a:p>
            <a:pPr indent="0" lvl="0" marL="0" marR="0" rtl="0" algn="l">
              <a:spcBef>
                <a:spcPts val="0"/>
              </a:spcBef>
              <a:spcAft>
                <a:spcPts val="0"/>
              </a:spcAft>
              <a:buNone/>
            </a:pPr>
            <a:r>
              <a:rPr lang="tr-TR" sz="100">
                <a:solidFill>
                  <a:srgbClr val="FFFFFF"/>
                </a:solidFill>
                <a:latin typeface="Libre Franklin"/>
                <a:ea typeface="Libre Franklin"/>
                <a:cs typeface="Libre Franklin"/>
                <a:sym typeface="Libre Franklin"/>
              </a:rPr>
              <a:t>教案下载：www.1ppt.com/jiaoan/        </a:t>
            </a:r>
            <a:endParaRPr/>
          </a:p>
          <a:p>
            <a:pPr indent="0" lvl="0" marL="0" marR="0" rtl="0" algn="l">
              <a:spcBef>
                <a:spcPts val="0"/>
              </a:spcBef>
              <a:spcAft>
                <a:spcPts val="0"/>
              </a:spcAft>
              <a:buNone/>
            </a:pPr>
            <a:r>
              <a:rPr lang="tr-TR" sz="100">
                <a:solidFill>
                  <a:srgbClr val="FFFFFF"/>
                </a:solidFill>
                <a:latin typeface="Libre Franklin"/>
                <a:ea typeface="Libre Franklin"/>
                <a:cs typeface="Libre Franklin"/>
                <a:sym typeface="Libre Franklin"/>
              </a:rPr>
              <a:t>字体下载：www.1ppt.com/ziti/</a:t>
            </a:r>
            <a:endParaRPr/>
          </a:p>
          <a:p>
            <a:pPr indent="0" lvl="0" marL="0" marR="0" rtl="0" algn="l">
              <a:spcBef>
                <a:spcPts val="0"/>
              </a:spcBef>
              <a:spcAft>
                <a:spcPts val="0"/>
              </a:spcAft>
              <a:buNone/>
            </a:pPr>
            <a:r>
              <a:rPr lang="tr-TR" sz="100">
                <a:solidFill>
                  <a:srgbClr val="FFFFFF"/>
                </a:solidFill>
                <a:latin typeface="Libre Franklin"/>
                <a:ea typeface="Libre Franklin"/>
                <a:cs typeface="Libre Franklin"/>
                <a:sym typeface="Libre Franklin"/>
              </a:rPr>
              <a:t> </a:t>
            </a:r>
            <a:endParaRPr sz="100">
              <a:solidFill>
                <a:srgbClr val="FFFFFF"/>
              </a:solidFill>
              <a:latin typeface="Libre Franklin"/>
              <a:ea typeface="Libre Franklin"/>
              <a:cs typeface="Libre Franklin"/>
              <a:sym typeface="Libre Franklin"/>
            </a:endParaRPr>
          </a:p>
        </p:txBody>
      </p:sp>
    </p:spTree>
  </p:cSld>
  <p:clrMapOvr>
    <a:masterClrMapping/>
  </p:clrMapOvr>
  <p:transition spd="slow">
    <p:push/>
  </p:transition>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6" type="titleOnly">
  <p:cSld name="TITLE_ONLY">
    <p:spTree>
      <p:nvGrpSpPr>
        <p:cNvPr id="55" name="Shape 55"/>
        <p:cNvGrpSpPr/>
        <p:nvPr/>
      </p:nvGrpSpPr>
      <p:grpSpPr>
        <a:xfrm>
          <a:off x="0" y="0"/>
          <a:ext cx="0" cy="0"/>
          <a:chOff x="0" y="0"/>
          <a:chExt cx="0" cy="0"/>
        </a:xfrm>
      </p:grpSpPr>
      <p:sp>
        <p:nvSpPr>
          <p:cNvPr id="56" name="Google Shape;56;p9"/>
          <p:cNvSpPr txBox="1"/>
          <p:nvPr>
            <p:ph type="title"/>
          </p:nvPr>
        </p:nvSpPr>
        <p:spPr>
          <a:xfrm>
            <a:off x="628650" y="273844"/>
            <a:ext cx="7886700" cy="994172"/>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7" name="Google Shape;57;p9"/>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8" name="Google Shape;58;p9"/>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9" name="Google Shape;59;p9"/>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tr-TR"/>
              <a:t>‹#›</a:t>
            </a:fld>
            <a:endParaRPr/>
          </a:p>
        </p:txBody>
      </p:sp>
    </p:spTree>
  </p:cSld>
  <p:clrMapOvr>
    <a:masterClrMapping/>
  </p:clrMapOvr>
  <p:transition spd="slow">
    <p:push/>
  </p:transition>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9" type="objTx">
  <p:cSld name="OBJECT_WITH_CAPTION_TEXT">
    <p:spTree>
      <p:nvGrpSpPr>
        <p:cNvPr id="60" name="Shape 60"/>
        <p:cNvGrpSpPr/>
        <p:nvPr/>
      </p:nvGrpSpPr>
      <p:grpSpPr>
        <a:xfrm>
          <a:off x="0" y="0"/>
          <a:ext cx="0" cy="0"/>
          <a:chOff x="0" y="0"/>
          <a:chExt cx="0" cy="0"/>
        </a:xfrm>
      </p:grpSpPr>
      <p:sp>
        <p:nvSpPr>
          <p:cNvPr id="61" name="Google Shape;61;p10"/>
          <p:cNvSpPr txBox="1"/>
          <p:nvPr>
            <p:ph type="title"/>
          </p:nvPr>
        </p:nvSpPr>
        <p:spPr>
          <a:xfrm>
            <a:off x="629841" y="342900"/>
            <a:ext cx="2949178" cy="120015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2400"/>
              <a:buFont typeface="Libre Franklin Medium"/>
              <a:buNone/>
              <a:defRPr sz="2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2" name="Google Shape;62;p10"/>
          <p:cNvSpPr txBox="1"/>
          <p:nvPr>
            <p:ph idx="1" type="body"/>
          </p:nvPr>
        </p:nvSpPr>
        <p:spPr>
          <a:xfrm>
            <a:off x="3887391" y="740569"/>
            <a:ext cx="4629150" cy="3655219"/>
          </a:xfrm>
          <a:prstGeom prst="rect">
            <a:avLst/>
          </a:prstGeom>
          <a:noFill/>
          <a:ln>
            <a:noFill/>
          </a:ln>
        </p:spPr>
        <p:txBody>
          <a:bodyPr anchorCtr="0" anchor="t" bIns="45700" lIns="91425" spcFirstLastPara="1" rIns="91425" wrap="square" tIns="45700">
            <a:noAutofit/>
          </a:bodyPr>
          <a:lstStyle>
            <a:lvl1pPr indent="-381000" lvl="0" marL="457200" algn="l">
              <a:lnSpc>
                <a:spcPct val="90000"/>
              </a:lnSpc>
              <a:spcBef>
                <a:spcPts val="750"/>
              </a:spcBef>
              <a:spcAft>
                <a:spcPts val="0"/>
              </a:spcAft>
              <a:buClr>
                <a:schemeClr val="dk1"/>
              </a:buClr>
              <a:buSzPts val="2400"/>
              <a:buChar char="•"/>
              <a:defRPr sz="2400"/>
            </a:lvl1pPr>
            <a:lvl2pPr indent="-361950" lvl="1" marL="914400" algn="l">
              <a:lnSpc>
                <a:spcPct val="90000"/>
              </a:lnSpc>
              <a:spcBef>
                <a:spcPts val="375"/>
              </a:spcBef>
              <a:spcAft>
                <a:spcPts val="0"/>
              </a:spcAft>
              <a:buClr>
                <a:schemeClr val="dk1"/>
              </a:buClr>
              <a:buSzPts val="2100"/>
              <a:buChar char="•"/>
              <a:defRPr sz="2100"/>
            </a:lvl2pPr>
            <a:lvl3pPr indent="-342900" lvl="2" marL="1371600" algn="l">
              <a:lnSpc>
                <a:spcPct val="90000"/>
              </a:lnSpc>
              <a:spcBef>
                <a:spcPts val="375"/>
              </a:spcBef>
              <a:spcAft>
                <a:spcPts val="0"/>
              </a:spcAft>
              <a:buClr>
                <a:schemeClr val="dk1"/>
              </a:buClr>
              <a:buSzPts val="1800"/>
              <a:buChar char="•"/>
              <a:defRPr sz="1800"/>
            </a:lvl3pPr>
            <a:lvl4pPr indent="-323850" lvl="3" marL="1828800" algn="l">
              <a:lnSpc>
                <a:spcPct val="90000"/>
              </a:lnSpc>
              <a:spcBef>
                <a:spcPts val="375"/>
              </a:spcBef>
              <a:spcAft>
                <a:spcPts val="0"/>
              </a:spcAft>
              <a:buClr>
                <a:schemeClr val="dk1"/>
              </a:buClr>
              <a:buSzPts val="1500"/>
              <a:buChar char="•"/>
              <a:defRPr sz="1500"/>
            </a:lvl4pPr>
            <a:lvl5pPr indent="-323850" lvl="4" marL="2286000" algn="l">
              <a:lnSpc>
                <a:spcPct val="90000"/>
              </a:lnSpc>
              <a:spcBef>
                <a:spcPts val="375"/>
              </a:spcBef>
              <a:spcAft>
                <a:spcPts val="0"/>
              </a:spcAft>
              <a:buClr>
                <a:schemeClr val="dk1"/>
              </a:buClr>
              <a:buSzPts val="1500"/>
              <a:buChar char="•"/>
              <a:defRPr sz="1500"/>
            </a:lvl5pPr>
            <a:lvl6pPr indent="-323850" lvl="5" marL="2743200" algn="l">
              <a:lnSpc>
                <a:spcPct val="90000"/>
              </a:lnSpc>
              <a:spcBef>
                <a:spcPts val="375"/>
              </a:spcBef>
              <a:spcAft>
                <a:spcPts val="0"/>
              </a:spcAft>
              <a:buClr>
                <a:schemeClr val="dk1"/>
              </a:buClr>
              <a:buSzPts val="1500"/>
              <a:buChar char="•"/>
              <a:defRPr sz="1500"/>
            </a:lvl6pPr>
            <a:lvl7pPr indent="-323850" lvl="6" marL="3200400" algn="l">
              <a:lnSpc>
                <a:spcPct val="90000"/>
              </a:lnSpc>
              <a:spcBef>
                <a:spcPts val="375"/>
              </a:spcBef>
              <a:spcAft>
                <a:spcPts val="0"/>
              </a:spcAft>
              <a:buClr>
                <a:schemeClr val="dk1"/>
              </a:buClr>
              <a:buSzPts val="1500"/>
              <a:buChar char="•"/>
              <a:defRPr sz="1500"/>
            </a:lvl7pPr>
            <a:lvl8pPr indent="-323850" lvl="7" marL="3657600" algn="l">
              <a:lnSpc>
                <a:spcPct val="90000"/>
              </a:lnSpc>
              <a:spcBef>
                <a:spcPts val="375"/>
              </a:spcBef>
              <a:spcAft>
                <a:spcPts val="0"/>
              </a:spcAft>
              <a:buClr>
                <a:schemeClr val="dk1"/>
              </a:buClr>
              <a:buSzPts val="1500"/>
              <a:buChar char="•"/>
              <a:defRPr sz="1500"/>
            </a:lvl8pPr>
            <a:lvl9pPr indent="-323850" lvl="8" marL="4114800" algn="l">
              <a:lnSpc>
                <a:spcPct val="90000"/>
              </a:lnSpc>
              <a:spcBef>
                <a:spcPts val="375"/>
              </a:spcBef>
              <a:spcAft>
                <a:spcPts val="0"/>
              </a:spcAft>
              <a:buClr>
                <a:schemeClr val="dk1"/>
              </a:buClr>
              <a:buSzPts val="1500"/>
              <a:buChar char="•"/>
              <a:defRPr sz="1500"/>
            </a:lvl9pPr>
          </a:lstStyle>
          <a:p/>
        </p:txBody>
      </p:sp>
      <p:sp>
        <p:nvSpPr>
          <p:cNvPr id="63" name="Google Shape;63;p10"/>
          <p:cNvSpPr txBox="1"/>
          <p:nvPr>
            <p:ph idx="2" type="body"/>
          </p:nvPr>
        </p:nvSpPr>
        <p:spPr>
          <a:xfrm>
            <a:off x="629841" y="1543050"/>
            <a:ext cx="2949178" cy="2858691"/>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750"/>
              </a:spcBef>
              <a:spcAft>
                <a:spcPts val="0"/>
              </a:spcAft>
              <a:buClr>
                <a:schemeClr val="dk1"/>
              </a:buClr>
              <a:buSzPts val="1200"/>
              <a:buNone/>
              <a:defRPr sz="1200"/>
            </a:lvl1pPr>
            <a:lvl2pPr indent="-228600" lvl="1" marL="914400" algn="l">
              <a:lnSpc>
                <a:spcPct val="90000"/>
              </a:lnSpc>
              <a:spcBef>
                <a:spcPts val="375"/>
              </a:spcBef>
              <a:spcAft>
                <a:spcPts val="0"/>
              </a:spcAft>
              <a:buClr>
                <a:schemeClr val="dk1"/>
              </a:buClr>
              <a:buSzPts val="1050"/>
              <a:buNone/>
              <a:defRPr sz="1050"/>
            </a:lvl2pPr>
            <a:lvl3pPr indent="-228600" lvl="2" marL="1371600" algn="l">
              <a:lnSpc>
                <a:spcPct val="90000"/>
              </a:lnSpc>
              <a:spcBef>
                <a:spcPts val="375"/>
              </a:spcBef>
              <a:spcAft>
                <a:spcPts val="0"/>
              </a:spcAft>
              <a:buClr>
                <a:schemeClr val="dk1"/>
              </a:buClr>
              <a:buSzPts val="900"/>
              <a:buNone/>
              <a:defRPr sz="900"/>
            </a:lvl3pPr>
            <a:lvl4pPr indent="-228600" lvl="3" marL="1828800" algn="l">
              <a:lnSpc>
                <a:spcPct val="90000"/>
              </a:lnSpc>
              <a:spcBef>
                <a:spcPts val="375"/>
              </a:spcBef>
              <a:spcAft>
                <a:spcPts val="0"/>
              </a:spcAft>
              <a:buClr>
                <a:schemeClr val="dk1"/>
              </a:buClr>
              <a:buSzPts val="750"/>
              <a:buNone/>
              <a:defRPr sz="750"/>
            </a:lvl4pPr>
            <a:lvl5pPr indent="-228600" lvl="4" marL="2286000" algn="l">
              <a:lnSpc>
                <a:spcPct val="90000"/>
              </a:lnSpc>
              <a:spcBef>
                <a:spcPts val="375"/>
              </a:spcBef>
              <a:spcAft>
                <a:spcPts val="0"/>
              </a:spcAft>
              <a:buClr>
                <a:schemeClr val="dk1"/>
              </a:buClr>
              <a:buSzPts val="750"/>
              <a:buNone/>
              <a:defRPr sz="750"/>
            </a:lvl5pPr>
            <a:lvl6pPr indent="-228600" lvl="5" marL="2743200" algn="l">
              <a:lnSpc>
                <a:spcPct val="90000"/>
              </a:lnSpc>
              <a:spcBef>
                <a:spcPts val="375"/>
              </a:spcBef>
              <a:spcAft>
                <a:spcPts val="0"/>
              </a:spcAft>
              <a:buClr>
                <a:schemeClr val="dk1"/>
              </a:buClr>
              <a:buSzPts val="750"/>
              <a:buNone/>
              <a:defRPr sz="750"/>
            </a:lvl6pPr>
            <a:lvl7pPr indent="-228600" lvl="6" marL="3200400" algn="l">
              <a:lnSpc>
                <a:spcPct val="90000"/>
              </a:lnSpc>
              <a:spcBef>
                <a:spcPts val="375"/>
              </a:spcBef>
              <a:spcAft>
                <a:spcPts val="0"/>
              </a:spcAft>
              <a:buClr>
                <a:schemeClr val="dk1"/>
              </a:buClr>
              <a:buSzPts val="750"/>
              <a:buNone/>
              <a:defRPr sz="750"/>
            </a:lvl7pPr>
            <a:lvl8pPr indent="-228600" lvl="7" marL="3657600" algn="l">
              <a:lnSpc>
                <a:spcPct val="90000"/>
              </a:lnSpc>
              <a:spcBef>
                <a:spcPts val="375"/>
              </a:spcBef>
              <a:spcAft>
                <a:spcPts val="0"/>
              </a:spcAft>
              <a:buClr>
                <a:schemeClr val="dk1"/>
              </a:buClr>
              <a:buSzPts val="750"/>
              <a:buNone/>
              <a:defRPr sz="750"/>
            </a:lvl8pPr>
            <a:lvl9pPr indent="-228600" lvl="8" marL="4114800" algn="l">
              <a:lnSpc>
                <a:spcPct val="90000"/>
              </a:lnSpc>
              <a:spcBef>
                <a:spcPts val="375"/>
              </a:spcBef>
              <a:spcAft>
                <a:spcPts val="0"/>
              </a:spcAft>
              <a:buClr>
                <a:schemeClr val="dk1"/>
              </a:buClr>
              <a:buSzPts val="750"/>
              <a:buNone/>
              <a:defRPr sz="750"/>
            </a:lvl9pPr>
          </a:lstStyle>
          <a:p/>
        </p:txBody>
      </p:sp>
      <p:sp>
        <p:nvSpPr>
          <p:cNvPr id="64" name="Google Shape;64;p10"/>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5" name="Google Shape;65;p10"/>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 name="Google Shape;66;p10"/>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tr-TR"/>
              <a:t>‹#›</a:t>
            </a:fld>
            <a:endParaRPr/>
          </a:p>
        </p:txBody>
      </p:sp>
    </p:spTree>
  </p:cSld>
  <p:clrMapOvr>
    <a:masterClrMapping/>
  </p:clrMapOvr>
  <p:transition spd="slow">
    <p:push/>
  </p:transition>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1"/>
          <p:cNvSpPr txBox="1"/>
          <p:nvPr>
            <p:ph type="title"/>
          </p:nvPr>
        </p:nvSpPr>
        <p:spPr>
          <a:xfrm>
            <a:off x="628650" y="273844"/>
            <a:ext cx="7886700" cy="994172"/>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3300"/>
              <a:buFont typeface="Libre Franklin Medium"/>
              <a:buNone/>
              <a:defRPr b="0" i="0" sz="3300" u="none" cap="none" strike="noStrike">
                <a:solidFill>
                  <a:schemeClr val="dk1"/>
                </a:solidFill>
                <a:latin typeface="Libre Franklin Medium"/>
                <a:ea typeface="Libre Franklin Medium"/>
                <a:cs typeface="Libre Franklin Medium"/>
                <a:sym typeface="Libre Franklin Medium"/>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1"/>
          <p:cNvSpPr txBox="1"/>
          <p:nvPr>
            <p:ph idx="1" type="body"/>
          </p:nvPr>
        </p:nvSpPr>
        <p:spPr>
          <a:xfrm>
            <a:off x="628650" y="1369219"/>
            <a:ext cx="7886700" cy="3263504"/>
          </a:xfrm>
          <a:prstGeom prst="rect">
            <a:avLst/>
          </a:prstGeom>
          <a:noFill/>
          <a:ln>
            <a:noFill/>
          </a:ln>
        </p:spPr>
        <p:txBody>
          <a:bodyPr anchorCtr="0" anchor="t" bIns="45700" lIns="91425" spcFirstLastPara="1" rIns="91425" wrap="square" tIns="45700">
            <a:noAutofit/>
          </a:bodyPr>
          <a:lstStyle>
            <a:lvl1pPr indent="-361950" lvl="0" marL="457200" marR="0" rtl="0" algn="l">
              <a:lnSpc>
                <a:spcPct val="90000"/>
              </a:lnSpc>
              <a:spcBef>
                <a:spcPts val="750"/>
              </a:spcBef>
              <a:spcAft>
                <a:spcPts val="0"/>
              </a:spcAft>
              <a:buClr>
                <a:schemeClr val="dk1"/>
              </a:buClr>
              <a:buSzPts val="2100"/>
              <a:buFont typeface="Arial"/>
              <a:buChar char="•"/>
              <a:defRPr b="0" i="0" sz="2100" u="none" cap="none" strike="noStrike">
                <a:solidFill>
                  <a:schemeClr val="dk1"/>
                </a:solidFill>
                <a:latin typeface="Libre Franklin"/>
                <a:ea typeface="Libre Franklin"/>
                <a:cs typeface="Libre Franklin"/>
                <a:sym typeface="Libre Franklin"/>
              </a:defRPr>
            </a:lvl1pPr>
            <a:lvl2pPr indent="-342900" lvl="1" marL="914400" marR="0" rtl="0" algn="l">
              <a:lnSpc>
                <a:spcPct val="90000"/>
              </a:lnSpc>
              <a:spcBef>
                <a:spcPts val="375"/>
              </a:spcBef>
              <a:spcAft>
                <a:spcPts val="0"/>
              </a:spcAft>
              <a:buClr>
                <a:schemeClr val="dk1"/>
              </a:buClr>
              <a:buSzPts val="1800"/>
              <a:buFont typeface="Arial"/>
              <a:buChar char="•"/>
              <a:defRPr b="0" i="0" sz="1800" u="none" cap="none" strike="noStrike">
                <a:solidFill>
                  <a:schemeClr val="dk1"/>
                </a:solidFill>
                <a:latin typeface="Libre Franklin"/>
                <a:ea typeface="Libre Franklin"/>
                <a:cs typeface="Libre Franklin"/>
                <a:sym typeface="Libre Franklin"/>
              </a:defRPr>
            </a:lvl2pPr>
            <a:lvl3pPr indent="-323850" lvl="2" marL="1371600" marR="0" rtl="0" algn="l">
              <a:lnSpc>
                <a:spcPct val="90000"/>
              </a:lnSpc>
              <a:spcBef>
                <a:spcPts val="375"/>
              </a:spcBef>
              <a:spcAft>
                <a:spcPts val="0"/>
              </a:spcAft>
              <a:buClr>
                <a:schemeClr val="dk1"/>
              </a:buClr>
              <a:buSzPts val="1500"/>
              <a:buFont typeface="Arial"/>
              <a:buChar char="•"/>
              <a:defRPr b="0" i="0" sz="1500" u="none" cap="none" strike="noStrike">
                <a:solidFill>
                  <a:schemeClr val="dk1"/>
                </a:solidFill>
                <a:latin typeface="Libre Franklin"/>
                <a:ea typeface="Libre Franklin"/>
                <a:cs typeface="Libre Franklin"/>
                <a:sym typeface="Libre Franklin"/>
              </a:defRPr>
            </a:lvl3pPr>
            <a:lvl4pPr indent="-314325" lvl="3" marL="18288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Libre Franklin"/>
                <a:ea typeface="Libre Franklin"/>
                <a:cs typeface="Libre Franklin"/>
                <a:sym typeface="Libre Franklin"/>
              </a:defRPr>
            </a:lvl4pPr>
            <a:lvl5pPr indent="-314325" lvl="4" marL="22860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Libre Franklin"/>
                <a:ea typeface="Libre Franklin"/>
                <a:cs typeface="Libre Franklin"/>
                <a:sym typeface="Libre Franklin"/>
              </a:defRPr>
            </a:lvl5pPr>
            <a:lvl6pPr indent="-314325" lvl="5" marL="27432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Libre Franklin"/>
                <a:ea typeface="Libre Franklin"/>
                <a:cs typeface="Libre Franklin"/>
                <a:sym typeface="Libre Franklin"/>
              </a:defRPr>
            </a:lvl6pPr>
            <a:lvl7pPr indent="-314325" lvl="6" marL="32004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Libre Franklin"/>
                <a:ea typeface="Libre Franklin"/>
                <a:cs typeface="Libre Franklin"/>
                <a:sym typeface="Libre Franklin"/>
              </a:defRPr>
            </a:lvl7pPr>
            <a:lvl8pPr indent="-314325" lvl="7" marL="36576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Libre Franklin"/>
                <a:ea typeface="Libre Franklin"/>
                <a:cs typeface="Libre Franklin"/>
                <a:sym typeface="Libre Franklin"/>
              </a:defRPr>
            </a:lvl8pPr>
            <a:lvl9pPr indent="-314325" lvl="8" marL="41148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Libre Franklin"/>
                <a:ea typeface="Libre Franklin"/>
                <a:cs typeface="Libre Franklin"/>
                <a:sym typeface="Libre Franklin"/>
              </a:defRPr>
            </a:lvl9pPr>
          </a:lstStyle>
          <a:p/>
        </p:txBody>
      </p:sp>
      <p:sp>
        <p:nvSpPr>
          <p:cNvPr id="12" name="Google Shape;12;p1"/>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900" u="none" cap="none" strike="noStrike">
                <a:solidFill>
                  <a:srgbClr val="888888"/>
                </a:solidFill>
                <a:latin typeface="Libre Franklin"/>
                <a:ea typeface="Libre Franklin"/>
                <a:cs typeface="Libre Franklin"/>
                <a:sym typeface="Libre Franklin"/>
              </a:defRPr>
            </a:lvl1pPr>
            <a:lvl2pPr lvl="1" marR="0" rtl="0" algn="l">
              <a:spcBef>
                <a:spcPts val="0"/>
              </a:spcBef>
              <a:spcAft>
                <a:spcPts val="0"/>
              </a:spcAft>
              <a:buSzPts val="1400"/>
              <a:buNone/>
              <a:defRPr b="0" i="0" sz="1350" u="none" cap="none" strike="noStrike">
                <a:solidFill>
                  <a:schemeClr val="dk1"/>
                </a:solidFill>
                <a:latin typeface="Libre Franklin"/>
                <a:ea typeface="Libre Franklin"/>
                <a:cs typeface="Libre Franklin"/>
                <a:sym typeface="Libre Franklin"/>
              </a:defRPr>
            </a:lvl2pPr>
            <a:lvl3pPr lvl="2" marR="0" rtl="0" algn="l">
              <a:spcBef>
                <a:spcPts val="0"/>
              </a:spcBef>
              <a:spcAft>
                <a:spcPts val="0"/>
              </a:spcAft>
              <a:buSzPts val="1400"/>
              <a:buNone/>
              <a:defRPr b="0" i="0" sz="1350" u="none" cap="none" strike="noStrike">
                <a:solidFill>
                  <a:schemeClr val="dk1"/>
                </a:solidFill>
                <a:latin typeface="Libre Franklin"/>
                <a:ea typeface="Libre Franklin"/>
                <a:cs typeface="Libre Franklin"/>
                <a:sym typeface="Libre Franklin"/>
              </a:defRPr>
            </a:lvl3pPr>
            <a:lvl4pPr lvl="3" marR="0" rtl="0" algn="l">
              <a:spcBef>
                <a:spcPts val="0"/>
              </a:spcBef>
              <a:spcAft>
                <a:spcPts val="0"/>
              </a:spcAft>
              <a:buSzPts val="1400"/>
              <a:buNone/>
              <a:defRPr b="0" i="0" sz="1350" u="none" cap="none" strike="noStrike">
                <a:solidFill>
                  <a:schemeClr val="dk1"/>
                </a:solidFill>
                <a:latin typeface="Libre Franklin"/>
                <a:ea typeface="Libre Franklin"/>
                <a:cs typeface="Libre Franklin"/>
                <a:sym typeface="Libre Franklin"/>
              </a:defRPr>
            </a:lvl4pPr>
            <a:lvl5pPr lvl="4" marR="0" rtl="0" algn="l">
              <a:spcBef>
                <a:spcPts val="0"/>
              </a:spcBef>
              <a:spcAft>
                <a:spcPts val="0"/>
              </a:spcAft>
              <a:buSzPts val="1400"/>
              <a:buNone/>
              <a:defRPr b="0" i="0" sz="1350" u="none" cap="none" strike="noStrike">
                <a:solidFill>
                  <a:schemeClr val="dk1"/>
                </a:solidFill>
                <a:latin typeface="Libre Franklin"/>
                <a:ea typeface="Libre Franklin"/>
                <a:cs typeface="Libre Franklin"/>
                <a:sym typeface="Libre Franklin"/>
              </a:defRPr>
            </a:lvl5pPr>
            <a:lvl6pPr lvl="5" marR="0" rtl="0" algn="l">
              <a:spcBef>
                <a:spcPts val="0"/>
              </a:spcBef>
              <a:spcAft>
                <a:spcPts val="0"/>
              </a:spcAft>
              <a:buSzPts val="1400"/>
              <a:buNone/>
              <a:defRPr b="0" i="0" sz="1350" u="none" cap="none" strike="noStrike">
                <a:solidFill>
                  <a:schemeClr val="dk1"/>
                </a:solidFill>
                <a:latin typeface="Libre Franklin"/>
                <a:ea typeface="Libre Franklin"/>
                <a:cs typeface="Libre Franklin"/>
                <a:sym typeface="Libre Franklin"/>
              </a:defRPr>
            </a:lvl6pPr>
            <a:lvl7pPr lvl="6" marR="0" rtl="0" algn="l">
              <a:spcBef>
                <a:spcPts val="0"/>
              </a:spcBef>
              <a:spcAft>
                <a:spcPts val="0"/>
              </a:spcAft>
              <a:buSzPts val="1400"/>
              <a:buNone/>
              <a:defRPr b="0" i="0" sz="1350" u="none" cap="none" strike="noStrike">
                <a:solidFill>
                  <a:schemeClr val="dk1"/>
                </a:solidFill>
                <a:latin typeface="Libre Franklin"/>
                <a:ea typeface="Libre Franklin"/>
                <a:cs typeface="Libre Franklin"/>
                <a:sym typeface="Libre Franklin"/>
              </a:defRPr>
            </a:lvl7pPr>
            <a:lvl8pPr lvl="7" marR="0" rtl="0" algn="l">
              <a:spcBef>
                <a:spcPts val="0"/>
              </a:spcBef>
              <a:spcAft>
                <a:spcPts val="0"/>
              </a:spcAft>
              <a:buSzPts val="1400"/>
              <a:buNone/>
              <a:defRPr b="0" i="0" sz="1350" u="none" cap="none" strike="noStrike">
                <a:solidFill>
                  <a:schemeClr val="dk1"/>
                </a:solidFill>
                <a:latin typeface="Libre Franklin"/>
                <a:ea typeface="Libre Franklin"/>
                <a:cs typeface="Libre Franklin"/>
                <a:sym typeface="Libre Franklin"/>
              </a:defRPr>
            </a:lvl8pPr>
            <a:lvl9pPr lvl="8" marR="0" rtl="0" algn="l">
              <a:spcBef>
                <a:spcPts val="0"/>
              </a:spcBef>
              <a:spcAft>
                <a:spcPts val="0"/>
              </a:spcAft>
              <a:buSzPts val="1400"/>
              <a:buNone/>
              <a:defRPr b="0" i="0" sz="1350" u="none" cap="none" strike="noStrike">
                <a:solidFill>
                  <a:schemeClr val="dk1"/>
                </a:solidFill>
                <a:latin typeface="Libre Franklin"/>
                <a:ea typeface="Libre Franklin"/>
                <a:cs typeface="Libre Franklin"/>
                <a:sym typeface="Libre Franklin"/>
              </a:defRPr>
            </a:lvl9pPr>
          </a:lstStyle>
          <a:p/>
        </p:txBody>
      </p:sp>
      <p:sp>
        <p:nvSpPr>
          <p:cNvPr id="13" name="Google Shape;13;p1"/>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900" u="none" cap="none" strike="noStrike">
                <a:solidFill>
                  <a:srgbClr val="888888"/>
                </a:solidFill>
                <a:latin typeface="Libre Franklin"/>
                <a:ea typeface="Libre Franklin"/>
                <a:cs typeface="Libre Franklin"/>
                <a:sym typeface="Libre Franklin"/>
              </a:defRPr>
            </a:lvl1pPr>
            <a:lvl2pPr lvl="1" marR="0" rtl="0" algn="l">
              <a:spcBef>
                <a:spcPts val="0"/>
              </a:spcBef>
              <a:spcAft>
                <a:spcPts val="0"/>
              </a:spcAft>
              <a:buSzPts val="1400"/>
              <a:buNone/>
              <a:defRPr b="0" i="0" sz="1350" u="none" cap="none" strike="noStrike">
                <a:solidFill>
                  <a:schemeClr val="dk1"/>
                </a:solidFill>
                <a:latin typeface="Libre Franklin"/>
                <a:ea typeface="Libre Franklin"/>
                <a:cs typeface="Libre Franklin"/>
                <a:sym typeface="Libre Franklin"/>
              </a:defRPr>
            </a:lvl2pPr>
            <a:lvl3pPr lvl="2" marR="0" rtl="0" algn="l">
              <a:spcBef>
                <a:spcPts val="0"/>
              </a:spcBef>
              <a:spcAft>
                <a:spcPts val="0"/>
              </a:spcAft>
              <a:buSzPts val="1400"/>
              <a:buNone/>
              <a:defRPr b="0" i="0" sz="1350" u="none" cap="none" strike="noStrike">
                <a:solidFill>
                  <a:schemeClr val="dk1"/>
                </a:solidFill>
                <a:latin typeface="Libre Franklin"/>
                <a:ea typeface="Libre Franklin"/>
                <a:cs typeface="Libre Franklin"/>
                <a:sym typeface="Libre Franklin"/>
              </a:defRPr>
            </a:lvl3pPr>
            <a:lvl4pPr lvl="3" marR="0" rtl="0" algn="l">
              <a:spcBef>
                <a:spcPts val="0"/>
              </a:spcBef>
              <a:spcAft>
                <a:spcPts val="0"/>
              </a:spcAft>
              <a:buSzPts val="1400"/>
              <a:buNone/>
              <a:defRPr b="0" i="0" sz="1350" u="none" cap="none" strike="noStrike">
                <a:solidFill>
                  <a:schemeClr val="dk1"/>
                </a:solidFill>
                <a:latin typeface="Libre Franklin"/>
                <a:ea typeface="Libre Franklin"/>
                <a:cs typeface="Libre Franklin"/>
                <a:sym typeface="Libre Franklin"/>
              </a:defRPr>
            </a:lvl4pPr>
            <a:lvl5pPr lvl="4" marR="0" rtl="0" algn="l">
              <a:spcBef>
                <a:spcPts val="0"/>
              </a:spcBef>
              <a:spcAft>
                <a:spcPts val="0"/>
              </a:spcAft>
              <a:buSzPts val="1400"/>
              <a:buNone/>
              <a:defRPr b="0" i="0" sz="1350" u="none" cap="none" strike="noStrike">
                <a:solidFill>
                  <a:schemeClr val="dk1"/>
                </a:solidFill>
                <a:latin typeface="Libre Franklin"/>
                <a:ea typeface="Libre Franklin"/>
                <a:cs typeface="Libre Franklin"/>
                <a:sym typeface="Libre Franklin"/>
              </a:defRPr>
            </a:lvl5pPr>
            <a:lvl6pPr lvl="5" marR="0" rtl="0" algn="l">
              <a:spcBef>
                <a:spcPts val="0"/>
              </a:spcBef>
              <a:spcAft>
                <a:spcPts val="0"/>
              </a:spcAft>
              <a:buSzPts val="1400"/>
              <a:buNone/>
              <a:defRPr b="0" i="0" sz="1350" u="none" cap="none" strike="noStrike">
                <a:solidFill>
                  <a:schemeClr val="dk1"/>
                </a:solidFill>
                <a:latin typeface="Libre Franklin"/>
                <a:ea typeface="Libre Franklin"/>
                <a:cs typeface="Libre Franklin"/>
                <a:sym typeface="Libre Franklin"/>
              </a:defRPr>
            </a:lvl6pPr>
            <a:lvl7pPr lvl="6" marR="0" rtl="0" algn="l">
              <a:spcBef>
                <a:spcPts val="0"/>
              </a:spcBef>
              <a:spcAft>
                <a:spcPts val="0"/>
              </a:spcAft>
              <a:buSzPts val="1400"/>
              <a:buNone/>
              <a:defRPr b="0" i="0" sz="1350" u="none" cap="none" strike="noStrike">
                <a:solidFill>
                  <a:schemeClr val="dk1"/>
                </a:solidFill>
                <a:latin typeface="Libre Franklin"/>
                <a:ea typeface="Libre Franklin"/>
                <a:cs typeface="Libre Franklin"/>
                <a:sym typeface="Libre Franklin"/>
              </a:defRPr>
            </a:lvl7pPr>
            <a:lvl8pPr lvl="7" marR="0" rtl="0" algn="l">
              <a:spcBef>
                <a:spcPts val="0"/>
              </a:spcBef>
              <a:spcAft>
                <a:spcPts val="0"/>
              </a:spcAft>
              <a:buSzPts val="1400"/>
              <a:buNone/>
              <a:defRPr b="0" i="0" sz="1350" u="none" cap="none" strike="noStrike">
                <a:solidFill>
                  <a:schemeClr val="dk1"/>
                </a:solidFill>
                <a:latin typeface="Libre Franklin"/>
                <a:ea typeface="Libre Franklin"/>
                <a:cs typeface="Libre Franklin"/>
                <a:sym typeface="Libre Franklin"/>
              </a:defRPr>
            </a:lvl8pPr>
            <a:lvl9pPr lvl="8" marR="0" rtl="0" algn="l">
              <a:spcBef>
                <a:spcPts val="0"/>
              </a:spcBef>
              <a:spcAft>
                <a:spcPts val="0"/>
              </a:spcAft>
              <a:buSzPts val="1400"/>
              <a:buNone/>
              <a:defRPr b="0" i="0" sz="1350" u="none" cap="none" strike="noStrike">
                <a:solidFill>
                  <a:schemeClr val="dk1"/>
                </a:solidFill>
                <a:latin typeface="Libre Franklin"/>
                <a:ea typeface="Libre Franklin"/>
                <a:cs typeface="Libre Franklin"/>
                <a:sym typeface="Libre Franklin"/>
              </a:defRPr>
            </a:lvl9pPr>
          </a:lstStyle>
          <a:p/>
        </p:txBody>
      </p:sp>
      <p:sp>
        <p:nvSpPr>
          <p:cNvPr id="14" name="Google Shape;14;p1"/>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900" u="none" cap="none" strike="noStrike">
                <a:solidFill>
                  <a:srgbClr val="888888"/>
                </a:solidFill>
                <a:latin typeface="Libre Franklin"/>
                <a:ea typeface="Libre Franklin"/>
                <a:cs typeface="Libre Franklin"/>
                <a:sym typeface="Libre Franklin"/>
              </a:defRPr>
            </a:lvl1pPr>
            <a:lvl2pPr indent="0" lvl="1" marL="0" marR="0" rtl="0" algn="r">
              <a:spcBef>
                <a:spcPts val="0"/>
              </a:spcBef>
              <a:buNone/>
              <a:defRPr b="0" i="0" sz="900" u="none" cap="none" strike="noStrike">
                <a:solidFill>
                  <a:srgbClr val="888888"/>
                </a:solidFill>
                <a:latin typeface="Libre Franklin"/>
                <a:ea typeface="Libre Franklin"/>
                <a:cs typeface="Libre Franklin"/>
                <a:sym typeface="Libre Franklin"/>
              </a:defRPr>
            </a:lvl2pPr>
            <a:lvl3pPr indent="0" lvl="2" marL="0" marR="0" rtl="0" algn="r">
              <a:spcBef>
                <a:spcPts val="0"/>
              </a:spcBef>
              <a:buNone/>
              <a:defRPr b="0" i="0" sz="900" u="none" cap="none" strike="noStrike">
                <a:solidFill>
                  <a:srgbClr val="888888"/>
                </a:solidFill>
                <a:latin typeface="Libre Franklin"/>
                <a:ea typeface="Libre Franklin"/>
                <a:cs typeface="Libre Franklin"/>
                <a:sym typeface="Libre Franklin"/>
              </a:defRPr>
            </a:lvl3pPr>
            <a:lvl4pPr indent="0" lvl="3" marL="0" marR="0" rtl="0" algn="r">
              <a:spcBef>
                <a:spcPts val="0"/>
              </a:spcBef>
              <a:buNone/>
              <a:defRPr b="0" i="0" sz="900" u="none" cap="none" strike="noStrike">
                <a:solidFill>
                  <a:srgbClr val="888888"/>
                </a:solidFill>
                <a:latin typeface="Libre Franklin"/>
                <a:ea typeface="Libre Franklin"/>
                <a:cs typeface="Libre Franklin"/>
                <a:sym typeface="Libre Franklin"/>
              </a:defRPr>
            </a:lvl4pPr>
            <a:lvl5pPr indent="0" lvl="4" marL="0" marR="0" rtl="0" algn="r">
              <a:spcBef>
                <a:spcPts val="0"/>
              </a:spcBef>
              <a:buNone/>
              <a:defRPr b="0" i="0" sz="900" u="none" cap="none" strike="noStrike">
                <a:solidFill>
                  <a:srgbClr val="888888"/>
                </a:solidFill>
                <a:latin typeface="Libre Franklin"/>
                <a:ea typeface="Libre Franklin"/>
                <a:cs typeface="Libre Franklin"/>
                <a:sym typeface="Libre Franklin"/>
              </a:defRPr>
            </a:lvl5pPr>
            <a:lvl6pPr indent="0" lvl="5" marL="0" marR="0" rtl="0" algn="r">
              <a:spcBef>
                <a:spcPts val="0"/>
              </a:spcBef>
              <a:buNone/>
              <a:defRPr b="0" i="0" sz="900" u="none" cap="none" strike="noStrike">
                <a:solidFill>
                  <a:srgbClr val="888888"/>
                </a:solidFill>
                <a:latin typeface="Libre Franklin"/>
                <a:ea typeface="Libre Franklin"/>
                <a:cs typeface="Libre Franklin"/>
                <a:sym typeface="Libre Franklin"/>
              </a:defRPr>
            </a:lvl6pPr>
            <a:lvl7pPr indent="0" lvl="6" marL="0" marR="0" rtl="0" algn="r">
              <a:spcBef>
                <a:spcPts val="0"/>
              </a:spcBef>
              <a:buNone/>
              <a:defRPr b="0" i="0" sz="900" u="none" cap="none" strike="noStrike">
                <a:solidFill>
                  <a:srgbClr val="888888"/>
                </a:solidFill>
                <a:latin typeface="Libre Franklin"/>
                <a:ea typeface="Libre Franklin"/>
                <a:cs typeface="Libre Franklin"/>
                <a:sym typeface="Libre Franklin"/>
              </a:defRPr>
            </a:lvl7pPr>
            <a:lvl8pPr indent="0" lvl="7" marL="0" marR="0" rtl="0" algn="r">
              <a:spcBef>
                <a:spcPts val="0"/>
              </a:spcBef>
              <a:buNone/>
              <a:defRPr b="0" i="0" sz="900" u="none" cap="none" strike="noStrike">
                <a:solidFill>
                  <a:srgbClr val="888888"/>
                </a:solidFill>
                <a:latin typeface="Libre Franklin"/>
                <a:ea typeface="Libre Franklin"/>
                <a:cs typeface="Libre Franklin"/>
                <a:sym typeface="Libre Franklin"/>
              </a:defRPr>
            </a:lvl8pPr>
            <a:lvl9pPr indent="0" lvl="8" marL="0" marR="0" rtl="0" algn="r">
              <a:spcBef>
                <a:spcPts val="0"/>
              </a:spcBef>
              <a:buNone/>
              <a:defRPr b="0" i="0" sz="900" u="none" cap="none" strike="noStrike">
                <a:solidFill>
                  <a:srgbClr val="888888"/>
                </a:solidFill>
                <a:latin typeface="Libre Franklin"/>
                <a:ea typeface="Libre Franklin"/>
                <a:cs typeface="Libre Franklin"/>
                <a:sym typeface="Libre Franklin"/>
              </a:defRPr>
            </a:lvl9pPr>
          </a:lstStyle>
          <a:p>
            <a:pPr indent="0" lvl="0" marL="0" rtl="0" algn="r">
              <a:spcBef>
                <a:spcPts val="0"/>
              </a:spcBef>
              <a:spcAft>
                <a:spcPts val="0"/>
              </a:spcAft>
              <a:buNone/>
            </a:pPr>
            <a:fld id="{00000000-1234-1234-1234-123412341234}" type="slidenum">
              <a:rPr lang="tr-TR"/>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transition spd="slow">
    <p:push/>
  </p:transition>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5.jpg"/><Relationship Id="rId4" Type="http://schemas.openxmlformats.org/officeDocument/2006/relationships/image" Target="../media/image10.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12.png"/><Relationship Id="rId4" Type="http://schemas.openxmlformats.org/officeDocument/2006/relationships/image" Target="../media/image11.png"/><Relationship Id="rId5" Type="http://schemas.openxmlformats.org/officeDocument/2006/relationships/image" Target="../media/image9.png"/><Relationship Id="rId6" Type="http://schemas.openxmlformats.org/officeDocument/2006/relationships/image" Target="../media/image2.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13.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4.png"/><Relationship Id="rId4" Type="http://schemas.openxmlformats.org/officeDocument/2006/relationships/image" Target="../media/image8.png"/><Relationship Id="rId5" Type="http://schemas.openxmlformats.org/officeDocument/2006/relationships/image" Target="../media/image6.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 Id="rId3" Type="http://schemas.openxmlformats.org/officeDocument/2006/relationships/image" Target="../media/image5.jpg"/><Relationship Id="rId4" Type="http://schemas.openxmlformats.org/officeDocument/2006/relationships/image" Target="../media/image10.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3.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7.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1" name="Shape 91"/>
        <p:cNvGrpSpPr/>
        <p:nvPr/>
      </p:nvGrpSpPr>
      <p:grpSpPr>
        <a:xfrm>
          <a:off x="0" y="0"/>
          <a:ext cx="0" cy="0"/>
          <a:chOff x="0" y="0"/>
          <a:chExt cx="0" cy="0"/>
        </a:xfrm>
      </p:grpSpPr>
      <p:pic>
        <p:nvPicPr>
          <p:cNvPr id="92" name="Google Shape;92;p15"/>
          <p:cNvPicPr preferRelativeResize="0"/>
          <p:nvPr/>
        </p:nvPicPr>
        <p:blipFill rotWithShape="1">
          <a:blip r:embed="rId3">
            <a:alphaModFix/>
          </a:blip>
          <a:srcRect b="0" l="0" r="0" t="0"/>
          <a:stretch/>
        </p:blipFill>
        <p:spPr>
          <a:xfrm>
            <a:off x="0" y="0"/>
            <a:ext cx="9141291" cy="5143499"/>
          </a:xfrm>
          <a:prstGeom prst="rect">
            <a:avLst/>
          </a:prstGeom>
          <a:noFill/>
          <a:ln>
            <a:noFill/>
          </a:ln>
        </p:spPr>
      </p:pic>
      <p:pic>
        <p:nvPicPr>
          <p:cNvPr id="93" name="Google Shape;93;p15"/>
          <p:cNvPicPr preferRelativeResize="0"/>
          <p:nvPr/>
        </p:nvPicPr>
        <p:blipFill rotWithShape="1">
          <a:blip r:embed="rId4">
            <a:alphaModFix/>
          </a:blip>
          <a:srcRect b="0" l="0" r="0" t="0"/>
          <a:stretch/>
        </p:blipFill>
        <p:spPr>
          <a:xfrm>
            <a:off x="380820" y="896811"/>
            <a:ext cx="1867079" cy="4103814"/>
          </a:xfrm>
          <a:prstGeom prst="rect">
            <a:avLst/>
          </a:prstGeom>
          <a:noFill/>
          <a:ln>
            <a:noFill/>
          </a:ln>
        </p:spPr>
      </p:pic>
      <p:sp>
        <p:nvSpPr>
          <p:cNvPr id="94" name="Google Shape;94;p15"/>
          <p:cNvSpPr txBox="1"/>
          <p:nvPr/>
        </p:nvSpPr>
        <p:spPr>
          <a:xfrm>
            <a:off x="2368400" y="2948725"/>
            <a:ext cx="6477300" cy="10155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i="0" lang="tr-TR" sz="6000" u="none" cap="none" strike="noStrike">
                <a:solidFill>
                  <a:srgbClr val="EBE9E9"/>
                </a:solidFill>
                <a:latin typeface="Libre Franklin Medium"/>
                <a:ea typeface="Libre Franklin Medium"/>
                <a:cs typeface="Libre Franklin Medium"/>
                <a:sym typeface="Libre Franklin Medium"/>
              </a:rPr>
              <a:t>WINE FACTORY</a:t>
            </a:r>
            <a:endParaRPr b="1" i="0" sz="6000" u="none" cap="none" strike="noStrike">
              <a:solidFill>
                <a:srgbClr val="EBE9E9"/>
              </a:solidFill>
              <a:latin typeface="Libre Franklin Medium"/>
              <a:ea typeface="Libre Franklin Medium"/>
              <a:cs typeface="Libre Franklin Medium"/>
              <a:sym typeface="Libre Franklin Medium"/>
            </a:endParaRPr>
          </a:p>
        </p:txBody>
      </p:sp>
      <p:sp>
        <p:nvSpPr>
          <p:cNvPr id="95" name="Google Shape;95;p15"/>
          <p:cNvSpPr txBox="1"/>
          <p:nvPr/>
        </p:nvSpPr>
        <p:spPr>
          <a:xfrm>
            <a:off x="2488025" y="3777200"/>
            <a:ext cx="6309900" cy="6462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i="0" lang="tr-TR" sz="3600" u="none" cap="none" strike="noStrike">
                <a:solidFill>
                  <a:srgbClr val="EBE9E9"/>
                </a:solidFill>
                <a:latin typeface="Libre Franklin Medium"/>
                <a:ea typeface="Libre Franklin Medium"/>
                <a:cs typeface="Libre Franklin Medium"/>
                <a:sym typeface="Libre Franklin Medium"/>
              </a:rPr>
              <a:t>Presentation Template</a:t>
            </a:r>
            <a:endParaRPr b="1" i="0" sz="3600" u="none" cap="none" strike="noStrike">
              <a:solidFill>
                <a:srgbClr val="EBE9E9"/>
              </a:solidFill>
              <a:latin typeface="Libre Franklin Medium"/>
              <a:ea typeface="Libre Franklin Medium"/>
              <a:cs typeface="Libre Franklin Medium"/>
              <a:sym typeface="Libre Franklin Medium"/>
            </a:endParaRPr>
          </a:p>
        </p:txBody>
      </p:sp>
      <p:sp>
        <p:nvSpPr>
          <p:cNvPr id="96" name="Google Shape;96;p15"/>
          <p:cNvSpPr txBox="1"/>
          <p:nvPr/>
        </p:nvSpPr>
        <p:spPr>
          <a:xfrm>
            <a:off x="2625577" y="4679800"/>
            <a:ext cx="2904600" cy="2769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i="0" lang="tr-TR" sz="1200" u="none" cap="none" strike="noStrike">
                <a:solidFill>
                  <a:srgbClr val="EBE9E9"/>
                </a:solidFill>
                <a:latin typeface="Libre Franklin Medium"/>
                <a:ea typeface="Libre Franklin Medium"/>
                <a:cs typeface="Libre Franklin Medium"/>
                <a:sym typeface="Libre Franklin Medium"/>
              </a:rPr>
              <a:t>www.freepptbackgrounds.net</a:t>
            </a:r>
            <a:endParaRPr b="1" i="0" sz="1200" u="none" cap="none" strike="noStrike">
              <a:solidFill>
                <a:srgbClr val="EBE9E9"/>
              </a:solidFill>
              <a:latin typeface="Libre Franklin Medium"/>
              <a:ea typeface="Libre Franklin Medium"/>
              <a:cs typeface="Libre Franklin Medium"/>
              <a:sym typeface="Libre Franklin Medium"/>
            </a:endParaRPr>
          </a:p>
        </p:txBody>
      </p:sp>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92"/>
                                        </p:tgtEl>
                                        <p:attrNameLst>
                                          <p:attrName>style.visibility</p:attrName>
                                        </p:attrNameLst>
                                      </p:cBhvr>
                                      <p:to>
                                        <p:strVal val="visible"/>
                                      </p:to>
                                    </p:set>
                                    <p:animEffect filter="fade" transition="in">
                                      <p:cBhvr>
                                        <p:cTn dur="1000"/>
                                        <p:tgtEl>
                                          <p:spTgt spid="92"/>
                                        </p:tgtEl>
                                      </p:cBhvr>
                                    </p:animEffect>
                                  </p:childTnLst>
                                </p:cTn>
                              </p:par>
                              <p:par>
                                <p:cTn fill="hold" nodeType="withEffect" presetClass="entr" presetID="10" presetSubtype="0">
                                  <p:stCondLst>
                                    <p:cond delay="600"/>
                                  </p:stCondLst>
                                  <p:childTnLst>
                                    <p:set>
                                      <p:cBhvr>
                                        <p:cTn dur="1" fill="hold">
                                          <p:stCondLst>
                                            <p:cond delay="0"/>
                                          </p:stCondLst>
                                        </p:cTn>
                                        <p:tgtEl>
                                          <p:spTgt spid="93"/>
                                        </p:tgtEl>
                                        <p:attrNameLst>
                                          <p:attrName>style.visibility</p:attrName>
                                        </p:attrNameLst>
                                      </p:cBhvr>
                                      <p:to>
                                        <p:strVal val="visible"/>
                                      </p:to>
                                    </p:set>
                                    <p:animEffect filter="fade" transition="in">
                                      <p:cBhvr>
                                        <p:cTn dur="1000"/>
                                        <p:tgtEl>
                                          <p:spTgt spid="93"/>
                                        </p:tgtEl>
                                      </p:cBhvr>
                                    </p:animEffect>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94"/>
                                        </p:tgtEl>
                                        <p:attrNameLst>
                                          <p:attrName>style.visibility</p:attrName>
                                        </p:attrNameLst>
                                      </p:cBhvr>
                                      <p:to>
                                        <p:strVal val="visible"/>
                                      </p:to>
                                    </p:set>
                                    <p:animEffect filter="fade" transition="in">
                                      <p:cBhvr>
                                        <p:cTn dur="1000"/>
                                        <p:tgtEl>
                                          <p:spTgt spid="94"/>
                                        </p:tgtEl>
                                      </p:cBhvr>
                                    </p:animEffect>
                                  </p:childTnLst>
                                </p:cTn>
                              </p:par>
                            </p:childTnLst>
                          </p:cTn>
                        </p:par>
                        <p:par>
                          <p:cTn fill="hold">
                            <p:stCondLst>
                              <p:cond delay="2000"/>
                            </p:stCondLst>
                            <p:childTnLst>
                              <p:par>
                                <p:cTn fill="hold" nodeType="afterEffect" presetClass="entr" presetID="10" presetSubtype="0">
                                  <p:stCondLst>
                                    <p:cond delay="0"/>
                                  </p:stCondLst>
                                  <p:childTnLst>
                                    <p:set>
                                      <p:cBhvr>
                                        <p:cTn dur="1" fill="hold">
                                          <p:stCondLst>
                                            <p:cond delay="0"/>
                                          </p:stCondLst>
                                        </p:cTn>
                                        <p:tgtEl>
                                          <p:spTgt spid="95"/>
                                        </p:tgtEl>
                                        <p:attrNameLst>
                                          <p:attrName>style.visibility</p:attrName>
                                        </p:attrNameLst>
                                      </p:cBhvr>
                                      <p:to>
                                        <p:strVal val="visible"/>
                                      </p:to>
                                    </p:set>
                                    <p:animEffect filter="fade" transition="in">
                                      <p:cBhvr>
                                        <p:cTn dur="1000"/>
                                        <p:tgtEl>
                                          <p:spTgt spid="95"/>
                                        </p:tgtEl>
                                      </p:cBhvr>
                                    </p:animEffect>
                                  </p:childTnLst>
                                </p:cTn>
                              </p:par>
                            </p:childTnLst>
                          </p:cTn>
                        </p:par>
                        <p:par>
                          <p:cTn fill="hold">
                            <p:stCondLst>
                              <p:cond delay="3000"/>
                            </p:stCondLst>
                            <p:childTnLst>
                              <p:par>
                                <p:cTn fill="hold" nodeType="afterEffect" presetClass="entr" presetID="10" presetSubtype="0">
                                  <p:stCondLst>
                                    <p:cond delay="0"/>
                                  </p:stCondLst>
                                  <p:childTnLst>
                                    <p:set>
                                      <p:cBhvr>
                                        <p:cTn dur="1" fill="hold">
                                          <p:stCondLst>
                                            <p:cond delay="0"/>
                                          </p:stCondLst>
                                        </p:cTn>
                                        <p:tgtEl>
                                          <p:spTgt spid="96"/>
                                        </p:tgtEl>
                                        <p:attrNameLst>
                                          <p:attrName>style.visibility</p:attrName>
                                        </p:attrNameLst>
                                      </p:cBhvr>
                                      <p:to>
                                        <p:strVal val="visible"/>
                                      </p:to>
                                    </p:set>
                                    <p:animEffect filter="fade" transition="in">
                                      <p:cBhvr>
                                        <p:cTn dur="1000"/>
                                        <p:tgtEl>
                                          <p:spTgt spid="9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3" name="Shape 273"/>
        <p:cNvGrpSpPr/>
        <p:nvPr/>
      </p:nvGrpSpPr>
      <p:grpSpPr>
        <a:xfrm>
          <a:off x="0" y="0"/>
          <a:ext cx="0" cy="0"/>
          <a:chOff x="0" y="0"/>
          <a:chExt cx="0" cy="0"/>
        </a:xfrm>
      </p:grpSpPr>
      <p:sp>
        <p:nvSpPr>
          <p:cNvPr id="274" name="Google Shape;274;p24"/>
          <p:cNvSpPr/>
          <p:nvPr/>
        </p:nvSpPr>
        <p:spPr>
          <a:xfrm>
            <a:off x="2106491" y="1540009"/>
            <a:ext cx="1334654" cy="667327"/>
          </a:xfrm>
          <a:custGeom>
            <a:rect b="b" l="l" r="r" t="t"/>
            <a:pathLst>
              <a:path extrusionOk="0" h="137" w="274">
                <a:moveTo>
                  <a:pt x="59" y="0"/>
                </a:moveTo>
                <a:cubicBezTo>
                  <a:pt x="218" y="0"/>
                  <a:pt x="218" y="0"/>
                  <a:pt x="218" y="0"/>
                </a:cubicBezTo>
                <a:cubicBezTo>
                  <a:pt x="239" y="2"/>
                  <a:pt x="256" y="12"/>
                  <a:pt x="267" y="31"/>
                </a:cubicBezTo>
                <a:cubicBezTo>
                  <a:pt x="272" y="40"/>
                  <a:pt x="274" y="49"/>
                  <a:pt x="274" y="59"/>
                </a:cubicBezTo>
                <a:cubicBezTo>
                  <a:pt x="274" y="137"/>
                  <a:pt x="274" y="137"/>
                  <a:pt x="274" y="137"/>
                </a:cubicBezTo>
                <a:cubicBezTo>
                  <a:pt x="249" y="137"/>
                  <a:pt x="249" y="137"/>
                  <a:pt x="249" y="137"/>
                </a:cubicBezTo>
                <a:cubicBezTo>
                  <a:pt x="249" y="59"/>
                  <a:pt x="249" y="59"/>
                  <a:pt x="249" y="59"/>
                </a:cubicBezTo>
                <a:cubicBezTo>
                  <a:pt x="249" y="41"/>
                  <a:pt x="233" y="25"/>
                  <a:pt x="215" y="25"/>
                </a:cubicBezTo>
                <a:cubicBezTo>
                  <a:pt x="59" y="25"/>
                  <a:pt x="59" y="25"/>
                  <a:pt x="59" y="25"/>
                </a:cubicBezTo>
                <a:cubicBezTo>
                  <a:pt x="41" y="25"/>
                  <a:pt x="25" y="41"/>
                  <a:pt x="25" y="59"/>
                </a:cubicBezTo>
                <a:cubicBezTo>
                  <a:pt x="25" y="137"/>
                  <a:pt x="25" y="137"/>
                  <a:pt x="25" y="137"/>
                </a:cubicBezTo>
                <a:cubicBezTo>
                  <a:pt x="0" y="137"/>
                  <a:pt x="0" y="137"/>
                  <a:pt x="0" y="137"/>
                </a:cubicBezTo>
                <a:cubicBezTo>
                  <a:pt x="0" y="56"/>
                  <a:pt x="0" y="56"/>
                  <a:pt x="0" y="56"/>
                </a:cubicBezTo>
                <a:cubicBezTo>
                  <a:pt x="2" y="35"/>
                  <a:pt x="12" y="18"/>
                  <a:pt x="31" y="7"/>
                </a:cubicBezTo>
                <a:cubicBezTo>
                  <a:pt x="40" y="2"/>
                  <a:pt x="49" y="0"/>
                  <a:pt x="59" y="0"/>
                </a:cubicBezTo>
                <a:close/>
              </a:path>
            </a:pathLst>
          </a:custGeom>
          <a:solidFill>
            <a:srgbClr val="33333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799">
              <a:solidFill>
                <a:srgbClr val="FFFFFF"/>
              </a:solidFill>
              <a:latin typeface="Libre Franklin Medium"/>
              <a:ea typeface="Libre Franklin Medium"/>
              <a:cs typeface="Libre Franklin Medium"/>
              <a:sym typeface="Libre Franklin Medium"/>
            </a:endParaRPr>
          </a:p>
        </p:txBody>
      </p:sp>
      <p:sp>
        <p:nvSpPr>
          <p:cNvPr id="275" name="Google Shape;275;p24"/>
          <p:cNvSpPr/>
          <p:nvPr/>
        </p:nvSpPr>
        <p:spPr>
          <a:xfrm>
            <a:off x="3319497" y="2207336"/>
            <a:ext cx="1336393" cy="667327"/>
          </a:xfrm>
          <a:custGeom>
            <a:rect b="b" l="l" r="r" t="t"/>
            <a:pathLst>
              <a:path extrusionOk="0" h="137" w="274">
                <a:moveTo>
                  <a:pt x="274" y="0"/>
                </a:moveTo>
                <a:cubicBezTo>
                  <a:pt x="274" y="81"/>
                  <a:pt x="274" y="81"/>
                  <a:pt x="274" y="81"/>
                </a:cubicBezTo>
                <a:cubicBezTo>
                  <a:pt x="273" y="87"/>
                  <a:pt x="273" y="87"/>
                  <a:pt x="273" y="87"/>
                </a:cubicBezTo>
                <a:cubicBezTo>
                  <a:pt x="268" y="116"/>
                  <a:pt x="245" y="136"/>
                  <a:pt x="215" y="137"/>
                </a:cubicBezTo>
                <a:cubicBezTo>
                  <a:pt x="56" y="137"/>
                  <a:pt x="56" y="137"/>
                  <a:pt x="56" y="137"/>
                </a:cubicBezTo>
                <a:cubicBezTo>
                  <a:pt x="35" y="135"/>
                  <a:pt x="18" y="125"/>
                  <a:pt x="7" y="106"/>
                </a:cubicBezTo>
                <a:cubicBezTo>
                  <a:pt x="2" y="97"/>
                  <a:pt x="0" y="88"/>
                  <a:pt x="0" y="78"/>
                </a:cubicBezTo>
                <a:cubicBezTo>
                  <a:pt x="0" y="0"/>
                  <a:pt x="0" y="0"/>
                  <a:pt x="0" y="0"/>
                </a:cubicBezTo>
                <a:cubicBezTo>
                  <a:pt x="25" y="0"/>
                  <a:pt x="25" y="0"/>
                  <a:pt x="25" y="0"/>
                </a:cubicBezTo>
                <a:cubicBezTo>
                  <a:pt x="25" y="78"/>
                  <a:pt x="25" y="78"/>
                  <a:pt x="25" y="78"/>
                </a:cubicBezTo>
                <a:cubicBezTo>
                  <a:pt x="25" y="96"/>
                  <a:pt x="41" y="112"/>
                  <a:pt x="59" y="112"/>
                </a:cubicBezTo>
                <a:cubicBezTo>
                  <a:pt x="215" y="112"/>
                  <a:pt x="215" y="112"/>
                  <a:pt x="215" y="112"/>
                </a:cubicBezTo>
                <a:cubicBezTo>
                  <a:pt x="233" y="112"/>
                  <a:pt x="249" y="96"/>
                  <a:pt x="249" y="78"/>
                </a:cubicBezTo>
                <a:cubicBezTo>
                  <a:pt x="249" y="0"/>
                  <a:pt x="249" y="0"/>
                  <a:pt x="249" y="0"/>
                </a:cubicBezTo>
                <a:cubicBezTo>
                  <a:pt x="274" y="0"/>
                  <a:pt x="274" y="0"/>
                  <a:pt x="274" y="0"/>
                </a:cubicBezTo>
                <a:close/>
              </a:path>
            </a:pathLst>
          </a:custGeom>
          <a:solidFill>
            <a:srgbClr val="33333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799">
              <a:solidFill>
                <a:srgbClr val="FFFFFF"/>
              </a:solidFill>
              <a:latin typeface="Libre Franklin Medium"/>
              <a:ea typeface="Libre Franklin Medium"/>
              <a:cs typeface="Libre Franklin Medium"/>
              <a:sym typeface="Libre Franklin Medium"/>
            </a:endParaRPr>
          </a:p>
        </p:txBody>
      </p:sp>
      <p:sp>
        <p:nvSpPr>
          <p:cNvPr id="276" name="Google Shape;276;p24"/>
          <p:cNvSpPr/>
          <p:nvPr/>
        </p:nvSpPr>
        <p:spPr>
          <a:xfrm>
            <a:off x="4534242" y="1540009"/>
            <a:ext cx="1334654" cy="667327"/>
          </a:xfrm>
          <a:custGeom>
            <a:rect b="b" l="l" r="r" t="t"/>
            <a:pathLst>
              <a:path extrusionOk="0" h="137" w="274">
                <a:moveTo>
                  <a:pt x="59" y="0"/>
                </a:moveTo>
                <a:cubicBezTo>
                  <a:pt x="218" y="0"/>
                  <a:pt x="218" y="0"/>
                  <a:pt x="218" y="0"/>
                </a:cubicBezTo>
                <a:cubicBezTo>
                  <a:pt x="239" y="2"/>
                  <a:pt x="256" y="12"/>
                  <a:pt x="267" y="31"/>
                </a:cubicBezTo>
                <a:cubicBezTo>
                  <a:pt x="272" y="40"/>
                  <a:pt x="274" y="49"/>
                  <a:pt x="274" y="59"/>
                </a:cubicBezTo>
                <a:cubicBezTo>
                  <a:pt x="274" y="137"/>
                  <a:pt x="274" y="137"/>
                  <a:pt x="274" y="137"/>
                </a:cubicBezTo>
                <a:cubicBezTo>
                  <a:pt x="249" y="137"/>
                  <a:pt x="249" y="137"/>
                  <a:pt x="249" y="137"/>
                </a:cubicBezTo>
                <a:cubicBezTo>
                  <a:pt x="249" y="59"/>
                  <a:pt x="249" y="59"/>
                  <a:pt x="249" y="59"/>
                </a:cubicBezTo>
                <a:cubicBezTo>
                  <a:pt x="249" y="41"/>
                  <a:pt x="233" y="25"/>
                  <a:pt x="215" y="25"/>
                </a:cubicBezTo>
                <a:cubicBezTo>
                  <a:pt x="59" y="25"/>
                  <a:pt x="59" y="25"/>
                  <a:pt x="59" y="25"/>
                </a:cubicBezTo>
                <a:cubicBezTo>
                  <a:pt x="40" y="25"/>
                  <a:pt x="25" y="41"/>
                  <a:pt x="25" y="59"/>
                </a:cubicBezTo>
                <a:cubicBezTo>
                  <a:pt x="25" y="137"/>
                  <a:pt x="25" y="137"/>
                  <a:pt x="25" y="137"/>
                </a:cubicBezTo>
                <a:cubicBezTo>
                  <a:pt x="0" y="137"/>
                  <a:pt x="0" y="137"/>
                  <a:pt x="0" y="137"/>
                </a:cubicBezTo>
                <a:cubicBezTo>
                  <a:pt x="0" y="56"/>
                  <a:pt x="0" y="56"/>
                  <a:pt x="0" y="56"/>
                </a:cubicBezTo>
                <a:cubicBezTo>
                  <a:pt x="2" y="35"/>
                  <a:pt x="12" y="18"/>
                  <a:pt x="31" y="7"/>
                </a:cubicBezTo>
                <a:cubicBezTo>
                  <a:pt x="40" y="2"/>
                  <a:pt x="49" y="0"/>
                  <a:pt x="59" y="0"/>
                </a:cubicBezTo>
                <a:close/>
              </a:path>
            </a:pathLst>
          </a:custGeom>
          <a:solidFill>
            <a:srgbClr val="33333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799">
              <a:solidFill>
                <a:srgbClr val="FFFFFF"/>
              </a:solidFill>
              <a:latin typeface="Libre Franklin Medium"/>
              <a:ea typeface="Libre Franklin Medium"/>
              <a:cs typeface="Libre Franklin Medium"/>
              <a:sym typeface="Libre Franklin Medium"/>
            </a:endParaRPr>
          </a:p>
        </p:txBody>
      </p:sp>
      <p:sp>
        <p:nvSpPr>
          <p:cNvPr id="277" name="Google Shape;277;p24"/>
          <p:cNvSpPr/>
          <p:nvPr/>
        </p:nvSpPr>
        <p:spPr>
          <a:xfrm>
            <a:off x="5747248" y="2207336"/>
            <a:ext cx="1336393" cy="667327"/>
          </a:xfrm>
          <a:custGeom>
            <a:rect b="b" l="l" r="r" t="t"/>
            <a:pathLst>
              <a:path extrusionOk="0" h="137" w="274">
                <a:moveTo>
                  <a:pt x="274" y="0"/>
                </a:moveTo>
                <a:cubicBezTo>
                  <a:pt x="274" y="81"/>
                  <a:pt x="274" y="81"/>
                  <a:pt x="274" y="81"/>
                </a:cubicBezTo>
                <a:cubicBezTo>
                  <a:pt x="273" y="87"/>
                  <a:pt x="273" y="87"/>
                  <a:pt x="273" y="87"/>
                </a:cubicBezTo>
                <a:cubicBezTo>
                  <a:pt x="268" y="116"/>
                  <a:pt x="245" y="136"/>
                  <a:pt x="215" y="137"/>
                </a:cubicBezTo>
                <a:cubicBezTo>
                  <a:pt x="56" y="137"/>
                  <a:pt x="56" y="137"/>
                  <a:pt x="56" y="137"/>
                </a:cubicBezTo>
                <a:cubicBezTo>
                  <a:pt x="35" y="135"/>
                  <a:pt x="18" y="125"/>
                  <a:pt x="7" y="106"/>
                </a:cubicBezTo>
                <a:cubicBezTo>
                  <a:pt x="2" y="97"/>
                  <a:pt x="0" y="88"/>
                  <a:pt x="0" y="78"/>
                </a:cubicBezTo>
                <a:cubicBezTo>
                  <a:pt x="0" y="0"/>
                  <a:pt x="0" y="0"/>
                  <a:pt x="0" y="0"/>
                </a:cubicBezTo>
                <a:cubicBezTo>
                  <a:pt x="25" y="0"/>
                  <a:pt x="25" y="0"/>
                  <a:pt x="25" y="0"/>
                </a:cubicBezTo>
                <a:cubicBezTo>
                  <a:pt x="25" y="78"/>
                  <a:pt x="25" y="78"/>
                  <a:pt x="25" y="78"/>
                </a:cubicBezTo>
                <a:cubicBezTo>
                  <a:pt x="25" y="96"/>
                  <a:pt x="40" y="112"/>
                  <a:pt x="59" y="112"/>
                </a:cubicBezTo>
                <a:cubicBezTo>
                  <a:pt x="215" y="112"/>
                  <a:pt x="215" y="112"/>
                  <a:pt x="215" y="112"/>
                </a:cubicBezTo>
                <a:cubicBezTo>
                  <a:pt x="233" y="112"/>
                  <a:pt x="249" y="96"/>
                  <a:pt x="249" y="78"/>
                </a:cubicBezTo>
                <a:cubicBezTo>
                  <a:pt x="249" y="0"/>
                  <a:pt x="249" y="0"/>
                  <a:pt x="249" y="0"/>
                </a:cubicBezTo>
                <a:cubicBezTo>
                  <a:pt x="274" y="0"/>
                  <a:pt x="274" y="0"/>
                  <a:pt x="274" y="0"/>
                </a:cubicBezTo>
                <a:close/>
              </a:path>
            </a:pathLst>
          </a:custGeom>
          <a:solidFill>
            <a:srgbClr val="33333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799">
              <a:solidFill>
                <a:srgbClr val="FFFFFF"/>
              </a:solidFill>
              <a:latin typeface="Libre Franklin Medium"/>
              <a:ea typeface="Libre Franklin Medium"/>
              <a:cs typeface="Libre Franklin Medium"/>
              <a:sym typeface="Libre Franklin Medium"/>
            </a:endParaRPr>
          </a:p>
        </p:txBody>
      </p:sp>
      <p:sp>
        <p:nvSpPr>
          <p:cNvPr id="278" name="Google Shape;278;p24"/>
          <p:cNvSpPr/>
          <p:nvPr/>
        </p:nvSpPr>
        <p:spPr>
          <a:xfrm>
            <a:off x="6961991" y="1575396"/>
            <a:ext cx="1334654" cy="1148707"/>
          </a:xfrm>
          <a:custGeom>
            <a:rect b="b" l="l" r="r" t="t"/>
            <a:pathLst>
              <a:path extrusionOk="0" h="236" w="274">
                <a:moveTo>
                  <a:pt x="59" y="0"/>
                </a:moveTo>
                <a:cubicBezTo>
                  <a:pt x="218" y="0"/>
                  <a:pt x="218" y="0"/>
                  <a:pt x="218" y="0"/>
                </a:cubicBezTo>
                <a:cubicBezTo>
                  <a:pt x="239" y="2"/>
                  <a:pt x="256" y="12"/>
                  <a:pt x="267" y="31"/>
                </a:cubicBezTo>
                <a:cubicBezTo>
                  <a:pt x="271" y="40"/>
                  <a:pt x="274" y="49"/>
                  <a:pt x="274" y="59"/>
                </a:cubicBezTo>
                <a:cubicBezTo>
                  <a:pt x="274" y="236"/>
                  <a:pt x="274" y="236"/>
                  <a:pt x="274" y="236"/>
                </a:cubicBezTo>
                <a:cubicBezTo>
                  <a:pt x="249" y="236"/>
                  <a:pt x="249" y="236"/>
                  <a:pt x="249" y="236"/>
                </a:cubicBezTo>
                <a:cubicBezTo>
                  <a:pt x="249" y="59"/>
                  <a:pt x="249" y="59"/>
                  <a:pt x="249" y="59"/>
                </a:cubicBezTo>
                <a:cubicBezTo>
                  <a:pt x="249" y="41"/>
                  <a:pt x="233" y="25"/>
                  <a:pt x="214" y="25"/>
                </a:cubicBezTo>
                <a:cubicBezTo>
                  <a:pt x="59" y="25"/>
                  <a:pt x="59" y="25"/>
                  <a:pt x="59" y="25"/>
                </a:cubicBezTo>
                <a:cubicBezTo>
                  <a:pt x="40" y="25"/>
                  <a:pt x="25" y="41"/>
                  <a:pt x="25" y="59"/>
                </a:cubicBezTo>
                <a:cubicBezTo>
                  <a:pt x="25" y="137"/>
                  <a:pt x="25" y="137"/>
                  <a:pt x="25" y="137"/>
                </a:cubicBezTo>
                <a:cubicBezTo>
                  <a:pt x="0" y="137"/>
                  <a:pt x="0" y="137"/>
                  <a:pt x="0" y="137"/>
                </a:cubicBezTo>
                <a:cubicBezTo>
                  <a:pt x="0" y="56"/>
                  <a:pt x="0" y="56"/>
                  <a:pt x="0" y="56"/>
                </a:cubicBezTo>
                <a:cubicBezTo>
                  <a:pt x="1" y="35"/>
                  <a:pt x="12" y="18"/>
                  <a:pt x="31" y="7"/>
                </a:cubicBezTo>
                <a:cubicBezTo>
                  <a:pt x="40" y="2"/>
                  <a:pt x="49" y="0"/>
                  <a:pt x="59" y="0"/>
                </a:cubicBezTo>
                <a:close/>
              </a:path>
            </a:pathLst>
          </a:custGeom>
          <a:solidFill>
            <a:srgbClr val="33333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799">
              <a:solidFill>
                <a:srgbClr val="FFFFFF"/>
              </a:solidFill>
              <a:latin typeface="Libre Franklin Medium"/>
              <a:ea typeface="Libre Franklin Medium"/>
              <a:cs typeface="Libre Franklin Medium"/>
              <a:sym typeface="Libre Franklin Medium"/>
            </a:endParaRPr>
          </a:p>
        </p:txBody>
      </p:sp>
      <p:sp>
        <p:nvSpPr>
          <p:cNvPr id="279" name="Google Shape;279;p24"/>
          <p:cNvSpPr/>
          <p:nvPr/>
        </p:nvSpPr>
        <p:spPr>
          <a:xfrm>
            <a:off x="8096795" y="2620940"/>
            <a:ext cx="278053" cy="253724"/>
          </a:xfrm>
          <a:custGeom>
            <a:rect b="b" l="l" r="r" t="t"/>
            <a:pathLst>
              <a:path extrusionOk="0" h="146" w="160">
                <a:moveTo>
                  <a:pt x="160" y="0"/>
                </a:moveTo>
                <a:lnTo>
                  <a:pt x="79" y="146"/>
                </a:lnTo>
                <a:lnTo>
                  <a:pt x="0" y="0"/>
                </a:lnTo>
                <a:lnTo>
                  <a:pt x="160" y="0"/>
                </a:lnTo>
                <a:lnTo>
                  <a:pt x="160" y="0"/>
                </a:lnTo>
                <a:close/>
              </a:path>
            </a:pathLst>
          </a:custGeom>
          <a:solidFill>
            <a:srgbClr val="33333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799">
              <a:solidFill>
                <a:srgbClr val="FFFFFF"/>
              </a:solidFill>
              <a:latin typeface="Libre Franklin Medium"/>
              <a:ea typeface="Libre Franklin Medium"/>
              <a:cs typeface="Libre Franklin Medium"/>
              <a:sym typeface="Libre Franklin Medium"/>
            </a:endParaRPr>
          </a:p>
        </p:txBody>
      </p:sp>
      <p:sp>
        <p:nvSpPr>
          <p:cNvPr id="280" name="Google Shape;280;p24"/>
          <p:cNvSpPr/>
          <p:nvPr/>
        </p:nvSpPr>
        <p:spPr>
          <a:xfrm>
            <a:off x="813546" y="1526610"/>
            <a:ext cx="278053" cy="251986"/>
          </a:xfrm>
          <a:custGeom>
            <a:rect b="b" l="l" r="r" t="t"/>
            <a:pathLst>
              <a:path extrusionOk="0" h="145" w="160">
                <a:moveTo>
                  <a:pt x="160" y="0"/>
                </a:moveTo>
                <a:lnTo>
                  <a:pt x="82" y="145"/>
                </a:lnTo>
                <a:lnTo>
                  <a:pt x="0" y="0"/>
                </a:lnTo>
                <a:lnTo>
                  <a:pt x="160" y="0"/>
                </a:lnTo>
                <a:lnTo>
                  <a:pt x="160" y="0"/>
                </a:lnTo>
                <a:close/>
              </a:path>
            </a:pathLst>
          </a:custGeom>
          <a:solidFill>
            <a:srgbClr val="33333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799">
              <a:solidFill>
                <a:srgbClr val="FFFFFF"/>
              </a:solidFill>
              <a:latin typeface="Libre Franklin Medium"/>
              <a:ea typeface="Libre Franklin Medium"/>
              <a:cs typeface="Libre Franklin Medium"/>
              <a:sym typeface="Libre Franklin Medium"/>
            </a:endParaRPr>
          </a:p>
        </p:txBody>
      </p:sp>
      <p:sp>
        <p:nvSpPr>
          <p:cNvPr id="281" name="Google Shape;281;p24"/>
          <p:cNvSpPr/>
          <p:nvPr/>
        </p:nvSpPr>
        <p:spPr>
          <a:xfrm>
            <a:off x="891748" y="1723681"/>
            <a:ext cx="1336393" cy="1115688"/>
          </a:xfrm>
          <a:custGeom>
            <a:rect b="b" l="l" r="r" t="t"/>
            <a:pathLst>
              <a:path extrusionOk="0" h="229" w="274">
                <a:moveTo>
                  <a:pt x="274" y="92"/>
                </a:moveTo>
                <a:cubicBezTo>
                  <a:pt x="274" y="173"/>
                  <a:pt x="274" y="173"/>
                  <a:pt x="274" y="173"/>
                </a:cubicBezTo>
                <a:cubicBezTo>
                  <a:pt x="273" y="179"/>
                  <a:pt x="273" y="179"/>
                  <a:pt x="273" y="179"/>
                </a:cubicBezTo>
                <a:cubicBezTo>
                  <a:pt x="268" y="208"/>
                  <a:pt x="245" y="228"/>
                  <a:pt x="215" y="229"/>
                </a:cubicBezTo>
                <a:cubicBezTo>
                  <a:pt x="56" y="229"/>
                  <a:pt x="56" y="229"/>
                  <a:pt x="56" y="229"/>
                </a:cubicBezTo>
                <a:cubicBezTo>
                  <a:pt x="35" y="227"/>
                  <a:pt x="18" y="217"/>
                  <a:pt x="7" y="198"/>
                </a:cubicBezTo>
                <a:cubicBezTo>
                  <a:pt x="2" y="189"/>
                  <a:pt x="0" y="180"/>
                  <a:pt x="0" y="170"/>
                </a:cubicBezTo>
                <a:cubicBezTo>
                  <a:pt x="0" y="0"/>
                  <a:pt x="0" y="0"/>
                  <a:pt x="0" y="0"/>
                </a:cubicBezTo>
                <a:cubicBezTo>
                  <a:pt x="13" y="23"/>
                  <a:pt x="13" y="23"/>
                  <a:pt x="13" y="23"/>
                </a:cubicBezTo>
                <a:cubicBezTo>
                  <a:pt x="25" y="0"/>
                  <a:pt x="25" y="0"/>
                  <a:pt x="25" y="0"/>
                </a:cubicBezTo>
                <a:cubicBezTo>
                  <a:pt x="25" y="170"/>
                  <a:pt x="25" y="170"/>
                  <a:pt x="25" y="170"/>
                </a:cubicBezTo>
                <a:cubicBezTo>
                  <a:pt x="25" y="188"/>
                  <a:pt x="41" y="204"/>
                  <a:pt x="59" y="204"/>
                </a:cubicBezTo>
                <a:cubicBezTo>
                  <a:pt x="215" y="204"/>
                  <a:pt x="215" y="204"/>
                  <a:pt x="215" y="204"/>
                </a:cubicBezTo>
                <a:cubicBezTo>
                  <a:pt x="234" y="204"/>
                  <a:pt x="249" y="188"/>
                  <a:pt x="249" y="170"/>
                </a:cubicBezTo>
                <a:cubicBezTo>
                  <a:pt x="249" y="92"/>
                  <a:pt x="249" y="92"/>
                  <a:pt x="249" y="92"/>
                </a:cubicBezTo>
                <a:cubicBezTo>
                  <a:pt x="274" y="92"/>
                  <a:pt x="274" y="92"/>
                  <a:pt x="274" y="92"/>
                </a:cubicBezTo>
                <a:close/>
              </a:path>
            </a:pathLst>
          </a:custGeom>
          <a:solidFill>
            <a:srgbClr val="33333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799">
              <a:solidFill>
                <a:srgbClr val="FFFFFF"/>
              </a:solidFill>
              <a:latin typeface="Libre Franklin Medium"/>
              <a:ea typeface="Libre Franklin Medium"/>
              <a:cs typeface="Libre Franklin Medium"/>
              <a:sym typeface="Libre Franklin Medium"/>
            </a:endParaRPr>
          </a:p>
        </p:txBody>
      </p:sp>
      <p:sp>
        <p:nvSpPr>
          <p:cNvPr id="282" name="Google Shape;282;p24"/>
          <p:cNvSpPr/>
          <p:nvPr/>
        </p:nvSpPr>
        <p:spPr>
          <a:xfrm>
            <a:off x="1550386" y="2391546"/>
            <a:ext cx="19117" cy="391012"/>
          </a:xfrm>
          <a:custGeom>
            <a:rect b="b" l="l" r="r" t="t"/>
            <a:pathLst>
              <a:path extrusionOk="0" h="225" w="11">
                <a:moveTo>
                  <a:pt x="0" y="0"/>
                </a:moveTo>
                <a:lnTo>
                  <a:pt x="11" y="0"/>
                </a:lnTo>
                <a:lnTo>
                  <a:pt x="11" y="225"/>
                </a:lnTo>
                <a:lnTo>
                  <a:pt x="0" y="225"/>
                </a:lnTo>
                <a:lnTo>
                  <a:pt x="0" y="0"/>
                </a:lnTo>
                <a:lnTo>
                  <a:pt x="0" y="0"/>
                </a:lnTo>
                <a:close/>
              </a:path>
            </a:pathLst>
          </a:custGeom>
          <a:solidFill>
            <a:srgbClr val="333333"/>
          </a:solidFill>
          <a:ln cap="flat" cmpd="sng" w="25400">
            <a:solidFill>
              <a:srgbClr val="33333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799">
              <a:solidFill>
                <a:srgbClr val="FFFFFF"/>
              </a:solidFill>
              <a:latin typeface="Libre Franklin Medium"/>
              <a:ea typeface="Libre Franklin Medium"/>
              <a:cs typeface="Libre Franklin Medium"/>
              <a:sym typeface="Libre Franklin Medium"/>
            </a:endParaRPr>
          </a:p>
        </p:txBody>
      </p:sp>
      <p:sp>
        <p:nvSpPr>
          <p:cNvPr id="283" name="Google Shape;283;p24"/>
          <p:cNvSpPr/>
          <p:nvPr/>
        </p:nvSpPr>
        <p:spPr>
          <a:xfrm>
            <a:off x="1102025" y="1540009"/>
            <a:ext cx="915837" cy="915837"/>
          </a:xfrm>
          <a:prstGeom prst="ellipse">
            <a:avLst/>
          </a:prstGeom>
          <a:solidFill>
            <a:srgbClr val="DB782B"/>
          </a:solidFill>
          <a:ln cap="flat" cmpd="sng" w="28575">
            <a:solidFill>
              <a:schemeClr val="lt1"/>
            </a:solidFill>
            <a:prstDash val="solid"/>
            <a:round/>
            <a:headEnd len="sm" w="sm" type="none"/>
            <a:tailEnd len="sm" w="sm" type="none"/>
          </a:ln>
          <a:effectLst>
            <a:outerShdw blurRad="152400" sx="105000" rotWithShape="0" algn="ctr" sy="105000">
              <a:srgbClr val="000000">
                <a:alpha val="40000"/>
              </a:srgbClr>
            </a:outerShdw>
          </a:effectLst>
        </p:spPr>
        <p:txBody>
          <a:bodyPr anchorCtr="0" anchor="t" bIns="45700" lIns="91400" spcFirstLastPara="1" rIns="91400" wrap="square" tIns="45700">
            <a:noAutofit/>
          </a:bodyPr>
          <a:lstStyle/>
          <a:p>
            <a:pPr indent="0" lvl="0" marL="0" marR="0" rtl="0" algn="l">
              <a:spcBef>
                <a:spcPts val="0"/>
              </a:spcBef>
              <a:spcAft>
                <a:spcPts val="0"/>
              </a:spcAft>
              <a:buNone/>
            </a:pPr>
            <a:r>
              <a:t/>
            </a:r>
            <a:endParaRPr sz="1799">
              <a:solidFill>
                <a:srgbClr val="000000"/>
              </a:solidFill>
              <a:latin typeface="Libre Franklin Medium"/>
              <a:ea typeface="Libre Franklin Medium"/>
              <a:cs typeface="Libre Franklin Medium"/>
              <a:sym typeface="Libre Franklin Medium"/>
            </a:endParaRPr>
          </a:p>
        </p:txBody>
      </p:sp>
      <p:sp>
        <p:nvSpPr>
          <p:cNvPr id="284" name="Google Shape;284;p24"/>
          <p:cNvSpPr/>
          <p:nvPr/>
        </p:nvSpPr>
        <p:spPr>
          <a:xfrm>
            <a:off x="2763391" y="1632113"/>
            <a:ext cx="20854" cy="389274"/>
          </a:xfrm>
          <a:custGeom>
            <a:rect b="b" l="l" r="r" t="t"/>
            <a:pathLst>
              <a:path extrusionOk="0" h="80" w="4">
                <a:moveTo>
                  <a:pt x="0" y="80"/>
                </a:moveTo>
                <a:cubicBezTo>
                  <a:pt x="1" y="80"/>
                  <a:pt x="3" y="80"/>
                  <a:pt x="4" y="80"/>
                </a:cubicBezTo>
                <a:cubicBezTo>
                  <a:pt x="4" y="53"/>
                  <a:pt x="4" y="27"/>
                  <a:pt x="4" y="0"/>
                </a:cubicBezTo>
                <a:cubicBezTo>
                  <a:pt x="3" y="0"/>
                  <a:pt x="1" y="0"/>
                  <a:pt x="0" y="0"/>
                </a:cubicBezTo>
                <a:cubicBezTo>
                  <a:pt x="0" y="27"/>
                  <a:pt x="0" y="53"/>
                  <a:pt x="0" y="80"/>
                </a:cubicBezTo>
                <a:close/>
              </a:path>
            </a:pathLst>
          </a:custGeom>
          <a:solidFill>
            <a:srgbClr val="333333"/>
          </a:solidFill>
          <a:ln cap="flat" cmpd="sng" w="25400">
            <a:solidFill>
              <a:srgbClr val="33333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799">
              <a:solidFill>
                <a:srgbClr val="FFFFFF"/>
              </a:solidFill>
              <a:latin typeface="Libre Franklin Medium"/>
              <a:ea typeface="Libre Franklin Medium"/>
              <a:cs typeface="Libre Franklin Medium"/>
              <a:sym typeface="Libre Franklin Medium"/>
            </a:endParaRPr>
          </a:p>
        </p:txBody>
      </p:sp>
      <p:sp>
        <p:nvSpPr>
          <p:cNvPr id="285" name="Google Shape;285;p24"/>
          <p:cNvSpPr/>
          <p:nvPr/>
        </p:nvSpPr>
        <p:spPr>
          <a:xfrm>
            <a:off x="2315030" y="1958825"/>
            <a:ext cx="917575" cy="915837"/>
          </a:xfrm>
          <a:prstGeom prst="ellipse">
            <a:avLst/>
          </a:prstGeom>
          <a:solidFill>
            <a:srgbClr val="DB782B"/>
          </a:solidFill>
          <a:ln cap="flat" cmpd="sng" w="28575">
            <a:solidFill>
              <a:schemeClr val="lt1"/>
            </a:solidFill>
            <a:prstDash val="solid"/>
            <a:round/>
            <a:headEnd len="sm" w="sm" type="none"/>
            <a:tailEnd len="sm" w="sm" type="none"/>
          </a:ln>
          <a:effectLst>
            <a:outerShdw blurRad="152400" sx="105000" rotWithShape="0" algn="ctr" sy="105000">
              <a:srgbClr val="000000">
                <a:alpha val="40000"/>
              </a:srgbClr>
            </a:outerShdw>
          </a:effectLst>
        </p:spPr>
        <p:txBody>
          <a:bodyPr anchorCtr="0" anchor="t" bIns="45700" lIns="91400" spcFirstLastPara="1" rIns="91400" wrap="square" tIns="45700">
            <a:noAutofit/>
          </a:bodyPr>
          <a:lstStyle/>
          <a:p>
            <a:pPr indent="0" lvl="0" marL="0" marR="0" rtl="0" algn="l">
              <a:spcBef>
                <a:spcPts val="0"/>
              </a:spcBef>
              <a:spcAft>
                <a:spcPts val="0"/>
              </a:spcAft>
              <a:buNone/>
            </a:pPr>
            <a:r>
              <a:t/>
            </a:r>
            <a:endParaRPr sz="1799">
              <a:solidFill>
                <a:srgbClr val="000000"/>
              </a:solidFill>
              <a:latin typeface="Libre Franklin Medium"/>
              <a:ea typeface="Libre Franklin Medium"/>
              <a:cs typeface="Libre Franklin Medium"/>
              <a:sym typeface="Libre Franklin Medium"/>
            </a:endParaRPr>
          </a:p>
        </p:txBody>
      </p:sp>
      <p:sp>
        <p:nvSpPr>
          <p:cNvPr id="286" name="Google Shape;286;p24"/>
          <p:cNvSpPr/>
          <p:nvPr/>
        </p:nvSpPr>
        <p:spPr>
          <a:xfrm>
            <a:off x="7618891" y="1632113"/>
            <a:ext cx="20854" cy="389274"/>
          </a:xfrm>
          <a:custGeom>
            <a:rect b="b" l="l" r="r" t="t"/>
            <a:pathLst>
              <a:path extrusionOk="0" h="224" w="12">
                <a:moveTo>
                  <a:pt x="0" y="224"/>
                </a:moveTo>
                <a:lnTo>
                  <a:pt x="12" y="224"/>
                </a:lnTo>
                <a:lnTo>
                  <a:pt x="12" y="0"/>
                </a:lnTo>
                <a:lnTo>
                  <a:pt x="0" y="0"/>
                </a:lnTo>
                <a:lnTo>
                  <a:pt x="0" y="224"/>
                </a:lnTo>
                <a:lnTo>
                  <a:pt x="0" y="224"/>
                </a:lnTo>
                <a:close/>
              </a:path>
            </a:pathLst>
          </a:custGeom>
          <a:solidFill>
            <a:srgbClr val="333333"/>
          </a:solidFill>
          <a:ln cap="flat" cmpd="sng" w="25400">
            <a:solidFill>
              <a:srgbClr val="33333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799">
              <a:solidFill>
                <a:srgbClr val="FFFFFF"/>
              </a:solidFill>
              <a:latin typeface="Libre Franklin Medium"/>
              <a:ea typeface="Libre Franklin Medium"/>
              <a:cs typeface="Libre Franklin Medium"/>
              <a:sym typeface="Libre Franklin Medium"/>
            </a:endParaRPr>
          </a:p>
        </p:txBody>
      </p:sp>
      <p:sp>
        <p:nvSpPr>
          <p:cNvPr id="287" name="Google Shape;287;p24"/>
          <p:cNvSpPr/>
          <p:nvPr/>
        </p:nvSpPr>
        <p:spPr>
          <a:xfrm>
            <a:off x="7170531" y="1958825"/>
            <a:ext cx="917575" cy="915837"/>
          </a:xfrm>
          <a:prstGeom prst="ellipse">
            <a:avLst/>
          </a:prstGeom>
          <a:solidFill>
            <a:srgbClr val="DB782B"/>
          </a:solidFill>
          <a:ln cap="flat" cmpd="sng" w="28575">
            <a:solidFill>
              <a:schemeClr val="lt1"/>
            </a:solidFill>
            <a:prstDash val="solid"/>
            <a:round/>
            <a:headEnd len="sm" w="sm" type="none"/>
            <a:tailEnd len="sm" w="sm" type="none"/>
          </a:ln>
          <a:effectLst>
            <a:outerShdw blurRad="152400" sx="105000" rotWithShape="0" algn="ctr" sy="105000">
              <a:srgbClr val="000000">
                <a:alpha val="40000"/>
              </a:srgbClr>
            </a:outerShdw>
          </a:effectLst>
        </p:spPr>
        <p:txBody>
          <a:bodyPr anchorCtr="0" anchor="t" bIns="45700" lIns="91400" spcFirstLastPara="1" rIns="91400" wrap="square" tIns="45700">
            <a:noAutofit/>
          </a:bodyPr>
          <a:lstStyle/>
          <a:p>
            <a:pPr indent="0" lvl="0" marL="0" marR="0" rtl="0" algn="l">
              <a:spcBef>
                <a:spcPts val="0"/>
              </a:spcBef>
              <a:spcAft>
                <a:spcPts val="0"/>
              </a:spcAft>
              <a:buNone/>
            </a:pPr>
            <a:r>
              <a:t/>
            </a:r>
            <a:endParaRPr sz="1799">
              <a:solidFill>
                <a:srgbClr val="000000"/>
              </a:solidFill>
              <a:latin typeface="Libre Franklin Medium"/>
              <a:ea typeface="Libre Franklin Medium"/>
              <a:cs typeface="Libre Franklin Medium"/>
              <a:sym typeface="Libre Franklin Medium"/>
            </a:endParaRPr>
          </a:p>
        </p:txBody>
      </p:sp>
      <p:sp>
        <p:nvSpPr>
          <p:cNvPr id="288" name="Google Shape;288;p24"/>
          <p:cNvSpPr txBox="1"/>
          <p:nvPr/>
        </p:nvSpPr>
        <p:spPr>
          <a:xfrm>
            <a:off x="1313266" y="1723681"/>
            <a:ext cx="463588" cy="646203"/>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tr-TR" sz="3599">
                <a:solidFill>
                  <a:srgbClr val="FFFFFF"/>
                </a:solidFill>
                <a:latin typeface="Libre Franklin Medium"/>
                <a:ea typeface="Libre Franklin Medium"/>
                <a:cs typeface="Libre Franklin Medium"/>
                <a:sym typeface="Libre Franklin Medium"/>
              </a:rPr>
              <a:t>A</a:t>
            </a:r>
            <a:endParaRPr sz="3599">
              <a:solidFill>
                <a:srgbClr val="FFFFFF"/>
              </a:solidFill>
              <a:latin typeface="Libre Franklin Medium"/>
              <a:ea typeface="Libre Franklin Medium"/>
              <a:cs typeface="Libre Franklin Medium"/>
              <a:sym typeface="Libre Franklin Medium"/>
            </a:endParaRPr>
          </a:p>
        </p:txBody>
      </p:sp>
      <p:sp>
        <p:nvSpPr>
          <p:cNvPr id="289" name="Google Shape;289;p24"/>
          <p:cNvSpPr txBox="1"/>
          <p:nvPr/>
        </p:nvSpPr>
        <p:spPr>
          <a:xfrm>
            <a:off x="7410350" y="2107527"/>
            <a:ext cx="418704" cy="646203"/>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tr-TR" sz="3599">
                <a:solidFill>
                  <a:srgbClr val="FFFFFF"/>
                </a:solidFill>
                <a:latin typeface="Libre Franklin Medium"/>
                <a:ea typeface="Libre Franklin Medium"/>
                <a:cs typeface="Libre Franklin Medium"/>
                <a:sym typeface="Libre Franklin Medium"/>
              </a:rPr>
              <a:t>F</a:t>
            </a:r>
            <a:endParaRPr sz="3599">
              <a:solidFill>
                <a:srgbClr val="FFFFFF"/>
              </a:solidFill>
              <a:latin typeface="Libre Franklin Medium"/>
              <a:ea typeface="Libre Franklin Medium"/>
              <a:cs typeface="Libre Franklin Medium"/>
              <a:sym typeface="Libre Franklin Medium"/>
            </a:endParaRPr>
          </a:p>
        </p:txBody>
      </p:sp>
      <p:sp>
        <p:nvSpPr>
          <p:cNvPr id="290" name="Google Shape;290;p24"/>
          <p:cNvSpPr txBox="1"/>
          <p:nvPr/>
        </p:nvSpPr>
        <p:spPr>
          <a:xfrm>
            <a:off x="2515475" y="2117201"/>
            <a:ext cx="465192" cy="646203"/>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tr-TR" sz="3599">
                <a:solidFill>
                  <a:srgbClr val="FFFFFF"/>
                </a:solidFill>
                <a:latin typeface="Libre Franklin Medium"/>
                <a:ea typeface="Libre Franklin Medium"/>
                <a:cs typeface="Libre Franklin Medium"/>
                <a:sym typeface="Libre Franklin Medium"/>
              </a:rPr>
              <a:t>B</a:t>
            </a:r>
            <a:endParaRPr sz="3599">
              <a:solidFill>
                <a:srgbClr val="FFFFFF"/>
              </a:solidFill>
              <a:latin typeface="Libre Franklin Medium"/>
              <a:ea typeface="Libre Franklin Medium"/>
              <a:cs typeface="Libre Franklin Medium"/>
              <a:sym typeface="Libre Franklin Medium"/>
            </a:endParaRPr>
          </a:p>
        </p:txBody>
      </p:sp>
      <p:sp>
        <p:nvSpPr>
          <p:cNvPr id="291" name="Google Shape;291;p24"/>
          <p:cNvSpPr/>
          <p:nvPr/>
        </p:nvSpPr>
        <p:spPr>
          <a:xfrm>
            <a:off x="3978136" y="2391546"/>
            <a:ext cx="19117" cy="391012"/>
          </a:xfrm>
          <a:custGeom>
            <a:rect b="b" l="l" r="r" t="t"/>
            <a:pathLst>
              <a:path extrusionOk="0" h="80" w="4">
                <a:moveTo>
                  <a:pt x="0" y="0"/>
                </a:moveTo>
                <a:cubicBezTo>
                  <a:pt x="1" y="0"/>
                  <a:pt x="3" y="0"/>
                  <a:pt x="4" y="0"/>
                </a:cubicBezTo>
                <a:cubicBezTo>
                  <a:pt x="4" y="27"/>
                  <a:pt x="4" y="53"/>
                  <a:pt x="4" y="80"/>
                </a:cubicBezTo>
                <a:cubicBezTo>
                  <a:pt x="3" y="80"/>
                  <a:pt x="1" y="80"/>
                  <a:pt x="0" y="80"/>
                </a:cubicBezTo>
                <a:cubicBezTo>
                  <a:pt x="0" y="53"/>
                  <a:pt x="0" y="27"/>
                  <a:pt x="0" y="0"/>
                </a:cubicBezTo>
                <a:close/>
              </a:path>
            </a:pathLst>
          </a:custGeom>
          <a:solidFill>
            <a:srgbClr val="333333"/>
          </a:solidFill>
          <a:ln cap="flat" cmpd="sng" w="25400">
            <a:solidFill>
              <a:srgbClr val="33333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799">
              <a:solidFill>
                <a:srgbClr val="FFFFFF"/>
              </a:solidFill>
              <a:latin typeface="Libre Franklin Medium"/>
              <a:ea typeface="Libre Franklin Medium"/>
              <a:cs typeface="Libre Franklin Medium"/>
              <a:sym typeface="Libre Franklin Medium"/>
            </a:endParaRPr>
          </a:p>
        </p:txBody>
      </p:sp>
      <p:sp>
        <p:nvSpPr>
          <p:cNvPr id="292" name="Google Shape;292;p24"/>
          <p:cNvSpPr/>
          <p:nvPr/>
        </p:nvSpPr>
        <p:spPr>
          <a:xfrm>
            <a:off x="3529775" y="1540009"/>
            <a:ext cx="915837" cy="915837"/>
          </a:xfrm>
          <a:prstGeom prst="ellipse">
            <a:avLst/>
          </a:prstGeom>
          <a:solidFill>
            <a:srgbClr val="DB782B"/>
          </a:solidFill>
          <a:ln cap="flat" cmpd="sng" w="28575">
            <a:solidFill>
              <a:schemeClr val="lt1"/>
            </a:solidFill>
            <a:prstDash val="solid"/>
            <a:round/>
            <a:headEnd len="sm" w="sm" type="none"/>
            <a:tailEnd len="sm" w="sm" type="none"/>
          </a:ln>
          <a:effectLst>
            <a:outerShdw blurRad="152400" sx="105000" rotWithShape="0" algn="ctr" sy="105000">
              <a:srgbClr val="000000">
                <a:alpha val="40000"/>
              </a:srgbClr>
            </a:outerShdw>
          </a:effectLst>
        </p:spPr>
        <p:txBody>
          <a:bodyPr anchorCtr="0" anchor="t" bIns="45700" lIns="91400" spcFirstLastPara="1" rIns="91400" wrap="square" tIns="45700">
            <a:noAutofit/>
          </a:bodyPr>
          <a:lstStyle/>
          <a:p>
            <a:pPr indent="0" lvl="0" marL="0" marR="0" rtl="0" algn="l">
              <a:spcBef>
                <a:spcPts val="0"/>
              </a:spcBef>
              <a:spcAft>
                <a:spcPts val="0"/>
              </a:spcAft>
              <a:buNone/>
            </a:pPr>
            <a:r>
              <a:t/>
            </a:r>
            <a:endParaRPr sz="1799">
              <a:solidFill>
                <a:srgbClr val="000000"/>
              </a:solidFill>
              <a:latin typeface="Libre Franklin Medium"/>
              <a:ea typeface="Libre Franklin Medium"/>
              <a:cs typeface="Libre Franklin Medium"/>
              <a:sym typeface="Libre Franklin Medium"/>
            </a:endParaRPr>
          </a:p>
        </p:txBody>
      </p:sp>
      <p:sp>
        <p:nvSpPr>
          <p:cNvPr id="293" name="Google Shape;293;p24"/>
          <p:cNvSpPr txBox="1"/>
          <p:nvPr/>
        </p:nvSpPr>
        <p:spPr>
          <a:xfrm>
            <a:off x="3715907" y="1685716"/>
            <a:ext cx="452368" cy="646203"/>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tr-TR" sz="3599">
                <a:solidFill>
                  <a:srgbClr val="FFFFFF"/>
                </a:solidFill>
                <a:latin typeface="Libre Franklin Medium"/>
                <a:ea typeface="Libre Franklin Medium"/>
                <a:cs typeface="Libre Franklin Medium"/>
                <a:sym typeface="Libre Franklin Medium"/>
              </a:rPr>
              <a:t>C</a:t>
            </a:r>
            <a:endParaRPr sz="3599">
              <a:solidFill>
                <a:srgbClr val="FFFFFF"/>
              </a:solidFill>
              <a:latin typeface="Libre Franklin Medium"/>
              <a:ea typeface="Libre Franklin Medium"/>
              <a:cs typeface="Libre Franklin Medium"/>
              <a:sym typeface="Libre Franklin Medium"/>
            </a:endParaRPr>
          </a:p>
        </p:txBody>
      </p:sp>
      <p:sp>
        <p:nvSpPr>
          <p:cNvPr id="294" name="Google Shape;294;p24"/>
          <p:cNvSpPr/>
          <p:nvPr/>
        </p:nvSpPr>
        <p:spPr>
          <a:xfrm>
            <a:off x="5191141" y="1632113"/>
            <a:ext cx="20854" cy="389274"/>
          </a:xfrm>
          <a:custGeom>
            <a:rect b="b" l="l" r="r" t="t"/>
            <a:pathLst>
              <a:path extrusionOk="0" h="80" w="4">
                <a:moveTo>
                  <a:pt x="0" y="80"/>
                </a:moveTo>
                <a:cubicBezTo>
                  <a:pt x="1" y="80"/>
                  <a:pt x="3" y="80"/>
                  <a:pt x="4" y="80"/>
                </a:cubicBezTo>
                <a:cubicBezTo>
                  <a:pt x="4" y="53"/>
                  <a:pt x="4" y="27"/>
                  <a:pt x="4" y="0"/>
                </a:cubicBezTo>
                <a:cubicBezTo>
                  <a:pt x="3" y="0"/>
                  <a:pt x="1" y="0"/>
                  <a:pt x="0" y="0"/>
                </a:cubicBezTo>
                <a:cubicBezTo>
                  <a:pt x="0" y="27"/>
                  <a:pt x="0" y="53"/>
                  <a:pt x="0" y="80"/>
                </a:cubicBezTo>
                <a:close/>
              </a:path>
            </a:pathLst>
          </a:custGeom>
          <a:solidFill>
            <a:srgbClr val="333333"/>
          </a:solidFill>
          <a:ln cap="flat" cmpd="sng" w="25400">
            <a:solidFill>
              <a:srgbClr val="33333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799">
              <a:solidFill>
                <a:srgbClr val="FFFFFF"/>
              </a:solidFill>
              <a:latin typeface="Libre Franklin Medium"/>
              <a:ea typeface="Libre Franklin Medium"/>
              <a:cs typeface="Libre Franklin Medium"/>
              <a:sym typeface="Libre Franklin Medium"/>
            </a:endParaRPr>
          </a:p>
        </p:txBody>
      </p:sp>
      <p:sp>
        <p:nvSpPr>
          <p:cNvPr id="295" name="Google Shape;295;p24"/>
          <p:cNvSpPr/>
          <p:nvPr/>
        </p:nvSpPr>
        <p:spPr>
          <a:xfrm>
            <a:off x="4742781" y="1958825"/>
            <a:ext cx="917575" cy="915837"/>
          </a:xfrm>
          <a:prstGeom prst="ellipse">
            <a:avLst/>
          </a:prstGeom>
          <a:solidFill>
            <a:srgbClr val="DB782B"/>
          </a:solidFill>
          <a:ln cap="flat" cmpd="sng" w="28575">
            <a:solidFill>
              <a:schemeClr val="lt1"/>
            </a:solidFill>
            <a:prstDash val="solid"/>
            <a:round/>
            <a:headEnd len="sm" w="sm" type="none"/>
            <a:tailEnd len="sm" w="sm" type="none"/>
          </a:ln>
          <a:effectLst>
            <a:outerShdw blurRad="152400" sx="105000" rotWithShape="0" algn="ctr" sy="105000">
              <a:srgbClr val="000000">
                <a:alpha val="40000"/>
              </a:srgbClr>
            </a:outerShdw>
          </a:effectLst>
        </p:spPr>
        <p:txBody>
          <a:bodyPr anchorCtr="0" anchor="t" bIns="45700" lIns="91400" spcFirstLastPara="1" rIns="91400" wrap="square" tIns="45700">
            <a:noAutofit/>
          </a:bodyPr>
          <a:lstStyle/>
          <a:p>
            <a:pPr indent="0" lvl="0" marL="0" marR="0" rtl="0" algn="l">
              <a:spcBef>
                <a:spcPts val="0"/>
              </a:spcBef>
              <a:spcAft>
                <a:spcPts val="0"/>
              </a:spcAft>
              <a:buNone/>
            </a:pPr>
            <a:r>
              <a:t/>
            </a:r>
            <a:endParaRPr sz="1799">
              <a:solidFill>
                <a:srgbClr val="000000"/>
              </a:solidFill>
              <a:latin typeface="Libre Franklin Medium"/>
              <a:ea typeface="Libre Franklin Medium"/>
              <a:cs typeface="Libre Franklin Medium"/>
              <a:sym typeface="Libre Franklin Medium"/>
            </a:endParaRPr>
          </a:p>
        </p:txBody>
      </p:sp>
      <p:sp>
        <p:nvSpPr>
          <p:cNvPr id="296" name="Google Shape;296;p24"/>
          <p:cNvSpPr txBox="1"/>
          <p:nvPr/>
        </p:nvSpPr>
        <p:spPr>
          <a:xfrm>
            <a:off x="4952258" y="2109796"/>
            <a:ext cx="487634" cy="646203"/>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tr-TR" sz="3599">
                <a:solidFill>
                  <a:srgbClr val="FFFFFF"/>
                </a:solidFill>
                <a:latin typeface="Libre Franklin Medium"/>
                <a:ea typeface="Libre Franklin Medium"/>
                <a:cs typeface="Libre Franklin Medium"/>
                <a:sym typeface="Libre Franklin Medium"/>
              </a:rPr>
              <a:t>D</a:t>
            </a:r>
            <a:endParaRPr sz="3599">
              <a:solidFill>
                <a:srgbClr val="FFFFFF"/>
              </a:solidFill>
              <a:latin typeface="Libre Franklin Medium"/>
              <a:ea typeface="Libre Franklin Medium"/>
              <a:cs typeface="Libre Franklin Medium"/>
              <a:sym typeface="Libre Franklin Medium"/>
            </a:endParaRPr>
          </a:p>
        </p:txBody>
      </p:sp>
      <p:sp>
        <p:nvSpPr>
          <p:cNvPr id="297" name="Google Shape;297;p24"/>
          <p:cNvSpPr/>
          <p:nvPr/>
        </p:nvSpPr>
        <p:spPr>
          <a:xfrm>
            <a:off x="6405887" y="2391546"/>
            <a:ext cx="19117" cy="391012"/>
          </a:xfrm>
          <a:custGeom>
            <a:rect b="b" l="l" r="r" t="t"/>
            <a:pathLst>
              <a:path extrusionOk="0" h="80" w="4">
                <a:moveTo>
                  <a:pt x="0" y="0"/>
                </a:moveTo>
                <a:cubicBezTo>
                  <a:pt x="1" y="0"/>
                  <a:pt x="3" y="0"/>
                  <a:pt x="4" y="0"/>
                </a:cubicBezTo>
                <a:cubicBezTo>
                  <a:pt x="4" y="27"/>
                  <a:pt x="4" y="53"/>
                  <a:pt x="4" y="80"/>
                </a:cubicBezTo>
                <a:cubicBezTo>
                  <a:pt x="3" y="80"/>
                  <a:pt x="1" y="80"/>
                  <a:pt x="0" y="80"/>
                </a:cubicBezTo>
                <a:cubicBezTo>
                  <a:pt x="0" y="53"/>
                  <a:pt x="0" y="27"/>
                  <a:pt x="0" y="0"/>
                </a:cubicBezTo>
                <a:close/>
              </a:path>
            </a:pathLst>
          </a:custGeom>
          <a:solidFill>
            <a:srgbClr val="333333"/>
          </a:solidFill>
          <a:ln cap="flat" cmpd="sng" w="25400">
            <a:solidFill>
              <a:srgbClr val="33333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799">
              <a:solidFill>
                <a:srgbClr val="FFFFFF"/>
              </a:solidFill>
              <a:latin typeface="Libre Franklin Medium"/>
              <a:ea typeface="Libre Franklin Medium"/>
              <a:cs typeface="Libre Franklin Medium"/>
              <a:sym typeface="Libre Franklin Medium"/>
            </a:endParaRPr>
          </a:p>
        </p:txBody>
      </p:sp>
      <p:sp>
        <p:nvSpPr>
          <p:cNvPr id="298" name="Google Shape;298;p24"/>
          <p:cNvSpPr/>
          <p:nvPr/>
        </p:nvSpPr>
        <p:spPr>
          <a:xfrm>
            <a:off x="5957526" y="1540009"/>
            <a:ext cx="915837" cy="915837"/>
          </a:xfrm>
          <a:prstGeom prst="ellipse">
            <a:avLst/>
          </a:prstGeom>
          <a:solidFill>
            <a:srgbClr val="DB782B"/>
          </a:solidFill>
          <a:ln cap="flat" cmpd="sng" w="28575">
            <a:solidFill>
              <a:schemeClr val="lt1"/>
            </a:solidFill>
            <a:prstDash val="solid"/>
            <a:round/>
            <a:headEnd len="sm" w="sm" type="none"/>
            <a:tailEnd len="sm" w="sm" type="none"/>
          </a:ln>
          <a:effectLst>
            <a:outerShdw blurRad="152400" sx="105000" rotWithShape="0" algn="ctr" sy="105000">
              <a:srgbClr val="000000">
                <a:alpha val="40000"/>
              </a:srgbClr>
            </a:outerShdw>
          </a:effectLst>
        </p:spPr>
        <p:txBody>
          <a:bodyPr anchorCtr="0" anchor="t" bIns="45700" lIns="91400" spcFirstLastPara="1" rIns="91400" wrap="square" tIns="45700">
            <a:noAutofit/>
          </a:bodyPr>
          <a:lstStyle/>
          <a:p>
            <a:pPr indent="0" lvl="0" marL="0" marR="0" rtl="0" algn="l">
              <a:spcBef>
                <a:spcPts val="0"/>
              </a:spcBef>
              <a:spcAft>
                <a:spcPts val="0"/>
              </a:spcAft>
              <a:buNone/>
            </a:pPr>
            <a:r>
              <a:t/>
            </a:r>
            <a:endParaRPr sz="1799">
              <a:solidFill>
                <a:srgbClr val="000000"/>
              </a:solidFill>
              <a:latin typeface="Libre Franklin Medium"/>
              <a:ea typeface="Libre Franklin Medium"/>
              <a:cs typeface="Libre Franklin Medium"/>
              <a:sym typeface="Libre Franklin Medium"/>
            </a:endParaRPr>
          </a:p>
        </p:txBody>
      </p:sp>
      <p:sp>
        <p:nvSpPr>
          <p:cNvPr id="299" name="Google Shape;299;p24"/>
          <p:cNvSpPr txBox="1"/>
          <p:nvPr/>
        </p:nvSpPr>
        <p:spPr>
          <a:xfrm>
            <a:off x="6152728" y="1649727"/>
            <a:ext cx="433132" cy="646203"/>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tr-TR" sz="3599">
                <a:solidFill>
                  <a:srgbClr val="FFFFFF"/>
                </a:solidFill>
                <a:latin typeface="Libre Franklin Medium"/>
                <a:ea typeface="Libre Franklin Medium"/>
                <a:cs typeface="Libre Franklin Medium"/>
                <a:sym typeface="Libre Franklin Medium"/>
              </a:rPr>
              <a:t>E</a:t>
            </a:r>
            <a:endParaRPr sz="3599">
              <a:solidFill>
                <a:srgbClr val="FFFFFF"/>
              </a:solidFill>
              <a:latin typeface="Libre Franklin Medium"/>
              <a:ea typeface="Libre Franklin Medium"/>
              <a:cs typeface="Libre Franklin Medium"/>
              <a:sym typeface="Libre Franklin Medium"/>
            </a:endParaRPr>
          </a:p>
        </p:txBody>
      </p:sp>
      <p:sp>
        <p:nvSpPr>
          <p:cNvPr id="300" name="Google Shape;300;p24"/>
          <p:cNvSpPr txBox="1"/>
          <p:nvPr/>
        </p:nvSpPr>
        <p:spPr>
          <a:xfrm>
            <a:off x="1122112" y="2952633"/>
            <a:ext cx="853327" cy="276975"/>
          </a:xfrm>
          <a:prstGeom prst="rect">
            <a:avLst/>
          </a:prstGeom>
          <a:noFill/>
          <a:ln>
            <a:noFill/>
          </a:ln>
        </p:spPr>
        <p:txBody>
          <a:bodyPr anchorCtr="0" anchor="t" bIns="45700" lIns="91400" spcFirstLastPara="1" rIns="91400" wrap="square" tIns="45700">
            <a:noAutofit/>
          </a:bodyPr>
          <a:lstStyle/>
          <a:p>
            <a:pPr indent="0" lvl="0" marL="0" marR="0" rtl="0" algn="l">
              <a:spcBef>
                <a:spcPts val="0"/>
              </a:spcBef>
              <a:spcAft>
                <a:spcPts val="0"/>
              </a:spcAft>
              <a:buNone/>
            </a:pPr>
            <a:r>
              <a:rPr b="1" lang="tr-TR" sz="1200">
                <a:solidFill>
                  <a:srgbClr val="595959"/>
                </a:solidFill>
                <a:latin typeface="Libre Franklin Medium"/>
                <a:ea typeface="Libre Franklin Medium"/>
                <a:cs typeface="Libre Franklin Medium"/>
                <a:sym typeface="Libre Franklin Medium"/>
              </a:rPr>
              <a:t>Enterprise</a:t>
            </a:r>
            <a:endParaRPr b="1" sz="1200">
              <a:solidFill>
                <a:srgbClr val="595959"/>
              </a:solidFill>
              <a:latin typeface="Libre Franklin Medium"/>
              <a:ea typeface="Libre Franklin Medium"/>
              <a:cs typeface="Libre Franklin Medium"/>
              <a:sym typeface="Libre Franklin Medium"/>
            </a:endParaRPr>
          </a:p>
        </p:txBody>
      </p:sp>
      <p:sp>
        <p:nvSpPr>
          <p:cNvPr id="301" name="Google Shape;301;p24"/>
          <p:cNvSpPr txBox="1"/>
          <p:nvPr/>
        </p:nvSpPr>
        <p:spPr>
          <a:xfrm>
            <a:off x="3547553" y="2976201"/>
            <a:ext cx="916164" cy="276975"/>
          </a:xfrm>
          <a:prstGeom prst="rect">
            <a:avLst/>
          </a:prstGeom>
          <a:noFill/>
          <a:ln>
            <a:noFill/>
          </a:ln>
        </p:spPr>
        <p:txBody>
          <a:bodyPr anchorCtr="0" anchor="t" bIns="45700" lIns="91400" spcFirstLastPara="1" rIns="91400" wrap="square" tIns="45700">
            <a:noAutofit/>
          </a:bodyPr>
          <a:lstStyle/>
          <a:p>
            <a:pPr indent="0" lvl="0" marL="0" marR="0" rtl="0" algn="l">
              <a:spcBef>
                <a:spcPts val="0"/>
              </a:spcBef>
              <a:spcAft>
                <a:spcPts val="0"/>
              </a:spcAft>
              <a:buNone/>
            </a:pPr>
            <a:r>
              <a:rPr b="1" lang="tr-TR" sz="1200">
                <a:solidFill>
                  <a:srgbClr val="595959"/>
                </a:solidFill>
                <a:latin typeface="Libre Franklin Medium"/>
                <a:ea typeface="Libre Franklin Medium"/>
                <a:cs typeface="Libre Franklin Medium"/>
                <a:sym typeface="Libre Franklin Medium"/>
              </a:rPr>
              <a:t>Acquisition</a:t>
            </a:r>
            <a:endParaRPr b="1" sz="1200">
              <a:solidFill>
                <a:srgbClr val="595959"/>
              </a:solidFill>
              <a:latin typeface="Libre Franklin Medium"/>
              <a:ea typeface="Libre Franklin Medium"/>
              <a:cs typeface="Libre Franklin Medium"/>
              <a:sym typeface="Libre Franklin Medium"/>
            </a:endParaRPr>
          </a:p>
        </p:txBody>
      </p:sp>
      <p:sp>
        <p:nvSpPr>
          <p:cNvPr id="302" name="Google Shape;302;p24"/>
          <p:cNvSpPr txBox="1"/>
          <p:nvPr/>
        </p:nvSpPr>
        <p:spPr>
          <a:xfrm>
            <a:off x="6000250" y="2952633"/>
            <a:ext cx="823062" cy="276975"/>
          </a:xfrm>
          <a:prstGeom prst="rect">
            <a:avLst/>
          </a:prstGeom>
          <a:noFill/>
          <a:ln>
            <a:noFill/>
          </a:ln>
        </p:spPr>
        <p:txBody>
          <a:bodyPr anchorCtr="0" anchor="t" bIns="45700" lIns="91400" spcFirstLastPara="1" rIns="91400" wrap="square" tIns="45700">
            <a:noAutofit/>
          </a:bodyPr>
          <a:lstStyle/>
          <a:p>
            <a:pPr indent="0" lvl="0" marL="0" marR="0" rtl="0" algn="l">
              <a:spcBef>
                <a:spcPts val="0"/>
              </a:spcBef>
              <a:spcAft>
                <a:spcPts val="0"/>
              </a:spcAft>
              <a:buNone/>
            </a:pPr>
            <a:r>
              <a:rPr b="1" lang="tr-TR" sz="1200">
                <a:solidFill>
                  <a:srgbClr val="595959"/>
                </a:solidFill>
                <a:latin typeface="Libre Franklin Medium"/>
                <a:ea typeface="Libre Franklin Medium"/>
                <a:cs typeface="Libre Franklin Medium"/>
                <a:sym typeface="Libre Franklin Medium"/>
              </a:rPr>
              <a:t>Customer</a:t>
            </a:r>
            <a:endParaRPr b="1" sz="1200">
              <a:solidFill>
                <a:srgbClr val="595959"/>
              </a:solidFill>
              <a:latin typeface="Libre Franklin Medium"/>
              <a:ea typeface="Libre Franklin Medium"/>
              <a:cs typeface="Libre Franklin Medium"/>
              <a:sym typeface="Libre Franklin Medium"/>
            </a:endParaRPr>
          </a:p>
        </p:txBody>
      </p:sp>
      <p:sp>
        <p:nvSpPr>
          <p:cNvPr id="303" name="Google Shape;303;p24"/>
          <p:cNvSpPr txBox="1"/>
          <p:nvPr/>
        </p:nvSpPr>
        <p:spPr>
          <a:xfrm>
            <a:off x="7142874" y="1228362"/>
            <a:ext cx="853327" cy="276975"/>
          </a:xfrm>
          <a:prstGeom prst="rect">
            <a:avLst/>
          </a:prstGeom>
          <a:noFill/>
          <a:ln>
            <a:noFill/>
          </a:ln>
        </p:spPr>
        <p:txBody>
          <a:bodyPr anchorCtr="0" anchor="t" bIns="45700" lIns="91400" spcFirstLastPara="1" rIns="91400" wrap="square" tIns="45700">
            <a:noAutofit/>
          </a:bodyPr>
          <a:lstStyle/>
          <a:p>
            <a:pPr indent="0" lvl="0" marL="0" marR="0" rtl="0" algn="l">
              <a:spcBef>
                <a:spcPts val="0"/>
              </a:spcBef>
              <a:spcAft>
                <a:spcPts val="0"/>
              </a:spcAft>
              <a:buNone/>
            </a:pPr>
            <a:r>
              <a:rPr b="1" lang="tr-TR" sz="1200">
                <a:solidFill>
                  <a:srgbClr val="595959"/>
                </a:solidFill>
                <a:latin typeface="Libre Franklin Medium"/>
                <a:ea typeface="Libre Franklin Medium"/>
                <a:cs typeface="Libre Franklin Medium"/>
                <a:sym typeface="Libre Franklin Medium"/>
              </a:rPr>
              <a:t>Enterprise</a:t>
            </a:r>
            <a:endParaRPr b="1" sz="1200">
              <a:solidFill>
                <a:srgbClr val="595959"/>
              </a:solidFill>
              <a:latin typeface="Libre Franklin Medium"/>
              <a:ea typeface="Libre Franklin Medium"/>
              <a:cs typeface="Libre Franklin Medium"/>
              <a:sym typeface="Libre Franklin Medium"/>
            </a:endParaRPr>
          </a:p>
        </p:txBody>
      </p:sp>
      <p:sp>
        <p:nvSpPr>
          <p:cNvPr id="304" name="Google Shape;304;p24"/>
          <p:cNvSpPr txBox="1"/>
          <p:nvPr/>
        </p:nvSpPr>
        <p:spPr>
          <a:xfrm>
            <a:off x="4749393" y="1200573"/>
            <a:ext cx="916164" cy="276975"/>
          </a:xfrm>
          <a:prstGeom prst="rect">
            <a:avLst/>
          </a:prstGeom>
          <a:noFill/>
          <a:ln>
            <a:noFill/>
          </a:ln>
        </p:spPr>
        <p:txBody>
          <a:bodyPr anchorCtr="0" anchor="t" bIns="45700" lIns="91400" spcFirstLastPara="1" rIns="91400" wrap="square" tIns="45700">
            <a:noAutofit/>
          </a:bodyPr>
          <a:lstStyle/>
          <a:p>
            <a:pPr indent="0" lvl="0" marL="0" marR="0" rtl="0" algn="l">
              <a:spcBef>
                <a:spcPts val="0"/>
              </a:spcBef>
              <a:spcAft>
                <a:spcPts val="0"/>
              </a:spcAft>
              <a:buNone/>
            </a:pPr>
            <a:r>
              <a:rPr b="1" lang="tr-TR" sz="1200">
                <a:solidFill>
                  <a:srgbClr val="595959"/>
                </a:solidFill>
                <a:latin typeface="Libre Franklin Medium"/>
                <a:ea typeface="Libre Franklin Medium"/>
                <a:cs typeface="Libre Franklin Medium"/>
                <a:sym typeface="Libre Franklin Medium"/>
              </a:rPr>
              <a:t>Acquisition</a:t>
            </a:r>
            <a:endParaRPr b="1" sz="1200">
              <a:solidFill>
                <a:srgbClr val="595959"/>
              </a:solidFill>
              <a:latin typeface="Libre Franklin Medium"/>
              <a:ea typeface="Libre Franklin Medium"/>
              <a:cs typeface="Libre Franklin Medium"/>
              <a:sym typeface="Libre Franklin Medium"/>
            </a:endParaRPr>
          </a:p>
        </p:txBody>
      </p:sp>
      <p:sp>
        <p:nvSpPr>
          <p:cNvPr id="305" name="Google Shape;305;p24"/>
          <p:cNvSpPr txBox="1"/>
          <p:nvPr/>
        </p:nvSpPr>
        <p:spPr>
          <a:xfrm>
            <a:off x="2387922" y="1200573"/>
            <a:ext cx="823062" cy="276975"/>
          </a:xfrm>
          <a:prstGeom prst="rect">
            <a:avLst/>
          </a:prstGeom>
          <a:noFill/>
          <a:ln>
            <a:noFill/>
          </a:ln>
        </p:spPr>
        <p:txBody>
          <a:bodyPr anchorCtr="0" anchor="t" bIns="45700" lIns="91400" spcFirstLastPara="1" rIns="91400" wrap="square" tIns="45700">
            <a:noAutofit/>
          </a:bodyPr>
          <a:lstStyle/>
          <a:p>
            <a:pPr indent="0" lvl="0" marL="0" marR="0" rtl="0" algn="l">
              <a:spcBef>
                <a:spcPts val="0"/>
              </a:spcBef>
              <a:spcAft>
                <a:spcPts val="0"/>
              </a:spcAft>
              <a:buNone/>
            </a:pPr>
            <a:r>
              <a:rPr b="1" lang="tr-TR" sz="1200">
                <a:solidFill>
                  <a:srgbClr val="595959"/>
                </a:solidFill>
                <a:latin typeface="Libre Franklin Medium"/>
                <a:ea typeface="Libre Franklin Medium"/>
                <a:cs typeface="Libre Franklin Medium"/>
                <a:sym typeface="Libre Franklin Medium"/>
              </a:rPr>
              <a:t>Customer</a:t>
            </a:r>
            <a:endParaRPr b="1" sz="1200">
              <a:solidFill>
                <a:srgbClr val="595959"/>
              </a:solidFill>
              <a:latin typeface="Libre Franklin Medium"/>
              <a:ea typeface="Libre Franklin Medium"/>
              <a:cs typeface="Libre Franklin Medium"/>
              <a:sym typeface="Libre Franklin Medium"/>
            </a:endParaRPr>
          </a:p>
        </p:txBody>
      </p:sp>
      <p:sp>
        <p:nvSpPr>
          <p:cNvPr descr="FD1DDF730CE4456e89755B07FE1653D0# #Rectangle 13" id="306" name="Google Shape;306;p24"/>
          <p:cNvSpPr/>
          <p:nvPr/>
        </p:nvSpPr>
        <p:spPr>
          <a:xfrm>
            <a:off x="776482" y="4150865"/>
            <a:ext cx="7598366" cy="246221"/>
          </a:xfrm>
          <a:prstGeom prst="rect">
            <a:avLst/>
          </a:prstGeom>
          <a:noFill/>
          <a:ln>
            <a:noFill/>
          </a:ln>
        </p:spPr>
        <p:txBody>
          <a:bodyPr anchorCtr="0" anchor="t" bIns="45700" lIns="91425" spcFirstLastPara="1" rIns="91425" wrap="square" tIns="45700">
            <a:noAutofit/>
          </a:bodyPr>
          <a:lstStyle/>
          <a:p>
            <a:pPr indent="0" lvl="0" marL="0" marR="0" rtl="0" algn="just">
              <a:spcBef>
                <a:spcPts val="0"/>
              </a:spcBef>
              <a:spcAft>
                <a:spcPts val="0"/>
              </a:spcAft>
              <a:buClr>
                <a:srgbClr val="3F3F3F"/>
              </a:buClr>
              <a:buSzPts val="1000"/>
              <a:buFont typeface="Arial"/>
              <a:buNone/>
            </a:pPr>
            <a:r>
              <a:rPr lang="tr-TR" sz="1000">
                <a:solidFill>
                  <a:srgbClr val="3F3F3F"/>
                </a:solidFill>
                <a:latin typeface="Libre Franklin Medium"/>
                <a:ea typeface="Libre Franklin Medium"/>
                <a:cs typeface="Libre Franklin Medium"/>
                <a:sym typeface="Libre Franklin Medium"/>
              </a:rPr>
              <a:t>A torn jacket is soon mended; but hard words bruise the heart of a child. Henry Wadsworth Longfellow</a:t>
            </a:r>
            <a:endParaRPr/>
          </a:p>
        </p:txBody>
      </p:sp>
      <p:sp>
        <p:nvSpPr>
          <p:cNvPr id="307" name="Google Shape;307;p24"/>
          <p:cNvSpPr txBox="1"/>
          <p:nvPr/>
        </p:nvSpPr>
        <p:spPr>
          <a:xfrm>
            <a:off x="763176" y="3585064"/>
            <a:ext cx="1313180" cy="446148"/>
          </a:xfrm>
          <a:prstGeom prst="rect">
            <a:avLst/>
          </a:prstGeom>
          <a:solidFill>
            <a:srgbClr val="DB782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tr-TR" sz="2299">
                <a:solidFill>
                  <a:schemeClr val="lt1"/>
                </a:solidFill>
                <a:latin typeface="Libre Franklin Medium"/>
                <a:ea typeface="Libre Franklin Medium"/>
                <a:cs typeface="Libre Franklin Medium"/>
                <a:sym typeface="Libre Franklin Medium"/>
              </a:rPr>
              <a:t>Business</a:t>
            </a:r>
            <a:endParaRPr sz="2299">
              <a:solidFill>
                <a:schemeClr val="lt1"/>
              </a:solidFill>
              <a:latin typeface="Libre Franklin Medium"/>
              <a:ea typeface="Libre Franklin Medium"/>
              <a:cs typeface="Libre Franklin Medium"/>
              <a:sym typeface="Libre Franklin Medium"/>
            </a:endParaRPr>
          </a:p>
        </p:txBody>
      </p:sp>
      <p:sp>
        <p:nvSpPr>
          <p:cNvPr id="308" name="Google Shape;308;p24"/>
          <p:cNvSpPr txBox="1"/>
          <p:nvPr>
            <p:ph type="title"/>
          </p:nvPr>
        </p:nvSpPr>
        <p:spPr>
          <a:xfrm>
            <a:off x="180975" y="38100"/>
            <a:ext cx="7886700" cy="530225"/>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lt1"/>
              </a:buClr>
              <a:buSzPts val="2400"/>
              <a:buFont typeface="Libre Franklin Medium"/>
              <a:buNone/>
            </a:pPr>
            <a:r>
              <a:t/>
            </a:r>
            <a:endParaRPr/>
          </a:p>
        </p:txBody>
      </p:sp>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80"/>
                                        </p:tgtEl>
                                        <p:attrNameLst>
                                          <p:attrName>style.visibility</p:attrName>
                                        </p:attrNameLst>
                                      </p:cBhvr>
                                      <p:to>
                                        <p:strVal val="visible"/>
                                      </p:to>
                                    </p:set>
                                    <p:animEffect filter="fade" transition="in">
                                      <p:cBhvr>
                                        <p:cTn dur="250"/>
                                        <p:tgtEl>
                                          <p:spTgt spid="280"/>
                                        </p:tgtEl>
                                      </p:cBhvr>
                                    </p:animEffect>
                                  </p:childTnLst>
                                </p:cTn>
                              </p:par>
                            </p:childTnLst>
                          </p:cTn>
                        </p:par>
                        <p:par>
                          <p:cTn fill="hold">
                            <p:stCondLst>
                              <p:cond delay="250"/>
                            </p:stCondLst>
                            <p:childTnLst>
                              <p:par>
                                <p:cTn fill="hold" nodeType="afterEffect" presetClass="entr" presetID="10" presetSubtype="0">
                                  <p:stCondLst>
                                    <p:cond delay="0"/>
                                  </p:stCondLst>
                                  <p:childTnLst>
                                    <p:set>
                                      <p:cBhvr>
                                        <p:cTn dur="1" fill="hold">
                                          <p:stCondLst>
                                            <p:cond delay="0"/>
                                          </p:stCondLst>
                                        </p:cTn>
                                        <p:tgtEl>
                                          <p:spTgt spid="281"/>
                                        </p:tgtEl>
                                        <p:attrNameLst>
                                          <p:attrName>style.visibility</p:attrName>
                                        </p:attrNameLst>
                                      </p:cBhvr>
                                      <p:to>
                                        <p:strVal val="visible"/>
                                      </p:to>
                                    </p:set>
                                    <p:animEffect filter="fade" transition="in">
                                      <p:cBhvr>
                                        <p:cTn dur="250"/>
                                        <p:tgtEl>
                                          <p:spTgt spid="281"/>
                                        </p:tgtEl>
                                      </p:cBhvr>
                                    </p:animEffect>
                                  </p:childTnLst>
                                </p:cTn>
                              </p:par>
                            </p:childTnLst>
                          </p:cTn>
                        </p:par>
                        <p:par>
                          <p:cTn fill="hold">
                            <p:stCondLst>
                              <p:cond delay="500"/>
                            </p:stCondLst>
                            <p:childTnLst>
                              <p:par>
                                <p:cTn fill="hold" nodeType="afterEffect" presetClass="entr" presetID="10" presetSubtype="0">
                                  <p:stCondLst>
                                    <p:cond delay="0"/>
                                  </p:stCondLst>
                                  <p:childTnLst>
                                    <p:set>
                                      <p:cBhvr>
                                        <p:cTn dur="1" fill="hold">
                                          <p:stCondLst>
                                            <p:cond delay="0"/>
                                          </p:stCondLst>
                                        </p:cTn>
                                        <p:tgtEl>
                                          <p:spTgt spid="274"/>
                                        </p:tgtEl>
                                        <p:attrNameLst>
                                          <p:attrName>style.visibility</p:attrName>
                                        </p:attrNameLst>
                                      </p:cBhvr>
                                      <p:to>
                                        <p:strVal val="visible"/>
                                      </p:to>
                                    </p:set>
                                    <p:animEffect filter="fade" transition="in">
                                      <p:cBhvr>
                                        <p:cTn dur="250"/>
                                        <p:tgtEl>
                                          <p:spTgt spid="274"/>
                                        </p:tgtEl>
                                      </p:cBhvr>
                                    </p:animEffect>
                                  </p:childTnLst>
                                </p:cTn>
                              </p:par>
                            </p:childTnLst>
                          </p:cTn>
                        </p:par>
                        <p:par>
                          <p:cTn fill="hold">
                            <p:stCondLst>
                              <p:cond delay="750"/>
                            </p:stCondLst>
                            <p:childTnLst>
                              <p:par>
                                <p:cTn fill="hold" nodeType="afterEffect" presetClass="entr" presetID="10" presetSubtype="0">
                                  <p:stCondLst>
                                    <p:cond delay="0"/>
                                  </p:stCondLst>
                                  <p:childTnLst>
                                    <p:set>
                                      <p:cBhvr>
                                        <p:cTn dur="1" fill="hold">
                                          <p:stCondLst>
                                            <p:cond delay="0"/>
                                          </p:stCondLst>
                                        </p:cTn>
                                        <p:tgtEl>
                                          <p:spTgt spid="275"/>
                                        </p:tgtEl>
                                        <p:attrNameLst>
                                          <p:attrName>style.visibility</p:attrName>
                                        </p:attrNameLst>
                                      </p:cBhvr>
                                      <p:to>
                                        <p:strVal val="visible"/>
                                      </p:to>
                                    </p:set>
                                    <p:animEffect filter="fade" transition="in">
                                      <p:cBhvr>
                                        <p:cTn dur="250"/>
                                        <p:tgtEl>
                                          <p:spTgt spid="275"/>
                                        </p:tgtEl>
                                      </p:cBhvr>
                                    </p:animEffect>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276"/>
                                        </p:tgtEl>
                                        <p:attrNameLst>
                                          <p:attrName>style.visibility</p:attrName>
                                        </p:attrNameLst>
                                      </p:cBhvr>
                                      <p:to>
                                        <p:strVal val="visible"/>
                                      </p:to>
                                    </p:set>
                                    <p:animEffect filter="fade" transition="in">
                                      <p:cBhvr>
                                        <p:cTn dur="250"/>
                                        <p:tgtEl>
                                          <p:spTgt spid="276"/>
                                        </p:tgtEl>
                                      </p:cBhvr>
                                    </p:animEffect>
                                  </p:childTnLst>
                                </p:cTn>
                              </p:par>
                            </p:childTnLst>
                          </p:cTn>
                        </p:par>
                        <p:par>
                          <p:cTn fill="hold">
                            <p:stCondLst>
                              <p:cond delay="1250"/>
                            </p:stCondLst>
                            <p:childTnLst>
                              <p:par>
                                <p:cTn fill="hold" nodeType="afterEffect" presetClass="entr" presetID="10" presetSubtype="0">
                                  <p:stCondLst>
                                    <p:cond delay="0"/>
                                  </p:stCondLst>
                                  <p:childTnLst>
                                    <p:set>
                                      <p:cBhvr>
                                        <p:cTn dur="1" fill="hold">
                                          <p:stCondLst>
                                            <p:cond delay="0"/>
                                          </p:stCondLst>
                                        </p:cTn>
                                        <p:tgtEl>
                                          <p:spTgt spid="277"/>
                                        </p:tgtEl>
                                        <p:attrNameLst>
                                          <p:attrName>style.visibility</p:attrName>
                                        </p:attrNameLst>
                                      </p:cBhvr>
                                      <p:to>
                                        <p:strVal val="visible"/>
                                      </p:to>
                                    </p:set>
                                    <p:animEffect filter="fade" transition="in">
                                      <p:cBhvr>
                                        <p:cTn dur="250"/>
                                        <p:tgtEl>
                                          <p:spTgt spid="277"/>
                                        </p:tgtEl>
                                      </p:cBhvr>
                                    </p:animEffect>
                                  </p:childTnLst>
                                </p:cTn>
                              </p:par>
                            </p:childTnLst>
                          </p:cTn>
                        </p:par>
                        <p:par>
                          <p:cTn fill="hold">
                            <p:stCondLst>
                              <p:cond delay="1500"/>
                            </p:stCondLst>
                            <p:childTnLst>
                              <p:par>
                                <p:cTn fill="hold" nodeType="afterEffect" presetClass="entr" presetID="10" presetSubtype="0">
                                  <p:stCondLst>
                                    <p:cond delay="0"/>
                                  </p:stCondLst>
                                  <p:childTnLst>
                                    <p:set>
                                      <p:cBhvr>
                                        <p:cTn dur="1" fill="hold">
                                          <p:stCondLst>
                                            <p:cond delay="0"/>
                                          </p:stCondLst>
                                        </p:cTn>
                                        <p:tgtEl>
                                          <p:spTgt spid="278"/>
                                        </p:tgtEl>
                                        <p:attrNameLst>
                                          <p:attrName>style.visibility</p:attrName>
                                        </p:attrNameLst>
                                      </p:cBhvr>
                                      <p:to>
                                        <p:strVal val="visible"/>
                                      </p:to>
                                    </p:set>
                                    <p:animEffect filter="fade" transition="in">
                                      <p:cBhvr>
                                        <p:cTn dur="250"/>
                                        <p:tgtEl>
                                          <p:spTgt spid="278"/>
                                        </p:tgtEl>
                                      </p:cBhvr>
                                    </p:animEffect>
                                  </p:childTnLst>
                                </p:cTn>
                              </p:par>
                            </p:childTnLst>
                          </p:cTn>
                        </p:par>
                        <p:par>
                          <p:cTn fill="hold">
                            <p:stCondLst>
                              <p:cond delay="1750"/>
                            </p:stCondLst>
                            <p:childTnLst>
                              <p:par>
                                <p:cTn fill="hold" nodeType="afterEffect" presetClass="entr" presetID="10" presetSubtype="0">
                                  <p:stCondLst>
                                    <p:cond delay="0"/>
                                  </p:stCondLst>
                                  <p:childTnLst>
                                    <p:set>
                                      <p:cBhvr>
                                        <p:cTn dur="1" fill="hold">
                                          <p:stCondLst>
                                            <p:cond delay="0"/>
                                          </p:stCondLst>
                                        </p:cTn>
                                        <p:tgtEl>
                                          <p:spTgt spid="279"/>
                                        </p:tgtEl>
                                        <p:attrNameLst>
                                          <p:attrName>style.visibility</p:attrName>
                                        </p:attrNameLst>
                                      </p:cBhvr>
                                      <p:to>
                                        <p:strVal val="visible"/>
                                      </p:to>
                                    </p:set>
                                    <p:animEffect filter="fade" transition="in">
                                      <p:cBhvr>
                                        <p:cTn dur="250"/>
                                        <p:tgtEl>
                                          <p:spTgt spid="279"/>
                                        </p:tgtEl>
                                      </p:cBhvr>
                                    </p:animEffect>
                                  </p:childTnLst>
                                </p:cTn>
                              </p:par>
                            </p:childTnLst>
                          </p:cTn>
                        </p:par>
                        <p:par>
                          <p:cTn fill="hold">
                            <p:stCondLst>
                              <p:cond delay="2000"/>
                            </p:stCondLst>
                            <p:childTnLst>
                              <p:par>
                                <p:cTn fill="hold" nodeType="afterEffect" presetClass="entr" presetID="10" presetSubtype="0">
                                  <p:stCondLst>
                                    <p:cond delay="0"/>
                                  </p:stCondLst>
                                  <p:childTnLst>
                                    <p:set>
                                      <p:cBhvr>
                                        <p:cTn dur="1" fill="hold">
                                          <p:stCondLst>
                                            <p:cond delay="0"/>
                                          </p:stCondLst>
                                        </p:cTn>
                                        <p:tgtEl>
                                          <p:spTgt spid="282"/>
                                        </p:tgtEl>
                                        <p:attrNameLst>
                                          <p:attrName>style.visibility</p:attrName>
                                        </p:attrNameLst>
                                      </p:cBhvr>
                                      <p:to>
                                        <p:strVal val="visible"/>
                                      </p:to>
                                    </p:set>
                                    <p:animEffect filter="fade" transition="in">
                                      <p:cBhvr>
                                        <p:cTn dur="300"/>
                                        <p:tgtEl>
                                          <p:spTgt spid="282"/>
                                        </p:tgtEl>
                                      </p:cBhvr>
                                    </p:animEffect>
                                  </p:childTnLst>
                                </p:cTn>
                              </p:par>
                            </p:childTnLst>
                          </p:cTn>
                        </p:par>
                        <p:par>
                          <p:cTn fill="hold">
                            <p:stCondLst>
                              <p:cond delay="2300"/>
                            </p:stCondLst>
                            <p:childTnLst>
                              <p:par>
                                <p:cTn fill="hold" nodeType="afterEffect" presetClass="entr" presetID="2" presetSubtype="1">
                                  <p:stCondLst>
                                    <p:cond delay="0"/>
                                  </p:stCondLst>
                                  <p:childTnLst>
                                    <p:set>
                                      <p:cBhvr>
                                        <p:cTn dur="1" fill="hold">
                                          <p:stCondLst>
                                            <p:cond delay="0"/>
                                          </p:stCondLst>
                                        </p:cTn>
                                        <p:tgtEl>
                                          <p:spTgt spid="283"/>
                                        </p:tgtEl>
                                        <p:attrNameLst>
                                          <p:attrName>style.visibility</p:attrName>
                                        </p:attrNameLst>
                                      </p:cBhvr>
                                      <p:to>
                                        <p:strVal val="visible"/>
                                      </p:to>
                                    </p:set>
                                    <p:anim calcmode="lin" valueType="num">
                                      <p:cBhvr additive="base">
                                        <p:cTn dur="500"/>
                                        <p:tgtEl>
                                          <p:spTgt spid="283"/>
                                        </p:tgtEl>
                                        <p:attrNameLst>
                                          <p:attrName>ppt_y</p:attrName>
                                        </p:attrNameLst>
                                      </p:cBhvr>
                                      <p:tavLst>
                                        <p:tav fmla="" tm="0">
                                          <p:val>
                                            <p:strVal val="#ppt_y-1"/>
                                          </p:val>
                                        </p:tav>
                                        <p:tav fmla="" tm="100000">
                                          <p:val>
                                            <p:strVal val="#ppt_y"/>
                                          </p:val>
                                        </p:tav>
                                      </p:tavLst>
                                    </p:anim>
                                  </p:childTnLst>
                                </p:cTn>
                              </p:par>
                            </p:childTnLst>
                          </p:cTn>
                        </p:par>
                        <p:par>
                          <p:cTn fill="hold">
                            <p:stCondLst>
                              <p:cond delay="2800"/>
                            </p:stCondLst>
                            <p:childTnLst>
                              <p:par>
                                <p:cTn fill="hold" nodeType="afterEffect" presetClass="entr" presetID="10" presetSubtype="0">
                                  <p:stCondLst>
                                    <p:cond delay="0"/>
                                  </p:stCondLst>
                                  <p:childTnLst>
                                    <p:set>
                                      <p:cBhvr>
                                        <p:cTn dur="1" fill="hold">
                                          <p:stCondLst>
                                            <p:cond delay="0"/>
                                          </p:stCondLst>
                                        </p:cTn>
                                        <p:tgtEl>
                                          <p:spTgt spid="288"/>
                                        </p:tgtEl>
                                        <p:attrNameLst>
                                          <p:attrName>style.visibility</p:attrName>
                                        </p:attrNameLst>
                                      </p:cBhvr>
                                      <p:to>
                                        <p:strVal val="visible"/>
                                      </p:to>
                                    </p:set>
                                    <p:animEffect filter="fade" transition="in">
                                      <p:cBhvr>
                                        <p:cTn dur="500"/>
                                        <p:tgtEl>
                                          <p:spTgt spid="288"/>
                                        </p:tgtEl>
                                      </p:cBhvr>
                                    </p:animEffect>
                                  </p:childTnLst>
                                </p:cTn>
                              </p:par>
                            </p:childTnLst>
                          </p:cTn>
                        </p:par>
                        <p:par>
                          <p:cTn fill="hold">
                            <p:stCondLst>
                              <p:cond delay="3300"/>
                            </p:stCondLst>
                            <p:childTnLst>
                              <p:par>
                                <p:cTn fill="hold" nodeType="afterEffect" presetClass="entr" presetID="10" presetSubtype="0">
                                  <p:stCondLst>
                                    <p:cond delay="0"/>
                                  </p:stCondLst>
                                  <p:childTnLst>
                                    <p:set>
                                      <p:cBhvr>
                                        <p:cTn dur="1" fill="hold">
                                          <p:stCondLst>
                                            <p:cond delay="0"/>
                                          </p:stCondLst>
                                        </p:cTn>
                                        <p:tgtEl>
                                          <p:spTgt spid="284"/>
                                        </p:tgtEl>
                                        <p:attrNameLst>
                                          <p:attrName>style.visibility</p:attrName>
                                        </p:attrNameLst>
                                      </p:cBhvr>
                                      <p:to>
                                        <p:strVal val="visible"/>
                                      </p:to>
                                    </p:set>
                                    <p:animEffect filter="fade" transition="in">
                                      <p:cBhvr>
                                        <p:cTn dur="300"/>
                                        <p:tgtEl>
                                          <p:spTgt spid="284"/>
                                        </p:tgtEl>
                                      </p:cBhvr>
                                    </p:animEffect>
                                  </p:childTnLst>
                                </p:cTn>
                              </p:par>
                            </p:childTnLst>
                          </p:cTn>
                        </p:par>
                        <p:par>
                          <p:cTn fill="hold">
                            <p:stCondLst>
                              <p:cond delay="3600"/>
                            </p:stCondLst>
                            <p:childTnLst>
                              <p:par>
                                <p:cTn fill="hold" nodeType="afterEffect" presetClass="entr" presetID="2" presetSubtype="4">
                                  <p:stCondLst>
                                    <p:cond delay="0"/>
                                  </p:stCondLst>
                                  <p:childTnLst>
                                    <p:set>
                                      <p:cBhvr>
                                        <p:cTn dur="1" fill="hold">
                                          <p:stCondLst>
                                            <p:cond delay="0"/>
                                          </p:stCondLst>
                                        </p:cTn>
                                        <p:tgtEl>
                                          <p:spTgt spid="285"/>
                                        </p:tgtEl>
                                        <p:attrNameLst>
                                          <p:attrName>style.visibility</p:attrName>
                                        </p:attrNameLst>
                                      </p:cBhvr>
                                      <p:to>
                                        <p:strVal val="visible"/>
                                      </p:to>
                                    </p:set>
                                    <p:anim calcmode="lin" valueType="num">
                                      <p:cBhvr additive="base">
                                        <p:cTn dur="500"/>
                                        <p:tgtEl>
                                          <p:spTgt spid="285"/>
                                        </p:tgtEl>
                                        <p:attrNameLst>
                                          <p:attrName>ppt_y</p:attrName>
                                        </p:attrNameLst>
                                      </p:cBhvr>
                                      <p:tavLst>
                                        <p:tav fmla="" tm="0">
                                          <p:val>
                                            <p:strVal val="#ppt_y+1"/>
                                          </p:val>
                                        </p:tav>
                                        <p:tav fmla="" tm="100000">
                                          <p:val>
                                            <p:strVal val="#ppt_y"/>
                                          </p:val>
                                        </p:tav>
                                      </p:tavLst>
                                    </p:anim>
                                  </p:childTnLst>
                                </p:cTn>
                              </p:par>
                            </p:childTnLst>
                          </p:cTn>
                        </p:par>
                        <p:par>
                          <p:cTn fill="hold">
                            <p:stCondLst>
                              <p:cond delay="4100"/>
                            </p:stCondLst>
                            <p:childTnLst>
                              <p:par>
                                <p:cTn fill="hold" nodeType="afterEffect" presetClass="entr" presetID="10" presetSubtype="0">
                                  <p:stCondLst>
                                    <p:cond delay="0"/>
                                  </p:stCondLst>
                                  <p:childTnLst>
                                    <p:set>
                                      <p:cBhvr>
                                        <p:cTn dur="1" fill="hold">
                                          <p:stCondLst>
                                            <p:cond delay="0"/>
                                          </p:stCondLst>
                                        </p:cTn>
                                        <p:tgtEl>
                                          <p:spTgt spid="290"/>
                                        </p:tgtEl>
                                        <p:attrNameLst>
                                          <p:attrName>style.visibility</p:attrName>
                                        </p:attrNameLst>
                                      </p:cBhvr>
                                      <p:to>
                                        <p:strVal val="visible"/>
                                      </p:to>
                                    </p:set>
                                    <p:animEffect filter="fade" transition="in">
                                      <p:cBhvr>
                                        <p:cTn dur="500"/>
                                        <p:tgtEl>
                                          <p:spTgt spid="290"/>
                                        </p:tgtEl>
                                      </p:cBhvr>
                                    </p:animEffect>
                                  </p:childTnLst>
                                </p:cTn>
                              </p:par>
                            </p:childTnLst>
                          </p:cTn>
                        </p:par>
                        <p:par>
                          <p:cTn fill="hold">
                            <p:stCondLst>
                              <p:cond delay="4600"/>
                            </p:stCondLst>
                            <p:childTnLst>
                              <p:par>
                                <p:cTn fill="hold" nodeType="afterEffect" presetClass="entr" presetID="10" presetSubtype="0">
                                  <p:stCondLst>
                                    <p:cond delay="0"/>
                                  </p:stCondLst>
                                  <p:childTnLst>
                                    <p:set>
                                      <p:cBhvr>
                                        <p:cTn dur="1" fill="hold">
                                          <p:stCondLst>
                                            <p:cond delay="0"/>
                                          </p:stCondLst>
                                        </p:cTn>
                                        <p:tgtEl>
                                          <p:spTgt spid="291"/>
                                        </p:tgtEl>
                                        <p:attrNameLst>
                                          <p:attrName>style.visibility</p:attrName>
                                        </p:attrNameLst>
                                      </p:cBhvr>
                                      <p:to>
                                        <p:strVal val="visible"/>
                                      </p:to>
                                    </p:set>
                                    <p:animEffect filter="fade" transition="in">
                                      <p:cBhvr>
                                        <p:cTn dur="300"/>
                                        <p:tgtEl>
                                          <p:spTgt spid="291"/>
                                        </p:tgtEl>
                                      </p:cBhvr>
                                    </p:animEffect>
                                  </p:childTnLst>
                                </p:cTn>
                              </p:par>
                            </p:childTnLst>
                          </p:cTn>
                        </p:par>
                        <p:par>
                          <p:cTn fill="hold">
                            <p:stCondLst>
                              <p:cond delay="4900"/>
                            </p:stCondLst>
                            <p:childTnLst>
                              <p:par>
                                <p:cTn fill="hold" nodeType="afterEffect" presetClass="entr" presetID="2" presetSubtype="1">
                                  <p:stCondLst>
                                    <p:cond delay="0"/>
                                  </p:stCondLst>
                                  <p:childTnLst>
                                    <p:set>
                                      <p:cBhvr>
                                        <p:cTn dur="1" fill="hold">
                                          <p:stCondLst>
                                            <p:cond delay="0"/>
                                          </p:stCondLst>
                                        </p:cTn>
                                        <p:tgtEl>
                                          <p:spTgt spid="292"/>
                                        </p:tgtEl>
                                        <p:attrNameLst>
                                          <p:attrName>style.visibility</p:attrName>
                                        </p:attrNameLst>
                                      </p:cBhvr>
                                      <p:to>
                                        <p:strVal val="visible"/>
                                      </p:to>
                                    </p:set>
                                    <p:anim calcmode="lin" valueType="num">
                                      <p:cBhvr additive="base">
                                        <p:cTn dur="500"/>
                                        <p:tgtEl>
                                          <p:spTgt spid="292"/>
                                        </p:tgtEl>
                                        <p:attrNameLst>
                                          <p:attrName>ppt_y</p:attrName>
                                        </p:attrNameLst>
                                      </p:cBhvr>
                                      <p:tavLst>
                                        <p:tav fmla="" tm="0">
                                          <p:val>
                                            <p:strVal val="#ppt_y-1"/>
                                          </p:val>
                                        </p:tav>
                                        <p:tav fmla="" tm="100000">
                                          <p:val>
                                            <p:strVal val="#ppt_y"/>
                                          </p:val>
                                        </p:tav>
                                      </p:tavLst>
                                    </p:anim>
                                  </p:childTnLst>
                                </p:cTn>
                              </p:par>
                            </p:childTnLst>
                          </p:cTn>
                        </p:par>
                        <p:par>
                          <p:cTn fill="hold">
                            <p:stCondLst>
                              <p:cond delay="5400"/>
                            </p:stCondLst>
                            <p:childTnLst>
                              <p:par>
                                <p:cTn fill="hold" nodeType="afterEffect" presetClass="entr" presetID="10" presetSubtype="0">
                                  <p:stCondLst>
                                    <p:cond delay="0"/>
                                  </p:stCondLst>
                                  <p:childTnLst>
                                    <p:set>
                                      <p:cBhvr>
                                        <p:cTn dur="1" fill="hold">
                                          <p:stCondLst>
                                            <p:cond delay="0"/>
                                          </p:stCondLst>
                                        </p:cTn>
                                        <p:tgtEl>
                                          <p:spTgt spid="293"/>
                                        </p:tgtEl>
                                        <p:attrNameLst>
                                          <p:attrName>style.visibility</p:attrName>
                                        </p:attrNameLst>
                                      </p:cBhvr>
                                      <p:to>
                                        <p:strVal val="visible"/>
                                      </p:to>
                                    </p:set>
                                    <p:animEffect filter="fade" transition="in">
                                      <p:cBhvr>
                                        <p:cTn dur="500"/>
                                        <p:tgtEl>
                                          <p:spTgt spid="293"/>
                                        </p:tgtEl>
                                      </p:cBhvr>
                                    </p:animEffect>
                                  </p:childTnLst>
                                </p:cTn>
                              </p:par>
                            </p:childTnLst>
                          </p:cTn>
                        </p:par>
                        <p:par>
                          <p:cTn fill="hold">
                            <p:stCondLst>
                              <p:cond delay="5900"/>
                            </p:stCondLst>
                            <p:childTnLst>
                              <p:par>
                                <p:cTn fill="hold" nodeType="afterEffect" presetClass="entr" presetID="10" presetSubtype="0">
                                  <p:stCondLst>
                                    <p:cond delay="0"/>
                                  </p:stCondLst>
                                  <p:childTnLst>
                                    <p:set>
                                      <p:cBhvr>
                                        <p:cTn dur="1" fill="hold">
                                          <p:stCondLst>
                                            <p:cond delay="0"/>
                                          </p:stCondLst>
                                        </p:cTn>
                                        <p:tgtEl>
                                          <p:spTgt spid="294"/>
                                        </p:tgtEl>
                                        <p:attrNameLst>
                                          <p:attrName>style.visibility</p:attrName>
                                        </p:attrNameLst>
                                      </p:cBhvr>
                                      <p:to>
                                        <p:strVal val="visible"/>
                                      </p:to>
                                    </p:set>
                                    <p:animEffect filter="fade" transition="in">
                                      <p:cBhvr>
                                        <p:cTn dur="300"/>
                                        <p:tgtEl>
                                          <p:spTgt spid="294"/>
                                        </p:tgtEl>
                                      </p:cBhvr>
                                    </p:animEffect>
                                  </p:childTnLst>
                                </p:cTn>
                              </p:par>
                            </p:childTnLst>
                          </p:cTn>
                        </p:par>
                        <p:par>
                          <p:cTn fill="hold">
                            <p:stCondLst>
                              <p:cond delay="6200"/>
                            </p:stCondLst>
                            <p:childTnLst>
                              <p:par>
                                <p:cTn fill="hold" nodeType="afterEffect" presetClass="entr" presetID="2" presetSubtype="4">
                                  <p:stCondLst>
                                    <p:cond delay="0"/>
                                  </p:stCondLst>
                                  <p:childTnLst>
                                    <p:set>
                                      <p:cBhvr>
                                        <p:cTn dur="1" fill="hold">
                                          <p:stCondLst>
                                            <p:cond delay="0"/>
                                          </p:stCondLst>
                                        </p:cTn>
                                        <p:tgtEl>
                                          <p:spTgt spid="295"/>
                                        </p:tgtEl>
                                        <p:attrNameLst>
                                          <p:attrName>style.visibility</p:attrName>
                                        </p:attrNameLst>
                                      </p:cBhvr>
                                      <p:to>
                                        <p:strVal val="visible"/>
                                      </p:to>
                                    </p:set>
                                    <p:anim calcmode="lin" valueType="num">
                                      <p:cBhvr additive="base">
                                        <p:cTn dur="500"/>
                                        <p:tgtEl>
                                          <p:spTgt spid="295"/>
                                        </p:tgtEl>
                                        <p:attrNameLst>
                                          <p:attrName>ppt_y</p:attrName>
                                        </p:attrNameLst>
                                      </p:cBhvr>
                                      <p:tavLst>
                                        <p:tav fmla="" tm="0">
                                          <p:val>
                                            <p:strVal val="#ppt_y+1"/>
                                          </p:val>
                                        </p:tav>
                                        <p:tav fmla="" tm="100000">
                                          <p:val>
                                            <p:strVal val="#ppt_y"/>
                                          </p:val>
                                        </p:tav>
                                      </p:tavLst>
                                    </p:anim>
                                  </p:childTnLst>
                                </p:cTn>
                              </p:par>
                            </p:childTnLst>
                          </p:cTn>
                        </p:par>
                        <p:par>
                          <p:cTn fill="hold">
                            <p:stCondLst>
                              <p:cond delay="6700"/>
                            </p:stCondLst>
                            <p:childTnLst>
                              <p:par>
                                <p:cTn fill="hold" nodeType="afterEffect" presetClass="entr" presetID="10" presetSubtype="0">
                                  <p:stCondLst>
                                    <p:cond delay="0"/>
                                  </p:stCondLst>
                                  <p:childTnLst>
                                    <p:set>
                                      <p:cBhvr>
                                        <p:cTn dur="1" fill="hold">
                                          <p:stCondLst>
                                            <p:cond delay="0"/>
                                          </p:stCondLst>
                                        </p:cTn>
                                        <p:tgtEl>
                                          <p:spTgt spid="296"/>
                                        </p:tgtEl>
                                        <p:attrNameLst>
                                          <p:attrName>style.visibility</p:attrName>
                                        </p:attrNameLst>
                                      </p:cBhvr>
                                      <p:to>
                                        <p:strVal val="visible"/>
                                      </p:to>
                                    </p:set>
                                    <p:animEffect filter="fade" transition="in">
                                      <p:cBhvr>
                                        <p:cTn dur="500"/>
                                        <p:tgtEl>
                                          <p:spTgt spid="296"/>
                                        </p:tgtEl>
                                      </p:cBhvr>
                                    </p:animEffect>
                                  </p:childTnLst>
                                </p:cTn>
                              </p:par>
                            </p:childTnLst>
                          </p:cTn>
                        </p:par>
                        <p:par>
                          <p:cTn fill="hold">
                            <p:stCondLst>
                              <p:cond delay="7200"/>
                            </p:stCondLst>
                            <p:childTnLst>
                              <p:par>
                                <p:cTn fill="hold" nodeType="afterEffect" presetClass="entr" presetID="10" presetSubtype="0">
                                  <p:stCondLst>
                                    <p:cond delay="0"/>
                                  </p:stCondLst>
                                  <p:childTnLst>
                                    <p:set>
                                      <p:cBhvr>
                                        <p:cTn dur="1" fill="hold">
                                          <p:stCondLst>
                                            <p:cond delay="0"/>
                                          </p:stCondLst>
                                        </p:cTn>
                                        <p:tgtEl>
                                          <p:spTgt spid="297"/>
                                        </p:tgtEl>
                                        <p:attrNameLst>
                                          <p:attrName>style.visibility</p:attrName>
                                        </p:attrNameLst>
                                      </p:cBhvr>
                                      <p:to>
                                        <p:strVal val="visible"/>
                                      </p:to>
                                    </p:set>
                                    <p:animEffect filter="fade" transition="in">
                                      <p:cBhvr>
                                        <p:cTn dur="300"/>
                                        <p:tgtEl>
                                          <p:spTgt spid="297"/>
                                        </p:tgtEl>
                                      </p:cBhvr>
                                    </p:animEffect>
                                  </p:childTnLst>
                                </p:cTn>
                              </p:par>
                            </p:childTnLst>
                          </p:cTn>
                        </p:par>
                        <p:par>
                          <p:cTn fill="hold">
                            <p:stCondLst>
                              <p:cond delay="7500"/>
                            </p:stCondLst>
                            <p:childTnLst>
                              <p:par>
                                <p:cTn fill="hold" nodeType="afterEffect" presetClass="entr" presetID="2" presetSubtype="1">
                                  <p:stCondLst>
                                    <p:cond delay="0"/>
                                  </p:stCondLst>
                                  <p:childTnLst>
                                    <p:set>
                                      <p:cBhvr>
                                        <p:cTn dur="1" fill="hold">
                                          <p:stCondLst>
                                            <p:cond delay="0"/>
                                          </p:stCondLst>
                                        </p:cTn>
                                        <p:tgtEl>
                                          <p:spTgt spid="298"/>
                                        </p:tgtEl>
                                        <p:attrNameLst>
                                          <p:attrName>style.visibility</p:attrName>
                                        </p:attrNameLst>
                                      </p:cBhvr>
                                      <p:to>
                                        <p:strVal val="visible"/>
                                      </p:to>
                                    </p:set>
                                    <p:anim calcmode="lin" valueType="num">
                                      <p:cBhvr additive="base">
                                        <p:cTn dur="500"/>
                                        <p:tgtEl>
                                          <p:spTgt spid="298"/>
                                        </p:tgtEl>
                                        <p:attrNameLst>
                                          <p:attrName>ppt_y</p:attrName>
                                        </p:attrNameLst>
                                      </p:cBhvr>
                                      <p:tavLst>
                                        <p:tav fmla="" tm="0">
                                          <p:val>
                                            <p:strVal val="#ppt_y-1"/>
                                          </p:val>
                                        </p:tav>
                                        <p:tav fmla="" tm="100000">
                                          <p:val>
                                            <p:strVal val="#ppt_y"/>
                                          </p:val>
                                        </p:tav>
                                      </p:tavLst>
                                    </p:anim>
                                  </p:childTnLst>
                                </p:cTn>
                              </p:par>
                            </p:childTnLst>
                          </p:cTn>
                        </p:par>
                        <p:par>
                          <p:cTn fill="hold">
                            <p:stCondLst>
                              <p:cond delay="8000"/>
                            </p:stCondLst>
                            <p:childTnLst>
                              <p:par>
                                <p:cTn fill="hold" nodeType="afterEffect" presetClass="entr" presetID="10" presetSubtype="0">
                                  <p:stCondLst>
                                    <p:cond delay="0"/>
                                  </p:stCondLst>
                                  <p:childTnLst>
                                    <p:set>
                                      <p:cBhvr>
                                        <p:cTn dur="1" fill="hold">
                                          <p:stCondLst>
                                            <p:cond delay="0"/>
                                          </p:stCondLst>
                                        </p:cTn>
                                        <p:tgtEl>
                                          <p:spTgt spid="299"/>
                                        </p:tgtEl>
                                        <p:attrNameLst>
                                          <p:attrName>style.visibility</p:attrName>
                                        </p:attrNameLst>
                                      </p:cBhvr>
                                      <p:to>
                                        <p:strVal val="visible"/>
                                      </p:to>
                                    </p:set>
                                    <p:animEffect filter="fade" transition="in">
                                      <p:cBhvr>
                                        <p:cTn dur="500"/>
                                        <p:tgtEl>
                                          <p:spTgt spid="299"/>
                                        </p:tgtEl>
                                      </p:cBhvr>
                                    </p:animEffect>
                                  </p:childTnLst>
                                </p:cTn>
                              </p:par>
                            </p:childTnLst>
                          </p:cTn>
                        </p:par>
                        <p:par>
                          <p:cTn fill="hold">
                            <p:stCondLst>
                              <p:cond delay="8500"/>
                            </p:stCondLst>
                            <p:childTnLst>
                              <p:par>
                                <p:cTn fill="hold" nodeType="afterEffect" presetClass="entr" presetID="10" presetSubtype="0">
                                  <p:stCondLst>
                                    <p:cond delay="0"/>
                                  </p:stCondLst>
                                  <p:childTnLst>
                                    <p:set>
                                      <p:cBhvr>
                                        <p:cTn dur="1" fill="hold">
                                          <p:stCondLst>
                                            <p:cond delay="0"/>
                                          </p:stCondLst>
                                        </p:cTn>
                                        <p:tgtEl>
                                          <p:spTgt spid="286"/>
                                        </p:tgtEl>
                                        <p:attrNameLst>
                                          <p:attrName>style.visibility</p:attrName>
                                        </p:attrNameLst>
                                      </p:cBhvr>
                                      <p:to>
                                        <p:strVal val="visible"/>
                                      </p:to>
                                    </p:set>
                                    <p:animEffect filter="fade" transition="in">
                                      <p:cBhvr>
                                        <p:cTn dur="300"/>
                                        <p:tgtEl>
                                          <p:spTgt spid="286"/>
                                        </p:tgtEl>
                                      </p:cBhvr>
                                    </p:animEffect>
                                  </p:childTnLst>
                                </p:cTn>
                              </p:par>
                            </p:childTnLst>
                          </p:cTn>
                        </p:par>
                        <p:par>
                          <p:cTn fill="hold">
                            <p:stCondLst>
                              <p:cond delay="8800"/>
                            </p:stCondLst>
                            <p:childTnLst>
                              <p:par>
                                <p:cTn fill="hold" nodeType="afterEffect" presetClass="entr" presetID="2" presetSubtype="4">
                                  <p:stCondLst>
                                    <p:cond delay="0"/>
                                  </p:stCondLst>
                                  <p:childTnLst>
                                    <p:set>
                                      <p:cBhvr>
                                        <p:cTn dur="1" fill="hold">
                                          <p:stCondLst>
                                            <p:cond delay="0"/>
                                          </p:stCondLst>
                                        </p:cTn>
                                        <p:tgtEl>
                                          <p:spTgt spid="287"/>
                                        </p:tgtEl>
                                        <p:attrNameLst>
                                          <p:attrName>style.visibility</p:attrName>
                                        </p:attrNameLst>
                                      </p:cBhvr>
                                      <p:to>
                                        <p:strVal val="visible"/>
                                      </p:to>
                                    </p:set>
                                    <p:anim calcmode="lin" valueType="num">
                                      <p:cBhvr additive="base">
                                        <p:cTn dur="500"/>
                                        <p:tgtEl>
                                          <p:spTgt spid="287"/>
                                        </p:tgtEl>
                                        <p:attrNameLst>
                                          <p:attrName>ppt_y</p:attrName>
                                        </p:attrNameLst>
                                      </p:cBhvr>
                                      <p:tavLst>
                                        <p:tav fmla="" tm="0">
                                          <p:val>
                                            <p:strVal val="#ppt_y+1"/>
                                          </p:val>
                                        </p:tav>
                                        <p:tav fmla="" tm="100000">
                                          <p:val>
                                            <p:strVal val="#ppt_y"/>
                                          </p:val>
                                        </p:tav>
                                      </p:tavLst>
                                    </p:anim>
                                  </p:childTnLst>
                                </p:cTn>
                              </p:par>
                            </p:childTnLst>
                          </p:cTn>
                        </p:par>
                        <p:par>
                          <p:cTn fill="hold">
                            <p:stCondLst>
                              <p:cond delay="9300"/>
                            </p:stCondLst>
                            <p:childTnLst>
                              <p:par>
                                <p:cTn fill="hold" nodeType="afterEffect" presetClass="entr" presetID="10" presetSubtype="0">
                                  <p:stCondLst>
                                    <p:cond delay="0"/>
                                  </p:stCondLst>
                                  <p:childTnLst>
                                    <p:set>
                                      <p:cBhvr>
                                        <p:cTn dur="1" fill="hold">
                                          <p:stCondLst>
                                            <p:cond delay="0"/>
                                          </p:stCondLst>
                                        </p:cTn>
                                        <p:tgtEl>
                                          <p:spTgt spid="289"/>
                                        </p:tgtEl>
                                        <p:attrNameLst>
                                          <p:attrName>style.visibility</p:attrName>
                                        </p:attrNameLst>
                                      </p:cBhvr>
                                      <p:to>
                                        <p:strVal val="visible"/>
                                      </p:to>
                                    </p:set>
                                    <p:animEffect filter="fade" transition="in">
                                      <p:cBhvr>
                                        <p:cTn dur="500"/>
                                        <p:tgtEl>
                                          <p:spTgt spid="289"/>
                                        </p:tgtEl>
                                      </p:cBhvr>
                                    </p:animEffect>
                                  </p:childTnLst>
                                </p:cTn>
                              </p:par>
                            </p:childTnLst>
                          </p:cTn>
                        </p:par>
                        <p:par>
                          <p:cTn fill="hold">
                            <p:stCondLst>
                              <p:cond delay="9800"/>
                            </p:stCondLst>
                            <p:childTnLst>
                              <p:par>
                                <p:cTn fill="hold" nodeType="afterEffect" presetClass="entr" presetID="10" presetSubtype="0">
                                  <p:stCondLst>
                                    <p:cond delay="0"/>
                                  </p:stCondLst>
                                  <p:childTnLst>
                                    <p:set>
                                      <p:cBhvr>
                                        <p:cTn dur="1" fill="hold">
                                          <p:stCondLst>
                                            <p:cond delay="0"/>
                                          </p:stCondLst>
                                        </p:cTn>
                                        <p:tgtEl>
                                          <p:spTgt spid="300"/>
                                        </p:tgtEl>
                                        <p:attrNameLst>
                                          <p:attrName>style.visibility</p:attrName>
                                        </p:attrNameLst>
                                      </p:cBhvr>
                                      <p:to>
                                        <p:strVal val="visible"/>
                                      </p:to>
                                    </p:set>
                                    <p:animEffect filter="fade" transition="in">
                                      <p:cBhvr>
                                        <p:cTn dur="500"/>
                                        <p:tgtEl>
                                          <p:spTgt spid="300"/>
                                        </p:tgtEl>
                                      </p:cBhvr>
                                    </p:animEffect>
                                  </p:childTnLst>
                                </p:cTn>
                              </p:par>
                            </p:childTnLst>
                          </p:cTn>
                        </p:par>
                        <p:par>
                          <p:cTn fill="hold">
                            <p:stCondLst>
                              <p:cond delay="10300"/>
                            </p:stCondLst>
                            <p:childTnLst>
                              <p:par>
                                <p:cTn fill="hold" nodeType="afterEffect" presetClass="entr" presetID="2" presetSubtype="4">
                                  <p:stCondLst>
                                    <p:cond delay="0"/>
                                  </p:stCondLst>
                                  <p:childTnLst>
                                    <p:set>
                                      <p:cBhvr>
                                        <p:cTn dur="1" fill="hold">
                                          <p:stCondLst>
                                            <p:cond delay="0"/>
                                          </p:stCondLst>
                                        </p:cTn>
                                        <p:tgtEl>
                                          <p:spTgt spid="300"/>
                                        </p:tgtEl>
                                        <p:attrNameLst>
                                          <p:attrName>style.visibility</p:attrName>
                                        </p:attrNameLst>
                                      </p:cBhvr>
                                      <p:to>
                                        <p:strVal val="visible"/>
                                      </p:to>
                                    </p:set>
                                    <p:anim calcmode="lin" valueType="num">
                                      <p:cBhvr additive="base">
                                        <p:cTn dur="500"/>
                                        <p:tgtEl>
                                          <p:spTgt spid="300"/>
                                        </p:tgtEl>
                                        <p:attrNameLst>
                                          <p:attrName>ppt_y</p:attrName>
                                        </p:attrNameLst>
                                      </p:cBhvr>
                                      <p:tavLst>
                                        <p:tav fmla="" tm="0">
                                          <p:val>
                                            <p:strVal val="#ppt_y+1"/>
                                          </p:val>
                                        </p:tav>
                                        <p:tav fmla="" tm="100000">
                                          <p:val>
                                            <p:strVal val="#ppt_y"/>
                                          </p:val>
                                        </p:tav>
                                      </p:tavLst>
                                    </p:anim>
                                  </p:childTnLst>
                                </p:cTn>
                              </p:par>
                            </p:childTnLst>
                          </p:cTn>
                        </p:par>
                        <p:par>
                          <p:cTn fill="hold">
                            <p:stCondLst>
                              <p:cond delay="10800"/>
                            </p:stCondLst>
                            <p:childTnLst>
                              <p:par>
                                <p:cTn fill="hold" nodeType="afterEffect" presetClass="entr" presetID="10" presetSubtype="0">
                                  <p:stCondLst>
                                    <p:cond delay="0"/>
                                  </p:stCondLst>
                                  <p:childTnLst>
                                    <p:set>
                                      <p:cBhvr>
                                        <p:cTn dur="1" fill="hold">
                                          <p:stCondLst>
                                            <p:cond delay="0"/>
                                          </p:stCondLst>
                                        </p:cTn>
                                        <p:tgtEl>
                                          <p:spTgt spid="301"/>
                                        </p:tgtEl>
                                        <p:attrNameLst>
                                          <p:attrName>style.visibility</p:attrName>
                                        </p:attrNameLst>
                                      </p:cBhvr>
                                      <p:to>
                                        <p:strVal val="visible"/>
                                      </p:to>
                                    </p:set>
                                    <p:animEffect filter="fade" transition="in">
                                      <p:cBhvr>
                                        <p:cTn dur="500"/>
                                        <p:tgtEl>
                                          <p:spTgt spid="301"/>
                                        </p:tgtEl>
                                      </p:cBhvr>
                                    </p:animEffect>
                                  </p:childTnLst>
                                </p:cTn>
                              </p:par>
                            </p:childTnLst>
                          </p:cTn>
                        </p:par>
                        <p:par>
                          <p:cTn fill="hold">
                            <p:stCondLst>
                              <p:cond delay="11300"/>
                            </p:stCondLst>
                            <p:childTnLst>
                              <p:par>
                                <p:cTn fill="hold" nodeType="afterEffect" presetClass="entr" presetID="2" presetSubtype="4">
                                  <p:stCondLst>
                                    <p:cond delay="0"/>
                                  </p:stCondLst>
                                  <p:childTnLst>
                                    <p:set>
                                      <p:cBhvr>
                                        <p:cTn dur="1" fill="hold">
                                          <p:stCondLst>
                                            <p:cond delay="0"/>
                                          </p:stCondLst>
                                        </p:cTn>
                                        <p:tgtEl>
                                          <p:spTgt spid="301"/>
                                        </p:tgtEl>
                                        <p:attrNameLst>
                                          <p:attrName>style.visibility</p:attrName>
                                        </p:attrNameLst>
                                      </p:cBhvr>
                                      <p:to>
                                        <p:strVal val="visible"/>
                                      </p:to>
                                    </p:set>
                                    <p:anim calcmode="lin" valueType="num">
                                      <p:cBhvr additive="base">
                                        <p:cTn dur="500"/>
                                        <p:tgtEl>
                                          <p:spTgt spid="301"/>
                                        </p:tgtEl>
                                        <p:attrNameLst>
                                          <p:attrName>ppt_y</p:attrName>
                                        </p:attrNameLst>
                                      </p:cBhvr>
                                      <p:tavLst>
                                        <p:tav fmla="" tm="0">
                                          <p:val>
                                            <p:strVal val="#ppt_y+1"/>
                                          </p:val>
                                        </p:tav>
                                        <p:tav fmla="" tm="100000">
                                          <p:val>
                                            <p:strVal val="#ppt_y"/>
                                          </p:val>
                                        </p:tav>
                                      </p:tavLst>
                                    </p:anim>
                                  </p:childTnLst>
                                </p:cTn>
                              </p:par>
                            </p:childTnLst>
                          </p:cTn>
                        </p:par>
                        <p:par>
                          <p:cTn fill="hold">
                            <p:stCondLst>
                              <p:cond delay="11800"/>
                            </p:stCondLst>
                            <p:childTnLst>
                              <p:par>
                                <p:cTn fill="hold" nodeType="afterEffect" presetClass="entr" presetID="10" presetSubtype="0">
                                  <p:stCondLst>
                                    <p:cond delay="0"/>
                                  </p:stCondLst>
                                  <p:childTnLst>
                                    <p:set>
                                      <p:cBhvr>
                                        <p:cTn dur="1" fill="hold">
                                          <p:stCondLst>
                                            <p:cond delay="0"/>
                                          </p:stCondLst>
                                        </p:cTn>
                                        <p:tgtEl>
                                          <p:spTgt spid="302"/>
                                        </p:tgtEl>
                                        <p:attrNameLst>
                                          <p:attrName>style.visibility</p:attrName>
                                        </p:attrNameLst>
                                      </p:cBhvr>
                                      <p:to>
                                        <p:strVal val="visible"/>
                                      </p:to>
                                    </p:set>
                                    <p:animEffect filter="fade" transition="in">
                                      <p:cBhvr>
                                        <p:cTn dur="500"/>
                                        <p:tgtEl>
                                          <p:spTgt spid="302"/>
                                        </p:tgtEl>
                                      </p:cBhvr>
                                    </p:animEffect>
                                  </p:childTnLst>
                                </p:cTn>
                              </p:par>
                            </p:childTnLst>
                          </p:cTn>
                        </p:par>
                        <p:par>
                          <p:cTn fill="hold">
                            <p:stCondLst>
                              <p:cond delay="12300"/>
                            </p:stCondLst>
                            <p:childTnLst>
                              <p:par>
                                <p:cTn fill="hold" nodeType="afterEffect" presetClass="entr" presetID="2" presetSubtype="4">
                                  <p:stCondLst>
                                    <p:cond delay="0"/>
                                  </p:stCondLst>
                                  <p:childTnLst>
                                    <p:set>
                                      <p:cBhvr>
                                        <p:cTn dur="1" fill="hold">
                                          <p:stCondLst>
                                            <p:cond delay="0"/>
                                          </p:stCondLst>
                                        </p:cTn>
                                        <p:tgtEl>
                                          <p:spTgt spid="302"/>
                                        </p:tgtEl>
                                        <p:attrNameLst>
                                          <p:attrName>style.visibility</p:attrName>
                                        </p:attrNameLst>
                                      </p:cBhvr>
                                      <p:to>
                                        <p:strVal val="visible"/>
                                      </p:to>
                                    </p:set>
                                    <p:anim calcmode="lin" valueType="num">
                                      <p:cBhvr additive="base">
                                        <p:cTn dur="500"/>
                                        <p:tgtEl>
                                          <p:spTgt spid="302"/>
                                        </p:tgtEl>
                                        <p:attrNameLst>
                                          <p:attrName>ppt_y</p:attrName>
                                        </p:attrNameLst>
                                      </p:cBhvr>
                                      <p:tavLst>
                                        <p:tav fmla="" tm="0">
                                          <p:val>
                                            <p:strVal val="#ppt_y+1"/>
                                          </p:val>
                                        </p:tav>
                                        <p:tav fmla="" tm="100000">
                                          <p:val>
                                            <p:strVal val="#ppt_y"/>
                                          </p:val>
                                        </p:tav>
                                      </p:tavLst>
                                    </p:anim>
                                  </p:childTnLst>
                                </p:cTn>
                              </p:par>
                            </p:childTnLst>
                          </p:cTn>
                        </p:par>
                        <p:par>
                          <p:cTn fill="hold">
                            <p:stCondLst>
                              <p:cond delay="12800"/>
                            </p:stCondLst>
                            <p:childTnLst>
                              <p:par>
                                <p:cTn fill="hold" nodeType="afterEffect" presetClass="entr" presetID="10" presetSubtype="0">
                                  <p:stCondLst>
                                    <p:cond delay="0"/>
                                  </p:stCondLst>
                                  <p:childTnLst>
                                    <p:set>
                                      <p:cBhvr>
                                        <p:cTn dur="1" fill="hold">
                                          <p:stCondLst>
                                            <p:cond delay="0"/>
                                          </p:stCondLst>
                                        </p:cTn>
                                        <p:tgtEl>
                                          <p:spTgt spid="303"/>
                                        </p:tgtEl>
                                        <p:attrNameLst>
                                          <p:attrName>style.visibility</p:attrName>
                                        </p:attrNameLst>
                                      </p:cBhvr>
                                      <p:to>
                                        <p:strVal val="visible"/>
                                      </p:to>
                                    </p:set>
                                    <p:animEffect filter="fade" transition="in">
                                      <p:cBhvr>
                                        <p:cTn dur="500"/>
                                        <p:tgtEl>
                                          <p:spTgt spid="303"/>
                                        </p:tgtEl>
                                      </p:cBhvr>
                                    </p:animEffect>
                                  </p:childTnLst>
                                </p:cTn>
                              </p:par>
                            </p:childTnLst>
                          </p:cTn>
                        </p:par>
                        <p:par>
                          <p:cTn fill="hold">
                            <p:stCondLst>
                              <p:cond delay="13300"/>
                            </p:stCondLst>
                            <p:childTnLst>
                              <p:par>
                                <p:cTn fill="hold" nodeType="afterEffect" presetClass="entr" presetID="2" presetSubtype="1">
                                  <p:stCondLst>
                                    <p:cond delay="0"/>
                                  </p:stCondLst>
                                  <p:childTnLst>
                                    <p:set>
                                      <p:cBhvr>
                                        <p:cTn dur="1" fill="hold">
                                          <p:stCondLst>
                                            <p:cond delay="0"/>
                                          </p:stCondLst>
                                        </p:cTn>
                                        <p:tgtEl>
                                          <p:spTgt spid="303"/>
                                        </p:tgtEl>
                                        <p:attrNameLst>
                                          <p:attrName>style.visibility</p:attrName>
                                        </p:attrNameLst>
                                      </p:cBhvr>
                                      <p:to>
                                        <p:strVal val="visible"/>
                                      </p:to>
                                    </p:set>
                                    <p:anim calcmode="lin" valueType="num">
                                      <p:cBhvr additive="base">
                                        <p:cTn dur="500"/>
                                        <p:tgtEl>
                                          <p:spTgt spid="303"/>
                                        </p:tgtEl>
                                        <p:attrNameLst>
                                          <p:attrName>ppt_y</p:attrName>
                                        </p:attrNameLst>
                                      </p:cBhvr>
                                      <p:tavLst>
                                        <p:tav fmla="" tm="0">
                                          <p:val>
                                            <p:strVal val="#ppt_y-1"/>
                                          </p:val>
                                        </p:tav>
                                        <p:tav fmla="" tm="100000">
                                          <p:val>
                                            <p:strVal val="#ppt_y"/>
                                          </p:val>
                                        </p:tav>
                                      </p:tavLst>
                                    </p:anim>
                                  </p:childTnLst>
                                </p:cTn>
                              </p:par>
                            </p:childTnLst>
                          </p:cTn>
                        </p:par>
                        <p:par>
                          <p:cTn fill="hold">
                            <p:stCondLst>
                              <p:cond delay="13800"/>
                            </p:stCondLst>
                            <p:childTnLst>
                              <p:par>
                                <p:cTn fill="hold" nodeType="afterEffect" presetClass="entr" presetID="10" presetSubtype="0">
                                  <p:stCondLst>
                                    <p:cond delay="0"/>
                                  </p:stCondLst>
                                  <p:childTnLst>
                                    <p:set>
                                      <p:cBhvr>
                                        <p:cTn dur="1" fill="hold">
                                          <p:stCondLst>
                                            <p:cond delay="0"/>
                                          </p:stCondLst>
                                        </p:cTn>
                                        <p:tgtEl>
                                          <p:spTgt spid="304"/>
                                        </p:tgtEl>
                                        <p:attrNameLst>
                                          <p:attrName>style.visibility</p:attrName>
                                        </p:attrNameLst>
                                      </p:cBhvr>
                                      <p:to>
                                        <p:strVal val="visible"/>
                                      </p:to>
                                    </p:set>
                                    <p:animEffect filter="fade" transition="in">
                                      <p:cBhvr>
                                        <p:cTn dur="500"/>
                                        <p:tgtEl>
                                          <p:spTgt spid="304"/>
                                        </p:tgtEl>
                                      </p:cBhvr>
                                    </p:animEffect>
                                  </p:childTnLst>
                                </p:cTn>
                              </p:par>
                            </p:childTnLst>
                          </p:cTn>
                        </p:par>
                        <p:par>
                          <p:cTn fill="hold">
                            <p:stCondLst>
                              <p:cond delay="14300"/>
                            </p:stCondLst>
                            <p:childTnLst>
                              <p:par>
                                <p:cTn fill="hold" nodeType="afterEffect" presetClass="entr" presetID="2" presetSubtype="1">
                                  <p:stCondLst>
                                    <p:cond delay="0"/>
                                  </p:stCondLst>
                                  <p:childTnLst>
                                    <p:set>
                                      <p:cBhvr>
                                        <p:cTn dur="1" fill="hold">
                                          <p:stCondLst>
                                            <p:cond delay="0"/>
                                          </p:stCondLst>
                                        </p:cTn>
                                        <p:tgtEl>
                                          <p:spTgt spid="304"/>
                                        </p:tgtEl>
                                        <p:attrNameLst>
                                          <p:attrName>style.visibility</p:attrName>
                                        </p:attrNameLst>
                                      </p:cBhvr>
                                      <p:to>
                                        <p:strVal val="visible"/>
                                      </p:to>
                                    </p:set>
                                    <p:anim calcmode="lin" valueType="num">
                                      <p:cBhvr additive="base">
                                        <p:cTn dur="500"/>
                                        <p:tgtEl>
                                          <p:spTgt spid="304"/>
                                        </p:tgtEl>
                                        <p:attrNameLst>
                                          <p:attrName>ppt_y</p:attrName>
                                        </p:attrNameLst>
                                      </p:cBhvr>
                                      <p:tavLst>
                                        <p:tav fmla="" tm="0">
                                          <p:val>
                                            <p:strVal val="#ppt_y-1"/>
                                          </p:val>
                                        </p:tav>
                                        <p:tav fmla="" tm="100000">
                                          <p:val>
                                            <p:strVal val="#ppt_y"/>
                                          </p:val>
                                        </p:tav>
                                      </p:tavLst>
                                    </p:anim>
                                  </p:childTnLst>
                                </p:cTn>
                              </p:par>
                            </p:childTnLst>
                          </p:cTn>
                        </p:par>
                        <p:par>
                          <p:cTn fill="hold">
                            <p:stCondLst>
                              <p:cond delay="14800"/>
                            </p:stCondLst>
                            <p:childTnLst>
                              <p:par>
                                <p:cTn fill="hold" nodeType="afterEffect" presetClass="entr" presetID="10" presetSubtype="0">
                                  <p:stCondLst>
                                    <p:cond delay="0"/>
                                  </p:stCondLst>
                                  <p:childTnLst>
                                    <p:set>
                                      <p:cBhvr>
                                        <p:cTn dur="1" fill="hold">
                                          <p:stCondLst>
                                            <p:cond delay="0"/>
                                          </p:stCondLst>
                                        </p:cTn>
                                        <p:tgtEl>
                                          <p:spTgt spid="305"/>
                                        </p:tgtEl>
                                        <p:attrNameLst>
                                          <p:attrName>style.visibility</p:attrName>
                                        </p:attrNameLst>
                                      </p:cBhvr>
                                      <p:to>
                                        <p:strVal val="visible"/>
                                      </p:to>
                                    </p:set>
                                    <p:animEffect filter="fade" transition="in">
                                      <p:cBhvr>
                                        <p:cTn dur="500"/>
                                        <p:tgtEl>
                                          <p:spTgt spid="305"/>
                                        </p:tgtEl>
                                      </p:cBhvr>
                                    </p:animEffect>
                                  </p:childTnLst>
                                </p:cTn>
                              </p:par>
                            </p:childTnLst>
                          </p:cTn>
                        </p:par>
                        <p:par>
                          <p:cTn fill="hold">
                            <p:stCondLst>
                              <p:cond delay="15300"/>
                            </p:stCondLst>
                            <p:childTnLst>
                              <p:par>
                                <p:cTn fill="hold" nodeType="afterEffect" presetClass="entr" presetID="2" presetSubtype="1">
                                  <p:stCondLst>
                                    <p:cond delay="0"/>
                                  </p:stCondLst>
                                  <p:childTnLst>
                                    <p:set>
                                      <p:cBhvr>
                                        <p:cTn dur="1" fill="hold">
                                          <p:stCondLst>
                                            <p:cond delay="0"/>
                                          </p:stCondLst>
                                        </p:cTn>
                                        <p:tgtEl>
                                          <p:spTgt spid="305"/>
                                        </p:tgtEl>
                                        <p:attrNameLst>
                                          <p:attrName>style.visibility</p:attrName>
                                        </p:attrNameLst>
                                      </p:cBhvr>
                                      <p:to>
                                        <p:strVal val="visible"/>
                                      </p:to>
                                    </p:set>
                                    <p:anim calcmode="lin" valueType="num">
                                      <p:cBhvr additive="base">
                                        <p:cTn dur="500"/>
                                        <p:tgtEl>
                                          <p:spTgt spid="305"/>
                                        </p:tgtEl>
                                        <p:attrNameLst>
                                          <p:attrName>ppt_y</p:attrName>
                                        </p:attrNameLst>
                                      </p:cBhvr>
                                      <p:tavLst>
                                        <p:tav fmla="" tm="0">
                                          <p:val>
                                            <p:strVal val="#ppt_y-1"/>
                                          </p:val>
                                        </p:tav>
                                        <p:tav fmla="" tm="100000">
                                          <p:val>
                                            <p:strVal val="#ppt_y"/>
                                          </p:val>
                                        </p:tav>
                                      </p:tavLst>
                                    </p:anim>
                                  </p:childTnLst>
                                </p:cTn>
                              </p:par>
                            </p:childTnLst>
                          </p:cTn>
                        </p:par>
                        <p:par>
                          <p:cTn fill="hold">
                            <p:stCondLst>
                              <p:cond delay="15800"/>
                            </p:stCondLst>
                            <p:childTnLst>
                              <p:par>
                                <p:cTn fill="hold" nodeType="afterEffect" presetClass="entr" presetID="2" presetSubtype="2">
                                  <p:stCondLst>
                                    <p:cond delay="0"/>
                                  </p:stCondLst>
                                  <p:childTnLst>
                                    <p:set>
                                      <p:cBhvr>
                                        <p:cTn dur="1" fill="hold">
                                          <p:stCondLst>
                                            <p:cond delay="0"/>
                                          </p:stCondLst>
                                        </p:cTn>
                                        <p:tgtEl>
                                          <p:spTgt spid="307"/>
                                        </p:tgtEl>
                                        <p:attrNameLst>
                                          <p:attrName>style.visibility</p:attrName>
                                        </p:attrNameLst>
                                      </p:cBhvr>
                                      <p:to>
                                        <p:strVal val="visible"/>
                                      </p:to>
                                    </p:set>
                                    <p:anim calcmode="lin" valueType="num">
                                      <p:cBhvr additive="base">
                                        <p:cTn dur="500"/>
                                        <p:tgtEl>
                                          <p:spTgt spid="307"/>
                                        </p:tgtEl>
                                        <p:attrNameLst>
                                          <p:attrName>ppt_x</p:attrName>
                                        </p:attrNameLst>
                                      </p:cBhvr>
                                      <p:tavLst>
                                        <p:tav fmla="" tm="0">
                                          <p:val>
                                            <p:strVal val="#ppt_x+1"/>
                                          </p:val>
                                        </p:tav>
                                        <p:tav fmla="" tm="100000">
                                          <p:val>
                                            <p:strVal val="#ppt_x"/>
                                          </p:val>
                                        </p:tav>
                                      </p:tavLst>
                                    </p:anim>
                                  </p:childTnLst>
                                </p:cTn>
                              </p:par>
                            </p:childTnLst>
                          </p:cTn>
                        </p:par>
                        <p:par>
                          <p:cTn fill="hold">
                            <p:stCondLst>
                              <p:cond delay="16300"/>
                            </p:stCondLst>
                            <p:childTnLst>
                              <p:par>
                                <p:cTn fill="hold" nodeType="afterEffect" presetClass="entr" presetID="2" presetSubtype="2">
                                  <p:stCondLst>
                                    <p:cond delay="0"/>
                                  </p:stCondLst>
                                  <p:childTnLst>
                                    <p:set>
                                      <p:cBhvr>
                                        <p:cTn dur="1" fill="hold">
                                          <p:stCondLst>
                                            <p:cond delay="0"/>
                                          </p:stCondLst>
                                        </p:cTn>
                                        <p:tgtEl>
                                          <p:spTgt spid="306"/>
                                        </p:tgtEl>
                                        <p:attrNameLst>
                                          <p:attrName>style.visibility</p:attrName>
                                        </p:attrNameLst>
                                      </p:cBhvr>
                                      <p:to>
                                        <p:strVal val="visible"/>
                                      </p:to>
                                    </p:set>
                                    <p:anim calcmode="lin" valueType="num">
                                      <p:cBhvr additive="base">
                                        <p:cTn dur="300"/>
                                        <p:tgtEl>
                                          <p:spTgt spid="306"/>
                                        </p:tgtEl>
                                        <p:attrNameLst>
                                          <p:attrName>ppt_x</p:attrName>
                                        </p:attrNameLst>
                                      </p:cBhvr>
                                      <p:tavLst>
                                        <p:tav fmla="" tm="0">
                                          <p:val>
                                            <p:strVal val="#ppt_x+1"/>
                                          </p:val>
                                        </p:tav>
                                        <p:tav fmla="" tm="100000">
                                          <p:val>
                                            <p:strVal val="#ppt_x"/>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2" name="Shape 312"/>
        <p:cNvGrpSpPr/>
        <p:nvPr/>
      </p:nvGrpSpPr>
      <p:grpSpPr>
        <a:xfrm>
          <a:off x="0" y="0"/>
          <a:ext cx="0" cy="0"/>
          <a:chOff x="0" y="0"/>
          <a:chExt cx="0" cy="0"/>
        </a:xfrm>
      </p:grpSpPr>
      <p:sp>
        <p:nvSpPr>
          <p:cNvPr id="313" name="Google Shape;313;p25"/>
          <p:cNvSpPr/>
          <p:nvPr/>
        </p:nvSpPr>
        <p:spPr>
          <a:xfrm>
            <a:off x="1827212" y="3543300"/>
            <a:ext cx="347663" cy="498475"/>
          </a:xfrm>
          <a:prstGeom prst="triangle">
            <a:avLst>
              <a:gd fmla="val 50000" name="adj"/>
            </a:avLst>
          </a:prstGeom>
          <a:solidFill>
            <a:schemeClr val="accen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350">
              <a:solidFill>
                <a:srgbClr val="3F3F3F"/>
              </a:solidFill>
              <a:latin typeface="Libre Franklin Medium"/>
              <a:ea typeface="Libre Franklin Medium"/>
              <a:cs typeface="Libre Franklin Medium"/>
              <a:sym typeface="Libre Franklin Medium"/>
            </a:endParaRPr>
          </a:p>
        </p:txBody>
      </p:sp>
      <p:sp>
        <p:nvSpPr>
          <p:cNvPr id="314" name="Google Shape;314;p25"/>
          <p:cNvSpPr/>
          <p:nvPr/>
        </p:nvSpPr>
        <p:spPr>
          <a:xfrm>
            <a:off x="2603500" y="3300413"/>
            <a:ext cx="336550" cy="741362"/>
          </a:xfrm>
          <a:prstGeom prst="triangle">
            <a:avLst>
              <a:gd fmla="val 50000" name="adj"/>
            </a:avLst>
          </a:prstGeom>
          <a:solidFill>
            <a:schemeClr val="accent2"/>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350">
              <a:solidFill>
                <a:srgbClr val="3F3F3F"/>
              </a:solidFill>
              <a:latin typeface="Libre Franklin Medium"/>
              <a:ea typeface="Libre Franklin Medium"/>
              <a:cs typeface="Libre Franklin Medium"/>
              <a:sym typeface="Libre Franklin Medium"/>
            </a:endParaRPr>
          </a:p>
        </p:txBody>
      </p:sp>
      <p:sp>
        <p:nvSpPr>
          <p:cNvPr id="315" name="Google Shape;315;p25"/>
          <p:cNvSpPr/>
          <p:nvPr/>
        </p:nvSpPr>
        <p:spPr>
          <a:xfrm>
            <a:off x="3368675" y="2687638"/>
            <a:ext cx="336550" cy="1354137"/>
          </a:xfrm>
          <a:prstGeom prst="triangle">
            <a:avLst>
              <a:gd fmla="val 50000" name="adj"/>
            </a:avLst>
          </a:prstGeom>
          <a:solidFill>
            <a:schemeClr val="accent3"/>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350">
              <a:solidFill>
                <a:srgbClr val="3F3F3F"/>
              </a:solidFill>
              <a:latin typeface="Libre Franklin Medium"/>
              <a:ea typeface="Libre Franklin Medium"/>
              <a:cs typeface="Libre Franklin Medium"/>
              <a:sym typeface="Libre Franklin Medium"/>
            </a:endParaRPr>
          </a:p>
        </p:txBody>
      </p:sp>
      <p:sp>
        <p:nvSpPr>
          <p:cNvPr id="316" name="Google Shape;316;p25"/>
          <p:cNvSpPr/>
          <p:nvPr/>
        </p:nvSpPr>
        <p:spPr>
          <a:xfrm>
            <a:off x="4133850" y="2838450"/>
            <a:ext cx="336550" cy="1203325"/>
          </a:xfrm>
          <a:prstGeom prst="triangle">
            <a:avLst>
              <a:gd fmla="val 50000" name="adj"/>
            </a:avLst>
          </a:prstGeom>
          <a:solidFill>
            <a:schemeClr val="accent4"/>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350">
              <a:solidFill>
                <a:srgbClr val="3F3F3F"/>
              </a:solidFill>
              <a:latin typeface="Libre Franklin Medium"/>
              <a:ea typeface="Libre Franklin Medium"/>
              <a:cs typeface="Libre Franklin Medium"/>
              <a:sym typeface="Libre Franklin Medium"/>
            </a:endParaRPr>
          </a:p>
        </p:txBody>
      </p:sp>
      <p:sp>
        <p:nvSpPr>
          <p:cNvPr id="317" name="Google Shape;317;p25"/>
          <p:cNvSpPr/>
          <p:nvPr/>
        </p:nvSpPr>
        <p:spPr>
          <a:xfrm>
            <a:off x="4899025" y="1946275"/>
            <a:ext cx="334963" cy="2095500"/>
          </a:xfrm>
          <a:prstGeom prst="triangle">
            <a:avLst>
              <a:gd fmla="val 50000" name="adj"/>
            </a:avLst>
          </a:prstGeom>
          <a:solidFill>
            <a:schemeClr val="accen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350">
              <a:solidFill>
                <a:srgbClr val="3F3F3F"/>
              </a:solidFill>
              <a:latin typeface="Libre Franklin Medium"/>
              <a:ea typeface="Libre Franklin Medium"/>
              <a:cs typeface="Libre Franklin Medium"/>
              <a:sym typeface="Libre Franklin Medium"/>
            </a:endParaRPr>
          </a:p>
        </p:txBody>
      </p:sp>
      <p:sp>
        <p:nvSpPr>
          <p:cNvPr id="318" name="Google Shape;318;p25"/>
          <p:cNvSpPr/>
          <p:nvPr/>
        </p:nvSpPr>
        <p:spPr>
          <a:xfrm>
            <a:off x="5662612" y="1438275"/>
            <a:ext cx="336550" cy="2603500"/>
          </a:xfrm>
          <a:prstGeom prst="triangle">
            <a:avLst>
              <a:gd fmla="val 50000" name="adj"/>
            </a:avLst>
          </a:prstGeom>
          <a:solidFill>
            <a:schemeClr val="accent2"/>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350">
              <a:solidFill>
                <a:srgbClr val="3F3F3F"/>
              </a:solidFill>
              <a:latin typeface="Libre Franklin Medium"/>
              <a:ea typeface="Libre Franklin Medium"/>
              <a:cs typeface="Libre Franklin Medium"/>
              <a:sym typeface="Libre Franklin Medium"/>
            </a:endParaRPr>
          </a:p>
        </p:txBody>
      </p:sp>
      <p:grpSp>
        <p:nvGrpSpPr>
          <p:cNvPr id="319" name="Google Shape;319;p25"/>
          <p:cNvGrpSpPr/>
          <p:nvPr/>
        </p:nvGrpSpPr>
        <p:grpSpPr>
          <a:xfrm>
            <a:off x="964401" y="1203598"/>
            <a:ext cx="643736" cy="2925786"/>
            <a:chOff x="964401" y="1203598"/>
            <a:chExt cx="643736" cy="2925786"/>
          </a:xfrm>
        </p:grpSpPr>
        <p:sp>
          <p:nvSpPr>
            <p:cNvPr id="320" name="Google Shape;320;p25"/>
            <p:cNvSpPr txBox="1"/>
            <p:nvPr/>
          </p:nvSpPr>
          <p:spPr>
            <a:xfrm>
              <a:off x="1083024" y="3883163"/>
              <a:ext cx="445955" cy="246221"/>
            </a:xfrm>
            <a:prstGeom prst="rect">
              <a:avLst/>
            </a:prstGeom>
            <a:noFill/>
            <a:ln>
              <a:noFill/>
            </a:ln>
          </p:spPr>
          <p:txBody>
            <a:bodyPr anchorCtr="0" anchor="t" bIns="45700" lIns="91425" spcFirstLastPara="1" rIns="91425" wrap="square" tIns="45700">
              <a:noAutofit/>
            </a:bodyPr>
            <a:lstStyle/>
            <a:p>
              <a:pPr indent="0" lvl="0" marL="0" marR="0" rtl="0" algn="r">
                <a:spcBef>
                  <a:spcPts val="0"/>
                </a:spcBef>
                <a:spcAft>
                  <a:spcPts val="0"/>
                </a:spcAft>
                <a:buNone/>
              </a:pPr>
              <a:r>
                <a:rPr lang="tr-TR" sz="1000">
                  <a:solidFill>
                    <a:srgbClr val="3F3F3F"/>
                  </a:solidFill>
                  <a:latin typeface="Libre Franklin Medium"/>
                  <a:ea typeface="Libre Franklin Medium"/>
                  <a:cs typeface="Libre Franklin Medium"/>
                  <a:sym typeface="Libre Franklin Medium"/>
                </a:rPr>
                <a:t>0%</a:t>
              </a:r>
              <a:endParaRPr sz="1000">
                <a:solidFill>
                  <a:srgbClr val="3F3F3F"/>
                </a:solidFill>
                <a:latin typeface="Libre Franklin Medium"/>
                <a:ea typeface="Libre Franklin Medium"/>
                <a:cs typeface="Libre Franklin Medium"/>
                <a:sym typeface="Libre Franklin Medium"/>
              </a:endParaRPr>
            </a:p>
          </p:txBody>
        </p:sp>
        <p:sp>
          <p:nvSpPr>
            <p:cNvPr id="321" name="Google Shape;321;p25"/>
            <p:cNvSpPr txBox="1"/>
            <p:nvPr/>
          </p:nvSpPr>
          <p:spPr>
            <a:xfrm>
              <a:off x="974020" y="3220796"/>
              <a:ext cx="554959" cy="246221"/>
            </a:xfrm>
            <a:prstGeom prst="rect">
              <a:avLst/>
            </a:prstGeom>
            <a:noFill/>
            <a:ln>
              <a:noFill/>
            </a:ln>
          </p:spPr>
          <p:txBody>
            <a:bodyPr anchorCtr="0" anchor="t" bIns="45700" lIns="91425" spcFirstLastPara="1" rIns="91425" wrap="square" tIns="45700">
              <a:noAutofit/>
            </a:bodyPr>
            <a:lstStyle/>
            <a:p>
              <a:pPr indent="0" lvl="0" marL="0" marR="0" rtl="0" algn="r">
                <a:spcBef>
                  <a:spcPts val="0"/>
                </a:spcBef>
                <a:spcAft>
                  <a:spcPts val="0"/>
                </a:spcAft>
                <a:buNone/>
              </a:pPr>
              <a:r>
                <a:rPr lang="tr-TR" sz="1000">
                  <a:solidFill>
                    <a:srgbClr val="3F3F3F"/>
                  </a:solidFill>
                  <a:latin typeface="Libre Franklin Medium"/>
                  <a:ea typeface="Libre Franklin Medium"/>
                  <a:cs typeface="Libre Franklin Medium"/>
                  <a:sym typeface="Libre Franklin Medium"/>
                </a:rPr>
                <a:t>20%</a:t>
              </a:r>
              <a:endParaRPr sz="1000">
                <a:solidFill>
                  <a:srgbClr val="3F3F3F"/>
                </a:solidFill>
                <a:latin typeface="Libre Franklin Medium"/>
                <a:ea typeface="Libre Franklin Medium"/>
                <a:cs typeface="Libre Franklin Medium"/>
                <a:sym typeface="Libre Franklin Medium"/>
              </a:endParaRPr>
            </a:p>
          </p:txBody>
        </p:sp>
        <p:sp>
          <p:nvSpPr>
            <p:cNvPr id="322" name="Google Shape;322;p25"/>
            <p:cNvSpPr txBox="1"/>
            <p:nvPr/>
          </p:nvSpPr>
          <p:spPr>
            <a:xfrm>
              <a:off x="974020" y="2889611"/>
              <a:ext cx="554959" cy="246221"/>
            </a:xfrm>
            <a:prstGeom prst="rect">
              <a:avLst/>
            </a:prstGeom>
            <a:noFill/>
            <a:ln>
              <a:noFill/>
            </a:ln>
          </p:spPr>
          <p:txBody>
            <a:bodyPr anchorCtr="0" anchor="t" bIns="45700" lIns="91425" spcFirstLastPara="1" rIns="91425" wrap="square" tIns="45700">
              <a:noAutofit/>
            </a:bodyPr>
            <a:lstStyle/>
            <a:p>
              <a:pPr indent="0" lvl="0" marL="0" marR="0" rtl="0" algn="r">
                <a:spcBef>
                  <a:spcPts val="0"/>
                </a:spcBef>
                <a:spcAft>
                  <a:spcPts val="0"/>
                </a:spcAft>
                <a:buNone/>
              </a:pPr>
              <a:r>
                <a:rPr lang="tr-TR" sz="1000">
                  <a:solidFill>
                    <a:srgbClr val="3F3F3F"/>
                  </a:solidFill>
                  <a:latin typeface="Libre Franklin Medium"/>
                  <a:ea typeface="Libre Franklin Medium"/>
                  <a:cs typeface="Libre Franklin Medium"/>
                  <a:sym typeface="Libre Franklin Medium"/>
                </a:rPr>
                <a:t>30%</a:t>
              </a:r>
              <a:endParaRPr sz="1000">
                <a:solidFill>
                  <a:srgbClr val="3F3F3F"/>
                </a:solidFill>
                <a:latin typeface="Libre Franklin Medium"/>
                <a:ea typeface="Libre Franklin Medium"/>
                <a:cs typeface="Libre Franklin Medium"/>
                <a:sym typeface="Libre Franklin Medium"/>
              </a:endParaRPr>
            </a:p>
          </p:txBody>
        </p:sp>
        <p:sp>
          <p:nvSpPr>
            <p:cNvPr id="323" name="Google Shape;323;p25"/>
            <p:cNvSpPr txBox="1"/>
            <p:nvPr/>
          </p:nvSpPr>
          <p:spPr>
            <a:xfrm>
              <a:off x="974020" y="2558426"/>
              <a:ext cx="554959" cy="246221"/>
            </a:xfrm>
            <a:prstGeom prst="rect">
              <a:avLst/>
            </a:prstGeom>
            <a:noFill/>
            <a:ln>
              <a:noFill/>
            </a:ln>
          </p:spPr>
          <p:txBody>
            <a:bodyPr anchorCtr="0" anchor="t" bIns="45700" lIns="91425" spcFirstLastPara="1" rIns="91425" wrap="square" tIns="45700">
              <a:noAutofit/>
            </a:bodyPr>
            <a:lstStyle/>
            <a:p>
              <a:pPr indent="0" lvl="0" marL="0" marR="0" rtl="0" algn="r">
                <a:spcBef>
                  <a:spcPts val="0"/>
                </a:spcBef>
                <a:spcAft>
                  <a:spcPts val="0"/>
                </a:spcAft>
                <a:buNone/>
              </a:pPr>
              <a:r>
                <a:rPr lang="tr-TR" sz="1000">
                  <a:solidFill>
                    <a:srgbClr val="3F3F3F"/>
                  </a:solidFill>
                  <a:latin typeface="Libre Franklin Medium"/>
                  <a:ea typeface="Libre Franklin Medium"/>
                  <a:cs typeface="Libre Franklin Medium"/>
                  <a:sym typeface="Libre Franklin Medium"/>
                </a:rPr>
                <a:t>40%</a:t>
              </a:r>
              <a:endParaRPr sz="1000">
                <a:solidFill>
                  <a:srgbClr val="3F3F3F"/>
                </a:solidFill>
                <a:latin typeface="Libre Franklin Medium"/>
                <a:ea typeface="Libre Franklin Medium"/>
                <a:cs typeface="Libre Franklin Medium"/>
                <a:sym typeface="Libre Franklin Medium"/>
              </a:endParaRPr>
            </a:p>
          </p:txBody>
        </p:sp>
        <p:sp>
          <p:nvSpPr>
            <p:cNvPr id="324" name="Google Shape;324;p25"/>
            <p:cNvSpPr txBox="1"/>
            <p:nvPr/>
          </p:nvSpPr>
          <p:spPr>
            <a:xfrm>
              <a:off x="974020" y="2227241"/>
              <a:ext cx="554959" cy="246221"/>
            </a:xfrm>
            <a:prstGeom prst="rect">
              <a:avLst/>
            </a:prstGeom>
            <a:noFill/>
            <a:ln>
              <a:noFill/>
            </a:ln>
          </p:spPr>
          <p:txBody>
            <a:bodyPr anchorCtr="0" anchor="t" bIns="45700" lIns="91425" spcFirstLastPara="1" rIns="91425" wrap="square" tIns="45700">
              <a:noAutofit/>
            </a:bodyPr>
            <a:lstStyle/>
            <a:p>
              <a:pPr indent="0" lvl="0" marL="0" marR="0" rtl="0" algn="r">
                <a:spcBef>
                  <a:spcPts val="0"/>
                </a:spcBef>
                <a:spcAft>
                  <a:spcPts val="0"/>
                </a:spcAft>
                <a:buNone/>
              </a:pPr>
              <a:r>
                <a:rPr lang="tr-TR" sz="1000">
                  <a:solidFill>
                    <a:srgbClr val="3F3F3F"/>
                  </a:solidFill>
                  <a:latin typeface="Libre Franklin Medium"/>
                  <a:ea typeface="Libre Franklin Medium"/>
                  <a:cs typeface="Libre Franklin Medium"/>
                  <a:sym typeface="Libre Franklin Medium"/>
                </a:rPr>
                <a:t>50%</a:t>
              </a:r>
              <a:endParaRPr sz="1000">
                <a:solidFill>
                  <a:srgbClr val="3F3F3F"/>
                </a:solidFill>
                <a:latin typeface="Libre Franklin Medium"/>
                <a:ea typeface="Libre Franklin Medium"/>
                <a:cs typeface="Libre Franklin Medium"/>
                <a:sym typeface="Libre Franklin Medium"/>
              </a:endParaRPr>
            </a:p>
          </p:txBody>
        </p:sp>
        <p:sp>
          <p:nvSpPr>
            <p:cNvPr id="325" name="Google Shape;325;p25"/>
            <p:cNvSpPr txBox="1"/>
            <p:nvPr/>
          </p:nvSpPr>
          <p:spPr>
            <a:xfrm>
              <a:off x="974020" y="1896056"/>
              <a:ext cx="554959" cy="246221"/>
            </a:xfrm>
            <a:prstGeom prst="rect">
              <a:avLst/>
            </a:prstGeom>
            <a:noFill/>
            <a:ln>
              <a:noFill/>
            </a:ln>
          </p:spPr>
          <p:txBody>
            <a:bodyPr anchorCtr="0" anchor="t" bIns="45700" lIns="91425" spcFirstLastPara="1" rIns="91425" wrap="square" tIns="45700">
              <a:noAutofit/>
            </a:bodyPr>
            <a:lstStyle/>
            <a:p>
              <a:pPr indent="0" lvl="0" marL="0" marR="0" rtl="0" algn="r">
                <a:spcBef>
                  <a:spcPts val="0"/>
                </a:spcBef>
                <a:spcAft>
                  <a:spcPts val="0"/>
                </a:spcAft>
                <a:buNone/>
              </a:pPr>
              <a:r>
                <a:rPr lang="tr-TR" sz="1000">
                  <a:solidFill>
                    <a:srgbClr val="3F3F3F"/>
                  </a:solidFill>
                  <a:latin typeface="Libre Franklin Medium"/>
                  <a:ea typeface="Libre Franklin Medium"/>
                  <a:cs typeface="Libre Franklin Medium"/>
                  <a:sym typeface="Libre Franklin Medium"/>
                </a:rPr>
                <a:t>60%</a:t>
              </a:r>
              <a:endParaRPr sz="1000">
                <a:solidFill>
                  <a:srgbClr val="3F3F3F"/>
                </a:solidFill>
                <a:latin typeface="Libre Franklin Medium"/>
                <a:ea typeface="Libre Franklin Medium"/>
                <a:cs typeface="Libre Franklin Medium"/>
                <a:sym typeface="Libre Franklin Medium"/>
              </a:endParaRPr>
            </a:p>
          </p:txBody>
        </p:sp>
        <p:sp>
          <p:nvSpPr>
            <p:cNvPr id="326" name="Google Shape;326;p25"/>
            <p:cNvSpPr txBox="1"/>
            <p:nvPr/>
          </p:nvSpPr>
          <p:spPr>
            <a:xfrm>
              <a:off x="974020" y="3551981"/>
              <a:ext cx="554959" cy="246221"/>
            </a:xfrm>
            <a:prstGeom prst="rect">
              <a:avLst/>
            </a:prstGeom>
            <a:noFill/>
            <a:ln>
              <a:noFill/>
            </a:ln>
          </p:spPr>
          <p:txBody>
            <a:bodyPr anchorCtr="0" anchor="t" bIns="45700" lIns="91425" spcFirstLastPara="1" rIns="91425" wrap="square" tIns="45700">
              <a:noAutofit/>
            </a:bodyPr>
            <a:lstStyle/>
            <a:p>
              <a:pPr indent="0" lvl="0" marL="0" marR="0" rtl="0" algn="r">
                <a:spcBef>
                  <a:spcPts val="0"/>
                </a:spcBef>
                <a:spcAft>
                  <a:spcPts val="0"/>
                </a:spcAft>
                <a:buNone/>
              </a:pPr>
              <a:r>
                <a:rPr lang="tr-TR" sz="1000">
                  <a:solidFill>
                    <a:srgbClr val="3F3F3F"/>
                  </a:solidFill>
                  <a:latin typeface="Libre Franklin Medium"/>
                  <a:ea typeface="Libre Franklin Medium"/>
                  <a:cs typeface="Libre Franklin Medium"/>
                  <a:sym typeface="Libre Franklin Medium"/>
                </a:rPr>
                <a:t>10%</a:t>
              </a:r>
              <a:endParaRPr sz="1000">
                <a:solidFill>
                  <a:srgbClr val="3F3F3F"/>
                </a:solidFill>
                <a:latin typeface="Libre Franklin Medium"/>
                <a:ea typeface="Libre Franklin Medium"/>
                <a:cs typeface="Libre Franklin Medium"/>
                <a:sym typeface="Libre Franklin Medium"/>
              </a:endParaRPr>
            </a:p>
          </p:txBody>
        </p:sp>
        <p:cxnSp>
          <p:nvCxnSpPr>
            <p:cNvPr id="327" name="Google Shape;327;p25"/>
            <p:cNvCxnSpPr/>
            <p:nvPr/>
          </p:nvCxnSpPr>
          <p:spPr>
            <a:xfrm>
              <a:off x="1608137" y="1203598"/>
              <a:ext cx="0" cy="2880000"/>
            </a:xfrm>
            <a:prstGeom prst="straightConnector1">
              <a:avLst/>
            </a:prstGeom>
            <a:solidFill>
              <a:srgbClr val="9C9C9C"/>
            </a:solidFill>
            <a:ln cap="flat" cmpd="sng" w="19050">
              <a:solidFill>
                <a:srgbClr val="A5A5A5"/>
              </a:solidFill>
              <a:prstDash val="solid"/>
              <a:miter lim="800000"/>
              <a:headEnd len="sm" w="sm" type="none"/>
              <a:tailEnd len="sm" w="sm" type="none"/>
            </a:ln>
          </p:spPr>
        </p:cxnSp>
        <p:cxnSp>
          <p:nvCxnSpPr>
            <p:cNvPr id="328" name="Google Shape;328;p25"/>
            <p:cNvCxnSpPr/>
            <p:nvPr/>
          </p:nvCxnSpPr>
          <p:spPr>
            <a:xfrm>
              <a:off x="1500137" y="4036219"/>
              <a:ext cx="108000" cy="0"/>
            </a:xfrm>
            <a:prstGeom prst="straightConnector1">
              <a:avLst/>
            </a:prstGeom>
            <a:solidFill>
              <a:srgbClr val="9C9C9C"/>
            </a:solidFill>
            <a:ln cap="flat" cmpd="sng" w="9525">
              <a:solidFill>
                <a:srgbClr val="A5A5A5"/>
              </a:solidFill>
              <a:prstDash val="solid"/>
              <a:miter lim="800000"/>
              <a:headEnd len="sm" w="sm" type="none"/>
              <a:tailEnd len="sm" w="sm" type="none"/>
            </a:ln>
          </p:spPr>
        </p:cxnSp>
        <p:cxnSp>
          <p:nvCxnSpPr>
            <p:cNvPr id="329" name="Google Shape;329;p25"/>
            <p:cNvCxnSpPr/>
            <p:nvPr/>
          </p:nvCxnSpPr>
          <p:spPr>
            <a:xfrm>
              <a:off x="1500137" y="3700663"/>
              <a:ext cx="108000" cy="0"/>
            </a:xfrm>
            <a:prstGeom prst="straightConnector1">
              <a:avLst/>
            </a:prstGeom>
            <a:solidFill>
              <a:srgbClr val="9C9C9C"/>
            </a:solidFill>
            <a:ln cap="flat" cmpd="sng" w="9525">
              <a:solidFill>
                <a:srgbClr val="A5A5A5"/>
              </a:solidFill>
              <a:prstDash val="solid"/>
              <a:miter lim="800000"/>
              <a:headEnd len="sm" w="sm" type="none"/>
              <a:tailEnd len="sm" w="sm" type="none"/>
            </a:ln>
          </p:spPr>
        </p:cxnSp>
        <p:cxnSp>
          <p:nvCxnSpPr>
            <p:cNvPr id="330" name="Google Shape;330;p25"/>
            <p:cNvCxnSpPr/>
            <p:nvPr/>
          </p:nvCxnSpPr>
          <p:spPr>
            <a:xfrm>
              <a:off x="1500137" y="3365105"/>
              <a:ext cx="108000" cy="0"/>
            </a:xfrm>
            <a:prstGeom prst="straightConnector1">
              <a:avLst/>
            </a:prstGeom>
            <a:solidFill>
              <a:srgbClr val="9C9C9C"/>
            </a:solidFill>
            <a:ln cap="flat" cmpd="sng" w="9525">
              <a:solidFill>
                <a:srgbClr val="A5A5A5"/>
              </a:solidFill>
              <a:prstDash val="solid"/>
              <a:miter lim="800000"/>
              <a:headEnd len="sm" w="sm" type="none"/>
              <a:tailEnd len="sm" w="sm" type="none"/>
            </a:ln>
          </p:spPr>
        </p:cxnSp>
        <p:cxnSp>
          <p:nvCxnSpPr>
            <p:cNvPr id="331" name="Google Shape;331;p25"/>
            <p:cNvCxnSpPr/>
            <p:nvPr/>
          </p:nvCxnSpPr>
          <p:spPr>
            <a:xfrm>
              <a:off x="1500137" y="3029547"/>
              <a:ext cx="108000" cy="0"/>
            </a:xfrm>
            <a:prstGeom prst="straightConnector1">
              <a:avLst/>
            </a:prstGeom>
            <a:solidFill>
              <a:srgbClr val="9C9C9C"/>
            </a:solidFill>
            <a:ln cap="flat" cmpd="sng" w="9525">
              <a:solidFill>
                <a:srgbClr val="A5A5A5"/>
              </a:solidFill>
              <a:prstDash val="solid"/>
              <a:miter lim="800000"/>
              <a:headEnd len="sm" w="sm" type="none"/>
              <a:tailEnd len="sm" w="sm" type="none"/>
            </a:ln>
          </p:spPr>
        </p:cxnSp>
        <p:cxnSp>
          <p:nvCxnSpPr>
            <p:cNvPr id="332" name="Google Shape;332;p25"/>
            <p:cNvCxnSpPr/>
            <p:nvPr/>
          </p:nvCxnSpPr>
          <p:spPr>
            <a:xfrm>
              <a:off x="1500137" y="2693989"/>
              <a:ext cx="108000" cy="0"/>
            </a:xfrm>
            <a:prstGeom prst="straightConnector1">
              <a:avLst/>
            </a:prstGeom>
            <a:solidFill>
              <a:srgbClr val="9C9C9C"/>
            </a:solidFill>
            <a:ln cap="flat" cmpd="sng" w="9525">
              <a:solidFill>
                <a:srgbClr val="A5A5A5"/>
              </a:solidFill>
              <a:prstDash val="solid"/>
              <a:miter lim="800000"/>
              <a:headEnd len="sm" w="sm" type="none"/>
              <a:tailEnd len="sm" w="sm" type="none"/>
            </a:ln>
          </p:spPr>
        </p:cxnSp>
        <p:cxnSp>
          <p:nvCxnSpPr>
            <p:cNvPr id="333" name="Google Shape;333;p25"/>
            <p:cNvCxnSpPr/>
            <p:nvPr/>
          </p:nvCxnSpPr>
          <p:spPr>
            <a:xfrm>
              <a:off x="1500137" y="2358431"/>
              <a:ext cx="108000" cy="0"/>
            </a:xfrm>
            <a:prstGeom prst="straightConnector1">
              <a:avLst/>
            </a:prstGeom>
            <a:solidFill>
              <a:srgbClr val="9C9C9C"/>
            </a:solidFill>
            <a:ln cap="flat" cmpd="sng" w="9525">
              <a:solidFill>
                <a:srgbClr val="A5A5A5"/>
              </a:solidFill>
              <a:prstDash val="solid"/>
              <a:miter lim="800000"/>
              <a:headEnd len="sm" w="sm" type="none"/>
              <a:tailEnd len="sm" w="sm" type="none"/>
            </a:ln>
          </p:spPr>
        </p:cxnSp>
        <p:cxnSp>
          <p:nvCxnSpPr>
            <p:cNvPr id="334" name="Google Shape;334;p25"/>
            <p:cNvCxnSpPr/>
            <p:nvPr/>
          </p:nvCxnSpPr>
          <p:spPr>
            <a:xfrm>
              <a:off x="1500137" y="2022873"/>
              <a:ext cx="108000" cy="0"/>
            </a:xfrm>
            <a:prstGeom prst="straightConnector1">
              <a:avLst/>
            </a:prstGeom>
            <a:solidFill>
              <a:srgbClr val="9C9C9C"/>
            </a:solidFill>
            <a:ln cap="flat" cmpd="sng" w="9525">
              <a:solidFill>
                <a:srgbClr val="A5A5A5"/>
              </a:solidFill>
              <a:prstDash val="solid"/>
              <a:miter lim="800000"/>
              <a:headEnd len="sm" w="sm" type="none"/>
              <a:tailEnd len="sm" w="sm" type="none"/>
            </a:ln>
          </p:spPr>
        </p:cxnSp>
        <p:sp>
          <p:nvSpPr>
            <p:cNvPr id="335" name="Google Shape;335;p25"/>
            <p:cNvSpPr txBox="1"/>
            <p:nvPr/>
          </p:nvSpPr>
          <p:spPr>
            <a:xfrm>
              <a:off x="964401" y="1564871"/>
              <a:ext cx="564578" cy="246221"/>
            </a:xfrm>
            <a:prstGeom prst="rect">
              <a:avLst/>
            </a:prstGeom>
            <a:noFill/>
            <a:ln>
              <a:noFill/>
            </a:ln>
          </p:spPr>
          <p:txBody>
            <a:bodyPr anchorCtr="0" anchor="t" bIns="45700" lIns="91425" spcFirstLastPara="1" rIns="91425" wrap="square" tIns="45700">
              <a:noAutofit/>
            </a:bodyPr>
            <a:lstStyle/>
            <a:p>
              <a:pPr indent="0" lvl="0" marL="0" marR="0" rtl="0" algn="r">
                <a:spcBef>
                  <a:spcPts val="0"/>
                </a:spcBef>
                <a:spcAft>
                  <a:spcPts val="0"/>
                </a:spcAft>
                <a:buNone/>
              </a:pPr>
              <a:r>
                <a:rPr lang="tr-TR" sz="1000">
                  <a:solidFill>
                    <a:srgbClr val="3F3F3F"/>
                  </a:solidFill>
                  <a:latin typeface="Libre Franklin Medium"/>
                  <a:ea typeface="Libre Franklin Medium"/>
                  <a:cs typeface="Libre Franklin Medium"/>
                  <a:sym typeface="Libre Franklin Medium"/>
                </a:rPr>
                <a:t>70%</a:t>
              </a:r>
              <a:endParaRPr sz="1000">
                <a:solidFill>
                  <a:srgbClr val="3F3F3F"/>
                </a:solidFill>
                <a:latin typeface="Libre Franklin Medium"/>
                <a:ea typeface="Libre Franklin Medium"/>
                <a:cs typeface="Libre Franklin Medium"/>
                <a:sym typeface="Libre Franklin Medium"/>
              </a:endParaRPr>
            </a:p>
          </p:txBody>
        </p:sp>
        <p:cxnSp>
          <p:nvCxnSpPr>
            <p:cNvPr id="336" name="Google Shape;336;p25"/>
            <p:cNvCxnSpPr/>
            <p:nvPr/>
          </p:nvCxnSpPr>
          <p:spPr>
            <a:xfrm>
              <a:off x="1500137" y="1687315"/>
              <a:ext cx="108000" cy="0"/>
            </a:xfrm>
            <a:prstGeom prst="straightConnector1">
              <a:avLst/>
            </a:prstGeom>
            <a:solidFill>
              <a:srgbClr val="9C9C9C"/>
            </a:solidFill>
            <a:ln cap="flat" cmpd="sng" w="9525">
              <a:solidFill>
                <a:srgbClr val="A5A5A5"/>
              </a:solidFill>
              <a:prstDash val="solid"/>
              <a:miter lim="800000"/>
              <a:headEnd len="sm" w="sm" type="none"/>
              <a:tailEnd len="sm" w="sm" type="none"/>
            </a:ln>
          </p:spPr>
        </p:cxnSp>
        <p:sp>
          <p:nvSpPr>
            <p:cNvPr id="337" name="Google Shape;337;p25"/>
            <p:cNvSpPr txBox="1"/>
            <p:nvPr/>
          </p:nvSpPr>
          <p:spPr>
            <a:xfrm>
              <a:off x="964401" y="1233686"/>
              <a:ext cx="564578" cy="246221"/>
            </a:xfrm>
            <a:prstGeom prst="rect">
              <a:avLst/>
            </a:prstGeom>
            <a:noFill/>
            <a:ln>
              <a:noFill/>
            </a:ln>
          </p:spPr>
          <p:txBody>
            <a:bodyPr anchorCtr="0" anchor="t" bIns="45700" lIns="91425" spcFirstLastPara="1" rIns="91425" wrap="square" tIns="45700">
              <a:noAutofit/>
            </a:bodyPr>
            <a:lstStyle/>
            <a:p>
              <a:pPr indent="0" lvl="0" marL="0" marR="0" rtl="0" algn="r">
                <a:spcBef>
                  <a:spcPts val="0"/>
                </a:spcBef>
                <a:spcAft>
                  <a:spcPts val="0"/>
                </a:spcAft>
                <a:buNone/>
              </a:pPr>
              <a:r>
                <a:rPr lang="tr-TR" sz="1000">
                  <a:solidFill>
                    <a:srgbClr val="3F3F3F"/>
                  </a:solidFill>
                  <a:latin typeface="Libre Franklin Medium"/>
                  <a:ea typeface="Libre Franklin Medium"/>
                  <a:cs typeface="Libre Franklin Medium"/>
                  <a:sym typeface="Libre Franklin Medium"/>
                </a:rPr>
                <a:t>80%</a:t>
              </a:r>
              <a:endParaRPr sz="1000">
                <a:solidFill>
                  <a:srgbClr val="3F3F3F"/>
                </a:solidFill>
                <a:latin typeface="Libre Franklin Medium"/>
                <a:ea typeface="Libre Franklin Medium"/>
                <a:cs typeface="Libre Franklin Medium"/>
                <a:sym typeface="Libre Franklin Medium"/>
              </a:endParaRPr>
            </a:p>
          </p:txBody>
        </p:sp>
        <p:cxnSp>
          <p:nvCxnSpPr>
            <p:cNvPr id="338" name="Google Shape;338;p25"/>
            <p:cNvCxnSpPr/>
            <p:nvPr/>
          </p:nvCxnSpPr>
          <p:spPr>
            <a:xfrm>
              <a:off x="1500137" y="1351757"/>
              <a:ext cx="108000" cy="0"/>
            </a:xfrm>
            <a:prstGeom prst="straightConnector1">
              <a:avLst/>
            </a:prstGeom>
            <a:solidFill>
              <a:srgbClr val="9C9C9C"/>
            </a:solidFill>
            <a:ln cap="flat" cmpd="sng" w="9525">
              <a:solidFill>
                <a:srgbClr val="A5A5A5"/>
              </a:solidFill>
              <a:prstDash val="solid"/>
              <a:miter lim="800000"/>
              <a:headEnd len="sm" w="sm" type="none"/>
              <a:tailEnd len="sm" w="sm" type="none"/>
            </a:ln>
          </p:spPr>
        </p:cxnSp>
      </p:grpSp>
      <p:sp>
        <p:nvSpPr>
          <p:cNvPr id="339" name="Google Shape;339;p25"/>
          <p:cNvSpPr txBox="1"/>
          <p:nvPr/>
        </p:nvSpPr>
        <p:spPr>
          <a:xfrm>
            <a:off x="1793914" y="4041775"/>
            <a:ext cx="418704" cy="253916"/>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tr-TR" sz="1050">
                <a:solidFill>
                  <a:srgbClr val="3F3F3F"/>
                </a:solidFill>
                <a:latin typeface="Libre Franklin Medium"/>
                <a:ea typeface="Libre Franklin Medium"/>
                <a:cs typeface="Libre Franklin Medium"/>
                <a:sym typeface="Libre Franklin Medium"/>
              </a:rPr>
              <a:t>01</a:t>
            </a:r>
            <a:endParaRPr sz="1050">
              <a:solidFill>
                <a:srgbClr val="3F3F3F"/>
              </a:solidFill>
              <a:latin typeface="Libre Franklin Medium"/>
              <a:ea typeface="Libre Franklin Medium"/>
              <a:cs typeface="Libre Franklin Medium"/>
              <a:sym typeface="Libre Franklin Medium"/>
            </a:endParaRPr>
          </a:p>
        </p:txBody>
      </p:sp>
      <p:sp>
        <p:nvSpPr>
          <p:cNvPr id="340" name="Google Shape;340;p25"/>
          <p:cNvSpPr txBox="1"/>
          <p:nvPr/>
        </p:nvSpPr>
        <p:spPr>
          <a:xfrm>
            <a:off x="2578774" y="4041775"/>
            <a:ext cx="418704" cy="253916"/>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tr-TR" sz="1050">
                <a:solidFill>
                  <a:srgbClr val="3F3F3F"/>
                </a:solidFill>
                <a:latin typeface="Libre Franklin Medium"/>
                <a:ea typeface="Libre Franklin Medium"/>
                <a:cs typeface="Libre Franklin Medium"/>
                <a:sym typeface="Libre Franklin Medium"/>
              </a:rPr>
              <a:t>02</a:t>
            </a:r>
            <a:endParaRPr sz="1050">
              <a:solidFill>
                <a:srgbClr val="3F3F3F"/>
              </a:solidFill>
              <a:latin typeface="Libre Franklin Medium"/>
              <a:ea typeface="Libre Franklin Medium"/>
              <a:cs typeface="Libre Franklin Medium"/>
              <a:sym typeface="Libre Franklin Medium"/>
            </a:endParaRPr>
          </a:p>
        </p:txBody>
      </p:sp>
      <p:sp>
        <p:nvSpPr>
          <p:cNvPr id="341" name="Google Shape;341;p25"/>
          <p:cNvSpPr txBox="1"/>
          <p:nvPr/>
        </p:nvSpPr>
        <p:spPr>
          <a:xfrm>
            <a:off x="3340774" y="4041775"/>
            <a:ext cx="418704" cy="253916"/>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tr-TR" sz="1050">
                <a:solidFill>
                  <a:srgbClr val="3F3F3F"/>
                </a:solidFill>
                <a:latin typeface="Libre Franklin Medium"/>
                <a:ea typeface="Libre Franklin Medium"/>
                <a:cs typeface="Libre Franklin Medium"/>
                <a:sym typeface="Libre Franklin Medium"/>
              </a:rPr>
              <a:t>03</a:t>
            </a:r>
            <a:endParaRPr sz="1050">
              <a:solidFill>
                <a:srgbClr val="3F3F3F"/>
              </a:solidFill>
              <a:latin typeface="Libre Franklin Medium"/>
              <a:ea typeface="Libre Franklin Medium"/>
              <a:cs typeface="Libre Franklin Medium"/>
              <a:sym typeface="Libre Franklin Medium"/>
            </a:endParaRPr>
          </a:p>
        </p:txBody>
      </p:sp>
      <p:sp>
        <p:nvSpPr>
          <p:cNvPr id="342" name="Google Shape;342;p25"/>
          <p:cNvSpPr txBox="1"/>
          <p:nvPr/>
        </p:nvSpPr>
        <p:spPr>
          <a:xfrm>
            <a:off x="4087534" y="4041775"/>
            <a:ext cx="418704" cy="253916"/>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tr-TR" sz="1050">
                <a:solidFill>
                  <a:srgbClr val="3F3F3F"/>
                </a:solidFill>
                <a:latin typeface="Libre Franklin Medium"/>
                <a:ea typeface="Libre Franklin Medium"/>
                <a:cs typeface="Libre Franklin Medium"/>
                <a:sym typeface="Libre Franklin Medium"/>
              </a:rPr>
              <a:t>04</a:t>
            </a:r>
            <a:endParaRPr sz="1050">
              <a:solidFill>
                <a:srgbClr val="3F3F3F"/>
              </a:solidFill>
              <a:latin typeface="Libre Franklin Medium"/>
              <a:ea typeface="Libre Franklin Medium"/>
              <a:cs typeface="Libre Franklin Medium"/>
              <a:sym typeface="Libre Franklin Medium"/>
            </a:endParaRPr>
          </a:p>
        </p:txBody>
      </p:sp>
      <p:sp>
        <p:nvSpPr>
          <p:cNvPr id="343" name="Google Shape;343;p25"/>
          <p:cNvSpPr txBox="1"/>
          <p:nvPr/>
        </p:nvSpPr>
        <p:spPr>
          <a:xfrm>
            <a:off x="4864774" y="4041775"/>
            <a:ext cx="418704" cy="253916"/>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tr-TR" sz="1050">
                <a:solidFill>
                  <a:srgbClr val="3F3F3F"/>
                </a:solidFill>
                <a:latin typeface="Libre Franklin Medium"/>
                <a:ea typeface="Libre Franklin Medium"/>
                <a:cs typeface="Libre Franklin Medium"/>
                <a:sym typeface="Libre Franklin Medium"/>
              </a:rPr>
              <a:t>05</a:t>
            </a:r>
            <a:endParaRPr sz="1050">
              <a:solidFill>
                <a:srgbClr val="3F3F3F"/>
              </a:solidFill>
              <a:latin typeface="Libre Franklin Medium"/>
              <a:ea typeface="Libre Franklin Medium"/>
              <a:cs typeface="Libre Franklin Medium"/>
              <a:sym typeface="Libre Franklin Medium"/>
            </a:endParaRPr>
          </a:p>
        </p:txBody>
      </p:sp>
      <p:sp>
        <p:nvSpPr>
          <p:cNvPr id="344" name="Google Shape;344;p25"/>
          <p:cNvSpPr txBox="1"/>
          <p:nvPr/>
        </p:nvSpPr>
        <p:spPr>
          <a:xfrm>
            <a:off x="5634394" y="4041775"/>
            <a:ext cx="418704" cy="253916"/>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tr-TR" sz="1050">
                <a:solidFill>
                  <a:srgbClr val="3F3F3F"/>
                </a:solidFill>
                <a:latin typeface="Libre Franklin Medium"/>
                <a:ea typeface="Libre Franklin Medium"/>
                <a:cs typeface="Libre Franklin Medium"/>
                <a:sym typeface="Libre Franklin Medium"/>
              </a:rPr>
              <a:t>06</a:t>
            </a:r>
            <a:endParaRPr sz="1050">
              <a:solidFill>
                <a:srgbClr val="3F3F3F"/>
              </a:solidFill>
              <a:latin typeface="Libre Franklin Medium"/>
              <a:ea typeface="Libre Franklin Medium"/>
              <a:cs typeface="Libre Franklin Medium"/>
              <a:sym typeface="Libre Franklin Medium"/>
            </a:endParaRPr>
          </a:p>
        </p:txBody>
      </p:sp>
      <p:sp>
        <p:nvSpPr>
          <p:cNvPr id="345" name="Google Shape;345;p25"/>
          <p:cNvSpPr txBox="1"/>
          <p:nvPr/>
        </p:nvSpPr>
        <p:spPr>
          <a:xfrm>
            <a:off x="1714565" y="3218806"/>
            <a:ext cx="577402" cy="253916"/>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tr-TR" sz="1050">
                <a:solidFill>
                  <a:srgbClr val="3F3F3F"/>
                </a:solidFill>
                <a:latin typeface="Libre Franklin Medium"/>
                <a:ea typeface="Libre Franklin Medium"/>
                <a:cs typeface="Libre Franklin Medium"/>
                <a:sym typeface="Libre Franklin Medium"/>
              </a:rPr>
              <a:t>15%</a:t>
            </a:r>
            <a:endParaRPr sz="1050">
              <a:solidFill>
                <a:srgbClr val="3F3F3F"/>
              </a:solidFill>
              <a:latin typeface="Libre Franklin Medium"/>
              <a:ea typeface="Libre Franklin Medium"/>
              <a:cs typeface="Libre Franklin Medium"/>
              <a:sym typeface="Libre Franklin Medium"/>
            </a:endParaRPr>
          </a:p>
        </p:txBody>
      </p:sp>
      <p:sp>
        <p:nvSpPr>
          <p:cNvPr id="346" name="Google Shape;346;p25"/>
          <p:cNvSpPr txBox="1"/>
          <p:nvPr/>
        </p:nvSpPr>
        <p:spPr>
          <a:xfrm>
            <a:off x="2499425" y="3037914"/>
            <a:ext cx="577402" cy="253916"/>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tr-TR" sz="1050">
                <a:solidFill>
                  <a:srgbClr val="3F3F3F"/>
                </a:solidFill>
                <a:latin typeface="Libre Franklin Medium"/>
                <a:ea typeface="Libre Franklin Medium"/>
                <a:cs typeface="Libre Franklin Medium"/>
                <a:sym typeface="Libre Franklin Medium"/>
              </a:rPr>
              <a:t>22%</a:t>
            </a:r>
            <a:endParaRPr sz="1050">
              <a:solidFill>
                <a:srgbClr val="3F3F3F"/>
              </a:solidFill>
              <a:latin typeface="Libre Franklin Medium"/>
              <a:ea typeface="Libre Franklin Medium"/>
              <a:cs typeface="Libre Franklin Medium"/>
              <a:sym typeface="Libre Franklin Medium"/>
            </a:endParaRPr>
          </a:p>
        </p:txBody>
      </p:sp>
      <p:sp>
        <p:nvSpPr>
          <p:cNvPr id="347" name="Google Shape;347;p25"/>
          <p:cNvSpPr txBox="1"/>
          <p:nvPr/>
        </p:nvSpPr>
        <p:spPr>
          <a:xfrm>
            <a:off x="3261425" y="2461850"/>
            <a:ext cx="577402" cy="253916"/>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tr-TR" sz="1050">
                <a:solidFill>
                  <a:srgbClr val="3F3F3F"/>
                </a:solidFill>
                <a:latin typeface="Libre Franklin Medium"/>
                <a:ea typeface="Libre Franklin Medium"/>
                <a:cs typeface="Libre Franklin Medium"/>
                <a:sym typeface="Libre Franklin Medium"/>
              </a:rPr>
              <a:t>40%</a:t>
            </a:r>
            <a:endParaRPr sz="1050">
              <a:solidFill>
                <a:srgbClr val="3F3F3F"/>
              </a:solidFill>
              <a:latin typeface="Libre Franklin Medium"/>
              <a:ea typeface="Libre Franklin Medium"/>
              <a:cs typeface="Libre Franklin Medium"/>
              <a:sym typeface="Libre Franklin Medium"/>
            </a:endParaRPr>
          </a:p>
        </p:txBody>
      </p:sp>
      <p:sp>
        <p:nvSpPr>
          <p:cNvPr id="348" name="Google Shape;348;p25"/>
          <p:cNvSpPr txBox="1"/>
          <p:nvPr/>
        </p:nvSpPr>
        <p:spPr>
          <a:xfrm>
            <a:off x="4008185" y="2533858"/>
            <a:ext cx="577402" cy="253916"/>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tr-TR" sz="1050">
                <a:solidFill>
                  <a:srgbClr val="3F3F3F"/>
                </a:solidFill>
                <a:latin typeface="Libre Franklin Medium"/>
                <a:ea typeface="Libre Franklin Medium"/>
                <a:cs typeface="Libre Franklin Medium"/>
                <a:sym typeface="Libre Franklin Medium"/>
              </a:rPr>
              <a:t>36%</a:t>
            </a:r>
            <a:endParaRPr sz="1050">
              <a:solidFill>
                <a:srgbClr val="3F3F3F"/>
              </a:solidFill>
              <a:latin typeface="Libre Franklin Medium"/>
              <a:ea typeface="Libre Franklin Medium"/>
              <a:cs typeface="Libre Franklin Medium"/>
              <a:sym typeface="Libre Franklin Medium"/>
            </a:endParaRPr>
          </a:p>
        </p:txBody>
      </p:sp>
      <p:sp>
        <p:nvSpPr>
          <p:cNvPr id="349" name="Google Shape;349;p25"/>
          <p:cNvSpPr txBox="1"/>
          <p:nvPr/>
        </p:nvSpPr>
        <p:spPr>
          <a:xfrm>
            <a:off x="4785425" y="1669762"/>
            <a:ext cx="577402" cy="253916"/>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tr-TR" sz="1050">
                <a:solidFill>
                  <a:srgbClr val="3F3F3F"/>
                </a:solidFill>
                <a:latin typeface="Libre Franklin Medium"/>
                <a:ea typeface="Libre Franklin Medium"/>
                <a:cs typeface="Libre Franklin Medium"/>
                <a:sym typeface="Libre Franklin Medium"/>
              </a:rPr>
              <a:t>62%</a:t>
            </a:r>
            <a:endParaRPr sz="1050">
              <a:solidFill>
                <a:srgbClr val="3F3F3F"/>
              </a:solidFill>
              <a:latin typeface="Libre Franklin Medium"/>
              <a:ea typeface="Libre Franklin Medium"/>
              <a:cs typeface="Libre Franklin Medium"/>
              <a:sym typeface="Libre Franklin Medium"/>
            </a:endParaRPr>
          </a:p>
        </p:txBody>
      </p:sp>
      <p:sp>
        <p:nvSpPr>
          <p:cNvPr id="350" name="Google Shape;350;p25"/>
          <p:cNvSpPr txBox="1"/>
          <p:nvPr/>
        </p:nvSpPr>
        <p:spPr>
          <a:xfrm>
            <a:off x="5555045" y="1100867"/>
            <a:ext cx="577402" cy="253916"/>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tr-TR" sz="1050">
                <a:solidFill>
                  <a:srgbClr val="3F3F3F"/>
                </a:solidFill>
                <a:latin typeface="Libre Franklin Medium"/>
                <a:ea typeface="Libre Franklin Medium"/>
                <a:cs typeface="Libre Franklin Medium"/>
                <a:sym typeface="Libre Franklin Medium"/>
              </a:rPr>
              <a:t>78%</a:t>
            </a:r>
            <a:endParaRPr sz="1050">
              <a:solidFill>
                <a:srgbClr val="3F3F3F"/>
              </a:solidFill>
              <a:latin typeface="Libre Franklin Medium"/>
              <a:ea typeface="Libre Franklin Medium"/>
              <a:cs typeface="Libre Franklin Medium"/>
              <a:sym typeface="Libre Franklin Medium"/>
            </a:endParaRPr>
          </a:p>
        </p:txBody>
      </p:sp>
      <p:sp>
        <p:nvSpPr>
          <p:cNvPr id="351" name="Google Shape;351;p25"/>
          <p:cNvSpPr/>
          <p:nvPr/>
        </p:nvSpPr>
        <p:spPr>
          <a:xfrm>
            <a:off x="6372225" y="2644092"/>
            <a:ext cx="2160587" cy="1200329"/>
          </a:xfrm>
          <a:prstGeom prst="rect">
            <a:avLst/>
          </a:prstGeom>
          <a:noFill/>
          <a:ln>
            <a:noFill/>
          </a:ln>
        </p:spPr>
        <p:txBody>
          <a:bodyPr anchorCtr="0" anchor="t" bIns="45700" lIns="91425" spcFirstLastPara="1" rIns="91425" wrap="square" tIns="45700">
            <a:noAutofit/>
          </a:bodyPr>
          <a:lstStyle/>
          <a:p>
            <a:pPr indent="0" lvl="0" marL="0" marR="0" rtl="0" algn="just">
              <a:lnSpc>
                <a:spcPct val="150000"/>
              </a:lnSpc>
              <a:spcBef>
                <a:spcPts val="0"/>
              </a:spcBef>
              <a:spcAft>
                <a:spcPts val="0"/>
              </a:spcAft>
              <a:buNone/>
            </a:pPr>
            <a:r>
              <a:rPr lang="tr-TR" sz="1200">
                <a:solidFill>
                  <a:srgbClr val="3F3F3F"/>
                </a:solidFill>
                <a:latin typeface="Libre Franklin Medium"/>
                <a:ea typeface="Libre Franklin Medium"/>
                <a:cs typeface="Libre Franklin Medium"/>
                <a:sym typeface="Libre Franklin Medium"/>
              </a:rPr>
              <a:t>You can’t change what’s going on around you until you start changing what’s going on with you.</a:t>
            </a:r>
            <a:endParaRPr sz="1200">
              <a:solidFill>
                <a:srgbClr val="3F3F3F"/>
              </a:solidFill>
              <a:latin typeface="Libre Franklin Medium"/>
              <a:ea typeface="Libre Franklin Medium"/>
              <a:cs typeface="Libre Franklin Medium"/>
              <a:sym typeface="Libre Franklin Medium"/>
            </a:endParaRPr>
          </a:p>
        </p:txBody>
      </p:sp>
      <p:sp>
        <p:nvSpPr>
          <p:cNvPr id="352" name="Google Shape;352;p25"/>
          <p:cNvSpPr txBox="1"/>
          <p:nvPr>
            <p:ph type="title"/>
          </p:nvPr>
        </p:nvSpPr>
        <p:spPr>
          <a:xfrm>
            <a:off x="180975" y="38100"/>
            <a:ext cx="7886700" cy="530225"/>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lt1"/>
              </a:buClr>
              <a:buSzPts val="2400"/>
              <a:buFont typeface="Libre Franklin Medium"/>
              <a:buNone/>
            </a:pPr>
            <a:r>
              <a:t/>
            </a:r>
            <a:endParaRPr/>
          </a:p>
        </p:txBody>
      </p:sp>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19"/>
                                        </p:tgtEl>
                                        <p:attrNameLst>
                                          <p:attrName>style.visibility</p:attrName>
                                        </p:attrNameLst>
                                      </p:cBhvr>
                                      <p:to>
                                        <p:strVal val="visible"/>
                                      </p:to>
                                    </p:set>
                                    <p:animEffect filter="fade" transition="in">
                                      <p:cBhvr>
                                        <p:cTn dur="500"/>
                                        <p:tgtEl>
                                          <p:spTgt spid="319"/>
                                        </p:tgtEl>
                                      </p:cBhvr>
                                    </p:animEffect>
                                  </p:childTnLst>
                                </p:cTn>
                              </p:par>
                            </p:childTnLst>
                          </p:cTn>
                        </p:par>
                        <p:par>
                          <p:cTn fill="hold">
                            <p:stCondLst>
                              <p:cond delay="500"/>
                            </p:stCondLst>
                            <p:childTnLst>
                              <p:par>
                                <p:cTn fill="hold" nodeType="afterEffect" presetClass="entr" presetID="10" presetSubtype="0">
                                  <p:stCondLst>
                                    <p:cond delay="0"/>
                                  </p:stCondLst>
                                  <p:childTnLst>
                                    <p:set>
                                      <p:cBhvr>
                                        <p:cTn dur="1" fill="hold">
                                          <p:stCondLst>
                                            <p:cond delay="0"/>
                                          </p:stCondLst>
                                        </p:cTn>
                                        <p:tgtEl>
                                          <p:spTgt spid="313"/>
                                        </p:tgtEl>
                                        <p:attrNameLst>
                                          <p:attrName>style.visibility</p:attrName>
                                        </p:attrNameLst>
                                      </p:cBhvr>
                                      <p:to>
                                        <p:strVal val="visible"/>
                                      </p:to>
                                    </p:set>
                                    <p:animEffect filter="fade" transition="in">
                                      <p:cBhvr>
                                        <p:cTn dur="500"/>
                                        <p:tgtEl>
                                          <p:spTgt spid="313"/>
                                        </p:tgtEl>
                                      </p:cBhvr>
                                    </p:animEffect>
                                  </p:childTnLst>
                                </p:cTn>
                              </p:par>
                              <p:par>
                                <p:cTn fill="hold" nodeType="withEffect" presetClass="entr" presetID="10" presetSubtype="0">
                                  <p:stCondLst>
                                    <p:cond delay="0"/>
                                  </p:stCondLst>
                                  <p:childTnLst>
                                    <p:set>
                                      <p:cBhvr>
                                        <p:cTn dur="1" fill="hold">
                                          <p:stCondLst>
                                            <p:cond delay="0"/>
                                          </p:stCondLst>
                                        </p:cTn>
                                        <p:tgtEl>
                                          <p:spTgt spid="314"/>
                                        </p:tgtEl>
                                        <p:attrNameLst>
                                          <p:attrName>style.visibility</p:attrName>
                                        </p:attrNameLst>
                                      </p:cBhvr>
                                      <p:to>
                                        <p:strVal val="visible"/>
                                      </p:to>
                                    </p:set>
                                    <p:animEffect filter="fade" transition="in">
                                      <p:cBhvr>
                                        <p:cTn dur="500"/>
                                        <p:tgtEl>
                                          <p:spTgt spid="314"/>
                                        </p:tgtEl>
                                      </p:cBhvr>
                                    </p:animEffect>
                                  </p:childTnLst>
                                </p:cTn>
                              </p:par>
                              <p:par>
                                <p:cTn fill="hold" nodeType="withEffect" presetClass="entr" presetID="10" presetSubtype="0">
                                  <p:stCondLst>
                                    <p:cond delay="0"/>
                                  </p:stCondLst>
                                  <p:childTnLst>
                                    <p:set>
                                      <p:cBhvr>
                                        <p:cTn dur="1" fill="hold">
                                          <p:stCondLst>
                                            <p:cond delay="0"/>
                                          </p:stCondLst>
                                        </p:cTn>
                                        <p:tgtEl>
                                          <p:spTgt spid="315"/>
                                        </p:tgtEl>
                                        <p:attrNameLst>
                                          <p:attrName>style.visibility</p:attrName>
                                        </p:attrNameLst>
                                      </p:cBhvr>
                                      <p:to>
                                        <p:strVal val="visible"/>
                                      </p:to>
                                    </p:set>
                                    <p:animEffect filter="fade" transition="in">
                                      <p:cBhvr>
                                        <p:cTn dur="500"/>
                                        <p:tgtEl>
                                          <p:spTgt spid="315"/>
                                        </p:tgtEl>
                                      </p:cBhvr>
                                    </p:animEffect>
                                  </p:childTnLst>
                                </p:cTn>
                              </p:par>
                              <p:par>
                                <p:cTn fill="hold" nodeType="withEffect" presetClass="entr" presetID="10" presetSubtype="0">
                                  <p:stCondLst>
                                    <p:cond delay="0"/>
                                  </p:stCondLst>
                                  <p:childTnLst>
                                    <p:set>
                                      <p:cBhvr>
                                        <p:cTn dur="1" fill="hold">
                                          <p:stCondLst>
                                            <p:cond delay="0"/>
                                          </p:stCondLst>
                                        </p:cTn>
                                        <p:tgtEl>
                                          <p:spTgt spid="316"/>
                                        </p:tgtEl>
                                        <p:attrNameLst>
                                          <p:attrName>style.visibility</p:attrName>
                                        </p:attrNameLst>
                                      </p:cBhvr>
                                      <p:to>
                                        <p:strVal val="visible"/>
                                      </p:to>
                                    </p:set>
                                    <p:animEffect filter="fade" transition="in">
                                      <p:cBhvr>
                                        <p:cTn dur="500"/>
                                        <p:tgtEl>
                                          <p:spTgt spid="316"/>
                                        </p:tgtEl>
                                      </p:cBhvr>
                                    </p:animEffect>
                                  </p:childTnLst>
                                </p:cTn>
                              </p:par>
                              <p:par>
                                <p:cTn fill="hold" nodeType="withEffect" presetClass="entr" presetID="10" presetSubtype="0">
                                  <p:stCondLst>
                                    <p:cond delay="0"/>
                                  </p:stCondLst>
                                  <p:childTnLst>
                                    <p:set>
                                      <p:cBhvr>
                                        <p:cTn dur="1" fill="hold">
                                          <p:stCondLst>
                                            <p:cond delay="0"/>
                                          </p:stCondLst>
                                        </p:cTn>
                                        <p:tgtEl>
                                          <p:spTgt spid="317"/>
                                        </p:tgtEl>
                                        <p:attrNameLst>
                                          <p:attrName>style.visibility</p:attrName>
                                        </p:attrNameLst>
                                      </p:cBhvr>
                                      <p:to>
                                        <p:strVal val="visible"/>
                                      </p:to>
                                    </p:set>
                                    <p:animEffect filter="fade" transition="in">
                                      <p:cBhvr>
                                        <p:cTn dur="500"/>
                                        <p:tgtEl>
                                          <p:spTgt spid="317"/>
                                        </p:tgtEl>
                                      </p:cBhvr>
                                    </p:animEffect>
                                  </p:childTnLst>
                                </p:cTn>
                              </p:par>
                              <p:par>
                                <p:cTn fill="hold" nodeType="withEffect" presetClass="entr" presetID="10" presetSubtype="0">
                                  <p:stCondLst>
                                    <p:cond delay="0"/>
                                  </p:stCondLst>
                                  <p:childTnLst>
                                    <p:set>
                                      <p:cBhvr>
                                        <p:cTn dur="1" fill="hold">
                                          <p:stCondLst>
                                            <p:cond delay="0"/>
                                          </p:stCondLst>
                                        </p:cTn>
                                        <p:tgtEl>
                                          <p:spTgt spid="318"/>
                                        </p:tgtEl>
                                        <p:attrNameLst>
                                          <p:attrName>style.visibility</p:attrName>
                                        </p:attrNameLst>
                                      </p:cBhvr>
                                      <p:to>
                                        <p:strVal val="visible"/>
                                      </p:to>
                                    </p:set>
                                    <p:animEffect filter="fade" transition="in">
                                      <p:cBhvr>
                                        <p:cTn dur="500"/>
                                        <p:tgtEl>
                                          <p:spTgt spid="318"/>
                                        </p:tgtEl>
                                      </p:cBhvr>
                                    </p:animEffect>
                                  </p:childTnLst>
                                </p:cTn>
                              </p:par>
                              <p:par>
                                <p:cTn fill="hold" nodeType="withEffect" presetClass="entr" presetID="10" presetSubtype="0">
                                  <p:stCondLst>
                                    <p:cond delay="0"/>
                                  </p:stCondLst>
                                  <p:childTnLst>
                                    <p:set>
                                      <p:cBhvr>
                                        <p:cTn dur="1" fill="hold">
                                          <p:stCondLst>
                                            <p:cond delay="0"/>
                                          </p:stCondLst>
                                        </p:cTn>
                                        <p:tgtEl>
                                          <p:spTgt spid="339"/>
                                        </p:tgtEl>
                                        <p:attrNameLst>
                                          <p:attrName>style.visibility</p:attrName>
                                        </p:attrNameLst>
                                      </p:cBhvr>
                                      <p:to>
                                        <p:strVal val="visible"/>
                                      </p:to>
                                    </p:set>
                                    <p:animEffect filter="fade" transition="in">
                                      <p:cBhvr>
                                        <p:cTn dur="500"/>
                                        <p:tgtEl>
                                          <p:spTgt spid="339"/>
                                        </p:tgtEl>
                                      </p:cBhvr>
                                    </p:animEffect>
                                  </p:childTnLst>
                                </p:cTn>
                              </p:par>
                              <p:par>
                                <p:cTn fill="hold" nodeType="withEffect" presetClass="entr" presetID="10" presetSubtype="0">
                                  <p:stCondLst>
                                    <p:cond delay="0"/>
                                  </p:stCondLst>
                                  <p:childTnLst>
                                    <p:set>
                                      <p:cBhvr>
                                        <p:cTn dur="1" fill="hold">
                                          <p:stCondLst>
                                            <p:cond delay="0"/>
                                          </p:stCondLst>
                                        </p:cTn>
                                        <p:tgtEl>
                                          <p:spTgt spid="340"/>
                                        </p:tgtEl>
                                        <p:attrNameLst>
                                          <p:attrName>style.visibility</p:attrName>
                                        </p:attrNameLst>
                                      </p:cBhvr>
                                      <p:to>
                                        <p:strVal val="visible"/>
                                      </p:to>
                                    </p:set>
                                    <p:animEffect filter="fade" transition="in">
                                      <p:cBhvr>
                                        <p:cTn dur="500"/>
                                        <p:tgtEl>
                                          <p:spTgt spid="340"/>
                                        </p:tgtEl>
                                      </p:cBhvr>
                                    </p:animEffect>
                                  </p:childTnLst>
                                </p:cTn>
                              </p:par>
                              <p:par>
                                <p:cTn fill="hold" nodeType="withEffect" presetClass="entr" presetID="10" presetSubtype="0">
                                  <p:stCondLst>
                                    <p:cond delay="0"/>
                                  </p:stCondLst>
                                  <p:childTnLst>
                                    <p:set>
                                      <p:cBhvr>
                                        <p:cTn dur="1" fill="hold">
                                          <p:stCondLst>
                                            <p:cond delay="0"/>
                                          </p:stCondLst>
                                        </p:cTn>
                                        <p:tgtEl>
                                          <p:spTgt spid="341"/>
                                        </p:tgtEl>
                                        <p:attrNameLst>
                                          <p:attrName>style.visibility</p:attrName>
                                        </p:attrNameLst>
                                      </p:cBhvr>
                                      <p:to>
                                        <p:strVal val="visible"/>
                                      </p:to>
                                    </p:set>
                                    <p:animEffect filter="fade" transition="in">
                                      <p:cBhvr>
                                        <p:cTn dur="500"/>
                                        <p:tgtEl>
                                          <p:spTgt spid="341"/>
                                        </p:tgtEl>
                                      </p:cBhvr>
                                    </p:animEffect>
                                  </p:childTnLst>
                                </p:cTn>
                              </p:par>
                              <p:par>
                                <p:cTn fill="hold" nodeType="withEffect" presetClass="entr" presetID="10" presetSubtype="0">
                                  <p:stCondLst>
                                    <p:cond delay="0"/>
                                  </p:stCondLst>
                                  <p:childTnLst>
                                    <p:set>
                                      <p:cBhvr>
                                        <p:cTn dur="1" fill="hold">
                                          <p:stCondLst>
                                            <p:cond delay="0"/>
                                          </p:stCondLst>
                                        </p:cTn>
                                        <p:tgtEl>
                                          <p:spTgt spid="342"/>
                                        </p:tgtEl>
                                        <p:attrNameLst>
                                          <p:attrName>style.visibility</p:attrName>
                                        </p:attrNameLst>
                                      </p:cBhvr>
                                      <p:to>
                                        <p:strVal val="visible"/>
                                      </p:to>
                                    </p:set>
                                    <p:animEffect filter="fade" transition="in">
                                      <p:cBhvr>
                                        <p:cTn dur="500"/>
                                        <p:tgtEl>
                                          <p:spTgt spid="342"/>
                                        </p:tgtEl>
                                      </p:cBhvr>
                                    </p:animEffect>
                                  </p:childTnLst>
                                </p:cTn>
                              </p:par>
                              <p:par>
                                <p:cTn fill="hold" nodeType="withEffect" presetClass="entr" presetID="10" presetSubtype="0">
                                  <p:stCondLst>
                                    <p:cond delay="0"/>
                                  </p:stCondLst>
                                  <p:childTnLst>
                                    <p:set>
                                      <p:cBhvr>
                                        <p:cTn dur="1" fill="hold">
                                          <p:stCondLst>
                                            <p:cond delay="0"/>
                                          </p:stCondLst>
                                        </p:cTn>
                                        <p:tgtEl>
                                          <p:spTgt spid="343"/>
                                        </p:tgtEl>
                                        <p:attrNameLst>
                                          <p:attrName>style.visibility</p:attrName>
                                        </p:attrNameLst>
                                      </p:cBhvr>
                                      <p:to>
                                        <p:strVal val="visible"/>
                                      </p:to>
                                    </p:set>
                                    <p:animEffect filter="fade" transition="in">
                                      <p:cBhvr>
                                        <p:cTn dur="500"/>
                                        <p:tgtEl>
                                          <p:spTgt spid="343"/>
                                        </p:tgtEl>
                                      </p:cBhvr>
                                    </p:animEffect>
                                  </p:childTnLst>
                                </p:cTn>
                              </p:par>
                              <p:par>
                                <p:cTn fill="hold" nodeType="withEffect" presetClass="entr" presetID="10" presetSubtype="0">
                                  <p:stCondLst>
                                    <p:cond delay="0"/>
                                  </p:stCondLst>
                                  <p:childTnLst>
                                    <p:set>
                                      <p:cBhvr>
                                        <p:cTn dur="1" fill="hold">
                                          <p:stCondLst>
                                            <p:cond delay="0"/>
                                          </p:stCondLst>
                                        </p:cTn>
                                        <p:tgtEl>
                                          <p:spTgt spid="344"/>
                                        </p:tgtEl>
                                        <p:attrNameLst>
                                          <p:attrName>style.visibility</p:attrName>
                                        </p:attrNameLst>
                                      </p:cBhvr>
                                      <p:to>
                                        <p:strVal val="visible"/>
                                      </p:to>
                                    </p:set>
                                    <p:animEffect filter="fade" transition="in">
                                      <p:cBhvr>
                                        <p:cTn dur="500"/>
                                        <p:tgtEl>
                                          <p:spTgt spid="344"/>
                                        </p:tgtEl>
                                      </p:cBhvr>
                                    </p:animEffect>
                                  </p:childTnLst>
                                </p:cTn>
                              </p:par>
                              <p:par>
                                <p:cTn fill="hold" nodeType="withEffect" presetClass="entr" presetID="10" presetSubtype="0">
                                  <p:stCondLst>
                                    <p:cond delay="0"/>
                                  </p:stCondLst>
                                  <p:childTnLst>
                                    <p:set>
                                      <p:cBhvr>
                                        <p:cTn dur="1" fill="hold">
                                          <p:stCondLst>
                                            <p:cond delay="0"/>
                                          </p:stCondLst>
                                        </p:cTn>
                                        <p:tgtEl>
                                          <p:spTgt spid="345"/>
                                        </p:tgtEl>
                                        <p:attrNameLst>
                                          <p:attrName>style.visibility</p:attrName>
                                        </p:attrNameLst>
                                      </p:cBhvr>
                                      <p:to>
                                        <p:strVal val="visible"/>
                                      </p:to>
                                    </p:set>
                                    <p:animEffect filter="fade" transition="in">
                                      <p:cBhvr>
                                        <p:cTn dur="500"/>
                                        <p:tgtEl>
                                          <p:spTgt spid="345"/>
                                        </p:tgtEl>
                                      </p:cBhvr>
                                    </p:animEffect>
                                  </p:childTnLst>
                                </p:cTn>
                              </p:par>
                              <p:par>
                                <p:cTn fill="hold" nodeType="withEffect" presetClass="entr" presetID="10" presetSubtype="0">
                                  <p:stCondLst>
                                    <p:cond delay="0"/>
                                  </p:stCondLst>
                                  <p:childTnLst>
                                    <p:set>
                                      <p:cBhvr>
                                        <p:cTn dur="1" fill="hold">
                                          <p:stCondLst>
                                            <p:cond delay="0"/>
                                          </p:stCondLst>
                                        </p:cTn>
                                        <p:tgtEl>
                                          <p:spTgt spid="346"/>
                                        </p:tgtEl>
                                        <p:attrNameLst>
                                          <p:attrName>style.visibility</p:attrName>
                                        </p:attrNameLst>
                                      </p:cBhvr>
                                      <p:to>
                                        <p:strVal val="visible"/>
                                      </p:to>
                                    </p:set>
                                    <p:animEffect filter="fade" transition="in">
                                      <p:cBhvr>
                                        <p:cTn dur="500"/>
                                        <p:tgtEl>
                                          <p:spTgt spid="346"/>
                                        </p:tgtEl>
                                      </p:cBhvr>
                                    </p:animEffect>
                                  </p:childTnLst>
                                </p:cTn>
                              </p:par>
                              <p:par>
                                <p:cTn fill="hold" nodeType="withEffect" presetClass="entr" presetID="10" presetSubtype="0">
                                  <p:stCondLst>
                                    <p:cond delay="0"/>
                                  </p:stCondLst>
                                  <p:childTnLst>
                                    <p:set>
                                      <p:cBhvr>
                                        <p:cTn dur="1" fill="hold">
                                          <p:stCondLst>
                                            <p:cond delay="0"/>
                                          </p:stCondLst>
                                        </p:cTn>
                                        <p:tgtEl>
                                          <p:spTgt spid="347"/>
                                        </p:tgtEl>
                                        <p:attrNameLst>
                                          <p:attrName>style.visibility</p:attrName>
                                        </p:attrNameLst>
                                      </p:cBhvr>
                                      <p:to>
                                        <p:strVal val="visible"/>
                                      </p:to>
                                    </p:set>
                                    <p:animEffect filter="fade" transition="in">
                                      <p:cBhvr>
                                        <p:cTn dur="500"/>
                                        <p:tgtEl>
                                          <p:spTgt spid="347"/>
                                        </p:tgtEl>
                                      </p:cBhvr>
                                    </p:animEffect>
                                  </p:childTnLst>
                                </p:cTn>
                              </p:par>
                              <p:par>
                                <p:cTn fill="hold" nodeType="withEffect" presetClass="entr" presetID="10" presetSubtype="0">
                                  <p:stCondLst>
                                    <p:cond delay="0"/>
                                  </p:stCondLst>
                                  <p:childTnLst>
                                    <p:set>
                                      <p:cBhvr>
                                        <p:cTn dur="1" fill="hold">
                                          <p:stCondLst>
                                            <p:cond delay="0"/>
                                          </p:stCondLst>
                                        </p:cTn>
                                        <p:tgtEl>
                                          <p:spTgt spid="348"/>
                                        </p:tgtEl>
                                        <p:attrNameLst>
                                          <p:attrName>style.visibility</p:attrName>
                                        </p:attrNameLst>
                                      </p:cBhvr>
                                      <p:to>
                                        <p:strVal val="visible"/>
                                      </p:to>
                                    </p:set>
                                    <p:animEffect filter="fade" transition="in">
                                      <p:cBhvr>
                                        <p:cTn dur="500"/>
                                        <p:tgtEl>
                                          <p:spTgt spid="348"/>
                                        </p:tgtEl>
                                      </p:cBhvr>
                                    </p:animEffect>
                                  </p:childTnLst>
                                </p:cTn>
                              </p:par>
                              <p:par>
                                <p:cTn fill="hold" nodeType="withEffect" presetClass="entr" presetID="10" presetSubtype="0">
                                  <p:stCondLst>
                                    <p:cond delay="0"/>
                                  </p:stCondLst>
                                  <p:childTnLst>
                                    <p:set>
                                      <p:cBhvr>
                                        <p:cTn dur="1" fill="hold">
                                          <p:stCondLst>
                                            <p:cond delay="0"/>
                                          </p:stCondLst>
                                        </p:cTn>
                                        <p:tgtEl>
                                          <p:spTgt spid="349"/>
                                        </p:tgtEl>
                                        <p:attrNameLst>
                                          <p:attrName>style.visibility</p:attrName>
                                        </p:attrNameLst>
                                      </p:cBhvr>
                                      <p:to>
                                        <p:strVal val="visible"/>
                                      </p:to>
                                    </p:set>
                                    <p:animEffect filter="fade" transition="in">
                                      <p:cBhvr>
                                        <p:cTn dur="500"/>
                                        <p:tgtEl>
                                          <p:spTgt spid="349"/>
                                        </p:tgtEl>
                                      </p:cBhvr>
                                    </p:animEffect>
                                  </p:childTnLst>
                                </p:cTn>
                              </p:par>
                              <p:par>
                                <p:cTn fill="hold" nodeType="withEffect" presetClass="entr" presetID="10" presetSubtype="0">
                                  <p:stCondLst>
                                    <p:cond delay="0"/>
                                  </p:stCondLst>
                                  <p:childTnLst>
                                    <p:set>
                                      <p:cBhvr>
                                        <p:cTn dur="1" fill="hold">
                                          <p:stCondLst>
                                            <p:cond delay="0"/>
                                          </p:stCondLst>
                                        </p:cTn>
                                        <p:tgtEl>
                                          <p:spTgt spid="350"/>
                                        </p:tgtEl>
                                        <p:attrNameLst>
                                          <p:attrName>style.visibility</p:attrName>
                                        </p:attrNameLst>
                                      </p:cBhvr>
                                      <p:to>
                                        <p:strVal val="visible"/>
                                      </p:to>
                                    </p:set>
                                    <p:animEffect filter="fade" transition="in">
                                      <p:cBhvr>
                                        <p:cTn dur="500"/>
                                        <p:tgtEl>
                                          <p:spTgt spid="350"/>
                                        </p:tgtEl>
                                      </p:cBhvr>
                                    </p:animEffect>
                                  </p:childTnLst>
                                </p:cTn>
                              </p:par>
                            </p:childTnLst>
                          </p:cTn>
                        </p:par>
                        <p:par>
                          <p:cTn fill="hold">
                            <p:stCondLst>
                              <p:cond delay="1000"/>
                            </p:stCondLst>
                            <p:childTnLst>
                              <p:par>
                                <p:cTn fill="hold" nodeType="afterEffect" presetClass="entr" presetID="2" presetSubtype="2">
                                  <p:stCondLst>
                                    <p:cond delay="0"/>
                                  </p:stCondLst>
                                  <p:childTnLst>
                                    <p:set>
                                      <p:cBhvr>
                                        <p:cTn dur="1" fill="hold">
                                          <p:stCondLst>
                                            <p:cond delay="0"/>
                                          </p:stCondLst>
                                        </p:cTn>
                                        <p:tgtEl>
                                          <p:spTgt spid="351"/>
                                        </p:tgtEl>
                                        <p:attrNameLst>
                                          <p:attrName>style.visibility</p:attrName>
                                        </p:attrNameLst>
                                      </p:cBhvr>
                                      <p:to>
                                        <p:strVal val="visible"/>
                                      </p:to>
                                    </p:set>
                                    <p:anim calcmode="lin" valueType="num">
                                      <p:cBhvr additive="base">
                                        <p:cTn dur="500"/>
                                        <p:tgtEl>
                                          <p:spTgt spid="351"/>
                                        </p:tgtEl>
                                        <p:attrNameLst>
                                          <p:attrName>ppt_x</p:attrName>
                                        </p:attrNameLst>
                                      </p:cBhvr>
                                      <p:tavLst>
                                        <p:tav fmla="" tm="0">
                                          <p:val>
                                            <p:strVal val="#ppt_x+1"/>
                                          </p:val>
                                        </p:tav>
                                        <p:tav fmla="" tm="100000">
                                          <p:val>
                                            <p:strVal val="#ppt_x"/>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6" name="Shape 356"/>
        <p:cNvGrpSpPr/>
        <p:nvPr/>
      </p:nvGrpSpPr>
      <p:grpSpPr>
        <a:xfrm>
          <a:off x="0" y="0"/>
          <a:ext cx="0" cy="0"/>
          <a:chOff x="0" y="0"/>
          <a:chExt cx="0" cy="0"/>
        </a:xfrm>
      </p:grpSpPr>
      <p:grpSp>
        <p:nvGrpSpPr>
          <p:cNvPr id="357" name="Google Shape;357;p26"/>
          <p:cNvGrpSpPr/>
          <p:nvPr/>
        </p:nvGrpSpPr>
        <p:grpSpPr>
          <a:xfrm>
            <a:off x="1128166" y="979273"/>
            <a:ext cx="4960144" cy="1047751"/>
            <a:chOff x="3251050" y="1022984"/>
            <a:chExt cx="4960144" cy="1047751"/>
          </a:xfrm>
        </p:grpSpPr>
        <p:sp>
          <p:nvSpPr>
            <p:cNvPr id="358" name="Google Shape;358;p26"/>
            <p:cNvSpPr/>
            <p:nvPr/>
          </p:nvSpPr>
          <p:spPr>
            <a:xfrm>
              <a:off x="3346300" y="1251585"/>
              <a:ext cx="219075" cy="384572"/>
            </a:xfrm>
            <a:custGeom>
              <a:rect b="b" l="l" r="r" t="t"/>
              <a:pathLst>
                <a:path extrusionOk="0" h="89" w="51">
                  <a:moveTo>
                    <a:pt x="51" y="85"/>
                  </a:moveTo>
                  <a:cubicBezTo>
                    <a:pt x="51" y="87"/>
                    <a:pt x="49" y="89"/>
                    <a:pt x="47" y="89"/>
                  </a:cubicBezTo>
                  <a:cubicBezTo>
                    <a:pt x="5" y="89"/>
                    <a:pt x="5" y="89"/>
                    <a:pt x="5" y="89"/>
                  </a:cubicBezTo>
                  <a:cubicBezTo>
                    <a:pt x="2" y="89"/>
                    <a:pt x="0" y="87"/>
                    <a:pt x="0" y="85"/>
                  </a:cubicBezTo>
                  <a:cubicBezTo>
                    <a:pt x="0" y="5"/>
                    <a:pt x="0" y="5"/>
                    <a:pt x="0" y="5"/>
                  </a:cubicBezTo>
                  <a:cubicBezTo>
                    <a:pt x="0" y="3"/>
                    <a:pt x="2" y="0"/>
                    <a:pt x="5" y="0"/>
                  </a:cubicBezTo>
                  <a:cubicBezTo>
                    <a:pt x="47" y="0"/>
                    <a:pt x="47" y="0"/>
                    <a:pt x="47" y="0"/>
                  </a:cubicBezTo>
                  <a:cubicBezTo>
                    <a:pt x="49" y="0"/>
                    <a:pt x="51" y="3"/>
                    <a:pt x="51" y="5"/>
                  </a:cubicBezTo>
                  <a:lnTo>
                    <a:pt x="51" y="85"/>
                  </a:lnTo>
                  <a:close/>
                </a:path>
              </a:pathLst>
            </a:custGeom>
            <a:solidFill>
              <a:schemeClr val="accent2"/>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359" name="Google Shape;359;p26"/>
            <p:cNvSpPr/>
            <p:nvPr/>
          </p:nvSpPr>
          <p:spPr>
            <a:xfrm>
              <a:off x="3346301" y="1579006"/>
              <a:ext cx="98822" cy="491729"/>
            </a:xfrm>
            <a:custGeom>
              <a:rect b="b" l="l" r="r" t="t"/>
              <a:pathLst>
                <a:path extrusionOk="0" h="114" w="23">
                  <a:moveTo>
                    <a:pt x="23" y="110"/>
                  </a:moveTo>
                  <a:cubicBezTo>
                    <a:pt x="23" y="112"/>
                    <a:pt x="21" y="114"/>
                    <a:pt x="18" y="114"/>
                  </a:cubicBezTo>
                  <a:cubicBezTo>
                    <a:pt x="5" y="114"/>
                    <a:pt x="5" y="114"/>
                    <a:pt x="5" y="114"/>
                  </a:cubicBezTo>
                  <a:cubicBezTo>
                    <a:pt x="2" y="114"/>
                    <a:pt x="0" y="112"/>
                    <a:pt x="0" y="110"/>
                  </a:cubicBezTo>
                  <a:cubicBezTo>
                    <a:pt x="0" y="5"/>
                    <a:pt x="0" y="5"/>
                    <a:pt x="0" y="5"/>
                  </a:cubicBezTo>
                  <a:cubicBezTo>
                    <a:pt x="0" y="2"/>
                    <a:pt x="2" y="0"/>
                    <a:pt x="5" y="0"/>
                  </a:cubicBezTo>
                  <a:cubicBezTo>
                    <a:pt x="18" y="0"/>
                    <a:pt x="18" y="0"/>
                    <a:pt x="18" y="0"/>
                  </a:cubicBezTo>
                  <a:cubicBezTo>
                    <a:pt x="21" y="0"/>
                    <a:pt x="23" y="2"/>
                    <a:pt x="23" y="5"/>
                  </a:cubicBezTo>
                  <a:lnTo>
                    <a:pt x="23" y="110"/>
                  </a:lnTo>
                  <a:close/>
                </a:path>
              </a:pathLst>
            </a:custGeom>
            <a:solidFill>
              <a:schemeClr val="accent2"/>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360" name="Google Shape;360;p26"/>
            <p:cNvSpPr/>
            <p:nvPr/>
          </p:nvSpPr>
          <p:spPr>
            <a:xfrm>
              <a:off x="3466554" y="1579006"/>
              <a:ext cx="98822" cy="491729"/>
            </a:xfrm>
            <a:custGeom>
              <a:rect b="b" l="l" r="r" t="t"/>
              <a:pathLst>
                <a:path extrusionOk="0" h="114" w="23">
                  <a:moveTo>
                    <a:pt x="23" y="110"/>
                  </a:moveTo>
                  <a:cubicBezTo>
                    <a:pt x="23" y="112"/>
                    <a:pt x="21" y="114"/>
                    <a:pt x="19" y="114"/>
                  </a:cubicBezTo>
                  <a:cubicBezTo>
                    <a:pt x="5" y="114"/>
                    <a:pt x="5" y="114"/>
                    <a:pt x="5" y="114"/>
                  </a:cubicBezTo>
                  <a:cubicBezTo>
                    <a:pt x="2" y="114"/>
                    <a:pt x="0" y="112"/>
                    <a:pt x="0" y="110"/>
                  </a:cubicBezTo>
                  <a:cubicBezTo>
                    <a:pt x="0" y="5"/>
                    <a:pt x="0" y="5"/>
                    <a:pt x="0" y="5"/>
                  </a:cubicBezTo>
                  <a:cubicBezTo>
                    <a:pt x="0" y="2"/>
                    <a:pt x="2" y="0"/>
                    <a:pt x="5" y="0"/>
                  </a:cubicBezTo>
                  <a:cubicBezTo>
                    <a:pt x="19" y="0"/>
                    <a:pt x="19" y="0"/>
                    <a:pt x="19" y="0"/>
                  </a:cubicBezTo>
                  <a:cubicBezTo>
                    <a:pt x="21" y="0"/>
                    <a:pt x="23" y="2"/>
                    <a:pt x="23" y="5"/>
                  </a:cubicBezTo>
                  <a:lnTo>
                    <a:pt x="23" y="110"/>
                  </a:lnTo>
                  <a:close/>
                </a:path>
              </a:pathLst>
            </a:custGeom>
            <a:solidFill>
              <a:schemeClr val="accent2"/>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361" name="Google Shape;361;p26"/>
            <p:cNvSpPr/>
            <p:nvPr/>
          </p:nvSpPr>
          <p:spPr>
            <a:xfrm>
              <a:off x="3479650" y="1238488"/>
              <a:ext cx="180975" cy="146447"/>
            </a:xfrm>
            <a:custGeom>
              <a:rect b="b" l="l" r="r" t="t"/>
              <a:pathLst>
                <a:path extrusionOk="0" h="34" w="42">
                  <a:moveTo>
                    <a:pt x="36" y="34"/>
                  </a:moveTo>
                  <a:cubicBezTo>
                    <a:pt x="40" y="31"/>
                    <a:pt x="42" y="26"/>
                    <a:pt x="42" y="20"/>
                  </a:cubicBezTo>
                  <a:cubicBezTo>
                    <a:pt x="42" y="9"/>
                    <a:pt x="33" y="0"/>
                    <a:pt x="21" y="0"/>
                  </a:cubicBezTo>
                  <a:cubicBezTo>
                    <a:pt x="10" y="0"/>
                    <a:pt x="0" y="9"/>
                    <a:pt x="0" y="20"/>
                  </a:cubicBezTo>
                  <a:cubicBezTo>
                    <a:pt x="0" y="26"/>
                    <a:pt x="2" y="31"/>
                    <a:pt x="6" y="34"/>
                  </a:cubicBezTo>
                  <a:lnTo>
                    <a:pt x="36" y="34"/>
                  </a:lnTo>
                  <a:close/>
                </a:path>
              </a:pathLst>
            </a:custGeom>
            <a:solidFill>
              <a:schemeClr val="accent2"/>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362" name="Google Shape;362;p26"/>
            <p:cNvSpPr/>
            <p:nvPr/>
          </p:nvSpPr>
          <p:spPr>
            <a:xfrm>
              <a:off x="3251050" y="1238488"/>
              <a:ext cx="180975" cy="146447"/>
            </a:xfrm>
            <a:custGeom>
              <a:rect b="b" l="l" r="r" t="t"/>
              <a:pathLst>
                <a:path extrusionOk="0" h="34" w="42">
                  <a:moveTo>
                    <a:pt x="36" y="34"/>
                  </a:moveTo>
                  <a:cubicBezTo>
                    <a:pt x="40" y="31"/>
                    <a:pt x="42" y="26"/>
                    <a:pt x="42" y="20"/>
                  </a:cubicBezTo>
                  <a:cubicBezTo>
                    <a:pt x="42" y="9"/>
                    <a:pt x="32" y="0"/>
                    <a:pt x="21" y="0"/>
                  </a:cubicBezTo>
                  <a:cubicBezTo>
                    <a:pt x="10" y="0"/>
                    <a:pt x="0" y="9"/>
                    <a:pt x="0" y="20"/>
                  </a:cubicBezTo>
                  <a:cubicBezTo>
                    <a:pt x="0" y="26"/>
                    <a:pt x="2" y="31"/>
                    <a:pt x="6" y="34"/>
                  </a:cubicBezTo>
                  <a:lnTo>
                    <a:pt x="36" y="34"/>
                  </a:lnTo>
                  <a:close/>
                </a:path>
              </a:pathLst>
            </a:custGeom>
            <a:solidFill>
              <a:schemeClr val="accent2"/>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363" name="Google Shape;363;p26"/>
            <p:cNvSpPr/>
            <p:nvPr/>
          </p:nvSpPr>
          <p:spPr>
            <a:xfrm>
              <a:off x="3251051" y="1307544"/>
              <a:ext cx="73819" cy="350044"/>
            </a:xfrm>
            <a:custGeom>
              <a:rect b="b" l="l" r="r" t="t"/>
              <a:pathLst>
                <a:path extrusionOk="0" h="81" w="17">
                  <a:moveTo>
                    <a:pt x="17" y="77"/>
                  </a:moveTo>
                  <a:cubicBezTo>
                    <a:pt x="17" y="79"/>
                    <a:pt x="15" y="81"/>
                    <a:pt x="12" y="81"/>
                  </a:cubicBezTo>
                  <a:cubicBezTo>
                    <a:pt x="5" y="81"/>
                    <a:pt x="5" y="81"/>
                    <a:pt x="5" y="81"/>
                  </a:cubicBezTo>
                  <a:cubicBezTo>
                    <a:pt x="2" y="81"/>
                    <a:pt x="0" y="79"/>
                    <a:pt x="0" y="77"/>
                  </a:cubicBezTo>
                  <a:cubicBezTo>
                    <a:pt x="0" y="5"/>
                    <a:pt x="0" y="5"/>
                    <a:pt x="0" y="5"/>
                  </a:cubicBezTo>
                  <a:cubicBezTo>
                    <a:pt x="0" y="2"/>
                    <a:pt x="2" y="0"/>
                    <a:pt x="5" y="0"/>
                  </a:cubicBezTo>
                  <a:cubicBezTo>
                    <a:pt x="12" y="0"/>
                    <a:pt x="12" y="0"/>
                    <a:pt x="12" y="0"/>
                  </a:cubicBezTo>
                  <a:cubicBezTo>
                    <a:pt x="15" y="0"/>
                    <a:pt x="17" y="2"/>
                    <a:pt x="17" y="5"/>
                  </a:cubicBezTo>
                  <a:lnTo>
                    <a:pt x="17" y="77"/>
                  </a:lnTo>
                  <a:close/>
                </a:path>
              </a:pathLst>
            </a:custGeom>
            <a:solidFill>
              <a:schemeClr val="accent2"/>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364" name="Google Shape;364;p26"/>
            <p:cNvSpPr/>
            <p:nvPr/>
          </p:nvSpPr>
          <p:spPr>
            <a:xfrm>
              <a:off x="3586807" y="1307544"/>
              <a:ext cx="73819" cy="350044"/>
            </a:xfrm>
            <a:custGeom>
              <a:rect b="b" l="l" r="r" t="t"/>
              <a:pathLst>
                <a:path extrusionOk="0" h="81" w="17">
                  <a:moveTo>
                    <a:pt x="17" y="77"/>
                  </a:moveTo>
                  <a:cubicBezTo>
                    <a:pt x="17" y="79"/>
                    <a:pt x="15" y="81"/>
                    <a:pt x="12" y="81"/>
                  </a:cubicBezTo>
                  <a:cubicBezTo>
                    <a:pt x="5" y="81"/>
                    <a:pt x="5" y="81"/>
                    <a:pt x="5" y="81"/>
                  </a:cubicBezTo>
                  <a:cubicBezTo>
                    <a:pt x="2" y="81"/>
                    <a:pt x="0" y="79"/>
                    <a:pt x="0" y="77"/>
                  </a:cubicBezTo>
                  <a:cubicBezTo>
                    <a:pt x="0" y="5"/>
                    <a:pt x="0" y="5"/>
                    <a:pt x="0" y="5"/>
                  </a:cubicBezTo>
                  <a:cubicBezTo>
                    <a:pt x="0" y="2"/>
                    <a:pt x="2" y="0"/>
                    <a:pt x="5" y="0"/>
                  </a:cubicBezTo>
                  <a:cubicBezTo>
                    <a:pt x="12" y="0"/>
                    <a:pt x="12" y="0"/>
                    <a:pt x="12" y="0"/>
                  </a:cubicBezTo>
                  <a:cubicBezTo>
                    <a:pt x="15" y="0"/>
                    <a:pt x="17" y="2"/>
                    <a:pt x="17" y="5"/>
                  </a:cubicBezTo>
                  <a:lnTo>
                    <a:pt x="17" y="77"/>
                  </a:lnTo>
                  <a:close/>
                </a:path>
              </a:pathLst>
            </a:custGeom>
            <a:solidFill>
              <a:schemeClr val="accent2"/>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365" name="Google Shape;365;p26"/>
            <p:cNvSpPr/>
            <p:nvPr/>
          </p:nvSpPr>
          <p:spPr>
            <a:xfrm>
              <a:off x="3303438" y="1238488"/>
              <a:ext cx="304800" cy="86916"/>
            </a:xfrm>
            <a:custGeom>
              <a:rect b="b" l="l" r="r" t="t"/>
              <a:pathLst>
                <a:path extrusionOk="0" h="20" w="71">
                  <a:moveTo>
                    <a:pt x="62" y="0"/>
                  </a:moveTo>
                  <a:cubicBezTo>
                    <a:pt x="51" y="0"/>
                    <a:pt x="51" y="0"/>
                    <a:pt x="51" y="0"/>
                  </a:cubicBezTo>
                  <a:cubicBezTo>
                    <a:pt x="47" y="0"/>
                    <a:pt x="42" y="3"/>
                    <a:pt x="36" y="3"/>
                  </a:cubicBezTo>
                  <a:cubicBezTo>
                    <a:pt x="29" y="3"/>
                    <a:pt x="24" y="0"/>
                    <a:pt x="20" y="0"/>
                  </a:cubicBezTo>
                  <a:cubicBezTo>
                    <a:pt x="9" y="0"/>
                    <a:pt x="9" y="0"/>
                    <a:pt x="9" y="0"/>
                  </a:cubicBezTo>
                  <a:cubicBezTo>
                    <a:pt x="4" y="0"/>
                    <a:pt x="0" y="4"/>
                    <a:pt x="0" y="9"/>
                  </a:cubicBezTo>
                  <a:cubicBezTo>
                    <a:pt x="0" y="10"/>
                    <a:pt x="0" y="10"/>
                    <a:pt x="0" y="10"/>
                  </a:cubicBezTo>
                  <a:cubicBezTo>
                    <a:pt x="0" y="16"/>
                    <a:pt x="4" y="20"/>
                    <a:pt x="9" y="20"/>
                  </a:cubicBezTo>
                  <a:cubicBezTo>
                    <a:pt x="62" y="20"/>
                    <a:pt x="62" y="20"/>
                    <a:pt x="62" y="20"/>
                  </a:cubicBezTo>
                  <a:cubicBezTo>
                    <a:pt x="67" y="20"/>
                    <a:pt x="71" y="16"/>
                    <a:pt x="71" y="10"/>
                  </a:cubicBezTo>
                  <a:cubicBezTo>
                    <a:pt x="71" y="9"/>
                    <a:pt x="71" y="9"/>
                    <a:pt x="71" y="9"/>
                  </a:cubicBezTo>
                  <a:cubicBezTo>
                    <a:pt x="71" y="4"/>
                    <a:pt x="67" y="0"/>
                    <a:pt x="62" y="0"/>
                  </a:cubicBezTo>
                  <a:close/>
                </a:path>
              </a:pathLst>
            </a:custGeom>
            <a:solidFill>
              <a:schemeClr val="accent2"/>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366" name="Google Shape;366;p26"/>
            <p:cNvSpPr/>
            <p:nvPr/>
          </p:nvSpPr>
          <p:spPr>
            <a:xfrm>
              <a:off x="3362969" y="1022984"/>
              <a:ext cx="185738" cy="185738"/>
            </a:xfrm>
            <a:prstGeom prst="ellipse">
              <a:avLst/>
            </a:prstGeom>
            <a:solidFill>
              <a:schemeClr val="accent2"/>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367" name="Google Shape;367;p26"/>
            <p:cNvSpPr/>
            <p:nvPr/>
          </p:nvSpPr>
          <p:spPr>
            <a:xfrm>
              <a:off x="3914229" y="1251585"/>
              <a:ext cx="223838" cy="384572"/>
            </a:xfrm>
            <a:custGeom>
              <a:rect b="b" l="l" r="r" t="t"/>
              <a:pathLst>
                <a:path extrusionOk="0" h="89" w="52">
                  <a:moveTo>
                    <a:pt x="52" y="85"/>
                  </a:moveTo>
                  <a:cubicBezTo>
                    <a:pt x="52" y="87"/>
                    <a:pt x="49" y="89"/>
                    <a:pt x="47" y="89"/>
                  </a:cubicBezTo>
                  <a:cubicBezTo>
                    <a:pt x="5" y="89"/>
                    <a:pt x="5" y="89"/>
                    <a:pt x="5" y="89"/>
                  </a:cubicBezTo>
                  <a:cubicBezTo>
                    <a:pt x="2" y="89"/>
                    <a:pt x="0" y="87"/>
                    <a:pt x="0" y="85"/>
                  </a:cubicBezTo>
                  <a:cubicBezTo>
                    <a:pt x="0" y="5"/>
                    <a:pt x="0" y="5"/>
                    <a:pt x="0" y="5"/>
                  </a:cubicBezTo>
                  <a:cubicBezTo>
                    <a:pt x="0" y="3"/>
                    <a:pt x="2" y="0"/>
                    <a:pt x="5" y="0"/>
                  </a:cubicBezTo>
                  <a:cubicBezTo>
                    <a:pt x="47" y="0"/>
                    <a:pt x="47" y="0"/>
                    <a:pt x="47" y="0"/>
                  </a:cubicBezTo>
                  <a:cubicBezTo>
                    <a:pt x="49" y="0"/>
                    <a:pt x="52" y="3"/>
                    <a:pt x="52" y="5"/>
                  </a:cubicBezTo>
                  <a:lnTo>
                    <a:pt x="52" y="85"/>
                  </a:lnTo>
                  <a:close/>
                </a:path>
              </a:pathLst>
            </a:custGeom>
            <a:solidFill>
              <a:schemeClr val="accent2"/>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368" name="Google Shape;368;p26"/>
            <p:cNvSpPr/>
            <p:nvPr/>
          </p:nvSpPr>
          <p:spPr>
            <a:xfrm>
              <a:off x="3914229" y="1579006"/>
              <a:ext cx="98822" cy="491729"/>
            </a:xfrm>
            <a:custGeom>
              <a:rect b="b" l="l" r="r" t="t"/>
              <a:pathLst>
                <a:path extrusionOk="0" h="114" w="23">
                  <a:moveTo>
                    <a:pt x="23" y="110"/>
                  </a:moveTo>
                  <a:cubicBezTo>
                    <a:pt x="23" y="112"/>
                    <a:pt x="21" y="114"/>
                    <a:pt x="19" y="114"/>
                  </a:cubicBezTo>
                  <a:cubicBezTo>
                    <a:pt x="5" y="114"/>
                    <a:pt x="5" y="114"/>
                    <a:pt x="5" y="114"/>
                  </a:cubicBezTo>
                  <a:cubicBezTo>
                    <a:pt x="2" y="114"/>
                    <a:pt x="0" y="112"/>
                    <a:pt x="0" y="110"/>
                  </a:cubicBezTo>
                  <a:cubicBezTo>
                    <a:pt x="0" y="5"/>
                    <a:pt x="0" y="5"/>
                    <a:pt x="0" y="5"/>
                  </a:cubicBezTo>
                  <a:cubicBezTo>
                    <a:pt x="0" y="2"/>
                    <a:pt x="2" y="0"/>
                    <a:pt x="5" y="0"/>
                  </a:cubicBezTo>
                  <a:cubicBezTo>
                    <a:pt x="19" y="0"/>
                    <a:pt x="19" y="0"/>
                    <a:pt x="19" y="0"/>
                  </a:cubicBezTo>
                  <a:cubicBezTo>
                    <a:pt x="21" y="0"/>
                    <a:pt x="23" y="2"/>
                    <a:pt x="23" y="5"/>
                  </a:cubicBezTo>
                  <a:lnTo>
                    <a:pt x="23" y="110"/>
                  </a:lnTo>
                  <a:close/>
                </a:path>
              </a:pathLst>
            </a:custGeom>
            <a:solidFill>
              <a:schemeClr val="accent2"/>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369" name="Google Shape;369;p26"/>
            <p:cNvSpPr/>
            <p:nvPr/>
          </p:nvSpPr>
          <p:spPr>
            <a:xfrm>
              <a:off x="4034482" y="1579006"/>
              <a:ext cx="103585" cy="491729"/>
            </a:xfrm>
            <a:custGeom>
              <a:rect b="b" l="l" r="r" t="t"/>
              <a:pathLst>
                <a:path extrusionOk="0" h="114" w="24">
                  <a:moveTo>
                    <a:pt x="24" y="110"/>
                  </a:moveTo>
                  <a:cubicBezTo>
                    <a:pt x="24" y="112"/>
                    <a:pt x="21" y="114"/>
                    <a:pt x="19" y="114"/>
                  </a:cubicBezTo>
                  <a:cubicBezTo>
                    <a:pt x="5" y="114"/>
                    <a:pt x="5" y="114"/>
                    <a:pt x="5" y="114"/>
                  </a:cubicBezTo>
                  <a:cubicBezTo>
                    <a:pt x="2" y="114"/>
                    <a:pt x="0" y="112"/>
                    <a:pt x="0" y="110"/>
                  </a:cubicBezTo>
                  <a:cubicBezTo>
                    <a:pt x="0" y="5"/>
                    <a:pt x="0" y="5"/>
                    <a:pt x="0" y="5"/>
                  </a:cubicBezTo>
                  <a:cubicBezTo>
                    <a:pt x="0" y="2"/>
                    <a:pt x="2" y="0"/>
                    <a:pt x="5" y="0"/>
                  </a:cubicBezTo>
                  <a:cubicBezTo>
                    <a:pt x="19" y="0"/>
                    <a:pt x="19" y="0"/>
                    <a:pt x="19" y="0"/>
                  </a:cubicBezTo>
                  <a:cubicBezTo>
                    <a:pt x="21" y="0"/>
                    <a:pt x="24" y="2"/>
                    <a:pt x="24" y="5"/>
                  </a:cubicBezTo>
                  <a:lnTo>
                    <a:pt x="24" y="110"/>
                  </a:lnTo>
                  <a:close/>
                </a:path>
              </a:pathLst>
            </a:custGeom>
            <a:solidFill>
              <a:schemeClr val="accent2"/>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370" name="Google Shape;370;p26"/>
            <p:cNvSpPr/>
            <p:nvPr/>
          </p:nvSpPr>
          <p:spPr>
            <a:xfrm>
              <a:off x="4051150" y="1238488"/>
              <a:ext cx="177404" cy="146447"/>
            </a:xfrm>
            <a:custGeom>
              <a:rect b="b" l="l" r="r" t="t"/>
              <a:pathLst>
                <a:path extrusionOk="0" h="34" w="41">
                  <a:moveTo>
                    <a:pt x="36" y="34"/>
                  </a:moveTo>
                  <a:cubicBezTo>
                    <a:pt x="39" y="31"/>
                    <a:pt x="41" y="26"/>
                    <a:pt x="41" y="20"/>
                  </a:cubicBezTo>
                  <a:cubicBezTo>
                    <a:pt x="41" y="9"/>
                    <a:pt x="32" y="0"/>
                    <a:pt x="20" y="0"/>
                  </a:cubicBezTo>
                  <a:cubicBezTo>
                    <a:pt x="9" y="0"/>
                    <a:pt x="0" y="9"/>
                    <a:pt x="0" y="20"/>
                  </a:cubicBezTo>
                  <a:cubicBezTo>
                    <a:pt x="0" y="26"/>
                    <a:pt x="2" y="31"/>
                    <a:pt x="5" y="34"/>
                  </a:cubicBezTo>
                  <a:lnTo>
                    <a:pt x="36" y="34"/>
                  </a:lnTo>
                  <a:close/>
                </a:path>
              </a:pathLst>
            </a:custGeom>
            <a:solidFill>
              <a:schemeClr val="accent2"/>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371" name="Google Shape;371;p26"/>
            <p:cNvSpPr/>
            <p:nvPr/>
          </p:nvSpPr>
          <p:spPr>
            <a:xfrm>
              <a:off x="3823741" y="1238488"/>
              <a:ext cx="176213" cy="146447"/>
            </a:xfrm>
            <a:custGeom>
              <a:rect b="b" l="l" r="r" t="t"/>
              <a:pathLst>
                <a:path extrusionOk="0" h="34" w="41">
                  <a:moveTo>
                    <a:pt x="36" y="34"/>
                  </a:moveTo>
                  <a:cubicBezTo>
                    <a:pt x="39" y="31"/>
                    <a:pt x="41" y="26"/>
                    <a:pt x="41" y="20"/>
                  </a:cubicBezTo>
                  <a:cubicBezTo>
                    <a:pt x="41" y="9"/>
                    <a:pt x="32" y="0"/>
                    <a:pt x="20" y="0"/>
                  </a:cubicBezTo>
                  <a:cubicBezTo>
                    <a:pt x="9" y="0"/>
                    <a:pt x="0" y="9"/>
                    <a:pt x="0" y="20"/>
                  </a:cubicBezTo>
                  <a:cubicBezTo>
                    <a:pt x="0" y="26"/>
                    <a:pt x="2" y="31"/>
                    <a:pt x="5" y="34"/>
                  </a:cubicBezTo>
                  <a:lnTo>
                    <a:pt x="36" y="34"/>
                  </a:lnTo>
                  <a:close/>
                </a:path>
              </a:pathLst>
            </a:custGeom>
            <a:solidFill>
              <a:schemeClr val="accent2"/>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372" name="Google Shape;372;p26"/>
            <p:cNvSpPr/>
            <p:nvPr/>
          </p:nvSpPr>
          <p:spPr>
            <a:xfrm>
              <a:off x="3823742" y="1307544"/>
              <a:ext cx="69056" cy="350044"/>
            </a:xfrm>
            <a:custGeom>
              <a:rect b="b" l="l" r="r" t="t"/>
              <a:pathLst>
                <a:path extrusionOk="0" h="81" w="16">
                  <a:moveTo>
                    <a:pt x="16" y="77"/>
                  </a:moveTo>
                  <a:cubicBezTo>
                    <a:pt x="16" y="79"/>
                    <a:pt x="14" y="81"/>
                    <a:pt x="11" y="81"/>
                  </a:cubicBezTo>
                  <a:cubicBezTo>
                    <a:pt x="4" y="81"/>
                    <a:pt x="4" y="81"/>
                    <a:pt x="4" y="81"/>
                  </a:cubicBezTo>
                  <a:cubicBezTo>
                    <a:pt x="2" y="81"/>
                    <a:pt x="0" y="79"/>
                    <a:pt x="0" y="77"/>
                  </a:cubicBezTo>
                  <a:cubicBezTo>
                    <a:pt x="0" y="5"/>
                    <a:pt x="0" y="5"/>
                    <a:pt x="0" y="5"/>
                  </a:cubicBezTo>
                  <a:cubicBezTo>
                    <a:pt x="0" y="2"/>
                    <a:pt x="2" y="0"/>
                    <a:pt x="4" y="0"/>
                  </a:cubicBezTo>
                  <a:cubicBezTo>
                    <a:pt x="11" y="0"/>
                    <a:pt x="11" y="0"/>
                    <a:pt x="11" y="0"/>
                  </a:cubicBezTo>
                  <a:cubicBezTo>
                    <a:pt x="14" y="0"/>
                    <a:pt x="16" y="2"/>
                    <a:pt x="16" y="5"/>
                  </a:cubicBezTo>
                  <a:lnTo>
                    <a:pt x="16" y="77"/>
                  </a:lnTo>
                  <a:close/>
                </a:path>
              </a:pathLst>
            </a:custGeom>
            <a:solidFill>
              <a:schemeClr val="accent2"/>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373" name="Google Shape;373;p26"/>
            <p:cNvSpPr/>
            <p:nvPr/>
          </p:nvSpPr>
          <p:spPr>
            <a:xfrm>
              <a:off x="4159498" y="1307544"/>
              <a:ext cx="69056" cy="350044"/>
            </a:xfrm>
            <a:custGeom>
              <a:rect b="b" l="l" r="r" t="t"/>
              <a:pathLst>
                <a:path extrusionOk="0" h="81" w="16">
                  <a:moveTo>
                    <a:pt x="16" y="77"/>
                  </a:moveTo>
                  <a:cubicBezTo>
                    <a:pt x="16" y="79"/>
                    <a:pt x="14" y="81"/>
                    <a:pt x="12" y="81"/>
                  </a:cubicBezTo>
                  <a:cubicBezTo>
                    <a:pt x="4" y="81"/>
                    <a:pt x="4" y="81"/>
                    <a:pt x="4" y="81"/>
                  </a:cubicBezTo>
                  <a:cubicBezTo>
                    <a:pt x="2" y="81"/>
                    <a:pt x="0" y="79"/>
                    <a:pt x="0" y="77"/>
                  </a:cubicBezTo>
                  <a:cubicBezTo>
                    <a:pt x="0" y="5"/>
                    <a:pt x="0" y="5"/>
                    <a:pt x="0" y="5"/>
                  </a:cubicBezTo>
                  <a:cubicBezTo>
                    <a:pt x="0" y="2"/>
                    <a:pt x="2" y="0"/>
                    <a:pt x="4" y="0"/>
                  </a:cubicBezTo>
                  <a:cubicBezTo>
                    <a:pt x="12" y="0"/>
                    <a:pt x="12" y="0"/>
                    <a:pt x="12" y="0"/>
                  </a:cubicBezTo>
                  <a:cubicBezTo>
                    <a:pt x="14" y="0"/>
                    <a:pt x="16" y="2"/>
                    <a:pt x="16" y="5"/>
                  </a:cubicBezTo>
                  <a:lnTo>
                    <a:pt x="16" y="77"/>
                  </a:lnTo>
                  <a:close/>
                </a:path>
              </a:pathLst>
            </a:custGeom>
            <a:solidFill>
              <a:schemeClr val="accent2"/>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374" name="Google Shape;374;p26"/>
            <p:cNvSpPr/>
            <p:nvPr/>
          </p:nvSpPr>
          <p:spPr>
            <a:xfrm>
              <a:off x="3871366" y="1238488"/>
              <a:ext cx="304800" cy="86916"/>
            </a:xfrm>
            <a:custGeom>
              <a:rect b="b" l="l" r="r" t="t"/>
              <a:pathLst>
                <a:path extrusionOk="0" h="20" w="71">
                  <a:moveTo>
                    <a:pt x="62" y="0"/>
                  </a:moveTo>
                  <a:cubicBezTo>
                    <a:pt x="51" y="0"/>
                    <a:pt x="51" y="0"/>
                    <a:pt x="51" y="0"/>
                  </a:cubicBezTo>
                  <a:cubicBezTo>
                    <a:pt x="48" y="0"/>
                    <a:pt x="43" y="3"/>
                    <a:pt x="36" y="3"/>
                  </a:cubicBezTo>
                  <a:cubicBezTo>
                    <a:pt x="29" y="3"/>
                    <a:pt x="25" y="0"/>
                    <a:pt x="21" y="0"/>
                  </a:cubicBezTo>
                  <a:cubicBezTo>
                    <a:pt x="10" y="0"/>
                    <a:pt x="10" y="0"/>
                    <a:pt x="10" y="0"/>
                  </a:cubicBezTo>
                  <a:cubicBezTo>
                    <a:pt x="5" y="0"/>
                    <a:pt x="0" y="4"/>
                    <a:pt x="0" y="9"/>
                  </a:cubicBezTo>
                  <a:cubicBezTo>
                    <a:pt x="0" y="10"/>
                    <a:pt x="0" y="10"/>
                    <a:pt x="0" y="10"/>
                  </a:cubicBezTo>
                  <a:cubicBezTo>
                    <a:pt x="0" y="16"/>
                    <a:pt x="5" y="20"/>
                    <a:pt x="10" y="20"/>
                  </a:cubicBezTo>
                  <a:cubicBezTo>
                    <a:pt x="62" y="20"/>
                    <a:pt x="62" y="20"/>
                    <a:pt x="62" y="20"/>
                  </a:cubicBezTo>
                  <a:cubicBezTo>
                    <a:pt x="67" y="20"/>
                    <a:pt x="71" y="16"/>
                    <a:pt x="71" y="10"/>
                  </a:cubicBezTo>
                  <a:cubicBezTo>
                    <a:pt x="71" y="9"/>
                    <a:pt x="71" y="9"/>
                    <a:pt x="71" y="9"/>
                  </a:cubicBezTo>
                  <a:cubicBezTo>
                    <a:pt x="71" y="4"/>
                    <a:pt x="67" y="0"/>
                    <a:pt x="62" y="0"/>
                  </a:cubicBezTo>
                  <a:close/>
                </a:path>
              </a:pathLst>
            </a:custGeom>
            <a:solidFill>
              <a:schemeClr val="accent2"/>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375" name="Google Shape;375;p26"/>
            <p:cNvSpPr/>
            <p:nvPr/>
          </p:nvSpPr>
          <p:spPr>
            <a:xfrm>
              <a:off x="3930897" y="1022984"/>
              <a:ext cx="185738" cy="185738"/>
            </a:xfrm>
            <a:prstGeom prst="ellipse">
              <a:avLst/>
            </a:prstGeom>
            <a:solidFill>
              <a:schemeClr val="accent2"/>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376" name="Google Shape;376;p26"/>
            <p:cNvSpPr/>
            <p:nvPr/>
          </p:nvSpPr>
          <p:spPr>
            <a:xfrm>
              <a:off x="4482156" y="1251585"/>
              <a:ext cx="223838" cy="384572"/>
            </a:xfrm>
            <a:custGeom>
              <a:rect b="b" l="l" r="r" t="t"/>
              <a:pathLst>
                <a:path extrusionOk="0" h="89" w="52">
                  <a:moveTo>
                    <a:pt x="52" y="85"/>
                  </a:moveTo>
                  <a:cubicBezTo>
                    <a:pt x="52" y="87"/>
                    <a:pt x="50" y="89"/>
                    <a:pt x="47" y="89"/>
                  </a:cubicBezTo>
                  <a:cubicBezTo>
                    <a:pt x="5" y="89"/>
                    <a:pt x="5" y="89"/>
                    <a:pt x="5" y="89"/>
                  </a:cubicBezTo>
                  <a:cubicBezTo>
                    <a:pt x="3" y="89"/>
                    <a:pt x="0" y="87"/>
                    <a:pt x="0" y="85"/>
                  </a:cubicBezTo>
                  <a:cubicBezTo>
                    <a:pt x="0" y="5"/>
                    <a:pt x="0" y="5"/>
                    <a:pt x="0" y="5"/>
                  </a:cubicBezTo>
                  <a:cubicBezTo>
                    <a:pt x="0" y="3"/>
                    <a:pt x="3" y="0"/>
                    <a:pt x="5" y="0"/>
                  </a:cubicBezTo>
                  <a:cubicBezTo>
                    <a:pt x="47" y="0"/>
                    <a:pt x="47" y="0"/>
                    <a:pt x="47" y="0"/>
                  </a:cubicBezTo>
                  <a:cubicBezTo>
                    <a:pt x="50" y="0"/>
                    <a:pt x="52" y="3"/>
                    <a:pt x="52" y="5"/>
                  </a:cubicBezTo>
                  <a:lnTo>
                    <a:pt x="52" y="85"/>
                  </a:lnTo>
                  <a:close/>
                </a:path>
              </a:pathLst>
            </a:custGeom>
            <a:solidFill>
              <a:schemeClr val="accent2"/>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377" name="Google Shape;377;p26"/>
            <p:cNvSpPr/>
            <p:nvPr/>
          </p:nvSpPr>
          <p:spPr>
            <a:xfrm>
              <a:off x="4482157" y="1579006"/>
              <a:ext cx="102394" cy="491729"/>
            </a:xfrm>
            <a:custGeom>
              <a:rect b="b" l="l" r="r" t="t"/>
              <a:pathLst>
                <a:path extrusionOk="0" h="114" w="24">
                  <a:moveTo>
                    <a:pt x="24" y="110"/>
                  </a:moveTo>
                  <a:cubicBezTo>
                    <a:pt x="24" y="112"/>
                    <a:pt x="22" y="114"/>
                    <a:pt x="19" y="114"/>
                  </a:cubicBezTo>
                  <a:cubicBezTo>
                    <a:pt x="5" y="114"/>
                    <a:pt x="5" y="114"/>
                    <a:pt x="5" y="114"/>
                  </a:cubicBezTo>
                  <a:cubicBezTo>
                    <a:pt x="3" y="114"/>
                    <a:pt x="0" y="112"/>
                    <a:pt x="0" y="110"/>
                  </a:cubicBezTo>
                  <a:cubicBezTo>
                    <a:pt x="0" y="5"/>
                    <a:pt x="0" y="5"/>
                    <a:pt x="0" y="5"/>
                  </a:cubicBezTo>
                  <a:cubicBezTo>
                    <a:pt x="0" y="2"/>
                    <a:pt x="3" y="0"/>
                    <a:pt x="5" y="0"/>
                  </a:cubicBezTo>
                  <a:cubicBezTo>
                    <a:pt x="19" y="0"/>
                    <a:pt x="19" y="0"/>
                    <a:pt x="19" y="0"/>
                  </a:cubicBezTo>
                  <a:cubicBezTo>
                    <a:pt x="22" y="0"/>
                    <a:pt x="24" y="2"/>
                    <a:pt x="24" y="5"/>
                  </a:cubicBezTo>
                  <a:lnTo>
                    <a:pt x="24" y="110"/>
                  </a:lnTo>
                  <a:close/>
                </a:path>
              </a:pathLst>
            </a:custGeom>
            <a:solidFill>
              <a:schemeClr val="accent2"/>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378" name="Google Shape;378;p26"/>
            <p:cNvSpPr/>
            <p:nvPr/>
          </p:nvSpPr>
          <p:spPr>
            <a:xfrm>
              <a:off x="4607173" y="1579006"/>
              <a:ext cx="98822" cy="491729"/>
            </a:xfrm>
            <a:custGeom>
              <a:rect b="b" l="l" r="r" t="t"/>
              <a:pathLst>
                <a:path extrusionOk="0" h="114" w="23">
                  <a:moveTo>
                    <a:pt x="23" y="110"/>
                  </a:moveTo>
                  <a:cubicBezTo>
                    <a:pt x="23" y="112"/>
                    <a:pt x="21" y="114"/>
                    <a:pt x="18" y="114"/>
                  </a:cubicBezTo>
                  <a:cubicBezTo>
                    <a:pt x="4" y="114"/>
                    <a:pt x="4" y="114"/>
                    <a:pt x="4" y="114"/>
                  </a:cubicBezTo>
                  <a:cubicBezTo>
                    <a:pt x="2" y="114"/>
                    <a:pt x="0" y="112"/>
                    <a:pt x="0" y="110"/>
                  </a:cubicBezTo>
                  <a:cubicBezTo>
                    <a:pt x="0" y="5"/>
                    <a:pt x="0" y="5"/>
                    <a:pt x="0" y="5"/>
                  </a:cubicBezTo>
                  <a:cubicBezTo>
                    <a:pt x="0" y="2"/>
                    <a:pt x="2" y="0"/>
                    <a:pt x="4" y="0"/>
                  </a:cubicBezTo>
                  <a:cubicBezTo>
                    <a:pt x="18" y="0"/>
                    <a:pt x="18" y="0"/>
                    <a:pt x="18" y="0"/>
                  </a:cubicBezTo>
                  <a:cubicBezTo>
                    <a:pt x="21" y="0"/>
                    <a:pt x="23" y="2"/>
                    <a:pt x="23" y="5"/>
                  </a:cubicBezTo>
                  <a:lnTo>
                    <a:pt x="23" y="110"/>
                  </a:lnTo>
                  <a:close/>
                </a:path>
              </a:pathLst>
            </a:custGeom>
            <a:solidFill>
              <a:schemeClr val="accent2"/>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379" name="Google Shape;379;p26"/>
            <p:cNvSpPr/>
            <p:nvPr/>
          </p:nvSpPr>
          <p:spPr>
            <a:xfrm>
              <a:off x="4619079" y="1238488"/>
              <a:ext cx="176213" cy="146447"/>
            </a:xfrm>
            <a:custGeom>
              <a:rect b="b" l="l" r="r" t="t"/>
              <a:pathLst>
                <a:path extrusionOk="0" h="34" w="41">
                  <a:moveTo>
                    <a:pt x="36" y="34"/>
                  </a:moveTo>
                  <a:cubicBezTo>
                    <a:pt x="39" y="31"/>
                    <a:pt x="41" y="26"/>
                    <a:pt x="41" y="20"/>
                  </a:cubicBezTo>
                  <a:cubicBezTo>
                    <a:pt x="41" y="9"/>
                    <a:pt x="32" y="0"/>
                    <a:pt x="21" y="0"/>
                  </a:cubicBezTo>
                  <a:cubicBezTo>
                    <a:pt x="9" y="0"/>
                    <a:pt x="0" y="9"/>
                    <a:pt x="0" y="20"/>
                  </a:cubicBezTo>
                  <a:cubicBezTo>
                    <a:pt x="0" y="26"/>
                    <a:pt x="2" y="31"/>
                    <a:pt x="5" y="34"/>
                  </a:cubicBezTo>
                  <a:lnTo>
                    <a:pt x="36" y="34"/>
                  </a:lnTo>
                  <a:close/>
                </a:path>
              </a:pathLst>
            </a:custGeom>
            <a:solidFill>
              <a:schemeClr val="accent2"/>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380" name="Google Shape;380;p26"/>
            <p:cNvSpPr/>
            <p:nvPr/>
          </p:nvSpPr>
          <p:spPr>
            <a:xfrm>
              <a:off x="4391669" y="1238488"/>
              <a:ext cx="176213" cy="146447"/>
            </a:xfrm>
            <a:custGeom>
              <a:rect b="b" l="l" r="r" t="t"/>
              <a:pathLst>
                <a:path extrusionOk="0" h="34" w="41">
                  <a:moveTo>
                    <a:pt x="36" y="34"/>
                  </a:moveTo>
                  <a:cubicBezTo>
                    <a:pt x="39" y="31"/>
                    <a:pt x="41" y="26"/>
                    <a:pt x="41" y="20"/>
                  </a:cubicBezTo>
                  <a:cubicBezTo>
                    <a:pt x="41" y="9"/>
                    <a:pt x="32" y="0"/>
                    <a:pt x="21" y="0"/>
                  </a:cubicBezTo>
                  <a:cubicBezTo>
                    <a:pt x="9" y="0"/>
                    <a:pt x="0" y="9"/>
                    <a:pt x="0" y="20"/>
                  </a:cubicBezTo>
                  <a:cubicBezTo>
                    <a:pt x="0" y="26"/>
                    <a:pt x="2" y="31"/>
                    <a:pt x="5" y="34"/>
                  </a:cubicBezTo>
                  <a:lnTo>
                    <a:pt x="36" y="34"/>
                  </a:lnTo>
                  <a:close/>
                </a:path>
              </a:pathLst>
            </a:custGeom>
            <a:solidFill>
              <a:schemeClr val="accent2"/>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381" name="Google Shape;381;p26"/>
            <p:cNvSpPr/>
            <p:nvPr/>
          </p:nvSpPr>
          <p:spPr>
            <a:xfrm>
              <a:off x="4391669" y="1307544"/>
              <a:ext cx="69056" cy="350044"/>
            </a:xfrm>
            <a:custGeom>
              <a:rect b="b" l="l" r="r" t="t"/>
              <a:pathLst>
                <a:path extrusionOk="0" h="81" w="16">
                  <a:moveTo>
                    <a:pt x="16" y="77"/>
                  </a:moveTo>
                  <a:cubicBezTo>
                    <a:pt x="16" y="79"/>
                    <a:pt x="14" y="81"/>
                    <a:pt x="12" y="81"/>
                  </a:cubicBezTo>
                  <a:cubicBezTo>
                    <a:pt x="5" y="81"/>
                    <a:pt x="5" y="81"/>
                    <a:pt x="5" y="81"/>
                  </a:cubicBezTo>
                  <a:cubicBezTo>
                    <a:pt x="2" y="81"/>
                    <a:pt x="0" y="79"/>
                    <a:pt x="0" y="77"/>
                  </a:cubicBezTo>
                  <a:cubicBezTo>
                    <a:pt x="0" y="5"/>
                    <a:pt x="0" y="5"/>
                    <a:pt x="0" y="5"/>
                  </a:cubicBezTo>
                  <a:cubicBezTo>
                    <a:pt x="0" y="2"/>
                    <a:pt x="2" y="0"/>
                    <a:pt x="5" y="0"/>
                  </a:cubicBezTo>
                  <a:cubicBezTo>
                    <a:pt x="12" y="0"/>
                    <a:pt x="12" y="0"/>
                    <a:pt x="12" y="0"/>
                  </a:cubicBezTo>
                  <a:cubicBezTo>
                    <a:pt x="14" y="0"/>
                    <a:pt x="16" y="2"/>
                    <a:pt x="16" y="5"/>
                  </a:cubicBezTo>
                  <a:lnTo>
                    <a:pt x="16" y="77"/>
                  </a:lnTo>
                  <a:close/>
                </a:path>
              </a:pathLst>
            </a:custGeom>
            <a:solidFill>
              <a:schemeClr val="accent2"/>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382" name="Google Shape;382;p26"/>
            <p:cNvSpPr/>
            <p:nvPr/>
          </p:nvSpPr>
          <p:spPr>
            <a:xfrm>
              <a:off x="4727425" y="1307544"/>
              <a:ext cx="67866" cy="350044"/>
            </a:xfrm>
            <a:custGeom>
              <a:rect b="b" l="l" r="r" t="t"/>
              <a:pathLst>
                <a:path extrusionOk="0" h="81" w="16">
                  <a:moveTo>
                    <a:pt x="16" y="77"/>
                  </a:moveTo>
                  <a:cubicBezTo>
                    <a:pt x="16" y="79"/>
                    <a:pt x="14" y="81"/>
                    <a:pt x="12" y="81"/>
                  </a:cubicBezTo>
                  <a:cubicBezTo>
                    <a:pt x="5" y="81"/>
                    <a:pt x="5" y="81"/>
                    <a:pt x="5" y="81"/>
                  </a:cubicBezTo>
                  <a:cubicBezTo>
                    <a:pt x="2" y="81"/>
                    <a:pt x="0" y="79"/>
                    <a:pt x="0" y="77"/>
                  </a:cubicBezTo>
                  <a:cubicBezTo>
                    <a:pt x="0" y="5"/>
                    <a:pt x="0" y="5"/>
                    <a:pt x="0" y="5"/>
                  </a:cubicBezTo>
                  <a:cubicBezTo>
                    <a:pt x="0" y="2"/>
                    <a:pt x="2" y="0"/>
                    <a:pt x="5" y="0"/>
                  </a:cubicBezTo>
                  <a:cubicBezTo>
                    <a:pt x="12" y="0"/>
                    <a:pt x="12" y="0"/>
                    <a:pt x="12" y="0"/>
                  </a:cubicBezTo>
                  <a:cubicBezTo>
                    <a:pt x="14" y="0"/>
                    <a:pt x="16" y="2"/>
                    <a:pt x="16" y="5"/>
                  </a:cubicBezTo>
                  <a:lnTo>
                    <a:pt x="16" y="77"/>
                  </a:lnTo>
                  <a:close/>
                </a:path>
              </a:pathLst>
            </a:custGeom>
            <a:solidFill>
              <a:schemeClr val="accent2"/>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383" name="Google Shape;383;p26"/>
            <p:cNvSpPr/>
            <p:nvPr/>
          </p:nvSpPr>
          <p:spPr>
            <a:xfrm>
              <a:off x="4442866" y="1238488"/>
              <a:ext cx="305991" cy="86916"/>
            </a:xfrm>
            <a:custGeom>
              <a:rect b="b" l="l" r="r" t="t"/>
              <a:pathLst>
                <a:path extrusionOk="0" h="20" w="71">
                  <a:moveTo>
                    <a:pt x="61" y="0"/>
                  </a:moveTo>
                  <a:cubicBezTo>
                    <a:pt x="50" y="0"/>
                    <a:pt x="50" y="0"/>
                    <a:pt x="50" y="0"/>
                  </a:cubicBezTo>
                  <a:cubicBezTo>
                    <a:pt x="47" y="0"/>
                    <a:pt x="42" y="3"/>
                    <a:pt x="35" y="3"/>
                  </a:cubicBezTo>
                  <a:cubicBezTo>
                    <a:pt x="28" y="3"/>
                    <a:pt x="24" y="0"/>
                    <a:pt x="20" y="0"/>
                  </a:cubicBezTo>
                  <a:cubicBezTo>
                    <a:pt x="9" y="0"/>
                    <a:pt x="9" y="0"/>
                    <a:pt x="9" y="0"/>
                  </a:cubicBezTo>
                  <a:cubicBezTo>
                    <a:pt x="4" y="0"/>
                    <a:pt x="0" y="4"/>
                    <a:pt x="0" y="9"/>
                  </a:cubicBezTo>
                  <a:cubicBezTo>
                    <a:pt x="0" y="10"/>
                    <a:pt x="0" y="10"/>
                    <a:pt x="0" y="10"/>
                  </a:cubicBezTo>
                  <a:cubicBezTo>
                    <a:pt x="0" y="16"/>
                    <a:pt x="4" y="20"/>
                    <a:pt x="9" y="20"/>
                  </a:cubicBezTo>
                  <a:cubicBezTo>
                    <a:pt x="61" y="20"/>
                    <a:pt x="61" y="20"/>
                    <a:pt x="61" y="20"/>
                  </a:cubicBezTo>
                  <a:cubicBezTo>
                    <a:pt x="67" y="20"/>
                    <a:pt x="71" y="16"/>
                    <a:pt x="71" y="10"/>
                  </a:cubicBezTo>
                  <a:cubicBezTo>
                    <a:pt x="71" y="9"/>
                    <a:pt x="71" y="9"/>
                    <a:pt x="71" y="9"/>
                  </a:cubicBezTo>
                  <a:cubicBezTo>
                    <a:pt x="71" y="4"/>
                    <a:pt x="67" y="0"/>
                    <a:pt x="61" y="0"/>
                  </a:cubicBezTo>
                  <a:close/>
                </a:path>
              </a:pathLst>
            </a:custGeom>
            <a:solidFill>
              <a:schemeClr val="accent2"/>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384" name="Google Shape;384;p26"/>
            <p:cNvSpPr/>
            <p:nvPr/>
          </p:nvSpPr>
          <p:spPr>
            <a:xfrm>
              <a:off x="4503588" y="1022984"/>
              <a:ext cx="184547" cy="185738"/>
            </a:xfrm>
            <a:prstGeom prst="ellipse">
              <a:avLst/>
            </a:prstGeom>
            <a:solidFill>
              <a:schemeClr val="accent2"/>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385" name="Google Shape;385;p26"/>
            <p:cNvSpPr/>
            <p:nvPr/>
          </p:nvSpPr>
          <p:spPr>
            <a:xfrm>
              <a:off x="5053657" y="1251585"/>
              <a:ext cx="220266" cy="384572"/>
            </a:xfrm>
            <a:custGeom>
              <a:rect b="b" l="l" r="r" t="t"/>
              <a:pathLst>
                <a:path extrusionOk="0" h="89" w="51">
                  <a:moveTo>
                    <a:pt x="51" y="85"/>
                  </a:moveTo>
                  <a:cubicBezTo>
                    <a:pt x="51" y="87"/>
                    <a:pt x="49" y="89"/>
                    <a:pt x="47" y="89"/>
                  </a:cubicBezTo>
                  <a:cubicBezTo>
                    <a:pt x="4" y="89"/>
                    <a:pt x="4" y="89"/>
                    <a:pt x="4" y="89"/>
                  </a:cubicBezTo>
                  <a:cubicBezTo>
                    <a:pt x="2" y="89"/>
                    <a:pt x="0" y="87"/>
                    <a:pt x="0" y="85"/>
                  </a:cubicBezTo>
                  <a:cubicBezTo>
                    <a:pt x="0" y="5"/>
                    <a:pt x="0" y="5"/>
                    <a:pt x="0" y="5"/>
                  </a:cubicBezTo>
                  <a:cubicBezTo>
                    <a:pt x="0" y="3"/>
                    <a:pt x="2" y="0"/>
                    <a:pt x="4" y="0"/>
                  </a:cubicBezTo>
                  <a:cubicBezTo>
                    <a:pt x="47" y="0"/>
                    <a:pt x="47" y="0"/>
                    <a:pt x="47" y="0"/>
                  </a:cubicBezTo>
                  <a:cubicBezTo>
                    <a:pt x="49" y="0"/>
                    <a:pt x="51" y="3"/>
                    <a:pt x="51" y="5"/>
                  </a:cubicBezTo>
                  <a:lnTo>
                    <a:pt x="51" y="85"/>
                  </a:lnTo>
                  <a:close/>
                </a:path>
              </a:pathLst>
            </a:custGeom>
            <a:solidFill>
              <a:schemeClr val="accent2"/>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386" name="Google Shape;386;p26"/>
            <p:cNvSpPr/>
            <p:nvPr/>
          </p:nvSpPr>
          <p:spPr>
            <a:xfrm>
              <a:off x="5053657" y="1579006"/>
              <a:ext cx="98822" cy="491729"/>
            </a:xfrm>
            <a:custGeom>
              <a:rect b="b" l="l" r="r" t="t"/>
              <a:pathLst>
                <a:path extrusionOk="0" h="114" w="23">
                  <a:moveTo>
                    <a:pt x="23" y="110"/>
                  </a:moveTo>
                  <a:cubicBezTo>
                    <a:pt x="23" y="112"/>
                    <a:pt x="21" y="114"/>
                    <a:pt x="18" y="114"/>
                  </a:cubicBezTo>
                  <a:cubicBezTo>
                    <a:pt x="4" y="114"/>
                    <a:pt x="4" y="114"/>
                    <a:pt x="4" y="114"/>
                  </a:cubicBezTo>
                  <a:cubicBezTo>
                    <a:pt x="2" y="114"/>
                    <a:pt x="0" y="112"/>
                    <a:pt x="0" y="110"/>
                  </a:cubicBezTo>
                  <a:cubicBezTo>
                    <a:pt x="0" y="5"/>
                    <a:pt x="0" y="5"/>
                    <a:pt x="0" y="5"/>
                  </a:cubicBezTo>
                  <a:cubicBezTo>
                    <a:pt x="0" y="2"/>
                    <a:pt x="2" y="0"/>
                    <a:pt x="4" y="0"/>
                  </a:cubicBezTo>
                  <a:cubicBezTo>
                    <a:pt x="18" y="0"/>
                    <a:pt x="18" y="0"/>
                    <a:pt x="18" y="0"/>
                  </a:cubicBezTo>
                  <a:cubicBezTo>
                    <a:pt x="21" y="0"/>
                    <a:pt x="23" y="2"/>
                    <a:pt x="23" y="5"/>
                  </a:cubicBezTo>
                  <a:lnTo>
                    <a:pt x="23" y="110"/>
                  </a:lnTo>
                  <a:close/>
                </a:path>
              </a:pathLst>
            </a:custGeom>
            <a:solidFill>
              <a:schemeClr val="accent2"/>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387" name="Google Shape;387;p26"/>
            <p:cNvSpPr/>
            <p:nvPr/>
          </p:nvSpPr>
          <p:spPr>
            <a:xfrm>
              <a:off x="5173910" y="1579006"/>
              <a:ext cx="100013" cy="491729"/>
            </a:xfrm>
            <a:custGeom>
              <a:rect b="b" l="l" r="r" t="t"/>
              <a:pathLst>
                <a:path extrusionOk="0" h="114" w="23">
                  <a:moveTo>
                    <a:pt x="23" y="110"/>
                  </a:moveTo>
                  <a:cubicBezTo>
                    <a:pt x="23" y="112"/>
                    <a:pt x="21" y="114"/>
                    <a:pt x="19" y="114"/>
                  </a:cubicBezTo>
                  <a:cubicBezTo>
                    <a:pt x="5" y="114"/>
                    <a:pt x="5" y="114"/>
                    <a:pt x="5" y="114"/>
                  </a:cubicBezTo>
                  <a:cubicBezTo>
                    <a:pt x="2" y="114"/>
                    <a:pt x="0" y="112"/>
                    <a:pt x="0" y="110"/>
                  </a:cubicBezTo>
                  <a:cubicBezTo>
                    <a:pt x="0" y="5"/>
                    <a:pt x="0" y="5"/>
                    <a:pt x="0" y="5"/>
                  </a:cubicBezTo>
                  <a:cubicBezTo>
                    <a:pt x="0" y="2"/>
                    <a:pt x="2" y="0"/>
                    <a:pt x="5" y="0"/>
                  </a:cubicBezTo>
                  <a:cubicBezTo>
                    <a:pt x="19" y="0"/>
                    <a:pt x="19" y="0"/>
                    <a:pt x="19" y="0"/>
                  </a:cubicBezTo>
                  <a:cubicBezTo>
                    <a:pt x="21" y="0"/>
                    <a:pt x="23" y="2"/>
                    <a:pt x="23" y="5"/>
                  </a:cubicBezTo>
                  <a:lnTo>
                    <a:pt x="23" y="110"/>
                  </a:lnTo>
                  <a:close/>
                </a:path>
              </a:pathLst>
            </a:custGeom>
            <a:solidFill>
              <a:schemeClr val="accent2"/>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388" name="Google Shape;388;p26"/>
            <p:cNvSpPr/>
            <p:nvPr/>
          </p:nvSpPr>
          <p:spPr>
            <a:xfrm>
              <a:off x="5187007" y="1238488"/>
              <a:ext cx="180975" cy="146447"/>
            </a:xfrm>
            <a:custGeom>
              <a:rect b="b" l="l" r="r" t="t"/>
              <a:pathLst>
                <a:path extrusionOk="0" h="34" w="42">
                  <a:moveTo>
                    <a:pt x="36" y="34"/>
                  </a:moveTo>
                  <a:cubicBezTo>
                    <a:pt x="40" y="31"/>
                    <a:pt x="42" y="26"/>
                    <a:pt x="42" y="20"/>
                  </a:cubicBezTo>
                  <a:cubicBezTo>
                    <a:pt x="42" y="9"/>
                    <a:pt x="32" y="0"/>
                    <a:pt x="21" y="0"/>
                  </a:cubicBezTo>
                  <a:cubicBezTo>
                    <a:pt x="10" y="0"/>
                    <a:pt x="0" y="9"/>
                    <a:pt x="0" y="20"/>
                  </a:cubicBezTo>
                  <a:cubicBezTo>
                    <a:pt x="0" y="26"/>
                    <a:pt x="2" y="31"/>
                    <a:pt x="6" y="34"/>
                  </a:cubicBezTo>
                  <a:lnTo>
                    <a:pt x="36" y="34"/>
                  </a:lnTo>
                  <a:close/>
                </a:path>
              </a:pathLst>
            </a:custGeom>
            <a:solidFill>
              <a:schemeClr val="accent2"/>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389" name="Google Shape;389;p26"/>
            <p:cNvSpPr/>
            <p:nvPr/>
          </p:nvSpPr>
          <p:spPr>
            <a:xfrm>
              <a:off x="4959598" y="1238488"/>
              <a:ext cx="180975" cy="146447"/>
            </a:xfrm>
            <a:custGeom>
              <a:rect b="b" l="l" r="r" t="t"/>
              <a:pathLst>
                <a:path extrusionOk="0" h="34" w="42">
                  <a:moveTo>
                    <a:pt x="36" y="34"/>
                  </a:moveTo>
                  <a:cubicBezTo>
                    <a:pt x="40" y="31"/>
                    <a:pt x="42" y="26"/>
                    <a:pt x="42" y="20"/>
                  </a:cubicBezTo>
                  <a:cubicBezTo>
                    <a:pt x="42" y="9"/>
                    <a:pt x="32" y="0"/>
                    <a:pt x="21" y="0"/>
                  </a:cubicBezTo>
                  <a:cubicBezTo>
                    <a:pt x="9" y="0"/>
                    <a:pt x="0" y="9"/>
                    <a:pt x="0" y="20"/>
                  </a:cubicBezTo>
                  <a:cubicBezTo>
                    <a:pt x="0" y="26"/>
                    <a:pt x="2" y="31"/>
                    <a:pt x="6" y="34"/>
                  </a:cubicBezTo>
                  <a:lnTo>
                    <a:pt x="36" y="34"/>
                  </a:lnTo>
                  <a:close/>
                </a:path>
              </a:pathLst>
            </a:custGeom>
            <a:solidFill>
              <a:schemeClr val="accent2"/>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390" name="Google Shape;390;p26"/>
            <p:cNvSpPr/>
            <p:nvPr/>
          </p:nvSpPr>
          <p:spPr>
            <a:xfrm>
              <a:off x="4959597" y="1307544"/>
              <a:ext cx="72629" cy="350044"/>
            </a:xfrm>
            <a:custGeom>
              <a:rect b="b" l="l" r="r" t="t"/>
              <a:pathLst>
                <a:path extrusionOk="0" h="81" w="17">
                  <a:moveTo>
                    <a:pt x="17" y="77"/>
                  </a:moveTo>
                  <a:cubicBezTo>
                    <a:pt x="17" y="79"/>
                    <a:pt x="15" y="81"/>
                    <a:pt x="12" y="81"/>
                  </a:cubicBezTo>
                  <a:cubicBezTo>
                    <a:pt x="5" y="81"/>
                    <a:pt x="5" y="81"/>
                    <a:pt x="5" y="81"/>
                  </a:cubicBezTo>
                  <a:cubicBezTo>
                    <a:pt x="2" y="81"/>
                    <a:pt x="0" y="79"/>
                    <a:pt x="0" y="77"/>
                  </a:cubicBezTo>
                  <a:cubicBezTo>
                    <a:pt x="0" y="5"/>
                    <a:pt x="0" y="5"/>
                    <a:pt x="0" y="5"/>
                  </a:cubicBezTo>
                  <a:cubicBezTo>
                    <a:pt x="0" y="2"/>
                    <a:pt x="2" y="0"/>
                    <a:pt x="5" y="0"/>
                  </a:cubicBezTo>
                  <a:cubicBezTo>
                    <a:pt x="12" y="0"/>
                    <a:pt x="12" y="0"/>
                    <a:pt x="12" y="0"/>
                  </a:cubicBezTo>
                  <a:cubicBezTo>
                    <a:pt x="15" y="0"/>
                    <a:pt x="17" y="2"/>
                    <a:pt x="17" y="5"/>
                  </a:cubicBezTo>
                  <a:lnTo>
                    <a:pt x="17" y="77"/>
                  </a:lnTo>
                  <a:close/>
                </a:path>
              </a:pathLst>
            </a:custGeom>
            <a:solidFill>
              <a:schemeClr val="accent2"/>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391" name="Google Shape;391;p26"/>
            <p:cNvSpPr/>
            <p:nvPr/>
          </p:nvSpPr>
          <p:spPr>
            <a:xfrm>
              <a:off x="5295354" y="1307544"/>
              <a:ext cx="72629" cy="350044"/>
            </a:xfrm>
            <a:custGeom>
              <a:rect b="b" l="l" r="r" t="t"/>
              <a:pathLst>
                <a:path extrusionOk="0" h="81" w="17">
                  <a:moveTo>
                    <a:pt x="17" y="77"/>
                  </a:moveTo>
                  <a:cubicBezTo>
                    <a:pt x="17" y="79"/>
                    <a:pt x="15" y="81"/>
                    <a:pt x="12" y="81"/>
                  </a:cubicBezTo>
                  <a:cubicBezTo>
                    <a:pt x="5" y="81"/>
                    <a:pt x="5" y="81"/>
                    <a:pt x="5" y="81"/>
                  </a:cubicBezTo>
                  <a:cubicBezTo>
                    <a:pt x="2" y="81"/>
                    <a:pt x="0" y="79"/>
                    <a:pt x="0" y="77"/>
                  </a:cubicBezTo>
                  <a:cubicBezTo>
                    <a:pt x="0" y="5"/>
                    <a:pt x="0" y="5"/>
                    <a:pt x="0" y="5"/>
                  </a:cubicBezTo>
                  <a:cubicBezTo>
                    <a:pt x="0" y="2"/>
                    <a:pt x="2" y="0"/>
                    <a:pt x="5" y="0"/>
                  </a:cubicBezTo>
                  <a:cubicBezTo>
                    <a:pt x="12" y="0"/>
                    <a:pt x="12" y="0"/>
                    <a:pt x="12" y="0"/>
                  </a:cubicBezTo>
                  <a:cubicBezTo>
                    <a:pt x="15" y="0"/>
                    <a:pt x="17" y="2"/>
                    <a:pt x="17" y="5"/>
                  </a:cubicBezTo>
                  <a:lnTo>
                    <a:pt x="17" y="77"/>
                  </a:lnTo>
                  <a:close/>
                </a:path>
              </a:pathLst>
            </a:custGeom>
            <a:solidFill>
              <a:schemeClr val="accent2"/>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392" name="Google Shape;392;p26"/>
            <p:cNvSpPr/>
            <p:nvPr/>
          </p:nvSpPr>
          <p:spPr>
            <a:xfrm>
              <a:off x="5010794" y="1238488"/>
              <a:ext cx="305991" cy="86916"/>
            </a:xfrm>
            <a:custGeom>
              <a:rect b="b" l="l" r="r" t="t"/>
              <a:pathLst>
                <a:path extrusionOk="0" h="20" w="71">
                  <a:moveTo>
                    <a:pt x="62" y="0"/>
                  </a:moveTo>
                  <a:cubicBezTo>
                    <a:pt x="51" y="0"/>
                    <a:pt x="51" y="0"/>
                    <a:pt x="51" y="0"/>
                  </a:cubicBezTo>
                  <a:cubicBezTo>
                    <a:pt x="47" y="0"/>
                    <a:pt x="42" y="3"/>
                    <a:pt x="35" y="3"/>
                  </a:cubicBezTo>
                  <a:cubicBezTo>
                    <a:pt x="29" y="3"/>
                    <a:pt x="24" y="0"/>
                    <a:pt x="20" y="0"/>
                  </a:cubicBezTo>
                  <a:cubicBezTo>
                    <a:pt x="9" y="0"/>
                    <a:pt x="9" y="0"/>
                    <a:pt x="9" y="0"/>
                  </a:cubicBezTo>
                  <a:cubicBezTo>
                    <a:pt x="4" y="0"/>
                    <a:pt x="0" y="4"/>
                    <a:pt x="0" y="9"/>
                  </a:cubicBezTo>
                  <a:cubicBezTo>
                    <a:pt x="0" y="10"/>
                    <a:pt x="0" y="10"/>
                    <a:pt x="0" y="10"/>
                  </a:cubicBezTo>
                  <a:cubicBezTo>
                    <a:pt x="0" y="16"/>
                    <a:pt x="4" y="20"/>
                    <a:pt x="9" y="20"/>
                  </a:cubicBezTo>
                  <a:cubicBezTo>
                    <a:pt x="62" y="20"/>
                    <a:pt x="62" y="20"/>
                    <a:pt x="62" y="20"/>
                  </a:cubicBezTo>
                  <a:cubicBezTo>
                    <a:pt x="67" y="20"/>
                    <a:pt x="71" y="16"/>
                    <a:pt x="71" y="10"/>
                  </a:cubicBezTo>
                  <a:cubicBezTo>
                    <a:pt x="71" y="9"/>
                    <a:pt x="71" y="9"/>
                    <a:pt x="71" y="9"/>
                  </a:cubicBezTo>
                  <a:cubicBezTo>
                    <a:pt x="71" y="4"/>
                    <a:pt x="67" y="0"/>
                    <a:pt x="62" y="0"/>
                  </a:cubicBezTo>
                  <a:close/>
                </a:path>
              </a:pathLst>
            </a:custGeom>
            <a:solidFill>
              <a:schemeClr val="accent2"/>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393" name="Google Shape;393;p26"/>
            <p:cNvSpPr/>
            <p:nvPr/>
          </p:nvSpPr>
          <p:spPr>
            <a:xfrm>
              <a:off x="5071517" y="1022984"/>
              <a:ext cx="184547" cy="185738"/>
            </a:xfrm>
            <a:prstGeom prst="ellipse">
              <a:avLst/>
            </a:prstGeom>
            <a:solidFill>
              <a:schemeClr val="accent2"/>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394" name="Google Shape;394;p26"/>
            <p:cNvSpPr/>
            <p:nvPr/>
          </p:nvSpPr>
          <p:spPr>
            <a:xfrm>
              <a:off x="5621585" y="1251585"/>
              <a:ext cx="219075" cy="384572"/>
            </a:xfrm>
            <a:custGeom>
              <a:rect b="b" l="l" r="r" t="t"/>
              <a:pathLst>
                <a:path extrusionOk="0" h="89" w="51">
                  <a:moveTo>
                    <a:pt x="51" y="85"/>
                  </a:moveTo>
                  <a:cubicBezTo>
                    <a:pt x="51" y="87"/>
                    <a:pt x="49" y="89"/>
                    <a:pt x="47" y="89"/>
                  </a:cubicBezTo>
                  <a:cubicBezTo>
                    <a:pt x="5" y="89"/>
                    <a:pt x="5" y="89"/>
                    <a:pt x="5" y="89"/>
                  </a:cubicBezTo>
                  <a:cubicBezTo>
                    <a:pt x="2" y="89"/>
                    <a:pt x="0" y="87"/>
                    <a:pt x="0" y="85"/>
                  </a:cubicBezTo>
                  <a:cubicBezTo>
                    <a:pt x="0" y="5"/>
                    <a:pt x="0" y="5"/>
                    <a:pt x="0" y="5"/>
                  </a:cubicBezTo>
                  <a:cubicBezTo>
                    <a:pt x="0" y="3"/>
                    <a:pt x="2" y="0"/>
                    <a:pt x="5" y="0"/>
                  </a:cubicBezTo>
                  <a:cubicBezTo>
                    <a:pt x="47" y="0"/>
                    <a:pt x="47" y="0"/>
                    <a:pt x="47" y="0"/>
                  </a:cubicBezTo>
                  <a:cubicBezTo>
                    <a:pt x="49" y="0"/>
                    <a:pt x="51" y="3"/>
                    <a:pt x="51" y="5"/>
                  </a:cubicBezTo>
                  <a:lnTo>
                    <a:pt x="51" y="85"/>
                  </a:lnTo>
                  <a:close/>
                </a:path>
              </a:pathLst>
            </a:custGeom>
            <a:solidFill>
              <a:schemeClr val="accent2"/>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395" name="Google Shape;395;p26"/>
            <p:cNvSpPr/>
            <p:nvPr/>
          </p:nvSpPr>
          <p:spPr>
            <a:xfrm>
              <a:off x="5621586" y="1579006"/>
              <a:ext cx="98822" cy="491729"/>
            </a:xfrm>
            <a:custGeom>
              <a:rect b="b" l="l" r="r" t="t"/>
              <a:pathLst>
                <a:path extrusionOk="0" h="114" w="23">
                  <a:moveTo>
                    <a:pt x="23" y="110"/>
                  </a:moveTo>
                  <a:cubicBezTo>
                    <a:pt x="23" y="112"/>
                    <a:pt x="21" y="114"/>
                    <a:pt x="19" y="114"/>
                  </a:cubicBezTo>
                  <a:cubicBezTo>
                    <a:pt x="5" y="114"/>
                    <a:pt x="5" y="114"/>
                    <a:pt x="5" y="114"/>
                  </a:cubicBezTo>
                  <a:cubicBezTo>
                    <a:pt x="2" y="114"/>
                    <a:pt x="0" y="112"/>
                    <a:pt x="0" y="110"/>
                  </a:cubicBezTo>
                  <a:cubicBezTo>
                    <a:pt x="0" y="5"/>
                    <a:pt x="0" y="5"/>
                    <a:pt x="0" y="5"/>
                  </a:cubicBezTo>
                  <a:cubicBezTo>
                    <a:pt x="0" y="2"/>
                    <a:pt x="2" y="0"/>
                    <a:pt x="5" y="0"/>
                  </a:cubicBezTo>
                  <a:cubicBezTo>
                    <a:pt x="19" y="0"/>
                    <a:pt x="19" y="0"/>
                    <a:pt x="19" y="0"/>
                  </a:cubicBezTo>
                  <a:cubicBezTo>
                    <a:pt x="21" y="0"/>
                    <a:pt x="23" y="2"/>
                    <a:pt x="23" y="5"/>
                  </a:cubicBezTo>
                  <a:lnTo>
                    <a:pt x="23" y="110"/>
                  </a:lnTo>
                  <a:close/>
                </a:path>
              </a:pathLst>
            </a:custGeom>
            <a:solidFill>
              <a:schemeClr val="accent2"/>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396" name="Google Shape;396;p26"/>
            <p:cNvSpPr/>
            <p:nvPr/>
          </p:nvSpPr>
          <p:spPr>
            <a:xfrm>
              <a:off x="5741838" y="1579006"/>
              <a:ext cx="98822" cy="491729"/>
            </a:xfrm>
            <a:custGeom>
              <a:rect b="b" l="l" r="r" t="t"/>
              <a:pathLst>
                <a:path extrusionOk="0" h="114" w="23">
                  <a:moveTo>
                    <a:pt x="23" y="110"/>
                  </a:moveTo>
                  <a:cubicBezTo>
                    <a:pt x="23" y="112"/>
                    <a:pt x="21" y="114"/>
                    <a:pt x="19" y="114"/>
                  </a:cubicBezTo>
                  <a:cubicBezTo>
                    <a:pt x="5" y="114"/>
                    <a:pt x="5" y="114"/>
                    <a:pt x="5" y="114"/>
                  </a:cubicBezTo>
                  <a:cubicBezTo>
                    <a:pt x="2" y="114"/>
                    <a:pt x="0" y="112"/>
                    <a:pt x="0" y="110"/>
                  </a:cubicBezTo>
                  <a:cubicBezTo>
                    <a:pt x="0" y="5"/>
                    <a:pt x="0" y="5"/>
                    <a:pt x="0" y="5"/>
                  </a:cubicBezTo>
                  <a:cubicBezTo>
                    <a:pt x="0" y="2"/>
                    <a:pt x="2" y="0"/>
                    <a:pt x="5" y="0"/>
                  </a:cubicBezTo>
                  <a:cubicBezTo>
                    <a:pt x="19" y="0"/>
                    <a:pt x="19" y="0"/>
                    <a:pt x="19" y="0"/>
                  </a:cubicBezTo>
                  <a:cubicBezTo>
                    <a:pt x="21" y="0"/>
                    <a:pt x="23" y="2"/>
                    <a:pt x="23" y="5"/>
                  </a:cubicBezTo>
                  <a:lnTo>
                    <a:pt x="23" y="110"/>
                  </a:lnTo>
                  <a:close/>
                </a:path>
              </a:pathLst>
            </a:custGeom>
            <a:solidFill>
              <a:schemeClr val="accent2"/>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397" name="Google Shape;397;p26"/>
            <p:cNvSpPr/>
            <p:nvPr/>
          </p:nvSpPr>
          <p:spPr>
            <a:xfrm>
              <a:off x="5759697" y="1238488"/>
              <a:ext cx="176213" cy="146447"/>
            </a:xfrm>
            <a:custGeom>
              <a:rect b="b" l="l" r="r" t="t"/>
              <a:pathLst>
                <a:path extrusionOk="0" h="34" w="41">
                  <a:moveTo>
                    <a:pt x="36" y="34"/>
                  </a:moveTo>
                  <a:cubicBezTo>
                    <a:pt x="39" y="31"/>
                    <a:pt x="41" y="26"/>
                    <a:pt x="41" y="20"/>
                  </a:cubicBezTo>
                  <a:cubicBezTo>
                    <a:pt x="41" y="9"/>
                    <a:pt x="32" y="0"/>
                    <a:pt x="20" y="0"/>
                  </a:cubicBezTo>
                  <a:cubicBezTo>
                    <a:pt x="9" y="0"/>
                    <a:pt x="0" y="9"/>
                    <a:pt x="0" y="20"/>
                  </a:cubicBezTo>
                  <a:cubicBezTo>
                    <a:pt x="0" y="26"/>
                    <a:pt x="2" y="31"/>
                    <a:pt x="5" y="34"/>
                  </a:cubicBezTo>
                  <a:lnTo>
                    <a:pt x="36" y="34"/>
                  </a:lnTo>
                  <a:close/>
                </a:path>
              </a:pathLst>
            </a:custGeom>
            <a:solidFill>
              <a:schemeClr val="accent2"/>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398" name="Google Shape;398;p26"/>
            <p:cNvSpPr/>
            <p:nvPr/>
          </p:nvSpPr>
          <p:spPr>
            <a:xfrm>
              <a:off x="5527526" y="1238488"/>
              <a:ext cx="179785" cy="146447"/>
            </a:xfrm>
            <a:custGeom>
              <a:rect b="b" l="l" r="r" t="t"/>
              <a:pathLst>
                <a:path extrusionOk="0" h="34" w="42">
                  <a:moveTo>
                    <a:pt x="36" y="34"/>
                  </a:moveTo>
                  <a:cubicBezTo>
                    <a:pt x="40" y="31"/>
                    <a:pt x="42" y="26"/>
                    <a:pt x="42" y="20"/>
                  </a:cubicBezTo>
                  <a:cubicBezTo>
                    <a:pt x="42" y="9"/>
                    <a:pt x="33" y="0"/>
                    <a:pt x="21" y="0"/>
                  </a:cubicBezTo>
                  <a:cubicBezTo>
                    <a:pt x="10" y="0"/>
                    <a:pt x="0" y="9"/>
                    <a:pt x="0" y="20"/>
                  </a:cubicBezTo>
                  <a:cubicBezTo>
                    <a:pt x="0" y="26"/>
                    <a:pt x="3" y="31"/>
                    <a:pt x="6" y="34"/>
                  </a:cubicBezTo>
                  <a:lnTo>
                    <a:pt x="36" y="34"/>
                  </a:lnTo>
                  <a:close/>
                </a:path>
              </a:pathLst>
            </a:custGeom>
            <a:solidFill>
              <a:schemeClr val="accent2"/>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399" name="Google Shape;399;p26"/>
            <p:cNvSpPr/>
            <p:nvPr/>
          </p:nvSpPr>
          <p:spPr>
            <a:xfrm>
              <a:off x="5527525" y="1307544"/>
              <a:ext cx="72629" cy="350044"/>
            </a:xfrm>
            <a:custGeom>
              <a:rect b="b" l="l" r="r" t="t"/>
              <a:pathLst>
                <a:path extrusionOk="0" h="81" w="17">
                  <a:moveTo>
                    <a:pt x="17" y="77"/>
                  </a:moveTo>
                  <a:cubicBezTo>
                    <a:pt x="17" y="79"/>
                    <a:pt x="15" y="81"/>
                    <a:pt x="12" y="81"/>
                  </a:cubicBezTo>
                  <a:cubicBezTo>
                    <a:pt x="5" y="81"/>
                    <a:pt x="5" y="81"/>
                    <a:pt x="5" y="81"/>
                  </a:cubicBezTo>
                  <a:cubicBezTo>
                    <a:pt x="3" y="81"/>
                    <a:pt x="0" y="79"/>
                    <a:pt x="0" y="77"/>
                  </a:cubicBezTo>
                  <a:cubicBezTo>
                    <a:pt x="0" y="5"/>
                    <a:pt x="0" y="5"/>
                    <a:pt x="0" y="5"/>
                  </a:cubicBezTo>
                  <a:cubicBezTo>
                    <a:pt x="0" y="2"/>
                    <a:pt x="3" y="0"/>
                    <a:pt x="5" y="0"/>
                  </a:cubicBezTo>
                  <a:cubicBezTo>
                    <a:pt x="12" y="0"/>
                    <a:pt x="12" y="0"/>
                    <a:pt x="12" y="0"/>
                  </a:cubicBezTo>
                  <a:cubicBezTo>
                    <a:pt x="15" y="0"/>
                    <a:pt x="17" y="2"/>
                    <a:pt x="17" y="5"/>
                  </a:cubicBezTo>
                  <a:lnTo>
                    <a:pt x="17" y="77"/>
                  </a:lnTo>
                  <a:close/>
                </a:path>
              </a:pathLst>
            </a:custGeom>
            <a:solidFill>
              <a:schemeClr val="accent2"/>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400" name="Google Shape;400;p26"/>
            <p:cNvSpPr/>
            <p:nvPr/>
          </p:nvSpPr>
          <p:spPr>
            <a:xfrm>
              <a:off x="5866854" y="1307544"/>
              <a:ext cx="69056" cy="350044"/>
            </a:xfrm>
            <a:custGeom>
              <a:rect b="b" l="l" r="r" t="t"/>
              <a:pathLst>
                <a:path extrusionOk="0" h="81" w="16">
                  <a:moveTo>
                    <a:pt x="16" y="77"/>
                  </a:moveTo>
                  <a:cubicBezTo>
                    <a:pt x="16" y="79"/>
                    <a:pt x="14" y="81"/>
                    <a:pt x="11" y="81"/>
                  </a:cubicBezTo>
                  <a:cubicBezTo>
                    <a:pt x="4" y="81"/>
                    <a:pt x="4" y="81"/>
                    <a:pt x="4" y="81"/>
                  </a:cubicBezTo>
                  <a:cubicBezTo>
                    <a:pt x="2" y="81"/>
                    <a:pt x="0" y="79"/>
                    <a:pt x="0" y="77"/>
                  </a:cubicBezTo>
                  <a:cubicBezTo>
                    <a:pt x="0" y="5"/>
                    <a:pt x="0" y="5"/>
                    <a:pt x="0" y="5"/>
                  </a:cubicBezTo>
                  <a:cubicBezTo>
                    <a:pt x="0" y="2"/>
                    <a:pt x="2" y="0"/>
                    <a:pt x="4" y="0"/>
                  </a:cubicBezTo>
                  <a:cubicBezTo>
                    <a:pt x="11" y="0"/>
                    <a:pt x="11" y="0"/>
                    <a:pt x="11" y="0"/>
                  </a:cubicBezTo>
                  <a:cubicBezTo>
                    <a:pt x="14" y="0"/>
                    <a:pt x="16" y="2"/>
                    <a:pt x="16" y="5"/>
                  </a:cubicBezTo>
                  <a:lnTo>
                    <a:pt x="16" y="77"/>
                  </a:lnTo>
                  <a:close/>
                </a:path>
              </a:pathLst>
            </a:custGeom>
            <a:solidFill>
              <a:schemeClr val="accent2"/>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401" name="Google Shape;401;p26"/>
            <p:cNvSpPr/>
            <p:nvPr/>
          </p:nvSpPr>
          <p:spPr>
            <a:xfrm>
              <a:off x="5578723" y="1238488"/>
              <a:ext cx="305991" cy="86916"/>
            </a:xfrm>
            <a:custGeom>
              <a:rect b="b" l="l" r="r" t="t"/>
              <a:pathLst>
                <a:path extrusionOk="0" h="20" w="71">
                  <a:moveTo>
                    <a:pt x="62" y="0"/>
                  </a:moveTo>
                  <a:cubicBezTo>
                    <a:pt x="51" y="0"/>
                    <a:pt x="51" y="0"/>
                    <a:pt x="51" y="0"/>
                  </a:cubicBezTo>
                  <a:cubicBezTo>
                    <a:pt x="47" y="0"/>
                    <a:pt x="42" y="3"/>
                    <a:pt x="36" y="3"/>
                  </a:cubicBezTo>
                  <a:cubicBezTo>
                    <a:pt x="29" y="3"/>
                    <a:pt x="25" y="0"/>
                    <a:pt x="20" y="0"/>
                  </a:cubicBezTo>
                  <a:cubicBezTo>
                    <a:pt x="10" y="0"/>
                    <a:pt x="10" y="0"/>
                    <a:pt x="10" y="0"/>
                  </a:cubicBezTo>
                  <a:cubicBezTo>
                    <a:pt x="4" y="0"/>
                    <a:pt x="0" y="4"/>
                    <a:pt x="0" y="9"/>
                  </a:cubicBezTo>
                  <a:cubicBezTo>
                    <a:pt x="0" y="10"/>
                    <a:pt x="0" y="10"/>
                    <a:pt x="0" y="10"/>
                  </a:cubicBezTo>
                  <a:cubicBezTo>
                    <a:pt x="0" y="16"/>
                    <a:pt x="4" y="20"/>
                    <a:pt x="10" y="20"/>
                  </a:cubicBezTo>
                  <a:cubicBezTo>
                    <a:pt x="62" y="20"/>
                    <a:pt x="62" y="20"/>
                    <a:pt x="62" y="20"/>
                  </a:cubicBezTo>
                  <a:cubicBezTo>
                    <a:pt x="67" y="20"/>
                    <a:pt x="71" y="16"/>
                    <a:pt x="71" y="10"/>
                  </a:cubicBezTo>
                  <a:cubicBezTo>
                    <a:pt x="71" y="9"/>
                    <a:pt x="71" y="9"/>
                    <a:pt x="71" y="9"/>
                  </a:cubicBezTo>
                  <a:cubicBezTo>
                    <a:pt x="71" y="4"/>
                    <a:pt x="67" y="0"/>
                    <a:pt x="62" y="0"/>
                  </a:cubicBezTo>
                  <a:close/>
                </a:path>
              </a:pathLst>
            </a:custGeom>
            <a:solidFill>
              <a:schemeClr val="accent2"/>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402" name="Google Shape;402;p26"/>
            <p:cNvSpPr/>
            <p:nvPr/>
          </p:nvSpPr>
          <p:spPr>
            <a:xfrm>
              <a:off x="5639445" y="1022984"/>
              <a:ext cx="184547" cy="185738"/>
            </a:xfrm>
            <a:prstGeom prst="ellipse">
              <a:avLst/>
            </a:prstGeom>
            <a:solidFill>
              <a:schemeClr val="accent2"/>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403" name="Google Shape;403;p26"/>
            <p:cNvSpPr/>
            <p:nvPr/>
          </p:nvSpPr>
          <p:spPr>
            <a:xfrm>
              <a:off x="6189513" y="1251585"/>
              <a:ext cx="223838" cy="384572"/>
            </a:xfrm>
            <a:custGeom>
              <a:rect b="b" l="l" r="r" t="t"/>
              <a:pathLst>
                <a:path extrusionOk="0" h="89" w="52">
                  <a:moveTo>
                    <a:pt x="52" y="85"/>
                  </a:moveTo>
                  <a:cubicBezTo>
                    <a:pt x="52" y="87"/>
                    <a:pt x="50" y="89"/>
                    <a:pt x="47" y="89"/>
                  </a:cubicBezTo>
                  <a:cubicBezTo>
                    <a:pt x="5" y="89"/>
                    <a:pt x="5" y="89"/>
                    <a:pt x="5" y="89"/>
                  </a:cubicBezTo>
                  <a:cubicBezTo>
                    <a:pt x="2" y="89"/>
                    <a:pt x="0" y="87"/>
                    <a:pt x="0" y="85"/>
                  </a:cubicBezTo>
                  <a:cubicBezTo>
                    <a:pt x="0" y="5"/>
                    <a:pt x="0" y="5"/>
                    <a:pt x="0" y="5"/>
                  </a:cubicBezTo>
                  <a:cubicBezTo>
                    <a:pt x="0" y="3"/>
                    <a:pt x="2" y="0"/>
                    <a:pt x="5" y="0"/>
                  </a:cubicBezTo>
                  <a:cubicBezTo>
                    <a:pt x="47" y="0"/>
                    <a:pt x="47" y="0"/>
                    <a:pt x="47" y="0"/>
                  </a:cubicBezTo>
                  <a:cubicBezTo>
                    <a:pt x="50" y="0"/>
                    <a:pt x="52" y="3"/>
                    <a:pt x="52" y="5"/>
                  </a:cubicBezTo>
                  <a:lnTo>
                    <a:pt x="52" y="85"/>
                  </a:lnTo>
                  <a:close/>
                </a:path>
              </a:pathLst>
            </a:custGeom>
            <a:solidFill>
              <a:schemeClr val="accent2"/>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404" name="Google Shape;404;p26"/>
            <p:cNvSpPr/>
            <p:nvPr/>
          </p:nvSpPr>
          <p:spPr>
            <a:xfrm>
              <a:off x="6189513" y="1579006"/>
              <a:ext cx="103585" cy="491729"/>
            </a:xfrm>
            <a:custGeom>
              <a:rect b="b" l="l" r="r" t="t"/>
              <a:pathLst>
                <a:path extrusionOk="0" h="114" w="24">
                  <a:moveTo>
                    <a:pt x="24" y="110"/>
                  </a:moveTo>
                  <a:cubicBezTo>
                    <a:pt x="24" y="112"/>
                    <a:pt x="21" y="114"/>
                    <a:pt x="19" y="114"/>
                  </a:cubicBezTo>
                  <a:cubicBezTo>
                    <a:pt x="5" y="114"/>
                    <a:pt x="5" y="114"/>
                    <a:pt x="5" y="114"/>
                  </a:cubicBezTo>
                  <a:cubicBezTo>
                    <a:pt x="2" y="114"/>
                    <a:pt x="0" y="112"/>
                    <a:pt x="0" y="110"/>
                  </a:cubicBezTo>
                  <a:cubicBezTo>
                    <a:pt x="0" y="5"/>
                    <a:pt x="0" y="5"/>
                    <a:pt x="0" y="5"/>
                  </a:cubicBezTo>
                  <a:cubicBezTo>
                    <a:pt x="0" y="2"/>
                    <a:pt x="2" y="0"/>
                    <a:pt x="5" y="0"/>
                  </a:cubicBezTo>
                  <a:cubicBezTo>
                    <a:pt x="19" y="0"/>
                    <a:pt x="19" y="0"/>
                    <a:pt x="19" y="0"/>
                  </a:cubicBezTo>
                  <a:cubicBezTo>
                    <a:pt x="21" y="0"/>
                    <a:pt x="24" y="2"/>
                    <a:pt x="24" y="5"/>
                  </a:cubicBezTo>
                  <a:lnTo>
                    <a:pt x="24" y="110"/>
                  </a:lnTo>
                  <a:close/>
                </a:path>
              </a:pathLst>
            </a:custGeom>
            <a:solidFill>
              <a:schemeClr val="accent2"/>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405" name="Google Shape;405;p26"/>
            <p:cNvSpPr/>
            <p:nvPr/>
          </p:nvSpPr>
          <p:spPr>
            <a:xfrm>
              <a:off x="6314529" y="1579006"/>
              <a:ext cx="98822" cy="491729"/>
            </a:xfrm>
            <a:custGeom>
              <a:rect b="b" l="l" r="r" t="t"/>
              <a:pathLst>
                <a:path extrusionOk="0" h="114" w="23">
                  <a:moveTo>
                    <a:pt x="23" y="110"/>
                  </a:moveTo>
                  <a:cubicBezTo>
                    <a:pt x="23" y="112"/>
                    <a:pt x="21" y="114"/>
                    <a:pt x="18" y="114"/>
                  </a:cubicBezTo>
                  <a:cubicBezTo>
                    <a:pt x="4" y="114"/>
                    <a:pt x="4" y="114"/>
                    <a:pt x="4" y="114"/>
                  </a:cubicBezTo>
                  <a:cubicBezTo>
                    <a:pt x="2" y="114"/>
                    <a:pt x="0" y="112"/>
                    <a:pt x="0" y="110"/>
                  </a:cubicBezTo>
                  <a:cubicBezTo>
                    <a:pt x="0" y="5"/>
                    <a:pt x="0" y="5"/>
                    <a:pt x="0" y="5"/>
                  </a:cubicBezTo>
                  <a:cubicBezTo>
                    <a:pt x="0" y="2"/>
                    <a:pt x="2" y="0"/>
                    <a:pt x="4" y="0"/>
                  </a:cubicBezTo>
                  <a:cubicBezTo>
                    <a:pt x="18" y="0"/>
                    <a:pt x="18" y="0"/>
                    <a:pt x="18" y="0"/>
                  </a:cubicBezTo>
                  <a:cubicBezTo>
                    <a:pt x="21" y="0"/>
                    <a:pt x="23" y="2"/>
                    <a:pt x="23" y="5"/>
                  </a:cubicBezTo>
                  <a:lnTo>
                    <a:pt x="23" y="110"/>
                  </a:lnTo>
                  <a:close/>
                </a:path>
              </a:pathLst>
            </a:custGeom>
            <a:solidFill>
              <a:schemeClr val="accent2"/>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406" name="Google Shape;406;p26"/>
            <p:cNvSpPr/>
            <p:nvPr/>
          </p:nvSpPr>
          <p:spPr>
            <a:xfrm>
              <a:off x="6327625" y="1238488"/>
              <a:ext cx="176213" cy="146447"/>
            </a:xfrm>
            <a:custGeom>
              <a:rect b="b" l="l" r="r" t="t"/>
              <a:pathLst>
                <a:path extrusionOk="0" h="34" w="41">
                  <a:moveTo>
                    <a:pt x="36" y="34"/>
                  </a:moveTo>
                  <a:cubicBezTo>
                    <a:pt x="39" y="31"/>
                    <a:pt x="41" y="26"/>
                    <a:pt x="41" y="20"/>
                  </a:cubicBezTo>
                  <a:cubicBezTo>
                    <a:pt x="41" y="9"/>
                    <a:pt x="32" y="0"/>
                    <a:pt x="21" y="0"/>
                  </a:cubicBezTo>
                  <a:cubicBezTo>
                    <a:pt x="9" y="0"/>
                    <a:pt x="0" y="9"/>
                    <a:pt x="0" y="20"/>
                  </a:cubicBezTo>
                  <a:cubicBezTo>
                    <a:pt x="0" y="26"/>
                    <a:pt x="2" y="31"/>
                    <a:pt x="5" y="34"/>
                  </a:cubicBezTo>
                  <a:lnTo>
                    <a:pt x="36" y="34"/>
                  </a:lnTo>
                  <a:close/>
                </a:path>
              </a:pathLst>
            </a:custGeom>
            <a:solidFill>
              <a:schemeClr val="accent2"/>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407" name="Google Shape;407;p26"/>
            <p:cNvSpPr/>
            <p:nvPr/>
          </p:nvSpPr>
          <p:spPr>
            <a:xfrm>
              <a:off x="6099025" y="1238488"/>
              <a:ext cx="176213" cy="146447"/>
            </a:xfrm>
            <a:custGeom>
              <a:rect b="b" l="l" r="r" t="t"/>
              <a:pathLst>
                <a:path extrusionOk="0" h="34" w="41">
                  <a:moveTo>
                    <a:pt x="36" y="34"/>
                  </a:moveTo>
                  <a:cubicBezTo>
                    <a:pt x="39" y="31"/>
                    <a:pt x="41" y="26"/>
                    <a:pt x="41" y="20"/>
                  </a:cubicBezTo>
                  <a:cubicBezTo>
                    <a:pt x="41" y="9"/>
                    <a:pt x="32" y="0"/>
                    <a:pt x="20" y="0"/>
                  </a:cubicBezTo>
                  <a:cubicBezTo>
                    <a:pt x="9" y="0"/>
                    <a:pt x="0" y="9"/>
                    <a:pt x="0" y="20"/>
                  </a:cubicBezTo>
                  <a:cubicBezTo>
                    <a:pt x="0" y="26"/>
                    <a:pt x="2" y="31"/>
                    <a:pt x="5" y="34"/>
                  </a:cubicBezTo>
                  <a:lnTo>
                    <a:pt x="36" y="34"/>
                  </a:lnTo>
                  <a:close/>
                </a:path>
              </a:pathLst>
            </a:custGeom>
            <a:solidFill>
              <a:schemeClr val="accent2"/>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408" name="Google Shape;408;p26"/>
            <p:cNvSpPr/>
            <p:nvPr/>
          </p:nvSpPr>
          <p:spPr>
            <a:xfrm>
              <a:off x="6099026" y="1307544"/>
              <a:ext cx="69056" cy="350044"/>
            </a:xfrm>
            <a:custGeom>
              <a:rect b="b" l="l" r="r" t="t"/>
              <a:pathLst>
                <a:path extrusionOk="0" h="81" w="16">
                  <a:moveTo>
                    <a:pt x="16" y="77"/>
                  </a:moveTo>
                  <a:cubicBezTo>
                    <a:pt x="16" y="79"/>
                    <a:pt x="14" y="81"/>
                    <a:pt x="12" y="81"/>
                  </a:cubicBezTo>
                  <a:cubicBezTo>
                    <a:pt x="4" y="81"/>
                    <a:pt x="4" y="81"/>
                    <a:pt x="4" y="81"/>
                  </a:cubicBezTo>
                  <a:cubicBezTo>
                    <a:pt x="2" y="81"/>
                    <a:pt x="0" y="79"/>
                    <a:pt x="0" y="77"/>
                  </a:cubicBezTo>
                  <a:cubicBezTo>
                    <a:pt x="0" y="5"/>
                    <a:pt x="0" y="5"/>
                    <a:pt x="0" y="5"/>
                  </a:cubicBezTo>
                  <a:cubicBezTo>
                    <a:pt x="0" y="2"/>
                    <a:pt x="2" y="0"/>
                    <a:pt x="4" y="0"/>
                  </a:cubicBezTo>
                  <a:cubicBezTo>
                    <a:pt x="12" y="0"/>
                    <a:pt x="12" y="0"/>
                    <a:pt x="12" y="0"/>
                  </a:cubicBezTo>
                  <a:cubicBezTo>
                    <a:pt x="14" y="0"/>
                    <a:pt x="16" y="2"/>
                    <a:pt x="16" y="5"/>
                  </a:cubicBezTo>
                  <a:lnTo>
                    <a:pt x="16" y="77"/>
                  </a:lnTo>
                  <a:close/>
                </a:path>
              </a:pathLst>
            </a:custGeom>
            <a:solidFill>
              <a:schemeClr val="accent2"/>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409" name="Google Shape;409;p26"/>
            <p:cNvSpPr/>
            <p:nvPr/>
          </p:nvSpPr>
          <p:spPr>
            <a:xfrm>
              <a:off x="6434782" y="1307544"/>
              <a:ext cx="69056" cy="350044"/>
            </a:xfrm>
            <a:custGeom>
              <a:rect b="b" l="l" r="r" t="t"/>
              <a:pathLst>
                <a:path extrusionOk="0" h="81" w="16">
                  <a:moveTo>
                    <a:pt x="16" y="77"/>
                  </a:moveTo>
                  <a:cubicBezTo>
                    <a:pt x="16" y="79"/>
                    <a:pt x="14" y="81"/>
                    <a:pt x="12" y="81"/>
                  </a:cubicBezTo>
                  <a:cubicBezTo>
                    <a:pt x="4" y="81"/>
                    <a:pt x="4" y="81"/>
                    <a:pt x="4" y="81"/>
                  </a:cubicBezTo>
                  <a:cubicBezTo>
                    <a:pt x="2" y="81"/>
                    <a:pt x="0" y="79"/>
                    <a:pt x="0" y="77"/>
                  </a:cubicBezTo>
                  <a:cubicBezTo>
                    <a:pt x="0" y="5"/>
                    <a:pt x="0" y="5"/>
                    <a:pt x="0" y="5"/>
                  </a:cubicBezTo>
                  <a:cubicBezTo>
                    <a:pt x="0" y="2"/>
                    <a:pt x="2" y="0"/>
                    <a:pt x="4" y="0"/>
                  </a:cubicBezTo>
                  <a:cubicBezTo>
                    <a:pt x="12" y="0"/>
                    <a:pt x="12" y="0"/>
                    <a:pt x="12" y="0"/>
                  </a:cubicBezTo>
                  <a:cubicBezTo>
                    <a:pt x="14" y="0"/>
                    <a:pt x="16" y="2"/>
                    <a:pt x="16" y="5"/>
                  </a:cubicBezTo>
                  <a:lnTo>
                    <a:pt x="16" y="77"/>
                  </a:lnTo>
                  <a:close/>
                </a:path>
              </a:pathLst>
            </a:custGeom>
            <a:solidFill>
              <a:schemeClr val="accent2"/>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410" name="Google Shape;410;p26"/>
            <p:cNvSpPr/>
            <p:nvPr/>
          </p:nvSpPr>
          <p:spPr>
            <a:xfrm>
              <a:off x="6151413" y="1238488"/>
              <a:ext cx="304800" cy="86916"/>
            </a:xfrm>
            <a:custGeom>
              <a:rect b="b" l="l" r="r" t="t"/>
              <a:pathLst>
                <a:path extrusionOk="0" h="20" w="71">
                  <a:moveTo>
                    <a:pt x="61" y="0"/>
                  </a:moveTo>
                  <a:cubicBezTo>
                    <a:pt x="50" y="0"/>
                    <a:pt x="50" y="0"/>
                    <a:pt x="50" y="0"/>
                  </a:cubicBezTo>
                  <a:cubicBezTo>
                    <a:pt x="47" y="0"/>
                    <a:pt x="42" y="3"/>
                    <a:pt x="35" y="3"/>
                  </a:cubicBezTo>
                  <a:cubicBezTo>
                    <a:pt x="28" y="3"/>
                    <a:pt x="24" y="0"/>
                    <a:pt x="20" y="0"/>
                  </a:cubicBezTo>
                  <a:cubicBezTo>
                    <a:pt x="9" y="0"/>
                    <a:pt x="9" y="0"/>
                    <a:pt x="9" y="0"/>
                  </a:cubicBezTo>
                  <a:cubicBezTo>
                    <a:pt x="4" y="0"/>
                    <a:pt x="0" y="4"/>
                    <a:pt x="0" y="9"/>
                  </a:cubicBezTo>
                  <a:cubicBezTo>
                    <a:pt x="0" y="10"/>
                    <a:pt x="0" y="10"/>
                    <a:pt x="0" y="10"/>
                  </a:cubicBezTo>
                  <a:cubicBezTo>
                    <a:pt x="0" y="16"/>
                    <a:pt x="4" y="20"/>
                    <a:pt x="9" y="20"/>
                  </a:cubicBezTo>
                  <a:cubicBezTo>
                    <a:pt x="61" y="20"/>
                    <a:pt x="61" y="20"/>
                    <a:pt x="61" y="20"/>
                  </a:cubicBezTo>
                  <a:cubicBezTo>
                    <a:pt x="66" y="20"/>
                    <a:pt x="71" y="16"/>
                    <a:pt x="71" y="10"/>
                  </a:cubicBezTo>
                  <a:cubicBezTo>
                    <a:pt x="71" y="9"/>
                    <a:pt x="71" y="9"/>
                    <a:pt x="71" y="9"/>
                  </a:cubicBezTo>
                  <a:cubicBezTo>
                    <a:pt x="71" y="4"/>
                    <a:pt x="66" y="0"/>
                    <a:pt x="61" y="0"/>
                  </a:cubicBezTo>
                  <a:close/>
                </a:path>
              </a:pathLst>
            </a:custGeom>
            <a:solidFill>
              <a:schemeClr val="accent2"/>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411" name="Google Shape;411;p26"/>
            <p:cNvSpPr/>
            <p:nvPr/>
          </p:nvSpPr>
          <p:spPr>
            <a:xfrm>
              <a:off x="6210944" y="1022984"/>
              <a:ext cx="180975" cy="185738"/>
            </a:xfrm>
            <a:prstGeom prst="ellipse">
              <a:avLst/>
            </a:prstGeom>
            <a:solidFill>
              <a:schemeClr val="accent2"/>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412" name="Google Shape;412;p26"/>
            <p:cNvSpPr/>
            <p:nvPr/>
          </p:nvSpPr>
          <p:spPr>
            <a:xfrm>
              <a:off x="6762204" y="1251585"/>
              <a:ext cx="219075" cy="384572"/>
            </a:xfrm>
            <a:custGeom>
              <a:rect b="b" l="l" r="r" t="t"/>
              <a:pathLst>
                <a:path extrusionOk="0" h="89" w="51">
                  <a:moveTo>
                    <a:pt x="51" y="85"/>
                  </a:moveTo>
                  <a:cubicBezTo>
                    <a:pt x="51" y="87"/>
                    <a:pt x="49" y="89"/>
                    <a:pt x="46" y="89"/>
                  </a:cubicBezTo>
                  <a:cubicBezTo>
                    <a:pt x="4" y="89"/>
                    <a:pt x="4" y="89"/>
                    <a:pt x="4" y="89"/>
                  </a:cubicBezTo>
                  <a:cubicBezTo>
                    <a:pt x="2" y="89"/>
                    <a:pt x="0" y="87"/>
                    <a:pt x="0" y="85"/>
                  </a:cubicBezTo>
                  <a:cubicBezTo>
                    <a:pt x="0" y="5"/>
                    <a:pt x="0" y="5"/>
                    <a:pt x="0" y="5"/>
                  </a:cubicBezTo>
                  <a:cubicBezTo>
                    <a:pt x="0" y="3"/>
                    <a:pt x="2" y="0"/>
                    <a:pt x="4" y="0"/>
                  </a:cubicBezTo>
                  <a:cubicBezTo>
                    <a:pt x="46" y="0"/>
                    <a:pt x="46" y="0"/>
                    <a:pt x="46" y="0"/>
                  </a:cubicBezTo>
                  <a:cubicBezTo>
                    <a:pt x="49" y="0"/>
                    <a:pt x="51" y="3"/>
                    <a:pt x="51" y="5"/>
                  </a:cubicBezTo>
                  <a:lnTo>
                    <a:pt x="51" y="85"/>
                  </a:lnTo>
                  <a:close/>
                </a:path>
              </a:pathLst>
            </a:custGeom>
            <a:solidFill>
              <a:schemeClr val="accent2"/>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413" name="Google Shape;413;p26"/>
            <p:cNvSpPr/>
            <p:nvPr/>
          </p:nvSpPr>
          <p:spPr>
            <a:xfrm>
              <a:off x="6762204" y="1579006"/>
              <a:ext cx="98822" cy="491729"/>
            </a:xfrm>
            <a:custGeom>
              <a:rect b="b" l="l" r="r" t="t"/>
              <a:pathLst>
                <a:path extrusionOk="0" h="114" w="23">
                  <a:moveTo>
                    <a:pt x="23" y="110"/>
                  </a:moveTo>
                  <a:cubicBezTo>
                    <a:pt x="23" y="112"/>
                    <a:pt x="21" y="114"/>
                    <a:pt x="18" y="114"/>
                  </a:cubicBezTo>
                  <a:cubicBezTo>
                    <a:pt x="4" y="114"/>
                    <a:pt x="4" y="114"/>
                    <a:pt x="4" y="114"/>
                  </a:cubicBezTo>
                  <a:cubicBezTo>
                    <a:pt x="2" y="114"/>
                    <a:pt x="0" y="112"/>
                    <a:pt x="0" y="110"/>
                  </a:cubicBezTo>
                  <a:cubicBezTo>
                    <a:pt x="0" y="5"/>
                    <a:pt x="0" y="5"/>
                    <a:pt x="0" y="5"/>
                  </a:cubicBezTo>
                  <a:cubicBezTo>
                    <a:pt x="0" y="2"/>
                    <a:pt x="2" y="0"/>
                    <a:pt x="4" y="0"/>
                  </a:cubicBezTo>
                  <a:cubicBezTo>
                    <a:pt x="18" y="0"/>
                    <a:pt x="18" y="0"/>
                    <a:pt x="18" y="0"/>
                  </a:cubicBezTo>
                  <a:cubicBezTo>
                    <a:pt x="21" y="0"/>
                    <a:pt x="23" y="2"/>
                    <a:pt x="23" y="5"/>
                  </a:cubicBezTo>
                  <a:lnTo>
                    <a:pt x="23" y="110"/>
                  </a:lnTo>
                  <a:close/>
                </a:path>
              </a:pathLst>
            </a:custGeom>
            <a:solidFill>
              <a:schemeClr val="accent2"/>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414" name="Google Shape;414;p26"/>
            <p:cNvSpPr/>
            <p:nvPr/>
          </p:nvSpPr>
          <p:spPr>
            <a:xfrm>
              <a:off x="6882457" y="1579006"/>
              <a:ext cx="98822" cy="491729"/>
            </a:xfrm>
            <a:custGeom>
              <a:rect b="b" l="l" r="r" t="t"/>
              <a:pathLst>
                <a:path extrusionOk="0" h="114" w="23">
                  <a:moveTo>
                    <a:pt x="23" y="110"/>
                  </a:moveTo>
                  <a:cubicBezTo>
                    <a:pt x="23" y="112"/>
                    <a:pt x="21" y="114"/>
                    <a:pt x="18" y="114"/>
                  </a:cubicBezTo>
                  <a:cubicBezTo>
                    <a:pt x="5" y="114"/>
                    <a:pt x="5" y="114"/>
                    <a:pt x="5" y="114"/>
                  </a:cubicBezTo>
                  <a:cubicBezTo>
                    <a:pt x="2" y="114"/>
                    <a:pt x="0" y="112"/>
                    <a:pt x="0" y="110"/>
                  </a:cubicBezTo>
                  <a:cubicBezTo>
                    <a:pt x="0" y="5"/>
                    <a:pt x="0" y="5"/>
                    <a:pt x="0" y="5"/>
                  </a:cubicBezTo>
                  <a:cubicBezTo>
                    <a:pt x="0" y="2"/>
                    <a:pt x="2" y="0"/>
                    <a:pt x="5" y="0"/>
                  </a:cubicBezTo>
                  <a:cubicBezTo>
                    <a:pt x="18" y="0"/>
                    <a:pt x="18" y="0"/>
                    <a:pt x="18" y="0"/>
                  </a:cubicBezTo>
                  <a:cubicBezTo>
                    <a:pt x="21" y="0"/>
                    <a:pt x="23" y="2"/>
                    <a:pt x="23" y="5"/>
                  </a:cubicBezTo>
                  <a:lnTo>
                    <a:pt x="23" y="110"/>
                  </a:lnTo>
                  <a:close/>
                </a:path>
              </a:pathLst>
            </a:custGeom>
            <a:solidFill>
              <a:schemeClr val="accent2"/>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415" name="Google Shape;415;p26"/>
            <p:cNvSpPr/>
            <p:nvPr/>
          </p:nvSpPr>
          <p:spPr>
            <a:xfrm>
              <a:off x="6895554" y="1238488"/>
              <a:ext cx="179785" cy="146447"/>
            </a:xfrm>
            <a:custGeom>
              <a:rect b="b" l="l" r="r" t="t"/>
              <a:pathLst>
                <a:path extrusionOk="0" h="34" w="42">
                  <a:moveTo>
                    <a:pt x="36" y="34"/>
                  </a:moveTo>
                  <a:cubicBezTo>
                    <a:pt x="40" y="31"/>
                    <a:pt x="42" y="26"/>
                    <a:pt x="42" y="20"/>
                  </a:cubicBezTo>
                  <a:cubicBezTo>
                    <a:pt x="42" y="9"/>
                    <a:pt x="32" y="0"/>
                    <a:pt x="21" y="0"/>
                  </a:cubicBezTo>
                  <a:cubicBezTo>
                    <a:pt x="9" y="0"/>
                    <a:pt x="0" y="9"/>
                    <a:pt x="0" y="20"/>
                  </a:cubicBezTo>
                  <a:cubicBezTo>
                    <a:pt x="0" y="26"/>
                    <a:pt x="2" y="31"/>
                    <a:pt x="6" y="34"/>
                  </a:cubicBezTo>
                  <a:lnTo>
                    <a:pt x="36" y="34"/>
                  </a:lnTo>
                  <a:close/>
                </a:path>
              </a:pathLst>
            </a:custGeom>
            <a:solidFill>
              <a:schemeClr val="accent2"/>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416" name="Google Shape;416;p26"/>
            <p:cNvSpPr/>
            <p:nvPr/>
          </p:nvSpPr>
          <p:spPr>
            <a:xfrm>
              <a:off x="6666954" y="1238488"/>
              <a:ext cx="180975" cy="146447"/>
            </a:xfrm>
            <a:custGeom>
              <a:rect b="b" l="l" r="r" t="t"/>
              <a:pathLst>
                <a:path extrusionOk="0" h="34" w="42">
                  <a:moveTo>
                    <a:pt x="36" y="34"/>
                  </a:moveTo>
                  <a:cubicBezTo>
                    <a:pt x="39" y="31"/>
                    <a:pt x="42" y="26"/>
                    <a:pt x="42" y="20"/>
                  </a:cubicBezTo>
                  <a:cubicBezTo>
                    <a:pt x="42" y="9"/>
                    <a:pt x="32" y="0"/>
                    <a:pt x="21" y="0"/>
                  </a:cubicBezTo>
                  <a:cubicBezTo>
                    <a:pt x="9" y="0"/>
                    <a:pt x="0" y="9"/>
                    <a:pt x="0" y="20"/>
                  </a:cubicBezTo>
                  <a:cubicBezTo>
                    <a:pt x="0" y="26"/>
                    <a:pt x="2" y="31"/>
                    <a:pt x="6" y="34"/>
                  </a:cubicBezTo>
                  <a:lnTo>
                    <a:pt x="36" y="34"/>
                  </a:lnTo>
                  <a:close/>
                </a:path>
              </a:pathLst>
            </a:custGeom>
            <a:solidFill>
              <a:schemeClr val="accent2"/>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417" name="Google Shape;417;p26"/>
            <p:cNvSpPr/>
            <p:nvPr/>
          </p:nvSpPr>
          <p:spPr>
            <a:xfrm>
              <a:off x="6666954" y="1307544"/>
              <a:ext cx="72629" cy="350044"/>
            </a:xfrm>
            <a:custGeom>
              <a:rect b="b" l="l" r="r" t="t"/>
              <a:pathLst>
                <a:path extrusionOk="0" h="81" w="17">
                  <a:moveTo>
                    <a:pt x="17" y="77"/>
                  </a:moveTo>
                  <a:cubicBezTo>
                    <a:pt x="17" y="79"/>
                    <a:pt x="14" y="81"/>
                    <a:pt x="12" y="81"/>
                  </a:cubicBezTo>
                  <a:cubicBezTo>
                    <a:pt x="5" y="81"/>
                    <a:pt x="5" y="81"/>
                    <a:pt x="5" y="81"/>
                  </a:cubicBezTo>
                  <a:cubicBezTo>
                    <a:pt x="2" y="81"/>
                    <a:pt x="0" y="79"/>
                    <a:pt x="0" y="77"/>
                  </a:cubicBezTo>
                  <a:cubicBezTo>
                    <a:pt x="0" y="5"/>
                    <a:pt x="0" y="5"/>
                    <a:pt x="0" y="5"/>
                  </a:cubicBezTo>
                  <a:cubicBezTo>
                    <a:pt x="0" y="2"/>
                    <a:pt x="2" y="0"/>
                    <a:pt x="5" y="0"/>
                  </a:cubicBezTo>
                  <a:cubicBezTo>
                    <a:pt x="12" y="0"/>
                    <a:pt x="12" y="0"/>
                    <a:pt x="12" y="0"/>
                  </a:cubicBezTo>
                  <a:cubicBezTo>
                    <a:pt x="14" y="0"/>
                    <a:pt x="17" y="2"/>
                    <a:pt x="17" y="5"/>
                  </a:cubicBezTo>
                  <a:lnTo>
                    <a:pt x="17" y="77"/>
                  </a:lnTo>
                  <a:close/>
                </a:path>
              </a:pathLst>
            </a:custGeom>
            <a:solidFill>
              <a:schemeClr val="accent2"/>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418" name="Google Shape;418;p26"/>
            <p:cNvSpPr/>
            <p:nvPr/>
          </p:nvSpPr>
          <p:spPr>
            <a:xfrm>
              <a:off x="7002710" y="1307544"/>
              <a:ext cx="72629" cy="350044"/>
            </a:xfrm>
            <a:custGeom>
              <a:rect b="b" l="l" r="r" t="t"/>
              <a:pathLst>
                <a:path extrusionOk="0" h="81" w="17">
                  <a:moveTo>
                    <a:pt x="17" y="77"/>
                  </a:moveTo>
                  <a:cubicBezTo>
                    <a:pt x="17" y="79"/>
                    <a:pt x="15" y="81"/>
                    <a:pt x="12" y="81"/>
                  </a:cubicBezTo>
                  <a:cubicBezTo>
                    <a:pt x="5" y="81"/>
                    <a:pt x="5" y="81"/>
                    <a:pt x="5" y="81"/>
                  </a:cubicBezTo>
                  <a:cubicBezTo>
                    <a:pt x="2" y="81"/>
                    <a:pt x="0" y="79"/>
                    <a:pt x="0" y="77"/>
                  </a:cubicBezTo>
                  <a:cubicBezTo>
                    <a:pt x="0" y="5"/>
                    <a:pt x="0" y="5"/>
                    <a:pt x="0" y="5"/>
                  </a:cubicBezTo>
                  <a:cubicBezTo>
                    <a:pt x="0" y="2"/>
                    <a:pt x="2" y="0"/>
                    <a:pt x="5" y="0"/>
                  </a:cubicBezTo>
                  <a:cubicBezTo>
                    <a:pt x="12" y="0"/>
                    <a:pt x="12" y="0"/>
                    <a:pt x="12" y="0"/>
                  </a:cubicBezTo>
                  <a:cubicBezTo>
                    <a:pt x="15" y="0"/>
                    <a:pt x="17" y="2"/>
                    <a:pt x="17" y="5"/>
                  </a:cubicBezTo>
                  <a:lnTo>
                    <a:pt x="17" y="77"/>
                  </a:lnTo>
                  <a:close/>
                </a:path>
              </a:pathLst>
            </a:custGeom>
            <a:solidFill>
              <a:schemeClr val="accent2"/>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419" name="Google Shape;419;p26"/>
            <p:cNvSpPr/>
            <p:nvPr/>
          </p:nvSpPr>
          <p:spPr>
            <a:xfrm>
              <a:off x="6718150" y="1238488"/>
              <a:ext cx="305991" cy="86916"/>
            </a:xfrm>
            <a:custGeom>
              <a:rect b="b" l="l" r="r" t="t"/>
              <a:pathLst>
                <a:path extrusionOk="0" h="20" w="71">
                  <a:moveTo>
                    <a:pt x="62" y="0"/>
                  </a:moveTo>
                  <a:cubicBezTo>
                    <a:pt x="51" y="0"/>
                    <a:pt x="51" y="0"/>
                    <a:pt x="51" y="0"/>
                  </a:cubicBezTo>
                  <a:cubicBezTo>
                    <a:pt x="47" y="0"/>
                    <a:pt x="42" y="3"/>
                    <a:pt x="35" y="3"/>
                  </a:cubicBezTo>
                  <a:cubicBezTo>
                    <a:pt x="28" y="3"/>
                    <a:pt x="24" y="0"/>
                    <a:pt x="20" y="0"/>
                  </a:cubicBezTo>
                  <a:cubicBezTo>
                    <a:pt x="9" y="0"/>
                    <a:pt x="9" y="0"/>
                    <a:pt x="9" y="0"/>
                  </a:cubicBezTo>
                  <a:cubicBezTo>
                    <a:pt x="4" y="0"/>
                    <a:pt x="0" y="4"/>
                    <a:pt x="0" y="9"/>
                  </a:cubicBezTo>
                  <a:cubicBezTo>
                    <a:pt x="0" y="10"/>
                    <a:pt x="0" y="10"/>
                    <a:pt x="0" y="10"/>
                  </a:cubicBezTo>
                  <a:cubicBezTo>
                    <a:pt x="0" y="16"/>
                    <a:pt x="4" y="20"/>
                    <a:pt x="9" y="20"/>
                  </a:cubicBezTo>
                  <a:cubicBezTo>
                    <a:pt x="62" y="20"/>
                    <a:pt x="62" y="20"/>
                    <a:pt x="62" y="20"/>
                  </a:cubicBezTo>
                  <a:cubicBezTo>
                    <a:pt x="67" y="20"/>
                    <a:pt x="71" y="16"/>
                    <a:pt x="71" y="10"/>
                  </a:cubicBezTo>
                  <a:cubicBezTo>
                    <a:pt x="71" y="9"/>
                    <a:pt x="71" y="9"/>
                    <a:pt x="71" y="9"/>
                  </a:cubicBezTo>
                  <a:cubicBezTo>
                    <a:pt x="71" y="4"/>
                    <a:pt x="67" y="0"/>
                    <a:pt x="62" y="0"/>
                  </a:cubicBezTo>
                  <a:close/>
                </a:path>
              </a:pathLst>
            </a:custGeom>
            <a:solidFill>
              <a:schemeClr val="accent2"/>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420" name="Google Shape;420;p26"/>
            <p:cNvSpPr/>
            <p:nvPr/>
          </p:nvSpPr>
          <p:spPr>
            <a:xfrm>
              <a:off x="6778873" y="1022984"/>
              <a:ext cx="184547" cy="185738"/>
            </a:xfrm>
            <a:prstGeom prst="ellipse">
              <a:avLst/>
            </a:prstGeom>
            <a:solidFill>
              <a:schemeClr val="accent2"/>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421" name="Google Shape;421;p26"/>
            <p:cNvSpPr/>
            <p:nvPr/>
          </p:nvSpPr>
          <p:spPr>
            <a:xfrm>
              <a:off x="7328941" y="1251585"/>
              <a:ext cx="220266" cy="384572"/>
            </a:xfrm>
            <a:custGeom>
              <a:rect b="b" l="l" r="r" t="t"/>
              <a:pathLst>
                <a:path extrusionOk="0" h="89" w="51">
                  <a:moveTo>
                    <a:pt x="51" y="85"/>
                  </a:moveTo>
                  <a:cubicBezTo>
                    <a:pt x="51" y="87"/>
                    <a:pt x="49" y="89"/>
                    <a:pt x="47" y="89"/>
                  </a:cubicBezTo>
                  <a:cubicBezTo>
                    <a:pt x="5" y="89"/>
                    <a:pt x="5" y="89"/>
                    <a:pt x="5" y="89"/>
                  </a:cubicBezTo>
                  <a:cubicBezTo>
                    <a:pt x="2" y="89"/>
                    <a:pt x="0" y="87"/>
                    <a:pt x="0" y="85"/>
                  </a:cubicBezTo>
                  <a:cubicBezTo>
                    <a:pt x="0" y="5"/>
                    <a:pt x="0" y="5"/>
                    <a:pt x="0" y="5"/>
                  </a:cubicBezTo>
                  <a:cubicBezTo>
                    <a:pt x="0" y="3"/>
                    <a:pt x="2" y="0"/>
                    <a:pt x="5" y="0"/>
                  </a:cubicBezTo>
                  <a:cubicBezTo>
                    <a:pt x="47" y="0"/>
                    <a:pt x="47" y="0"/>
                    <a:pt x="47" y="0"/>
                  </a:cubicBezTo>
                  <a:cubicBezTo>
                    <a:pt x="49" y="0"/>
                    <a:pt x="51" y="3"/>
                    <a:pt x="51" y="5"/>
                  </a:cubicBezTo>
                  <a:lnTo>
                    <a:pt x="51" y="85"/>
                  </a:lnTo>
                  <a:close/>
                </a:path>
              </a:pathLst>
            </a:custGeom>
            <a:solidFill>
              <a:schemeClr val="accent2"/>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422" name="Google Shape;422;p26"/>
            <p:cNvSpPr/>
            <p:nvPr/>
          </p:nvSpPr>
          <p:spPr>
            <a:xfrm>
              <a:off x="7328941" y="1579006"/>
              <a:ext cx="100013" cy="491729"/>
            </a:xfrm>
            <a:custGeom>
              <a:rect b="b" l="l" r="r" t="t"/>
              <a:pathLst>
                <a:path extrusionOk="0" h="114" w="23">
                  <a:moveTo>
                    <a:pt x="23" y="110"/>
                  </a:moveTo>
                  <a:cubicBezTo>
                    <a:pt x="23" y="112"/>
                    <a:pt x="21" y="114"/>
                    <a:pt x="18" y="114"/>
                  </a:cubicBezTo>
                  <a:cubicBezTo>
                    <a:pt x="5" y="114"/>
                    <a:pt x="5" y="114"/>
                    <a:pt x="5" y="114"/>
                  </a:cubicBezTo>
                  <a:cubicBezTo>
                    <a:pt x="2" y="114"/>
                    <a:pt x="0" y="112"/>
                    <a:pt x="0" y="110"/>
                  </a:cubicBezTo>
                  <a:cubicBezTo>
                    <a:pt x="0" y="5"/>
                    <a:pt x="0" y="5"/>
                    <a:pt x="0" y="5"/>
                  </a:cubicBezTo>
                  <a:cubicBezTo>
                    <a:pt x="0" y="2"/>
                    <a:pt x="2" y="0"/>
                    <a:pt x="5" y="0"/>
                  </a:cubicBezTo>
                  <a:cubicBezTo>
                    <a:pt x="18" y="0"/>
                    <a:pt x="18" y="0"/>
                    <a:pt x="18" y="0"/>
                  </a:cubicBezTo>
                  <a:cubicBezTo>
                    <a:pt x="21" y="0"/>
                    <a:pt x="23" y="2"/>
                    <a:pt x="23" y="5"/>
                  </a:cubicBezTo>
                  <a:lnTo>
                    <a:pt x="23" y="110"/>
                  </a:lnTo>
                  <a:close/>
                </a:path>
              </a:pathLst>
            </a:custGeom>
            <a:solidFill>
              <a:schemeClr val="accent2"/>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423" name="Google Shape;423;p26"/>
            <p:cNvSpPr/>
            <p:nvPr/>
          </p:nvSpPr>
          <p:spPr>
            <a:xfrm>
              <a:off x="7450386" y="1579006"/>
              <a:ext cx="98822" cy="491729"/>
            </a:xfrm>
            <a:custGeom>
              <a:rect b="b" l="l" r="r" t="t"/>
              <a:pathLst>
                <a:path extrusionOk="0" h="114" w="23">
                  <a:moveTo>
                    <a:pt x="23" y="110"/>
                  </a:moveTo>
                  <a:cubicBezTo>
                    <a:pt x="23" y="112"/>
                    <a:pt x="21" y="114"/>
                    <a:pt x="19" y="114"/>
                  </a:cubicBezTo>
                  <a:cubicBezTo>
                    <a:pt x="5" y="114"/>
                    <a:pt x="5" y="114"/>
                    <a:pt x="5" y="114"/>
                  </a:cubicBezTo>
                  <a:cubicBezTo>
                    <a:pt x="2" y="114"/>
                    <a:pt x="0" y="112"/>
                    <a:pt x="0" y="110"/>
                  </a:cubicBezTo>
                  <a:cubicBezTo>
                    <a:pt x="0" y="5"/>
                    <a:pt x="0" y="5"/>
                    <a:pt x="0" y="5"/>
                  </a:cubicBezTo>
                  <a:cubicBezTo>
                    <a:pt x="0" y="2"/>
                    <a:pt x="2" y="0"/>
                    <a:pt x="5" y="0"/>
                  </a:cubicBezTo>
                  <a:cubicBezTo>
                    <a:pt x="19" y="0"/>
                    <a:pt x="19" y="0"/>
                    <a:pt x="19" y="0"/>
                  </a:cubicBezTo>
                  <a:cubicBezTo>
                    <a:pt x="21" y="0"/>
                    <a:pt x="23" y="2"/>
                    <a:pt x="23" y="5"/>
                  </a:cubicBezTo>
                  <a:lnTo>
                    <a:pt x="23" y="110"/>
                  </a:lnTo>
                  <a:close/>
                </a:path>
              </a:pathLst>
            </a:custGeom>
            <a:solidFill>
              <a:schemeClr val="accent2"/>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424" name="Google Shape;424;p26"/>
            <p:cNvSpPr/>
            <p:nvPr/>
          </p:nvSpPr>
          <p:spPr>
            <a:xfrm>
              <a:off x="7462291" y="1238488"/>
              <a:ext cx="180975" cy="146447"/>
            </a:xfrm>
            <a:custGeom>
              <a:rect b="b" l="l" r="r" t="t"/>
              <a:pathLst>
                <a:path extrusionOk="0" h="34" w="42">
                  <a:moveTo>
                    <a:pt x="36" y="34"/>
                  </a:moveTo>
                  <a:cubicBezTo>
                    <a:pt x="40" y="31"/>
                    <a:pt x="42" y="26"/>
                    <a:pt x="42" y="20"/>
                  </a:cubicBezTo>
                  <a:cubicBezTo>
                    <a:pt x="42" y="9"/>
                    <a:pt x="33" y="0"/>
                    <a:pt x="21" y="0"/>
                  </a:cubicBezTo>
                  <a:cubicBezTo>
                    <a:pt x="10" y="0"/>
                    <a:pt x="0" y="9"/>
                    <a:pt x="0" y="20"/>
                  </a:cubicBezTo>
                  <a:cubicBezTo>
                    <a:pt x="0" y="26"/>
                    <a:pt x="3" y="31"/>
                    <a:pt x="6" y="34"/>
                  </a:cubicBezTo>
                  <a:lnTo>
                    <a:pt x="36" y="34"/>
                  </a:lnTo>
                  <a:close/>
                </a:path>
              </a:pathLst>
            </a:custGeom>
            <a:solidFill>
              <a:schemeClr val="accent2"/>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425" name="Google Shape;425;p26"/>
            <p:cNvSpPr/>
            <p:nvPr/>
          </p:nvSpPr>
          <p:spPr>
            <a:xfrm>
              <a:off x="7234882" y="1238488"/>
              <a:ext cx="180975" cy="146447"/>
            </a:xfrm>
            <a:custGeom>
              <a:rect b="b" l="l" r="r" t="t"/>
              <a:pathLst>
                <a:path extrusionOk="0" h="34" w="42">
                  <a:moveTo>
                    <a:pt x="36" y="34"/>
                  </a:moveTo>
                  <a:cubicBezTo>
                    <a:pt x="40" y="31"/>
                    <a:pt x="42" y="26"/>
                    <a:pt x="42" y="20"/>
                  </a:cubicBezTo>
                  <a:cubicBezTo>
                    <a:pt x="42" y="9"/>
                    <a:pt x="33" y="0"/>
                    <a:pt x="21" y="0"/>
                  </a:cubicBezTo>
                  <a:cubicBezTo>
                    <a:pt x="10" y="0"/>
                    <a:pt x="0" y="9"/>
                    <a:pt x="0" y="20"/>
                  </a:cubicBezTo>
                  <a:cubicBezTo>
                    <a:pt x="0" y="26"/>
                    <a:pt x="2" y="31"/>
                    <a:pt x="6" y="34"/>
                  </a:cubicBezTo>
                  <a:lnTo>
                    <a:pt x="36" y="34"/>
                  </a:lnTo>
                  <a:close/>
                </a:path>
              </a:pathLst>
            </a:custGeom>
            <a:solidFill>
              <a:schemeClr val="accent2"/>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426" name="Google Shape;426;p26"/>
            <p:cNvSpPr/>
            <p:nvPr/>
          </p:nvSpPr>
          <p:spPr>
            <a:xfrm>
              <a:off x="7234881" y="1307544"/>
              <a:ext cx="72629" cy="350044"/>
            </a:xfrm>
            <a:custGeom>
              <a:rect b="b" l="l" r="r" t="t"/>
              <a:pathLst>
                <a:path extrusionOk="0" h="81" w="17">
                  <a:moveTo>
                    <a:pt x="17" y="77"/>
                  </a:moveTo>
                  <a:cubicBezTo>
                    <a:pt x="17" y="79"/>
                    <a:pt x="15" y="81"/>
                    <a:pt x="12" y="81"/>
                  </a:cubicBezTo>
                  <a:cubicBezTo>
                    <a:pt x="5" y="81"/>
                    <a:pt x="5" y="81"/>
                    <a:pt x="5" y="81"/>
                  </a:cubicBezTo>
                  <a:cubicBezTo>
                    <a:pt x="2" y="81"/>
                    <a:pt x="0" y="79"/>
                    <a:pt x="0" y="77"/>
                  </a:cubicBezTo>
                  <a:cubicBezTo>
                    <a:pt x="0" y="5"/>
                    <a:pt x="0" y="5"/>
                    <a:pt x="0" y="5"/>
                  </a:cubicBezTo>
                  <a:cubicBezTo>
                    <a:pt x="0" y="2"/>
                    <a:pt x="2" y="0"/>
                    <a:pt x="5" y="0"/>
                  </a:cubicBezTo>
                  <a:cubicBezTo>
                    <a:pt x="12" y="0"/>
                    <a:pt x="12" y="0"/>
                    <a:pt x="12" y="0"/>
                  </a:cubicBezTo>
                  <a:cubicBezTo>
                    <a:pt x="15" y="0"/>
                    <a:pt x="17" y="2"/>
                    <a:pt x="17" y="5"/>
                  </a:cubicBezTo>
                  <a:lnTo>
                    <a:pt x="17" y="77"/>
                  </a:lnTo>
                  <a:close/>
                </a:path>
              </a:pathLst>
            </a:custGeom>
            <a:solidFill>
              <a:schemeClr val="accent2"/>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427" name="Google Shape;427;p26"/>
            <p:cNvSpPr/>
            <p:nvPr/>
          </p:nvSpPr>
          <p:spPr>
            <a:xfrm>
              <a:off x="7570638" y="1307544"/>
              <a:ext cx="72629" cy="350044"/>
            </a:xfrm>
            <a:custGeom>
              <a:rect b="b" l="l" r="r" t="t"/>
              <a:pathLst>
                <a:path extrusionOk="0" h="81" w="17">
                  <a:moveTo>
                    <a:pt x="17" y="77"/>
                  </a:moveTo>
                  <a:cubicBezTo>
                    <a:pt x="17" y="79"/>
                    <a:pt x="15" y="81"/>
                    <a:pt x="12" y="81"/>
                  </a:cubicBezTo>
                  <a:cubicBezTo>
                    <a:pt x="5" y="81"/>
                    <a:pt x="5" y="81"/>
                    <a:pt x="5" y="81"/>
                  </a:cubicBezTo>
                  <a:cubicBezTo>
                    <a:pt x="2" y="81"/>
                    <a:pt x="0" y="79"/>
                    <a:pt x="0" y="77"/>
                  </a:cubicBezTo>
                  <a:cubicBezTo>
                    <a:pt x="0" y="5"/>
                    <a:pt x="0" y="5"/>
                    <a:pt x="0" y="5"/>
                  </a:cubicBezTo>
                  <a:cubicBezTo>
                    <a:pt x="0" y="2"/>
                    <a:pt x="2" y="0"/>
                    <a:pt x="5" y="0"/>
                  </a:cubicBezTo>
                  <a:cubicBezTo>
                    <a:pt x="12" y="0"/>
                    <a:pt x="12" y="0"/>
                    <a:pt x="12" y="0"/>
                  </a:cubicBezTo>
                  <a:cubicBezTo>
                    <a:pt x="15" y="0"/>
                    <a:pt x="17" y="2"/>
                    <a:pt x="17" y="5"/>
                  </a:cubicBezTo>
                  <a:lnTo>
                    <a:pt x="17" y="77"/>
                  </a:lnTo>
                  <a:close/>
                </a:path>
              </a:pathLst>
            </a:custGeom>
            <a:solidFill>
              <a:schemeClr val="accent2"/>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428" name="Google Shape;428;p26"/>
            <p:cNvSpPr/>
            <p:nvPr/>
          </p:nvSpPr>
          <p:spPr>
            <a:xfrm>
              <a:off x="7286079" y="1238488"/>
              <a:ext cx="305991" cy="86916"/>
            </a:xfrm>
            <a:custGeom>
              <a:rect b="b" l="l" r="r" t="t"/>
              <a:pathLst>
                <a:path extrusionOk="0" h="20" w="71">
                  <a:moveTo>
                    <a:pt x="62" y="0"/>
                  </a:moveTo>
                  <a:cubicBezTo>
                    <a:pt x="51" y="0"/>
                    <a:pt x="51" y="0"/>
                    <a:pt x="51" y="0"/>
                  </a:cubicBezTo>
                  <a:cubicBezTo>
                    <a:pt x="47" y="0"/>
                    <a:pt x="42" y="3"/>
                    <a:pt x="36" y="3"/>
                  </a:cubicBezTo>
                  <a:cubicBezTo>
                    <a:pt x="29" y="3"/>
                    <a:pt x="25" y="0"/>
                    <a:pt x="20" y="0"/>
                  </a:cubicBezTo>
                  <a:cubicBezTo>
                    <a:pt x="9" y="0"/>
                    <a:pt x="9" y="0"/>
                    <a:pt x="9" y="0"/>
                  </a:cubicBezTo>
                  <a:cubicBezTo>
                    <a:pt x="4" y="0"/>
                    <a:pt x="0" y="4"/>
                    <a:pt x="0" y="9"/>
                  </a:cubicBezTo>
                  <a:cubicBezTo>
                    <a:pt x="0" y="10"/>
                    <a:pt x="0" y="10"/>
                    <a:pt x="0" y="10"/>
                  </a:cubicBezTo>
                  <a:cubicBezTo>
                    <a:pt x="0" y="16"/>
                    <a:pt x="4" y="20"/>
                    <a:pt x="9" y="20"/>
                  </a:cubicBezTo>
                  <a:cubicBezTo>
                    <a:pt x="62" y="20"/>
                    <a:pt x="62" y="20"/>
                    <a:pt x="62" y="20"/>
                  </a:cubicBezTo>
                  <a:cubicBezTo>
                    <a:pt x="67" y="20"/>
                    <a:pt x="71" y="16"/>
                    <a:pt x="71" y="10"/>
                  </a:cubicBezTo>
                  <a:cubicBezTo>
                    <a:pt x="71" y="9"/>
                    <a:pt x="71" y="9"/>
                    <a:pt x="71" y="9"/>
                  </a:cubicBezTo>
                  <a:cubicBezTo>
                    <a:pt x="71" y="4"/>
                    <a:pt x="67" y="0"/>
                    <a:pt x="62" y="0"/>
                  </a:cubicBezTo>
                  <a:close/>
                </a:path>
              </a:pathLst>
            </a:custGeom>
            <a:solidFill>
              <a:schemeClr val="accent2"/>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429" name="Google Shape;429;p26"/>
            <p:cNvSpPr/>
            <p:nvPr/>
          </p:nvSpPr>
          <p:spPr>
            <a:xfrm>
              <a:off x="7346801" y="1022984"/>
              <a:ext cx="184547" cy="185738"/>
            </a:xfrm>
            <a:prstGeom prst="ellipse">
              <a:avLst/>
            </a:prstGeom>
            <a:solidFill>
              <a:schemeClr val="accent2"/>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430" name="Google Shape;430;p26"/>
            <p:cNvSpPr/>
            <p:nvPr/>
          </p:nvSpPr>
          <p:spPr>
            <a:xfrm>
              <a:off x="7896869" y="1251585"/>
              <a:ext cx="223838" cy="384572"/>
            </a:xfrm>
            <a:custGeom>
              <a:rect b="b" l="l" r="r" t="t"/>
              <a:pathLst>
                <a:path extrusionOk="0" h="89" w="52">
                  <a:moveTo>
                    <a:pt x="52" y="85"/>
                  </a:moveTo>
                  <a:cubicBezTo>
                    <a:pt x="52" y="87"/>
                    <a:pt x="50" y="89"/>
                    <a:pt x="47" y="89"/>
                  </a:cubicBezTo>
                  <a:cubicBezTo>
                    <a:pt x="5" y="89"/>
                    <a:pt x="5" y="89"/>
                    <a:pt x="5" y="89"/>
                  </a:cubicBezTo>
                  <a:cubicBezTo>
                    <a:pt x="2" y="89"/>
                    <a:pt x="0" y="87"/>
                    <a:pt x="0" y="85"/>
                  </a:cubicBezTo>
                  <a:cubicBezTo>
                    <a:pt x="0" y="5"/>
                    <a:pt x="0" y="5"/>
                    <a:pt x="0" y="5"/>
                  </a:cubicBezTo>
                  <a:cubicBezTo>
                    <a:pt x="0" y="3"/>
                    <a:pt x="2" y="0"/>
                    <a:pt x="5" y="0"/>
                  </a:cubicBezTo>
                  <a:cubicBezTo>
                    <a:pt x="47" y="0"/>
                    <a:pt x="47" y="0"/>
                    <a:pt x="47" y="0"/>
                  </a:cubicBezTo>
                  <a:cubicBezTo>
                    <a:pt x="50" y="0"/>
                    <a:pt x="52" y="3"/>
                    <a:pt x="52" y="5"/>
                  </a:cubicBezTo>
                  <a:lnTo>
                    <a:pt x="52" y="85"/>
                  </a:lnTo>
                  <a:close/>
                </a:path>
              </a:pathLst>
            </a:custGeom>
            <a:solidFill>
              <a:schemeClr val="accent2"/>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431" name="Google Shape;431;p26"/>
            <p:cNvSpPr/>
            <p:nvPr/>
          </p:nvSpPr>
          <p:spPr>
            <a:xfrm>
              <a:off x="7896870" y="1579006"/>
              <a:ext cx="98822" cy="491729"/>
            </a:xfrm>
            <a:custGeom>
              <a:rect b="b" l="l" r="r" t="t"/>
              <a:pathLst>
                <a:path extrusionOk="0" h="114" w="23">
                  <a:moveTo>
                    <a:pt x="23" y="110"/>
                  </a:moveTo>
                  <a:cubicBezTo>
                    <a:pt x="23" y="112"/>
                    <a:pt x="21" y="114"/>
                    <a:pt x="19" y="114"/>
                  </a:cubicBezTo>
                  <a:cubicBezTo>
                    <a:pt x="5" y="114"/>
                    <a:pt x="5" y="114"/>
                    <a:pt x="5" y="114"/>
                  </a:cubicBezTo>
                  <a:cubicBezTo>
                    <a:pt x="2" y="114"/>
                    <a:pt x="0" y="112"/>
                    <a:pt x="0" y="110"/>
                  </a:cubicBezTo>
                  <a:cubicBezTo>
                    <a:pt x="0" y="5"/>
                    <a:pt x="0" y="5"/>
                    <a:pt x="0" y="5"/>
                  </a:cubicBezTo>
                  <a:cubicBezTo>
                    <a:pt x="0" y="2"/>
                    <a:pt x="2" y="0"/>
                    <a:pt x="5" y="0"/>
                  </a:cubicBezTo>
                  <a:cubicBezTo>
                    <a:pt x="19" y="0"/>
                    <a:pt x="19" y="0"/>
                    <a:pt x="19" y="0"/>
                  </a:cubicBezTo>
                  <a:cubicBezTo>
                    <a:pt x="21" y="0"/>
                    <a:pt x="23" y="2"/>
                    <a:pt x="23" y="5"/>
                  </a:cubicBezTo>
                  <a:lnTo>
                    <a:pt x="23" y="110"/>
                  </a:lnTo>
                  <a:close/>
                </a:path>
              </a:pathLst>
            </a:custGeom>
            <a:solidFill>
              <a:schemeClr val="accent2"/>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432" name="Google Shape;432;p26"/>
            <p:cNvSpPr/>
            <p:nvPr/>
          </p:nvSpPr>
          <p:spPr>
            <a:xfrm>
              <a:off x="8018313" y="1579006"/>
              <a:ext cx="102394" cy="491729"/>
            </a:xfrm>
            <a:custGeom>
              <a:rect b="b" l="l" r="r" t="t"/>
              <a:pathLst>
                <a:path extrusionOk="0" h="114" w="24">
                  <a:moveTo>
                    <a:pt x="24" y="110"/>
                  </a:moveTo>
                  <a:cubicBezTo>
                    <a:pt x="24" y="112"/>
                    <a:pt x="22" y="114"/>
                    <a:pt x="19" y="114"/>
                  </a:cubicBezTo>
                  <a:cubicBezTo>
                    <a:pt x="5" y="114"/>
                    <a:pt x="5" y="114"/>
                    <a:pt x="5" y="114"/>
                  </a:cubicBezTo>
                  <a:cubicBezTo>
                    <a:pt x="3" y="114"/>
                    <a:pt x="0" y="112"/>
                    <a:pt x="0" y="110"/>
                  </a:cubicBezTo>
                  <a:cubicBezTo>
                    <a:pt x="0" y="5"/>
                    <a:pt x="0" y="5"/>
                    <a:pt x="0" y="5"/>
                  </a:cubicBezTo>
                  <a:cubicBezTo>
                    <a:pt x="0" y="2"/>
                    <a:pt x="3" y="0"/>
                    <a:pt x="5" y="0"/>
                  </a:cubicBezTo>
                  <a:cubicBezTo>
                    <a:pt x="19" y="0"/>
                    <a:pt x="19" y="0"/>
                    <a:pt x="19" y="0"/>
                  </a:cubicBezTo>
                  <a:cubicBezTo>
                    <a:pt x="22" y="0"/>
                    <a:pt x="24" y="2"/>
                    <a:pt x="24" y="5"/>
                  </a:cubicBezTo>
                  <a:lnTo>
                    <a:pt x="24" y="110"/>
                  </a:lnTo>
                  <a:close/>
                </a:path>
              </a:pathLst>
            </a:custGeom>
            <a:solidFill>
              <a:schemeClr val="accent2"/>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433" name="Google Shape;433;p26"/>
            <p:cNvSpPr/>
            <p:nvPr/>
          </p:nvSpPr>
          <p:spPr>
            <a:xfrm>
              <a:off x="8034981" y="1238488"/>
              <a:ext cx="176213" cy="146447"/>
            </a:xfrm>
            <a:custGeom>
              <a:rect b="b" l="l" r="r" t="t"/>
              <a:pathLst>
                <a:path extrusionOk="0" h="34" w="41">
                  <a:moveTo>
                    <a:pt x="36" y="34"/>
                  </a:moveTo>
                  <a:cubicBezTo>
                    <a:pt x="39" y="31"/>
                    <a:pt x="41" y="26"/>
                    <a:pt x="41" y="20"/>
                  </a:cubicBezTo>
                  <a:cubicBezTo>
                    <a:pt x="41" y="9"/>
                    <a:pt x="32" y="0"/>
                    <a:pt x="20" y="0"/>
                  </a:cubicBezTo>
                  <a:cubicBezTo>
                    <a:pt x="9" y="0"/>
                    <a:pt x="0" y="9"/>
                    <a:pt x="0" y="20"/>
                  </a:cubicBezTo>
                  <a:cubicBezTo>
                    <a:pt x="0" y="26"/>
                    <a:pt x="2" y="31"/>
                    <a:pt x="5" y="34"/>
                  </a:cubicBezTo>
                  <a:lnTo>
                    <a:pt x="36" y="34"/>
                  </a:lnTo>
                  <a:close/>
                </a:path>
              </a:pathLst>
            </a:custGeom>
            <a:solidFill>
              <a:schemeClr val="accent2"/>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434" name="Google Shape;434;p26"/>
            <p:cNvSpPr/>
            <p:nvPr/>
          </p:nvSpPr>
          <p:spPr>
            <a:xfrm>
              <a:off x="7806381" y="1238488"/>
              <a:ext cx="177404" cy="146447"/>
            </a:xfrm>
            <a:custGeom>
              <a:rect b="b" l="l" r="r" t="t"/>
              <a:pathLst>
                <a:path extrusionOk="0" h="34" w="41">
                  <a:moveTo>
                    <a:pt x="36" y="34"/>
                  </a:moveTo>
                  <a:cubicBezTo>
                    <a:pt x="39" y="31"/>
                    <a:pt x="41" y="26"/>
                    <a:pt x="41" y="20"/>
                  </a:cubicBezTo>
                  <a:cubicBezTo>
                    <a:pt x="41" y="9"/>
                    <a:pt x="32" y="0"/>
                    <a:pt x="20" y="0"/>
                  </a:cubicBezTo>
                  <a:cubicBezTo>
                    <a:pt x="9" y="0"/>
                    <a:pt x="0" y="9"/>
                    <a:pt x="0" y="20"/>
                  </a:cubicBezTo>
                  <a:cubicBezTo>
                    <a:pt x="0" y="26"/>
                    <a:pt x="2" y="31"/>
                    <a:pt x="5" y="34"/>
                  </a:cubicBezTo>
                  <a:lnTo>
                    <a:pt x="36" y="34"/>
                  </a:lnTo>
                  <a:close/>
                </a:path>
              </a:pathLst>
            </a:custGeom>
            <a:solidFill>
              <a:schemeClr val="accent2"/>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435" name="Google Shape;435;p26"/>
            <p:cNvSpPr/>
            <p:nvPr/>
          </p:nvSpPr>
          <p:spPr>
            <a:xfrm>
              <a:off x="7806382" y="1307544"/>
              <a:ext cx="69056" cy="350044"/>
            </a:xfrm>
            <a:custGeom>
              <a:rect b="b" l="l" r="r" t="t"/>
              <a:pathLst>
                <a:path extrusionOk="0" h="81" w="16">
                  <a:moveTo>
                    <a:pt x="16" y="77"/>
                  </a:moveTo>
                  <a:cubicBezTo>
                    <a:pt x="16" y="79"/>
                    <a:pt x="14" y="81"/>
                    <a:pt x="12" y="81"/>
                  </a:cubicBezTo>
                  <a:cubicBezTo>
                    <a:pt x="4" y="81"/>
                    <a:pt x="4" y="81"/>
                    <a:pt x="4" y="81"/>
                  </a:cubicBezTo>
                  <a:cubicBezTo>
                    <a:pt x="2" y="81"/>
                    <a:pt x="0" y="79"/>
                    <a:pt x="0" y="77"/>
                  </a:cubicBezTo>
                  <a:cubicBezTo>
                    <a:pt x="0" y="5"/>
                    <a:pt x="0" y="5"/>
                    <a:pt x="0" y="5"/>
                  </a:cubicBezTo>
                  <a:cubicBezTo>
                    <a:pt x="0" y="2"/>
                    <a:pt x="2" y="0"/>
                    <a:pt x="4" y="0"/>
                  </a:cubicBezTo>
                  <a:cubicBezTo>
                    <a:pt x="12" y="0"/>
                    <a:pt x="12" y="0"/>
                    <a:pt x="12" y="0"/>
                  </a:cubicBezTo>
                  <a:cubicBezTo>
                    <a:pt x="14" y="0"/>
                    <a:pt x="16" y="2"/>
                    <a:pt x="16" y="5"/>
                  </a:cubicBezTo>
                  <a:lnTo>
                    <a:pt x="16" y="77"/>
                  </a:lnTo>
                  <a:close/>
                </a:path>
              </a:pathLst>
            </a:custGeom>
            <a:solidFill>
              <a:schemeClr val="accent2"/>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436" name="Google Shape;436;p26"/>
            <p:cNvSpPr/>
            <p:nvPr/>
          </p:nvSpPr>
          <p:spPr>
            <a:xfrm>
              <a:off x="8142138" y="1307544"/>
              <a:ext cx="69056" cy="350044"/>
            </a:xfrm>
            <a:custGeom>
              <a:rect b="b" l="l" r="r" t="t"/>
              <a:pathLst>
                <a:path extrusionOk="0" h="81" w="16">
                  <a:moveTo>
                    <a:pt x="16" y="77"/>
                  </a:moveTo>
                  <a:cubicBezTo>
                    <a:pt x="16" y="79"/>
                    <a:pt x="14" y="81"/>
                    <a:pt x="12" y="81"/>
                  </a:cubicBezTo>
                  <a:cubicBezTo>
                    <a:pt x="4" y="81"/>
                    <a:pt x="4" y="81"/>
                    <a:pt x="4" y="81"/>
                  </a:cubicBezTo>
                  <a:cubicBezTo>
                    <a:pt x="2" y="81"/>
                    <a:pt x="0" y="79"/>
                    <a:pt x="0" y="77"/>
                  </a:cubicBezTo>
                  <a:cubicBezTo>
                    <a:pt x="0" y="5"/>
                    <a:pt x="0" y="5"/>
                    <a:pt x="0" y="5"/>
                  </a:cubicBezTo>
                  <a:cubicBezTo>
                    <a:pt x="0" y="2"/>
                    <a:pt x="2" y="0"/>
                    <a:pt x="4" y="0"/>
                  </a:cubicBezTo>
                  <a:cubicBezTo>
                    <a:pt x="12" y="0"/>
                    <a:pt x="12" y="0"/>
                    <a:pt x="12" y="0"/>
                  </a:cubicBezTo>
                  <a:cubicBezTo>
                    <a:pt x="14" y="0"/>
                    <a:pt x="16" y="2"/>
                    <a:pt x="16" y="5"/>
                  </a:cubicBezTo>
                  <a:lnTo>
                    <a:pt x="16" y="77"/>
                  </a:lnTo>
                  <a:close/>
                </a:path>
              </a:pathLst>
            </a:custGeom>
            <a:solidFill>
              <a:schemeClr val="accent2"/>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437" name="Google Shape;437;p26"/>
            <p:cNvSpPr/>
            <p:nvPr/>
          </p:nvSpPr>
          <p:spPr>
            <a:xfrm>
              <a:off x="7854007" y="1238488"/>
              <a:ext cx="305991" cy="86916"/>
            </a:xfrm>
            <a:custGeom>
              <a:rect b="b" l="l" r="r" t="t"/>
              <a:pathLst>
                <a:path extrusionOk="0" h="20" w="71">
                  <a:moveTo>
                    <a:pt x="62" y="0"/>
                  </a:moveTo>
                  <a:cubicBezTo>
                    <a:pt x="51" y="0"/>
                    <a:pt x="51" y="0"/>
                    <a:pt x="51" y="0"/>
                  </a:cubicBezTo>
                  <a:cubicBezTo>
                    <a:pt x="48" y="0"/>
                    <a:pt x="43" y="3"/>
                    <a:pt x="36" y="3"/>
                  </a:cubicBezTo>
                  <a:cubicBezTo>
                    <a:pt x="29" y="3"/>
                    <a:pt x="25" y="0"/>
                    <a:pt x="21" y="0"/>
                  </a:cubicBezTo>
                  <a:cubicBezTo>
                    <a:pt x="10" y="0"/>
                    <a:pt x="10" y="0"/>
                    <a:pt x="10" y="0"/>
                  </a:cubicBezTo>
                  <a:cubicBezTo>
                    <a:pt x="5" y="0"/>
                    <a:pt x="0" y="4"/>
                    <a:pt x="0" y="9"/>
                  </a:cubicBezTo>
                  <a:cubicBezTo>
                    <a:pt x="0" y="10"/>
                    <a:pt x="0" y="10"/>
                    <a:pt x="0" y="10"/>
                  </a:cubicBezTo>
                  <a:cubicBezTo>
                    <a:pt x="0" y="16"/>
                    <a:pt x="5" y="20"/>
                    <a:pt x="10" y="20"/>
                  </a:cubicBezTo>
                  <a:cubicBezTo>
                    <a:pt x="62" y="20"/>
                    <a:pt x="62" y="20"/>
                    <a:pt x="62" y="20"/>
                  </a:cubicBezTo>
                  <a:cubicBezTo>
                    <a:pt x="67" y="20"/>
                    <a:pt x="71" y="16"/>
                    <a:pt x="71" y="10"/>
                  </a:cubicBezTo>
                  <a:cubicBezTo>
                    <a:pt x="71" y="9"/>
                    <a:pt x="71" y="9"/>
                    <a:pt x="71" y="9"/>
                  </a:cubicBezTo>
                  <a:cubicBezTo>
                    <a:pt x="71" y="4"/>
                    <a:pt x="67" y="0"/>
                    <a:pt x="62" y="0"/>
                  </a:cubicBezTo>
                  <a:close/>
                </a:path>
              </a:pathLst>
            </a:custGeom>
            <a:solidFill>
              <a:schemeClr val="accent2"/>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438" name="Google Shape;438;p26"/>
            <p:cNvSpPr/>
            <p:nvPr/>
          </p:nvSpPr>
          <p:spPr>
            <a:xfrm>
              <a:off x="7914729" y="1022984"/>
              <a:ext cx="184547" cy="185738"/>
            </a:xfrm>
            <a:prstGeom prst="ellipse">
              <a:avLst/>
            </a:prstGeom>
            <a:solidFill>
              <a:schemeClr val="accent2"/>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grpSp>
      <p:grpSp>
        <p:nvGrpSpPr>
          <p:cNvPr id="439" name="Google Shape;439;p26"/>
          <p:cNvGrpSpPr/>
          <p:nvPr/>
        </p:nvGrpSpPr>
        <p:grpSpPr>
          <a:xfrm>
            <a:off x="3251050" y="2416015"/>
            <a:ext cx="2116933" cy="1047752"/>
            <a:chOff x="3251050" y="2416015"/>
            <a:chExt cx="2116933" cy="1047752"/>
          </a:xfrm>
        </p:grpSpPr>
        <p:sp>
          <p:nvSpPr>
            <p:cNvPr id="440" name="Google Shape;440;p26"/>
            <p:cNvSpPr/>
            <p:nvPr/>
          </p:nvSpPr>
          <p:spPr>
            <a:xfrm>
              <a:off x="3346300" y="2644616"/>
              <a:ext cx="219075" cy="384572"/>
            </a:xfrm>
            <a:custGeom>
              <a:rect b="b" l="l" r="r" t="t"/>
              <a:pathLst>
                <a:path extrusionOk="0" h="89" w="51">
                  <a:moveTo>
                    <a:pt x="51" y="84"/>
                  </a:moveTo>
                  <a:cubicBezTo>
                    <a:pt x="51" y="87"/>
                    <a:pt x="49" y="89"/>
                    <a:pt x="47" y="89"/>
                  </a:cubicBezTo>
                  <a:cubicBezTo>
                    <a:pt x="5" y="89"/>
                    <a:pt x="5" y="89"/>
                    <a:pt x="5" y="89"/>
                  </a:cubicBezTo>
                  <a:cubicBezTo>
                    <a:pt x="2" y="89"/>
                    <a:pt x="0" y="87"/>
                    <a:pt x="0" y="84"/>
                  </a:cubicBezTo>
                  <a:cubicBezTo>
                    <a:pt x="0" y="5"/>
                    <a:pt x="0" y="5"/>
                    <a:pt x="0" y="5"/>
                  </a:cubicBezTo>
                  <a:cubicBezTo>
                    <a:pt x="0" y="2"/>
                    <a:pt x="2" y="0"/>
                    <a:pt x="5" y="0"/>
                  </a:cubicBezTo>
                  <a:cubicBezTo>
                    <a:pt x="47" y="0"/>
                    <a:pt x="47" y="0"/>
                    <a:pt x="47" y="0"/>
                  </a:cubicBezTo>
                  <a:cubicBezTo>
                    <a:pt x="49" y="0"/>
                    <a:pt x="51" y="2"/>
                    <a:pt x="51" y="5"/>
                  </a:cubicBezTo>
                  <a:lnTo>
                    <a:pt x="51" y="84"/>
                  </a:lnTo>
                  <a:close/>
                </a:path>
              </a:pathLst>
            </a:custGeom>
            <a:solidFill>
              <a:schemeClr val="accent2"/>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441" name="Google Shape;441;p26"/>
            <p:cNvSpPr/>
            <p:nvPr/>
          </p:nvSpPr>
          <p:spPr>
            <a:xfrm>
              <a:off x="3346301" y="2972038"/>
              <a:ext cx="98822" cy="491729"/>
            </a:xfrm>
            <a:custGeom>
              <a:rect b="b" l="l" r="r" t="t"/>
              <a:pathLst>
                <a:path extrusionOk="0" h="114" w="23">
                  <a:moveTo>
                    <a:pt x="23" y="109"/>
                  </a:moveTo>
                  <a:cubicBezTo>
                    <a:pt x="23" y="112"/>
                    <a:pt x="21" y="114"/>
                    <a:pt x="18" y="114"/>
                  </a:cubicBezTo>
                  <a:cubicBezTo>
                    <a:pt x="5" y="114"/>
                    <a:pt x="5" y="114"/>
                    <a:pt x="5" y="114"/>
                  </a:cubicBezTo>
                  <a:cubicBezTo>
                    <a:pt x="2" y="114"/>
                    <a:pt x="0" y="112"/>
                    <a:pt x="0" y="109"/>
                  </a:cubicBezTo>
                  <a:cubicBezTo>
                    <a:pt x="0" y="5"/>
                    <a:pt x="0" y="5"/>
                    <a:pt x="0" y="5"/>
                  </a:cubicBezTo>
                  <a:cubicBezTo>
                    <a:pt x="0" y="2"/>
                    <a:pt x="2" y="0"/>
                    <a:pt x="5" y="0"/>
                  </a:cubicBezTo>
                  <a:cubicBezTo>
                    <a:pt x="18" y="0"/>
                    <a:pt x="18" y="0"/>
                    <a:pt x="18" y="0"/>
                  </a:cubicBezTo>
                  <a:cubicBezTo>
                    <a:pt x="21" y="0"/>
                    <a:pt x="23" y="2"/>
                    <a:pt x="23" y="5"/>
                  </a:cubicBezTo>
                  <a:lnTo>
                    <a:pt x="23" y="109"/>
                  </a:lnTo>
                  <a:close/>
                </a:path>
              </a:pathLst>
            </a:custGeom>
            <a:solidFill>
              <a:schemeClr val="accent2"/>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442" name="Google Shape;442;p26"/>
            <p:cNvSpPr/>
            <p:nvPr/>
          </p:nvSpPr>
          <p:spPr>
            <a:xfrm>
              <a:off x="3466554" y="2972038"/>
              <a:ext cx="98822" cy="491729"/>
            </a:xfrm>
            <a:custGeom>
              <a:rect b="b" l="l" r="r" t="t"/>
              <a:pathLst>
                <a:path extrusionOk="0" h="114" w="23">
                  <a:moveTo>
                    <a:pt x="23" y="109"/>
                  </a:moveTo>
                  <a:cubicBezTo>
                    <a:pt x="23" y="112"/>
                    <a:pt x="21" y="114"/>
                    <a:pt x="19" y="114"/>
                  </a:cubicBezTo>
                  <a:cubicBezTo>
                    <a:pt x="5" y="114"/>
                    <a:pt x="5" y="114"/>
                    <a:pt x="5" y="114"/>
                  </a:cubicBezTo>
                  <a:cubicBezTo>
                    <a:pt x="2" y="114"/>
                    <a:pt x="0" y="112"/>
                    <a:pt x="0" y="109"/>
                  </a:cubicBezTo>
                  <a:cubicBezTo>
                    <a:pt x="0" y="5"/>
                    <a:pt x="0" y="5"/>
                    <a:pt x="0" y="5"/>
                  </a:cubicBezTo>
                  <a:cubicBezTo>
                    <a:pt x="0" y="2"/>
                    <a:pt x="2" y="0"/>
                    <a:pt x="5" y="0"/>
                  </a:cubicBezTo>
                  <a:cubicBezTo>
                    <a:pt x="19" y="0"/>
                    <a:pt x="19" y="0"/>
                    <a:pt x="19" y="0"/>
                  </a:cubicBezTo>
                  <a:cubicBezTo>
                    <a:pt x="21" y="0"/>
                    <a:pt x="23" y="2"/>
                    <a:pt x="23" y="5"/>
                  </a:cubicBezTo>
                  <a:lnTo>
                    <a:pt x="23" y="109"/>
                  </a:lnTo>
                  <a:close/>
                </a:path>
              </a:pathLst>
            </a:custGeom>
            <a:solidFill>
              <a:schemeClr val="accent2"/>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443" name="Google Shape;443;p26"/>
            <p:cNvSpPr/>
            <p:nvPr/>
          </p:nvSpPr>
          <p:spPr>
            <a:xfrm>
              <a:off x="3479650" y="2627947"/>
              <a:ext cx="180975" cy="150019"/>
            </a:xfrm>
            <a:custGeom>
              <a:rect b="b" l="l" r="r" t="t"/>
              <a:pathLst>
                <a:path extrusionOk="0" h="35" w="42">
                  <a:moveTo>
                    <a:pt x="36" y="35"/>
                  </a:moveTo>
                  <a:cubicBezTo>
                    <a:pt x="40" y="31"/>
                    <a:pt x="42" y="26"/>
                    <a:pt x="42" y="21"/>
                  </a:cubicBezTo>
                  <a:cubicBezTo>
                    <a:pt x="42" y="10"/>
                    <a:pt x="33" y="0"/>
                    <a:pt x="21" y="0"/>
                  </a:cubicBezTo>
                  <a:cubicBezTo>
                    <a:pt x="10" y="0"/>
                    <a:pt x="0" y="10"/>
                    <a:pt x="0" y="21"/>
                  </a:cubicBezTo>
                  <a:cubicBezTo>
                    <a:pt x="0" y="26"/>
                    <a:pt x="2" y="31"/>
                    <a:pt x="6" y="35"/>
                  </a:cubicBezTo>
                  <a:lnTo>
                    <a:pt x="36" y="35"/>
                  </a:lnTo>
                  <a:close/>
                </a:path>
              </a:pathLst>
            </a:custGeom>
            <a:solidFill>
              <a:schemeClr val="accent2"/>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444" name="Google Shape;444;p26"/>
            <p:cNvSpPr/>
            <p:nvPr/>
          </p:nvSpPr>
          <p:spPr>
            <a:xfrm>
              <a:off x="3251050" y="2627947"/>
              <a:ext cx="180975" cy="150019"/>
            </a:xfrm>
            <a:custGeom>
              <a:rect b="b" l="l" r="r" t="t"/>
              <a:pathLst>
                <a:path extrusionOk="0" h="35" w="42">
                  <a:moveTo>
                    <a:pt x="36" y="35"/>
                  </a:moveTo>
                  <a:cubicBezTo>
                    <a:pt x="40" y="31"/>
                    <a:pt x="42" y="26"/>
                    <a:pt x="42" y="21"/>
                  </a:cubicBezTo>
                  <a:cubicBezTo>
                    <a:pt x="42" y="10"/>
                    <a:pt x="32" y="0"/>
                    <a:pt x="21" y="0"/>
                  </a:cubicBezTo>
                  <a:cubicBezTo>
                    <a:pt x="10" y="0"/>
                    <a:pt x="0" y="10"/>
                    <a:pt x="0" y="21"/>
                  </a:cubicBezTo>
                  <a:cubicBezTo>
                    <a:pt x="0" y="26"/>
                    <a:pt x="2" y="31"/>
                    <a:pt x="6" y="35"/>
                  </a:cubicBezTo>
                  <a:lnTo>
                    <a:pt x="36" y="35"/>
                  </a:lnTo>
                  <a:close/>
                </a:path>
              </a:pathLst>
            </a:custGeom>
            <a:solidFill>
              <a:schemeClr val="accent2"/>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445" name="Google Shape;445;p26"/>
            <p:cNvSpPr/>
            <p:nvPr/>
          </p:nvSpPr>
          <p:spPr>
            <a:xfrm>
              <a:off x="3251051" y="2700576"/>
              <a:ext cx="73819" cy="350044"/>
            </a:xfrm>
            <a:custGeom>
              <a:rect b="b" l="l" r="r" t="t"/>
              <a:pathLst>
                <a:path extrusionOk="0" h="81" w="17">
                  <a:moveTo>
                    <a:pt x="17" y="76"/>
                  </a:moveTo>
                  <a:cubicBezTo>
                    <a:pt x="17" y="79"/>
                    <a:pt x="15" y="81"/>
                    <a:pt x="12" y="81"/>
                  </a:cubicBezTo>
                  <a:cubicBezTo>
                    <a:pt x="5" y="81"/>
                    <a:pt x="5" y="81"/>
                    <a:pt x="5" y="81"/>
                  </a:cubicBezTo>
                  <a:cubicBezTo>
                    <a:pt x="2" y="81"/>
                    <a:pt x="0" y="79"/>
                    <a:pt x="0" y="76"/>
                  </a:cubicBezTo>
                  <a:cubicBezTo>
                    <a:pt x="0" y="5"/>
                    <a:pt x="0" y="5"/>
                    <a:pt x="0" y="5"/>
                  </a:cubicBezTo>
                  <a:cubicBezTo>
                    <a:pt x="0" y="2"/>
                    <a:pt x="2" y="0"/>
                    <a:pt x="5" y="0"/>
                  </a:cubicBezTo>
                  <a:cubicBezTo>
                    <a:pt x="12" y="0"/>
                    <a:pt x="12" y="0"/>
                    <a:pt x="12" y="0"/>
                  </a:cubicBezTo>
                  <a:cubicBezTo>
                    <a:pt x="15" y="0"/>
                    <a:pt x="17" y="2"/>
                    <a:pt x="17" y="5"/>
                  </a:cubicBezTo>
                  <a:lnTo>
                    <a:pt x="17" y="76"/>
                  </a:lnTo>
                  <a:close/>
                </a:path>
              </a:pathLst>
            </a:custGeom>
            <a:solidFill>
              <a:schemeClr val="accent2"/>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446" name="Google Shape;446;p26"/>
            <p:cNvSpPr/>
            <p:nvPr/>
          </p:nvSpPr>
          <p:spPr>
            <a:xfrm>
              <a:off x="3586807" y="2700576"/>
              <a:ext cx="73819" cy="350044"/>
            </a:xfrm>
            <a:custGeom>
              <a:rect b="b" l="l" r="r" t="t"/>
              <a:pathLst>
                <a:path extrusionOk="0" h="81" w="17">
                  <a:moveTo>
                    <a:pt x="17" y="76"/>
                  </a:moveTo>
                  <a:cubicBezTo>
                    <a:pt x="17" y="79"/>
                    <a:pt x="15" y="81"/>
                    <a:pt x="12" y="81"/>
                  </a:cubicBezTo>
                  <a:cubicBezTo>
                    <a:pt x="5" y="81"/>
                    <a:pt x="5" y="81"/>
                    <a:pt x="5" y="81"/>
                  </a:cubicBezTo>
                  <a:cubicBezTo>
                    <a:pt x="2" y="81"/>
                    <a:pt x="0" y="79"/>
                    <a:pt x="0" y="76"/>
                  </a:cubicBezTo>
                  <a:cubicBezTo>
                    <a:pt x="0" y="5"/>
                    <a:pt x="0" y="5"/>
                    <a:pt x="0" y="5"/>
                  </a:cubicBezTo>
                  <a:cubicBezTo>
                    <a:pt x="0" y="2"/>
                    <a:pt x="2" y="0"/>
                    <a:pt x="5" y="0"/>
                  </a:cubicBezTo>
                  <a:cubicBezTo>
                    <a:pt x="12" y="0"/>
                    <a:pt x="12" y="0"/>
                    <a:pt x="12" y="0"/>
                  </a:cubicBezTo>
                  <a:cubicBezTo>
                    <a:pt x="15" y="0"/>
                    <a:pt x="17" y="2"/>
                    <a:pt x="17" y="5"/>
                  </a:cubicBezTo>
                  <a:lnTo>
                    <a:pt x="17" y="76"/>
                  </a:lnTo>
                  <a:close/>
                </a:path>
              </a:pathLst>
            </a:custGeom>
            <a:solidFill>
              <a:schemeClr val="accent2"/>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447" name="Google Shape;447;p26"/>
            <p:cNvSpPr/>
            <p:nvPr/>
          </p:nvSpPr>
          <p:spPr>
            <a:xfrm>
              <a:off x="3303438" y="2627947"/>
              <a:ext cx="304800" cy="85725"/>
            </a:xfrm>
            <a:custGeom>
              <a:rect b="b" l="l" r="r" t="t"/>
              <a:pathLst>
                <a:path extrusionOk="0" h="20" w="71">
                  <a:moveTo>
                    <a:pt x="62" y="0"/>
                  </a:moveTo>
                  <a:cubicBezTo>
                    <a:pt x="51" y="0"/>
                    <a:pt x="51" y="0"/>
                    <a:pt x="51" y="0"/>
                  </a:cubicBezTo>
                  <a:cubicBezTo>
                    <a:pt x="47" y="0"/>
                    <a:pt x="42" y="3"/>
                    <a:pt x="36" y="3"/>
                  </a:cubicBezTo>
                  <a:cubicBezTo>
                    <a:pt x="29" y="3"/>
                    <a:pt x="24" y="0"/>
                    <a:pt x="20" y="0"/>
                  </a:cubicBezTo>
                  <a:cubicBezTo>
                    <a:pt x="9" y="0"/>
                    <a:pt x="9" y="0"/>
                    <a:pt x="9" y="0"/>
                  </a:cubicBezTo>
                  <a:cubicBezTo>
                    <a:pt x="4" y="0"/>
                    <a:pt x="0" y="4"/>
                    <a:pt x="0" y="10"/>
                  </a:cubicBezTo>
                  <a:cubicBezTo>
                    <a:pt x="0" y="11"/>
                    <a:pt x="0" y="11"/>
                    <a:pt x="0" y="11"/>
                  </a:cubicBezTo>
                  <a:cubicBezTo>
                    <a:pt x="0" y="16"/>
                    <a:pt x="4" y="20"/>
                    <a:pt x="9" y="20"/>
                  </a:cubicBezTo>
                  <a:cubicBezTo>
                    <a:pt x="62" y="20"/>
                    <a:pt x="62" y="20"/>
                    <a:pt x="62" y="20"/>
                  </a:cubicBezTo>
                  <a:cubicBezTo>
                    <a:pt x="67" y="20"/>
                    <a:pt x="71" y="16"/>
                    <a:pt x="71" y="11"/>
                  </a:cubicBezTo>
                  <a:cubicBezTo>
                    <a:pt x="71" y="10"/>
                    <a:pt x="71" y="10"/>
                    <a:pt x="71" y="10"/>
                  </a:cubicBezTo>
                  <a:cubicBezTo>
                    <a:pt x="71" y="4"/>
                    <a:pt x="67" y="0"/>
                    <a:pt x="62" y="0"/>
                  </a:cubicBezTo>
                  <a:close/>
                </a:path>
              </a:pathLst>
            </a:custGeom>
            <a:solidFill>
              <a:schemeClr val="accent2"/>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448" name="Google Shape;448;p26"/>
            <p:cNvSpPr/>
            <p:nvPr/>
          </p:nvSpPr>
          <p:spPr>
            <a:xfrm>
              <a:off x="3362969" y="2416015"/>
              <a:ext cx="185738" cy="185738"/>
            </a:xfrm>
            <a:prstGeom prst="ellipse">
              <a:avLst/>
            </a:prstGeom>
            <a:solidFill>
              <a:schemeClr val="accent2"/>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449" name="Google Shape;449;p26"/>
            <p:cNvSpPr/>
            <p:nvPr/>
          </p:nvSpPr>
          <p:spPr>
            <a:xfrm>
              <a:off x="3914229" y="2644616"/>
              <a:ext cx="223838" cy="384572"/>
            </a:xfrm>
            <a:custGeom>
              <a:rect b="b" l="l" r="r" t="t"/>
              <a:pathLst>
                <a:path extrusionOk="0" h="89" w="52">
                  <a:moveTo>
                    <a:pt x="52" y="84"/>
                  </a:moveTo>
                  <a:cubicBezTo>
                    <a:pt x="52" y="87"/>
                    <a:pt x="49" y="89"/>
                    <a:pt x="47" y="89"/>
                  </a:cubicBezTo>
                  <a:cubicBezTo>
                    <a:pt x="5" y="89"/>
                    <a:pt x="5" y="89"/>
                    <a:pt x="5" y="89"/>
                  </a:cubicBezTo>
                  <a:cubicBezTo>
                    <a:pt x="2" y="89"/>
                    <a:pt x="0" y="87"/>
                    <a:pt x="0" y="84"/>
                  </a:cubicBezTo>
                  <a:cubicBezTo>
                    <a:pt x="0" y="5"/>
                    <a:pt x="0" y="5"/>
                    <a:pt x="0" y="5"/>
                  </a:cubicBezTo>
                  <a:cubicBezTo>
                    <a:pt x="0" y="2"/>
                    <a:pt x="2" y="0"/>
                    <a:pt x="5" y="0"/>
                  </a:cubicBezTo>
                  <a:cubicBezTo>
                    <a:pt x="47" y="0"/>
                    <a:pt x="47" y="0"/>
                    <a:pt x="47" y="0"/>
                  </a:cubicBezTo>
                  <a:cubicBezTo>
                    <a:pt x="49" y="0"/>
                    <a:pt x="52" y="2"/>
                    <a:pt x="52" y="5"/>
                  </a:cubicBezTo>
                  <a:lnTo>
                    <a:pt x="52" y="84"/>
                  </a:lnTo>
                  <a:close/>
                </a:path>
              </a:pathLst>
            </a:custGeom>
            <a:solidFill>
              <a:schemeClr val="accent2"/>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450" name="Google Shape;450;p26"/>
            <p:cNvSpPr/>
            <p:nvPr/>
          </p:nvSpPr>
          <p:spPr>
            <a:xfrm>
              <a:off x="3914229" y="2972038"/>
              <a:ext cx="98822" cy="491729"/>
            </a:xfrm>
            <a:custGeom>
              <a:rect b="b" l="l" r="r" t="t"/>
              <a:pathLst>
                <a:path extrusionOk="0" h="114" w="23">
                  <a:moveTo>
                    <a:pt x="23" y="109"/>
                  </a:moveTo>
                  <a:cubicBezTo>
                    <a:pt x="23" y="112"/>
                    <a:pt x="21" y="114"/>
                    <a:pt x="19" y="114"/>
                  </a:cubicBezTo>
                  <a:cubicBezTo>
                    <a:pt x="5" y="114"/>
                    <a:pt x="5" y="114"/>
                    <a:pt x="5" y="114"/>
                  </a:cubicBezTo>
                  <a:cubicBezTo>
                    <a:pt x="2" y="114"/>
                    <a:pt x="0" y="112"/>
                    <a:pt x="0" y="109"/>
                  </a:cubicBezTo>
                  <a:cubicBezTo>
                    <a:pt x="0" y="5"/>
                    <a:pt x="0" y="5"/>
                    <a:pt x="0" y="5"/>
                  </a:cubicBezTo>
                  <a:cubicBezTo>
                    <a:pt x="0" y="2"/>
                    <a:pt x="2" y="0"/>
                    <a:pt x="5" y="0"/>
                  </a:cubicBezTo>
                  <a:cubicBezTo>
                    <a:pt x="19" y="0"/>
                    <a:pt x="19" y="0"/>
                    <a:pt x="19" y="0"/>
                  </a:cubicBezTo>
                  <a:cubicBezTo>
                    <a:pt x="21" y="0"/>
                    <a:pt x="23" y="2"/>
                    <a:pt x="23" y="5"/>
                  </a:cubicBezTo>
                  <a:lnTo>
                    <a:pt x="23" y="109"/>
                  </a:lnTo>
                  <a:close/>
                </a:path>
              </a:pathLst>
            </a:custGeom>
            <a:solidFill>
              <a:schemeClr val="accent2"/>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451" name="Google Shape;451;p26"/>
            <p:cNvSpPr/>
            <p:nvPr/>
          </p:nvSpPr>
          <p:spPr>
            <a:xfrm>
              <a:off x="4034482" y="2972038"/>
              <a:ext cx="103585" cy="491729"/>
            </a:xfrm>
            <a:custGeom>
              <a:rect b="b" l="l" r="r" t="t"/>
              <a:pathLst>
                <a:path extrusionOk="0" h="114" w="24">
                  <a:moveTo>
                    <a:pt x="24" y="109"/>
                  </a:moveTo>
                  <a:cubicBezTo>
                    <a:pt x="24" y="112"/>
                    <a:pt x="21" y="114"/>
                    <a:pt x="19" y="114"/>
                  </a:cubicBezTo>
                  <a:cubicBezTo>
                    <a:pt x="5" y="114"/>
                    <a:pt x="5" y="114"/>
                    <a:pt x="5" y="114"/>
                  </a:cubicBezTo>
                  <a:cubicBezTo>
                    <a:pt x="2" y="114"/>
                    <a:pt x="0" y="112"/>
                    <a:pt x="0" y="109"/>
                  </a:cubicBezTo>
                  <a:cubicBezTo>
                    <a:pt x="0" y="5"/>
                    <a:pt x="0" y="5"/>
                    <a:pt x="0" y="5"/>
                  </a:cubicBezTo>
                  <a:cubicBezTo>
                    <a:pt x="0" y="2"/>
                    <a:pt x="2" y="0"/>
                    <a:pt x="5" y="0"/>
                  </a:cubicBezTo>
                  <a:cubicBezTo>
                    <a:pt x="19" y="0"/>
                    <a:pt x="19" y="0"/>
                    <a:pt x="19" y="0"/>
                  </a:cubicBezTo>
                  <a:cubicBezTo>
                    <a:pt x="21" y="0"/>
                    <a:pt x="24" y="2"/>
                    <a:pt x="24" y="5"/>
                  </a:cubicBezTo>
                  <a:lnTo>
                    <a:pt x="24" y="109"/>
                  </a:lnTo>
                  <a:close/>
                </a:path>
              </a:pathLst>
            </a:custGeom>
            <a:solidFill>
              <a:schemeClr val="accent2"/>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452" name="Google Shape;452;p26"/>
            <p:cNvSpPr/>
            <p:nvPr/>
          </p:nvSpPr>
          <p:spPr>
            <a:xfrm>
              <a:off x="4051150" y="2627947"/>
              <a:ext cx="177404" cy="150019"/>
            </a:xfrm>
            <a:custGeom>
              <a:rect b="b" l="l" r="r" t="t"/>
              <a:pathLst>
                <a:path extrusionOk="0" h="35" w="41">
                  <a:moveTo>
                    <a:pt x="36" y="35"/>
                  </a:moveTo>
                  <a:cubicBezTo>
                    <a:pt x="39" y="31"/>
                    <a:pt x="41" y="26"/>
                    <a:pt x="41" y="21"/>
                  </a:cubicBezTo>
                  <a:cubicBezTo>
                    <a:pt x="41" y="10"/>
                    <a:pt x="32" y="0"/>
                    <a:pt x="20" y="0"/>
                  </a:cubicBezTo>
                  <a:cubicBezTo>
                    <a:pt x="9" y="0"/>
                    <a:pt x="0" y="10"/>
                    <a:pt x="0" y="21"/>
                  </a:cubicBezTo>
                  <a:cubicBezTo>
                    <a:pt x="0" y="26"/>
                    <a:pt x="2" y="31"/>
                    <a:pt x="5" y="35"/>
                  </a:cubicBezTo>
                  <a:lnTo>
                    <a:pt x="36" y="35"/>
                  </a:lnTo>
                  <a:close/>
                </a:path>
              </a:pathLst>
            </a:custGeom>
            <a:solidFill>
              <a:schemeClr val="accent2"/>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453" name="Google Shape;453;p26"/>
            <p:cNvSpPr/>
            <p:nvPr/>
          </p:nvSpPr>
          <p:spPr>
            <a:xfrm>
              <a:off x="3823741" y="2627947"/>
              <a:ext cx="176213" cy="150019"/>
            </a:xfrm>
            <a:custGeom>
              <a:rect b="b" l="l" r="r" t="t"/>
              <a:pathLst>
                <a:path extrusionOk="0" h="35" w="41">
                  <a:moveTo>
                    <a:pt x="36" y="35"/>
                  </a:moveTo>
                  <a:cubicBezTo>
                    <a:pt x="39" y="31"/>
                    <a:pt x="41" y="26"/>
                    <a:pt x="41" y="21"/>
                  </a:cubicBezTo>
                  <a:cubicBezTo>
                    <a:pt x="41" y="10"/>
                    <a:pt x="32" y="0"/>
                    <a:pt x="20" y="0"/>
                  </a:cubicBezTo>
                  <a:cubicBezTo>
                    <a:pt x="9" y="0"/>
                    <a:pt x="0" y="10"/>
                    <a:pt x="0" y="21"/>
                  </a:cubicBezTo>
                  <a:cubicBezTo>
                    <a:pt x="0" y="26"/>
                    <a:pt x="2" y="31"/>
                    <a:pt x="5" y="35"/>
                  </a:cubicBezTo>
                  <a:lnTo>
                    <a:pt x="36" y="35"/>
                  </a:lnTo>
                  <a:close/>
                </a:path>
              </a:pathLst>
            </a:custGeom>
            <a:solidFill>
              <a:schemeClr val="accent2"/>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454" name="Google Shape;454;p26"/>
            <p:cNvSpPr/>
            <p:nvPr/>
          </p:nvSpPr>
          <p:spPr>
            <a:xfrm>
              <a:off x="3823742" y="2700576"/>
              <a:ext cx="69056" cy="350044"/>
            </a:xfrm>
            <a:custGeom>
              <a:rect b="b" l="l" r="r" t="t"/>
              <a:pathLst>
                <a:path extrusionOk="0" h="81" w="16">
                  <a:moveTo>
                    <a:pt x="16" y="76"/>
                  </a:moveTo>
                  <a:cubicBezTo>
                    <a:pt x="16" y="79"/>
                    <a:pt x="14" y="81"/>
                    <a:pt x="11" y="81"/>
                  </a:cubicBezTo>
                  <a:cubicBezTo>
                    <a:pt x="4" y="81"/>
                    <a:pt x="4" y="81"/>
                    <a:pt x="4" y="81"/>
                  </a:cubicBezTo>
                  <a:cubicBezTo>
                    <a:pt x="2" y="81"/>
                    <a:pt x="0" y="79"/>
                    <a:pt x="0" y="76"/>
                  </a:cubicBezTo>
                  <a:cubicBezTo>
                    <a:pt x="0" y="5"/>
                    <a:pt x="0" y="5"/>
                    <a:pt x="0" y="5"/>
                  </a:cubicBezTo>
                  <a:cubicBezTo>
                    <a:pt x="0" y="2"/>
                    <a:pt x="2" y="0"/>
                    <a:pt x="4" y="0"/>
                  </a:cubicBezTo>
                  <a:cubicBezTo>
                    <a:pt x="11" y="0"/>
                    <a:pt x="11" y="0"/>
                    <a:pt x="11" y="0"/>
                  </a:cubicBezTo>
                  <a:cubicBezTo>
                    <a:pt x="14" y="0"/>
                    <a:pt x="16" y="2"/>
                    <a:pt x="16" y="5"/>
                  </a:cubicBezTo>
                  <a:lnTo>
                    <a:pt x="16" y="76"/>
                  </a:lnTo>
                  <a:close/>
                </a:path>
              </a:pathLst>
            </a:custGeom>
            <a:solidFill>
              <a:schemeClr val="accent2"/>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455" name="Google Shape;455;p26"/>
            <p:cNvSpPr/>
            <p:nvPr/>
          </p:nvSpPr>
          <p:spPr>
            <a:xfrm>
              <a:off x="4159498" y="2700576"/>
              <a:ext cx="69056" cy="350044"/>
            </a:xfrm>
            <a:custGeom>
              <a:rect b="b" l="l" r="r" t="t"/>
              <a:pathLst>
                <a:path extrusionOk="0" h="81" w="16">
                  <a:moveTo>
                    <a:pt x="16" y="76"/>
                  </a:moveTo>
                  <a:cubicBezTo>
                    <a:pt x="16" y="79"/>
                    <a:pt x="14" y="81"/>
                    <a:pt x="12" y="81"/>
                  </a:cubicBezTo>
                  <a:cubicBezTo>
                    <a:pt x="4" y="81"/>
                    <a:pt x="4" y="81"/>
                    <a:pt x="4" y="81"/>
                  </a:cubicBezTo>
                  <a:cubicBezTo>
                    <a:pt x="2" y="81"/>
                    <a:pt x="0" y="79"/>
                    <a:pt x="0" y="76"/>
                  </a:cubicBezTo>
                  <a:cubicBezTo>
                    <a:pt x="0" y="5"/>
                    <a:pt x="0" y="5"/>
                    <a:pt x="0" y="5"/>
                  </a:cubicBezTo>
                  <a:cubicBezTo>
                    <a:pt x="0" y="2"/>
                    <a:pt x="2" y="0"/>
                    <a:pt x="4" y="0"/>
                  </a:cubicBezTo>
                  <a:cubicBezTo>
                    <a:pt x="12" y="0"/>
                    <a:pt x="12" y="0"/>
                    <a:pt x="12" y="0"/>
                  </a:cubicBezTo>
                  <a:cubicBezTo>
                    <a:pt x="14" y="0"/>
                    <a:pt x="16" y="2"/>
                    <a:pt x="16" y="5"/>
                  </a:cubicBezTo>
                  <a:lnTo>
                    <a:pt x="16" y="76"/>
                  </a:lnTo>
                  <a:close/>
                </a:path>
              </a:pathLst>
            </a:custGeom>
            <a:solidFill>
              <a:schemeClr val="accent2"/>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456" name="Google Shape;456;p26"/>
            <p:cNvSpPr/>
            <p:nvPr/>
          </p:nvSpPr>
          <p:spPr>
            <a:xfrm>
              <a:off x="3871366" y="2627947"/>
              <a:ext cx="304800" cy="85725"/>
            </a:xfrm>
            <a:custGeom>
              <a:rect b="b" l="l" r="r" t="t"/>
              <a:pathLst>
                <a:path extrusionOk="0" h="20" w="71">
                  <a:moveTo>
                    <a:pt x="62" y="0"/>
                  </a:moveTo>
                  <a:cubicBezTo>
                    <a:pt x="51" y="0"/>
                    <a:pt x="51" y="0"/>
                    <a:pt x="51" y="0"/>
                  </a:cubicBezTo>
                  <a:cubicBezTo>
                    <a:pt x="48" y="0"/>
                    <a:pt x="43" y="3"/>
                    <a:pt x="36" y="3"/>
                  </a:cubicBezTo>
                  <a:cubicBezTo>
                    <a:pt x="29" y="3"/>
                    <a:pt x="25" y="0"/>
                    <a:pt x="21" y="0"/>
                  </a:cubicBezTo>
                  <a:cubicBezTo>
                    <a:pt x="10" y="0"/>
                    <a:pt x="10" y="0"/>
                    <a:pt x="10" y="0"/>
                  </a:cubicBezTo>
                  <a:cubicBezTo>
                    <a:pt x="5" y="0"/>
                    <a:pt x="0" y="4"/>
                    <a:pt x="0" y="10"/>
                  </a:cubicBezTo>
                  <a:cubicBezTo>
                    <a:pt x="0" y="11"/>
                    <a:pt x="0" y="11"/>
                    <a:pt x="0" y="11"/>
                  </a:cubicBezTo>
                  <a:cubicBezTo>
                    <a:pt x="0" y="16"/>
                    <a:pt x="5" y="20"/>
                    <a:pt x="10" y="20"/>
                  </a:cubicBezTo>
                  <a:cubicBezTo>
                    <a:pt x="62" y="20"/>
                    <a:pt x="62" y="20"/>
                    <a:pt x="62" y="20"/>
                  </a:cubicBezTo>
                  <a:cubicBezTo>
                    <a:pt x="67" y="20"/>
                    <a:pt x="71" y="16"/>
                    <a:pt x="71" y="11"/>
                  </a:cubicBezTo>
                  <a:cubicBezTo>
                    <a:pt x="71" y="10"/>
                    <a:pt x="71" y="10"/>
                    <a:pt x="71" y="10"/>
                  </a:cubicBezTo>
                  <a:cubicBezTo>
                    <a:pt x="71" y="4"/>
                    <a:pt x="67" y="0"/>
                    <a:pt x="62" y="0"/>
                  </a:cubicBezTo>
                  <a:close/>
                </a:path>
              </a:pathLst>
            </a:custGeom>
            <a:solidFill>
              <a:schemeClr val="accent2"/>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457" name="Google Shape;457;p26"/>
            <p:cNvSpPr/>
            <p:nvPr/>
          </p:nvSpPr>
          <p:spPr>
            <a:xfrm>
              <a:off x="3930897" y="2416015"/>
              <a:ext cx="185738" cy="185738"/>
            </a:xfrm>
            <a:prstGeom prst="ellipse">
              <a:avLst/>
            </a:prstGeom>
            <a:solidFill>
              <a:schemeClr val="accent2"/>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458" name="Google Shape;458;p26"/>
            <p:cNvSpPr/>
            <p:nvPr/>
          </p:nvSpPr>
          <p:spPr>
            <a:xfrm>
              <a:off x="4482156" y="2644616"/>
              <a:ext cx="223838" cy="384572"/>
            </a:xfrm>
            <a:custGeom>
              <a:rect b="b" l="l" r="r" t="t"/>
              <a:pathLst>
                <a:path extrusionOk="0" h="89" w="52">
                  <a:moveTo>
                    <a:pt x="52" y="84"/>
                  </a:moveTo>
                  <a:cubicBezTo>
                    <a:pt x="52" y="87"/>
                    <a:pt x="50" y="89"/>
                    <a:pt x="47" y="89"/>
                  </a:cubicBezTo>
                  <a:cubicBezTo>
                    <a:pt x="5" y="89"/>
                    <a:pt x="5" y="89"/>
                    <a:pt x="5" y="89"/>
                  </a:cubicBezTo>
                  <a:cubicBezTo>
                    <a:pt x="3" y="89"/>
                    <a:pt x="0" y="87"/>
                    <a:pt x="0" y="84"/>
                  </a:cubicBezTo>
                  <a:cubicBezTo>
                    <a:pt x="0" y="5"/>
                    <a:pt x="0" y="5"/>
                    <a:pt x="0" y="5"/>
                  </a:cubicBezTo>
                  <a:cubicBezTo>
                    <a:pt x="0" y="2"/>
                    <a:pt x="3" y="0"/>
                    <a:pt x="5" y="0"/>
                  </a:cubicBezTo>
                  <a:cubicBezTo>
                    <a:pt x="47" y="0"/>
                    <a:pt x="47" y="0"/>
                    <a:pt x="47" y="0"/>
                  </a:cubicBezTo>
                  <a:cubicBezTo>
                    <a:pt x="50" y="0"/>
                    <a:pt x="52" y="2"/>
                    <a:pt x="52" y="5"/>
                  </a:cubicBezTo>
                  <a:lnTo>
                    <a:pt x="52" y="84"/>
                  </a:lnTo>
                  <a:close/>
                </a:path>
              </a:pathLst>
            </a:custGeom>
            <a:solidFill>
              <a:schemeClr val="accent2"/>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459" name="Google Shape;459;p26"/>
            <p:cNvSpPr/>
            <p:nvPr/>
          </p:nvSpPr>
          <p:spPr>
            <a:xfrm>
              <a:off x="4482157" y="2972038"/>
              <a:ext cx="102394" cy="491729"/>
            </a:xfrm>
            <a:custGeom>
              <a:rect b="b" l="l" r="r" t="t"/>
              <a:pathLst>
                <a:path extrusionOk="0" h="114" w="24">
                  <a:moveTo>
                    <a:pt x="24" y="109"/>
                  </a:moveTo>
                  <a:cubicBezTo>
                    <a:pt x="24" y="112"/>
                    <a:pt x="22" y="114"/>
                    <a:pt x="19" y="114"/>
                  </a:cubicBezTo>
                  <a:cubicBezTo>
                    <a:pt x="5" y="114"/>
                    <a:pt x="5" y="114"/>
                    <a:pt x="5" y="114"/>
                  </a:cubicBezTo>
                  <a:cubicBezTo>
                    <a:pt x="3" y="114"/>
                    <a:pt x="0" y="112"/>
                    <a:pt x="0" y="109"/>
                  </a:cubicBezTo>
                  <a:cubicBezTo>
                    <a:pt x="0" y="5"/>
                    <a:pt x="0" y="5"/>
                    <a:pt x="0" y="5"/>
                  </a:cubicBezTo>
                  <a:cubicBezTo>
                    <a:pt x="0" y="2"/>
                    <a:pt x="3" y="0"/>
                    <a:pt x="5" y="0"/>
                  </a:cubicBezTo>
                  <a:cubicBezTo>
                    <a:pt x="19" y="0"/>
                    <a:pt x="19" y="0"/>
                    <a:pt x="19" y="0"/>
                  </a:cubicBezTo>
                  <a:cubicBezTo>
                    <a:pt x="22" y="0"/>
                    <a:pt x="24" y="2"/>
                    <a:pt x="24" y="5"/>
                  </a:cubicBezTo>
                  <a:lnTo>
                    <a:pt x="24" y="109"/>
                  </a:lnTo>
                  <a:close/>
                </a:path>
              </a:pathLst>
            </a:custGeom>
            <a:solidFill>
              <a:schemeClr val="accent2"/>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460" name="Google Shape;460;p26"/>
            <p:cNvSpPr/>
            <p:nvPr/>
          </p:nvSpPr>
          <p:spPr>
            <a:xfrm>
              <a:off x="4607173" y="2972038"/>
              <a:ext cx="98822" cy="491729"/>
            </a:xfrm>
            <a:custGeom>
              <a:rect b="b" l="l" r="r" t="t"/>
              <a:pathLst>
                <a:path extrusionOk="0" h="114" w="23">
                  <a:moveTo>
                    <a:pt x="23" y="109"/>
                  </a:moveTo>
                  <a:cubicBezTo>
                    <a:pt x="23" y="112"/>
                    <a:pt x="21" y="114"/>
                    <a:pt x="18" y="114"/>
                  </a:cubicBezTo>
                  <a:cubicBezTo>
                    <a:pt x="4" y="114"/>
                    <a:pt x="4" y="114"/>
                    <a:pt x="4" y="114"/>
                  </a:cubicBezTo>
                  <a:cubicBezTo>
                    <a:pt x="2" y="114"/>
                    <a:pt x="0" y="112"/>
                    <a:pt x="0" y="109"/>
                  </a:cubicBezTo>
                  <a:cubicBezTo>
                    <a:pt x="0" y="5"/>
                    <a:pt x="0" y="5"/>
                    <a:pt x="0" y="5"/>
                  </a:cubicBezTo>
                  <a:cubicBezTo>
                    <a:pt x="0" y="2"/>
                    <a:pt x="2" y="0"/>
                    <a:pt x="4" y="0"/>
                  </a:cubicBezTo>
                  <a:cubicBezTo>
                    <a:pt x="18" y="0"/>
                    <a:pt x="18" y="0"/>
                    <a:pt x="18" y="0"/>
                  </a:cubicBezTo>
                  <a:cubicBezTo>
                    <a:pt x="21" y="0"/>
                    <a:pt x="23" y="2"/>
                    <a:pt x="23" y="5"/>
                  </a:cubicBezTo>
                  <a:lnTo>
                    <a:pt x="23" y="109"/>
                  </a:lnTo>
                  <a:close/>
                </a:path>
              </a:pathLst>
            </a:custGeom>
            <a:solidFill>
              <a:schemeClr val="accent2"/>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461" name="Google Shape;461;p26"/>
            <p:cNvSpPr/>
            <p:nvPr/>
          </p:nvSpPr>
          <p:spPr>
            <a:xfrm>
              <a:off x="4619079" y="2627947"/>
              <a:ext cx="176213" cy="150019"/>
            </a:xfrm>
            <a:custGeom>
              <a:rect b="b" l="l" r="r" t="t"/>
              <a:pathLst>
                <a:path extrusionOk="0" h="35" w="41">
                  <a:moveTo>
                    <a:pt x="36" y="35"/>
                  </a:moveTo>
                  <a:cubicBezTo>
                    <a:pt x="39" y="31"/>
                    <a:pt x="41" y="26"/>
                    <a:pt x="41" y="21"/>
                  </a:cubicBezTo>
                  <a:cubicBezTo>
                    <a:pt x="41" y="10"/>
                    <a:pt x="32" y="0"/>
                    <a:pt x="21" y="0"/>
                  </a:cubicBezTo>
                  <a:cubicBezTo>
                    <a:pt x="9" y="0"/>
                    <a:pt x="0" y="10"/>
                    <a:pt x="0" y="21"/>
                  </a:cubicBezTo>
                  <a:cubicBezTo>
                    <a:pt x="0" y="26"/>
                    <a:pt x="2" y="31"/>
                    <a:pt x="5" y="35"/>
                  </a:cubicBezTo>
                  <a:lnTo>
                    <a:pt x="36" y="35"/>
                  </a:lnTo>
                  <a:close/>
                </a:path>
              </a:pathLst>
            </a:custGeom>
            <a:solidFill>
              <a:schemeClr val="accent2"/>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462" name="Google Shape;462;p26"/>
            <p:cNvSpPr/>
            <p:nvPr/>
          </p:nvSpPr>
          <p:spPr>
            <a:xfrm>
              <a:off x="4391669" y="2627947"/>
              <a:ext cx="176213" cy="150019"/>
            </a:xfrm>
            <a:custGeom>
              <a:rect b="b" l="l" r="r" t="t"/>
              <a:pathLst>
                <a:path extrusionOk="0" h="35" w="41">
                  <a:moveTo>
                    <a:pt x="36" y="35"/>
                  </a:moveTo>
                  <a:cubicBezTo>
                    <a:pt x="39" y="31"/>
                    <a:pt x="41" y="26"/>
                    <a:pt x="41" y="21"/>
                  </a:cubicBezTo>
                  <a:cubicBezTo>
                    <a:pt x="41" y="10"/>
                    <a:pt x="32" y="0"/>
                    <a:pt x="21" y="0"/>
                  </a:cubicBezTo>
                  <a:cubicBezTo>
                    <a:pt x="9" y="0"/>
                    <a:pt x="0" y="10"/>
                    <a:pt x="0" y="21"/>
                  </a:cubicBezTo>
                  <a:cubicBezTo>
                    <a:pt x="0" y="26"/>
                    <a:pt x="2" y="31"/>
                    <a:pt x="5" y="35"/>
                  </a:cubicBezTo>
                  <a:lnTo>
                    <a:pt x="36" y="35"/>
                  </a:lnTo>
                  <a:close/>
                </a:path>
              </a:pathLst>
            </a:custGeom>
            <a:solidFill>
              <a:schemeClr val="accent2"/>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463" name="Google Shape;463;p26"/>
            <p:cNvSpPr/>
            <p:nvPr/>
          </p:nvSpPr>
          <p:spPr>
            <a:xfrm>
              <a:off x="4391669" y="2700576"/>
              <a:ext cx="69056" cy="350044"/>
            </a:xfrm>
            <a:custGeom>
              <a:rect b="b" l="l" r="r" t="t"/>
              <a:pathLst>
                <a:path extrusionOk="0" h="81" w="16">
                  <a:moveTo>
                    <a:pt x="16" y="76"/>
                  </a:moveTo>
                  <a:cubicBezTo>
                    <a:pt x="16" y="79"/>
                    <a:pt x="14" y="81"/>
                    <a:pt x="12" y="81"/>
                  </a:cubicBezTo>
                  <a:cubicBezTo>
                    <a:pt x="5" y="81"/>
                    <a:pt x="5" y="81"/>
                    <a:pt x="5" y="81"/>
                  </a:cubicBezTo>
                  <a:cubicBezTo>
                    <a:pt x="2" y="81"/>
                    <a:pt x="0" y="79"/>
                    <a:pt x="0" y="76"/>
                  </a:cubicBezTo>
                  <a:cubicBezTo>
                    <a:pt x="0" y="5"/>
                    <a:pt x="0" y="5"/>
                    <a:pt x="0" y="5"/>
                  </a:cubicBezTo>
                  <a:cubicBezTo>
                    <a:pt x="0" y="2"/>
                    <a:pt x="2" y="0"/>
                    <a:pt x="5" y="0"/>
                  </a:cubicBezTo>
                  <a:cubicBezTo>
                    <a:pt x="12" y="0"/>
                    <a:pt x="12" y="0"/>
                    <a:pt x="12" y="0"/>
                  </a:cubicBezTo>
                  <a:cubicBezTo>
                    <a:pt x="14" y="0"/>
                    <a:pt x="16" y="2"/>
                    <a:pt x="16" y="5"/>
                  </a:cubicBezTo>
                  <a:lnTo>
                    <a:pt x="16" y="76"/>
                  </a:lnTo>
                  <a:close/>
                </a:path>
              </a:pathLst>
            </a:custGeom>
            <a:solidFill>
              <a:schemeClr val="accent2"/>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464" name="Google Shape;464;p26"/>
            <p:cNvSpPr/>
            <p:nvPr/>
          </p:nvSpPr>
          <p:spPr>
            <a:xfrm>
              <a:off x="4727425" y="2700576"/>
              <a:ext cx="67866" cy="350044"/>
            </a:xfrm>
            <a:custGeom>
              <a:rect b="b" l="l" r="r" t="t"/>
              <a:pathLst>
                <a:path extrusionOk="0" h="81" w="16">
                  <a:moveTo>
                    <a:pt x="16" y="76"/>
                  </a:moveTo>
                  <a:cubicBezTo>
                    <a:pt x="16" y="79"/>
                    <a:pt x="14" y="81"/>
                    <a:pt x="12" y="81"/>
                  </a:cubicBezTo>
                  <a:cubicBezTo>
                    <a:pt x="5" y="81"/>
                    <a:pt x="5" y="81"/>
                    <a:pt x="5" y="81"/>
                  </a:cubicBezTo>
                  <a:cubicBezTo>
                    <a:pt x="2" y="81"/>
                    <a:pt x="0" y="79"/>
                    <a:pt x="0" y="76"/>
                  </a:cubicBezTo>
                  <a:cubicBezTo>
                    <a:pt x="0" y="5"/>
                    <a:pt x="0" y="5"/>
                    <a:pt x="0" y="5"/>
                  </a:cubicBezTo>
                  <a:cubicBezTo>
                    <a:pt x="0" y="2"/>
                    <a:pt x="2" y="0"/>
                    <a:pt x="5" y="0"/>
                  </a:cubicBezTo>
                  <a:cubicBezTo>
                    <a:pt x="12" y="0"/>
                    <a:pt x="12" y="0"/>
                    <a:pt x="12" y="0"/>
                  </a:cubicBezTo>
                  <a:cubicBezTo>
                    <a:pt x="14" y="0"/>
                    <a:pt x="16" y="2"/>
                    <a:pt x="16" y="5"/>
                  </a:cubicBezTo>
                  <a:lnTo>
                    <a:pt x="16" y="76"/>
                  </a:lnTo>
                  <a:close/>
                </a:path>
              </a:pathLst>
            </a:custGeom>
            <a:solidFill>
              <a:schemeClr val="accent2"/>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465" name="Google Shape;465;p26"/>
            <p:cNvSpPr/>
            <p:nvPr/>
          </p:nvSpPr>
          <p:spPr>
            <a:xfrm>
              <a:off x="4442866" y="2627947"/>
              <a:ext cx="305991" cy="85725"/>
            </a:xfrm>
            <a:custGeom>
              <a:rect b="b" l="l" r="r" t="t"/>
              <a:pathLst>
                <a:path extrusionOk="0" h="20" w="71">
                  <a:moveTo>
                    <a:pt x="61" y="0"/>
                  </a:moveTo>
                  <a:cubicBezTo>
                    <a:pt x="50" y="0"/>
                    <a:pt x="50" y="0"/>
                    <a:pt x="50" y="0"/>
                  </a:cubicBezTo>
                  <a:cubicBezTo>
                    <a:pt x="47" y="0"/>
                    <a:pt x="42" y="3"/>
                    <a:pt x="35" y="3"/>
                  </a:cubicBezTo>
                  <a:cubicBezTo>
                    <a:pt x="28" y="3"/>
                    <a:pt x="24" y="0"/>
                    <a:pt x="20" y="0"/>
                  </a:cubicBezTo>
                  <a:cubicBezTo>
                    <a:pt x="9" y="0"/>
                    <a:pt x="9" y="0"/>
                    <a:pt x="9" y="0"/>
                  </a:cubicBezTo>
                  <a:cubicBezTo>
                    <a:pt x="4" y="0"/>
                    <a:pt x="0" y="4"/>
                    <a:pt x="0" y="10"/>
                  </a:cubicBezTo>
                  <a:cubicBezTo>
                    <a:pt x="0" y="11"/>
                    <a:pt x="0" y="11"/>
                    <a:pt x="0" y="11"/>
                  </a:cubicBezTo>
                  <a:cubicBezTo>
                    <a:pt x="0" y="16"/>
                    <a:pt x="4" y="20"/>
                    <a:pt x="9" y="20"/>
                  </a:cubicBezTo>
                  <a:cubicBezTo>
                    <a:pt x="61" y="20"/>
                    <a:pt x="61" y="20"/>
                    <a:pt x="61" y="20"/>
                  </a:cubicBezTo>
                  <a:cubicBezTo>
                    <a:pt x="67" y="20"/>
                    <a:pt x="71" y="16"/>
                    <a:pt x="71" y="11"/>
                  </a:cubicBezTo>
                  <a:cubicBezTo>
                    <a:pt x="71" y="10"/>
                    <a:pt x="71" y="10"/>
                    <a:pt x="71" y="10"/>
                  </a:cubicBezTo>
                  <a:cubicBezTo>
                    <a:pt x="71" y="4"/>
                    <a:pt x="67" y="0"/>
                    <a:pt x="61" y="0"/>
                  </a:cubicBezTo>
                  <a:close/>
                </a:path>
              </a:pathLst>
            </a:custGeom>
            <a:solidFill>
              <a:schemeClr val="accent2"/>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466" name="Google Shape;466;p26"/>
            <p:cNvSpPr/>
            <p:nvPr/>
          </p:nvSpPr>
          <p:spPr>
            <a:xfrm>
              <a:off x="4503588" y="2416015"/>
              <a:ext cx="184547" cy="185738"/>
            </a:xfrm>
            <a:prstGeom prst="ellipse">
              <a:avLst/>
            </a:prstGeom>
            <a:solidFill>
              <a:schemeClr val="accent2"/>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467" name="Google Shape;467;p26"/>
            <p:cNvSpPr/>
            <p:nvPr/>
          </p:nvSpPr>
          <p:spPr>
            <a:xfrm>
              <a:off x="5053657" y="2644616"/>
              <a:ext cx="220266" cy="384572"/>
            </a:xfrm>
            <a:custGeom>
              <a:rect b="b" l="l" r="r" t="t"/>
              <a:pathLst>
                <a:path extrusionOk="0" h="89" w="51">
                  <a:moveTo>
                    <a:pt x="51" y="84"/>
                  </a:moveTo>
                  <a:cubicBezTo>
                    <a:pt x="51" y="87"/>
                    <a:pt x="49" y="89"/>
                    <a:pt x="47" y="89"/>
                  </a:cubicBezTo>
                  <a:cubicBezTo>
                    <a:pt x="4" y="89"/>
                    <a:pt x="4" y="89"/>
                    <a:pt x="4" y="89"/>
                  </a:cubicBezTo>
                  <a:cubicBezTo>
                    <a:pt x="2" y="89"/>
                    <a:pt x="0" y="87"/>
                    <a:pt x="0" y="84"/>
                  </a:cubicBezTo>
                  <a:cubicBezTo>
                    <a:pt x="0" y="5"/>
                    <a:pt x="0" y="5"/>
                    <a:pt x="0" y="5"/>
                  </a:cubicBezTo>
                  <a:cubicBezTo>
                    <a:pt x="0" y="2"/>
                    <a:pt x="2" y="0"/>
                    <a:pt x="4" y="0"/>
                  </a:cubicBezTo>
                  <a:cubicBezTo>
                    <a:pt x="47" y="0"/>
                    <a:pt x="47" y="0"/>
                    <a:pt x="47" y="0"/>
                  </a:cubicBezTo>
                  <a:cubicBezTo>
                    <a:pt x="49" y="0"/>
                    <a:pt x="51" y="2"/>
                    <a:pt x="51" y="5"/>
                  </a:cubicBezTo>
                  <a:lnTo>
                    <a:pt x="51" y="84"/>
                  </a:lnTo>
                  <a:close/>
                </a:path>
              </a:pathLst>
            </a:custGeom>
            <a:solidFill>
              <a:schemeClr val="accent2"/>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468" name="Google Shape;468;p26"/>
            <p:cNvSpPr/>
            <p:nvPr/>
          </p:nvSpPr>
          <p:spPr>
            <a:xfrm>
              <a:off x="5053657" y="2972038"/>
              <a:ext cx="98822" cy="491729"/>
            </a:xfrm>
            <a:custGeom>
              <a:rect b="b" l="l" r="r" t="t"/>
              <a:pathLst>
                <a:path extrusionOk="0" h="114" w="23">
                  <a:moveTo>
                    <a:pt x="23" y="109"/>
                  </a:moveTo>
                  <a:cubicBezTo>
                    <a:pt x="23" y="112"/>
                    <a:pt x="21" y="114"/>
                    <a:pt x="18" y="114"/>
                  </a:cubicBezTo>
                  <a:cubicBezTo>
                    <a:pt x="4" y="114"/>
                    <a:pt x="4" y="114"/>
                    <a:pt x="4" y="114"/>
                  </a:cubicBezTo>
                  <a:cubicBezTo>
                    <a:pt x="2" y="114"/>
                    <a:pt x="0" y="112"/>
                    <a:pt x="0" y="109"/>
                  </a:cubicBezTo>
                  <a:cubicBezTo>
                    <a:pt x="0" y="5"/>
                    <a:pt x="0" y="5"/>
                    <a:pt x="0" y="5"/>
                  </a:cubicBezTo>
                  <a:cubicBezTo>
                    <a:pt x="0" y="2"/>
                    <a:pt x="2" y="0"/>
                    <a:pt x="4" y="0"/>
                  </a:cubicBezTo>
                  <a:cubicBezTo>
                    <a:pt x="18" y="0"/>
                    <a:pt x="18" y="0"/>
                    <a:pt x="18" y="0"/>
                  </a:cubicBezTo>
                  <a:cubicBezTo>
                    <a:pt x="21" y="0"/>
                    <a:pt x="23" y="2"/>
                    <a:pt x="23" y="5"/>
                  </a:cubicBezTo>
                  <a:lnTo>
                    <a:pt x="23" y="109"/>
                  </a:lnTo>
                  <a:close/>
                </a:path>
              </a:pathLst>
            </a:custGeom>
            <a:solidFill>
              <a:schemeClr val="accent2"/>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469" name="Google Shape;469;p26"/>
            <p:cNvSpPr/>
            <p:nvPr/>
          </p:nvSpPr>
          <p:spPr>
            <a:xfrm>
              <a:off x="5173910" y="2972038"/>
              <a:ext cx="100013" cy="491729"/>
            </a:xfrm>
            <a:custGeom>
              <a:rect b="b" l="l" r="r" t="t"/>
              <a:pathLst>
                <a:path extrusionOk="0" h="114" w="23">
                  <a:moveTo>
                    <a:pt x="23" y="109"/>
                  </a:moveTo>
                  <a:cubicBezTo>
                    <a:pt x="23" y="112"/>
                    <a:pt x="21" y="114"/>
                    <a:pt x="19" y="114"/>
                  </a:cubicBezTo>
                  <a:cubicBezTo>
                    <a:pt x="5" y="114"/>
                    <a:pt x="5" y="114"/>
                    <a:pt x="5" y="114"/>
                  </a:cubicBezTo>
                  <a:cubicBezTo>
                    <a:pt x="2" y="114"/>
                    <a:pt x="0" y="112"/>
                    <a:pt x="0" y="109"/>
                  </a:cubicBezTo>
                  <a:cubicBezTo>
                    <a:pt x="0" y="5"/>
                    <a:pt x="0" y="5"/>
                    <a:pt x="0" y="5"/>
                  </a:cubicBezTo>
                  <a:cubicBezTo>
                    <a:pt x="0" y="2"/>
                    <a:pt x="2" y="0"/>
                    <a:pt x="5" y="0"/>
                  </a:cubicBezTo>
                  <a:cubicBezTo>
                    <a:pt x="19" y="0"/>
                    <a:pt x="19" y="0"/>
                    <a:pt x="19" y="0"/>
                  </a:cubicBezTo>
                  <a:cubicBezTo>
                    <a:pt x="21" y="0"/>
                    <a:pt x="23" y="2"/>
                    <a:pt x="23" y="5"/>
                  </a:cubicBezTo>
                  <a:lnTo>
                    <a:pt x="23" y="109"/>
                  </a:lnTo>
                  <a:close/>
                </a:path>
              </a:pathLst>
            </a:custGeom>
            <a:solidFill>
              <a:schemeClr val="accent2"/>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470" name="Google Shape;470;p26"/>
            <p:cNvSpPr/>
            <p:nvPr/>
          </p:nvSpPr>
          <p:spPr>
            <a:xfrm>
              <a:off x="5187007" y="2627947"/>
              <a:ext cx="180975" cy="150019"/>
            </a:xfrm>
            <a:custGeom>
              <a:rect b="b" l="l" r="r" t="t"/>
              <a:pathLst>
                <a:path extrusionOk="0" h="35" w="42">
                  <a:moveTo>
                    <a:pt x="36" y="35"/>
                  </a:moveTo>
                  <a:cubicBezTo>
                    <a:pt x="40" y="31"/>
                    <a:pt x="42" y="26"/>
                    <a:pt x="42" y="21"/>
                  </a:cubicBezTo>
                  <a:cubicBezTo>
                    <a:pt x="42" y="10"/>
                    <a:pt x="32" y="0"/>
                    <a:pt x="21" y="0"/>
                  </a:cubicBezTo>
                  <a:cubicBezTo>
                    <a:pt x="10" y="0"/>
                    <a:pt x="0" y="10"/>
                    <a:pt x="0" y="21"/>
                  </a:cubicBezTo>
                  <a:cubicBezTo>
                    <a:pt x="0" y="26"/>
                    <a:pt x="2" y="31"/>
                    <a:pt x="6" y="35"/>
                  </a:cubicBezTo>
                  <a:lnTo>
                    <a:pt x="36" y="35"/>
                  </a:lnTo>
                  <a:close/>
                </a:path>
              </a:pathLst>
            </a:custGeom>
            <a:solidFill>
              <a:schemeClr val="accent2"/>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471" name="Google Shape;471;p26"/>
            <p:cNvSpPr/>
            <p:nvPr/>
          </p:nvSpPr>
          <p:spPr>
            <a:xfrm>
              <a:off x="4959598" y="2627947"/>
              <a:ext cx="180975" cy="150019"/>
            </a:xfrm>
            <a:custGeom>
              <a:rect b="b" l="l" r="r" t="t"/>
              <a:pathLst>
                <a:path extrusionOk="0" h="35" w="42">
                  <a:moveTo>
                    <a:pt x="36" y="35"/>
                  </a:moveTo>
                  <a:cubicBezTo>
                    <a:pt x="40" y="31"/>
                    <a:pt x="42" y="26"/>
                    <a:pt x="42" y="21"/>
                  </a:cubicBezTo>
                  <a:cubicBezTo>
                    <a:pt x="42" y="10"/>
                    <a:pt x="32" y="0"/>
                    <a:pt x="21" y="0"/>
                  </a:cubicBezTo>
                  <a:cubicBezTo>
                    <a:pt x="9" y="0"/>
                    <a:pt x="0" y="10"/>
                    <a:pt x="0" y="21"/>
                  </a:cubicBezTo>
                  <a:cubicBezTo>
                    <a:pt x="0" y="26"/>
                    <a:pt x="2" y="31"/>
                    <a:pt x="6" y="35"/>
                  </a:cubicBezTo>
                  <a:lnTo>
                    <a:pt x="36" y="35"/>
                  </a:lnTo>
                  <a:close/>
                </a:path>
              </a:pathLst>
            </a:custGeom>
            <a:solidFill>
              <a:schemeClr val="accent2"/>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472" name="Google Shape;472;p26"/>
            <p:cNvSpPr/>
            <p:nvPr/>
          </p:nvSpPr>
          <p:spPr>
            <a:xfrm>
              <a:off x="4959597" y="2700576"/>
              <a:ext cx="72629" cy="350044"/>
            </a:xfrm>
            <a:custGeom>
              <a:rect b="b" l="l" r="r" t="t"/>
              <a:pathLst>
                <a:path extrusionOk="0" h="81" w="17">
                  <a:moveTo>
                    <a:pt x="17" y="76"/>
                  </a:moveTo>
                  <a:cubicBezTo>
                    <a:pt x="17" y="79"/>
                    <a:pt x="15" y="81"/>
                    <a:pt x="12" y="81"/>
                  </a:cubicBezTo>
                  <a:cubicBezTo>
                    <a:pt x="5" y="81"/>
                    <a:pt x="5" y="81"/>
                    <a:pt x="5" y="81"/>
                  </a:cubicBezTo>
                  <a:cubicBezTo>
                    <a:pt x="2" y="81"/>
                    <a:pt x="0" y="79"/>
                    <a:pt x="0" y="76"/>
                  </a:cubicBezTo>
                  <a:cubicBezTo>
                    <a:pt x="0" y="5"/>
                    <a:pt x="0" y="5"/>
                    <a:pt x="0" y="5"/>
                  </a:cubicBezTo>
                  <a:cubicBezTo>
                    <a:pt x="0" y="2"/>
                    <a:pt x="2" y="0"/>
                    <a:pt x="5" y="0"/>
                  </a:cubicBezTo>
                  <a:cubicBezTo>
                    <a:pt x="12" y="0"/>
                    <a:pt x="12" y="0"/>
                    <a:pt x="12" y="0"/>
                  </a:cubicBezTo>
                  <a:cubicBezTo>
                    <a:pt x="15" y="0"/>
                    <a:pt x="17" y="2"/>
                    <a:pt x="17" y="5"/>
                  </a:cubicBezTo>
                  <a:lnTo>
                    <a:pt x="17" y="76"/>
                  </a:lnTo>
                  <a:close/>
                </a:path>
              </a:pathLst>
            </a:custGeom>
            <a:solidFill>
              <a:schemeClr val="accent2"/>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473" name="Google Shape;473;p26"/>
            <p:cNvSpPr/>
            <p:nvPr/>
          </p:nvSpPr>
          <p:spPr>
            <a:xfrm>
              <a:off x="5295354" y="2700576"/>
              <a:ext cx="72629" cy="350044"/>
            </a:xfrm>
            <a:custGeom>
              <a:rect b="b" l="l" r="r" t="t"/>
              <a:pathLst>
                <a:path extrusionOk="0" h="81" w="17">
                  <a:moveTo>
                    <a:pt x="17" y="76"/>
                  </a:moveTo>
                  <a:cubicBezTo>
                    <a:pt x="17" y="79"/>
                    <a:pt x="15" y="81"/>
                    <a:pt x="12" y="81"/>
                  </a:cubicBezTo>
                  <a:cubicBezTo>
                    <a:pt x="5" y="81"/>
                    <a:pt x="5" y="81"/>
                    <a:pt x="5" y="81"/>
                  </a:cubicBezTo>
                  <a:cubicBezTo>
                    <a:pt x="2" y="81"/>
                    <a:pt x="0" y="79"/>
                    <a:pt x="0" y="76"/>
                  </a:cubicBezTo>
                  <a:cubicBezTo>
                    <a:pt x="0" y="5"/>
                    <a:pt x="0" y="5"/>
                    <a:pt x="0" y="5"/>
                  </a:cubicBezTo>
                  <a:cubicBezTo>
                    <a:pt x="0" y="2"/>
                    <a:pt x="2" y="0"/>
                    <a:pt x="5" y="0"/>
                  </a:cubicBezTo>
                  <a:cubicBezTo>
                    <a:pt x="12" y="0"/>
                    <a:pt x="12" y="0"/>
                    <a:pt x="12" y="0"/>
                  </a:cubicBezTo>
                  <a:cubicBezTo>
                    <a:pt x="15" y="0"/>
                    <a:pt x="17" y="2"/>
                    <a:pt x="17" y="5"/>
                  </a:cubicBezTo>
                  <a:lnTo>
                    <a:pt x="17" y="76"/>
                  </a:lnTo>
                  <a:close/>
                </a:path>
              </a:pathLst>
            </a:custGeom>
            <a:solidFill>
              <a:schemeClr val="accent2"/>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474" name="Google Shape;474;p26"/>
            <p:cNvSpPr/>
            <p:nvPr/>
          </p:nvSpPr>
          <p:spPr>
            <a:xfrm>
              <a:off x="5010794" y="2627947"/>
              <a:ext cx="305991" cy="85725"/>
            </a:xfrm>
            <a:custGeom>
              <a:rect b="b" l="l" r="r" t="t"/>
              <a:pathLst>
                <a:path extrusionOk="0" h="20" w="71">
                  <a:moveTo>
                    <a:pt x="62" y="0"/>
                  </a:moveTo>
                  <a:cubicBezTo>
                    <a:pt x="51" y="0"/>
                    <a:pt x="51" y="0"/>
                    <a:pt x="51" y="0"/>
                  </a:cubicBezTo>
                  <a:cubicBezTo>
                    <a:pt x="47" y="0"/>
                    <a:pt x="42" y="3"/>
                    <a:pt x="35" y="3"/>
                  </a:cubicBezTo>
                  <a:cubicBezTo>
                    <a:pt x="29" y="3"/>
                    <a:pt x="24" y="0"/>
                    <a:pt x="20" y="0"/>
                  </a:cubicBezTo>
                  <a:cubicBezTo>
                    <a:pt x="9" y="0"/>
                    <a:pt x="9" y="0"/>
                    <a:pt x="9" y="0"/>
                  </a:cubicBezTo>
                  <a:cubicBezTo>
                    <a:pt x="4" y="0"/>
                    <a:pt x="0" y="4"/>
                    <a:pt x="0" y="10"/>
                  </a:cubicBezTo>
                  <a:cubicBezTo>
                    <a:pt x="0" y="11"/>
                    <a:pt x="0" y="11"/>
                    <a:pt x="0" y="11"/>
                  </a:cubicBezTo>
                  <a:cubicBezTo>
                    <a:pt x="0" y="16"/>
                    <a:pt x="4" y="20"/>
                    <a:pt x="9" y="20"/>
                  </a:cubicBezTo>
                  <a:cubicBezTo>
                    <a:pt x="62" y="20"/>
                    <a:pt x="62" y="20"/>
                    <a:pt x="62" y="20"/>
                  </a:cubicBezTo>
                  <a:cubicBezTo>
                    <a:pt x="67" y="20"/>
                    <a:pt x="71" y="16"/>
                    <a:pt x="71" y="11"/>
                  </a:cubicBezTo>
                  <a:cubicBezTo>
                    <a:pt x="71" y="10"/>
                    <a:pt x="71" y="10"/>
                    <a:pt x="71" y="10"/>
                  </a:cubicBezTo>
                  <a:cubicBezTo>
                    <a:pt x="71" y="4"/>
                    <a:pt x="67" y="0"/>
                    <a:pt x="62" y="0"/>
                  </a:cubicBezTo>
                  <a:close/>
                </a:path>
              </a:pathLst>
            </a:custGeom>
            <a:solidFill>
              <a:schemeClr val="accent2"/>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475" name="Google Shape;475;p26"/>
            <p:cNvSpPr/>
            <p:nvPr/>
          </p:nvSpPr>
          <p:spPr>
            <a:xfrm>
              <a:off x="5071517" y="2416015"/>
              <a:ext cx="184547" cy="185738"/>
            </a:xfrm>
            <a:prstGeom prst="ellipse">
              <a:avLst/>
            </a:prstGeom>
            <a:solidFill>
              <a:schemeClr val="accent2"/>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grpSp>
      <p:grpSp>
        <p:nvGrpSpPr>
          <p:cNvPr id="476" name="Google Shape;476;p26"/>
          <p:cNvGrpSpPr/>
          <p:nvPr/>
        </p:nvGrpSpPr>
        <p:grpSpPr>
          <a:xfrm>
            <a:off x="5527525" y="2416015"/>
            <a:ext cx="2683669" cy="1047752"/>
            <a:chOff x="5527525" y="2416015"/>
            <a:chExt cx="2683669" cy="1047752"/>
          </a:xfrm>
        </p:grpSpPr>
        <p:sp>
          <p:nvSpPr>
            <p:cNvPr id="477" name="Google Shape;477;p26"/>
            <p:cNvSpPr/>
            <p:nvPr/>
          </p:nvSpPr>
          <p:spPr>
            <a:xfrm>
              <a:off x="5621585" y="2644616"/>
              <a:ext cx="219075" cy="384572"/>
            </a:xfrm>
            <a:custGeom>
              <a:rect b="b" l="l" r="r" t="t"/>
              <a:pathLst>
                <a:path extrusionOk="0" h="89" w="51">
                  <a:moveTo>
                    <a:pt x="51" y="84"/>
                  </a:moveTo>
                  <a:cubicBezTo>
                    <a:pt x="51" y="87"/>
                    <a:pt x="49" y="89"/>
                    <a:pt x="47" y="89"/>
                  </a:cubicBezTo>
                  <a:cubicBezTo>
                    <a:pt x="5" y="89"/>
                    <a:pt x="5" y="89"/>
                    <a:pt x="5" y="89"/>
                  </a:cubicBezTo>
                  <a:cubicBezTo>
                    <a:pt x="2" y="89"/>
                    <a:pt x="0" y="87"/>
                    <a:pt x="0" y="84"/>
                  </a:cubicBezTo>
                  <a:cubicBezTo>
                    <a:pt x="0" y="5"/>
                    <a:pt x="0" y="5"/>
                    <a:pt x="0" y="5"/>
                  </a:cubicBezTo>
                  <a:cubicBezTo>
                    <a:pt x="0" y="2"/>
                    <a:pt x="2" y="0"/>
                    <a:pt x="5" y="0"/>
                  </a:cubicBezTo>
                  <a:cubicBezTo>
                    <a:pt x="47" y="0"/>
                    <a:pt x="47" y="0"/>
                    <a:pt x="47" y="0"/>
                  </a:cubicBezTo>
                  <a:cubicBezTo>
                    <a:pt x="49" y="0"/>
                    <a:pt x="51" y="2"/>
                    <a:pt x="51" y="5"/>
                  </a:cubicBezTo>
                  <a:lnTo>
                    <a:pt x="51" y="84"/>
                  </a:lnTo>
                  <a:close/>
                </a:path>
              </a:pathLst>
            </a:custGeom>
            <a:solidFill>
              <a:schemeClr val="accent1"/>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478" name="Google Shape;478;p26"/>
            <p:cNvSpPr/>
            <p:nvPr/>
          </p:nvSpPr>
          <p:spPr>
            <a:xfrm>
              <a:off x="5621586" y="2972038"/>
              <a:ext cx="98822" cy="491729"/>
            </a:xfrm>
            <a:custGeom>
              <a:rect b="b" l="l" r="r" t="t"/>
              <a:pathLst>
                <a:path extrusionOk="0" h="114" w="23">
                  <a:moveTo>
                    <a:pt x="23" y="109"/>
                  </a:moveTo>
                  <a:cubicBezTo>
                    <a:pt x="23" y="112"/>
                    <a:pt x="21" y="114"/>
                    <a:pt x="19" y="114"/>
                  </a:cubicBezTo>
                  <a:cubicBezTo>
                    <a:pt x="5" y="114"/>
                    <a:pt x="5" y="114"/>
                    <a:pt x="5" y="114"/>
                  </a:cubicBezTo>
                  <a:cubicBezTo>
                    <a:pt x="2" y="114"/>
                    <a:pt x="0" y="112"/>
                    <a:pt x="0" y="109"/>
                  </a:cubicBezTo>
                  <a:cubicBezTo>
                    <a:pt x="0" y="5"/>
                    <a:pt x="0" y="5"/>
                    <a:pt x="0" y="5"/>
                  </a:cubicBezTo>
                  <a:cubicBezTo>
                    <a:pt x="0" y="2"/>
                    <a:pt x="2" y="0"/>
                    <a:pt x="5" y="0"/>
                  </a:cubicBezTo>
                  <a:cubicBezTo>
                    <a:pt x="19" y="0"/>
                    <a:pt x="19" y="0"/>
                    <a:pt x="19" y="0"/>
                  </a:cubicBezTo>
                  <a:cubicBezTo>
                    <a:pt x="21" y="0"/>
                    <a:pt x="23" y="2"/>
                    <a:pt x="23" y="5"/>
                  </a:cubicBezTo>
                  <a:lnTo>
                    <a:pt x="23" y="109"/>
                  </a:lnTo>
                  <a:close/>
                </a:path>
              </a:pathLst>
            </a:custGeom>
            <a:solidFill>
              <a:schemeClr val="accent1"/>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479" name="Google Shape;479;p26"/>
            <p:cNvSpPr/>
            <p:nvPr/>
          </p:nvSpPr>
          <p:spPr>
            <a:xfrm>
              <a:off x="5741838" y="2972038"/>
              <a:ext cx="98822" cy="491729"/>
            </a:xfrm>
            <a:custGeom>
              <a:rect b="b" l="l" r="r" t="t"/>
              <a:pathLst>
                <a:path extrusionOk="0" h="114" w="23">
                  <a:moveTo>
                    <a:pt x="23" y="109"/>
                  </a:moveTo>
                  <a:cubicBezTo>
                    <a:pt x="23" y="112"/>
                    <a:pt x="21" y="114"/>
                    <a:pt x="19" y="114"/>
                  </a:cubicBezTo>
                  <a:cubicBezTo>
                    <a:pt x="5" y="114"/>
                    <a:pt x="5" y="114"/>
                    <a:pt x="5" y="114"/>
                  </a:cubicBezTo>
                  <a:cubicBezTo>
                    <a:pt x="2" y="114"/>
                    <a:pt x="0" y="112"/>
                    <a:pt x="0" y="109"/>
                  </a:cubicBezTo>
                  <a:cubicBezTo>
                    <a:pt x="0" y="5"/>
                    <a:pt x="0" y="5"/>
                    <a:pt x="0" y="5"/>
                  </a:cubicBezTo>
                  <a:cubicBezTo>
                    <a:pt x="0" y="2"/>
                    <a:pt x="2" y="0"/>
                    <a:pt x="5" y="0"/>
                  </a:cubicBezTo>
                  <a:cubicBezTo>
                    <a:pt x="19" y="0"/>
                    <a:pt x="19" y="0"/>
                    <a:pt x="19" y="0"/>
                  </a:cubicBezTo>
                  <a:cubicBezTo>
                    <a:pt x="21" y="0"/>
                    <a:pt x="23" y="2"/>
                    <a:pt x="23" y="5"/>
                  </a:cubicBezTo>
                  <a:lnTo>
                    <a:pt x="23" y="109"/>
                  </a:lnTo>
                  <a:close/>
                </a:path>
              </a:pathLst>
            </a:custGeom>
            <a:solidFill>
              <a:schemeClr val="accent1"/>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480" name="Google Shape;480;p26"/>
            <p:cNvSpPr/>
            <p:nvPr/>
          </p:nvSpPr>
          <p:spPr>
            <a:xfrm>
              <a:off x="5759697" y="2627947"/>
              <a:ext cx="176213" cy="150019"/>
            </a:xfrm>
            <a:custGeom>
              <a:rect b="b" l="l" r="r" t="t"/>
              <a:pathLst>
                <a:path extrusionOk="0" h="35" w="41">
                  <a:moveTo>
                    <a:pt x="36" y="35"/>
                  </a:moveTo>
                  <a:cubicBezTo>
                    <a:pt x="39" y="31"/>
                    <a:pt x="41" y="26"/>
                    <a:pt x="41" y="21"/>
                  </a:cubicBezTo>
                  <a:cubicBezTo>
                    <a:pt x="41" y="10"/>
                    <a:pt x="32" y="0"/>
                    <a:pt x="20" y="0"/>
                  </a:cubicBezTo>
                  <a:cubicBezTo>
                    <a:pt x="9" y="0"/>
                    <a:pt x="0" y="10"/>
                    <a:pt x="0" y="21"/>
                  </a:cubicBezTo>
                  <a:cubicBezTo>
                    <a:pt x="0" y="26"/>
                    <a:pt x="2" y="31"/>
                    <a:pt x="5" y="35"/>
                  </a:cubicBezTo>
                  <a:lnTo>
                    <a:pt x="36" y="35"/>
                  </a:lnTo>
                  <a:close/>
                </a:path>
              </a:pathLst>
            </a:custGeom>
            <a:solidFill>
              <a:schemeClr val="accent1"/>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481" name="Google Shape;481;p26"/>
            <p:cNvSpPr/>
            <p:nvPr/>
          </p:nvSpPr>
          <p:spPr>
            <a:xfrm>
              <a:off x="5527526" y="2627947"/>
              <a:ext cx="179785" cy="150019"/>
            </a:xfrm>
            <a:custGeom>
              <a:rect b="b" l="l" r="r" t="t"/>
              <a:pathLst>
                <a:path extrusionOk="0" h="35" w="42">
                  <a:moveTo>
                    <a:pt x="36" y="35"/>
                  </a:moveTo>
                  <a:cubicBezTo>
                    <a:pt x="40" y="31"/>
                    <a:pt x="42" y="26"/>
                    <a:pt x="42" y="21"/>
                  </a:cubicBezTo>
                  <a:cubicBezTo>
                    <a:pt x="42" y="10"/>
                    <a:pt x="33" y="0"/>
                    <a:pt x="21" y="0"/>
                  </a:cubicBezTo>
                  <a:cubicBezTo>
                    <a:pt x="10" y="0"/>
                    <a:pt x="0" y="10"/>
                    <a:pt x="0" y="21"/>
                  </a:cubicBezTo>
                  <a:cubicBezTo>
                    <a:pt x="0" y="26"/>
                    <a:pt x="3" y="31"/>
                    <a:pt x="6" y="35"/>
                  </a:cubicBezTo>
                  <a:lnTo>
                    <a:pt x="36" y="35"/>
                  </a:lnTo>
                  <a:close/>
                </a:path>
              </a:pathLst>
            </a:custGeom>
            <a:solidFill>
              <a:schemeClr val="accent1"/>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482" name="Google Shape;482;p26"/>
            <p:cNvSpPr/>
            <p:nvPr/>
          </p:nvSpPr>
          <p:spPr>
            <a:xfrm>
              <a:off x="5527525" y="2700576"/>
              <a:ext cx="72629" cy="350044"/>
            </a:xfrm>
            <a:custGeom>
              <a:rect b="b" l="l" r="r" t="t"/>
              <a:pathLst>
                <a:path extrusionOk="0" h="81" w="17">
                  <a:moveTo>
                    <a:pt x="17" y="76"/>
                  </a:moveTo>
                  <a:cubicBezTo>
                    <a:pt x="17" y="79"/>
                    <a:pt x="15" y="81"/>
                    <a:pt x="12" y="81"/>
                  </a:cubicBezTo>
                  <a:cubicBezTo>
                    <a:pt x="5" y="81"/>
                    <a:pt x="5" y="81"/>
                    <a:pt x="5" y="81"/>
                  </a:cubicBezTo>
                  <a:cubicBezTo>
                    <a:pt x="3" y="81"/>
                    <a:pt x="0" y="79"/>
                    <a:pt x="0" y="76"/>
                  </a:cubicBezTo>
                  <a:cubicBezTo>
                    <a:pt x="0" y="5"/>
                    <a:pt x="0" y="5"/>
                    <a:pt x="0" y="5"/>
                  </a:cubicBezTo>
                  <a:cubicBezTo>
                    <a:pt x="0" y="2"/>
                    <a:pt x="3" y="0"/>
                    <a:pt x="5" y="0"/>
                  </a:cubicBezTo>
                  <a:cubicBezTo>
                    <a:pt x="12" y="0"/>
                    <a:pt x="12" y="0"/>
                    <a:pt x="12" y="0"/>
                  </a:cubicBezTo>
                  <a:cubicBezTo>
                    <a:pt x="15" y="0"/>
                    <a:pt x="17" y="2"/>
                    <a:pt x="17" y="5"/>
                  </a:cubicBezTo>
                  <a:lnTo>
                    <a:pt x="17" y="76"/>
                  </a:lnTo>
                  <a:close/>
                </a:path>
              </a:pathLst>
            </a:custGeom>
            <a:solidFill>
              <a:schemeClr val="accent1"/>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483" name="Google Shape;483;p26"/>
            <p:cNvSpPr/>
            <p:nvPr/>
          </p:nvSpPr>
          <p:spPr>
            <a:xfrm>
              <a:off x="5866854" y="2700576"/>
              <a:ext cx="69056" cy="350044"/>
            </a:xfrm>
            <a:custGeom>
              <a:rect b="b" l="l" r="r" t="t"/>
              <a:pathLst>
                <a:path extrusionOk="0" h="81" w="16">
                  <a:moveTo>
                    <a:pt x="16" y="76"/>
                  </a:moveTo>
                  <a:cubicBezTo>
                    <a:pt x="16" y="79"/>
                    <a:pt x="14" y="81"/>
                    <a:pt x="11" y="81"/>
                  </a:cubicBezTo>
                  <a:cubicBezTo>
                    <a:pt x="4" y="81"/>
                    <a:pt x="4" y="81"/>
                    <a:pt x="4" y="81"/>
                  </a:cubicBezTo>
                  <a:cubicBezTo>
                    <a:pt x="2" y="81"/>
                    <a:pt x="0" y="79"/>
                    <a:pt x="0" y="76"/>
                  </a:cubicBezTo>
                  <a:cubicBezTo>
                    <a:pt x="0" y="5"/>
                    <a:pt x="0" y="5"/>
                    <a:pt x="0" y="5"/>
                  </a:cubicBezTo>
                  <a:cubicBezTo>
                    <a:pt x="0" y="2"/>
                    <a:pt x="2" y="0"/>
                    <a:pt x="4" y="0"/>
                  </a:cubicBezTo>
                  <a:cubicBezTo>
                    <a:pt x="11" y="0"/>
                    <a:pt x="11" y="0"/>
                    <a:pt x="11" y="0"/>
                  </a:cubicBezTo>
                  <a:cubicBezTo>
                    <a:pt x="14" y="0"/>
                    <a:pt x="16" y="2"/>
                    <a:pt x="16" y="5"/>
                  </a:cubicBezTo>
                  <a:lnTo>
                    <a:pt x="16" y="76"/>
                  </a:lnTo>
                  <a:close/>
                </a:path>
              </a:pathLst>
            </a:custGeom>
            <a:solidFill>
              <a:schemeClr val="accent1"/>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484" name="Google Shape;484;p26"/>
            <p:cNvSpPr/>
            <p:nvPr/>
          </p:nvSpPr>
          <p:spPr>
            <a:xfrm>
              <a:off x="5578723" y="2627947"/>
              <a:ext cx="305991" cy="85725"/>
            </a:xfrm>
            <a:custGeom>
              <a:rect b="b" l="l" r="r" t="t"/>
              <a:pathLst>
                <a:path extrusionOk="0" h="20" w="71">
                  <a:moveTo>
                    <a:pt x="62" y="0"/>
                  </a:moveTo>
                  <a:cubicBezTo>
                    <a:pt x="51" y="0"/>
                    <a:pt x="51" y="0"/>
                    <a:pt x="51" y="0"/>
                  </a:cubicBezTo>
                  <a:cubicBezTo>
                    <a:pt x="47" y="0"/>
                    <a:pt x="42" y="3"/>
                    <a:pt x="36" y="3"/>
                  </a:cubicBezTo>
                  <a:cubicBezTo>
                    <a:pt x="29" y="3"/>
                    <a:pt x="25" y="0"/>
                    <a:pt x="20" y="0"/>
                  </a:cubicBezTo>
                  <a:cubicBezTo>
                    <a:pt x="10" y="0"/>
                    <a:pt x="10" y="0"/>
                    <a:pt x="10" y="0"/>
                  </a:cubicBezTo>
                  <a:cubicBezTo>
                    <a:pt x="4" y="0"/>
                    <a:pt x="0" y="4"/>
                    <a:pt x="0" y="10"/>
                  </a:cubicBezTo>
                  <a:cubicBezTo>
                    <a:pt x="0" y="11"/>
                    <a:pt x="0" y="11"/>
                    <a:pt x="0" y="11"/>
                  </a:cubicBezTo>
                  <a:cubicBezTo>
                    <a:pt x="0" y="16"/>
                    <a:pt x="4" y="20"/>
                    <a:pt x="10" y="20"/>
                  </a:cubicBezTo>
                  <a:cubicBezTo>
                    <a:pt x="62" y="20"/>
                    <a:pt x="62" y="20"/>
                    <a:pt x="62" y="20"/>
                  </a:cubicBezTo>
                  <a:cubicBezTo>
                    <a:pt x="67" y="20"/>
                    <a:pt x="71" y="16"/>
                    <a:pt x="71" y="11"/>
                  </a:cubicBezTo>
                  <a:cubicBezTo>
                    <a:pt x="71" y="10"/>
                    <a:pt x="71" y="10"/>
                    <a:pt x="71" y="10"/>
                  </a:cubicBezTo>
                  <a:cubicBezTo>
                    <a:pt x="71" y="4"/>
                    <a:pt x="67" y="0"/>
                    <a:pt x="62" y="0"/>
                  </a:cubicBezTo>
                  <a:close/>
                </a:path>
              </a:pathLst>
            </a:custGeom>
            <a:solidFill>
              <a:schemeClr val="accent1"/>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485" name="Google Shape;485;p26"/>
            <p:cNvSpPr/>
            <p:nvPr/>
          </p:nvSpPr>
          <p:spPr>
            <a:xfrm>
              <a:off x="5639445" y="2416015"/>
              <a:ext cx="184547" cy="185738"/>
            </a:xfrm>
            <a:prstGeom prst="ellipse">
              <a:avLst/>
            </a:prstGeom>
            <a:solidFill>
              <a:schemeClr val="accent1"/>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486" name="Google Shape;486;p26"/>
            <p:cNvSpPr/>
            <p:nvPr/>
          </p:nvSpPr>
          <p:spPr>
            <a:xfrm>
              <a:off x="6189513" y="2644616"/>
              <a:ext cx="223838" cy="384572"/>
            </a:xfrm>
            <a:custGeom>
              <a:rect b="b" l="l" r="r" t="t"/>
              <a:pathLst>
                <a:path extrusionOk="0" h="89" w="52">
                  <a:moveTo>
                    <a:pt x="52" y="84"/>
                  </a:moveTo>
                  <a:cubicBezTo>
                    <a:pt x="52" y="87"/>
                    <a:pt x="50" y="89"/>
                    <a:pt x="47" y="89"/>
                  </a:cubicBezTo>
                  <a:cubicBezTo>
                    <a:pt x="5" y="89"/>
                    <a:pt x="5" y="89"/>
                    <a:pt x="5" y="89"/>
                  </a:cubicBezTo>
                  <a:cubicBezTo>
                    <a:pt x="2" y="89"/>
                    <a:pt x="0" y="87"/>
                    <a:pt x="0" y="84"/>
                  </a:cubicBezTo>
                  <a:cubicBezTo>
                    <a:pt x="0" y="5"/>
                    <a:pt x="0" y="5"/>
                    <a:pt x="0" y="5"/>
                  </a:cubicBezTo>
                  <a:cubicBezTo>
                    <a:pt x="0" y="2"/>
                    <a:pt x="2" y="0"/>
                    <a:pt x="5" y="0"/>
                  </a:cubicBezTo>
                  <a:cubicBezTo>
                    <a:pt x="47" y="0"/>
                    <a:pt x="47" y="0"/>
                    <a:pt x="47" y="0"/>
                  </a:cubicBezTo>
                  <a:cubicBezTo>
                    <a:pt x="50" y="0"/>
                    <a:pt x="52" y="2"/>
                    <a:pt x="52" y="5"/>
                  </a:cubicBezTo>
                  <a:lnTo>
                    <a:pt x="52" y="84"/>
                  </a:lnTo>
                  <a:close/>
                </a:path>
              </a:pathLst>
            </a:custGeom>
            <a:solidFill>
              <a:schemeClr val="accent1"/>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487" name="Google Shape;487;p26"/>
            <p:cNvSpPr/>
            <p:nvPr/>
          </p:nvSpPr>
          <p:spPr>
            <a:xfrm>
              <a:off x="6189513" y="2972038"/>
              <a:ext cx="103585" cy="491729"/>
            </a:xfrm>
            <a:custGeom>
              <a:rect b="b" l="l" r="r" t="t"/>
              <a:pathLst>
                <a:path extrusionOk="0" h="114" w="24">
                  <a:moveTo>
                    <a:pt x="24" y="109"/>
                  </a:moveTo>
                  <a:cubicBezTo>
                    <a:pt x="24" y="112"/>
                    <a:pt x="21" y="114"/>
                    <a:pt x="19" y="114"/>
                  </a:cubicBezTo>
                  <a:cubicBezTo>
                    <a:pt x="5" y="114"/>
                    <a:pt x="5" y="114"/>
                    <a:pt x="5" y="114"/>
                  </a:cubicBezTo>
                  <a:cubicBezTo>
                    <a:pt x="2" y="114"/>
                    <a:pt x="0" y="112"/>
                    <a:pt x="0" y="109"/>
                  </a:cubicBezTo>
                  <a:cubicBezTo>
                    <a:pt x="0" y="5"/>
                    <a:pt x="0" y="5"/>
                    <a:pt x="0" y="5"/>
                  </a:cubicBezTo>
                  <a:cubicBezTo>
                    <a:pt x="0" y="2"/>
                    <a:pt x="2" y="0"/>
                    <a:pt x="5" y="0"/>
                  </a:cubicBezTo>
                  <a:cubicBezTo>
                    <a:pt x="19" y="0"/>
                    <a:pt x="19" y="0"/>
                    <a:pt x="19" y="0"/>
                  </a:cubicBezTo>
                  <a:cubicBezTo>
                    <a:pt x="21" y="0"/>
                    <a:pt x="24" y="2"/>
                    <a:pt x="24" y="5"/>
                  </a:cubicBezTo>
                  <a:lnTo>
                    <a:pt x="24" y="109"/>
                  </a:lnTo>
                  <a:close/>
                </a:path>
              </a:pathLst>
            </a:custGeom>
            <a:solidFill>
              <a:schemeClr val="accent1"/>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488" name="Google Shape;488;p26"/>
            <p:cNvSpPr/>
            <p:nvPr/>
          </p:nvSpPr>
          <p:spPr>
            <a:xfrm>
              <a:off x="6314529" y="2972038"/>
              <a:ext cx="98822" cy="491729"/>
            </a:xfrm>
            <a:custGeom>
              <a:rect b="b" l="l" r="r" t="t"/>
              <a:pathLst>
                <a:path extrusionOk="0" h="114" w="23">
                  <a:moveTo>
                    <a:pt x="23" y="109"/>
                  </a:moveTo>
                  <a:cubicBezTo>
                    <a:pt x="23" y="112"/>
                    <a:pt x="21" y="114"/>
                    <a:pt x="18" y="114"/>
                  </a:cubicBezTo>
                  <a:cubicBezTo>
                    <a:pt x="4" y="114"/>
                    <a:pt x="4" y="114"/>
                    <a:pt x="4" y="114"/>
                  </a:cubicBezTo>
                  <a:cubicBezTo>
                    <a:pt x="2" y="114"/>
                    <a:pt x="0" y="112"/>
                    <a:pt x="0" y="109"/>
                  </a:cubicBezTo>
                  <a:cubicBezTo>
                    <a:pt x="0" y="5"/>
                    <a:pt x="0" y="5"/>
                    <a:pt x="0" y="5"/>
                  </a:cubicBezTo>
                  <a:cubicBezTo>
                    <a:pt x="0" y="2"/>
                    <a:pt x="2" y="0"/>
                    <a:pt x="4" y="0"/>
                  </a:cubicBezTo>
                  <a:cubicBezTo>
                    <a:pt x="18" y="0"/>
                    <a:pt x="18" y="0"/>
                    <a:pt x="18" y="0"/>
                  </a:cubicBezTo>
                  <a:cubicBezTo>
                    <a:pt x="21" y="0"/>
                    <a:pt x="23" y="2"/>
                    <a:pt x="23" y="5"/>
                  </a:cubicBezTo>
                  <a:lnTo>
                    <a:pt x="23" y="109"/>
                  </a:lnTo>
                  <a:close/>
                </a:path>
              </a:pathLst>
            </a:custGeom>
            <a:solidFill>
              <a:schemeClr val="accent1"/>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489" name="Google Shape;489;p26"/>
            <p:cNvSpPr/>
            <p:nvPr/>
          </p:nvSpPr>
          <p:spPr>
            <a:xfrm>
              <a:off x="6327625" y="2627947"/>
              <a:ext cx="176213" cy="150019"/>
            </a:xfrm>
            <a:custGeom>
              <a:rect b="b" l="l" r="r" t="t"/>
              <a:pathLst>
                <a:path extrusionOk="0" h="35" w="41">
                  <a:moveTo>
                    <a:pt x="36" y="35"/>
                  </a:moveTo>
                  <a:cubicBezTo>
                    <a:pt x="39" y="31"/>
                    <a:pt x="41" y="26"/>
                    <a:pt x="41" y="21"/>
                  </a:cubicBezTo>
                  <a:cubicBezTo>
                    <a:pt x="41" y="10"/>
                    <a:pt x="32" y="0"/>
                    <a:pt x="21" y="0"/>
                  </a:cubicBezTo>
                  <a:cubicBezTo>
                    <a:pt x="9" y="0"/>
                    <a:pt x="0" y="10"/>
                    <a:pt x="0" y="21"/>
                  </a:cubicBezTo>
                  <a:cubicBezTo>
                    <a:pt x="0" y="26"/>
                    <a:pt x="2" y="31"/>
                    <a:pt x="5" y="35"/>
                  </a:cubicBezTo>
                  <a:lnTo>
                    <a:pt x="36" y="35"/>
                  </a:lnTo>
                  <a:close/>
                </a:path>
              </a:pathLst>
            </a:custGeom>
            <a:solidFill>
              <a:schemeClr val="accent1"/>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490" name="Google Shape;490;p26"/>
            <p:cNvSpPr/>
            <p:nvPr/>
          </p:nvSpPr>
          <p:spPr>
            <a:xfrm>
              <a:off x="6099025" y="2627947"/>
              <a:ext cx="176213" cy="150019"/>
            </a:xfrm>
            <a:custGeom>
              <a:rect b="b" l="l" r="r" t="t"/>
              <a:pathLst>
                <a:path extrusionOk="0" h="35" w="41">
                  <a:moveTo>
                    <a:pt x="36" y="35"/>
                  </a:moveTo>
                  <a:cubicBezTo>
                    <a:pt x="39" y="31"/>
                    <a:pt x="41" y="26"/>
                    <a:pt x="41" y="21"/>
                  </a:cubicBezTo>
                  <a:cubicBezTo>
                    <a:pt x="41" y="10"/>
                    <a:pt x="32" y="0"/>
                    <a:pt x="20" y="0"/>
                  </a:cubicBezTo>
                  <a:cubicBezTo>
                    <a:pt x="9" y="0"/>
                    <a:pt x="0" y="10"/>
                    <a:pt x="0" y="21"/>
                  </a:cubicBezTo>
                  <a:cubicBezTo>
                    <a:pt x="0" y="26"/>
                    <a:pt x="2" y="31"/>
                    <a:pt x="5" y="35"/>
                  </a:cubicBezTo>
                  <a:lnTo>
                    <a:pt x="36" y="35"/>
                  </a:lnTo>
                  <a:close/>
                </a:path>
              </a:pathLst>
            </a:custGeom>
            <a:solidFill>
              <a:schemeClr val="accent1"/>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491" name="Google Shape;491;p26"/>
            <p:cNvSpPr/>
            <p:nvPr/>
          </p:nvSpPr>
          <p:spPr>
            <a:xfrm>
              <a:off x="6099026" y="2700576"/>
              <a:ext cx="69056" cy="350044"/>
            </a:xfrm>
            <a:custGeom>
              <a:rect b="b" l="l" r="r" t="t"/>
              <a:pathLst>
                <a:path extrusionOk="0" h="81" w="16">
                  <a:moveTo>
                    <a:pt x="16" y="76"/>
                  </a:moveTo>
                  <a:cubicBezTo>
                    <a:pt x="16" y="79"/>
                    <a:pt x="14" y="81"/>
                    <a:pt x="12" y="81"/>
                  </a:cubicBezTo>
                  <a:cubicBezTo>
                    <a:pt x="4" y="81"/>
                    <a:pt x="4" y="81"/>
                    <a:pt x="4" y="81"/>
                  </a:cubicBezTo>
                  <a:cubicBezTo>
                    <a:pt x="2" y="81"/>
                    <a:pt x="0" y="79"/>
                    <a:pt x="0" y="76"/>
                  </a:cubicBezTo>
                  <a:cubicBezTo>
                    <a:pt x="0" y="5"/>
                    <a:pt x="0" y="5"/>
                    <a:pt x="0" y="5"/>
                  </a:cubicBezTo>
                  <a:cubicBezTo>
                    <a:pt x="0" y="2"/>
                    <a:pt x="2" y="0"/>
                    <a:pt x="4" y="0"/>
                  </a:cubicBezTo>
                  <a:cubicBezTo>
                    <a:pt x="12" y="0"/>
                    <a:pt x="12" y="0"/>
                    <a:pt x="12" y="0"/>
                  </a:cubicBezTo>
                  <a:cubicBezTo>
                    <a:pt x="14" y="0"/>
                    <a:pt x="16" y="2"/>
                    <a:pt x="16" y="5"/>
                  </a:cubicBezTo>
                  <a:lnTo>
                    <a:pt x="16" y="76"/>
                  </a:lnTo>
                  <a:close/>
                </a:path>
              </a:pathLst>
            </a:custGeom>
            <a:solidFill>
              <a:schemeClr val="accent1"/>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492" name="Google Shape;492;p26"/>
            <p:cNvSpPr/>
            <p:nvPr/>
          </p:nvSpPr>
          <p:spPr>
            <a:xfrm>
              <a:off x="6434782" y="2700576"/>
              <a:ext cx="69056" cy="350044"/>
            </a:xfrm>
            <a:custGeom>
              <a:rect b="b" l="l" r="r" t="t"/>
              <a:pathLst>
                <a:path extrusionOk="0" h="81" w="16">
                  <a:moveTo>
                    <a:pt x="16" y="76"/>
                  </a:moveTo>
                  <a:cubicBezTo>
                    <a:pt x="16" y="79"/>
                    <a:pt x="14" y="81"/>
                    <a:pt x="12" y="81"/>
                  </a:cubicBezTo>
                  <a:cubicBezTo>
                    <a:pt x="4" y="81"/>
                    <a:pt x="4" y="81"/>
                    <a:pt x="4" y="81"/>
                  </a:cubicBezTo>
                  <a:cubicBezTo>
                    <a:pt x="2" y="81"/>
                    <a:pt x="0" y="79"/>
                    <a:pt x="0" y="76"/>
                  </a:cubicBezTo>
                  <a:cubicBezTo>
                    <a:pt x="0" y="5"/>
                    <a:pt x="0" y="5"/>
                    <a:pt x="0" y="5"/>
                  </a:cubicBezTo>
                  <a:cubicBezTo>
                    <a:pt x="0" y="2"/>
                    <a:pt x="2" y="0"/>
                    <a:pt x="4" y="0"/>
                  </a:cubicBezTo>
                  <a:cubicBezTo>
                    <a:pt x="12" y="0"/>
                    <a:pt x="12" y="0"/>
                    <a:pt x="12" y="0"/>
                  </a:cubicBezTo>
                  <a:cubicBezTo>
                    <a:pt x="14" y="0"/>
                    <a:pt x="16" y="2"/>
                    <a:pt x="16" y="5"/>
                  </a:cubicBezTo>
                  <a:lnTo>
                    <a:pt x="16" y="76"/>
                  </a:lnTo>
                  <a:close/>
                </a:path>
              </a:pathLst>
            </a:custGeom>
            <a:solidFill>
              <a:schemeClr val="accent1"/>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493" name="Google Shape;493;p26"/>
            <p:cNvSpPr/>
            <p:nvPr/>
          </p:nvSpPr>
          <p:spPr>
            <a:xfrm>
              <a:off x="6151413" y="2627947"/>
              <a:ext cx="304800" cy="85725"/>
            </a:xfrm>
            <a:custGeom>
              <a:rect b="b" l="l" r="r" t="t"/>
              <a:pathLst>
                <a:path extrusionOk="0" h="20" w="71">
                  <a:moveTo>
                    <a:pt x="61" y="0"/>
                  </a:moveTo>
                  <a:cubicBezTo>
                    <a:pt x="50" y="0"/>
                    <a:pt x="50" y="0"/>
                    <a:pt x="50" y="0"/>
                  </a:cubicBezTo>
                  <a:cubicBezTo>
                    <a:pt x="47" y="0"/>
                    <a:pt x="42" y="3"/>
                    <a:pt x="35" y="3"/>
                  </a:cubicBezTo>
                  <a:cubicBezTo>
                    <a:pt x="28" y="3"/>
                    <a:pt x="24" y="0"/>
                    <a:pt x="20" y="0"/>
                  </a:cubicBezTo>
                  <a:cubicBezTo>
                    <a:pt x="9" y="0"/>
                    <a:pt x="9" y="0"/>
                    <a:pt x="9" y="0"/>
                  </a:cubicBezTo>
                  <a:cubicBezTo>
                    <a:pt x="4" y="0"/>
                    <a:pt x="0" y="4"/>
                    <a:pt x="0" y="10"/>
                  </a:cubicBezTo>
                  <a:cubicBezTo>
                    <a:pt x="0" y="11"/>
                    <a:pt x="0" y="11"/>
                    <a:pt x="0" y="11"/>
                  </a:cubicBezTo>
                  <a:cubicBezTo>
                    <a:pt x="0" y="16"/>
                    <a:pt x="4" y="20"/>
                    <a:pt x="9" y="20"/>
                  </a:cubicBezTo>
                  <a:cubicBezTo>
                    <a:pt x="61" y="20"/>
                    <a:pt x="61" y="20"/>
                    <a:pt x="61" y="20"/>
                  </a:cubicBezTo>
                  <a:cubicBezTo>
                    <a:pt x="66" y="20"/>
                    <a:pt x="71" y="16"/>
                    <a:pt x="71" y="11"/>
                  </a:cubicBezTo>
                  <a:cubicBezTo>
                    <a:pt x="71" y="10"/>
                    <a:pt x="71" y="10"/>
                    <a:pt x="71" y="10"/>
                  </a:cubicBezTo>
                  <a:cubicBezTo>
                    <a:pt x="71" y="4"/>
                    <a:pt x="66" y="0"/>
                    <a:pt x="61" y="0"/>
                  </a:cubicBezTo>
                  <a:close/>
                </a:path>
              </a:pathLst>
            </a:custGeom>
            <a:solidFill>
              <a:schemeClr val="accent1"/>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494" name="Google Shape;494;p26"/>
            <p:cNvSpPr/>
            <p:nvPr/>
          </p:nvSpPr>
          <p:spPr>
            <a:xfrm>
              <a:off x="6210944" y="2416015"/>
              <a:ext cx="180975" cy="185738"/>
            </a:xfrm>
            <a:prstGeom prst="ellipse">
              <a:avLst/>
            </a:prstGeom>
            <a:solidFill>
              <a:schemeClr val="accent1"/>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495" name="Google Shape;495;p26"/>
            <p:cNvSpPr/>
            <p:nvPr/>
          </p:nvSpPr>
          <p:spPr>
            <a:xfrm>
              <a:off x="6762204" y="2644616"/>
              <a:ext cx="219075" cy="384572"/>
            </a:xfrm>
            <a:custGeom>
              <a:rect b="b" l="l" r="r" t="t"/>
              <a:pathLst>
                <a:path extrusionOk="0" h="89" w="51">
                  <a:moveTo>
                    <a:pt x="51" y="84"/>
                  </a:moveTo>
                  <a:cubicBezTo>
                    <a:pt x="51" y="87"/>
                    <a:pt x="49" y="89"/>
                    <a:pt x="46" y="89"/>
                  </a:cubicBezTo>
                  <a:cubicBezTo>
                    <a:pt x="4" y="89"/>
                    <a:pt x="4" y="89"/>
                    <a:pt x="4" y="89"/>
                  </a:cubicBezTo>
                  <a:cubicBezTo>
                    <a:pt x="2" y="89"/>
                    <a:pt x="0" y="87"/>
                    <a:pt x="0" y="84"/>
                  </a:cubicBezTo>
                  <a:cubicBezTo>
                    <a:pt x="0" y="5"/>
                    <a:pt x="0" y="5"/>
                    <a:pt x="0" y="5"/>
                  </a:cubicBezTo>
                  <a:cubicBezTo>
                    <a:pt x="0" y="2"/>
                    <a:pt x="2" y="0"/>
                    <a:pt x="4" y="0"/>
                  </a:cubicBezTo>
                  <a:cubicBezTo>
                    <a:pt x="46" y="0"/>
                    <a:pt x="46" y="0"/>
                    <a:pt x="46" y="0"/>
                  </a:cubicBezTo>
                  <a:cubicBezTo>
                    <a:pt x="49" y="0"/>
                    <a:pt x="51" y="2"/>
                    <a:pt x="51" y="5"/>
                  </a:cubicBezTo>
                  <a:lnTo>
                    <a:pt x="51" y="84"/>
                  </a:lnTo>
                  <a:close/>
                </a:path>
              </a:pathLst>
            </a:custGeom>
            <a:solidFill>
              <a:schemeClr val="accent1"/>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496" name="Google Shape;496;p26"/>
            <p:cNvSpPr/>
            <p:nvPr/>
          </p:nvSpPr>
          <p:spPr>
            <a:xfrm>
              <a:off x="6762204" y="2972038"/>
              <a:ext cx="98822" cy="491729"/>
            </a:xfrm>
            <a:custGeom>
              <a:rect b="b" l="l" r="r" t="t"/>
              <a:pathLst>
                <a:path extrusionOk="0" h="114" w="23">
                  <a:moveTo>
                    <a:pt x="23" y="109"/>
                  </a:moveTo>
                  <a:cubicBezTo>
                    <a:pt x="23" y="112"/>
                    <a:pt x="21" y="114"/>
                    <a:pt x="18" y="114"/>
                  </a:cubicBezTo>
                  <a:cubicBezTo>
                    <a:pt x="4" y="114"/>
                    <a:pt x="4" y="114"/>
                    <a:pt x="4" y="114"/>
                  </a:cubicBezTo>
                  <a:cubicBezTo>
                    <a:pt x="2" y="114"/>
                    <a:pt x="0" y="112"/>
                    <a:pt x="0" y="109"/>
                  </a:cubicBezTo>
                  <a:cubicBezTo>
                    <a:pt x="0" y="5"/>
                    <a:pt x="0" y="5"/>
                    <a:pt x="0" y="5"/>
                  </a:cubicBezTo>
                  <a:cubicBezTo>
                    <a:pt x="0" y="2"/>
                    <a:pt x="2" y="0"/>
                    <a:pt x="4" y="0"/>
                  </a:cubicBezTo>
                  <a:cubicBezTo>
                    <a:pt x="18" y="0"/>
                    <a:pt x="18" y="0"/>
                    <a:pt x="18" y="0"/>
                  </a:cubicBezTo>
                  <a:cubicBezTo>
                    <a:pt x="21" y="0"/>
                    <a:pt x="23" y="2"/>
                    <a:pt x="23" y="5"/>
                  </a:cubicBezTo>
                  <a:lnTo>
                    <a:pt x="23" y="109"/>
                  </a:lnTo>
                  <a:close/>
                </a:path>
              </a:pathLst>
            </a:custGeom>
            <a:solidFill>
              <a:schemeClr val="accent1"/>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497" name="Google Shape;497;p26"/>
            <p:cNvSpPr/>
            <p:nvPr/>
          </p:nvSpPr>
          <p:spPr>
            <a:xfrm>
              <a:off x="6882457" y="2972038"/>
              <a:ext cx="98822" cy="491729"/>
            </a:xfrm>
            <a:custGeom>
              <a:rect b="b" l="l" r="r" t="t"/>
              <a:pathLst>
                <a:path extrusionOk="0" h="114" w="23">
                  <a:moveTo>
                    <a:pt x="23" y="109"/>
                  </a:moveTo>
                  <a:cubicBezTo>
                    <a:pt x="23" y="112"/>
                    <a:pt x="21" y="114"/>
                    <a:pt x="18" y="114"/>
                  </a:cubicBezTo>
                  <a:cubicBezTo>
                    <a:pt x="5" y="114"/>
                    <a:pt x="5" y="114"/>
                    <a:pt x="5" y="114"/>
                  </a:cubicBezTo>
                  <a:cubicBezTo>
                    <a:pt x="2" y="114"/>
                    <a:pt x="0" y="112"/>
                    <a:pt x="0" y="109"/>
                  </a:cubicBezTo>
                  <a:cubicBezTo>
                    <a:pt x="0" y="5"/>
                    <a:pt x="0" y="5"/>
                    <a:pt x="0" y="5"/>
                  </a:cubicBezTo>
                  <a:cubicBezTo>
                    <a:pt x="0" y="2"/>
                    <a:pt x="2" y="0"/>
                    <a:pt x="5" y="0"/>
                  </a:cubicBezTo>
                  <a:cubicBezTo>
                    <a:pt x="18" y="0"/>
                    <a:pt x="18" y="0"/>
                    <a:pt x="18" y="0"/>
                  </a:cubicBezTo>
                  <a:cubicBezTo>
                    <a:pt x="21" y="0"/>
                    <a:pt x="23" y="2"/>
                    <a:pt x="23" y="5"/>
                  </a:cubicBezTo>
                  <a:lnTo>
                    <a:pt x="23" y="109"/>
                  </a:lnTo>
                  <a:close/>
                </a:path>
              </a:pathLst>
            </a:custGeom>
            <a:solidFill>
              <a:schemeClr val="accent1"/>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498" name="Google Shape;498;p26"/>
            <p:cNvSpPr/>
            <p:nvPr/>
          </p:nvSpPr>
          <p:spPr>
            <a:xfrm>
              <a:off x="6895554" y="2627947"/>
              <a:ext cx="179785" cy="150019"/>
            </a:xfrm>
            <a:custGeom>
              <a:rect b="b" l="l" r="r" t="t"/>
              <a:pathLst>
                <a:path extrusionOk="0" h="35" w="42">
                  <a:moveTo>
                    <a:pt x="36" y="35"/>
                  </a:moveTo>
                  <a:cubicBezTo>
                    <a:pt x="40" y="31"/>
                    <a:pt x="42" y="26"/>
                    <a:pt x="42" y="21"/>
                  </a:cubicBezTo>
                  <a:cubicBezTo>
                    <a:pt x="42" y="10"/>
                    <a:pt x="32" y="0"/>
                    <a:pt x="21" y="0"/>
                  </a:cubicBezTo>
                  <a:cubicBezTo>
                    <a:pt x="9" y="0"/>
                    <a:pt x="0" y="10"/>
                    <a:pt x="0" y="21"/>
                  </a:cubicBezTo>
                  <a:cubicBezTo>
                    <a:pt x="0" y="26"/>
                    <a:pt x="2" y="31"/>
                    <a:pt x="6" y="35"/>
                  </a:cubicBezTo>
                  <a:lnTo>
                    <a:pt x="36" y="35"/>
                  </a:lnTo>
                  <a:close/>
                </a:path>
              </a:pathLst>
            </a:custGeom>
            <a:solidFill>
              <a:schemeClr val="accent1"/>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499" name="Google Shape;499;p26"/>
            <p:cNvSpPr/>
            <p:nvPr/>
          </p:nvSpPr>
          <p:spPr>
            <a:xfrm>
              <a:off x="6666954" y="2627947"/>
              <a:ext cx="180975" cy="150019"/>
            </a:xfrm>
            <a:custGeom>
              <a:rect b="b" l="l" r="r" t="t"/>
              <a:pathLst>
                <a:path extrusionOk="0" h="35" w="42">
                  <a:moveTo>
                    <a:pt x="36" y="35"/>
                  </a:moveTo>
                  <a:cubicBezTo>
                    <a:pt x="39" y="31"/>
                    <a:pt x="42" y="26"/>
                    <a:pt x="42" y="21"/>
                  </a:cubicBezTo>
                  <a:cubicBezTo>
                    <a:pt x="42" y="10"/>
                    <a:pt x="32" y="0"/>
                    <a:pt x="21" y="0"/>
                  </a:cubicBezTo>
                  <a:cubicBezTo>
                    <a:pt x="9" y="0"/>
                    <a:pt x="0" y="10"/>
                    <a:pt x="0" y="21"/>
                  </a:cubicBezTo>
                  <a:cubicBezTo>
                    <a:pt x="0" y="26"/>
                    <a:pt x="2" y="31"/>
                    <a:pt x="6" y="35"/>
                  </a:cubicBezTo>
                  <a:lnTo>
                    <a:pt x="36" y="35"/>
                  </a:lnTo>
                  <a:close/>
                </a:path>
              </a:pathLst>
            </a:custGeom>
            <a:solidFill>
              <a:schemeClr val="accent1"/>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500" name="Google Shape;500;p26"/>
            <p:cNvSpPr/>
            <p:nvPr/>
          </p:nvSpPr>
          <p:spPr>
            <a:xfrm>
              <a:off x="6666954" y="2700576"/>
              <a:ext cx="72629" cy="350044"/>
            </a:xfrm>
            <a:custGeom>
              <a:rect b="b" l="l" r="r" t="t"/>
              <a:pathLst>
                <a:path extrusionOk="0" h="81" w="17">
                  <a:moveTo>
                    <a:pt x="17" y="76"/>
                  </a:moveTo>
                  <a:cubicBezTo>
                    <a:pt x="17" y="79"/>
                    <a:pt x="14" y="81"/>
                    <a:pt x="12" y="81"/>
                  </a:cubicBezTo>
                  <a:cubicBezTo>
                    <a:pt x="5" y="81"/>
                    <a:pt x="5" y="81"/>
                    <a:pt x="5" y="81"/>
                  </a:cubicBezTo>
                  <a:cubicBezTo>
                    <a:pt x="2" y="81"/>
                    <a:pt x="0" y="79"/>
                    <a:pt x="0" y="76"/>
                  </a:cubicBezTo>
                  <a:cubicBezTo>
                    <a:pt x="0" y="5"/>
                    <a:pt x="0" y="5"/>
                    <a:pt x="0" y="5"/>
                  </a:cubicBezTo>
                  <a:cubicBezTo>
                    <a:pt x="0" y="2"/>
                    <a:pt x="2" y="0"/>
                    <a:pt x="5" y="0"/>
                  </a:cubicBezTo>
                  <a:cubicBezTo>
                    <a:pt x="12" y="0"/>
                    <a:pt x="12" y="0"/>
                    <a:pt x="12" y="0"/>
                  </a:cubicBezTo>
                  <a:cubicBezTo>
                    <a:pt x="14" y="0"/>
                    <a:pt x="17" y="2"/>
                    <a:pt x="17" y="5"/>
                  </a:cubicBezTo>
                  <a:lnTo>
                    <a:pt x="17" y="76"/>
                  </a:lnTo>
                  <a:close/>
                </a:path>
              </a:pathLst>
            </a:custGeom>
            <a:solidFill>
              <a:schemeClr val="accent1"/>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501" name="Google Shape;501;p26"/>
            <p:cNvSpPr/>
            <p:nvPr/>
          </p:nvSpPr>
          <p:spPr>
            <a:xfrm>
              <a:off x="7002710" y="2700576"/>
              <a:ext cx="72629" cy="350044"/>
            </a:xfrm>
            <a:custGeom>
              <a:rect b="b" l="l" r="r" t="t"/>
              <a:pathLst>
                <a:path extrusionOk="0" h="81" w="17">
                  <a:moveTo>
                    <a:pt x="17" y="76"/>
                  </a:moveTo>
                  <a:cubicBezTo>
                    <a:pt x="17" y="79"/>
                    <a:pt x="15" y="81"/>
                    <a:pt x="12" y="81"/>
                  </a:cubicBezTo>
                  <a:cubicBezTo>
                    <a:pt x="5" y="81"/>
                    <a:pt x="5" y="81"/>
                    <a:pt x="5" y="81"/>
                  </a:cubicBezTo>
                  <a:cubicBezTo>
                    <a:pt x="2" y="81"/>
                    <a:pt x="0" y="79"/>
                    <a:pt x="0" y="76"/>
                  </a:cubicBezTo>
                  <a:cubicBezTo>
                    <a:pt x="0" y="5"/>
                    <a:pt x="0" y="5"/>
                    <a:pt x="0" y="5"/>
                  </a:cubicBezTo>
                  <a:cubicBezTo>
                    <a:pt x="0" y="2"/>
                    <a:pt x="2" y="0"/>
                    <a:pt x="5" y="0"/>
                  </a:cubicBezTo>
                  <a:cubicBezTo>
                    <a:pt x="12" y="0"/>
                    <a:pt x="12" y="0"/>
                    <a:pt x="12" y="0"/>
                  </a:cubicBezTo>
                  <a:cubicBezTo>
                    <a:pt x="15" y="0"/>
                    <a:pt x="17" y="2"/>
                    <a:pt x="17" y="5"/>
                  </a:cubicBezTo>
                  <a:lnTo>
                    <a:pt x="17" y="76"/>
                  </a:lnTo>
                  <a:close/>
                </a:path>
              </a:pathLst>
            </a:custGeom>
            <a:solidFill>
              <a:schemeClr val="accent1"/>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502" name="Google Shape;502;p26"/>
            <p:cNvSpPr/>
            <p:nvPr/>
          </p:nvSpPr>
          <p:spPr>
            <a:xfrm>
              <a:off x="6718150" y="2627947"/>
              <a:ext cx="305991" cy="85725"/>
            </a:xfrm>
            <a:custGeom>
              <a:rect b="b" l="l" r="r" t="t"/>
              <a:pathLst>
                <a:path extrusionOk="0" h="20" w="71">
                  <a:moveTo>
                    <a:pt x="62" y="0"/>
                  </a:moveTo>
                  <a:cubicBezTo>
                    <a:pt x="51" y="0"/>
                    <a:pt x="51" y="0"/>
                    <a:pt x="51" y="0"/>
                  </a:cubicBezTo>
                  <a:cubicBezTo>
                    <a:pt x="47" y="0"/>
                    <a:pt x="42" y="3"/>
                    <a:pt x="35" y="3"/>
                  </a:cubicBezTo>
                  <a:cubicBezTo>
                    <a:pt x="28" y="3"/>
                    <a:pt x="24" y="0"/>
                    <a:pt x="20" y="0"/>
                  </a:cubicBezTo>
                  <a:cubicBezTo>
                    <a:pt x="9" y="0"/>
                    <a:pt x="9" y="0"/>
                    <a:pt x="9" y="0"/>
                  </a:cubicBezTo>
                  <a:cubicBezTo>
                    <a:pt x="4" y="0"/>
                    <a:pt x="0" y="4"/>
                    <a:pt x="0" y="10"/>
                  </a:cubicBezTo>
                  <a:cubicBezTo>
                    <a:pt x="0" y="11"/>
                    <a:pt x="0" y="11"/>
                    <a:pt x="0" y="11"/>
                  </a:cubicBezTo>
                  <a:cubicBezTo>
                    <a:pt x="0" y="16"/>
                    <a:pt x="4" y="20"/>
                    <a:pt x="9" y="20"/>
                  </a:cubicBezTo>
                  <a:cubicBezTo>
                    <a:pt x="62" y="20"/>
                    <a:pt x="62" y="20"/>
                    <a:pt x="62" y="20"/>
                  </a:cubicBezTo>
                  <a:cubicBezTo>
                    <a:pt x="67" y="20"/>
                    <a:pt x="71" y="16"/>
                    <a:pt x="71" y="11"/>
                  </a:cubicBezTo>
                  <a:cubicBezTo>
                    <a:pt x="71" y="10"/>
                    <a:pt x="71" y="10"/>
                    <a:pt x="71" y="10"/>
                  </a:cubicBezTo>
                  <a:cubicBezTo>
                    <a:pt x="71" y="4"/>
                    <a:pt x="67" y="0"/>
                    <a:pt x="62" y="0"/>
                  </a:cubicBezTo>
                  <a:close/>
                </a:path>
              </a:pathLst>
            </a:custGeom>
            <a:solidFill>
              <a:schemeClr val="accent1"/>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503" name="Google Shape;503;p26"/>
            <p:cNvSpPr/>
            <p:nvPr/>
          </p:nvSpPr>
          <p:spPr>
            <a:xfrm>
              <a:off x="6778873" y="2416015"/>
              <a:ext cx="184547" cy="185738"/>
            </a:xfrm>
            <a:prstGeom prst="ellipse">
              <a:avLst/>
            </a:prstGeom>
            <a:solidFill>
              <a:schemeClr val="accent1"/>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504" name="Google Shape;504;p26"/>
            <p:cNvSpPr/>
            <p:nvPr/>
          </p:nvSpPr>
          <p:spPr>
            <a:xfrm>
              <a:off x="7328941" y="2644616"/>
              <a:ext cx="220266" cy="384572"/>
            </a:xfrm>
            <a:custGeom>
              <a:rect b="b" l="l" r="r" t="t"/>
              <a:pathLst>
                <a:path extrusionOk="0" h="89" w="51">
                  <a:moveTo>
                    <a:pt x="51" y="84"/>
                  </a:moveTo>
                  <a:cubicBezTo>
                    <a:pt x="51" y="87"/>
                    <a:pt x="49" y="89"/>
                    <a:pt x="47" y="89"/>
                  </a:cubicBezTo>
                  <a:cubicBezTo>
                    <a:pt x="5" y="89"/>
                    <a:pt x="5" y="89"/>
                    <a:pt x="5" y="89"/>
                  </a:cubicBezTo>
                  <a:cubicBezTo>
                    <a:pt x="2" y="89"/>
                    <a:pt x="0" y="87"/>
                    <a:pt x="0" y="84"/>
                  </a:cubicBezTo>
                  <a:cubicBezTo>
                    <a:pt x="0" y="5"/>
                    <a:pt x="0" y="5"/>
                    <a:pt x="0" y="5"/>
                  </a:cubicBezTo>
                  <a:cubicBezTo>
                    <a:pt x="0" y="2"/>
                    <a:pt x="2" y="0"/>
                    <a:pt x="5" y="0"/>
                  </a:cubicBezTo>
                  <a:cubicBezTo>
                    <a:pt x="47" y="0"/>
                    <a:pt x="47" y="0"/>
                    <a:pt x="47" y="0"/>
                  </a:cubicBezTo>
                  <a:cubicBezTo>
                    <a:pt x="49" y="0"/>
                    <a:pt x="51" y="2"/>
                    <a:pt x="51" y="5"/>
                  </a:cubicBezTo>
                  <a:lnTo>
                    <a:pt x="51" y="84"/>
                  </a:lnTo>
                  <a:close/>
                </a:path>
              </a:pathLst>
            </a:custGeom>
            <a:solidFill>
              <a:schemeClr val="accent1"/>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505" name="Google Shape;505;p26"/>
            <p:cNvSpPr/>
            <p:nvPr/>
          </p:nvSpPr>
          <p:spPr>
            <a:xfrm>
              <a:off x="7328941" y="2972038"/>
              <a:ext cx="100013" cy="491729"/>
            </a:xfrm>
            <a:custGeom>
              <a:rect b="b" l="l" r="r" t="t"/>
              <a:pathLst>
                <a:path extrusionOk="0" h="114" w="23">
                  <a:moveTo>
                    <a:pt x="23" y="109"/>
                  </a:moveTo>
                  <a:cubicBezTo>
                    <a:pt x="23" y="112"/>
                    <a:pt x="21" y="114"/>
                    <a:pt x="18" y="114"/>
                  </a:cubicBezTo>
                  <a:cubicBezTo>
                    <a:pt x="5" y="114"/>
                    <a:pt x="5" y="114"/>
                    <a:pt x="5" y="114"/>
                  </a:cubicBezTo>
                  <a:cubicBezTo>
                    <a:pt x="2" y="114"/>
                    <a:pt x="0" y="112"/>
                    <a:pt x="0" y="109"/>
                  </a:cubicBezTo>
                  <a:cubicBezTo>
                    <a:pt x="0" y="5"/>
                    <a:pt x="0" y="5"/>
                    <a:pt x="0" y="5"/>
                  </a:cubicBezTo>
                  <a:cubicBezTo>
                    <a:pt x="0" y="2"/>
                    <a:pt x="2" y="0"/>
                    <a:pt x="5" y="0"/>
                  </a:cubicBezTo>
                  <a:cubicBezTo>
                    <a:pt x="18" y="0"/>
                    <a:pt x="18" y="0"/>
                    <a:pt x="18" y="0"/>
                  </a:cubicBezTo>
                  <a:cubicBezTo>
                    <a:pt x="21" y="0"/>
                    <a:pt x="23" y="2"/>
                    <a:pt x="23" y="5"/>
                  </a:cubicBezTo>
                  <a:lnTo>
                    <a:pt x="23" y="109"/>
                  </a:lnTo>
                  <a:close/>
                </a:path>
              </a:pathLst>
            </a:custGeom>
            <a:solidFill>
              <a:schemeClr val="accent1"/>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506" name="Google Shape;506;p26"/>
            <p:cNvSpPr/>
            <p:nvPr/>
          </p:nvSpPr>
          <p:spPr>
            <a:xfrm>
              <a:off x="7450386" y="2972038"/>
              <a:ext cx="98822" cy="491729"/>
            </a:xfrm>
            <a:custGeom>
              <a:rect b="b" l="l" r="r" t="t"/>
              <a:pathLst>
                <a:path extrusionOk="0" h="114" w="23">
                  <a:moveTo>
                    <a:pt x="23" y="109"/>
                  </a:moveTo>
                  <a:cubicBezTo>
                    <a:pt x="23" y="112"/>
                    <a:pt x="21" y="114"/>
                    <a:pt x="19" y="114"/>
                  </a:cubicBezTo>
                  <a:cubicBezTo>
                    <a:pt x="5" y="114"/>
                    <a:pt x="5" y="114"/>
                    <a:pt x="5" y="114"/>
                  </a:cubicBezTo>
                  <a:cubicBezTo>
                    <a:pt x="2" y="114"/>
                    <a:pt x="0" y="112"/>
                    <a:pt x="0" y="109"/>
                  </a:cubicBezTo>
                  <a:cubicBezTo>
                    <a:pt x="0" y="5"/>
                    <a:pt x="0" y="5"/>
                    <a:pt x="0" y="5"/>
                  </a:cubicBezTo>
                  <a:cubicBezTo>
                    <a:pt x="0" y="2"/>
                    <a:pt x="2" y="0"/>
                    <a:pt x="5" y="0"/>
                  </a:cubicBezTo>
                  <a:cubicBezTo>
                    <a:pt x="19" y="0"/>
                    <a:pt x="19" y="0"/>
                    <a:pt x="19" y="0"/>
                  </a:cubicBezTo>
                  <a:cubicBezTo>
                    <a:pt x="21" y="0"/>
                    <a:pt x="23" y="2"/>
                    <a:pt x="23" y="5"/>
                  </a:cubicBezTo>
                  <a:lnTo>
                    <a:pt x="23" y="109"/>
                  </a:lnTo>
                  <a:close/>
                </a:path>
              </a:pathLst>
            </a:custGeom>
            <a:solidFill>
              <a:schemeClr val="accent1"/>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507" name="Google Shape;507;p26"/>
            <p:cNvSpPr/>
            <p:nvPr/>
          </p:nvSpPr>
          <p:spPr>
            <a:xfrm>
              <a:off x="7462291" y="2627947"/>
              <a:ext cx="180975" cy="150019"/>
            </a:xfrm>
            <a:custGeom>
              <a:rect b="b" l="l" r="r" t="t"/>
              <a:pathLst>
                <a:path extrusionOk="0" h="35" w="42">
                  <a:moveTo>
                    <a:pt x="36" y="35"/>
                  </a:moveTo>
                  <a:cubicBezTo>
                    <a:pt x="40" y="31"/>
                    <a:pt x="42" y="26"/>
                    <a:pt x="42" y="21"/>
                  </a:cubicBezTo>
                  <a:cubicBezTo>
                    <a:pt x="42" y="10"/>
                    <a:pt x="33" y="0"/>
                    <a:pt x="21" y="0"/>
                  </a:cubicBezTo>
                  <a:cubicBezTo>
                    <a:pt x="10" y="0"/>
                    <a:pt x="0" y="10"/>
                    <a:pt x="0" y="21"/>
                  </a:cubicBezTo>
                  <a:cubicBezTo>
                    <a:pt x="0" y="26"/>
                    <a:pt x="3" y="31"/>
                    <a:pt x="6" y="35"/>
                  </a:cubicBezTo>
                  <a:lnTo>
                    <a:pt x="36" y="35"/>
                  </a:lnTo>
                  <a:close/>
                </a:path>
              </a:pathLst>
            </a:custGeom>
            <a:solidFill>
              <a:schemeClr val="accent1"/>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508" name="Google Shape;508;p26"/>
            <p:cNvSpPr/>
            <p:nvPr/>
          </p:nvSpPr>
          <p:spPr>
            <a:xfrm>
              <a:off x="7234882" y="2627947"/>
              <a:ext cx="180975" cy="150019"/>
            </a:xfrm>
            <a:custGeom>
              <a:rect b="b" l="l" r="r" t="t"/>
              <a:pathLst>
                <a:path extrusionOk="0" h="35" w="42">
                  <a:moveTo>
                    <a:pt x="36" y="35"/>
                  </a:moveTo>
                  <a:cubicBezTo>
                    <a:pt x="40" y="31"/>
                    <a:pt x="42" y="26"/>
                    <a:pt x="42" y="21"/>
                  </a:cubicBezTo>
                  <a:cubicBezTo>
                    <a:pt x="42" y="10"/>
                    <a:pt x="33" y="0"/>
                    <a:pt x="21" y="0"/>
                  </a:cubicBezTo>
                  <a:cubicBezTo>
                    <a:pt x="10" y="0"/>
                    <a:pt x="0" y="10"/>
                    <a:pt x="0" y="21"/>
                  </a:cubicBezTo>
                  <a:cubicBezTo>
                    <a:pt x="0" y="26"/>
                    <a:pt x="2" y="31"/>
                    <a:pt x="6" y="35"/>
                  </a:cubicBezTo>
                  <a:lnTo>
                    <a:pt x="36" y="35"/>
                  </a:lnTo>
                  <a:close/>
                </a:path>
              </a:pathLst>
            </a:custGeom>
            <a:solidFill>
              <a:schemeClr val="accent1"/>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509" name="Google Shape;509;p26"/>
            <p:cNvSpPr/>
            <p:nvPr/>
          </p:nvSpPr>
          <p:spPr>
            <a:xfrm>
              <a:off x="7234881" y="2700576"/>
              <a:ext cx="72629" cy="350044"/>
            </a:xfrm>
            <a:custGeom>
              <a:rect b="b" l="l" r="r" t="t"/>
              <a:pathLst>
                <a:path extrusionOk="0" h="81" w="17">
                  <a:moveTo>
                    <a:pt x="17" y="76"/>
                  </a:moveTo>
                  <a:cubicBezTo>
                    <a:pt x="17" y="79"/>
                    <a:pt x="15" y="81"/>
                    <a:pt x="12" y="81"/>
                  </a:cubicBezTo>
                  <a:cubicBezTo>
                    <a:pt x="5" y="81"/>
                    <a:pt x="5" y="81"/>
                    <a:pt x="5" y="81"/>
                  </a:cubicBezTo>
                  <a:cubicBezTo>
                    <a:pt x="2" y="81"/>
                    <a:pt x="0" y="79"/>
                    <a:pt x="0" y="76"/>
                  </a:cubicBezTo>
                  <a:cubicBezTo>
                    <a:pt x="0" y="5"/>
                    <a:pt x="0" y="5"/>
                    <a:pt x="0" y="5"/>
                  </a:cubicBezTo>
                  <a:cubicBezTo>
                    <a:pt x="0" y="2"/>
                    <a:pt x="2" y="0"/>
                    <a:pt x="5" y="0"/>
                  </a:cubicBezTo>
                  <a:cubicBezTo>
                    <a:pt x="12" y="0"/>
                    <a:pt x="12" y="0"/>
                    <a:pt x="12" y="0"/>
                  </a:cubicBezTo>
                  <a:cubicBezTo>
                    <a:pt x="15" y="0"/>
                    <a:pt x="17" y="2"/>
                    <a:pt x="17" y="5"/>
                  </a:cubicBezTo>
                  <a:lnTo>
                    <a:pt x="17" y="76"/>
                  </a:lnTo>
                  <a:close/>
                </a:path>
              </a:pathLst>
            </a:custGeom>
            <a:solidFill>
              <a:schemeClr val="accent1"/>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510" name="Google Shape;510;p26"/>
            <p:cNvSpPr/>
            <p:nvPr/>
          </p:nvSpPr>
          <p:spPr>
            <a:xfrm>
              <a:off x="7570638" y="2700576"/>
              <a:ext cx="72629" cy="350044"/>
            </a:xfrm>
            <a:custGeom>
              <a:rect b="b" l="l" r="r" t="t"/>
              <a:pathLst>
                <a:path extrusionOk="0" h="81" w="17">
                  <a:moveTo>
                    <a:pt x="17" y="76"/>
                  </a:moveTo>
                  <a:cubicBezTo>
                    <a:pt x="17" y="79"/>
                    <a:pt x="15" y="81"/>
                    <a:pt x="12" y="81"/>
                  </a:cubicBezTo>
                  <a:cubicBezTo>
                    <a:pt x="5" y="81"/>
                    <a:pt x="5" y="81"/>
                    <a:pt x="5" y="81"/>
                  </a:cubicBezTo>
                  <a:cubicBezTo>
                    <a:pt x="2" y="81"/>
                    <a:pt x="0" y="79"/>
                    <a:pt x="0" y="76"/>
                  </a:cubicBezTo>
                  <a:cubicBezTo>
                    <a:pt x="0" y="5"/>
                    <a:pt x="0" y="5"/>
                    <a:pt x="0" y="5"/>
                  </a:cubicBezTo>
                  <a:cubicBezTo>
                    <a:pt x="0" y="2"/>
                    <a:pt x="2" y="0"/>
                    <a:pt x="5" y="0"/>
                  </a:cubicBezTo>
                  <a:cubicBezTo>
                    <a:pt x="12" y="0"/>
                    <a:pt x="12" y="0"/>
                    <a:pt x="12" y="0"/>
                  </a:cubicBezTo>
                  <a:cubicBezTo>
                    <a:pt x="15" y="0"/>
                    <a:pt x="17" y="2"/>
                    <a:pt x="17" y="5"/>
                  </a:cubicBezTo>
                  <a:lnTo>
                    <a:pt x="17" y="76"/>
                  </a:lnTo>
                  <a:close/>
                </a:path>
              </a:pathLst>
            </a:custGeom>
            <a:solidFill>
              <a:schemeClr val="accent1"/>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511" name="Google Shape;511;p26"/>
            <p:cNvSpPr/>
            <p:nvPr/>
          </p:nvSpPr>
          <p:spPr>
            <a:xfrm>
              <a:off x="7286079" y="2627947"/>
              <a:ext cx="305991" cy="85725"/>
            </a:xfrm>
            <a:custGeom>
              <a:rect b="b" l="l" r="r" t="t"/>
              <a:pathLst>
                <a:path extrusionOk="0" h="20" w="71">
                  <a:moveTo>
                    <a:pt x="62" y="0"/>
                  </a:moveTo>
                  <a:cubicBezTo>
                    <a:pt x="51" y="0"/>
                    <a:pt x="51" y="0"/>
                    <a:pt x="51" y="0"/>
                  </a:cubicBezTo>
                  <a:cubicBezTo>
                    <a:pt x="47" y="0"/>
                    <a:pt x="42" y="3"/>
                    <a:pt x="36" y="3"/>
                  </a:cubicBezTo>
                  <a:cubicBezTo>
                    <a:pt x="29" y="3"/>
                    <a:pt x="25" y="0"/>
                    <a:pt x="20" y="0"/>
                  </a:cubicBezTo>
                  <a:cubicBezTo>
                    <a:pt x="9" y="0"/>
                    <a:pt x="9" y="0"/>
                    <a:pt x="9" y="0"/>
                  </a:cubicBezTo>
                  <a:cubicBezTo>
                    <a:pt x="4" y="0"/>
                    <a:pt x="0" y="4"/>
                    <a:pt x="0" y="10"/>
                  </a:cubicBezTo>
                  <a:cubicBezTo>
                    <a:pt x="0" y="11"/>
                    <a:pt x="0" y="11"/>
                    <a:pt x="0" y="11"/>
                  </a:cubicBezTo>
                  <a:cubicBezTo>
                    <a:pt x="0" y="16"/>
                    <a:pt x="4" y="20"/>
                    <a:pt x="9" y="20"/>
                  </a:cubicBezTo>
                  <a:cubicBezTo>
                    <a:pt x="62" y="20"/>
                    <a:pt x="62" y="20"/>
                    <a:pt x="62" y="20"/>
                  </a:cubicBezTo>
                  <a:cubicBezTo>
                    <a:pt x="67" y="20"/>
                    <a:pt x="71" y="16"/>
                    <a:pt x="71" y="11"/>
                  </a:cubicBezTo>
                  <a:cubicBezTo>
                    <a:pt x="71" y="10"/>
                    <a:pt x="71" y="10"/>
                    <a:pt x="71" y="10"/>
                  </a:cubicBezTo>
                  <a:cubicBezTo>
                    <a:pt x="71" y="4"/>
                    <a:pt x="67" y="0"/>
                    <a:pt x="62" y="0"/>
                  </a:cubicBezTo>
                  <a:close/>
                </a:path>
              </a:pathLst>
            </a:custGeom>
            <a:solidFill>
              <a:schemeClr val="accent1"/>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512" name="Google Shape;512;p26"/>
            <p:cNvSpPr/>
            <p:nvPr/>
          </p:nvSpPr>
          <p:spPr>
            <a:xfrm>
              <a:off x="7346801" y="2416015"/>
              <a:ext cx="184547" cy="185738"/>
            </a:xfrm>
            <a:prstGeom prst="ellipse">
              <a:avLst/>
            </a:prstGeom>
            <a:solidFill>
              <a:schemeClr val="accent1"/>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513" name="Google Shape;513;p26"/>
            <p:cNvSpPr/>
            <p:nvPr/>
          </p:nvSpPr>
          <p:spPr>
            <a:xfrm>
              <a:off x="7896869" y="2644616"/>
              <a:ext cx="223838" cy="384572"/>
            </a:xfrm>
            <a:custGeom>
              <a:rect b="b" l="l" r="r" t="t"/>
              <a:pathLst>
                <a:path extrusionOk="0" h="89" w="52">
                  <a:moveTo>
                    <a:pt x="52" y="84"/>
                  </a:moveTo>
                  <a:cubicBezTo>
                    <a:pt x="52" y="87"/>
                    <a:pt x="50" y="89"/>
                    <a:pt x="47" y="89"/>
                  </a:cubicBezTo>
                  <a:cubicBezTo>
                    <a:pt x="5" y="89"/>
                    <a:pt x="5" y="89"/>
                    <a:pt x="5" y="89"/>
                  </a:cubicBezTo>
                  <a:cubicBezTo>
                    <a:pt x="2" y="89"/>
                    <a:pt x="0" y="87"/>
                    <a:pt x="0" y="84"/>
                  </a:cubicBezTo>
                  <a:cubicBezTo>
                    <a:pt x="0" y="5"/>
                    <a:pt x="0" y="5"/>
                    <a:pt x="0" y="5"/>
                  </a:cubicBezTo>
                  <a:cubicBezTo>
                    <a:pt x="0" y="2"/>
                    <a:pt x="2" y="0"/>
                    <a:pt x="5" y="0"/>
                  </a:cubicBezTo>
                  <a:cubicBezTo>
                    <a:pt x="47" y="0"/>
                    <a:pt x="47" y="0"/>
                    <a:pt x="47" y="0"/>
                  </a:cubicBezTo>
                  <a:cubicBezTo>
                    <a:pt x="50" y="0"/>
                    <a:pt x="52" y="2"/>
                    <a:pt x="52" y="5"/>
                  </a:cubicBezTo>
                  <a:lnTo>
                    <a:pt x="52" y="84"/>
                  </a:lnTo>
                  <a:close/>
                </a:path>
              </a:pathLst>
            </a:custGeom>
            <a:solidFill>
              <a:schemeClr val="accent1"/>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514" name="Google Shape;514;p26"/>
            <p:cNvSpPr/>
            <p:nvPr/>
          </p:nvSpPr>
          <p:spPr>
            <a:xfrm>
              <a:off x="7896870" y="2972038"/>
              <a:ext cx="98822" cy="491729"/>
            </a:xfrm>
            <a:custGeom>
              <a:rect b="b" l="l" r="r" t="t"/>
              <a:pathLst>
                <a:path extrusionOk="0" h="114" w="23">
                  <a:moveTo>
                    <a:pt x="23" y="109"/>
                  </a:moveTo>
                  <a:cubicBezTo>
                    <a:pt x="23" y="112"/>
                    <a:pt x="21" y="114"/>
                    <a:pt x="19" y="114"/>
                  </a:cubicBezTo>
                  <a:cubicBezTo>
                    <a:pt x="5" y="114"/>
                    <a:pt x="5" y="114"/>
                    <a:pt x="5" y="114"/>
                  </a:cubicBezTo>
                  <a:cubicBezTo>
                    <a:pt x="2" y="114"/>
                    <a:pt x="0" y="112"/>
                    <a:pt x="0" y="109"/>
                  </a:cubicBezTo>
                  <a:cubicBezTo>
                    <a:pt x="0" y="5"/>
                    <a:pt x="0" y="5"/>
                    <a:pt x="0" y="5"/>
                  </a:cubicBezTo>
                  <a:cubicBezTo>
                    <a:pt x="0" y="2"/>
                    <a:pt x="2" y="0"/>
                    <a:pt x="5" y="0"/>
                  </a:cubicBezTo>
                  <a:cubicBezTo>
                    <a:pt x="19" y="0"/>
                    <a:pt x="19" y="0"/>
                    <a:pt x="19" y="0"/>
                  </a:cubicBezTo>
                  <a:cubicBezTo>
                    <a:pt x="21" y="0"/>
                    <a:pt x="23" y="2"/>
                    <a:pt x="23" y="5"/>
                  </a:cubicBezTo>
                  <a:lnTo>
                    <a:pt x="23" y="109"/>
                  </a:lnTo>
                  <a:close/>
                </a:path>
              </a:pathLst>
            </a:custGeom>
            <a:solidFill>
              <a:schemeClr val="accent1"/>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515" name="Google Shape;515;p26"/>
            <p:cNvSpPr/>
            <p:nvPr/>
          </p:nvSpPr>
          <p:spPr>
            <a:xfrm>
              <a:off x="8018313" y="2972038"/>
              <a:ext cx="102394" cy="491729"/>
            </a:xfrm>
            <a:custGeom>
              <a:rect b="b" l="l" r="r" t="t"/>
              <a:pathLst>
                <a:path extrusionOk="0" h="114" w="24">
                  <a:moveTo>
                    <a:pt x="24" y="109"/>
                  </a:moveTo>
                  <a:cubicBezTo>
                    <a:pt x="24" y="112"/>
                    <a:pt x="22" y="114"/>
                    <a:pt x="19" y="114"/>
                  </a:cubicBezTo>
                  <a:cubicBezTo>
                    <a:pt x="5" y="114"/>
                    <a:pt x="5" y="114"/>
                    <a:pt x="5" y="114"/>
                  </a:cubicBezTo>
                  <a:cubicBezTo>
                    <a:pt x="3" y="114"/>
                    <a:pt x="0" y="112"/>
                    <a:pt x="0" y="109"/>
                  </a:cubicBezTo>
                  <a:cubicBezTo>
                    <a:pt x="0" y="5"/>
                    <a:pt x="0" y="5"/>
                    <a:pt x="0" y="5"/>
                  </a:cubicBezTo>
                  <a:cubicBezTo>
                    <a:pt x="0" y="2"/>
                    <a:pt x="3" y="0"/>
                    <a:pt x="5" y="0"/>
                  </a:cubicBezTo>
                  <a:cubicBezTo>
                    <a:pt x="19" y="0"/>
                    <a:pt x="19" y="0"/>
                    <a:pt x="19" y="0"/>
                  </a:cubicBezTo>
                  <a:cubicBezTo>
                    <a:pt x="22" y="0"/>
                    <a:pt x="24" y="2"/>
                    <a:pt x="24" y="5"/>
                  </a:cubicBezTo>
                  <a:lnTo>
                    <a:pt x="24" y="109"/>
                  </a:lnTo>
                  <a:close/>
                </a:path>
              </a:pathLst>
            </a:custGeom>
            <a:solidFill>
              <a:schemeClr val="accent1"/>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516" name="Google Shape;516;p26"/>
            <p:cNvSpPr/>
            <p:nvPr/>
          </p:nvSpPr>
          <p:spPr>
            <a:xfrm>
              <a:off x="8034981" y="2627947"/>
              <a:ext cx="176213" cy="150019"/>
            </a:xfrm>
            <a:custGeom>
              <a:rect b="b" l="l" r="r" t="t"/>
              <a:pathLst>
                <a:path extrusionOk="0" h="35" w="41">
                  <a:moveTo>
                    <a:pt x="36" y="35"/>
                  </a:moveTo>
                  <a:cubicBezTo>
                    <a:pt x="39" y="31"/>
                    <a:pt x="41" y="26"/>
                    <a:pt x="41" y="21"/>
                  </a:cubicBezTo>
                  <a:cubicBezTo>
                    <a:pt x="41" y="10"/>
                    <a:pt x="32" y="0"/>
                    <a:pt x="20" y="0"/>
                  </a:cubicBezTo>
                  <a:cubicBezTo>
                    <a:pt x="9" y="0"/>
                    <a:pt x="0" y="10"/>
                    <a:pt x="0" y="21"/>
                  </a:cubicBezTo>
                  <a:cubicBezTo>
                    <a:pt x="0" y="26"/>
                    <a:pt x="2" y="31"/>
                    <a:pt x="5" y="35"/>
                  </a:cubicBezTo>
                  <a:lnTo>
                    <a:pt x="36" y="35"/>
                  </a:lnTo>
                  <a:close/>
                </a:path>
              </a:pathLst>
            </a:custGeom>
            <a:solidFill>
              <a:schemeClr val="accent1"/>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517" name="Google Shape;517;p26"/>
            <p:cNvSpPr/>
            <p:nvPr/>
          </p:nvSpPr>
          <p:spPr>
            <a:xfrm>
              <a:off x="7806381" y="2627947"/>
              <a:ext cx="177404" cy="150019"/>
            </a:xfrm>
            <a:custGeom>
              <a:rect b="b" l="l" r="r" t="t"/>
              <a:pathLst>
                <a:path extrusionOk="0" h="35" w="41">
                  <a:moveTo>
                    <a:pt x="36" y="35"/>
                  </a:moveTo>
                  <a:cubicBezTo>
                    <a:pt x="39" y="31"/>
                    <a:pt x="41" y="26"/>
                    <a:pt x="41" y="21"/>
                  </a:cubicBezTo>
                  <a:cubicBezTo>
                    <a:pt x="41" y="10"/>
                    <a:pt x="32" y="0"/>
                    <a:pt x="20" y="0"/>
                  </a:cubicBezTo>
                  <a:cubicBezTo>
                    <a:pt x="9" y="0"/>
                    <a:pt x="0" y="10"/>
                    <a:pt x="0" y="21"/>
                  </a:cubicBezTo>
                  <a:cubicBezTo>
                    <a:pt x="0" y="26"/>
                    <a:pt x="2" y="31"/>
                    <a:pt x="5" y="35"/>
                  </a:cubicBezTo>
                  <a:lnTo>
                    <a:pt x="36" y="35"/>
                  </a:lnTo>
                  <a:close/>
                </a:path>
              </a:pathLst>
            </a:custGeom>
            <a:solidFill>
              <a:schemeClr val="accent1"/>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518" name="Google Shape;518;p26"/>
            <p:cNvSpPr/>
            <p:nvPr/>
          </p:nvSpPr>
          <p:spPr>
            <a:xfrm>
              <a:off x="7806382" y="2700576"/>
              <a:ext cx="69056" cy="350044"/>
            </a:xfrm>
            <a:custGeom>
              <a:rect b="b" l="l" r="r" t="t"/>
              <a:pathLst>
                <a:path extrusionOk="0" h="81" w="16">
                  <a:moveTo>
                    <a:pt x="16" y="76"/>
                  </a:moveTo>
                  <a:cubicBezTo>
                    <a:pt x="16" y="79"/>
                    <a:pt x="14" y="81"/>
                    <a:pt x="12" y="81"/>
                  </a:cubicBezTo>
                  <a:cubicBezTo>
                    <a:pt x="4" y="81"/>
                    <a:pt x="4" y="81"/>
                    <a:pt x="4" y="81"/>
                  </a:cubicBezTo>
                  <a:cubicBezTo>
                    <a:pt x="2" y="81"/>
                    <a:pt x="0" y="79"/>
                    <a:pt x="0" y="76"/>
                  </a:cubicBezTo>
                  <a:cubicBezTo>
                    <a:pt x="0" y="5"/>
                    <a:pt x="0" y="5"/>
                    <a:pt x="0" y="5"/>
                  </a:cubicBezTo>
                  <a:cubicBezTo>
                    <a:pt x="0" y="2"/>
                    <a:pt x="2" y="0"/>
                    <a:pt x="4" y="0"/>
                  </a:cubicBezTo>
                  <a:cubicBezTo>
                    <a:pt x="12" y="0"/>
                    <a:pt x="12" y="0"/>
                    <a:pt x="12" y="0"/>
                  </a:cubicBezTo>
                  <a:cubicBezTo>
                    <a:pt x="14" y="0"/>
                    <a:pt x="16" y="2"/>
                    <a:pt x="16" y="5"/>
                  </a:cubicBezTo>
                  <a:lnTo>
                    <a:pt x="16" y="76"/>
                  </a:lnTo>
                  <a:close/>
                </a:path>
              </a:pathLst>
            </a:custGeom>
            <a:solidFill>
              <a:schemeClr val="accent1"/>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519" name="Google Shape;519;p26"/>
            <p:cNvSpPr/>
            <p:nvPr/>
          </p:nvSpPr>
          <p:spPr>
            <a:xfrm>
              <a:off x="8142138" y="2700576"/>
              <a:ext cx="69056" cy="350044"/>
            </a:xfrm>
            <a:custGeom>
              <a:rect b="b" l="l" r="r" t="t"/>
              <a:pathLst>
                <a:path extrusionOk="0" h="81" w="16">
                  <a:moveTo>
                    <a:pt x="16" y="76"/>
                  </a:moveTo>
                  <a:cubicBezTo>
                    <a:pt x="16" y="79"/>
                    <a:pt x="14" y="81"/>
                    <a:pt x="12" y="81"/>
                  </a:cubicBezTo>
                  <a:cubicBezTo>
                    <a:pt x="4" y="81"/>
                    <a:pt x="4" y="81"/>
                    <a:pt x="4" y="81"/>
                  </a:cubicBezTo>
                  <a:cubicBezTo>
                    <a:pt x="2" y="81"/>
                    <a:pt x="0" y="79"/>
                    <a:pt x="0" y="76"/>
                  </a:cubicBezTo>
                  <a:cubicBezTo>
                    <a:pt x="0" y="5"/>
                    <a:pt x="0" y="5"/>
                    <a:pt x="0" y="5"/>
                  </a:cubicBezTo>
                  <a:cubicBezTo>
                    <a:pt x="0" y="2"/>
                    <a:pt x="2" y="0"/>
                    <a:pt x="4" y="0"/>
                  </a:cubicBezTo>
                  <a:cubicBezTo>
                    <a:pt x="12" y="0"/>
                    <a:pt x="12" y="0"/>
                    <a:pt x="12" y="0"/>
                  </a:cubicBezTo>
                  <a:cubicBezTo>
                    <a:pt x="14" y="0"/>
                    <a:pt x="16" y="2"/>
                    <a:pt x="16" y="5"/>
                  </a:cubicBezTo>
                  <a:lnTo>
                    <a:pt x="16" y="76"/>
                  </a:lnTo>
                  <a:close/>
                </a:path>
              </a:pathLst>
            </a:custGeom>
            <a:solidFill>
              <a:schemeClr val="accent1"/>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520" name="Google Shape;520;p26"/>
            <p:cNvSpPr/>
            <p:nvPr/>
          </p:nvSpPr>
          <p:spPr>
            <a:xfrm>
              <a:off x="7854007" y="2627947"/>
              <a:ext cx="305991" cy="85725"/>
            </a:xfrm>
            <a:custGeom>
              <a:rect b="b" l="l" r="r" t="t"/>
              <a:pathLst>
                <a:path extrusionOk="0" h="20" w="71">
                  <a:moveTo>
                    <a:pt x="62" y="0"/>
                  </a:moveTo>
                  <a:cubicBezTo>
                    <a:pt x="51" y="0"/>
                    <a:pt x="51" y="0"/>
                    <a:pt x="51" y="0"/>
                  </a:cubicBezTo>
                  <a:cubicBezTo>
                    <a:pt x="48" y="0"/>
                    <a:pt x="43" y="3"/>
                    <a:pt x="36" y="3"/>
                  </a:cubicBezTo>
                  <a:cubicBezTo>
                    <a:pt x="29" y="3"/>
                    <a:pt x="25" y="0"/>
                    <a:pt x="21" y="0"/>
                  </a:cubicBezTo>
                  <a:cubicBezTo>
                    <a:pt x="10" y="0"/>
                    <a:pt x="10" y="0"/>
                    <a:pt x="10" y="0"/>
                  </a:cubicBezTo>
                  <a:cubicBezTo>
                    <a:pt x="5" y="0"/>
                    <a:pt x="0" y="4"/>
                    <a:pt x="0" y="10"/>
                  </a:cubicBezTo>
                  <a:cubicBezTo>
                    <a:pt x="0" y="11"/>
                    <a:pt x="0" y="11"/>
                    <a:pt x="0" y="11"/>
                  </a:cubicBezTo>
                  <a:cubicBezTo>
                    <a:pt x="0" y="16"/>
                    <a:pt x="5" y="20"/>
                    <a:pt x="10" y="20"/>
                  </a:cubicBezTo>
                  <a:cubicBezTo>
                    <a:pt x="62" y="20"/>
                    <a:pt x="62" y="20"/>
                    <a:pt x="62" y="20"/>
                  </a:cubicBezTo>
                  <a:cubicBezTo>
                    <a:pt x="67" y="20"/>
                    <a:pt x="71" y="16"/>
                    <a:pt x="71" y="11"/>
                  </a:cubicBezTo>
                  <a:cubicBezTo>
                    <a:pt x="71" y="10"/>
                    <a:pt x="71" y="10"/>
                    <a:pt x="71" y="10"/>
                  </a:cubicBezTo>
                  <a:cubicBezTo>
                    <a:pt x="71" y="4"/>
                    <a:pt x="67" y="0"/>
                    <a:pt x="62" y="0"/>
                  </a:cubicBezTo>
                  <a:close/>
                </a:path>
              </a:pathLst>
            </a:custGeom>
            <a:solidFill>
              <a:schemeClr val="accent1"/>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sp>
          <p:nvSpPr>
            <p:cNvPr id="521" name="Google Shape;521;p26"/>
            <p:cNvSpPr/>
            <p:nvPr/>
          </p:nvSpPr>
          <p:spPr>
            <a:xfrm>
              <a:off x="7914729" y="2416015"/>
              <a:ext cx="184547" cy="185738"/>
            </a:xfrm>
            <a:prstGeom prst="ellipse">
              <a:avLst/>
            </a:prstGeom>
            <a:solidFill>
              <a:schemeClr val="accent1"/>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Libre Franklin Medium"/>
                <a:ea typeface="Libre Franklin Medium"/>
                <a:cs typeface="Libre Franklin Medium"/>
                <a:sym typeface="Libre Franklin Medium"/>
              </a:endParaRPr>
            </a:p>
          </p:txBody>
        </p:sp>
      </p:grpSp>
      <p:sp>
        <p:nvSpPr>
          <p:cNvPr id="522" name="Google Shape;522;p26"/>
          <p:cNvSpPr txBox="1"/>
          <p:nvPr/>
        </p:nvSpPr>
        <p:spPr>
          <a:xfrm>
            <a:off x="1232941" y="2521356"/>
            <a:ext cx="2327672" cy="1015663"/>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tr-TR" sz="6000">
                <a:solidFill>
                  <a:schemeClr val="dk1"/>
                </a:solidFill>
                <a:latin typeface="Libre Franklin Medium"/>
                <a:ea typeface="Libre Franklin Medium"/>
                <a:cs typeface="Libre Franklin Medium"/>
                <a:sym typeface="Libre Franklin Medium"/>
              </a:rPr>
              <a:t>63%</a:t>
            </a:r>
            <a:endParaRPr sz="6000">
              <a:solidFill>
                <a:schemeClr val="dk1"/>
              </a:solidFill>
              <a:latin typeface="Libre Franklin Medium"/>
              <a:ea typeface="Libre Franklin Medium"/>
              <a:cs typeface="Libre Franklin Medium"/>
              <a:sym typeface="Libre Franklin Medium"/>
            </a:endParaRPr>
          </a:p>
        </p:txBody>
      </p:sp>
      <p:sp>
        <p:nvSpPr>
          <p:cNvPr id="523" name="Google Shape;523;p26"/>
          <p:cNvSpPr/>
          <p:nvPr/>
        </p:nvSpPr>
        <p:spPr>
          <a:xfrm>
            <a:off x="1206215" y="3837053"/>
            <a:ext cx="7063854" cy="827178"/>
          </a:xfrm>
          <a:prstGeom prst="rect">
            <a:avLst/>
          </a:prstGeom>
          <a:noFill/>
          <a:ln>
            <a:noFill/>
          </a:ln>
        </p:spPr>
        <p:txBody>
          <a:bodyPr anchorCtr="0" anchor="t" bIns="32375" lIns="72000" spcFirstLastPara="1" rIns="72000" wrap="square" tIns="32375">
            <a:noAutofit/>
          </a:bodyPr>
          <a:lstStyle/>
          <a:p>
            <a:pPr indent="0" lvl="0" marL="0" marR="0" rtl="0" algn="just">
              <a:lnSpc>
                <a:spcPct val="150000"/>
              </a:lnSpc>
              <a:spcBef>
                <a:spcPts val="0"/>
              </a:spcBef>
              <a:spcAft>
                <a:spcPts val="0"/>
              </a:spcAft>
              <a:buNone/>
            </a:pPr>
            <a:r>
              <a:rPr lang="tr-TR" sz="1100">
                <a:solidFill>
                  <a:srgbClr val="34495E"/>
                </a:solidFill>
                <a:latin typeface="Libre Franklin Medium"/>
                <a:ea typeface="Libre Franklin Medium"/>
                <a:cs typeface="Libre Franklin Medium"/>
                <a:sym typeface="Libre Franklin Medium"/>
              </a:rPr>
              <a:t>Be not afraid of going slowly, be afraid only of standing still  Everybody has three chars ; the one is come out ,the one is owned ,the one is thought to have. You can’t change what’s going on around you until you start changing what’s going on with you.</a:t>
            </a:r>
            <a:endParaRPr sz="1100">
              <a:solidFill>
                <a:srgbClr val="34495E"/>
              </a:solidFill>
              <a:latin typeface="Libre Franklin Medium"/>
              <a:ea typeface="Libre Franklin Medium"/>
              <a:cs typeface="Libre Franklin Medium"/>
              <a:sym typeface="Libre Franklin Medium"/>
            </a:endParaRPr>
          </a:p>
        </p:txBody>
      </p:sp>
      <p:sp>
        <p:nvSpPr>
          <p:cNvPr id="524" name="Google Shape;524;p26"/>
          <p:cNvSpPr txBox="1"/>
          <p:nvPr>
            <p:ph type="title"/>
          </p:nvPr>
        </p:nvSpPr>
        <p:spPr>
          <a:xfrm>
            <a:off x="180975" y="38100"/>
            <a:ext cx="7886700" cy="530225"/>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lt1"/>
              </a:buClr>
              <a:buSzPts val="2400"/>
              <a:buFont typeface="Libre Franklin Medium"/>
              <a:buNone/>
            </a:pPr>
            <a:r>
              <a:t/>
            </a:r>
            <a:endParaRPr/>
          </a:p>
        </p:txBody>
      </p:sp>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8">
                                  <p:stCondLst>
                                    <p:cond delay="0"/>
                                  </p:stCondLst>
                                  <p:childTnLst>
                                    <p:set>
                                      <p:cBhvr>
                                        <p:cTn dur="1" fill="hold">
                                          <p:stCondLst>
                                            <p:cond delay="0"/>
                                          </p:stCondLst>
                                        </p:cTn>
                                        <p:tgtEl>
                                          <p:spTgt spid="357"/>
                                        </p:tgtEl>
                                        <p:attrNameLst>
                                          <p:attrName>style.visibility</p:attrName>
                                        </p:attrNameLst>
                                      </p:cBhvr>
                                      <p:to>
                                        <p:strVal val="visible"/>
                                      </p:to>
                                    </p:set>
                                    <p:anim calcmode="lin" valueType="num">
                                      <p:cBhvr additive="base">
                                        <p:cTn dur="750"/>
                                        <p:tgtEl>
                                          <p:spTgt spid="357"/>
                                        </p:tgtEl>
                                        <p:attrNameLst>
                                          <p:attrName>ppt_x</p:attrName>
                                        </p:attrNameLst>
                                      </p:cBhvr>
                                      <p:tavLst>
                                        <p:tav fmla="" tm="0">
                                          <p:val>
                                            <p:strVal val="#ppt_x-1"/>
                                          </p:val>
                                        </p:tav>
                                        <p:tav fmla="" tm="100000">
                                          <p:val>
                                            <p:strVal val="#ppt_x"/>
                                          </p:val>
                                        </p:tav>
                                      </p:tavLst>
                                    </p:anim>
                                  </p:childTnLst>
                                </p:cTn>
                              </p:par>
                            </p:childTnLst>
                          </p:cTn>
                        </p:par>
                        <p:par>
                          <p:cTn fill="hold">
                            <p:stCondLst>
                              <p:cond delay="750"/>
                            </p:stCondLst>
                            <p:childTnLst>
                              <p:par>
                                <p:cTn fill="hold" nodeType="afterEffect" presetClass="entr" presetID="10" presetSubtype="0">
                                  <p:stCondLst>
                                    <p:cond delay="0"/>
                                  </p:stCondLst>
                                  <p:childTnLst>
                                    <p:set>
                                      <p:cBhvr>
                                        <p:cTn dur="1" fill="hold">
                                          <p:stCondLst>
                                            <p:cond delay="0"/>
                                          </p:stCondLst>
                                        </p:cTn>
                                        <p:tgtEl>
                                          <p:spTgt spid="439"/>
                                        </p:tgtEl>
                                        <p:attrNameLst>
                                          <p:attrName>style.visibility</p:attrName>
                                        </p:attrNameLst>
                                      </p:cBhvr>
                                      <p:to>
                                        <p:strVal val="visible"/>
                                      </p:to>
                                    </p:set>
                                    <p:animEffect filter="fade" transition="in">
                                      <p:cBhvr>
                                        <p:cTn dur="1000"/>
                                        <p:tgtEl>
                                          <p:spTgt spid="439"/>
                                        </p:tgtEl>
                                      </p:cBhvr>
                                    </p:animEffect>
                                  </p:childTnLst>
                                </p:cTn>
                              </p:par>
                              <p:par>
                                <p:cTn fill="hold" nodeType="withEffect" presetClass="entr" presetID="10" presetSubtype="0">
                                  <p:stCondLst>
                                    <p:cond delay="0"/>
                                  </p:stCondLst>
                                  <p:childTnLst>
                                    <p:set>
                                      <p:cBhvr>
                                        <p:cTn dur="1" fill="hold">
                                          <p:stCondLst>
                                            <p:cond delay="0"/>
                                          </p:stCondLst>
                                        </p:cTn>
                                        <p:tgtEl>
                                          <p:spTgt spid="476"/>
                                        </p:tgtEl>
                                        <p:attrNameLst>
                                          <p:attrName>style.visibility</p:attrName>
                                        </p:attrNameLst>
                                      </p:cBhvr>
                                      <p:to>
                                        <p:strVal val="visible"/>
                                      </p:to>
                                    </p:set>
                                    <p:animEffect filter="fade" transition="in">
                                      <p:cBhvr>
                                        <p:cTn dur="1000"/>
                                        <p:tgtEl>
                                          <p:spTgt spid="476"/>
                                        </p:tgtEl>
                                      </p:cBhvr>
                                    </p:animEffect>
                                  </p:childTnLst>
                                </p:cTn>
                              </p:par>
                            </p:childTnLst>
                          </p:cTn>
                        </p:par>
                        <p:par>
                          <p:cTn fill="hold">
                            <p:stCondLst>
                              <p:cond delay="1750"/>
                            </p:stCondLst>
                            <p:childTnLst>
                              <p:par>
                                <p:cTn fill="hold" nodeType="afterEffect" presetClass="entr" presetID="10" presetSubtype="0">
                                  <p:stCondLst>
                                    <p:cond delay="0"/>
                                  </p:stCondLst>
                                  <p:childTnLst>
                                    <p:set>
                                      <p:cBhvr>
                                        <p:cTn dur="1" fill="hold">
                                          <p:stCondLst>
                                            <p:cond delay="0"/>
                                          </p:stCondLst>
                                        </p:cTn>
                                        <p:tgtEl>
                                          <p:spTgt spid="522"/>
                                        </p:tgtEl>
                                        <p:attrNameLst>
                                          <p:attrName>style.visibility</p:attrName>
                                        </p:attrNameLst>
                                      </p:cBhvr>
                                      <p:to>
                                        <p:strVal val="visible"/>
                                      </p:to>
                                    </p:set>
                                    <p:animEffect filter="fade" transition="in">
                                      <p:cBhvr>
                                        <p:cTn dur="1000"/>
                                        <p:tgtEl>
                                          <p:spTgt spid="522"/>
                                        </p:tgtEl>
                                      </p:cBhvr>
                                    </p:animEffect>
                                  </p:childTnLst>
                                </p:cTn>
                              </p:par>
                            </p:childTnLst>
                          </p:cTn>
                        </p:par>
                        <p:par>
                          <p:cTn fill="hold">
                            <p:stCondLst>
                              <p:cond delay="2750"/>
                            </p:stCondLst>
                            <p:childTnLst>
                              <p:par>
                                <p:cTn fill="hold" nodeType="afterEffect" presetClass="entr" presetID="10" presetSubtype="0">
                                  <p:stCondLst>
                                    <p:cond delay="0"/>
                                  </p:stCondLst>
                                  <p:childTnLst>
                                    <p:set>
                                      <p:cBhvr>
                                        <p:cTn dur="1" fill="hold">
                                          <p:stCondLst>
                                            <p:cond delay="0"/>
                                          </p:stCondLst>
                                        </p:cTn>
                                        <p:tgtEl>
                                          <p:spTgt spid="523"/>
                                        </p:tgtEl>
                                        <p:attrNameLst>
                                          <p:attrName>style.visibility</p:attrName>
                                        </p:attrNameLst>
                                      </p:cBhvr>
                                      <p:to>
                                        <p:strVal val="visible"/>
                                      </p:to>
                                    </p:set>
                                    <p:animEffect filter="fade" transition="in">
                                      <p:cBhvr>
                                        <p:cTn dur="1000"/>
                                        <p:tgtEl>
                                          <p:spTgt spid="52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9" name="Shape 529"/>
        <p:cNvGrpSpPr/>
        <p:nvPr/>
      </p:nvGrpSpPr>
      <p:grpSpPr>
        <a:xfrm>
          <a:off x="0" y="0"/>
          <a:ext cx="0" cy="0"/>
          <a:chOff x="0" y="0"/>
          <a:chExt cx="0" cy="0"/>
        </a:xfrm>
      </p:grpSpPr>
      <p:sp>
        <p:nvSpPr>
          <p:cNvPr id="530" name="Google Shape;530;p27"/>
          <p:cNvSpPr/>
          <p:nvPr/>
        </p:nvSpPr>
        <p:spPr>
          <a:xfrm rot="10800000">
            <a:off x="3674792" y="4513202"/>
            <a:ext cx="4846872" cy="648548"/>
          </a:xfrm>
          <a:prstGeom prst="ellipse">
            <a:avLst/>
          </a:prstGeom>
          <a:gradFill>
            <a:gsLst>
              <a:gs pos="0">
                <a:srgbClr val="000000"/>
              </a:gs>
              <a:gs pos="100000">
                <a:srgbClr val="EEECE1">
                  <a:alpha val="0"/>
                </a:srgbClr>
              </a:gs>
            </a:gsLst>
            <a:path path="circle">
              <a:fillToRect b="50%" l="50%" r="50%" t="50%"/>
            </a:path>
            <a:tileRect/>
          </a:gradFill>
          <a:ln>
            <a:noFill/>
          </a:ln>
        </p:spPr>
        <p:txBody>
          <a:bodyPr anchorCtr="0" anchor="ctr" bIns="34275" lIns="68550" spcFirstLastPara="1" rIns="68550" wrap="square" tIns="34275">
            <a:noAutofit/>
          </a:bodyPr>
          <a:lstStyle/>
          <a:p>
            <a:pPr indent="0" lvl="0" marL="0" marR="0" rtl="0" algn="l">
              <a:spcBef>
                <a:spcPts val="0"/>
              </a:spcBef>
              <a:spcAft>
                <a:spcPts val="0"/>
              </a:spcAft>
              <a:buNone/>
            </a:pPr>
            <a:r>
              <a:t/>
            </a:r>
            <a:endParaRPr sz="1350">
              <a:solidFill>
                <a:srgbClr val="000000"/>
              </a:solidFill>
              <a:latin typeface="Libre Franklin Medium"/>
              <a:ea typeface="Libre Franklin Medium"/>
              <a:cs typeface="Libre Franklin Medium"/>
              <a:sym typeface="Libre Franklin Medium"/>
            </a:endParaRPr>
          </a:p>
        </p:txBody>
      </p:sp>
      <p:sp>
        <p:nvSpPr>
          <p:cNvPr id="531" name="Google Shape;531;p27"/>
          <p:cNvSpPr/>
          <p:nvPr/>
        </p:nvSpPr>
        <p:spPr>
          <a:xfrm>
            <a:off x="6049419" y="2683445"/>
            <a:ext cx="128570" cy="2156221"/>
          </a:xfrm>
          <a:prstGeom prst="rect">
            <a:avLst/>
          </a:prstGeom>
          <a:gradFill>
            <a:gsLst>
              <a:gs pos="0">
                <a:srgbClr val="FFFFFF"/>
              </a:gs>
              <a:gs pos="100000">
                <a:srgbClr val="000000"/>
              </a:gs>
            </a:gsLst>
            <a:lin ang="0" scaled="0"/>
          </a:gradFill>
          <a:ln>
            <a:noFill/>
          </a:ln>
        </p:spPr>
        <p:txBody>
          <a:bodyPr anchorCtr="0" anchor="t" bIns="45700" lIns="91400" spcFirstLastPara="1" rIns="91400" wrap="square" tIns="45700">
            <a:noAutofit/>
          </a:bodyPr>
          <a:lstStyle/>
          <a:p>
            <a:pPr indent="0" lvl="0" marL="0" marR="0" rtl="0" algn="l">
              <a:spcBef>
                <a:spcPts val="0"/>
              </a:spcBef>
              <a:spcAft>
                <a:spcPts val="0"/>
              </a:spcAft>
              <a:buNone/>
            </a:pPr>
            <a:r>
              <a:t/>
            </a:r>
            <a:endParaRPr sz="1500">
              <a:solidFill>
                <a:srgbClr val="000000"/>
              </a:solidFill>
              <a:latin typeface="Libre Franklin Medium"/>
              <a:ea typeface="Libre Franklin Medium"/>
              <a:cs typeface="Libre Franklin Medium"/>
              <a:sym typeface="Libre Franklin Medium"/>
            </a:endParaRPr>
          </a:p>
        </p:txBody>
      </p:sp>
      <p:grpSp>
        <p:nvGrpSpPr>
          <p:cNvPr id="532" name="Google Shape;532;p27"/>
          <p:cNvGrpSpPr/>
          <p:nvPr/>
        </p:nvGrpSpPr>
        <p:grpSpPr>
          <a:xfrm>
            <a:off x="4231581" y="824878"/>
            <a:ext cx="3771391" cy="3692128"/>
            <a:chOff x="2238026" y="1162668"/>
            <a:chExt cx="5028877" cy="4922375"/>
          </a:xfrm>
        </p:grpSpPr>
        <p:sp>
          <p:nvSpPr>
            <p:cNvPr id="533" name="Google Shape;533;p27"/>
            <p:cNvSpPr/>
            <p:nvPr/>
          </p:nvSpPr>
          <p:spPr>
            <a:xfrm>
              <a:off x="4756562" y="2942263"/>
              <a:ext cx="2510341" cy="2003069"/>
            </a:xfrm>
            <a:custGeom>
              <a:rect b="b" l="l" r="r" t="t"/>
              <a:pathLst>
                <a:path extrusionOk="0" h="799" w="1002">
                  <a:moveTo>
                    <a:pt x="983" y="760"/>
                  </a:moveTo>
                  <a:cubicBezTo>
                    <a:pt x="964" y="722"/>
                    <a:pt x="828" y="324"/>
                    <a:pt x="763" y="226"/>
                  </a:cubicBezTo>
                  <a:cubicBezTo>
                    <a:pt x="696" y="126"/>
                    <a:pt x="433" y="0"/>
                    <a:pt x="433" y="0"/>
                  </a:cubicBezTo>
                  <a:cubicBezTo>
                    <a:pt x="8" y="249"/>
                    <a:pt x="8" y="249"/>
                    <a:pt x="8" y="249"/>
                  </a:cubicBezTo>
                  <a:cubicBezTo>
                    <a:pt x="0" y="256"/>
                    <a:pt x="0" y="256"/>
                    <a:pt x="0" y="256"/>
                  </a:cubicBezTo>
                  <a:cubicBezTo>
                    <a:pt x="0" y="256"/>
                    <a:pt x="355" y="459"/>
                    <a:pt x="513" y="533"/>
                  </a:cubicBezTo>
                  <a:cubicBezTo>
                    <a:pt x="671" y="608"/>
                    <a:pt x="963" y="779"/>
                    <a:pt x="963" y="779"/>
                  </a:cubicBezTo>
                  <a:cubicBezTo>
                    <a:pt x="963" y="779"/>
                    <a:pt x="1002" y="799"/>
                    <a:pt x="983" y="760"/>
                  </a:cubicBezTo>
                  <a:close/>
                </a:path>
              </a:pathLst>
            </a:custGeom>
            <a:solidFill>
              <a:srgbClr val="DB782B"/>
            </a:solidFill>
            <a:ln>
              <a:noFill/>
            </a:ln>
          </p:spPr>
          <p:txBody>
            <a:bodyPr anchorCtr="0" anchor="t" bIns="60925" lIns="121875" spcFirstLastPara="1" rIns="121875" wrap="square" tIns="60925">
              <a:noAutofit/>
            </a:bodyPr>
            <a:lstStyle/>
            <a:p>
              <a:pPr indent="0" lvl="0" marL="0" marR="0" rtl="0" algn="l">
                <a:spcBef>
                  <a:spcPts val="0"/>
                </a:spcBef>
                <a:spcAft>
                  <a:spcPts val="0"/>
                </a:spcAft>
                <a:buNone/>
              </a:pPr>
              <a:r>
                <a:t/>
              </a:r>
              <a:endParaRPr b="1" sz="1799">
                <a:solidFill>
                  <a:srgbClr val="000000"/>
                </a:solidFill>
                <a:latin typeface="Libre Franklin Medium"/>
                <a:ea typeface="Libre Franklin Medium"/>
                <a:cs typeface="Libre Franklin Medium"/>
                <a:sym typeface="Libre Franklin Medium"/>
              </a:endParaRPr>
            </a:p>
          </p:txBody>
        </p:sp>
        <p:sp>
          <p:nvSpPr>
            <p:cNvPr id="534" name="Google Shape;534;p27"/>
            <p:cNvSpPr/>
            <p:nvPr/>
          </p:nvSpPr>
          <p:spPr>
            <a:xfrm>
              <a:off x="3322021" y="3574595"/>
              <a:ext cx="2074423" cy="2510448"/>
            </a:xfrm>
            <a:custGeom>
              <a:rect b="b" l="l" r="r" t="t"/>
              <a:pathLst>
                <a:path extrusionOk="0" h="986" w="815">
                  <a:moveTo>
                    <a:pt x="39" y="968"/>
                  </a:moveTo>
                  <a:cubicBezTo>
                    <a:pt x="77" y="951"/>
                    <a:pt x="479" y="826"/>
                    <a:pt x="579" y="764"/>
                  </a:cubicBezTo>
                  <a:cubicBezTo>
                    <a:pt x="682" y="700"/>
                    <a:pt x="815" y="441"/>
                    <a:pt x="815" y="441"/>
                  </a:cubicBezTo>
                  <a:cubicBezTo>
                    <a:pt x="579" y="9"/>
                    <a:pt x="579" y="9"/>
                    <a:pt x="579" y="9"/>
                  </a:cubicBezTo>
                  <a:cubicBezTo>
                    <a:pt x="572" y="0"/>
                    <a:pt x="572" y="0"/>
                    <a:pt x="572" y="0"/>
                  </a:cubicBezTo>
                  <a:cubicBezTo>
                    <a:pt x="572" y="0"/>
                    <a:pt x="358" y="349"/>
                    <a:pt x="280" y="505"/>
                  </a:cubicBezTo>
                  <a:cubicBezTo>
                    <a:pt x="201" y="660"/>
                    <a:pt x="20" y="947"/>
                    <a:pt x="20" y="947"/>
                  </a:cubicBezTo>
                  <a:cubicBezTo>
                    <a:pt x="20" y="947"/>
                    <a:pt x="0" y="986"/>
                    <a:pt x="39" y="968"/>
                  </a:cubicBezTo>
                  <a:close/>
                </a:path>
              </a:pathLst>
            </a:custGeom>
            <a:solidFill>
              <a:srgbClr val="DB782B"/>
            </a:solidFill>
            <a:ln>
              <a:noFill/>
            </a:ln>
          </p:spPr>
          <p:txBody>
            <a:bodyPr anchorCtr="0" anchor="t" bIns="60925" lIns="121875" spcFirstLastPara="1" rIns="121875" wrap="square" tIns="60925">
              <a:noAutofit/>
            </a:bodyPr>
            <a:lstStyle/>
            <a:p>
              <a:pPr indent="0" lvl="0" marL="0" marR="0" rtl="0" algn="l">
                <a:spcBef>
                  <a:spcPts val="0"/>
                </a:spcBef>
                <a:spcAft>
                  <a:spcPts val="0"/>
                </a:spcAft>
                <a:buNone/>
              </a:pPr>
              <a:r>
                <a:t/>
              </a:r>
              <a:endParaRPr sz="1799">
                <a:solidFill>
                  <a:srgbClr val="000000"/>
                </a:solidFill>
                <a:latin typeface="Libre Franklin Medium"/>
                <a:ea typeface="Libre Franklin Medium"/>
                <a:cs typeface="Libre Franklin Medium"/>
                <a:sym typeface="Libre Franklin Medium"/>
              </a:endParaRPr>
            </a:p>
          </p:txBody>
        </p:sp>
        <p:sp>
          <p:nvSpPr>
            <p:cNvPr id="535" name="Google Shape;535;p27"/>
            <p:cNvSpPr/>
            <p:nvPr/>
          </p:nvSpPr>
          <p:spPr>
            <a:xfrm>
              <a:off x="2238026" y="1916918"/>
              <a:ext cx="2539300" cy="2235270"/>
            </a:xfrm>
            <a:custGeom>
              <a:rect b="b" l="l" r="r" t="t"/>
              <a:pathLst>
                <a:path extrusionOk="0" h="853" w="941">
                  <a:moveTo>
                    <a:pt x="14" y="40"/>
                  </a:moveTo>
                  <a:cubicBezTo>
                    <a:pt x="29" y="80"/>
                    <a:pt x="124" y="490"/>
                    <a:pt x="179" y="594"/>
                  </a:cubicBezTo>
                  <a:cubicBezTo>
                    <a:pt x="236" y="701"/>
                    <a:pt x="484" y="853"/>
                    <a:pt x="484" y="853"/>
                  </a:cubicBezTo>
                  <a:cubicBezTo>
                    <a:pt x="932" y="648"/>
                    <a:pt x="932" y="648"/>
                    <a:pt x="932" y="648"/>
                  </a:cubicBezTo>
                  <a:cubicBezTo>
                    <a:pt x="941" y="642"/>
                    <a:pt x="941" y="642"/>
                    <a:pt x="941" y="642"/>
                  </a:cubicBezTo>
                  <a:cubicBezTo>
                    <a:pt x="941" y="642"/>
                    <a:pt x="609" y="404"/>
                    <a:pt x="459" y="314"/>
                  </a:cubicBezTo>
                  <a:cubicBezTo>
                    <a:pt x="310" y="224"/>
                    <a:pt x="37" y="24"/>
                    <a:pt x="37" y="24"/>
                  </a:cubicBezTo>
                  <a:cubicBezTo>
                    <a:pt x="37" y="24"/>
                    <a:pt x="0" y="0"/>
                    <a:pt x="14" y="40"/>
                  </a:cubicBezTo>
                  <a:close/>
                </a:path>
              </a:pathLst>
            </a:custGeom>
            <a:solidFill>
              <a:srgbClr val="DB782B"/>
            </a:solidFill>
            <a:ln>
              <a:noFill/>
            </a:ln>
          </p:spPr>
          <p:txBody>
            <a:bodyPr anchorCtr="0" anchor="t" bIns="60925" lIns="121875" spcFirstLastPara="1" rIns="121875" wrap="square" tIns="60925">
              <a:noAutofit/>
            </a:bodyPr>
            <a:lstStyle/>
            <a:p>
              <a:pPr indent="0" lvl="0" marL="0" marR="0" rtl="0" algn="l">
                <a:spcBef>
                  <a:spcPts val="0"/>
                </a:spcBef>
                <a:spcAft>
                  <a:spcPts val="0"/>
                </a:spcAft>
                <a:buNone/>
              </a:pPr>
              <a:r>
                <a:t/>
              </a:r>
              <a:endParaRPr sz="1799">
                <a:solidFill>
                  <a:srgbClr val="000000"/>
                </a:solidFill>
                <a:latin typeface="Libre Franklin Medium"/>
                <a:ea typeface="Libre Franklin Medium"/>
                <a:cs typeface="Libre Franklin Medium"/>
                <a:sym typeface="Libre Franklin Medium"/>
              </a:endParaRPr>
            </a:p>
          </p:txBody>
        </p:sp>
        <p:sp>
          <p:nvSpPr>
            <p:cNvPr id="536" name="Google Shape;536;p27"/>
            <p:cNvSpPr/>
            <p:nvPr/>
          </p:nvSpPr>
          <p:spPr>
            <a:xfrm>
              <a:off x="4252585" y="1162668"/>
              <a:ext cx="2206551" cy="2470442"/>
            </a:xfrm>
            <a:custGeom>
              <a:rect b="b" l="l" r="r" t="t"/>
              <a:pathLst>
                <a:path extrusionOk="0" h="922" w="867">
                  <a:moveTo>
                    <a:pt x="826" y="14"/>
                  </a:moveTo>
                  <a:cubicBezTo>
                    <a:pt x="786" y="27"/>
                    <a:pt x="374" y="110"/>
                    <a:pt x="268" y="162"/>
                  </a:cubicBezTo>
                  <a:cubicBezTo>
                    <a:pt x="159" y="215"/>
                    <a:pt x="0" y="459"/>
                    <a:pt x="0" y="459"/>
                  </a:cubicBezTo>
                  <a:cubicBezTo>
                    <a:pt x="191" y="913"/>
                    <a:pt x="191" y="913"/>
                    <a:pt x="191" y="913"/>
                  </a:cubicBezTo>
                  <a:cubicBezTo>
                    <a:pt x="197" y="922"/>
                    <a:pt x="197" y="922"/>
                    <a:pt x="197" y="922"/>
                  </a:cubicBezTo>
                  <a:cubicBezTo>
                    <a:pt x="197" y="922"/>
                    <a:pt x="445" y="597"/>
                    <a:pt x="539" y="450"/>
                  </a:cubicBezTo>
                  <a:cubicBezTo>
                    <a:pt x="634" y="303"/>
                    <a:pt x="842" y="36"/>
                    <a:pt x="842" y="36"/>
                  </a:cubicBezTo>
                  <a:cubicBezTo>
                    <a:pt x="842" y="36"/>
                    <a:pt x="867" y="0"/>
                    <a:pt x="826" y="14"/>
                  </a:cubicBezTo>
                  <a:close/>
                </a:path>
              </a:pathLst>
            </a:custGeom>
            <a:solidFill>
              <a:srgbClr val="DB782B"/>
            </a:solidFill>
            <a:ln>
              <a:noFill/>
            </a:ln>
          </p:spPr>
          <p:txBody>
            <a:bodyPr anchorCtr="0" anchor="t" bIns="60925" lIns="121875" spcFirstLastPara="1" rIns="121875" wrap="square" tIns="60925">
              <a:noAutofit/>
            </a:bodyPr>
            <a:lstStyle/>
            <a:p>
              <a:pPr indent="0" lvl="0" marL="0" marR="0" rtl="0" algn="l">
                <a:spcBef>
                  <a:spcPts val="0"/>
                </a:spcBef>
                <a:spcAft>
                  <a:spcPts val="0"/>
                </a:spcAft>
                <a:buNone/>
              </a:pPr>
              <a:r>
                <a:t/>
              </a:r>
              <a:endParaRPr sz="1799">
                <a:solidFill>
                  <a:srgbClr val="000000"/>
                </a:solidFill>
                <a:latin typeface="Libre Franklin Medium"/>
                <a:ea typeface="Libre Franklin Medium"/>
                <a:cs typeface="Libre Franklin Medium"/>
                <a:sym typeface="Libre Franklin Medium"/>
              </a:endParaRPr>
            </a:p>
          </p:txBody>
        </p:sp>
        <p:sp>
          <p:nvSpPr>
            <p:cNvPr id="537" name="Google Shape;537;p27"/>
            <p:cNvSpPr/>
            <p:nvPr/>
          </p:nvSpPr>
          <p:spPr>
            <a:xfrm>
              <a:off x="4762225" y="2517564"/>
              <a:ext cx="1630848" cy="1087232"/>
            </a:xfrm>
            <a:custGeom>
              <a:rect b="b" l="l" r="r" t="t"/>
              <a:pathLst>
                <a:path extrusionOk="0" h="427" w="641">
                  <a:moveTo>
                    <a:pt x="0" y="427"/>
                  </a:moveTo>
                  <a:cubicBezTo>
                    <a:pt x="0" y="427"/>
                    <a:pt x="34" y="242"/>
                    <a:pt x="61" y="164"/>
                  </a:cubicBezTo>
                  <a:cubicBezTo>
                    <a:pt x="88" y="85"/>
                    <a:pt x="115" y="7"/>
                    <a:pt x="183" y="0"/>
                  </a:cubicBezTo>
                  <a:cubicBezTo>
                    <a:pt x="641" y="283"/>
                    <a:pt x="641" y="283"/>
                    <a:pt x="641" y="283"/>
                  </a:cubicBezTo>
                  <a:cubicBezTo>
                    <a:pt x="641" y="283"/>
                    <a:pt x="523" y="193"/>
                    <a:pt x="363" y="271"/>
                  </a:cubicBezTo>
                  <a:cubicBezTo>
                    <a:pt x="202" y="350"/>
                    <a:pt x="0" y="427"/>
                    <a:pt x="0" y="427"/>
                  </a:cubicBezTo>
                  <a:close/>
                </a:path>
              </a:pathLst>
            </a:custGeom>
            <a:solidFill>
              <a:srgbClr val="934D19"/>
            </a:solidFill>
            <a:ln>
              <a:noFill/>
            </a:ln>
          </p:spPr>
          <p:txBody>
            <a:bodyPr anchorCtr="0" anchor="t" bIns="60925" lIns="121875" spcFirstLastPara="1" rIns="121875" wrap="square" tIns="60925">
              <a:noAutofit/>
            </a:bodyPr>
            <a:lstStyle/>
            <a:p>
              <a:pPr indent="0" lvl="0" marL="0" marR="0" rtl="0" algn="l">
                <a:spcBef>
                  <a:spcPts val="0"/>
                </a:spcBef>
                <a:spcAft>
                  <a:spcPts val="0"/>
                </a:spcAft>
                <a:buNone/>
              </a:pPr>
              <a:r>
                <a:t/>
              </a:r>
              <a:endParaRPr sz="1799">
                <a:solidFill>
                  <a:srgbClr val="000000"/>
                </a:solidFill>
                <a:latin typeface="Libre Franklin Medium"/>
                <a:ea typeface="Libre Franklin Medium"/>
                <a:cs typeface="Libre Franklin Medium"/>
                <a:sym typeface="Libre Franklin Medium"/>
              </a:endParaRPr>
            </a:p>
          </p:txBody>
        </p:sp>
        <p:sp>
          <p:nvSpPr>
            <p:cNvPr id="538" name="Google Shape;538;p27"/>
            <p:cNvSpPr/>
            <p:nvPr/>
          </p:nvSpPr>
          <p:spPr>
            <a:xfrm>
              <a:off x="4727306" y="3553831"/>
              <a:ext cx="1106843" cy="1702236"/>
            </a:xfrm>
            <a:custGeom>
              <a:rect b="b" l="l" r="r" t="t"/>
              <a:pathLst>
                <a:path extrusionOk="0" h="646" w="421">
                  <a:moveTo>
                    <a:pt x="0" y="0"/>
                  </a:moveTo>
                  <a:cubicBezTo>
                    <a:pt x="0" y="0"/>
                    <a:pt x="184" y="40"/>
                    <a:pt x="262" y="69"/>
                  </a:cubicBezTo>
                  <a:cubicBezTo>
                    <a:pt x="339" y="98"/>
                    <a:pt x="417" y="128"/>
                    <a:pt x="421" y="196"/>
                  </a:cubicBezTo>
                  <a:cubicBezTo>
                    <a:pt x="125" y="646"/>
                    <a:pt x="125" y="646"/>
                    <a:pt x="125" y="646"/>
                  </a:cubicBezTo>
                  <a:cubicBezTo>
                    <a:pt x="125" y="646"/>
                    <a:pt x="219" y="531"/>
                    <a:pt x="145" y="368"/>
                  </a:cubicBezTo>
                  <a:cubicBezTo>
                    <a:pt x="71" y="205"/>
                    <a:pt x="0" y="0"/>
                    <a:pt x="0" y="0"/>
                  </a:cubicBezTo>
                  <a:close/>
                </a:path>
              </a:pathLst>
            </a:custGeom>
            <a:solidFill>
              <a:srgbClr val="934D19"/>
            </a:solidFill>
            <a:ln>
              <a:noFill/>
            </a:ln>
          </p:spPr>
          <p:txBody>
            <a:bodyPr anchorCtr="0" anchor="t" bIns="60925" lIns="121875" spcFirstLastPara="1" rIns="121875" wrap="square" tIns="60925">
              <a:noAutofit/>
            </a:bodyPr>
            <a:lstStyle/>
            <a:p>
              <a:pPr indent="0" lvl="0" marL="0" marR="0" rtl="0" algn="l">
                <a:spcBef>
                  <a:spcPts val="0"/>
                </a:spcBef>
                <a:spcAft>
                  <a:spcPts val="0"/>
                </a:spcAft>
                <a:buNone/>
              </a:pPr>
              <a:r>
                <a:t/>
              </a:r>
              <a:endParaRPr sz="1799">
                <a:solidFill>
                  <a:srgbClr val="000000"/>
                </a:solidFill>
                <a:latin typeface="Libre Franklin Medium"/>
                <a:ea typeface="Libre Franklin Medium"/>
                <a:cs typeface="Libre Franklin Medium"/>
                <a:sym typeface="Libre Franklin Medium"/>
              </a:endParaRPr>
            </a:p>
          </p:txBody>
        </p:sp>
        <p:sp>
          <p:nvSpPr>
            <p:cNvPr id="539" name="Google Shape;539;p27"/>
            <p:cNvSpPr/>
            <p:nvPr/>
          </p:nvSpPr>
          <p:spPr>
            <a:xfrm>
              <a:off x="3062093" y="3604796"/>
              <a:ext cx="1709568" cy="1036268"/>
            </a:xfrm>
            <a:custGeom>
              <a:rect b="b" l="l" r="r" t="t"/>
              <a:pathLst>
                <a:path extrusionOk="0" h="407" w="652">
                  <a:moveTo>
                    <a:pt x="652" y="0"/>
                  </a:moveTo>
                  <a:cubicBezTo>
                    <a:pt x="652" y="0"/>
                    <a:pt x="600" y="181"/>
                    <a:pt x="565" y="256"/>
                  </a:cubicBezTo>
                  <a:cubicBezTo>
                    <a:pt x="530" y="331"/>
                    <a:pt x="496" y="407"/>
                    <a:pt x="427" y="406"/>
                  </a:cubicBezTo>
                  <a:cubicBezTo>
                    <a:pt x="0" y="78"/>
                    <a:pt x="0" y="78"/>
                    <a:pt x="0" y="78"/>
                  </a:cubicBezTo>
                  <a:cubicBezTo>
                    <a:pt x="0" y="78"/>
                    <a:pt x="108" y="180"/>
                    <a:pt x="276" y="118"/>
                  </a:cubicBezTo>
                  <a:cubicBezTo>
                    <a:pt x="443" y="56"/>
                    <a:pt x="652" y="0"/>
                    <a:pt x="652" y="0"/>
                  </a:cubicBezTo>
                  <a:close/>
                </a:path>
              </a:pathLst>
            </a:custGeom>
            <a:solidFill>
              <a:srgbClr val="934D19"/>
            </a:solidFill>
            <a:ln>
              <a:noFill/>
            </a:ln>
          </p:spPr>
          <p:txBody>
            <a:bodyPr anchorCtr="0" anchor="t" bIns="60925" lIns="121875" spcFirstLastPara="1" rIns="121875" wrap="square" tIns="60925">
              <a:noAutofit/>
            </a:bodyPr>
            <a:lstStyle/>
            <a:p>
              <a:pPr indent="0" lvl="0" marL="0" marR="0" rtl="0" algn="l">
                <a:spcBef>
                  <a:spcPts val="0"/>
                </a:spcBef>
                <a:spcAft>
                  <a:spcPts val="0"/>
                </a:spcAft>
                <a:buNone/>
              </a:pPr>
              <a:r>
                <a:t/>
              </a:r>
              <a:endParaRPr sz="1799">
                <a:solidFill>
                  <a:srgbClr val="000000"/>
                </a:solidFill>
                <a:latin typeface="Libre Franklin Medium"/>
                <a:ea typeface="Libre Franklin Medium"/>
                <a:cs typeface="Libre Franklin Medium"/>
                <a:sym typeface="Libre Franklin Medium"/>
              </a:endParaRPr>
            </a:p>
          </p:txBody>
        </p:sp>
        <p:sp>
          <p:nvSpPr>
            <p:cNvPr id="540" name="Google Shape;540;p27"/>
            <p:cNvSpPr/>
            <p:nvPr/>
          </p:nvSpPr>
          <p:spPr>
            <a:xfrm>
              <a:off x="3744833" y="1903450"/>
              <a:ext cx="1019280" cy="1723997"/>
            </a:xfrm>
            <a:custGeom>
              <a:rect b="b" l="l" r="r" t="t"/>
              <a:pathLst>
                <a:path extrusionOk="0" h="654" w="401">
                  <a:moveTo>
                    <a:pt x="401" y="654"/>
                  </a:moveTo>
                  <a:cubicBezTo>
                    <a:pt x="401" y="654"/>
                    <a:pt x="222" y="596"/>
                    <a:pt x="148" y="559"/>
                  </a:cubicBezTo>
                  <a:cubicBezTo>
                    <a:pt x="74" y="522"/>
                    <a:pt x="0" y="485"/>
                    <a:pt x="2" y="417"/>
                  </a:cubicBezTo>
                  <a:cubicBezTo>
                    <a:pt x="343" y="0"/>
                    <a:pt x="343" y="0"/>
                    <a:pt x="343" y="0"/>
                  </a:cubicBezTo>
                  <a:cubicBezTo>
                    <a:pt x="343" y="0"/>
                    <a:pt x="238" y="105"/>
                    <a:pt x="294" y="274"/>
                  </a:cubicBezTo>
                  <a:cubicBezTo>
                    <a:pt x="351" y="444"/>
                    <a:pt x="401" y="654"/>
                    <a:pt x="401" y="654"/>
                  </a:cubicBezTo>
                  <a:close/>
                </a:path>
              </a:pathLst>
            </a:custGeom>
            <a:solidFill>
              <a:srgbClr val="934D19"/>
            </a:solidFill>
            <a:ln>
              <a:noFill/>
            </a:ln>
          </p:spPr>
          <p:txBody>
            <a:bodyPr anchorCtr="0" anchor="t" bIns="60925" lIns="121875" spcFirstLastPara="1" rIns="121875" wrap="square" tIns="60925">
              <a:noAutofit/>
            </a:bodyPr>
            <a:lstStyle/>
            <a:p>
              <a:pPr indent="0" lvl="0" marL="0" marR="0" rtl="0" algn="l">
                <a:spcBef>
                  <a:spcPts val="0"/>
                </a:spcBef>
                <a:spcAft>
                  <a:spcPts val="0"/>
                </a:spcAft>
                <a:buNone/>
              </a:pPr>
              <a:r>
                <a:t/>
              </a:r>
              <a:endParaRPr sz="1799">
                <a:solidFill>
                  <a:srgbClr val="000000"/>
                </a:solidFill>
                <a:latin typeface="Libre Franklin Medium"/>
                <a:ea typeface="Libre Franklin Medium"/>
                <a:cs typeface="Libre Franklin Medium"/>
                <a:sym typeface="Libre Franklin Medium"/>
              </a:endParaRPr>
            </a:p>
          </p:txBody>
        </p:sp>
        <p:sp>
          <p:nvSpPr>
            <p:cNvPr id="541" name="Google Shape;541;p27"/>
            <p:cNvSpPr/>
            <p:nvPr/>
          </p:nvSpPr>
          <p:spPr>
            <a:xfrm>
              <a:off x="4500069" y="3351625"/>
              <a:ext cx="506379" cy="507952"/>
            </a:xfrm>
            <a:custGeom>
              <a:rect b="b" l="l" r="r" t="t"/>
              <a:pathLst>
                <a:path extrusionOk="0" h="199" w="199">
                  <a:moveTo>
                    <a:pt x="138" y="177"/>
                  </a:moveTo>
                  <a:cubicBezTo>
                    <a:pt x="95" y="199"/>
                    <a:pt x="43" y="181"/>
                    <a:pt x="21" y="137"/>
                  </a:cubicBezTo>
                  <a:cubicBezTo>
                    <a:pt x="0" y="94"/>
                    <a:pt x="18" y="42"/>
                    <a:pt x="61" y="21"/>
                  </a:cubicBezTo>
                  <a:cubicBezTo>
                    <a:pt x="105" y="0"/>
                    <a:pt x="157" y="18"/>
                    <a:pt x="178" y="61"/>
                  </a:cubicBezTo>
                  <a:cubicBezTo>
                    <a:pt x="199" y="104"/>
                    <a:pt x="181" y="156"/>
                    <a:pt x="138" y="177"/>
                  </a:cubicBezTo>
                  <a:close/>
                </a:path>
              </a:pathLst>
            </a:custGeom>
            <a:gradFill>
              <a:gsLst>
                <a:gs pos="0">
                  <a:srgbClr val="FFFFFF"/>
                </a:gs>
                <a:gs pos="85000">
                  <a:srgbClr val="000000"/>
                </a:gs>
                <a:gs pos="100000">
                  <a:srgbClr val="000000"/>
                </a:gs>
              </a:gsLst>
              <a:path path="circle">
                <a:fillToRect b="50%" l="50%" r="50%" t="50%"/>
              </a:path>
              <a:tileRect/>
            </a:gradFill>
            <a:ln>
              <a:noFill/>
            </a:ln>
          </p:spPr>
          <p:txBody>
            <a:bodyPr anchorCtr="0" anchor="t" bIns="60925" lIns="121875" spcFirstLastPara="1" rIns="121875" wrap="square" tIns="60925">
              <a:noAutofit/>
            </a:bodyPr>
            <a:lstStyle/>
            <a:p>
              <a:pPr indent="0" lvl="0" marL="0" marR="0" rtl="0" algn="l">
                <a:spcBef>
                  <a:spcPts val="0"/>
                </a:spcBef>
                <a:spcAft>
                  <a:spcPts val="0"/>
                </a:spcAft>
                <a:buNone/>
              </a:pPr>
              <a:r>
                <a:t/>
              </a:r>
              <a:endParaRPr sz="1500">
                <a:solidFill>
                  <a:srgbClr val="000000"/>
                </a:solidFill>
                <a:latin typeface="Libre Franklin Medium"/>
                <a:ea typeface="Libre Franklin Medium"/>
                <a:cs typeface="Libre Franklin Medium"/>
                <a:sym typeface="Libre Franklin Medium"/>
              </a:endParaRPr>
            </a:p>
          </p:txBody>
        </p:sp>
        <p:sp>
          <p:nvSpPr>
            <p:cNvPr id="542" name="Google Shape;542;p27"/>
            <p:cNvSpPr txBox="1"/>
            <p:nvPr/>
          </p:nvSpPr>
          <p:spPr>
            <a:xfrm flipH="1" rot="-1545074">
              <a:off x="4002169" y="2815948"/>
              <a:ext cx="733466" cy="615306"/>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tr-TR" sz="2399">
                  <a:solidFill>
                    <a:srgbClr val="F2F2F2"/>
                  </a:solidFill>
                  <a:latin typeface="Libre Franklin Medium"/>
                  <a:ea typeface="Libre Franklin Medium"/>
                  <a:cs typeface="Libre Franklin Medium"/>
                  <a:sym typeface="Libre Franklin Medium"/>
                </a:rPr>
                <a:t>01</a:t>
              </a:r>
              <a:endParaRPr sz="2399">
                <a:solidFill>
                  <a:srgbClr val="F2F2F2"/>
                </a:solidFill>
                <a:latin typeface="Libre Franklin Medium"/>
                <a:ea typeface="Libre Franklin Medium"/>
                <a:cs typeface="Libre Franklin Medium"/>
                <a:sym typeface="Libre Franklin Medium"/>
              </a:endParaRPr>
            </a:p>
          </p:txBody>
        </p:sp>
        <p:sp>
          <p:nvSpPr>
            <p:cNvPr id="543" name="Google Shape;543;p27"/>
            <p:cNvSpPr txBox="1"/>
            <p:nvPr/>
          </p:nvSpPr>
          <p:spPr>
            <a:xfrm flipH="1" rot="2638511">
              <a:off x="4864846" y="2874560"/>
              <a:ext cx="733466" cy="615306"/>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tr-TR" sz="2399">
                  <a:solidFill>
                    <a:srgbClr val="F2F2F2"/>
                  </a:solidFill>
                  <a:latin typeface="Libre Franklin Medium"/>
                  <a:ea typeface="Libre Franklin Medium"/>
                  <a:cs typeface="Libre Franklin Medium"/>
                  <a:sym typeface="Libre Franklin Medium"/>
                </a:rPr>
                <a:t>02</a:t>
              </a:r>
              <a:endParaRPr sz="2399">
                <a:solidFill>
                  <a:srgbClr val="F2F2F2"/>
                </a:solidFill>
                <a:latin typeface="Libre Franklin Medium"/>
                <a:ea typeface="Libre Franklin Medium"/>
                <a:cs typeface="Libre Franklin Medium"/>
                <a:sym typeface="Libre Franklin Medium"/>
              </a:endParaRPr>
            </a:p>
          </p:txBody>
        </p:sp>
        <p:sp>
          <p:nvSpPr>
            <p:cNvPr id="544" name="Google Shape;544;p27"/>
            <p:cNvSpPr txBox="1"/>
            <p:nvPr/>
          </p:nvSpPr>
          <p:spPr>
            <a:xfrm flipH="1" rot="7723110">
              <a:off x="4881895" y="3739891"/>
              <a:ext cx="733466" cy="615407"/>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tr-TR" sz="2399">
                  <a:solidFill>
                    <a:srgbClr val="F2F2F2"/>
                  </a:solidFill>
                  <a:latin typeface="Libre Franklin Medium"/>
                  <a:ea typeface="Libre Franklin Medium"/>
                  <a:cs typeface="Libre Franklin Medium"/>
                  <a:sym typeface="Libre Franklin Medium"/>
                </a:rPr>
                <a:t>03</a:t>
              </a:r>
              <a:endParaRPr sz="2399">
                <a:solidFill>
                  <a:srgbClr val="F2F2F2"/>
                </a:solidFill>
                <a:latin typeface="Libre Franklin Medium"/>
                <a:ea typeface="Libre Franklin Medium"/>
                <a:cs typeface="Libre Franklin Medium"/>
                <a:sym typeface="Libre Franklin Medium"/>
              </a:endParaRPr>
            </a:p>
          </p:txBody>
        </p:sp>
        <p:sp>
          <p:nvSpPr>
            <p:cNvPr id="545" name="Google Shape;545;p27"/>
            <p:cNvSpPr txBox="1"/>
            <p:nvPr/>
          </p:nvSpPr>
          <p:spPr>
            <a:xfrm flipH="1" rot="-7803600">
              <a:off x="3914940" y="3728205"/>
              <a:ext cx="733466" cy="615407"/>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tr-TR" sz="2399">
                  <a:solidFill>
                    <a:srgbClr val="F2F2F2"/>
                  </a:solidFill>
                  <a:latin typeface="Libre Franklin Medium"/>
                  <a:ea typeface="Libre Franklin Medium"/>
                  <a:cs typeface="Libre Franklin Medium"/>
                  <a:sym typeface="Libre Franklin Medium"/>
                </a:rPr>
                <a:t>04</a:t>
              </a:r>
              <a:endParaRPr sz="2399">
                <a:solidFill>
                  <a:srgbClr val="F2F2F2"/>
                </a:solidFill>
                <a:latin typeface="Libre Franklin Medium"/>
                <a:ea typeface="Libre Franklin Medium"/>
                <a:cs typeface="Libre Franklin Medium"/>
                <a:sym typeface="Libre Franklin Medium"/>
              </a:endParaRPr>
            </a:p>
          </p:txBody>
        </p:sp>
        <p:sp>
          <p:nvSpPr>
            <p:cNvPr id="546" name="Google Shape;546;p27"/>
            <p:cNvSpPr txBox="1"/>
            <p:nvPr/>
          </p:nvSpPr>
          <p:spPr>
            <a:xfrm rot="-2858478">
              <a:off x="4394939" y="2006709"/>
              <a:ext cx="1409153" cy="369358"/>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tr-TR" sz="1200">
                  <a:solidFill>
                    <a:srgbClr val="F2F2F2"/>
                  </a:solidFill>
                  <a:latin typeface="Libre Franklin Medium"/>
                  <a:ea typeface="Libre Franklin Medium"/>
                  <a:cs typeface="Libre Franklin Medium"/>
                  <a:sym typeface="Libre Franklin Medium"/>
                </a:rPr>
                <a:t>Acquisition</a:t>
              </a:r>
              <a:endParaRPr b="1" sz="1200">
                <a:solidFill>
                  <a:srgbClr val="F2F2F2"/>
                </a:solidFill>
                <a:latin typeface="Libre Franklin Medium"/>
                <a:ea typeface="Libre Franklin Medium"/>
                <a:cs typeface="Libre Franklin Medium"/>
                <a:sym typeface="Libre Franklin Medium"/>
              </a:endParaRPr>
            </a:p>
          </p:txBody>
        </p:sp>
        <p:sp>
          <p:nvSpPr>
            <p:cNvPr id="547" name="Google Shape;547;p27"/>
            <p:cNvSpPr txBox="1"/>
            <p:nvPr/>
          </p:nvSpPr>
          <p:spPr>
            <a:xfrm rot="1715377">
              <a:off x="5454983" y="3565054"/>
              <a:ext cx="1409153" cy="369297"/>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tr-TR" sz="1200">
                  <a:solidFill>
                    <a:srgbClr val="F2F2F2"/>
                  </a:solidFill>
                  <a:latin typeface="Libre Franklin Medium"/>
                  <a:ea typeface="Libre Franklin Medium"/>
                  <a:cs typeface="Libre Franklin Medium"/>
                  <a:sym typeface="Libre Franklin Medium"/>
                </a:rPr>
                <a:t>Defined</a:t>
              </a:r>
              <a:endParaRPr sz="1200">
                <a:solidFill>
                  <a:srgbClr val="F2F2F2"/>
                </a:solidFill>
                <a:latin typeface="Libre Franklin Medium"/>
                <a:ea typeface="Libre Franklin Medium"/>
                <a:cs typeface="Libre Franklin Medium"/>
                <a:sym typeface="Libre Franklin Medium"/>
              </a:endParaRPr>
            </a:p>
          </p:txBody>
        </p:sp>
        <p:sp>
          <p:nvSpPr>
            <p:cNvPr id="548" name="Google Shape;548;p27"/>
            <p:cNvSpPr txBox="1"/>
            <p:nvPr/>
          </p:nvSpPr>
          <p:spPr>
            <a:xfrm rot="7259512">
              <a:off x="3820425" y="4813708"/>
              <a:ext cx="1409153" cy="369358"/>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tr-TR" sz="1200">
                  <a:solidFill>
                    <a:srgbClr val="F2F2F2"/>
                  </a:solidFill>
                  <a:latin typeface="Libre Franklin Medium"/>
                  <a:ea typeface="Libre Franklin Medium"/>
                  <a:cs typeface="Libre Franklin Medium"/>
                  <a:sym typeface="Libre Franklin Medium"/>
                </a:rPr>
                <a:t>Strategy</a:t>
              </a:r>
              <a:endParaRPr b="1" sz="1200">
                <a:solidFill>
                  <a:srgbClr val="F2F2F2"/>
                </a:solidFill>
                <a:latin typeface="Libre Franklin Medium"/>
                <a:ea typeface="Libre Franklin Medium"/>
                <a:cs typeface="Libre Franklin Medium"/>
                <a:sym typeface="Libre Franklin Medium"/>
              </a:endParaRPr>
            </a:p>
          </p:txBody>
        </p:sp>
        <p:sp>
          <p:nvSpPr>
            <p:cNvPr id="549" name="Google Shape;549;p27"/>
            <p:cNvSpPr txBox="1"/>
            <p:nvPr/>
          </p:nvSpPr>
          <p:spPr>
            <a:xfrm rot="-8716574">
              <a:off x="2740108" y="3167213"/>
              <a:ext cx="1409153" cy="369297"/>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tr-TR" sz="1200">
                  <a:solidFill>
                    <a:srgbClr val="F2F2F2"/>
                  </a:solidFill>
                  <a:latin typeface="Libre Franklin Medium"/>
                  <a:ea typeface="Libre Franklin Medium"/>
                  <a:cs typeface="Libre Franklin Medium"/>
                  <a:sym typeface="Libre Franklin Medium"/>
                </a:rPr>
                <a:t>Focused</a:t>
              </a:r>
              <a:endParaRPr b="1" sz="1200">
                <a:solidFill>
                  <a:srgbClr val="F2F2F2"/>
                </a:solidFill>
                <a:latin typeface="Libre Franklin Medium"/>
                <a:ea typeface="Libre Franklin Medium"/>
                <a:cs typeface="Libre Franklin Medium"/>
                <a:sym typeface="Libre Franklin Medium"/>
              </a:endParaRPr>
            </a:p>
          </p:txBody>
        </p:sp>
      </p:grpSp>
      <p:sp>
        <p:nvSpPr>
          <p:cNvPr id="550" name="Google Shape;550;p27"/>
          <p:cNvSpPr txBox="1"/>
          <p:nvPr/>
        </p:nvSpPr>
        <p:spPr>
          <a:xfrm>
            <a:off x="1067882" y="1860372"/>
            <a:ext cx="2970883" cy="646331"/>
          </a:xfrm>
          <a:prstGeom prst="rect">
            <a:avLst/>
          </a:prstGeom>
          <a:noFill/>
          <a:ln>
            <a:noFill/>
          </a:ln>
        </p:spPr>
        <p:txBody>
          <a:bodyPr anchorCtr="0" anchor="t" bIns="45700" lIns="91425" spcFirstLastPara="1" rIns="91425" wrap="square" tIns="45700">
            <a:noAutofit/>
          </a:bodyPr>
          <a:lstStyle/>
          <a:p>
            <a:pPr indent="0" lvl="0" marL="0" marR="0" rtl="0" algn="l">
              <a:lnSpc>
                <a:spcPct val="150000"/>
              </a:lnSpc>
              <a:spcBef>
                <a:spcPts val="0"/>
              </a:spcBef>
              <a:spcAft>
                <a:spcPts val="0"/>
              </a:spcAft>
              <a:buNone/>
            </a:pPr>
            <a:r>
              <a:rPr lang="tr-TR" sz="1200">
                <a:solidFill>
                  <a:srgbClr val="3F3F3F"/>
                </a:solidFill>
                <a:latin typeface="Libre Franklin Medium"/>
                <a:ea typeface="Libre Franklin Medium"/>
                <a:cs typeface="Libre Franklin Medium"/>
                <a:sym typeface="Libre Franklin Medium"/>
              </a:rPr>
              <a:t>Do you wonder what the difference between ignorance and genius is? .</a:t>
            </a:r>
            <a:endParaRPr/>
          </a:p>
        </p:txBody>
      </p:sp>
      <p:grpSp>
        <p:nvGrpSpPr>
          <p:cNvPr id="551" name="Google Shape;551;p27"/>
          <p:cNvGrpSpPr/>
          <p:nvPr/>
        </p:nvGrpSpPr>
        <p:grpSpPr>
          <a:xfrm>
            <a:off x="1144058" y="1567330"/>
            <a:ext cx="2254758" cy="369332"/>
            <a:chOff x="4697913" y="1039781"/>
            <a:chExt cx="2255454" cy="369446"/>
          </a:xfrm>
        </p:grpSpPr>
        <p:sp>
          <p:nvSpPr>
            <p:cNvPr id="552" name="Google Shape;552;p27"/>
            <p:cNvSpPr txBox="1"/>
            <p:nvPr/>
          </p:nvSpPr>
          <p:spPr>
            <a:xfrm>
              <a:off x="4830086" y="1039781"/>
              <a:ext cx="2123281" cy="369446"/>
            </a:xfrm>
            <a:prstGeom prst="rect">
              <a:avLst/>
            </a:prstGeom>
            <a:noFill/>
            <a:ln>
              <a:noFill/>
            </a:ln>
          </p:spPr>
          <p:txBody>
            <a:bodyPr anchorCtr="0" anchor="t" bIns="45700" lIns="91425" spcFirstLastPara="1" rIns="91425" wrap="square" tIns="45700">
              <a:noAutofit/>
            </a:bodyPr>
            <a:lstStyle/>
            <a:p>
              <a:pPr indent="0" lvl="0" marL="0" marR="0" rtl="0" algn="l">
                <a:lnSpc>
                  <a:spcPct val="150000"/>
                </a:lnSpc>
                <a:spcBef>
                  <a:spcPts val="0"/>
                </a:spcBef>
                <a:spcAft>
                  <a:spcPts val="0"/>
                </a:spcAft>
                <a:buNone/>
              </a:pPr>
              <a:r>
                <a:rPr b="1" lang="tr-TR" sz="1200">
                  <a:solidFill>
                    <a:srgbClr val="333333"/>
                  </a:solidFill>
                  <a:latin typeface="Libre Franklin Medium"/>
                  <a:ea typeface="Libre Franklin Medium"/>
                  <a:cs typeface="Libre Franklin Medium"/>
                  <a:sym typeface="Libre Franklin Medium"/>
                </a:rPr>
                <a:t>Organic</a:t>
              </a:r>
              <a:endParaRPr b="1" sz="1200">
                <a:solidFill>
                  <a:srgbClr val="333333"/>
                </a:solidFill>
                <a:latin typeface="Libre Franklin Medium"/>
                <a:ea typeface="Libre Franklin Medium"/>
                <a:cs typeface="Libre Franklin Medium"/>
                <a:sym typeface="Libre Franklin Medium"/>
              </a:endParaRPr>
            </a:p>
          </p:txBody>
        </p:sp>
        <p:sp>
          <p:nvSpPr>
            <p:cNvPr id="553" name="Google Shape;553;p27"/>
            <p:cNvSpPr/>
            <p:nvPr/>
          </p:nvSpPr>
          <p:spPr>
            <a:xfrm rot="5400000">
              <a:off x="4687403" y="1171961"/>
              <a:ext cx="152399" cy="131378"/>
            </a:xfrm>
            <a:prstGeom prst="triangle">
              <a:avLst>
                <a:gd fmla="val 50000" name="adj"/>
              </a:avLst>
            </a:prstGeom>
            <a:solidFill>
              <a:srgbClr val="008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1" sz="1350">
                <a:solidFill>
                  <a:srgbClr val="333333"/>
                </a:solidFill>
                <a:latin typeface="Libre Franklin Medium"/>
                <a:ea typeface="Libre Franklin Medium"/>
                <a:cs typeface="Libre Franklin Medium"/>
                <a:sym typeface="Libre Franklin Medium"/>
              </a:endParaRPr>
            </a:p>
          </p:txBody>
        </p:sp>
      </p:grpSp>
      <p:sp>
        <p:nvSpPr>
          <p:cNvPr id="554" name="Google Shape;554;p27"/>
          <p:cNvSpPr txBox="1"/>
          <p:nvPr/>
        </p:nvSpPr>
        <p:spPr>
          <a:xfrm>
            <a:off x="1067874" y="2800050"/>
            <a:ext cx="3375900" cy="646200"/>
          </a:xfrm>
          <a:prstGeom prst="rect">
            <a:avLst/>
          </a:prstGeom>
          <a:noFill/>
          <a:ln>
            <a:noFill/>
          </a:ln>
        </p:spPr>
        <p:txBody>
          <a:bodyPr anchorCtr="0" anchor="t" bIns="45700" lIns="91425" spcFirstLastPara="1" rIns="91425" wrap="square" tIns="45700">
            <a:noAutofit/>
          </a:bodyPr>
          <a:lstStyle/>
          <a:p>
            <a:pPr indent="0" lvl="0" marL="0" marR="0" rtl="0" algn="l">
              <a:lnSpc>
                <a:spcPct val="150000"/>
              </a:lnSpc>
              <a:spcBef>
                <a:spcPts val="0"/>
              </a:spcBef>
              <a:spcAft>
                <a:spcPts val="0"/>
              </a:spcAft>
              <a:buNone/>
            </a:pPr>
            <a:r>
              <a:rPr lang="tr-TR" sz="1200">
                <a:solidFill>
                  <a:srgbClr val="3F3F3F"/>
                </a:solidFill>
                <a:latin typeface="Libre Franklin Medium"/>
                <a:ea typeface="Libre Franklin Medium"/>
                <a:cs typeface="Libre Franklin Medium"/>
                <a:sym typeface="Libre Franklin Medium"/>
              </a:rPr>
              <a:t>Everyone wants, happiness. No one wants pain. But you can’t have a rainbow without</a:t>
            </a:r>
            <a:endParaRPr/>
          </a:p>
        </p:txBody>
      </p:sp>
      <p:grpSp>
        <p:nvGrpSpPr>
          <p:cNvPr id="555" name="Google Shape;555;p27"/>
          <p:cNvGrpSpPr/>
          <p:nvPr/>
        </p:nvGrpSpPr>
        <p:grpSpPr>
          <a:xfrm>
            <a:off x="1144058" y="2507009"/>
            <a:ext cx="2254758" cy="369332"/>
            <a:chOff x="4697913" y="1039781"/>
            <a:chExt cx="2255454" cy="369446"/>
          </a:xfrm>
        </p:grpSpPr>
        <p:sp>
          <p:nvSpPr>
            <p:cNvPr id="556" name="Google Shape;556;p27"/>
            <p:cNvSpPr txBox="1"/>
            <p:nvPr/>
          </p:nvSpPr>
          <p:spPr>
            <a:xfrm>
              <a:off x="4830086" y="1039781"/>
              <a:ext cx="2123281" cy="369446"/>
            </a:xfrm>
            <a:prstGeom prst="rect">
              <a:avLst/>
            </a:prstGeom>
            <a:noFill/>
            <a:ln>
              <a:noFill/>
            </a:ln>
          </p:spPr>
          <p:txBody>
            <a:bodyPr anchorCtr="0" anchor="t" bIns="45700" lIns="91425" spcFirstLastPara="1" rIns="91425" wrap="square" tIns="45700">
              <a:noAutofit/>
            </a:bodyPr>
            <a:lstStyle/>
            <a:p>
              <a:pPr indent="0" lvl="0" marL="0" marR="0" rtl="0" algn="l">
                <a:lnSpc>
                  <a:spcPct val="150000"/>
                </a:lnSpc>
                <a:spcBef>
                  <a:spcPts val="0"/>
                </a:spcBef>
                <a:spcAft>
                  <a:spcPts val="0"/>
                </a:spcAft>
                <a:buNone/>
              </a:pPr>
              <a:r>
                <a:rPr b="1" lang="tr-TR" sz="1200">
                  <a:solidFill>
                    <a:srgbClr val="333333"/>
                  </a:solidFill>
                  <a:latin typeface="Libre Franklin Medium"/>
                  <a:ea typeface="Libre Franklin Medium"/>
                  <a:cs typeface="Libre Franklin Medium"/>
                  <a:sym typeface="Libre Franklin Medium"/>
                </a:rPr>
                <a:t>Social Media</a:t>
              </a:r>
              <a:endParaRPr b="1" sz="1200">
                <a:solidFill>
                  <a:srgbClr val="333333"/>
                </a:solidFill>
                <a:latin typeface="Libre Franklin Medium"/>
                <a:ea typeface="Libre Franklin Medium"/>
                <a:cs typeface="Libre Franklin Medium"/>
                <a:sym typeface="Libre Franklin Medium"/>
              </a:endParaRPr>
            </a:p>
          </p:txBody>
        </p:sp>
        <p:sp>
          <p:nvSpPr>
            <p:cNvPr id="557" name="Google Shape;557;p27"/>
            <p:cNvSpPr/>
            <p:nvPr/>
          </p:nvSpPr>
          <p:spPr>
            <a:xfrm rot="5400000">
              <a:off x="4687403" y="1171961"/>
              <a:ext cx="152399" cy="131378"/>
            </a:xfrm>
            <a:prstGeom prst="triangle">
              <a:avLst>
                <a:gd fmla="val 50000" name="adj"/>
              </a:avLst>
            </a:prstGeom>
            <a:solidFill>
              <a:srgbClr val="008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1" sz="1350">
                <a:solidFill>
                  <a:srgbClr val="333333"/>
                </a:solidFill>
                <a:latin typeface="Libre Franklin Medium"/>
                <a:ea typeface="Libre Franklin Medium"/>
                <a:cs typeface="Libre Franklin Medium"/>
                <a:sym typeface="Libre Franklin Medium"/>
              </a:endParaRPr>
            </a:p>
          </p:txBody>
        </p:sp>
      </p:grpSp>
      <p:sp>
        <p:nvSpPr>
          <p:cNvPr id="558" name="Google Shape;558;p27"/>
          <p:cNvSpPr txBox="1"/>
          <p:nvPr/>
        </p:nvSpPr>
        <p:spPr>
          <a:xfrm>
            <a:off x="1067882" y="3764784"/>
            <a:ext cx="2970883" cy="612412"/>
          </a:xfrm>
          <a:prstGeom prst="rect">
            <a:avLst/>
          </a:prstGeom>
          <a:noFill/>
          <a:ln>
            <a:noFill/>
          </a:ln>
        </p:spPr>
        <p:txBody>
          <a:bodyPr anchorCtr="0" anchor="t" bIns="45700" lIns="91425" spcFirstLastPara="1" rIns="91425" wrap="square" tIns="45700">
            <a:noAutofit/>
          </a:bodyPr>
          <a:lstStyle/>
          <a:p>
            <a:pPr indent="0" lvl="0" marL="0" marR="0" rtl="0" algn="l">
              <a:lnSpc>
                <a:spcPct val="150000"/>
              </a:lnSpc>
              <a:spcBef>
                <a:spcPts val="0"/>
              </a:spcBef>
              <a:spcAft>
                <a:spcPts val="0"/>
              </a:spcAft>
              <a:buNone/>
            </a:pPr>
            <a:r>
              <a:rPr lang="tr-TR" sz="1200">
                <a:solidFill>
                  <a:srgbClr val="3F3F3F"/>
                </a:solidFill>
                <a:latin typeface="Libre Franklin"/>
                <a:ea typeface="Libre Franklin"/>
                <a:cs typeface="Libre Franklin"/>
                <a:sym typeface="Libre Franklin"/>
              </a:rPr>
              <a:t>Do you wonder what the difference between ignorance and genius is? .</a:t>
            </a:r>
            <a:endParaRPr/>
          </a:p>
        </p:txBody>
      </p:sp>
      <p:grpSp>
        <p:nvGrpSpPr>
          <p:cNvPr id="559" name="Google Shape;559;p27"/>
          <p:cNvGrpSpPr/>
          <p:nvPr/>
        </p:nvGrpSpPr>
        <p:grpSpPr>
          <a:xfrm>
            <a:off x="1144058" y="3471742"/>
            <a:ext cx="2254758" cy="369332"/>
            <a:chOff x="4697913" y="1039781"/>
            <a:chExt cx="2255454" cy="369446"/>
          </a:xfrm>
        </p:grpSpPr>
        <p:sp>
          <p:nvSpPr>
            <p:cNvPr id="560" name="Google Shape;560;p27"/>
            <p:cNvSpPr txBox="1"/>
            <p:nvPr/>
          </p:nvSpPr>
          <p:spPr>
            <a:xfrm>
              <a:off x="4830086" y="1039781"/>
              <a:ext cx="2123281" cy="369446"/>
            </a:xfrm>
            <a:prstGeom prst="rect">
              <a:avLst/>
            </a:prstGeom>
            <a:noFill/>
            <a:ln>
              <a:noFill/>
            </a:ln>
          </p:spPr>
          <p:txBody>
            <a:bodyPr anchorCtr="0" anchor="t" bIns="45700" lIns="91425" spcFirstLastPara="1" rIns="91425" wrap="square" tIns="45700">
              <a:noAutofit/>
            </a:bodyPr>
            <a:lstStyle/>
            <a:p>
              <a:pPr indent="0" lvl="0" marL="0" marR="0" rtl="0" algn="l">
                <a:lnSpc>
                  <a:spcPct val="150000"/>
                </a:lnSpc>
                <a:spcBef>
                  <a:spcPts val="0"/>
                </a:spcBef>
                <a:spcAft>
                  <a:spcPts val="0"/>
                </a:spcAft>
                <a:buNone/>
              </a:pPr>
              <a:r>
                <a:rPr b="1" lang="tr-TR" sz="1200">
                  <a:solidFill>
                    <a:srgbClr val="333333"/>
                  </a:solidFill>
                  <a:latin typeface="Libre Franklin Medium"/>
                  <a:ea typeface="Libre Franklin Medium"/>
                  <a:cs typeface="Libre Franklin Medium"/>
                  <a:sym typeface="Libre Franklin Medium"/>
                </a:rPr>
                <a:t>Slideshare Campaign</a:t>
              </a:r>
              <a:endParaRPr b="1" sz="1200">
                <a:solidFill>
                  <a:srgbClr val="333333"/>
                </a:solidFill>
                <a:latin typeface="Libre Franklin Medium"/>
                <a:ea typeface="Libre Franklin Medium"/>
                <a:cs typeface="Libre Franklin Medium"/>
                <a:sym typeface="Libre Franklin Medium"/>
              </a:endParaRPr>
            </a:p>
          </p:txBody>
        </p:sp>
        <p:sp>
          <p:nvSpPr>
            <p:cNvPr id="561" name="Google Shape;561;p27"/>
            <p:cNvSpPr/>
            <p:nvPr/>
          </p:nvSpPr>
          <p:spPr>
            <a:xfrm rot="5400000">
              <a:off x="4687403" y="1171961"/>
              <a:ext cx="152399" cy="131378"/>
            </a:xfrm>
            <a:prstGeom prst="triangle">
              <a:avLst>
                <a:gd fmla="val 50000" name="adj"/>
              </a:avLst>
            </a:prstGeom>
            <a:solidFill>
              <a:srgbClr val="008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1" sz="1350">
                <a:solidFill>
                  <a:srgbClr val="333333"/>
                </a:solidFill>
                <a:latin typeface="Libre Franklin Medium"/>
                <a:ea typeface="Libre Franklin Medium"/>
                <a:cs typeface="Libre Franklin Medium"/>
                <a:sym typeface="Libre Franklin Medium"/>
              </a:endParaRPr>
            </a:p>
          </p:txBody>
        </p:sp>
      </p:grpSp>
      <p:sp>
        <p:nvSpPr>
          <p:cNvPr id="562" name="Google Shape;562;p27"/>
          <p:cNvSpPr txBox="1"/>
          <p:nvPr>
            <p:ph type="title"/>
          </p:nvPr>
        </p:nvSpPr>
        <p:spPr>
          <a:xfrm>
            <a:off x="180975" y="38100"/>
            <a:ext cx="7886700" cy="530225"/>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lt1"/>
              </a:buClr>
              <a:buSzPts val="2400"/>
              <a:buFont typeface="Libre Franklin Medium"/>
              <a:buNone/>
            </a:pPr>
            <a:r>
              <a:t/>
            </a:r>
            <a:endParaRPr/>
          </a:p>
        </p:txBody>
      </p:sp>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531"/>
                                        </p:tgtEl>
                                        <p:attrNameLst>
                                          <p:attrName>style.visibility</p:attrName>
                                        </p:attrNameLst>
                                      </p:cBhvr>
                                      <p:to>
                                        <p:strVal val="visible"/>
                                      </p:to>
                                    </p:set>
                                    <p:animEffect filter="fade" transition="in">
                                      <p:cBhvr>
                                        <p:cTn dur="500"/>
                                        <p:tgtEl>
                                          <p:spTgt spid="531"/>
                                        </p:tgtEl>
                                      </p:cBhvr>
                                    </p:animEffect>
                                  </p:childTnLst>
                                </p:cTn>
                              </p:par>
                              <p:par>
                                <p:cTn fill="hold" nodeType="withEffect" presetClass="entr" presetID="10" presetSubtype="0">
                                  <p:stCondLst>
                                    <p:cond delay="0"/>
                                  </p:stCondLst>
                                  <p:childTnLst>
                                    <p:set>
                                      <p:cBhvr>
                                        <p:cTn dur="1" fill="hold">
                                          <p:stCondLst>
                                            <p:cond delay="0"/>
                                          </p:stCondLst>
                                        </p:cTn>
                                        <p:tgtEl>
                                          <p:spTgt spid="530"/>
                                        </p:tgtEl>
                                        <p:attrNameLst>
                                          <p:attrName>style.visibility</p:attrName>
                                        </p:attrNameLst>
                                      </p:cBhvr>
                                      <p:to>
                                        <p:strVal val="visible"/>
                                      </p:to>
                                    </p:set>
                                    <p:animEffect filter="fade" transition="in">
                                      <p:cBhvr>
                                        <p:cTn dur="1000"/>
                                        <p:tgtEl>
                                          <p:spTgt spid="530"/>
                                        </p:tgtEl>
                                      </p:cBhvr>
                                    </p:animEffect>
                                  </p:childTnLst>
                                </p:cTn>
                              </p:par>
                              <p:par>
                                <p:cTn fill="hold" nodeType="withEffect" presetClass="entr" presetID="10" presetSubtype="0">
                                  <p:stCondLst>
                                    <p:cond delay="400"/>
                                  </p:stCondLst>
                                  <p:childTnLst>
                                    <p:set>
                                      <p:cBhvr>
                                        <p:cTn dur="1" fill="hold">
                                          <p:stCondLst>
                                            <p:cond delay="0"/>
                                          </p:stCondLst>
                                        </p:cTn>
                                        <p:tgtEl>
                                          <p:spTgt spid="532"/>
                                        </p:tgtEl>
                                        <p:attrNameLst>
                                          <p:attrName>style.visibility</p:attrName>
                                        </p:attrNameLst>
                                      </p:cBhvr>
                                      <p:to>
                                        <p:strVal val="visible"/>
                                      </p:to>
                                    </p:set>
                                    <p:animEffect filter="fade" transition="in">
                                      <p:cBhvr>
                                        <p:cTn dur="500"/>
                                        <p:tgtEl>
                                          <p:spTgt spid="532"/>
                                        </p:tgtEl>
                                      </p:cBhvr>
                                    </p:animEffect>
                                  </p:childTnLst>
                                </p:cTn>
                              </p:par>
                            </p:childTnLst>
                          </p:cTn>
                        </p:par>
                        <p:par>
                          <p:cTn fill="hold">
                            <p:stCondLst>
                              <p:cond delay="1000"/>
                            </p:stCondLst>
                            <p:childTnLst>
                              <p:par>
                                <p:cTn fill="hold" nodeType="afterEffect" presetClass="emph" presetID="8" presetSubtype="0">
                                  <p:stCondLst>
                                    <p:cond delay="0"/>
                                  </p:stCondLst>
                                  <p:childTnLst>
                                    <p:animRot by="-21600000">
                                      <p:cBhvr>
                                        <p:cTn dur="5000" fill="hold"/>
                                        <p:tgtEl>
                                          <p:spTgt spid="532"/>
                                        </p:tgtEl>
                                        <p:attrNameLst>
                                          <p:attrName>r</p:attrName>
                                        </p:attrNameLst>
                                      </p:cBhvr>
                                    </p:animRot>
                                  </p:childTnLst>
                                </p:cTn>
                              </p:par>
                              <p:par>
                                <p:cTn fill="hold" nodeType="withEffect" presetClass="entr" presetID="2" presetSubtype="8">
                                  <p:stCondLst>
                                    <p:cond delay="0"/>
                                  </p:stCondLst>
                                  <p:childTnLst>
                                    <p:set>
                                      <p:cBhvr>
                                        <p:cTn dur="1" fill="hold">
                                          <p:stCondLst>
                                            <p:cond delay="0"/>
                                          </p:stCondLst>
                                        </p:cTn>
                                        <p:tgtEl>
                                          <p:spTgt spid="551"/>
                                        </p:tgtEl>
                                        <p:attrNameLst>
                                          <p:attrName>style.visibility</p:attrName>
                                        </p:attrNameLst>
                                      </p:cBhvr>
                                      <p:to>
                                        <p:strVal val="visible"/>
                                      </p:to>
                                    </p:set>
                                    <p:anim calcmode="lin" valueType="num">
                                      <p:cBhvr additive="base">
                                        <p:cTn dur="500"/>
                                        <p:tgtEl>
                                          <p:spTgt spid="551"/>
                                        </p:tgtEl>
                                        <p:attrNameLst>
                                          <p:attrName>ppt_x</p:attrName>
                                        </p:attrNameLst>
                                      </p:cBhvr>
                                      <p:tavLst>
                                        <p:tav fmla="" tm="0">
                                          <p:val>
                                            <p:strVal val="#ppt_x-1"/>
                                          </p:val>
                                        </p:tav>
                                        <p:tav fmla="" tm="100000">
                                          <p:val>
                                            <p:strVal val="#ppt_x"/>
                                          </p:val>
                                        </p:tav>
                                      </p:tavLst>
                                    </p:anim>
                                  </p:childTnLst>
                                </p:cTn>
                              </p:par>
                              <p:par>
                                <p:cTn fill="hold" nodeType="withEffect" presetClass="entr" presetID="10" presetSubtype="0">
                                  <p:stCondLst>
                                    <p:cond delay="500"/>
                                  </p:stCondLst>
                                  <p:childTnLst>
                                    <p:set>
                                      <p:cBhvr>
                                        <p:cTn dur="1" fill="hold">
                                          <p:stCondLst>
                                            <p:cond delay="0"/>
                                          </p:stCondLst>
                                        </p:cTn>
                                        <p:tgtEl>
                                          <p:spTgt spid="550"/>
                                        </p:tgtEl>
                                        <p:attrNameLst>
                                          <p:attrName>style.visibility</p:attrName>
                                        </p:attrNameLst>
                                      </p:cBhvr>
                                      <p:to>
                                        <p:strVal val="visible"/>
                                      </p:to>
                                    </p:set>
                                    <p:animEffect filter="fade" transition="in">
                                      <p:cBhvr>
                                        <p:cTn dur="500"/>
                                        <p:tgtEl>
                                          <p:spTgt spid="550"/>
                                        </p:tgtEl>
                                      </p:cBhvr>
                                    </p:animEffect>
                                  </p:childTnLst>
                                </p:cTn>
                              </p:par>
                              <p:par>
                                <p:cTn fill="hold" nodeType="withEffect" presetClass="entr" presetID="2" presetSubtype="8">
                                  <p:stCondLst>
                                    <p:cond delay="1000"/>
                                  </p:stCondLst>
                                  <p:childTnLst>
                                    <p:set>
                                      <p:cBhvr>
                                        <p:cTn dur="1" fill="hold">
                                          <p:stCondLst>
                                            <p:cond delay="0"/>
                                          </p:stCondLst>
                                        </p:cTn>
                                        <p:tgtEl>
                                          <p:spTgt spid="555"/>
                                        </p:tgtEl>
                                        <p:attrNameLst>
                                          <p:attrName>style.visibility</p:attrName>
                                        </p:attrNameLst>
                                      </p:cBhvr>
                                      <p:to>
                                        <p:strVal val="visible"/>
                                      </p:to>
                                    </p:set>
                                    <p:anim calcmode="lin" valueType="num">
                                      <p:cBhvr additive="base">
                                        <p:cTn dur="500"/>
                                        <p:tgtEl>
                                          <p:spTgt spid="555"/>
                                        </p:tgtEl>
                                        <p:attrNameLst>
                                          <p:attrName>ppt_x</p:attrName>
                                        </p:attrNameLst>
                                      </p:cBhvr>
                                      <p:tavLst>
                                        <p:tav fmla="" tm="0">
                                          <p:val>
                                            <p:strVal val="#ppt_x-1"/>
                                          </p:val>
                                        </p:tav>
                                        <p:tav fmla="" tm="100000">
                                          <p:val>
                                            <p:strVal val="#ppt_x"/>
                                          </p:val>
                                        </p:tav>
                                      </p:tavLst>
                                    </p:anim>
                                  </p:childTnLst>
                                </p:cTn>
                              </p:par>
                              <p:par>
                                <p:cTn fill="hold" nodeType="withEffect" presetClass="entr" presetID="10" presetSubtype="0">
                                  <p:stCondLst>
                                    <p:cond delay="1500"/>
                                  </p:stCondLst>
                                  <p:childTnLst>
                                    <p:set>
                                      <p:cBhvr>
                                        <p:cTn dur="1" fill="hold">
                                          <p:stCondLst>
                                            <p:cond delay="0"/>
                                          </p:stCondLst>
                                        </p:cTn>
                                        <p:tgtEl>
                                          <p:spTgt spid="554"/>
                                        </p:tgtEl>
                                        <p:attrNameLst>
                                          <p:attrName>style.visibility</p:attrName>
                                        </p:attrNameLst>
                                      </p:cBhvr>
                                      <p:to>
                                        <p:strVal val="visible"/>
                                      </p:to>
                                    </p:set>
                                    <p:animEffect filter="fade" transition="in">
                                      <p:cBhvr>
                                        <p:cTn dur="500"/>
                                        <p:tgtEl>
                                          <p:spTgt spid="554"/>
                                        </p:tgtEl>
                                      </p:cBhvr>
                                    </p:animEffect>
                                  </p:childTnLst>
                                </p:cTn>
                              </p:par>
                              <p:par>
                                <p:cTn fill="hold" nodeType="withEffect" presetClass="entr" presetID="2" presetSubtype="8">
                                  <p:stCondLst>
                                    <p:cond delay="2000"/>
                                  </p:stCondLst>
                                  <p:childTnLst>
                                    <p:set>
                                      <p:cBhvr>
                                        <p:cTn dur="1" fill="hold">
                                          <p:stCondLst>
                                            <p:cond delay="0"/>
                                          </p:stCondLst>
                                        </p:cTn>
                                        <p:tgtEl>
                                          <p:spTgt spid="559"/>
                                        </p:tgtEl>
                                        <p:attrNameLst>
                                          <p:attrName>style.visibility</p:attrName>
                                        </p:attrNameLst>
                                      </p:cBhvr>
                                      <p:to>
                                        <p:strVal val="visible"/>
                                      </p:to>
                                    </p:set>
                                    <p:anim calcmode="lin" valueType="num">
                                      <p:cBhvr additive="base">
                                        <p:cTn dur="500"/>
                                        <p:tgtEl>
                                          <p:spTgt spid="559"/>
                                        </p:tgtEl>
                                        <p:attrNameLst>
                                          <p:attrName>ppt_x</p:attrName>
                                        </p:attrNameLst>
                                      </p:cBhvr>
                                      <p:tavLst>
                                        <p:tav fmla="" tm="0">
                                          <p:val>
                                            <p:strVal val="#ppt_x-1"/>
                                          </p:val>
                                        </p:tav>
                                        <p:tav fmla="" tm="100000">
                                          <p:val>
                                            <p:strVal val="#ppt_x"/>
                                          </p:val>
                                        </p:tav>
                                      </p:tavLst>
                                    </p:anim>
                                  </p:childTnLst>
                                </p:cTn>
                              </p:par>
                              <p:par>
                                <p:cTn fill="hold" nodeType="withEffect" presetClass="entr" presetID="10" presetSubtype="0">
                                  <p:stCondLst>
                                    <p:cond delay="2500"/>
                                  </p:stCondLst>
                                  <p:childTnLst>
                                    <p:set>
                                      <p:cBhvr>
                                        <p:cTn dur="1" fill="hold">
                                          <p:stCondLst>
                                            <p:cond delay="0"/>
                                          </p:stCondLst>
                                        </p:cTn>
                                        <p:tgtEl>
                                          <p:spTgt spid="558"/>
                                        </p:tgtEl>
                                        <p:attrNameLst>
                                          <p:attrName>style.visibility</p:attrName>
                                        </p:attrNameLst>
                                      </p:cBhvr>
                                      <p:to>
                                        <p:strVal val="visible"/>
                                      </p:to>
                                    </p:set>
                                    <p:animEffect filter="fade" transition="in">
                                      <p:cBhvr>
                                        <p:cTn dur="500"/>
                                        <p:tgtEl>
                                          <p:spTgt spid="55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6" name="Shape 566"/>
        <p:cNvGrpSpPr/>
        <p:nvPr/>
      </p:nvGrpSpPr>
      <p:grpSpPr>
        <a:xfrm>
          <a:off x="0" y="0"/>
          <a:ext cx="0" cy="0"/>
          <a:chOff x="0" y="0"/>
          <a:chExt cx="0" cy="0"/>
        </a:xfrm>
      </p:grpSpPr>
      <p:sp>
        <p:nvSpPr>
          <p:cNvPr id="567" name="Google Shape;567;p28"/>
          <p:cNvSpPr/>
          <p:nvPr/>
        </p:nvSpPr>
        <p:spPr>
          <a:xfrm>
            <a:off x="1855278" y="1278107"/>
            <a:ext cx="2184797" cy="3281363"/>
          </a:xfrm>
          <a:custGeom>
            <a:rect b="b" l="l" r="r" t="t"/>
            <a:pathLst>
              <a:path extrusionOk="0" h="4375052" w="2912013">
                <a:moveTo>
                  <a:pt x="2912012" y="3652166"/>
                </a:moveTo>
                <a:lnTo>
                  <a:pt x="2912013" y="3652166"/>
                </a:lnTo>
                <a:lnTo>
                  <a:pt x="2912013" y="4375052"/>
                </a:lnTo>
                <a:lnTo>
                  <a:pt x="2912012" y="4375052"/>
                </a:lnTo>
                <a:close/>
                <a:moveTo>
                  <a:pt x="335304" y="0"/>
                </a:moveTo>
                <a:lnTo>
                  <a:pt x="2912013" y="0"/>
                </a:lnTo>
                <a:lnTo>
                  <a:pt x="2912013" y="722886"/>
                </a:lnTo>
                <a:lnTo>
                  <a:pt x="850513" y="722886"/>
                </a:lnTo>
                <a:cubicBezTo>
                  <a:pt x="726525" y="722886"/>
                  <a:pt x="626013" y="823398"/>
                  <a:pt x="626013" y="947386"/>
                </a:cubicBezTo>
                <a:lnTo>
                  <a:pt x="626013" y="2180492"/>
                </a:lnTo>
                <a:lnTo>
                  <a:pt x="0" y="2180492"/>
                </a:lnTo>
                <a:lnTo>
                  <a:pt x="0" y="335304"/>
                </a:lnTo>
                <a:cubicBezTo>
                  <a:pt x="0" y="150121"/>
                  <a:pt x="150121" y="0"/>
                  <a:pt x="335304" y="0"/>
                </a:cubicBezTo>
                <a:close/>
              </a:path>
            </a:pathLst>
          </a:custGeom>
          <a:solidFill>
            <a:schemeClr val="accen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013">
              <a:solidFill>
                <a:schemeClr val="dk1"/>
              </a:solidFill>
              <a:latin typeface="Libre Franklin Medium"/>
              <a:ea typeface="Libre Franklin Medium"/>
              <a:cs typeface="Libre Franklin Medium"/>
              <a:sym typeface="Libre Franklin Medium"/>
            </a:endParaRPr>
          </a:p>
        </p:txBody>
      </p:sp>
      <p:sp>
        <p:nvSpPr>
          <p:cNvPr id="568" name="Google Shape;568;p28"/>
          <p:cNvSpPr/>
          <p:nvPr/>
        </p:nvSpPr>
        <p:spPr>
          <a:xfrm flipH="1">
            <a:off x="5190219" y="1278107"/>
            <a:ext cx="2183606" cy="3281363"/>
          </a:xfrm>
          <a:custGeom>
            <a:rect b="b" l="l" r="r" t="t"/>
            <a:pathLst>
              <a:path extrusionOk="0" h="4375052" w="2912013">
                <a:moveTo>
                  <a:pt x="2912012" y="3652166"/>
                </a:moveTo>
                <a:lnTo>
                  <a:pt x="2912013" y="3652166"/>
                </a:lnTo>
                <a:lnTo>
                  <a:pt x="2912013" y="4375052"/>
                </a:lnTo>
                <a:lnTo>
                  <a:pt x="2912012" y="4375052"/>
                </a:lnTo>
                <a:close/>
                <a:moveTo>
                  <a:pt x="335304" y="0"/>
                </a:moveTo>
                <a:lnTo>
                  <a:pt x="2912013" y="0"/>
                </a:lnTo>
                <a:lnTo>
                  <a:pt x="2912013" y="722886"/>
                </a:lnTo>
                <a:lnTo>
                  <a:pt x="850513" y="722886"/>
                </a:lnTo>
                <a:cubicBezTo>
                  <a:pt x="726525" y="722886"/>
                  <a:pt x="626013" y="823398"/>
                  <a:pt x="626013" y="947386"/>
                </a:cubicBezTo>
                <a:lnTo>
                  <a:pt x="626013" y="2180492"/>
                </a:lnTo>
                <a:lnTo>
                  <a:pt x="0" y="2180492"/>
                </a:lnTo>
                <a:lnTo>
                  <a:pt x="0" y="335304"/>
                </a:lnTo>
                <a:cubicBezTo>
                  <a:pt x="0" y="150121"/>
                  <a:pt x="150121" y="0"/>
                  <a:pt x="335304" y="0"/>
                </a:cubicBezTo>
                <a:close/>
              </a:path>
            </a:pathLst>
          </a:custGeom>
          <a:solidFill>
            <a:schemeClr val="accent2"/>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013">
              <a:solidFill>
                <a:schemeClr val="dk1"/>
              </a:solidFill>
              <a:latin typeface="Libre Franklin Medium"/>
              <a:ea typeface="Libre Franklin Medium"/>
              <a:cs typeface="Libre Franklin Medium"/>
              <a:sym typeface="Libre Franklin Medium"/>
            </a:endParaRPr>
          </a:p>
        </p:txBody>
      </p:sp>
      <p:sp>
        <p:nvSpPr>
          <p:cNvPr id="569" name="Google Shape;569;p28"/>
          <p:cNvSpPr/>
          <p:nvPr/>
        </p:nvSpPr>
        <p:spPr>
          <a:xfrm flipH="1" rot="10800000">
            <a:off x="1855278" y="1560285"/>
            <a:ext cx="2184797" cy="3281363"/>
          </a:xfrm>
          <a:custGeom>
            <a:rect b="b" l="l" r="r" t="t"/>
            <a:pathLst>
              <a:path extrusionOk="0" h="4375052" w="2912013">
                <a:moveTo>
                  <a:pt x="2912012" y="3652166"/>
                </a:moveTo>
                <a:lnTo>
                  <a:pt x="2912013" y="3652166"/>
                </a:lnTo>
                <a:lnTo>
                  <a:pt x="2912013" y="4375052"/>
                </a:lnTo>
                <a:lnTo>
                  <a:pt x="2912012" y="4375052"/>
                </a:lnTo>
                <a:close/>
                <a:moveTo>
                  <a:pt x="335304" y="0"/>
                </a:moveTo>
                <a:lnTo>
                  <a:pt x="2912013" y="0"/>
                </a:lnTo>
                <a:lnTo>
                  <a:pt x="2912013" y="722886"/>
                </a:lnTo>
                <a:lnTo>
                  <a:pt x="850513" y="722886"/>
                </a:lnTo>
                <a:cubicBezTo>
                  <a:pt x="726525" y="722886"/>
                  <a:pt x="626013" y="823398"/>
                  <a:pt x="626013" y="947386"/>
                </a:cubicBezTo>
                <a:lnTo>
                  <a:pt x="626013" y="2180492"/>
                </a:lnTo>
                <a:lnTo>
                  <a:pt x="0" y="2180492"/>
                </a:lnTo>
                <a:lnTo>
                  <a:pt x="0" y="335304"/>
                </a:lnTo>
                <a:cubicBezTo>
                  <a:pt x="0" y="150121"/>
                  <a:pt x="150121" y="0"/>
                  <a:pt x="335304" y="0"/>
                </a:cubicBezTo>
                <a:close/>
              </a:path>
            </a:pathLst>
          </a:custGeom>
          <a:solidFill>
            <a:schemeClr val="accent4"/>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013">
              <a:solidFill>
                <a:schemeClr val="dk1"/>
              </a:solidFill>
              <a:latin typeface="Libre Franklin Medium"/>
              <a:ea typeface="Libre Franklin Medium"/>
              <a:cs typeface="Libre Franklin Medium"/>
              <a:sym typeface="Libre Franklin Medium"/>
            </a:endParaRPr>
          </a:p>
        </p:txBody>
      </p:sp>
      <p:sp>
        <p:nvSpPr>
          <p:cNvPr id="570" name="Google Shape;570;p28"/>
          <p:cNvSpPr/>
          <p:nvPr/>
        </p:nvSpPr>
        <p:spPr>
          <a:xfrm rot="10800000">
            <a:off x="5190219" y="1560285"/>
            <a:ext cx="2183606" cy="3281363"/>
          </a:xfrm>
          <a:custGeom>
            <a:rect b="b" l="l" r="r" t="t"/>
            <a:pathLst>
              <a:path extrusionOk="0" h="4375052" w="2912013">
                <a:moveTo>
                  <a:pt x="2912012" y="3652166"/>
                </a:moveTo>
                <a:lnTo>
                  <a:pt x="2912013" y="3652166"/>
                </a:lnTo>
                <a:lnTo>
                  <a:pt x="2912013" y="4375052"/>
                </a:lnTo>
                <a:lnTo>
                  <a:pt x="2912012" y="4375052"/>
                </a:lnTo>
                <a:close/>
                <a:moveTo>
                  <a:pt x="335304" y="0"/>
                </a:moveTo>
                <a:lnTo>
                  <a:pt x="2912013" y="0"/>
                </a:lnTo>
                <a:lnTo>
                  <a:pt x="2912013" y="722886"/>
                </a:lnTo>
                <a:lnTo>
                  <a:pt x="850513" y="722886"/>
                </a:lnTo>
                <a:cubicBezTo>
                  <a:pt x="726525" y="722886"/>
                  <a:pt x="626013" y="823398"/>
                  <a:pt x="626013" y="947386"/>
                </a:cubicBezTo>
                <a:lnTo>
                  <a:pt x="626013" y="2180492"/>
                </a:lnTo>
                <a:lnTo>
                  <a:pt x="0" y="2180492"/>
                </a:lnTo>
                <a:lnTo>
                  <a:pt x="0" y="335304"/>
                </a:lnTo>
                <a:cubicBezTo>
                  <a:pt x="0" y="150121"/>
                  <a:pt x="150121" y="0"/>
                  <a:pt x="335304" y="0"/>
                </a:cubicBezTo>
                <a:close/>
              </a:path>
            </a:pathLst>
          </a:custGeom>
          <a:solidFill>
            <a:schemeClr val="accent3"/>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013">
              <a:solidFill>
                <a:schemeClr val="dk1"/>
              </a:solidFill>
              <a:latin typeface="Libre Franklin Medium"/>
              <a:ea typeface="Libre Franklin Medium"/>
              <a:cs typeface="Libre Franklin Medium"/>
              <a:sym typeface="Libre Franklin Medium"/>
            </a:endParaRPr>
          </a:p>
        </p:txBody>
      </p:sp>
      <p:sp>
        <p:nvSpPr>
          <p:cNvPr id="571" name="Google Shape;571;p28"/>
          <p:cNvSpPr/>
          <p:nvPr/>
        </p:nvSpPr>
        <p:spPr>
          <a:xfrm>
            <a:off x="3749562" y="786379"/>
            <a:ext cx="1753791" cy="1039416"/>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013">
              <a:solidFill>
                <a:srgbClr val="FFFFFF"/>
              </a:solidFill>
              <a:latin typeface="Libre Franklin Medium"/>
              <a:ea typeface="Libre Franklin Medium"/>
              <a:cs typeface="Libre Franklin Medium"/>
              <a:sym typeface="Libre Franklin Medium"/>
            </a:endParaRPr>
          </a:p>
        </p:txBody>
      </p:sp>
      <p:sp>
        <p:nvSpPr>
          <p:cNvPr id="572" name="Google Shape;572;p28"/>
          <p:cNvSpPr/>
          <p:nvPr/>
        </p:nvSpPr>
        <p:spPr>
          <a:xfrm>
            <a:off x="3749562" y="4284435"/>
            <a:ext cx="1753791" cy="1007269"/>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013">
              <a:solidFill>
                <a:srgbClr val="FFFFFF"/>
              </a:solidFill>
              <a:latin typeface="Libre Franklin Medium"/>
              <a:ea typeface="Libre Franklin Medium"/>
              <a:cs typeface="Libre Franklin Medium"/>
              <a:sym typeface="Libre Franklin Medium"/>
            </a:endParaRPr>
          </a:p>
        </p:txBody>
      </p:sp>
      <p:sp>
        <p:nvSpPr>
          <p:cNvPr id="573" name="Google Shape;573;p28"/>
          <p:cNvSpPr/>
          <p:nvPr/>
        </p:nvSpPr>
        <p:spPr>
          <a:xfrm>
            <a:off x="6878525" y="2369910"/>
            <a:ext cx="1102519" cy="1456135"/>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013">
              <a:solidFill>
                <a:srgbClr val="FFFFFF"/>
              </a:solidFill>
              <a:latin typeface="Libre Franklin Medium"/>
              <a:ea typeface="Libre Franklin Medium"/>
              <a:cs typeface="Libre Franklin Medium"/>
              <a:sym typeface="Libre Franklin Medium"/>
            </a:endParaRPr>
          </a:p>
        </p:txBody>
      </p:sp>
      <p:sp>
        <p:nvSpPr>
          <p:cNvPr id="574" name="Google Shape;574;p28"/>
          <p:cNvSpPr/>
          <p:nvPr/>
        </p:nvSpPr>
        <p:spPr>
          <a:xfrm>
            <a:off x="1196862" y="2369910"/>
            <a:ext cx="1133475" cy="1456135"/>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013">
              <a:solidFill>
                <a:srgbClr val="FFFFFF"/>
              </a:solidFill>
              <a:latin typeface="Libre Franklin Medium"/>
              <a:ea typeface="Libre Franklin Medium"/>
              <a:cs typeface="Libre Franklin Medium"/>
              <a:sym typeface="Libre Franklin Medium"/>
            </a:endParaRPr>
          </a:p>
        </p:txBody>
      </p:sp>
      <p:sp>
        <p:nvSpPr>
          <p:cNvPr id="575" name="Google Shape;575;p28"/>
          <p:cNvSpPr/>
          <p:nvPr/>
        </p:nvSpPr>
        <p:spPr>
          <a:xfrm>
            <a:off x="3600734" y="2641373"/>
            <a:ext cx="914400" cy="914400"/>
          </a:xfrm>
          <a:prstGeom prst="ellipse">
            <a:avLst/>
          </a:pr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013">
              <a:solidFill>
                <a:srgbClr val="FFFFFF"/>
              </a:solidFill>
              <a:latin typeface="Libre Franklin Medium"/>
              <a:ea typeface="Libre Franklin Medium"/>
              <a:cs typeface="Libre Franklin Medium"/>
              <a:sym typeface="Libre Franklin Medium"/>
            </a:endParaRPr>
          </a:p>
        </p:txBody>
      </p:sp>
      <p:sp>
        <p:nvSpPr>
          <p:cNvPr id="576" name="Google Shape;576;p28"/>
          <p:cNvSpPr/>
          <p:nvPr/>
        </p:nvSpPr>
        <p:spPr>
          <a:xfrm>
            <a:off x="2508931" y="2641373"/>
            <a:ext cx="914400" cy="914400"/>
          </a:xfrm>
          <a:prstGeom prst="ellipse">
            <a:avLst/>
          </a:prstGeom>
          <a:solidFill>
            <a:schemeClr val="accent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013">
              <a:solidFill>
                <a:srgbClr val="FFFFFF"/>
              </a:solidFill>
              <a:latin typeface="Libre Franklin Medium"/>
              <a:ea typeface="Libre Franklin Medium"/>
              <a:cs typeface="Libre Franklin Medium"/>
              <a:sym typeface="Libre Franklin Medium"/>
            </a:endParaRPr>
          </a:p>
        </p:txBody>
      </p:sp>
      <p:sp>
        <p:nvSpPr>
          <p:cNvPr id="577" name="Google Shape;577;p28"/>
          <p:cNvSpPr/>
          <p:nvPr/>
        </p:nvSpPr>
        <p:spPr>
          <a:xfrm>
            <a:off x="5785531" y="2641373"/>
            <a:ext cx="914400" cy="9144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013">
              <a:solidFill>
                <a:srgbClr val="FFFFFF"/>
              </a:solidFill>
              <a:latin typeface="Libre Franklin Medium"/>
              <a:ea typeface="Libre Franklin Medium"/>
              <a:cs typeface="Libre Franklin Medium"/>
              <a:sym typeface="Libre Franklin Medium"/>
            </a:endParaRPr>
          </a:p>
        </p:txBody>
      </p:sp>
      <p:sp>
        <p:nvSpPr>
          <p:cNvPr id="578" name="Google Shape;578;p28"/>
          <p:cNvSpPr/>
          <p:nvPr/>
        </p:nvSpPr>
        <p:spPr>
          <a:xfrm>
            <a:off x="4692537" y="2641373"/>
            <a:ext cx="914400" cy="914400"/>
          </a:xfrm>
          <a:prstGeom prst="ellipse">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013">
              <a:solidFill>
                <a:srgbClr val="FFFFFF"/>
              </a:solidFill>
              <a:latin typeface="Libre Franklin Medium"/>
              <a:ea typeface="Libre Franklin Medium"/>
              <a:cs typeface="Libre Franklin Medium"/>
              <a:sym typeface="Libre Franklin Medium"/>
            </a:endParaRPr>
          </a:p>
        </p:txBody>
      </p:sp>
      <p:sp>
        <p:nvSpPr>
          <p:cNvPr id="579" name="Google Shape;579;p28"/>
          <p:cNvSpPr/>
          <p:nvPr/>
        </p:nvSpPr>
        <p:spPr>
          <a:xfrm>
            <a:off x="2688716" y="2761626"/>
            <a:ext cx="553640" cy="673894"/>
          </a:xfrm>
          <a:custGeom>
            <a:rect b="b" l="l" r="r" t="t"/>
            <a:pathLst>
              <a:path extrusionOk="0" h="656" w="540">
                <a:moveTo>
                  <a:pt x="384" y="638"/>
                </a:moveTo>
                <a:lnTo>
                  <a:pt x="412" y="624"/>
                </a:lnTo>
                <a:lnTo>
                  <a:pt x="380" y="584"/>
                </a:lnTo>
                <a:lnTo>
                  <a:pt x="352" y="542"/>
                </a:lnTo>
                <a:lnTo>
                  <a:pt x="326" y="500"/>
                </a:lnTo>
                <a:lnTo>
                  <a:pt x="302" y="458"/>
                </a:lnTo>
                <a:lnTo>
                  <a:pt x="262" y="480"/>
                </a:lnTo>
                <a:lnTo>
                  <a:pt x="222" y="424"/>
                </a:lnTo>
                <a:lnTo>
                  <a:pt x="188" y="364"/>
                </a:lnTo>
                <a:lnTo>
                  <a:pt x="156" y="302"/>
                </a:lnTo>
                <a:lnTo>
                  <a:pt x="128" y="238"/>
                </a:lnTo>
                <a:lnTo>
                  <a:pt x="168" y="216"/>
                </a:lnTo>
                <a:lnTo>
                  <a:pt x="146" y="174"/>
                </a:lnTo>
                <a:lnTo>
                  <a:pt x="124" y="130"/>
                </a:lnTo>
                <a:lnTo>
                  <a:pt x="104" y="84"/>
                </a:lnTo>
                <a:lnTo>
                  <a:pt x="88" y="34"/>
                </a:lnTo>
                <a:lnTo>
                  <a:pt x="60" y="50"/>
                </a:lnTo>
                <a:lnTo>
                  <a:pt x="44" y="60"/>
                </a:lnTo>
                <a:lnTo>
                  <a:pt x="30" y="70"/>
                </a:lnTo>
                <a:lnTo>
                  <a:pt x="20" y="82"/>
                </a:lnTo>
                <a:lnTo>
                  <a:pt x="12" y="94"/>
                </a:lnTo>
                <a:lnTo>
                  <a:pt x="6" y="106"/>
                </a:lnTo>
                <a:lnTo>
                  <a:pt x="2" y="120"/>
                </a:lnTo>
                <a:lnTo>
                  <a:pt x="0" y="134"/>
                </a:lnTo>
                <a:lnTo>
                  <a:pt x="2" y="148"/>
                </a:lnTo>
                <a:lnTo>
                  <a:pt x="2" y="150"/>
                </a:lnTo>
                <a:lnTo>
                  <a:pt x="8" y="178"/>
                </a:lnTo>
                <a:lnTo>
                  <a:pt x="26" y="240"/>
                </a:lnTo>
                <a:lnTo>
                  <a:pt x="48" y="298"/>
                </a:lnTo>
                <a:lnTo>
                  <a:pt x="74" y="354"/>
                </a:lnTo>
                <a:lnTo>
                  <a:pt x="102" y="408"/>
                </a:lnTo>
                <a:lnTo>
                  <a:pt x="134" y="462"/>
                </a:lnTo>
                <a:lnTo>
                  <a:pt x="168" y="512"/>
                </a:lnTo>
                <a:lnTo>
                  <a:pt x="206" y="562"/>
                </a:lnTo>
                <a:lnTo>
                  <a:pt x="246" y="610"/>
                </a:lnTo>
                <a:lnTo>
                  <a:pt x="248" y="614"/>
                </a:lnTo>
                <a:lnTo>
                  <a:pt x="270" y="636"/>
                </a:lnTo>
                <a:lnTo>
                  <a:pt x="282" y="644"/>
                </a:lnTo>
                <a:lnTo>
                  <a:pt x="294" y="650"/>
                </a:lnTo>
                <a:lnTo>
                  <a:pt x="306" y="654"/>
                </a:lnTo>
                <a:lnTo>
                  <a:pt x="320" y="656"/>
                </a:lnTo>
                <a:lnTo>
                  <a:pt x="334" y="656"/>
                </a:lnTo>
                <a:lnTo>
                  <a:pt x="350" y="652"/>
                </a:lnTo>
                <a:lnTo>
                  <a:pt x="366" y="646"/>
                </a:lnTo>
                <a:lnTo>
                  <a:pt x="384" y="638"/>
                </a:lnTo>
                <a:close/>
                <a:moveTo>
                  <a:pt x="470" y="8"/>
                </a:moveTo>
                <a:lnTo>
                  <a:pt x="470" y="8"/>
                </a:lnTo>
                <a:lnTo>
                  <a:pt x="460" y="2"/>
                </a:lnTo>
                <a:lnTo>
                  <a:pt x="450" y="0"/>
                </a:lnTo>
                <a:lnTo>
                  <a:pt x="438" y="0"/>
                </a:lnTo>
                <a:lnTo>
                  <a:pt x="430" y="6"/>
                </a:lnTo>
                <a:lnTo>
                  <a:pt x="422" y="16"/>
                </a:lnTo>
                <a:lnTo>
                  <a:pt x="420" y="26"/>
                </a:lnTo>
                <a:lnTo>
                  <a:pt x="422" y="38"/>
                </a:lnTo>
                <a:lnTo>
                  <a:pt x="428" y="46"/>
                </a:lnTo>
                <a:lnTo>
                  <a:pt x="440" y="64"/>
                </a:lnTo>
                <a:lnTo>
                  <a:pt x="452" y="82"/>
                </a:lnTo>
                <a:lnTo>
                  <a:pt x="462" y="100"/>
                </a:lnTo>
                <a:lnTo>
                  <a:pt x="470" y="120"/>
                </a:lnTo>
                <a:lnTo>
                  <a:pt x="476" y="142"/>
                </a:lnTo>
                <a:lnTo>
                  <a:pt x="480" y="164"/>
                </a:lnTo>
                <a:lnTo>
                  <a:pt x="482" y="186"/>
                </a:lnTo>
                <a:lnTo>
                  <a:pt x="482" y="208"/>
                </a:lnTo>
                <a:lnTo>
                  <a:pt x="482" y="230"/>
                </a:lnTo>
                <a:lnTo>
                  <a:pt x="478" y="254"/>
                </a:lnTo>
                <a:lnTo>
                  <a:pt x="474" y="276"/>
                </a:lnTo>
                <a:lnTo>
                  <a:pt x="468" y="298"/>
                </a:lnTo>
                <a:lnTo>
                  <a:pt x="460" y="318"/>
                </a:lnTo>
                <a:lnTo>
                  <a:pt x="450" y="338"/>
                </a:lnTo>
                <a:lnTo>
                  <a:pt x="438" y="354"/>
                </a:lnTo>
                <a:lnTo>
                  <a:pt x="426" y="370"/>
                </a:lnTo>
                <a:lnTo>
                  <a:pt x="420" y="380"/>
                </a:lnTo>
                <a:lnTo>
                  <a:pt x="418" y="390"/>
                </a:lnTo>
                <a:lnTo>
                  <a:pt x="420" y="400"/>
                </a:lnTo>
                <a:lnTo>
                  <a:pt x="426" y="410"/>
                </a:lnTo>
                <a:lnTo>
                  <a:pt x="436" y="416"/>
                </a:lnTo>
                <a:lnTo>
                  <a:pt x="446" y="418"/>
                </a:lnTo>
                <a:lnTo>
                  <a:pt x="456" y="416"/>
                </a:lnTo>
                <a:lnTo>
                  <a:pt x="466" y="410"/>
                </a:lnTo>
                <a:lnTo>
                  <a:pt x="482" y="390"/>
                </a:lnTo>
                <a:lnTo>
                  <a:pt x="496" y="368"/>
                </a:lnTo>
                <a:lnTo>
                  <a:pt x="510" y="344"/>
                </a:lnTo>
                <a:lnTo>
                  <a:pt x="520" y="320"/>
                </a:lnTo>
                <a:lnTo>
                  <a:pt x="528" y="292"/>
                </a:lnTo>
                <a:lnTo>
                  <a:pt x="534" y="264"/>
                </a:lnTo>
                <a:lnTo>
                  <a:pt x="538" y="236"/>
                </a:lnTo>
                <a:lnTo>
                  <a:pt x="540" y="208"/>
                </a:lnTo>
                <a:lnTo>
                  <a:pt x="538" y="180"/>
                </a:lnTo>
                <a:lnTo>
                  <a:pt x="536" y="154"/>
                </a:lnTo>
                <a:lnTo>
                  <a:pt x="530" y="128"/>
                </a:lnTo>
                <a:lnTo>
                  <a:pt x="522" y="102"/>
                </a:lnTo>
                <a:lnTo>
                  <a:pt x="514" y="76"/>
                </a:lnTo>
                <a:lnTo>
                  <a:pt x="500" y="52"/>
                </a:lnTo>
                <a:lnTo>
                  <a:pt x="486" y="30"/>
                </a:lnTo>
                <a:lnTo>
                  <a:pt x="470" y="8"/>
                </a:lnTo>
                <a:close/>
                <a:moveTo>
                  <a:pt x="400" y="120"/>
                </a:moveTo>
                <a:lnTo>
                  <a:pt x="400" y="120"/>
                </a:lnTo>
                <a:lnTo>
                  <a:pt x="410" y="144"/>
                </a:lnTo>
                <a:lnTo>
                  <a:pt x="418" y="168"/>
                </a:lnTo>
                <a:lnTo>
                  <a:pt x="422" y="192"/>
                </a:lnTo>
                <a:lnTo>
                  <a:pt x="422" y="216"/>
                </a:lnTo>
                <a:lnTo>
                  <a:pt x="420" y="240"/>
                </a:lnTo>
                <a:lnTo>
                  <a:pt x="414" y="264"/>
                </a:lnTo>
                <a:lnTo>
                  <a:pt x="404" y="288"/>
                </a:lnTo>
                <a:lnTo>
                  <a:pt x="392" y="310"/>
                </a:lnTo>
                <a:lnTo>
                  <a:pt x="384" y="318"/>
                </a:lnTo>
                <a:lnTo>
                  <a:pt x="376" y="322"/>
                </a:lnTo>
                <a:lnTo>
                  <a:pt x="364" y="322"/>
                </a:lnTo>
                <a:lnTo>
                  <a:pt x="354" y="318"/>
                </a:lnTo>
                <a:lnTo>
                  <a:pt x="346" y="310"/>
                </a:lnTo>
                <a:lnTo>
                  <a:pt x="342" y="302"/>
                </a:lnTo>
                <a:lnTo>
                  <a:pt x="340" y="290"/>
                </a:lnTo>
                <a:lnTo>
                  <a:pt x="344" y="280"/>
                </a:lnTo>
                <a:lnTo>
                  <a:pt x="354" y="264"/>
                </a:lnTo>
                <a:lnTo>
                  <a:pt x="360" y="248"/>
                </a:lnTo>
                <a:lnTo>
                  <a:pt x="364" y="230"/>
                </a:lnTo>
                <a:lnTo>
                  <a:pt x="366" y="214"/>
                </a:lnTo>
                <a:lnTo>
                  <a:pt x="366" y="198"/>
                </a:lnTo>
                <a:lnTo>
                  <a:pt x="362" y="180"/>
                </a:lnTo>
                <a:lnTo>
                  <a:pt x="358" y="162"/>
                </a:lnTo>
                <a:lnTo>
                  <a:pt x="350" y="144"/>
                </a:lnTo>
                <a:lnTo>
                  <a:pt x="346" y="134"/>
                </a:lnTo>
                <a:lnTo>
                  <a:pt x="348" y="124"/>
                </a:lnTo>
                <a:lnTo>
                  <a:pt x="352" y="114"/>
                </a:lnTo>
                <a:lnTo>
                  <a:pt x="362" y="106"/>
                </a:lnTo>
                <a:lnTo>
                  <a:pt x="372" y="104"/>
                </a:lnTo>
                <a:lnTo>
                  <a:pt x="384" y="106"/>
                </a:lnTo>
                <a:lnTo>
                  <a:pt x="392" y="110"/>
                </a:lnTo>
                <a:lnTo>
                  <a:pt x="400" y="120"/>
                </a:lnTo>
                <a:close/>
                <a:moveTo>
                  <a:pt x="434" y="610"/>
                </a:moveTo>
                <a:lnTo>
                  <a:pt x="434" y="610"/>
                </a:lnTo>
                <a:lnTo>
                  <a:pt x="402" y="570"/>
                </a:lnTo>
                <a:lnTo>
                  <a:pt x="374" y="528"/>
                </a:lnTo>
                <a:lnTo>
                  <a:pt x="348" y="488"/>
                </a:lnTo>
                <a:lnTo>
                  <a:pt x="324" y="446"/>
                </a:lnTo>
                <a:lnTo>
                  <a:pt x="354" y="428"/>
                </a:lnTo>
                <a:lnTo>
                  <a:pt x="362" y="434"/>
                </a:lnTo>
                <a:lnTo>
                  <a:pt x="376" y="446"/>
                </a:lnTo>
                <a:lnTo>
                  <a:pt x="390" y="462"/>
                </a:lnTo>
                <a:lnTo>
                  <a:pt x="408" y="484"/>
                </a:lnTo>
                <a:lnTo>
                  <a:pt x="424" y="510"/>
                </a:lnTo>
                <a:lnTo>
                  <a:pt x="440" y="538"/>
                </a:lnTo>
                <a:lnTo>
                  <a:pt x="454" y="566"/>
                </a:lnTo>
                <a:lnTo>
                  <a:pt x="464" y="594"/>
                </a:lnTo>
                <a:lnTo>
                  <a:pt x="434" y="610"/>
                </a:lnTo>
                <a:close/>
                <a:moveTo>
                  <a:pt x="190" y="204"/>
                </a:moveTo>
                <a:lnTo>
                  <a:pt x="190" y="204"/>
                </a:lnTo>
                <a:lnTo>
                  <a:pt x="168" y="162"/>
                </a:lnTo>
                <a:lnTo>
                  <a:pt x="148" y="120"/>
                </a:lnTo>
                <a:lnTo>
                  <a:pt x="128" y="72"/>
                </a:lnTo>
                <a:lnTo>
                  <a:pt x="110" y="22"/>
                </a:lnTo>
                <a:lnTo>
                  <a:pt x="136" y="8"/>
                </a:lnTo>
                <a:lnTo>
                  <a:pt x="144" y="14"/>
                </a:lnTo>
                <a:lnTo>
                  <a:pt x="150" y="22"/>
                </a:lnTo>
                <a:lnTo>
                  <a:pt x="164" y="44"/>
                </a:lnTo>
                <a:lnTo>
                  <a:pt x="178" y="70"/>
                </a:lnTo>
                <a:lnTo>
                  <a:pt x="192" y="98"/>
                </a:lnTo>
                <a:lnTo>
                  <a:pt x="204" y="128"/>
                </a:lnTo>
                <a:lnTo>
                  <a:pt x="212" y="154"/>
                </a:lnTo>
                <a:lnTo>
                  <a:pt x="216" y="174"/>
                </a:lnTo>
                <a:lnTo>
                  <a:pt x="218" y="190"/>
                </a:lnTo>
                <a:lnTo>
                  <a:pt x="190" y="204"/>
                </a:ln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013">
              <a:solidFill>
                <a:schemeClr val="dk1"/>
              </a:solidFill>
              <a:latin typeface="Libre Franklin Medium"/>
              <a:ea typeface="Libre Franklin Medium"/>
              <a:cs typeface="Libre Franklin Medium"/>
              <a:sym typeface="Libre Franklin Medium"/>
            </a:endParaRPr>
          </a:p>
        </p:txBody>
      </p:sp>
      <p:sp>
        <p:nvSpPr>
          <p:cNvPr id="580" name="Google Shape;580;p28"/>
          <p:cNvSpPr/>
          <p:nvPr/>
        </p:nvSpPr>
        <p:spPr>
          <a:xfrm>
            <a:off x="3749562" y="2771151"/>
            <a:ext cx="616744" cy="654844"/>
          </a:xfrm>
          <a:custGeom>
            <a:rect b="b" l="l" r="r" t="t"/>
            <a:pathLst>
              <a:path extrusionOk="0" h="770" w="726">
                <a:moveTo>
                  <a:pt x="488" y="310"/>
                </a:moveTo>
                <a:lnTo>
                  <a:pt x="488" y="422"/>
                </a:lnTo>
                <a:lnTo>
                  <a:pt x="486" y="446"/>
                </a:lnTo>
                <a:lnTo>
                  <a:pt x="480" y="468"/>
                </a:lnTo>
                <a:lnTo>
                  <a:pt x="470" y="490"/>
                </a:lnTo>
                <a:lnTo>
                  <a:pt x="458" y="508"/>
                </a:lnTo>
                <a:lnTo>
                  <a:pt x="442" y="526"/>
                </a:lnTo>
                <a:lnTo>
                  <a:pt x="424" y="540"/>
                </a:lnTo>
                <a:lnTo>
                  <a:pt x="404" y="550"/>
                </a:lnTo>
                <a:lnTo>
                  <a:pt x="382" y="556"/>
                </a:lnTo>
                <a:lnTo>
                  <a:pt x="394" y="566"/>
                </a:lnTo>
                <a:lnTo>
                  <a:pt x="408" y="574"/>
                </a:lnTo>
                <a:lnTo>
                  <a:pt x="428" y="580"/>
                </a:lnTo>
                <a:lnTo>
                  <a:pt x="448" y="584"/>
                </a:lnTo>
                <a:lnTo>
                  <a:pt x="470" y="584"/>
                </a:lnTo>
                <a:lnTo>
                  <a:pt x="492" y="584"/>
                </a:lnTo>
                <a:lnTo>
                  <a:pt x="510" y="580"/>
                </a:lnTo>
                <a:lnTo>
                  <a:pt x="526" y="576"/>
                </a:lnTo>
                <a:lnTo>
                  <a:pt x="552" y="568"/>
                </a:lnTo>
                <a:lnTo>
                  <a:pt x="574" y="556"/>
                </a:lnTo>
                <a:lnTo>
                  <a:pt x="594" y="542"/>
                </a:lnTo>
                <a:lnTo>
                  <a:pt x="610" y="524"/>
                </a:lnTo>
                <a:lnTo>
                  <a:pt x="626" y="504"/>
                </a:lnTo>
                <a:lnTo>
                  <a:pt x="640" y="482"/>
                </a:lnTo>
                <a:lnTo>
                  <a:pt x="650" y="456"/>
                </a:lnTo>
                <a:lnTo>
                  <a:pt x="658" y="430"/>
                </a:lnTo>
                <a:lnTo>
                  <a:pt x="662" y="408"/>
                </a:lnTo>
                <a:lnTo>
                  <a:pt x="664" y="384"/>
                </a:lnTo>
                <a:lnTo>
                  <a:pt x="666" y="362"/>
                </a:lnTo>
                <a:lnTo>
                  <a:pt x="664" y="338"/>
                </a:lnTo>
                <a:lnTo>
                  <a:pt x="660" y="314"/>
                </a:lnTo>
                <a:lnTo>
                  <a:pt x="656" y="290"/>
                </a:lnTo>
                <a:lnTo>
                  <a:pt x="650" y="268"/>
                </a:lnTo>
                <a:lnTo>
                  <a:pt x="640" y="246"/>
                </a:lnTo>
                <a:lnTo>
                  <a:pt x="626" y="216"/>
                </a:lnTo>
                <a:lnTo>
                  <a:pt x="610" y="188"/>
                </a:lnTo>
                <a:lnTo>
                  <a:pt x="592" y="164"/>
                </a:lnTo>
                <a:lnTo>
                  <a:pt x="572" y="142"/>
                </a:lnTo>
                <a:lnTo>
                  <a:pt x="546" y="120"/>
                </a:lnTo>
                <a:lnTo>
                  <a:pt x="518" y="102"/>
                </a:lnTo>
                <a:lnTo>
                  <a:pt x="490" y="86"/>
                </a:lnTo>
                <a:lnTo>
                  <a:pt x="460" y="76"/>
                </a:lnTo>
                <a:lnTo>
                  <a:pt x="426" y="66"/>
                </a:lnTo>
                <a:lnTo>
                  <a:pt x="392" y="62"/>
                </a:lnTo>
                <a:lnTo>
                  <a:pt x="358" y="62"/>
                </a:lnTo>
                <a:lnTo>
                  <a:pt x="324" y="64"/>
                </a:lnTo>
                <a:lnTo>
                  <a:pt x="298" y="68"/>
                </a:lnTo>
                <a:lnTo>
                  <a:pt x="272" y="76"/>
                </a:lnTo>
                <a:lnTo>
                  <a:pt x="250" y="84"/>
                </a:lnTo>
                <a:lnTo>
                  <a:pt x="226" y="94"/>
                </a:lnTo>
                <a:lnTo>
                  <a:pt x="206" y="106"/>
                </a:lnTo>
                <a:lnTo>
                  <a:pt x="186" y="118"/>
                </a:lnTo>
                <a:lnTo>
                  <a:pt x="168" y="134"/>
                </a:lnTo>
                <a:lnTo>
                  <a:pt x="150" y="150"/>
                </a:lnTo>
                <a:lnTo>
                  <a:pt x="134" y="168"/>
                </a:lnTo>
                <a:lnTo>
                  <a:pt x="118" y="188"/>
                </a:lnTo>
                <a:lnTo>
                  <a:pt x="106" y="210"/>
                </a:lnTo>
                <a:lnTo>
                  <a:pt x="94" y="234"/>
                </a:lnTo>
                <a:lnTo>
                  <a:pt x="84" y="258"/>
                </a:lnTo>
                <a:lnTo>
                  <a:pt x="76" y="282"/>
                </a:lnTo>
                <a:lnTo>
                  <a:pt x="70" y="308"/>
                </a:lnTo>
                <a:lnTo>
                  <a:pt x="64" y="334"/>
                </a:lnTo>
                <a:lnTo>
                  <a:pt x="62" y="372"/>
                </a:lnTo>
                <a:lnTo>
                  <a:pt x="62" y="410"/>
                </a:lnTo>
                <a:lnTo>
                  <a:pt x="64" y="438"/>
                </a:lnTo>
                <a:lnTo>
                  <a:pt x="70" y="466"/>
                </a:lnTo>
                <a:lnTo>
                  <a:pt x="76" y="492"/>
                </a:lnTo>
                <a:lnTo>
                  <a:pt x="86" y="518"/>
                </a:lnTo>
                <a:lnTo>
                  <a:pt x="98" y="542"/>
                </a:lnTo>
                <a:lnTo>
                  <a:pt x="110" y="566"/>
                </a:lnTo>
                <a:lnTo>
                  <a:pt x="126" y="588"/>
                </a:lnTo>
                <a:lnTo>
                  <a:pt x="144" y="608"/>
                </a:lnTo>
                <a:lnTo>
                  <a:pt x="162" y="626"/>
                </a:lnTo>
                <a:lnTo>
                  <a:pt x="182" y="644"/>
                </a:lnTo>
                <a:lnTo>
                  <a:pt x="204" y="660"/>
                </a:lnTo>
                <a:lnTo>
                  <a:pt x="228" y="672"/>
                </a:lnTo>
                <a:lnTo>
                  <a:pt x="254" y="684"/>
                </a:lnTo>
                <a:lnTo>
                  <a:pt x="280" y="694"/>
                </a:lnTo>
                <a:lnTo>
                  <a:pt x="308" y="702"/>
                </a:lnTo>
                <a:lnTo>
                  <a:pt x="338" y="706"/>
                </a:lnTo>
                <a:lnTo>
                  <a:pt x="376" y="710"/>
                </a:lnTo>
                <a:lnTo>
                  <a:pt x="416" y="710"/>
                </a:lnTo>
                <a:lnTo>
                  <a:pt x="418" y="770"/>
                </a:lnTo>
                <a:lnTo>
                  <a:pt x="374" y="770"/>
                </a:lnTo>
                <a:lnTo>
                  <a:pt x="330" y="768"/>
                </a:lnTo>
                <a:lnTo>
                  <a:pt x="294" y="762"/>
                </a:lnTo>
                <a:lnTo>
                  <a:pt x="262" y="752"/>
                </a:lnTo>
                <a:lnTo>
                  <a:pt x="230" y="740"/>
                </a:lnTo>
                <a:lnTo>
                  <a:pt x="200" y="726"/>
                </a:lnTo>
                <a:lnTo>
                  <a:pt x="172" y="710"/>
                </a:lnTo>
                <a:lnTo>
                  <a:pt x="146" y="692"/>
                </a:lnTo>
                <a:lnTo>
                  <a:pt x="120" y="672"/>
                </a:lnTo>
                <a:lnTo>
                  <a:pt x="98" y="650"/>
                </a:lnTo>
                <a:lnTo>
                  <a:pt x="78" y="626"/>
                </a:lnTo>
                <a:lnTo>
                  <a:pt x="60" y="600"/>
                </a:lnTo>
                <a:lnTo>
                  <a:pt x="44" y="572"/>
                </a:lnTo>
                <a:lnTo>
                  <a:pt x="30" y="542"/>
                </a:lnTo>
                <a:lnTo>
                  <a:pt x="18" y="512"/>
                </a:lnTo>
                <a:lnTo>
                  <a:pt x="10" y="480"/>
                </a:lnTo>
                <a:lnTo>
                  <a:pt x="4" y="446"/>
                </a:lnTo>
                <a:lnTo>
                  <a:pt x="0" y="412"/>
                </a:lnTo>
                <a:lnTo>
                  <a:pt x="0" y="370"/>
                </a:lnTo>
                <a:lnTo>
                  <a:pt x="4" y="326"/>
                </a:lnTo>
                <a:lnTo>
                  <a:pt x="10" y="296"/>
                </a:lnTo>
                <a:lnTo>
                  <a:pt x="18" y="264"/>
                </a:lnTo>
                <a:lnTo>
                  <a:pt x="28" y="236"/>
                </a:lnTo>
                <a:lnTo>
                  <a:pt x="38" y="206"/>
                </a:lnTo>
                <a:lnTo>
                  <a:pt x="52" y="180"/>
                </a:lnTo>
                <a:lnTo>
                  <a:pt x="68" y="154"/>
                </a:lnTo>
                <a:lnTo>
                  <a:pt x="86" y="130"/>
                </a:lnTo>
                <a:lnTo>
                  <a:pt x="106" y="108"/>
                </a:lnTo>
                <a:lnTo>
                  <a:pt x="126" y="88"/>
                </a:lnTo>
                <a:lnTo>
                  <a:pt x="150" y="70"/>
                </a:lnTo>
                <a:lnTo>
                  <a:pt x="174" y="54"/>
                </a:lnTo>
                <a:lnTo>
                  <a:pt x="198" y="40"/>
                </a:lnTo>
                <a:lnTo>
                  <a:pt x="226" y="28"/>
                </a:lnTo>
                <a:lnTo>
                  <a:pt x="254" y="16"/>
                </a:lnTo>
                <a:lnTo>
                  <a:pt x="284" y="10"/>
                </a:lnTo>
                <a:lnTo>
                  <a:pt x="316" y="4"/>
                </a:lnTo>
                <a:lnTo>
                  <a:pt x="356" y="0"/>
                </a:lnTo>
                <a:lnTo>
                  <a:pt x="398" y="2"/>
                </a:lnTo>
                <a:lnTo>
                  <a:pt x="438" y="6"/>
                </a:lnTo>
                <a:lnTo>
                  <a:pt x="478" y="16"/>
                </a:lnTo>
                <a:lnTo>
                  <a:pt x="514" y="30"/>
                </a:lnTo>
                <a:lnTo>
                  <a:pt x="550" y="48"/>
                </a:lnTo>
                <a:lnTo>
                  <a:pt x="566" y="60"/>
                </a:lnTo>
                <a:lnTo>
                  <a:pt x="582" y="72"/>
                </a:lnTo>
                <a:lnTo>
                  <a:pt x="598" y="84"/>
                </a:lnTo>
                <a:lnTo>
                  <a:pt x="614" y="98"/>
                </a:lnTo>
                <a:lnTo>
                  <a:pt x="638" y="124"/>
                </a:lnTo>
                <a:lnTo>
                  <a:pt x="660" y="154"/>
                </a:lnTo>
                <a:lnTo>
                  <a:pt x="680" y="186"/>
                </a:lnTo>
                <a:lnTo>
                  <a:pt x="696" y="222"/>
                </a:lnTo>
                <a:lnTo>
                  <a:pt x="706" y="248"/>
                </a:lnTo>
                <a:lnTo>
                  <a:pt x="714" y="276"/>
                </a:lnTo>
                <a:lnTo>
                  <a:pt x="720" y="304"/>
                </a:lnTo>
                <a:lnTo>
                  <a:pt x="724" y="332"/>
                </a:lnTo>
                <a:lnTo>
                  <a:pt x="726" y="360"/>
                </a:lnTo>
                <a:lnTo>
                  <a:pt x="726" y="388"/>
                </a:lnTo>
                <a:lnTo>
                  <a:pt x="722" y="416"/>
                </a:lnTo>
                <a:lnTo>
                  <a:pt x="718" y="444"/>
                </a:lnTo>
                <a:lnTo>
                  <a:pt x="708" y="478"/>
                </a:lnTo>
                <a:lnTo>
                  <a:pt x="694" y="508"/>
                </a:lnTo>
                <a:lnTo>
                  <a:pt x="678" y="538"/>
                </a:lnTo>
                <a:lnTo>
                  <a:pt x="668" y="552"/>
                </a:lnTo>
                <a:lnTo>
                  <a:pt x="656" y="566"/>
                </a:lnTo>
                <a:lnTo>
                  <a:pt x="632" y="588"/>
                </a:lnTo>
                <a:lnTo>
                  <a:pt x="606" y="608"/>
                </a:lnTo>
                <a:lnTo>
                  <a:pt x="576" y="624"/>
                </a:lnTo>
                <a:lnTo>
                  <a:pt x="560" y="630"/>
                </a:lnTo>
                <a:lnTo>
                  <a:pt x="544" y="636"/>
                </a:lnTo>
                <a:lnTo>
                  <a:pt x="522" y="640"/>
                </a:lnTo>
                <a:lnTo>
                  <a:pt x="500" y="644"/>
                </a:lnTo>
                <a:lnTo>
                  <a:pt x="470" y="646"/>
                </a:lnTo>
                <a:lnTo>
                  <a:pt x="442" y="644"/>
                </a:lnTo>
                <a:lnTo>
                  <a:pt x="412" y="640"/>
                </a:lnTo>
                <a:lnTo>
                  <a:pt x="386" y="630"/>
                </a:lnTo>
                <a:lnTo>
                  <a:pt x="372" y="624"/>
                </a:lnTo>
                <a:lnTo>
                  <a:pt x="360" y="618"/>
                </a:lnTo>
                <a:lnTo>
                  <a:pt x="350" y="610"/>
                </a:lnTo>
                <a:lnTo>
                  <a:pt x="338" y="600"/>
                </a:lnTo>
                <a:lnTo>
                  <a:pt x="330" y="590"/>
                </a:lnTo>
                <a:lnTo>
                  <a:pt x="320" y="580"/>
                </a:lnTo>
                <a:lnTo>
                  <a:pt x="314" y="568"/>
                </a:lnTo>
                <a:lnTo>
                  <a:pt x="308" y="554"/>
                </a:lnTo>
                <a:lnTo>
                  <a:pt x="288" y="546"/>
                </a:lnTo>
                <a:lnTo>
                  <a:pt x="270" y="534"/>
                </a:lnTo>
                <a:lnTo>
                  <a:pt x="252" y="520"/>
                </a:lnTo>
                <a:lnTo>
                  <a:pt x="238" y="504"/>
                </a:lnTo>
                <a:lnTo>
                  <a:pt x="228" y="486"/>
                </a:lnTo>
                <a:lnTo>
                  <a:pt x="218" y="466"/>
                </a:lnTo>
                <a:lnTo>
                  <a:pt x="214" y="444"/>
                </a:lnTo>
                <a:lnTo>
                  <a:pt x="212" y="422"/>
                </a:lnTo>
                <a:lnTo>
                  <a:pt x="212" y="310"/>
                </a:lnTo>
                <a:lnTo>
                  <a:pt x="260" y="310"/>
                </a:lnTo>
                <a:lnTo>
                  <a:pt x="260" y="166"/>
                </a:lnTo>
                <a:lnTo>
                  <a:pt x="262" y="156"/>
                </a:lnTo>
                <a:lnTo>
                  <a:pt x="266" y="148"/>
                </a:lnTo>
                <a:lnTo>
                  <a:pt x="274" y="142"/>
                </a:lnTo>
                <a:lnTo>
                  <a:pt x="284" y="140"/>
                </a:lnTo>
                <a:lnTo>
                  <a:pt x="294" y="142"/>
                </a:lnTo>
                <a:lnTo>
                  <a:pt x="302" y="148"/>
                </a:lnTo>
                <a:lnTo>
                  <a:pt x="308" y="156"/>
                </a:lnTo>
                <a:lnTo>
                  <a:pt x="310" y="166"/>
                </a:lnTo>
                <a:lnTo>
                  <a:pt x="310" y="310"/>
                </a:lnTo>
                <a:lnTo>
                  <a:pt x="384" y="310"/>
                </a:lnTo>
                <a:lnTo>
                  <a:pt x="384" y="166"/>
                </a:lnTo>
                <a:lnTo>
                  <a:pt x="386" y="156"/>
                </a:lnTo>
                <a:lnTo>
                  <a:pt x="392" y="148"/>
                </a:lnTo>
                <a:lnTo>
                  <a:pt x="400" y="142"/>
                </a:lnTo>
                <a:lnTo>
                  <a:pt x="410" y="140"/>
                </a:lnTo>
                <a:lnTo>
                  <a:pt x="420" y="142"/>
                </a:lnTo>
                <a:lnTo>
                  <a:pt x="428" y="148"/>
                </a:lnTo>
                <a:lnTo>
                  <a:pt x="434" y="156"/>
                </a:lnTo>
                <a:lnTo>
                  <a:pt x="436" y="166"/>
                </a:lnTo>
                <a:lnTo>
                  <a:pt x="436" y="310"/>
                </a:lnTo>
                <a:lnTo>
                  <a:pt x="488" y="310"/>
                </a:ln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013">
              <a:solidFill>
                <a:schemeClr val="dk1"/>
              </a:solidFill>
              <a:latin typeface="Libre Franklin Medium"/>
              <a:ea typeface="Libre Franklin Medium"/>
              <a:cs typeface="Libre Franklin Medium"/>
              <a:sym typeface="Libre Franklin Medium"/>
            </a:endParaRPr>
          </a:p>
        </p:txBody>
      </p:sp>
      <p:sp>
        <p:nvSpPr>
          <p:cNvPr id="581" name="Google Shape;581;p28"/>
          <p:cNvSpPr/>
          <p:nvPr/>
        </p:nvSpPr>
        <p:spPr>
          <a:xfrm>
            <a:off x="4797312" y="2744958"/>
            <a:ext cx="704850" cy="707231"/>
          </a:xfrm>
          <a:custGeom>
            <a:rect b="b" l="l" r="r" t="t"/>
            <a:pathLst>
              <a:path extrusionOk="0" h="660" w="658">
                <a:moveTo>
                  <a:pt x="330" y="0"/>
                </a:moveTo>
                <a:lnTo>
                  <a:pt x="330" y="0"/>
                </a:lnTo>
                <a:lnTo>
                  <a:pt x="362" y="2"/>
                </a:lnTo>
                <a:lnTo>
                  <a:pt x="396" y="6"/>
                </a:lnTo>
                <a:lnTo>
                  <a:pt x="428" y="16"/>
                </a:lnTo>
                <a:lnTo>
                  <a:pt x="458" y="26"/>
                </a:lnTo>
                <a:lnTo>
                  <a:pt x="486" y="40"/>
                </a:lnTo>
                <a:lnTo>
                  <a:pt x="514" y="56"/>
                </a:lnTo>
                <a:lnTo>
                  <a:pt x="538" y="76"/>
                </a:lnTo>
                <a:lnTo>
                  <a:pt x="562" y="96"/>
                </a:lnTo>
                <a:lnTo>
                  <a:pt x="584" y="120"/>
                </a:lnTo>
                <a:lnTo>
                  <a:pt x="602" y="146"/>
                </a:lnTo>
                <a:lnTo>
                  <a:pt x="620" y="172"/>
                </a:lnTo>
                <a:lnTo>
                  <a:pt x="634" y="202"/>
                </a:lnTo>
                <a:lnTo>
                  <a:pt x="644" y="232"/>
                </a:lnTo>
                <a:lnTo>
                  <a:pt x="652" y="264"/>
                </a:lnTo>
                <a:lnTo>
                  <a:pt x="658" y="296"/>
                </a:lnTo>
                <a:lnTo>
                  <a:pt x="658" y="330"/>
                </a:lnTo>
                <a:lnTo>
                  <a:pt x="658" y="364"/>
                </a:lnTo>
                <a:lnTo>
                  <a:pt x="652" y="396"/>
                </a:lnTo>
                <a:lnTo>
                  <a:pt x="644" y="428"/>
                </a:lnTo>
                <a:lnTo>
                  <a:pt x="634" y="458"/>
                </a:lnTo>
                <a:lnTo>
                  <a:pt x="620" y="488"/>
                </a:lnTo>
                <a:lnTo>
                  <a:pt x="602" y="514"/>
                </a:lnTo>
                <a:lnTo>
                  <a:pt x="584" y="540"/>
                </a:lnTo>
                <a:lnTo>
                  <a:pt x="562" y="564"/>
                </a:lnTo>
                <a:lnTo>
                  <a:pt x="538" y="584"/>
                </a:lnTo>
                <a:lnTo>
                  <a:pt x="514" y="604"/>
                </a:lnTo>
                <a:lnTo>
                  <a:pt x="486" y="620"/>
                </a:lnTo>
                <a:lnTo>
                  <a:pt x="458" y="634"/>
                </a:lnTo>
                <a:lnTo>
                  <a:pt x="428" y="644"/>
                </a:lnTo>
                <a:lnTo>
                  <a:pt x="396" y="652"/>
                </a:lnTo>
                <a:lnTo>
                  <a:pt x="362" y="658"/>
                </a:lnTo>
                <a:lnTo>
                  <a:pt x="330" y="660"/>
                </a:lnTo>
                <a:lnTo>
                  <a:pt x="296" y="658"/>
                </a:lnTo>
                <a:lnTo>
                  <a:pt x="262" y="652"/>
                </a:lnTo>
                <a:lnTo>
                  <a:pt x="232" y="644"/>
                </a:lnTo>
                <a:lnTo>
                  <a:pt x="200" y="634"/>
                </a:lnTo>
                <a:lnTo>
                  <a:pt x="172" y="620"/>
                </a:lnTo>
                <a:lnTo>
                  <a:pt x="144" y="604"/>
                </a:lnTo>
                <a:lnTo>
                  <a:pt x="120" y="584"/>
                </a:lnTo>
                <a:lnTo>
                  <a:pt x="96" y="564"/>
                </a:lnTo>
                <a:lnTo>
                  <a:pt x="74" y="540"/>
                </a:lnTo>
                <a:lnTo>
                  <a:pt x="56" y="514"/>
                </a:lnTo>
                <a:lnTo>
                  <a:pt x="40" y="488"/>
                </a:lnTo>
                <a:lnTo>
                  <a:pt x="26" y="458"/>
                </a:lnTo>
                <a:lnTo>
                  <a:pt x="14" y="428"/>
                </a:lnTo>
                <a:lnTo>
                  <a:pt x="6" y="396"/>
                </a:lnTo>
                <a:lnTo>
                  <a:pt x="2" y="364"/>
                </a:lnTo>
                <a:lnTo>
                  <a:pt x="0" y="330"/>
                </a:lnTo>
                <a:lnTo>
                  <a:pt x="2" y="296"/>
                </a:lnTo>
                <a:lnTo>
                  <a:pt x="6" y="264"/>
                </a:lnTo>
                <a:lnTo>
                  <a:pt x="14" y="232"/>
                </a:lnTo>
                <a:lnTo>
                  <a:pt x="26" y="202"/>
                </a:lnTo>
                <a:lnTo>
                  <a:pt x="40" y="172"/>
                </a:lnTo>
                <a:lnTo>
                  <a:pt x="56" y="146"/>
                </a:lnTo>
                <a:lnTo>
                  <a:pt x="74" y="120"/>
                </a:lnTo>
                <a:lnTo>
                  <a:pt x="96" y="96"/>
                </a:lnTo>
                <a:lnTo>
                  <a:pt x="120" y="76"/>
                </a:lnTo>
                <a:lnTo>
                  <a:pt x="144" y="56"/>
                </a:lnTo>
                <a:lnTo>
                  <a:pt x="172" y="40"/>
                </a:lnTo>
                <a:lnTo>
                  <a:pt x="200" y="26"/>
                </a:lnTo>
                <a:lnTo>
                  <a:pt x="232" y="16"/>
                </a:lnTo>
                <a:lnTo>
                  <a:pt x="262" y="6"/>
                </a:lnTo>
                <a:lnTo>
                  <a:pt x="296" y="2"/>
                </a:lnTo>
                <a:lnTo>
                  <a:pt x="330" y="0"/>
                </a:lnTo>
                <a:close/>
                <a:moveTo>
                  <a:pt x="438" y="156"/>
                </a:moveTo>
                <a:lnTo>
                  <a:pt x="412" y="202"/>
                </a:lnTo>
                <a:lnTo>
                  <a:pt x="426" y="212"/>
                </a:lnTo>
                <a:lnTo>
                  <a:pt x="438" y="222"/>
                </a:lnTo>
                <a:lnTo>
                  <a:pt x="448" y="232"/>
                </a:lnTo>
                <a:lnTo>
                  <a:pt x="456" y="244"/>
                </a:lnTo>
                <a:lnTo>
                  <a:pt x="464" y="256"/>
                </a:lnTo>
                <a:lnTo>
                  <a:pt x="470" y="270"/>
                </a:lnTo>
                <a:lnTo>
                  <a:pt x="476" y="284"/>
                </a:lnTo>
                <a:lnTo>
                  <a:pt x="478" y="298"/>
                </a:lnTo>
                <a:lnTo>
                  <a:pt x="482" y="314"/>
                </a:lnTo>
                <a:lnTo>
                  <a:pt x="482" y="330"/>
                </a:lnTo>
                <a:lnTo>
                  <a:pt x="482" y="344"/>
                </a:lnTo>
                <a:lnTo>
                  <a:pt x="478" y="360"/>
                </a:lnTo>
                <a:lnTo>
                  <a:pt x="476" y="374"/>
                </a:lnTo>
                <a:lnTo>
                  <a:pt x="470" y="388"/>
                </a:lnTo>
                <a:lnTo>
                  <a:pt x="464" y="402"/>
                </a:lnTo>
                <a:lnTo>
                  <a:pt x="456" y="414"/>
                </a:lnTo>
                <a:lnTo>
                  <a:pt x="448" y="426"/>
                </a:lnTo>
                <a:lnTo>
                  <a:pt x="438" y="436"/>
                </a:lnTo>
                <a:lnTo>
                  <a:pt x="426" y="446"/>
                </a:lnTo>
                <a:lnTo>
                  <a:pt x="416" y="454"/>
                </a:lnTo>
                <a:lnTo>
                  <a:pt x="402" y="462"/>
                </a:lnTo>
                <a:lnTo>
                  <a:pt x="390" y="468"/>
                </a:lnTo>
                <a:lnTo>
                  <a:pt x="376" y="474"/>
                </a:lnTo>
                <a:lnTo>
                  <a:pt x="360" y="478"/>
                </a:lnTo>
                <a:lnTo>
                  <a:pt x="346" y="480"/>
                </a:lnTo>
                <a:lnTo>
                  <a:pt x="330" y="480"/>
                </a:lnTo>
                <a:lnTo>
                  <a:pt x="316" y="480"/>
                </a:lnTo>
                <a:lnTo>
                  <a:pt x="300" y="478"/>
                </a:lnTo>
                <a:lnTo>
                  <a:pt x="286" y="474"/>
                </a:lnTo>
                <a:lnTo>
                  <a:pt x="272" y="468"/>
                </a:lnTo>
                <a:lnTo>
                  <a:pt x="258" y="462"/>
                </a:lnTo>
                <a:lnTo>
                  <a:pt x="246" y="454"/>
                </a:lnTo>
                <a:lnTo>
                  <a:pt x="234" y="446"/>
                </a:lnTo>
                <a:lnTo>
                  <a:pt x="224" y="436"/>
                </a:lnTo>
                <a:lnTo>
                  <a:pt x="214" y="426"/>
                </a:lnTo>
                <a:lnTo>
                  <a:pt x="204" y="414"/>
                </a:lnTo>
                <a:lnTo>
                  <a:pt x="198" y="402"/>
                </a:lnTo>
                <a:lnTo>
                  <a:pt x="192" y="388"/>
                </a:lnTo>
                <a:lnTo>
                  <a:pt x="186" y="374"/>
                </a:lnTo>
                <a:lnTo>
                  <a:pt x="182" y="360"/>
                </a:lnTo>
                <a:lnTo>
                  <a:pt x="180" y="344"/>
                </a:lnTo>
                <a:lnTo>
                  <a:pt x="180" y="330"/>
                </a:lnTo>
                <a:lnTo>
                  <a:pt x="180" y="314"/>
                </a:lnTo>
                <a:lnTo>
                  <a:pt x="182" y="298"/>
                </a:lnTo>
                <a:lnTo>
                  <a:pt x="186" y="284"/>
                </a:lnTo>
                <a:lnTo>
                  <a:pt x="192" y="270"/>
                </a:lnTo>
                <a:lnTo>
                  <a:pt x="198" y="256"/>
                </a:lnTo>
                <a:lnTo>
                  <a:pt x="204" y="244"/>
                </a:lnTo>
                <a:lnTo>
                  <a:pt x="214" y="232"/>
                </a:lnTo>
                <a:lnTo>
                  <a:pt x="224" y="222"/>
                </a:lnTo>
                <a:lnTo>
                  <a:pt x="244" y="206"/>
                </a:lnTo>
                <a:lnTo>
                  <a:pt x="218" y="160"/>
                </a:lnTo>
                <a:lnTo>
                  <a:pt x="202" y="172"/>
                </a:lnTo>
                <a:lnTo>
                  <a:pt x="186" y="186"/>
                </a:lnTo>
                <a:lnTo>
                  <a:pt x="174" y="200"/>
                </a:lnTo>
                <a:lnTo>
                  <a:pt x="162" y="216"/>
                </a:lnTo>
                <a:lnTo>
                  <a:pt x="152" y="232"/>
                </a:lnTo>
                <a:lnTo>
                  <a:pt x="144" y="250"/>
                </a:lnTo>
                <a:lnTo>
                  <a:pt x="136" y="268"/>
                </a:lnTo>
                <a:lnTo>
                  <a:pt x="132" y="288"/>
                </a:lnTo>
                <a:lnTo>
                  <a:pt x="128" y="308"/>
                </a:lnTo>
                <a:lnTo>
                  <a:pt x="128" y="330"/>
                </a:lnTo>
                <a:lnTo>
                  <a:pt x="128" y="350"/>
                </a:lnTo>
                <a:lnTo>
                  <a:pt x="132" y="370"/>
                </a:lnTo>
                <a:lnTo>
                  <a:pt x="136" y="390"/>
                </a:lnTo>
                <a:lnTo>
                  <a:pt x="144" y="408"/>
                </a:lnTo>
                <a:lnTo>
                  <a:pt x="152" y="426"/>
                </a:lnTo>
                <a:lnTo>
                  <a:pt x="162" y="442"/>
                </a:lnTo>
                <a:lnTo>
                  <a:pt x="174" y="458"/>
                </a:lnTo>
                <a:lnTo>
                  <a:pt x="186" y="472"/>
                </a:lnTo>
                <a:lnTo>
                  <a:pt x="202" y="486"/>
                </a:lnTo>
                <a:lnTo>
                  <a:pt x="216" y="498"/>
                </a:lnTo>
                <a:lnTo>
                  <a:pt x="234" y="508"/>
                </a:lnTo>
                <a:lnTo>
                  <a:pt x="252" y="516"/>
                </a:lnTo>
                <a:lnTo>
                  <a:pt x="270" y="524"/>
                </a:lnTo>
                <a:lnTo>
                  <a:pt x="290" y="528"/>
                </a:lnTo>
                <a:lnTo>
                  <a:pt x="310" y="532"/>
                </a:lnTo>
                <a:lnTo>
                  <a:pt x="330" y="532"/>
                </a:lnTo>
                <a:lnTo>
                  <a:pt x="352" y="532"/>
                </a:lnTo>
                <a:lnTo>
                  <a:pt x="372" y="528"/>
                </a:lnTo>
                <a:lnTo>
                  <a:pt x="390" y="524"/>
                </a:lnTo>
                <a:lnTo>
                  <a:pt x="410" y="516"/>
                </a:lnTo>
                <a:lnTo>
                  <a:pt x="428" y="508"/>
                </a:lnTo>
                <a:lnTo>
                  <a:pt x="444" y="498"/>
                </a:lnTo>
                <a:lnTo>
                  <a:pt x="460" y="486"/>
                </a:lnTo>
                <a:lnTo>
                  <a:pt x="474" y="472"/>
                </a:lnTo>
                <a:lnTo>
                  <a:pt x="488" y="458"/>
                </a:lnTo>
                <a:lnTo>
                  <a:pt x="498" y="442"/>
                </a:lnTo>
                <a:lnTo>
                  <a:pt x="510" y="426"/>
                </a:lnTo>
                <a:lnTo>
                  <a:pt x="518" y="408"/>
                </a:lnTo>
                <a:lnTo>
                  <a:pt x="524" y="390"/>
                </a:lnTo>
                <a:lnTo>
                  <a:pt x="530" y="370"/>
                </a:lnTo>
                <a:lnTo>
                  <a:pt x="532" y="350"/>
                </a:lnTo>
                <a:lnTo>
                  <a:pt x="534" y="330"/>
                </a:lnTo>
                <a:lnTo>
                  <a:pt x="532" y="308"/>
                </a:lnTo>
                <a:lnTo>
                  <a:pt x="530" y="288"/>
                </a:lnTo>
                <a:lnTo>
                  <a:pt x="524" y="268"/>
                </a:lnTo>
                <a:lnTo>
                  <a:pt x="518" y="250"/>
                </a:lnTo>
                <a:lnTo>
                  <a:pt x="510" y="232"/>
                </a:lnTo>
                <a:lnTo>
                  <a:pt x="498" y="216"/>
                </a:lnTo>
                <a:lnTo>
                  <a:pt x="488" y="200"/>
                </a:lnTo>
                <a:lnTo>
                  <a:pt x="474" y="186"/>
                </a:lnTo>
                <a:lnTo>
                  <a:pt x="458" y="170"/>
                </a:lnTo>
                <a:lnTo>
                  <a:pt x="438" y="156"/>
                </a:lnTo>
                <a:close/>
                <a:moveTo>
                  <a:pt x="300" y="48"/>
                </a:moveTo>
                <a:lnTo>
                  <a:pt x="300" y="296"/>
                </a:lnTo>
                <a:lnTo>
                  <a:pt x="356" y="296"/>
                </a:lnTo>
                <a:lnTo>
                  <a:pt x="356" y="48"/>
                </a:lnTo>
                <a:lnTo>
                  <a:pt x="300" y="48"/>
                </a:ln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013">
              <a:solidFill>
                <a:schemeClr val="dk1"/>
              </a:solidFill>
              <a:latin typeface="Libre Franklin Medium"/>
              <a:ea typeface="Libre Franklin Medium"/>
              <a:cs typeface="Libre Franklin Medium"/>
              <a:sym typeface="Libre Franklin Medium"/>
            </a:endParaRPr>
          </a:p>
        </p:txBody>
      </p:sp>
      <p:sp>
        <p:nvSpPr>
          <p:cNvPr id="582" name="Google Shape;582;p28"/>
          <p:cNvSpPr/>
          <p:nvPr/>
        </p:nvSpPr>
        <p:spPr>
          <a:xfrm>
            <a:off x="5941503" y="2877116"/>
            <a:ext cx="602456" cy="442913"/>
          </a:xfrm>
          <a:custGeom>
            <a:rect b="b" l="l" r="r" t="t"/>
            <a:pathLst>
              <a:path extrusionOk="0" h="476" w="648">
                <a:moveTo>
                  <a:pt x="48" y="66"/>
                </a:moveTo>
                <a:lnTo>
                  <a:pt x="54" y="66"/>
                </a:lnTo>
                <a:lnTo>
                  <a:pt x="54" y="18"/>
                </a:lnTo>
                <a:lnTo>
                  <a:pt x="56" y="12"/>
                </a:lnTo>
                <a:lnTo>
                  <a:pt x="60" y="6"/>
                </a:lnTo>
                <a:lnTo>
                  <a:pt x="66" y="2"/>
                </a:lnTo>
                <a:lnTo>
                  <a:pt x="72" y="0"/>
                </a:lnTo>
                <a:lnTo>
                  <a:pt x="158" y="0"/>
                </a:lnTo>
                <a:lnTo>
                  <a:pt x="164" y="2"/>
                </a:lnTo>
                <a:lnTo>
                  <a:pt x="170" y="6"/>
                </a:lnTo>
                <a:lnTo>
                  <a:pt x="174" y="12"/>
                </a:lnTo>
                <a:lnTo>
                  <a:pt x="176" y="18"/>
                </a:lnTo>
                <a:lnTo>
                  <a:pt x="176" y="66"/>
                </a:lnTo>
                <a:lnTo>
                  <a:pt x="600" y="66"/>
                </a:lnTo>
                <a:lnTo>
                  <a:pt x="610" y="68"/>
                </a:lnTo>
                <a:lnTo>
                  <a:pt x="618" y="70"/>
                </a:lnTo>
                <a:lnTo>
                  <a:pt x="626" y="74"/>
                </a:lnTo>
                <a:lnTo>
                  <a:pt x="634" y="80"/>
                </a:lnTo>
                <a:lnTo>
                  <a:pt x="640" y="88"/>
                </a:lnTo>
                <a:lnTo>
                  <a:pt x="644" y="96"/>
                </a:lnTo>
                <a:lnTo>
                  <a:pt x="648" y="106"/>
                </a:lnTo>
                <a:lnTo>
                  <a:pt x="648" y="114"/>
                </a:lnTo>
                <a:lnTo>
                  <a:pt x="648" y="428"/>
                </a:lnTo>
                <a:lnTo>
                  <a:pt x="648" y="438"/>
                </a:lnTo>
                <a:lnTo>
                  <a:pt x="644" y="446"/>
                </a:lnTo>
                <a:lnTo>
                  <a:pt x="640" y="454"/>
                </a:lnTo>
                <a:lnTo>
                  <a:pt x="634" y="462"/>
                </a:lnTo>
                <a:lnTo>
                  <a:pt x="626" y="468"/>
                </a:lnTo>
                <a:lnTo>
                  <a:pt x="618" y="472"/>
                </a:lnTo>
                <a:lnTo>
                  <a:pt x="610" y="476"/>
                </a:lnTo>
                <a:lnTo>
                  <a:pt x="600" y="476"/>
                </a:lnTo>
                <a:lnTo>
                  <a:pt x="48" y="476"/>
                </a:lnTo>
                <a:lnTo>
                  <a:pt x="38" y="476"/>
                </a:lnTo>
                <a:lnTo>
                  <a:pt x="30" y="472"/>
                </a:lnTo>
                <a:lnTo>
                  <a:pt x="22" y="468"/>
                </a:lnTo>
                <a:lnTo>
                  <a:pt x="14" y="462"/>
                </a:lnTo>
                <a:lnTo>
                  <a:pt x="8" y="454"/>
                </a:lnTo>
                <a:lnTo>
                  <a:pt x="4" y="446"/>
                </a:lnTo>
                <a:lnTo>
                  <a:pt x="0" y="438"/>
                </a:lnTo>
                <a:lnTo>
                  <a:pt x="0" y="428"/>
                </a:lnTo>
                <a:lnTo>
                  <a:pt x="0" y="114"/>
                </a:lnTo>
                <a:lnTo>
                  <a:pt x="0" y="106"/>
                </a:lnTo>
                <a:lnTo>
                  <a:pt x="4" y="96"/>
                </a:lnTo>
                <a:lnTo>
                  <a:pt x="8" y="88"/>
                </a:lnTo>
                <a:lnTo>
                  <a:pt x="14" y="80"/>
                </a:lnTo>
                <a:lnTo>
                  <a:pt x="22" y="74"/>
                </a:lnTo>
                <a:lnTo>
                  <a:pt x="30" y="70"/>
                </a:lnTo>
                <a:lnTo>
                  <a:pt x="38" y="68"/>
                </a:lnTo>
                <a:lnTo>
                  <a:pt x="48" y="66"/>
                </a:lnTo>
                <a:close/>
                <a:moveTo>
                  <a:pt x="90" y="446"/>
                </a:moveTo>
                <a:lnTo>
                  <a:pt x="90" y="446"/>
                </a:lnTo>
                <a:lnTo>
                  <a:pt x="80" y="438"/>
                </a:lnTo>
                <a:lnTo>
                  <a:pt x="74" y="428"/>
                </a:lnTo>
                <a:lnTo>
                  <a:pt x="70" y="418"/>
                </a:lnTo>
                <a:lnTo>
                  <a:pt x="68" y="406"/>
                </a:lnTo>
                <a:lnTo>
                  <a:pt x="68" y="108"/>
                </a:lnTo>
                <a:lnTo>
                  <a:pt x="68" y="98"/>
                </a:lnTo>
                <a:lnTo>
                  <a:pt x="60" y="98"/>
                </a:lnTo>
                <a:lnTo>
                  <a:pt x="54" y="100"/>
                </a:lnTo>
                <a:lnTo>
                  <a:pt x="46" y="104"/>
                </a:lnTo>
                <a:lnTo>
                  <a:pt x="40" y="110"/>
                </a:lnTo>
                <a:lnTo>
                  <a:pt x="36" y="116"/>
                </a:lnTo>
                <a:lnTo>
                  <a:pt x="32" y="122"/>
                </a:lnTo>
                <a:lnTo>
                  <a:pt x="30" y="130"/>
                </a:lnTo>
                <a:lnTo>
                  <a:pt x="28" y="138"/>
                </a:lnTo>
                <a:lnTo>
                  <a:pt x="28" y="404"/>
                </a:lnTo>
                <a:lnTo>
                  <a:pt x="30" y="412"/>
                </a:lnTo>
                <a:lnTo>
                  <a:pt x="32" y="420"/>
                </a:lnTo>
                <a:lnTo>
                  <a:pt x="36" y="426"/>
                </a:lnTo>
                <a:lnTo>
                  <a:pt x="40" y="434"/>
                </a:lnTo>
                <a:lnTo>
                  <a:pt x="46" y="438"/>
                </a:lnTo>
                <a:lnTo>
                  <a:pt x="54" y="442"/>
                </a:lnTo>
                <a:lnTo>
                  <a:pt x="62" y="444"/>
                </a:lnTo>
                <a:lnTo>
                  <a:pt x="70" y="446"/>
                </a:lnTo>
                <a:lnTo>
                  <a:pt x="90" y="446"/>
                </a:lnTo>
                <a:close/>
                <a:moveTo>
                  <a:pt x="116" y="128"/>
                </a:moveTo>
                <a:lnTo>
                  <a:pt x="116" y="214"/>
                </a:lnTo>
                <a:lnTo>
                  <a:pt x="256" y="214"/>
                </a:lnTo>
                <a:lnTo>
                  <a:pt x="256" y="128"/>
                </a:lnTo>
                <a:lnTo>
                  <a:pt x="116" y="128"/>
                </a:lnTo>
                <a:close/>
                <a:moveTo>
                  <a:pt x="424" y="126"/>
                </a:moveTo>
                <a:lnTo>
                  <a:pt x="424" y="126"/>
                </a:lnTo>
                <a:lnTo>
                  <a:pt x="408" y="126"/>
                </a:lnTo>
                <a:lnTo>
                  <a:pt x="394" y="128"/>
                </a:lnTo>
                <a:lnTo>
                  <a:pt x="380" y="132"/>
                </a:lnTo>
                <a:lnTo>
                  <a:pt x="366" y="136"/>
                </a:lnTo>
                <a:lnTo>
                  <a:pt x="354" y="142"/>
                </a:lnTo>
                <a:lnTo>
                  <a:pt x="342" y="150"/>
                </a:lnTo>
                <a:lnTo>
                  <a:pt x="330" y="158"/>
                </a:lnTo>
                <a:lnTo>
                  <a:pt x="320" y="168"/>
                </a:lnTo>
                <a:lnTo>
                  <a:pt x="310" y="178"/>
                </a:lnTo>
                <a:lnTo>
                  <a:pt x="302" y="190"/>
                </a:lnTo>
                <a:lnTo>
                  <a:pt x="294" y="202"/>
                </a:lnTo>
                <a:lnTo>
                  <a:pt x="288" y="214"/>
                </a:lnTo>
                <a:lnTo>
                  <a:pt x="282" y="228"/>
                </a:lnTo>
                <a:lnTo>
                  <a:pt x="280" y="242"/>
                </a:lnTo>
                <a:lnTo>
                  <a:pt x="278" y="258"/>
                </a:lnTo>
                <a:lnTo>
                  <a:pt x="276" y="272"/>
                </a:lnTo>
                <a:lnTo>
                  <a:pt x="278" y="288"/>
                </a:lnTo>
                <a:lnTo>
                  <a:pt x="280" y="302"/>
                </a:lnTo>
                <a:lnTo>
                  <a:pt x="282" y="316"/>
                </a:lnTo>
                <a:lnTo>
                  <a:pt x="288" y="330"/>
                </a:lnTo>
                <a:lnTo>
                  <a:pt x="294" y="342"/>
                </a:lnTo>
                <a:lnTo>
                  <a:pt x="302" y="354"/>
                </a:lnTo>
                <a:lnTo>
                  <a:pt x="310" y="366"/>
                </a:lnTo>
                <a:lnTo>
                  <a:pt x="320" y="376"/>
                </a:lnTo>
                <a:lnTo>
                  <a:pt x="330" y="386"/>
                </a:lnTo>
                <a:lnTo>
                  <a:pt x="342" y="394"/>
                </a:lnTo>
                <a:lnTo>
                  <a:pt x="354" y="402"/>
                </a:lnTo>
                <a:lnTo>
                  <a:pt x="366" y="408"/>
                </a:lnTo>
                <a:lnTo>
                  <a:pt x="380" y="412"/>
                </a:lnTo>
                <a:lnTo>
                  <a:pt x="394" y="416"/>
                </a:lnTo>
                <a:lnTo>
                  <a:pt x="408" y="418"/>
                </a:lnTo>
                <a:lnTo>
                  <a:pt x="424" y="418"/>
                </a:lnTo>
                <a:lnTo>
                  <a:pt x="438" y="418"/>
                </a:lnTo>
                <a:lnTo>
                  <a:pt x="452" y="416"/>
                </a:lnTo>
                <a:lnTo>
                  <a:pt x="466" y="412"/>
                </a:lnTo>
                <a:lnTo>
                  <a:pt x="480" y="408"/>
                </a:lnTo>
                <a:lnTo>
                  <a:pt x="494" y="402"/>
                </a:lnTo>
                <a:lnTo>
                  <a:pt x="506" y="394"/>
                </a:lnTo>
                <a:lnTo>
                  <a:pt x="516" y="386"/>
                </a:lnTo>
                <a:lnTo>
                  <a:pt x="526" y="376"/>
                </a:lnTo>
                <a:lnTo>
                  <a:pt x="536" y="366"/>
                </a:lnTo>
                <a:lnTo>
                  <a:pt x="544" y="354"/>
                </a:lnTo>
                <a:lnTo>
                  <a:pt x="552" y="342"/>
                </a:lnTo>
                <a:lnTo>
                  <a:pt x="558" y="330"/>
                </a:lnTo>
                <a:lnTo>
                  <a:pt x="564" y="316"/>
                </a:lnTo>
                <a:lnTo>
                  <a:pt x="566" y="302"/>
                </a:lnTo>
                <a:lnTo>
                  <a:pt x="570" y="288"/>
                </a:lnTo>
                <a:lnTo>
                  <a:pt x="570" y="272"/>
                </a:lnTo>
                <a:lnTo>
                  <a:pt x="570" y="258"/>
                </a:lnTo>
                <a:lnTo>
                  <a:pt x="566" y="242"/>
                </a:lnTo>
                <a:lnTo>
                  <a:pt x="564" y="228"/>
                </a:lnTo>
                <a:lnTo>
                  <a:pt x="558" y="214"/>
                </a:lnTo>
                <a:lnTo>
                  <a:pt x="552" y="202"/>
                </a:lnTo>
                <a:lnTo>
                  <a:pt x="544" y="190"/>
                </a:lnTo>
                <a:lnTo>
                  <a:pt x="536" y="178"/>
                </a:lnTo>
                <a:lnTo>
                  <a:pt x="526" y="168"/>
                </a:lnTo>
                <a:lnTo>
                  <a:pt x="516" y="158"/>
                </a:lnTo>
                <a:lnTo>
                  <a:pt x="506" y="150"/>
                </a:lnTo>
                <a:lnTo>
                  <a:pt x="494" y="142"/>
                </a:lnTo>
                <a:lnTo>
                  <a:pt x="480" y="136"/>
                </a:lnTo>
                <a:lnTo>
                  <a:pt x="466" y="132"/>
                </a:lnTo>
                <a:lnTo>
                  <a:pt x="452" y="128"/>
                </a:lnTo>
                <a:lnTo>
                  <a:pt x="438" y="126"/>
                </a:lnTo>
                <a:lnTo>
                  <a:pt x="424" y="126"/>
                </a:lnTo>
                <a:close/>
                <a:moveTo>
                  <a:pt x="426" y="176"/>
                </a:moveTo>
                <a:lnTo>
                  <a:pt x="426" y="176"/>
                </a:lnTo>
                <a:lnTo>
                  <a:pt x="406" y="178"/>
                </a:lnTo>
                <a:lnTo>
                  <a:pt x="388" y="184"/>
                </a:lnTo>
                <a:lnTo>
                  <a:pt x="372" y="192"/>
                </a:lnTo>
                <a:lnTo>
                  <a:pt x="358" y="204"/>
                </a:lnTo>
                <a:lnTo>
                  <a:pt x="346" y="218"/>
                </a:lnTo>
                <a:lnTo>
                  <a:pt x="336" y="234"/>
                </a:lnTo>
                <a:lnTo>
                  <a:pt x="332" y="254"/>
                </a:lnTo>
                <a:lnTo>
                  <a:pt x="330" y="272"/>
                </a:lnTo>
                <a:lnTo>
                  <a:pt x="330" y="284"/>
                </a:lnTo>
                <a:lnTo>
                  <a:pt x="332" y="296"/>
                </a:lnTo>
                <a:lnTo>
                  <a:pt x="336" y="308"/>
                </a:lnTo>
                <a:lnTo>
                  <a:pt x="340" y="318"/>
                </a:lnTo>
                <a:lnTo>
                  <a:pt x="340" y="314"/>
                </a:lnTo>
                <a:lnTo>
                  <a:pt x="342" y="294"/>
                </a:lnTo>
                <a:lnTo>
                  <a:pt x="348" y="276"/>
                </a:lnTo>
                <a:lnTo>
                  <a:pt x="358" y="260"/>
                </a:lnTo>
                <a:lnTo>
                  <a:pt x="372" y="246"/>
                </a:lnTo>
                <a:lnTo>
                  <a:pt x="388" y="234"/>
                </a:lnTo>
                <a:lnTo>
                  <a:pt x="406" y="226"/>
                </a:lnTo>
                <a:lnTo>
                  <a:pt x="428" y="220"/>
                </a:lnTo>
                <a:lnTo>
                  <a:pt x="450" y="218"/>
                </a:lnTo>
                <a:lnTo>
                  <a:pt x="468" y="220"/>
                </a:lnTo>
                <a:lnTo>
                  <a:pt x="486" y="224"/>
                </a:lnTo>
                <a:lnTo>
                  <a:pt x="502" y="230"/>
                </a:lnTo>
                <a:lnTo>
                  <a:pt x="516" y="238"/>
                </a:lnTo>
                <a:lnTo>
                  <a:pt x="510" y="226"/>
                </a:lnTo>
                <a:lnTo>
                  <a:pt x="502" y="214"/>
                </a:lnTo>
                <a:lnTo>
                  <a:pt x="492" y="202"/>
                </a:lnTo>
                <a:lnTo>
                  <a:pt x="482" y="194"/>
                </a:lnTo>
                <a:lnTo>
                  <a:pt x="468" y="186"/>
                </a:lnTo>
                <a:lnTo>
                  <a:pt x="456" y="180"/>
                </a:lnTo>
                <a:lnTo>
                  <a:pt x="440" y="178"/>
                </a:lnTo>
                <a:lnTo>
                  <a:pt x="426" y="176"/>
                </a:lnTo>
                <a:close/>
                <a:moveTo>
                  <a:pt x="424" y="158"/>
                </a:moveTo>
                <a:lnTo>
                  <a:pt x="424" y="158"/>
                </a:lnTo>
                <a:lnTo>
                  <a:pt x="400" y="162"/>
                </a:lnTo>
                <a:lnTo>
                  <a:pt x="380" y="168"/>
                </a:lnTo>
                <a:lnTo>
                  <a:pt x="360" y="178"/>
                </a:lnTo>
                <a:lnTo>
                  <a:pt x="342" y="192"/>
                </a:lnTo>
                <a:lnTo>
                  <a:pt x="330" y="208"/>
                </a:lnTo>
                <a:lnTo>
                  <a:pt x="318" y="228"/>
                </a:lnTo>
                <a:lnTo>
                  <a:pt x="312" y="250"/>
                </a:lnTo>
                <a:lnTo>
                  <a:pt x="310" y="272"/>
                </a:lnTo>
                <a:lnTo>
                  <a:pt x="312" y="294"/>
                </a:lnTo>
                <a:lnTo>
                  <a:pt x="318" y="316"/>
                </a:lnTo>
                <a:lnTo>
                  <a:pt x="330" y="336"/>
                </a:lnTo>
                <a:lnTo>
                  <a:pt x="342" y="352"/>
                </a:lnTo>
                <a:lnTo>
                  <a:pt x="360" y="366"/>
                </a:lnTo>
                <a:lnTo>
                  <a:pt x="380" y="376"/>
                </a:lnTo>
                <a:lnTo>
                  <a:pt x="400" y="384"/>
                </a:lnTo>
                <a:lnTo>
                  <a:pt x="424" y="386"/>
                </a:lnTo>
                <a:lnTo>
                  <a:pt x="446" y="384"/>
                </a:lnTo>
                <a:lnTo>
                  <a:pt x="468" y="376"/>
                </a:lnTo>
                <a:lnTo>
                  <a:pt x="486" y="366"/>
                </a:lnTo>
                <a:lnTo>
                  <a:pt x="504" y="352"/>
                </a:lnTo>
                <a:lnTo>
                  <a:pt x="518" y="336"/>
                </a:lnTo>
                <a:lnTo>
                  <a:pt x="528" y="316"/>
                </a:lnTo>
                <a:lnTo>
                  <a:pt x="534" y="294"/>
                </a:lnTo>
                <a:lnTo>
                  <a:pt x="536" y="272"/>
                </a:lnTo>
                <a:lnTo>
                  <a:pt x="534" y="250"/>
                </a:lnTo>
                <a:lnTo>
                  <a:pt x="528" y="228"/>
                </a:lnTo>
                <a:lnTo>
                  <a:pt x="518" y="208"/>
                </a:lnTo>
                <a:lnTo>
                  <a:pt x="504" y="192"/>
                </a:lnTo>
                <a:lnTo>
                  <a:pt x="486" y="178"/>
                </a:lnTo>
                <a:lnTo>
                  <a:pt x="468" y="168"/>
                </a:lnTo>
                <a:lnTo>
                  <a:pt x="446" y="162"/>
                </a:lnTo>
                <a:lnTo>
                  <a:pt x="424" y="158"/>
                </a:ln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013">
              <a:solidFill>
                <a:schemeClr val="dk1"/>
              </a:solidFill>
              <a:latin typeface="Libre Franklin Medium"/>
              <a:ea typeface="Libre Franklin Medium"/>
              <a:cs typeface="Libre Franklin Medium"/>
              <a:sym typeface="Libre Franklin Medium"/>
            </a:endParaRPr>
          </a:p>
        </p:txBody>
      </p:sp>
      <p:sp>
        <p:nvSpPr>
          <p:cNvPr id="583" name="Google Shape;583;p28"/>
          <p:cNvSpPr/>
          <p:nvPr/>
        </p:nvSpPr>
        <p:spPr>
          <a:xfrm>
            <a:off x="3703128" y="782807"/>
            <a:ext cx="694134" cy="600164"/>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tr-TR" sz="3300">
                <a:solidFill>
                  <a:srgbClr val="EE9065"/>
                </a:solidFill>
                <a:latin typeface="Libre Franklin Medium"/>
                <a:ea typeface="Libre Franklin Medium"/>
                <a:cs typeface="Libre Franklin Medium"/>
                <a:sym typeface="Libre Franklin Medium"/>
              </a:rPr>
              <a:t>01</a:t>
            </a:r>
            <a:endParaRPr b="1" sz="3300">
              <a:solidFill>
                <a:srgbClr val="EE9065"/>
              </a:solidFill>
              <a:latin typeface="Libre Franklin Medium"/>
              <a:ea typeface="Libre Franklin Medium"/>
              <a:cs typeface="Libre Franklin Medium"/>
              <a:sym typeface="Libre Franklin Medium"/>
            </a:endParaRPr>
          </a:p>
        </p:txBody>
      </p:sp>
      <p:sp>
        <p:nvSpPr>
          <p:cNvPr id="584" name="Google Shape;584;p28"/>
          <p:cNvSpPr/>
          <p:nvPr/>
        </p:nvSpPr>
        <p:spPr>
          <a:xfrm>
            <a:off x="4590488" y="798285"/>
            <a:ext cx="593432" cy="577081"/>
          </a:xfrm>
          <a:prstGeom prst="rect">
            <a:avLst/>
          </a:prstGeom>
          <a:noFill/>
          <a:ln>
            <a:noFill/>
          </a:ln>
        </p:spPr>
        <p:txBody>
          <a:bodyPr anchorCtr="0" anchor="t" bIns="45700" lIns="91425" spcFirstLastPara="1" rIns="91425" wrap="square" tIns="45700">
            <a:noAutofit/>
          </a:bodyPr>
          <a:lstStyle/>
          <a:p>
            <a:pPr indent="0" lvl="0" marL="0" marR="0" rtl="0" algn="ctr">
              <a:lnSpc>
                <a:spcPct val="150000"/>
              </a:lnSpc>
              <a:spcBef>
                <a:spcPts val="0"/>
              </a:spcBef>
              <a:spcAft>
                <a:spcPts val="0"/>
              </a:spcAft>
              <a:buNone/>
            </a:pPr>
            <a:r>
              <a:rPr b="1" lang="tr-TR" sz="2100">
                <a:solidFill>
                  <a:srgbClr val="EE9065"/>
                </a:solidFill>
                <a:latin typeface="Libre Franklin Medium"/>
                <a:ea typeface="Libre Franklin Medium"/>
                <a:cs typeface="Libre Franklin Medium"/>
                <a:sym typeface="Libre Franklin Medium"/>
              </a:rPr>
              <a:t>Our</a:t>
            </a:r>
            <a:endParaRPr b="1" sz="2100">
              <a:solidFill>
                <a:srgbClr val="EE9065"/>
              </a:solidFill>
              <a:latin typeface="Libre Franklin Medium"/>
              <a:ea typeface="Libre Franklin Medium"/>
              <a:cs typeface="Libre Franklin Medium"/>
              <a:sym typeface="Libre Franklin Medium"/>
            </a:endParaRPr>
          </a:p>
        </p:txBody>
      </p:sp>
      <p:sp>
        <p:nvSpPr>
          <p:cNvPr id="585" name="Google Shape;585;p28"/>
          <p:cNvSpPr/>
          <p:nvPr/>
        </p:nvSpPr>
        <p:spPr>
          <a:xfrm>
            <a:off x="3903153" y="1257866"/>
            <a:ext cx="1239442" cy="572464"/>
          </a:xfrm>
          <a:prstGeom prst="rect">
            <a:avLst/>
          </a:prstGeom>
          <a:noFill/>
          <a:ln>
            <a:noFill/>
          </a:ln>
        </p:spPr>
        <p:txBody>
          <a:bodyPr anchorCtr="0" anchor="t" bIns="45700" lIns="91425" spcFirstLastPara="1" rIns="91425" wrap="square" tIns="45700">
            <a:noAutofit/>
          </a:bodyPr>
          <a:lstStyle/>
          <a:p>
            <a:pPr indent="0" lvl="0" marL="0" marR="0" rtl="0" algn="l">
              <a:lnSpc>
                <a:spcPct val="130000"/>
              </a:lnSpc>
              <a:spcBef>
                <a:spcPts val="0"/>
              </a:spcBef>
              <a:spcAft>
                <a:spcPts val="0"/>
              </a:spcAft>
              <a:buNone/>
            </a:pPr>
            <a:r>
              <a:rPr lang="tr-TR" sz="1200">
                <a:solidFill>
                  <a:srgbClr val="3F3F3F"/>
                </a:solidFill>
                <a:latin typeface="Libre Franklin Medium"/>
                <a:ea typeface="Libre Franklin Medium"/>
                <a:cs typeface="Libre Franklin Medium"/>
                <a:sym typeface="Libre Franklin Medium"/>
              </a:rPr>
              <a:t>Education is the</a:t>
            </a:r>
            <a:endParaRPr sz="1200">
              <a:solidFill>
                <a:srgbClr val="3F3F3F"/>
              </a:solidFill>
              <a:latin typeface="Libre Franklin Medium"/>
              <a:ea typeface="Libre Franklin Medium"/>
              <a:cs typeface="Libre Franklin Medium"/>
              <a:sym typeface="Libre Franklin Medium"/>
            </a:endParaRPr>
          </a:p>
          <a:p>
            <a:pPr indent="0" lvl="0" marL="0" marR="0" rtl="0" algn="l">
              <a:lnSpc>
                <a:spcPct val="130000"/>
              </a:lnSpc>
              <a:spcBef>
                <a:spcPts val="0"/>
              </a:spcBef>
              <a:spcAft>
                <a:spcPts val="0"/>
              </a:spcAft>
              <a:buNone/>
            </a:pPr>
            <a:r>
              <a:rPr lang="tr-TR" sz="1200">
                <a:solidFill>
                  <a:srgbClr val="3F3F3F"/>
                </a:solidFill>
                <a:latin typeface="Libre Franklin Medium"/>
                <a:ea typeface="Libre Franklin Medium"/>
                <a:cs typeface="Libre Franklin Medium"/>
                <a:sym typeface="Libre Franklin Medium"/>
              </a:rPr>
              <a:t> most powerful</a:t>
            </a:r>
            <a:endParaRPr/>
          </a:p>
        </p:txBody>
      </p:sp>
      <p:sp>
        <p:nvSpPr>
          <p:cNvPr id="586" name="Google Shape;586;p28"/>
          <p:cNvSpPr/>
          <p:nvPr/>
        </p:nvSpPr>
        <p:spPr>
          <a:xfrm>
            <a:off x="3703128" y="4189185"/>
            <a:ext cx="694134" cy="600164"/>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tr-TR" sz="3300">
                <a:solidFill>
                  <a:srgbClr val="4BB0D0"/>
                </a:solidFill>
                <a:latin typeface="Libre Franklin Medium"/>
                <a:ea typeface="Libre Franklin Medium"/>
                <a:cs typeface="Libre Franklin Medium"/>
                <a:sym typeface="Libre Franklin Medium"/>
              </a:rPr>
              <a:t>03</a:t>
            </a:r>
            <a:endParaRPr b="1" sz="3300">
              <a:solidFill>
                <a:srgbClr val="4BB0D0"/>
              </a:solidFill>
              <a:latin typeface="Libre Franklin Medium"/>
              <a:ea typeface="Libre Franklin Medium"/>
              <a:cs typeface="Libre Franklin Medium"/>
              <a:sym typeface="Libre Franklin Medium"/>
            </a:endParaRPr>
          </a:p>
        </p:txBody>
      </p:sp>
      <p:sp>
        <p:nvSpPr>
          <p:cNvPr id="587" name="Google Shape;587;p28"/>
          <p:cNvSpPr/>
          <p:nvPr/>
        </p:nvSpPr>
        <p:spPr>
          <a:xfrm>
            <a:off x="4373282" y="4204664"/>
            <a:ext cx="1027845" cy="577081"/>
          </a:xfrm>
          <a:prstGeom prst="rect">
            <a:avLst/>
          </a:prstGeom>
          <a:noFill/>
          <a:ln>
            <a:noFill/>
          </a:ln>
        </p:spPr>
        <p:txBody>
          <a:bodyPr anchorCtr="0" anchor="t" bIns="45700" lIns="91425" spcFirstLastPara="1" rIns="91425" wrap="square" tIns="45700">
            <a:noAutofit/>
          </a:bodyPr>
          <a:lstStyle/>
          <a:p>
            <a:pPr indent="0" lvl="0" marL="0" marR="0" rtl="0" algn="ctr">
              <a:lnSpc>
                <a:spcPct val="150000"/>
              </a:lnSpc>
              <a:spcBef>
                <a:spcPts val="0"/>
              </a:spcBef>
              <a:spcAft>
                <a:spcPts val="0"/>
              </a:spcAft>
              <a:buNone/>
            </a:pPr>
            <a:r>
              <a:rPr b="1" lang="tr-TR" sz="2100">
                <a:solidFill>
                  <a:srgbClr val="4BB0D0"/>
                </a:solidFill>
                <a:latin typeface="Libre Franklin Medium"/>
                <a:ea typeface="Libre Franklin Medium"/>
                <a:cs typeface="Libre Franklin Medium"/>
                <a:sym typeface="Libre Franklin Medium"/>
              </a:rPr>
              <a:t>Service</a:t>
            </a:r>
            <a:endParaRPr b="1" sz="2100">
              <a:solidFill>
                <a:srgbClr val="4BB0D0"/>
              </a:solidFill>
              <a:latin typeface="Libre Franklin Medium"/>
              <a:ea typeface="Libre Franklin Medium"/>
              <a:cs typeface="Libre Franklin Medium"/>
              <a:sym typeface="Libre Franklin Medium"/>
            </a:endParaRPr>
          </a:p>
        </p:txBody>
      </p:sp>
      <p:sp>
        <p:nvSpPr>
          <p:cNvPr id="588" name="Google Shape;588;p28"/>
          <p:cNvSpPr/>
          <p:nvPr/>
        </p:nvSpPr>
        <p:spPr>
          <a:xfrm>
            <a:off x="3903153" y="4665435"/>
            <a:ext cx="1239442" cy="572464"/>
          </a:xfrm>
          <a:prstGeom prst="rect">
            <a:avLst/>
          </a:prstGeom>
          <a:noFill/>
          <a:ln>
            <a:noFill/>
          </a:ln>
        </p:spPr>
        <p:txBody>
          <a:bodyPr anchorCtr="0" anchor="t" bIns="45700" lIns="91425" spcFirstLastPara="1" rIns="91425" wrap="square" tIns="45700">
            <a:noAutofit/>
          </a:bodyPr>
          <a:lstStyle/>
          <a:p>
            <a:pPr indent="0" lvl="0" marL="0" marR="0" rtl="0" algn="l">
              <a:lnSpc>
                <a:spcPct val="130000"/>
              </a:lnSpc>
              <a:spcBef>
                <a:spcPts val="0"/>
              </a:spcBef>
              <a:spcAft>
                <a:spcPts val="0"/>
              </a:spcAft>
              <a:buNone/>
            </a:pPr>
            <a:r>
              <a:rPr lang="tr-TR" sz="1200">
                <a:solidFill>
                  <a:srgbClr val="3F3F3F"/>
                </a:solidFill>
                <a:latin typeface="Libre Franklin Medium"/>
                <a:ea typeface="Libre Franklin Medium"/>
                <a:cs typeface="Libre Franklin Medium"/>
                <a:sym typeface="Libre Franklin Medium"/>
              </a:rPr>
              <a:t>Education is the</a:t>
            </a:r>
            <a:endParaRPr sz="1200">
              <a:solidFill>
                <a:srgbClr val="3F3F3F"/>
              </a:solidFill>
              <a:latin typeface="Libre Franklin Medium"/>
              <a:ea typeface="Libre Franklin Medium"/>
              <a:cs typeface="Libre Franklin Medium"/>
              <a:sym typeface="Libre Franklin Medium"/>
            </a:endParaRPr>
          </a:p>
          <a:p>
            <a:pPr indent="0" lvl="0" marL="0" marR="0" rtl="0" algn="l">
              <a:lnSpc>
                <a:spcPct val="130000"/>
              </a:lnSpc>
              <a:spcBef>
                <a:spcPts val="0"/>
              </a:spcBef>
              <a:spcAft>
                <a:spcPts val="0"/>
              </a:spcAft>
              <a:buNone/>
            </a:pPr>
            <a:r>
              <a:rPr lang="tr-TR" sz="1200">
                <a:solidFill>
                  <a:srgbClr val="3F3F3F"/>
                </a:solidFill>
                <a:latin typeface="Libre Franklin Medium"/>
                <a:ea typeface="Libre Franklin Medium"/>
                <a:cs typeface="Libre Franklin Medium"/>
                <a:sym typeface="Libre Franklin Medium"/>
              </a:rPr>
              <a:t> most powerful</a:t>
            </a:r>
            <a:endParaRPr/>
          </a:p>
        </p:txBody>
      </p:sp>
      <p:sp>
        <p:nvSpPr>
          <p:cNvPr id="589" name="Google Shape;589;p28"/>
          <p:cNvSpPr/>
          <p:nvPr/>
        </p:nvSpPr>
        <p:spPr>
          <a:xfrm>
            <a:off x="7055928" y="2341335"/>
            <a:ext cx="694134" cy="600164"/>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tr-TR" sz="3300">
                <a:solidFill>
                  <a:srgbClr val="434154"/>
                </a:solidFill>
                <a:latin typeface="Libre Franklin Medium"/>
                <a:ea typeface="Libre Franklin Medium"/>
                <a:cs typeface="Libre Franklin Medium"/>
                <a:sym typeface="Libre Franklin Medium"/>
              </a:rPr>
              <a:t>02</a:t>
            </a:r>
            <a:endParaRPr b="1" sz="3300">
              <a:solidFill>
                <a:srgbClr val="434154"/>
              </a:solidFill>
              <a:latin typeface="Libre Franklin Medium"/>
              <a:ea typeface="Libre Franklin Medium"/>
              <a:cs typeface="Libre Franklin Medium"/>
              <a:sym typeface="Libre Franklin Medium"/>
            </a:endParaRPr>
          </a:p>
        </p:txBody>
      </p:sp>
      <p:sp>
        <p:nvSpPr>
          <p:cNvPr id="590" name="Google Shape;590;p28"/>
          <p:cNvSpPr/>
          <p:nvPr/>
        </p:nvSpPr>
        <p:spPr>
          <a:xfrm>
            <a:off x="6931937" y="2724717"/>
            <a:ext cx="942116" cy="577081"/>
          </a:xfrm>
          <a:prstGeom prst="rect">
            <a:avLst/>
          </a:prstGeom>
          <a:noFill/>
          <a:ln>
            <a:noFill/>
          </a:ln>
        </p:spPr>
        <p:txBody>
          <a:bodyPr anchorCtr="0" anchor="t" bIns="45700" lIns="91425" spcFirstLastPara="1" rIns="91425" wrap="square" tIns="45700">
            <a:noAutofit/>
          </a:bodyPr>
          <a:lstStyle/>
          <a:p>
            <a:pPr indent="0" lvl="0" marL="0" marR="0" rtl="0" algn="ctr">
              <a:lnSpc>
                <a:spcPct val="150000"/>
              </a:lnSpc>
              <a:spcBef>
                <a:spcPts val="0"/>
              </a:spcBef>
              <a:spcAft>
                <a:spcPts val="0"/>
              </a:spcAft>
              <a:buNone/>
            </a:pPr>
            <a:r>
              <a:rPr b="1" lang="tr-TR" sz="2100">
                <a:solidFill>
                  <a:srgbClr val="434154"/>
                </a:solidFill>
                <a:latin typeface="Libre Franklin Medium"/>
                <a:ea typeface="Libre Franklin Medium"/>
                <a:cs typeface="Libre Franklin Medium"/>
                <a:sym typeface="Libre Franklin Medium"/>
              </a:rPr>
              <a:t>Events</a:t>
            </a:r>
            <a:endParaRPr b="1" sz="2100">
              <a:solidFill>
                <a:srgbClr val="434154"/>
              </a:solidFill>
              <a:latin typeface="Libre Franklin Medium"/>
              <a:ea typeface="Libre Franklin Medium"/>
              <a:cs typeface="Libre Franklin Medium"/>
              <a:sym typeface="Libre Franklin Medium"/>
            </a:endParaRPr>
          </a:p>
        </p:txBody>
      </p:sp>
      <p:sp>
        <p:nvSpPr>
          <p:cNvPr id="591" name="Google Shape;591;p28"/>
          <p:cNvSpPr/>
          <p:nvPr/>
        </p:nvSpPr>
        <p:spPr>
          <a:xfrm>
            <a:off x="6814231" y="3200966"/>
            <a:ext cx="1225720" cy="572464"/>
          </a:xfrm>
          <a:prstGeom prst="rect">
            <a:avLst/>
          </a:prstGeom>
          <a:noFill/>
          <a:ln>
            <a:noFill/>
          </a:ln>
        </p:spPr>
        <p:txBody>
          <a:bodyPr anchorCtr="0" anchor="t" bIns="45700" lIns="91425" spcFirstLastPara="1" rIns="91425" wrap="square" tIns="45700">
            <a:noAutofit/>
          </a:bodyPr>
          <a:lstStyle/>
          <a:p>
            <a:pPr indent="0" lvl="0" marL="0" marR="0" rtl="0" algn="l">
              <a:lnSpc>
                <a:spcPct val="130000"/>
              </a:lnSpc>
              <a:spcBef>
                <a:spcPts val="0"/>
              </a:spcBef>
              <a:spcAft>
                <a:spcPts val="0"/>
              </a:spcAft>
              <a:buNone/>
            </a:pPr>
            <a:r>
              <a:rPr lang="tr-TR" sz="1200">
                <a:solidFill>
                  <a:srgbClr val="3F3F3F"/>
                </a:solidFill>
                <a:latin typeface="Libre Franklin Medium"/>
                <a:ea typeface="Libre Franklin Medium"/>
                <a:cs typeface="Libre Franklin Medium"/>
                <a:sym typeface="Libre Franklin Medium"/>
              </a:rPr>
              <a:t>God sometimes</a:t>
            </a:r>
            <a:endParaRPr sz="1200">
              <a:solidFill>
                <a:srgbClr val="3F3F3F"/>
              </a:solidFill>
              <a:latin typeface="Libre Franklin Medium"/>
              <a:ea typeface="Libre Franklin Medium"/>
              <a:cs typeface="Libre Franklin Medium"/>
              <a:sym typeface="Libre Franklin Medium"/>
            </a:endParaRPr>
          </a:p>
          <a:p>
            <a:pPr indent="0" lvl="0" marL="0" marR="0" rtl="0" algn="l">
              <a:lnSpc>
                <a:spcPct val="130000"/>
              </a:lnSpc>
              <a:spcBef>
                <a:spcPts val="0"/>
              </a:spcBef>
              <a:spcAft>
                <a:spcPts val="0"/>
              </a:spcAft>
              <a:buNone/>
            </a:pPr>
            <a:r>
              <a:rPr lang="tr-TR" sz="1200">
                <a:solidFill>
                  <a:srgbClr val="3F3F3F"/>
                </a:solidFill>
                <a:latin typeface="Libre Franklin Medium"/>
                <a:ea typeface="Libre Franklin Medium"/>
                <a:cs typeface="Libre Franklin Medium"/>
                <a:sym typeface="Libre Franklin Medium"/>
              </a:rPr>
              <a:t> removes</a:t>
            </a:r>
            <a:endParaRPr sz="1200">
              <a:solidFill>
                <a:srgbClr val="3F3F3F"/>
              </a:solidFill>
              <a:latin typeface="Libre Franklin Medium"/>
              <a:ea typeface="Libre Franklin Medium"/>
              <a:cs typeface="Libre Franklin Medium"/>
              <a:sym typeface="Libre Franklin Medium"/>
            </a:endParaRPr>
          </a:p>
        </p:txBody>
      </p:sp>
      <p:sp>
        <p:nvSpPr>
          <p:cNvPr id="592" name="Google Shape;592;p28"/>
          <p:cNvSpPr/>
          <p:nvPr/>
        </p:nvSpPr>
        <p:spPr>
          <a:xfrm>
            <a:off x="1437368" y="2341335"/>
            <a:ext cx="694135" cy="600164"/>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tr-TR" sz="3300">
                <a:solidFill>
                  <a:srgbClr val="A6BABA"/>
                </a:solidFill>
                <a:latin typeface="Libre Franklin Medium"/>
                <a:ea typeface="Libre Franklin Medium"/>
                <a:cs typeface="Libre Franklin Medium"/>
                <a:sym typeface="Libre Franklin Medium"/>
              </a:rPr>
              <a:t>04</a:t>
            </a:r>
            <a:endParaRPr b="1" sz="3300">
              <a:solidFill>
                <a:srgbClr val="A6BABA"/>
              </a:solidFill>
              <a:latin typeface="Libre Franklin Medium"/>
              <a:ea typeface="Libre Franklin Medium"/>
              <a:cs typeface="Libre Franklin Medium"/>
              <a:sym typeface="Libre Franklin Medium"/>
            </a:endParaRPr>
          </a:p>
        </p:txBody>
      </p:sp>
      <p:sp>
        <p:nvSpPr>
          <p:cNvPr id="593" name="Google Shape;593;p28"/>
          <p:cNvSpPr/>
          <p:nvPr/>
        </p:nvSpPr>
        <p:spPr>
          <a:xfrm>
            <a:off x="1041829" y="2724717"/>
            <a:ext cx="1485215" cy="577081"/>
          </a:xfrm>
          <a:prstGeom prst="rect">
            <a:avLst/>
          </a:prstGeom>
          <a:noFill/>
          <a:ln>
            <a:noFill/>
          </a:ln>
        </p:spPr>
        <p:txBody>
          <a:bodyPr anchorCtr="0" anchor="t" bIns="45700" lIns="91425" spcFirstLastPara="1" rIns="91425" wrap="square" tIns="45700">
            <a:noAutofit/>
          </a:bodyPr>
          <a:lstStyle/>
          <a:p>
            <a:pPr indent="0" lvl="0" marL="0" marR="0" rtl="0" algn="ctr">
              <a:lnSpc>
                <a:spcPct val="150000"/>
              </a:lnSpc>
              <a:spcBef>
                <a:spcPts val="0"/>
              </a:spcBef>
              <a:spcAft>
                <a:spcPts val="0"/>
              </a:spcAft>
              <a:buNone/>
            </a:pPr>
            <a:r>
              <a:rPr b="1" lang="tr-TR" sz="2100">
                <a:solidFill>
                  <a:srgbClr val="A6BABA"/>
                </a:solidFill>
                <a:latin typeface="Libre Franklin Medium"/>
                <a:ea typeface="Libre Franklin Medium"/>
                <a:cs typeface="Libre Franklin Medium"/>
                <a:sym typeface="Libre Franklin Medium"/>
              </a:rPr>
              <a:t>Powerpoint</a:t>
            </a:r>
            <a:endParaRPr b="1" sz="2100">
              <a:solidFill>
                <a:srgbClr val="A6BABA"/>
              </a:solidFill>
              <a:latin typeface="Libre Franklin Medium"/>
              <a:ea typeface="Libre Franklin Medium"/>
              <a:cs typeface="Libre Franklin Medium"/>
              <a:sym typeface="Libre Franklin Medium"/>
            </a:endParaRPr>
          </a:p>
        </p:txBody>
      </p:sp>
      <p:sp>
        <p:nvSpPr>
          <p:cNvPr id="594" name="Google Shape;594;p28"/>
          <p:cNvSpPr/>
          <p:nvPr/>
        </p:nvSpPr>
        <p:spPr>
          <a:xfrm>
            <a:off x="1195672" y="3200966"/>
            <a:ext cx="1225720" cy="572464"/>
          </a:xfrm>
          <a:prstGeom prst="rect">
            <a:avLst/>
          </a:prstGeom>
          <a:noFill/>
          <a:ln>
            <a:noFill/>
          </a:ln>
        </p:spPr>
        <p:txBody>
          <a:bodyPr anchorCtr="0" anchor="t" bIns="45700" lIns="91425" spcFirstLastPara="1" rIns="91425" wrap="square" tIns="45700">
            <a:noAutofit/>
          </a:bodyPr>
          <a:lstStyle/>
          <a:p>
            <a:pPr indent="0" lvl="0" marL="0" marR="0" rtl="0" algn="l">
              <a:lnSpc>
                <a:spcPct val="130000"/>
              </a:lnSpc>
              <a:spcBef>
                <a:spcPts val="0"/>
              </a:spcBef>
              <a:spcAft>
                <a:spcPts val="0"/>
              </a:spcAft>
              <a:buNone/>
            </a:pPr>
            <a:r>
              <a:rPr lang="tr-TR" sz="1200">
                <a:solidFill>
                  <a:srgbClr val="3F3F3F"/>
                </a:solidFill>
                <a:latin typeface="Libre Franklin Medium"/>
                <a:ea typeface="Libre Franklin Medium"/>
                <a:cs typeface="Libre Franklin Medium"/>
                <a:sym typeface="Libre Franklin Medium"/>
              </a:rPr>
              <a:t>God sometimes</a:t>
            </a:r>
            <a:endParaRPr sz="1200">
              <a:solidFill>
                <a:srgbClr val="3F3F3F"/>
              </a:solidFill>
              <a:latin typeface="Libre Franklin Medium"/>
              <a:ea typeface="Libre Franklin Medium"/>
              <a:cs typeface="Libre Franklin Medium"/>
              <a:sym typeface="Libre Franklin Medium"/>
            </a:endParaRPr>
          </a:p>
          <a:p>
            <a:pPr indent="0" lvl="0" marL="0" marR="0" rtl="0" algn="l">
              <a:lnSpc>
                <a:spcPct val="130000"/>
              </a:lnSpc>
              <a:spcBef>
                <a:spcPts val="0"/>
              </a:spcBef>
              <a:spcAft>
                <a:spcPts val="0"/>
              </a:spcAft>
              <a:buNone/>
            </a:pPr>
            <a:r>
              <a:rPr lang="tr-TR" sz="1200">
                <a:solidFill>
                  <a:srgbClr val="3F3F3F"/>
                </a:solidFill>
                <a:latin typeface="Libre Franklin Medium"/>
                <a:ea typeface="Libre Franklin Medium"/>
                <a:cs typeface="Libre Franklin Medium"/>
                <a:sym typeface="Libre Franklin Medium"/>
              </a:rPr>
              <a:t> removes</a:t>
            </a:r>
            <a:endParaRPr sz="1200">
              <a:solidFill>
                <a:srgbClr val="3F3F3F"/>
              </a:solidFill>
              <a:latin typeface="Libre Franklin Medium"/>
              <a:ea typeface="Libre Franklin Medium"/>
              <a:cs typeface="Libre Franklin Medium"/>
              <a:sym typeface="Libre Franklin Medium"/>
            </a:endParaRPr>
          </a:p>
        </p:txBody>
      </p:sp>
      <p:sp>
        <p:nvSpPr>
          <p:cNvPr id="595" name="Google Shape;595;p28"/>
          <p:cNvSpPr txBox="1"/>
          <p:nvPr>
            <p:ph type="title"/>
          </p:nvPr>
        </p:nvSpPr>
        <p:spPr>
          <a:xfrm>
            <a:off x="180975" y="38100"/>
            <a:ext cx="7886700" cy="530225"/>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lt1"/>
              </a:buClr>
              <a:buSzPts val="2400"/>
              <a:buFont typeface="Libre Franklin Medium"/>
              <a:buNone/>
            </a:pPr>
            <a:r>
              <a:t/>
            </a:r>
            <a:endParaRPr/>
          </a:p>
        </p:txBody>
      </p:sp>
    </p:spTree>
  </p:cSld>
  <p:clrMapOvr>
    <a:masterClrMapping/>
  </p:clrMapOvr>
  <p:transition spd="slow">
    <p:push/>
  </p:transition>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0" name="Shape 600"/>
        <p:cNvGrpSpPr/>
        <p:nvPr/>
      </p:nvGrpSpPr>
      <p:grpSpPr>
        <a:xfrm>
          <a:off x="0" y="0"/>
          <a:ext cx="0" cy="0"/>
          <a:chOff x="0" y="0"/>
          <a:chExt cx="0" cy="0"/>
        </a:xfrm>
      </p:grpSpPr>
      <p:grpSp>
        <p:nvGrpSpPr>
          <p:cNvPr id="601" name="Google Shape;601;p29"/>
          <p:cNvGrpSpPr/>
          <p:nvPr/>
        </p:nvGrpSpPr>
        <p:grpSpPr>
          <a:xfrm>
            <a:off x="3276600" y="2628900"/>
            <a:ext cx="4854484" cy="557815"/>
            <a:chOff x="4572000" y="1638300"/>
            <a:chExt cx="3086100" cy="354615"/>
          </a:xfrm>
        </p:grpSpPr>
        <p:sp>
          <p:nvSpPr>
            <p:cNvPr id="602" name="Google Shape;602;p29"/>
            <p:cNvSpPr/>
            <p:nvPr/>
          </p:nvSpPr>
          <p:spPr>
            <a:xfrm>
              <a:off x="4572000" y="1638300"/>
              <a:ext cx="3086100" cy="354615"/>
            </a:xfrm>
            <a:prstGeom prst="round2DiagRect">
              <a:avLst>
                <a:gd fmla="val 16667" name="adj1"/>
                <a:gd fmla="val 0" name="adj2"/>
              </a:avLst>
            </a:prstGeom>
            <a:solidFill>
              <a:srgbClr val="3208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Libre Franklin"/>
                <a:ea typeface="Libre Franklin"/>
                <a:cs typeface="Libre Franklin"/>
                <a:sym typeface="Libre Franklin"/>
              </a:endParaRPr>
            </a:p>
          </p:txBody>
        </p:sp>
        <p:sp>
          <p:nvSpPr>
            <p:cNvPr id="603" name="Google Shape;603;p29"/>
            <p:cNvSpPr txBox="1"/>
            <p:nvPr/>
          </p:nvSpPr>
          <p:spPr>
            <a:xfrm>
              <a:off x="4728045" y="1668862"/>
              <a:ext cx="2653589" cy="29349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tr-TR" sz="2400">
                  <a:solidFill>
                    <a:schemeClr val="lt1"/>
                  </a:solidFill>
                  <a:latin typeface="Libre Franklin Medium"/>
                  <a:ea typeface="Libre Franklin Medium"/>
                  <a:cs typeface="Libre Franklin Medium"/>
                  <a:sym typeface="Libre Franklin Medium"/>
                </a:rPr>
                <a:t>03：WORKSHOPS</a:t>
              </a:r>
              <a:endParaRPr sz="2400">
                <a:solidFill>
                  <a:schemeClr val="lt1"/>
                </a:solidFill>
                <a:latin typeface="Libre Franklin Medium"/>
                <a:ea typeface="Libre Franklin Medium"/>
                <a:cs typeface="Libre Franklin Medium"/>
                <a:sym typeface="Libre Franklin Medium"/>
              </a:endParaRPr>
            </a:p>
          </p:txBody>
        </p:sp>
      </p:grpSp>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601"/>
                                        </p:tgtEl>
                                        <p:attrNameLst>
                                          <p:attrName>style.visibility</p:attrName>
                                        </p:attrNameLst>
                                      </p:cBhvr>
                                      <p:to>
                                        <p:strVal val="visible"/>
                                      </p:to>
                                    </p:set>
                                    <p:animEffect filter="fade" transition="in">
                                      <p:cBhvr>
                                        <p:cTn dur="1000"/>
                                        <p:tgtEl>
                                          <p:spTgt spid="60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7" name="Shape 607"/>
        <p:cNvGrpSpPr/>
        <p:nvPr/>
      </p:nvGrpSpPr>
      <p:grpSpPr>
        <a:xfrm>
          <a:off x="0" y="0"/>
          <a:ext cx="0" cy="0"/>
          <a:chOff x="0" y="0"/>
          <a:chExt cx="0" cy="0"/>
        </a:xfrm>
      </p:grpSpPr>
      <p:sp>
        <p:nvSpPr>
          <p:cNvPr id="608" name="Google Shape;608;p30"/>
          <p:cNvSpPr txBox="1"/>
          <p:nvPr/>
        </p:nvSpPr>
        <p:spPr>
          <a:xfrm>
            <a:off x="2745202" y="3984700"/>
            <a:ext cx="1071832" cy="307777"/>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tr-TR" sz="1400">
                <a:solidFill>
                  <a:schemeClr val="dk1"/>
                </a:solidFill>
                <a:latin typeface="Libre Franklin Medium"/>
                <a:ea typeface="Libre Franklin Medium"/>
                <a:cs typeface="Libre Franklin Medium"/>
                <a:sym typeface="Libre Franklin Medium"/>
              </a:rPr>
              <a:t>Keynote</a:t>
            </a:r>
            <a:endParaRPr b="1" sz="1400">
              <a:solidFill>
                <a:schemeClr val="dk1"/>
              </a:solidFill>
              <a:latin typeface="Libre Franklin Medium"/>
              <a:ea typeface="Libre Franklin Medium"/>
              <a:cs typeface="Libre Franklin Medium"/>
              <a:sym typeface="Libre Franklin Medium"/>
            </a:endParaRPr>
          </a:p>
        </p:txBody>
      </p:sp>
      <p:sp>
        <p:nvSpPr>
          <p:cNvPr id="609" name="Google Shape;609;p30"/>
          <p:cNvSpPr txBox="1"/>
          <p:nvPr/>
        </p:nvSpPr>
        <p:spPr>
          <a:xfrm>
            <a:off x="5131475" y="3984700"/>
            <a:ext cx="645048" cy="307777"/>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tr-TR" sz="1400">
                <a:solidFill>
                  <a:schemeClr val="dk1"/>
                </a:solidFill>
                <a:latin typeface="Libre Franklin Medium"/>
                <a:ea typeface="Libre Franklin Medium"/>
                <a:cs typeface="Libre Franklin Medium"/>
                <a:sym typeface="Libre Franklin Medium"/>
              </a:rPr>
              <a:t>Web</a:t>
            </a:r>
            <a:endParaRPr b="1" sz="1400">
              <a:solidFill>
                <a:schemeClr val="dk1"/>
              </a:solidFill>
              <a:latin typeface="Libre Franklin Medium"/>
              <a:ea typeface="Libre Franklin Medium"/>
              <a:cs typeface="Libre Franklin Medium"/>
              <a:sym typeface="Libre Franklin Medium"/>
            </a:endParaRPr>
          </a:p>
        </p:txBody>
      </p:sp>
      <p:sp>
        <p:nvSpPr>
          <p:cNvPr id="610" name="Google Shape;610;p30"/>
          <p:cNvSpPr txBox="1"/>
          <p:nvPr/>
        </p:nvSpPr>
        <p:spPr>
          <a:xfrm>
            <a:off x="6995155" y="3984700"/>
            <a:ext cx="942887" cy="307777"/>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tr-TR" sz="1400">
                <a:solidFill>
                  <a:schemeClr val="dk1"/>
                </a:solidFill>
                <a:latin typeface="Libre Franklin Medium"/>
                <a:ea typeface="Libre Franklin Medium"/>
                <a:cs typeface="Libre Franklin Medium"/>
                <a:sym typeface="Libre Franklin Medium"/>
              </a:rPr>
              <a:t>Design</a:t>
            </a:r>
            <a:endParaRPr b="1" sz="1400">
              <a:solidFill>
                <a:schemeClr val="dk1"/>
              </a:solidFill>
              <a:latin typeface="Libre Franklin Medium"/>
              <a:ea typeface="Libre Franklin Medium"/>
              <a:cs typeface="Libre Franklin Medium"/>
              <a:sym typeface="Libre Franklin Medium"/>
            </a:endParaRPr>
          </a:p>
        </p:txBody>
      </p:sp>
      <p:sp>
        <p:nvSpPr>
          <p:cNvPr id="611" name="Google Shape;611;p30"/>
          <p:cNvSpPr txBox="1"/>
          <p:nvPr/>
        </p:nvSpPr>
        <p:spPr>
          <a:xfrm>
            <a:off x="355988" y="3984700"/>
            <a:ext cx="1629998" cy="307777"/>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tr-TR" sz="1400">
                <a:solidFill>
                  <a:schemeClr val="dk1"/>
                </a:solidFill>
                <a:latin typeface="Libre Franklin Medium"/>
                <a:ea typeface="Libre Franklin Medium"/>
                <a:cs typeface="Libre Franklin Medium"/>
                <a:sym typeface="Libre Franklin Medium"/>
              </a:rPr>
              <a:t>Development</a:t>
            </a:r>
            <a:endParaRPr b="1" sz="1400">
              <a:solidFill>
                <a:schemeClr val="dk1"/>
              </a:solidFill>
              <a:latin typeface="Libre Franklin Medium"/>
              <a:ea typeface="Libre Franklin Medium"/>
              <a:cs typeface="Libre Franklin Medium"/>
              <a:sym typeface="Libre Franklin Medium"/>
            </a:endParaRPr>
          </a:p>
        </p:txBody>
      </p:sp>
      <p:grpSp>
        <p:nvGrpSpPr>
          <p:cNvPr id="612" name="Google Shape;612;p30"/>
          <p:cNvGrpSpPr/>
          <p:nvPr/>
        </p:nvGrpSpPr>
        <p:grpSpPr>
          <a:xfrm>
            <a:off x="-172210" y="1783606"/>
            <a:ext cx="2823347" cy="1882231"/>
            <a:chOff x="60018" y="1275606"/>
            <a:chExt cx="2823347" cy="1882231"/>
          </a:xfrm>
        </p:grpSpPr>
        <p:pic>
          <p:nvPicPr>
            <p:cNvPr id="613" name="Google Shape;613;p30"/>
            <p:cNvPicPr preferRelativeResize="0"/>
            <p:nvPr/>
          </p:nvPicPr>
          <p:blipFill rotWithShape="1">
            <a:blip r:embed="rId3">
              <a:alphaModFix/>
            </a:blip>
            <a:srcRect b="0" l="0" r="0" t="0"/>
            <a:stretch/>
          </p:blipFill>
          <p:spPr>
            <a:xfrm>
              <a:off x="60018" y="1275606"/>
              <a:ext cx="2823347" cy="1882231"/>
            </a:xfrm>
            <a:prstGeom prst="rect">
              <a:avLst/>
            </a:prstGeom>
            <a:noFill/>
            <a:ln>
              <a:noFill/>
            </a:ln>
          </p:spPr>
        </p:pic>
        <p:sp>
          <p:nvSpPr>
            <p:cNvPr id="614" name="Google Shape;614;p30"/>
            <p:cNvSpPr/>
            <p:nvPr/>
          </p:nvSpPr>
          <p:spPr>
            <a:xfrm>
              <a:off x="1080544" y="1995686"/>
              <a:ext cx="784226" cy="392403"/>
            </a:xfrm>
            <a:prstGeom prst="rect">
              <a:avLst/>
            </a:prstGeom>
            <a:noFill/>
            <a:ln>
              <a:noFill/>
            </a:ln>
          </p:spPr>
          <p:txBody>
            <a:bodyPr anchorCtr="0" anchor="t" bIns="34275" lIns="68500" spcFirstLastPara="1" rIns="68500" wrap="square" tIns="34275">
              <a:noAutofit/>
            </a:bodyPr>
            <a:lstStyle/>
            <a:p>
              <a:pPr indent="0" lvl="0" marL="0" marR="0" rtl="0" algn="ctr">
                <a:spcBef>
                  <a:spcPts val="0"/>
                </a:spcBef>
                <a:spcAft>
                  <a:spcPts val="0"/>
                </a:spcAft>
                <a:buNone/>
              </a:pPr>
              <a:r>
                <a:rPr lang="tr-TR" sz="2100">
                  <a:solidFill>
                    <a:schemeClr val="dk1"/>
                  </a:solidFill>
                  <a:latin typeface="Libre Franklin Medium"/>
                  <a:ea typeface="Libre Franklin Medium"/>
                  <a:cs typeface="Libre Franklin Medium"/>
                  <a:sym typeface="Libre Franklin Medium"/>
                </a:rPr>
                <a:t>74%</a:t>
              </a:r>
              <a:endParaRPr/>
            </a:p>
          </p:txBody>
        </p:sp>
      </p:grpSp>
      <p:grpSp>
        <p:nvGrpSpPr>
          <p:cNvPr id="615" name="Google Shape;615;p30"/>
          <p:cNvGrpSpPr/>
          <p:nvPr/>
        </p:nvGrpSpPr>
        <p:grpSpPr>
          <a:xfrm>
            <a:off x="1914668" y="1783606"/>
            <a:ext cx="2823347" cy="1882231"/>
            <a:chOff x="2146896" y="1275606"/>
            <a:chExt cx="2823347" cy="1882231"/>
          </a:xfrm>
        </p:grpSpPr>
        <p:pic>
          <p:nvPicPr>
            <p:cNvPr id="616" name="Google Shape;616;p30"/>
            <p:cNvPicPr preferRelativeResize="0"/>
            <p:nvPr/>
          </p:nvPicPr>
          <p:blipFill rotWithShape="1">
            <a:blip r:embed="rId4">
              <a:alphaModFix/>
            </a:blip>
            <a:srcRect b="0" l="0" r="0" t="0"/>
            <a:stretch/>
          </p:blipFill>
          <p:spPr>
            <a:xfrm>
              <a:off x="2146896" y="1275606"/>
              <a:ext cx="2823347" cy="1882231"/>
            </a:xfrm>
            <a:prstGeom prst="rect">
              <a:avLst/>
            </a:prstGeom>
            <a:noFill/>
            <a:ln>
              <a:noFill/>
            </a:ln>
          </p:spPr>
        </p:pic>
        <p:sp>
          <p:nvSpPr>
            <p:cNvPr id="617" name="Google Shape;617;p30"/>
            <p:cNvSpPr/>
            <p:nvPr/>
          </p:nvSpPr>
          <p:spPr>
            <a:xfrm>
              <a:off x="3146029" y="1995686"/>
              <a:ext cx="784226" cy="392403"/>
            </a:xfrm>
            <a:prstGeom prst="rect">
              <a:avLst/>
            </a:prstGeom>
            <a:noFill/>
            <a:ln>
              <a:noFill/>
            </a:ln>
          </p:spPr>
          <p:txBody>
            <a:bodyPr anchorCtr="0" anchor="t" bIns="34275" lIns="68500" spcFirstLastPara="1" rIns="68500" wrap="square" tIns="34275">
              <a:noAutofit/>
            </a:bodyPr>
            <a:lstStyle/>
            <a:p>
              <a:pPr indent="0" lvl="0" marL="0" marR="0" rtl="0" algn="ctr">
                <a:spcBef>
                  <a:spcPts val="0"/>
                </a:spcBef>
                <a:spcAft>
                  <a:spcPts val="0"/>
                </a:spcAft>
                <a:buNone/>
              </a:pPr>
              <a:r>
                <a:rPr lang="tr-TR" sz="2100">
                  <a:solidFill>
                    <a:schemeClr val="dk1"/>
                  </a:solidFill>
                  <a:latin typeface="Libre Franklin Medium"/>
                  <a:ea typeface="Libre Franklin Medium"/>
                  <a:cs typeface="Libre Franklin Medium"/>
                  <a:sym typeface="Libre Franklin Medium"/>
                </a:rPr>
                <a:t>43%</a:t>
              </a:r>
              <a:endParaRPr/>
            </a:p>
          </p:txBody>
        </p:sp>
      </p:grpSp>
      <p:grpSp>
        <p:nvGrpSpPr>
          <p:cNvPr id="618" name="Google Shape;618;p30"/>
          <p:cNvGrpSpPr/>
          <p:nvPr/>
        </p:nvGrpSpPr>
        <p:grpSpPr>
          <a:xfrm>
            <a:off x="4001546" y="1783606"/>
            <a:ext cx="2823347" cy="1882231"/>
            <a:chOff x="4233774" y="1275606"/>
            <a:chExt cx="2823347" cy="1882231"/>
          </a:xfrm>
        </p:grpSpPr>
        <p:pic>
          <p:nvPicPr>
            <p:cNvPr id="619" name="Google Shape;619;p30"/>
            <p:cNvPicPr preferRelativeResize="0"/>
            <p:nvPr/>
          </p:nvPicPr>
          <p:blipFill rotWithShape="1">
            <a:blip r:embed="rId5">
              <a:alphaModFix/>
            </a:blip>
            <a:srcRect b="0" l="0" r="0" t="0"/>
            <a:stretch/>
          </p:blipFill>
          <p:spPr>
            <a:xfrm>
              <a:off x="4233774" y="1275606"/>
              <a:ext cx="2823347" cy="1882231"/>
            </a:xfrm>
            <a:prstGeom prst="rect">
              <a:avLst/>
            </a:prstGeom>
            <a:noFill/>
            <a:ln>
              <a:noFill/>
            </a:ln>
          </p:spPr>
        </p:pic>
        <p:sp>
          <p:nvSpPr>
            <p:cNvPr id="620" name="Google Shape;620;p30"/>
            <p:cNvSpPr/>
            <p:nvPr/>
          </p:nvSpPr>
          <p:spPr>
            <a:xfrm>
              <a:off x="5275693" y="1995686"/>
              <a:ext cx="784226" cy="392403"/>
            </a:xfrm>
            <a:prstGeom prst="rect">
              <a:avLst/>
            </a:prstGeom>
            <a:noFill/>
            <a:ln>
              <a:noFill/>
            </a:ln>
          </p:spPr>
          <p:txBody>
            <a:bodyPr anchorCtr="0" anchor="t" bIns="34275" lIns="68500" spcFirstLastPara="1" rIns="68500" wrap="square" tIns="34275">
              <a:noAutofit/>
            </a:bodyPr>
            <a:lstStyle/>
            <a:p>
              <a:pPr indent="0" lvl="0" marL="0" marR="0" rtl="0" algn="ctr">
                <a:spcBef>
                  <a:spcPts val="0"/>
                </a:spcBef>
                <a:spcAft>
                  <a:spcPts val="0"/>
                </a:spcAft>
                <a:buNone/>
              </a:pPr>
              <a:r>
                <a:rPr lang="tr-TR" sz="2100">
                  <a:solidFill>
                    <a:schemeClr val="dk1"/>
                  </a:solidFill>
                  <a:latin typeface="Libre Franklin Medium"/>
                  <a:ea typeface="Libre Franklin Medium"/>
                  <a:cs typeface="Libre Franklin Medium"/>
                  <a:sym typeface="Libre Franklin Medium"/>
                </a:rPr>
                <a:t>12%</a:t>
              </a:r>
              <a:endParaRPr/>
            </a:p>
          </p:txBody>
        </p:sp>
      </p:grpSp>
      <p:grpSp>
        <p:nvGrpSpPr>
          <p:cNvPr id="621" name="Google Shape;621;p30"/>
          <p:cNvGrpSpPr/>
          <p:nvPr/>
        </p:nvGrpSpPr>
        <p:grpSpPr>
          <a:xfrm>
            <a:off x="6088424" y="1783606"/>
            <a:ext cx="2823347" cy="1882231"/>
            <a:chOff x="6320652" y="1275606"/>
            <a:chExt cx="2823347" cy="1882231"/>
          </a:xfrm>
        </p:grpSpPr>
        <p:pic>
          <p:nvPicPr>
            <p:cNvPr id="622" name="Google Shape;622;p30"/>
            <p:cNvPicPr preferRelativeResize="0"/>
            <p:nvPr/>
          </p:nvPicPr>
          <p:blipFill rotWithShape="1">
            <a:blip r:embed="rId6">
              <a:alphaModFix/>
            </a:blip>
            <a:srcRect b="0" l="0" r="0" t="0"/>
            <a:stretch/>
          </p:blipFill>
          <p:spPr>
            <a:xfrm>
              <a:off x="6320652" y="1275606"/>
              <a:ext cx="2823347" cy="1882231"/>
            </a:xfrm>
            <a:prstGeom prst="rect">
              <a:avLst/>
            </a:prstGeom>
            <a:noFill/>
            <a:ln>
              <a:noFill/>
            </a:ln>
          </p:spPr>
        </p:pic>
        <p:sp>
          <p:nvSpPr>
            <p:cNvPr id="623" name="Google Shape;623;p30"/>
            <p:cNvSpPr/>
            <p:nvPr/>
          </p:nvSpPr>
          <p:spPr>
            <a:xfrm>
              <a:off x="7341178" y="1995686"/>
              <a:ext cx="784226" cy="392403"/>
            </a:xfrm>
            <a:prstGeom prst="rect">
              <a:avLst/>
            </a:prstGeom>
            <a:noFill/>
            <a:ln>
              <a:noFill/>
            </a:ln>
          </p:spPr>
          <p:txBody>
            <a:bodyPr anchorCtr="0" anchor="t" bIns="34275" lIns="68500" spcFirstLastPara="1" rIns="68500" wrap="square" tIns="34275">
              <a:noAutofit/>
            </a:bodyPr>
            <a:lstStyle/>
            <a:p>
              <a:pPr indent="0" lvl="0" marL="0" marR="0" rtl="0" algn="ctr">
                <a:spcBef>
                  <a:spcPts val="0"/>
                </a:spcBef>
                <a:spcAft>
                  <a:spcPts val="0"/>
                </a:spcAft>
                <a:buNone/>
              </a:pPr>
              <a:r>
                <a:rPr lang="tr-TR" sz="2100">
                  <a:solidFill>
                    <a:schemeClr val="dk1"/>
                  </a:solidFill>
                  <a:latin typeface="Libre Franklin Medium"/>
                  <a:ea typeface="Libre Franklin Medium"/>
                  <a:cs typeface="Libre Franklin Medium"/>
                  <a:sym typeface="Libre Franklin Medium"/>
                </a:rPr>
                <a:t>88%</a:t>
              </a:r>
              <a:endParaRPr/>
            </a:p>
          </p:txBody>
        </p:sp>
      </p:grpSp>
      <p:sp>
        <p:nvSpPr>
          <p:cNvPr id="624" name="Google Shape;624;p30"/>
          <p:cNvSpPr txBox="1"/>
          <p:nvPr>
            <p:ph type="title"/>
          </p:nvPr>
        </p:nvSpPr>
        <p:spPr>
          <a:xfrm>
            <a:off x="180975" y="38100"/>
            <a:ext cx="7886700" cy="530225"/>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lt1"/>
              </a:buClr>
              <a:buSzPts val="2400"/>
              <a:buFont typeface="Libre Franklin Medium"/>
              <a:buNone/>
            </a:pPr>
            <a:r>
              <a:t/>
            </a:r>
            <a:endParaRPr/>
          </a:p>
        </p:txBody>
      </p:sp>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3" presetSubtype="16">
                                  <p:stCondLst>
                                    <p:cond delay="0"/>
                                  </p:stCondLst>
                                  <p:childTnLst>
                                    <p:set>
                                      <p:cBhvr>
                                        <p:cTn dur="1" fill="hold">
                                          <p:stCondLst>
                                            <p:cond delay="0"/>
                                          </p:stCondLst>
                                        </p:cTn>
                                        <p:tgtEl>
                                          <p:spTgt spid="615"/>
                                        </p:tgtEl>
                                        <p:attrNameLst>
                                          <p:attrName>style.visibility</p:attrName>
                                        </p:attrNameLst>
                                      </p:cBhvr>
                                      <p:to>
                                        <p:strVal val="visible"/>
                                      </p:to>
                                    </p:set>
                                    <p:anim calcmode="lin" valueType="num">
                                      <p:cBhvr additive="base">
                                        <p:cTn dur="500"/>
                                        <p:tgtEl>
                                          <p:spTgt spid="615"/>
                                        </p:tgtEl>
                                        <p:attrNameLst>
                                          <p:attrName>ppt_w</p:attrName>
                                        </p:attrNameLst>
                                      </p:cBhvr>
                                      <p:tavLst>
                                        <p:tav fmla="" tm="0">
                                          <p:val>
                                            <p:strVal val="0"/>
                                          </p:val>
                                        </p:tav>
                                        <p:tav fmla="" tm="100000">
                                          <p:val>
                                            <p:strVal val="#ppt_w"/>
                                          </p:val>
                                        </p:tav>
                                      </p:tavLst>
                                    </p:anim>
                                    <p:anim calcmode="lin" valueType="num">
                                      <p:cBhvr additive="base">
                                        <p:cTn dur="500"/>
                                        <p:tgtEl>
                                          <p:spTgt spid="615"/>
                                        </p:tgtEl>
                                        <p:attrNameLst>
                                          <p:attrName>ppt_h</p:attrName>
                                        </p:attrNameLst>
                                      </p:cBhvr>
                                      <p:tavLst>
                                        <p:tav fmla="" tm="0">
                                          <p:val>
                                            <p:strVal val="0"/>
                                          </p:val>
                                        </p:tav>
                                        <p:tav fmla="" tm="100000">
                                          <p:val>
                                            <p:strVal val="#ppt_h"/>
                                          </p:val>
                                        </p:tav>
                                      </p:tavLst>
                                    </p:anim>
                                  </p:childTnLst>
                                </p:cTn>
                              </p:par>
                              <p:par>
                                <p:cTn fill="hold" nodeType="withEffect" presetClass="entr" presetID="23" presetSubtype="16">
                                  <p:stCondLst>
                                    <p:cond delay="0"/>
                                  </p:stCondLst>
                                  <p:childTnLst>
                                    <p:set>
                                      <p:cBhvr>
                                        <p:cTn dur="1" fill="hold">
                                          <p:stCondLst>
                                            <p:cond delay="0"/>
                                          </p:stCondLst>
                                        </p:cTn>
                                        <p:tgtEl>
                                          <p:spTgt spid="618"/>
                                        </p:tgtEl>
                                        <p:attrNameLst>
                                          <p:attrName>style.visibility</p:attrName>
                                        </p:attrNameLst>
                                      </p:cBhvr>
                                      <p:to>
                                        <p:strVal val="visible"/>
                                      </p:to>
                                    </p:set>
                                    <p:anim calcmode="lin" valueType="num">
                                      <p:cBhvr additive="base">
                                        <p:cTn dur="500"/>
                                        <p:tgtEl>
                                          <p:spTgt spid="618"/>
                                        </p:tgtEl>
                                        <p:attrNameLst>
                                          <p:attrName>ppt_w</p:attrName>
                                        </p:attrNameLst>
                                      </p:cBhvr>
                                      <p:tavLst>
                                        <p:tav fmla="" tm="0">
                                          <p:val>
                                            <p:strVal val="0"/>
                                          </p:val>
                                        </p:tav>
                                        <p:tav fmla="" tm="100000">
                                          <p:val>
                                            <p:strVal val="#ppt_w"/>
                                          </p:val>
                                        </p:tav>
                                      </p:tavLst>
                                    </p:anim>
                                    <p:anim calcmode="lin" valueType="num">
                                      <p:cBhvr additive="base">
                                        <p:cTn dur="500"/>
                                        <p:tgtEl>
                                          <p:spTgt spid="618"/>
                                        </p:tgtEl>
                                        <p:attrNameLst>
                                          <p:attrName>ppt_h</p:attrName>
                                        </p:attrNameLst>
                                      </p:cBhvr>
                                      <p:tavLst>
                                        <p:tav fmla="" tm="0">
                                          <p:val>
                                            <p:strVal val="0"/>
                                          </p:val>
                                        </p:tav>
                                        <p:tav fmla="" tm="100000">
                                          <p:val>
                                            <p:strVal val="#ppt_h"/>
                                          </p:val>
                                        </p:tav>
                                      </p:tavLst>
                                    </p:anim>
                                  </p:childTnLst>
                                </p:cTn>
                              </p:par>
                              <p:par>
                                <p:cTn fill="hold" nodeType="withEffect" presetClass="entr" presetID="23" presetSubtype="16">
                                  <p:stCondLst>
                                    <p:cond delay="0"/>
                                  </p:stCondLst>
                                  <p:childTnLst>
                                    <p:set>
                                      <p:cBhvr>
                                        <p:cTn dur="1" fill="hold">
                                          <p:stCondLst>
                                            <p:cond delay="0"/>
                                          </p:stCondLst>
                                        </p:cTn>
                                        <p:tgtEl>
                                          <p:spTgt spid="621"/>
                                        </p:tgtEl>
                                        <p:attrNameLst>
                                          <p:attrName>style.visibility</p:attrName>
                                        </p:attrNameLst>
                                      </p:cBhvr>
                                      <p:to>
                                        <p:strVal val="visible"/>
                                      </p:to>
                                    </p:set>
                                    <p:anim calcmode="lin" valueType="num">
                                      <p:cBhvr additive="base">
                                        <p:cTn dur="500"/>
                                        <p:tgtEl>
                                          <p:spTgt spid="621"/>
                                        </p:tgtEl>
                                        <p:attrNameLst>
                                          <p:attrName>ppt_w</p:attrName>
                                        </p:attrNameLst>
                                      </p:cBhvr>
                                      <p:tavLst>
                                        <p:tav fmla="" tm="0">
                                          <p:val>
                                            <p:strVal val="0"/>
                                          </p:val>
                                        </p:tav>
                                        <p:tav fmla="" tm="100000">
                                          <p:val>
                                            <p:strVal val="#ppt_w"/>
                                          </p:val>
                                        </p:tav>
                                      </p:tavLst>
                                    </p:anim>
                                    <p:anim calcmode="lin" valueType="num">
                                      <p:cBhvr additive="base">
                                        <p:cTn dur="500"/>
                                        <p:tgtEl>
                                          <p:spTgt spid="621"/>
                                        </p:tgtEl>
                                        <p:attrNameLst>
                                          <p:attrName>ppt_h</p:attrName>
                                        </p:attrNameLst>
                                      </p:cBhvr>
                                      <p:tavLst>
                                        <p:tav fmla="" tm="0">
                                          <p:val>
                                            <p:strVal val="0"/>
                                          </p:val>
                                        </p:tav>
                                        <p:tav fmla="" tm="100000">
                                          <p:val>
                                            <p:strVal val="#ppt_h"/>
                                          </p:val>
                                        </p:tav>
                                      </p:tavLst>
                                    </p:anim>
                                  </p:childTnLst>
                                </p:cTn>
                              </p:par>
                              <p:par>
                                <p:cTn fill="hold" nodeType="withEffect" presetClass="entr" presetID="23" presetSubtype="16">
                                  <p:stCondLst>
                                    <p:cond delay="0"/>
                                  </p:stCondLst>
                                  <p:childTnLst>
                                    <p:set>
                                      <p:cBhvr>
                                        <p:cTn dur="1" fill="hold">
                                          <p:stCondLst>
                                            <p:cond delay="0"/>
                                          </p:stCondLst>
                                        </p:cTn>
                                        <p:tgtEl>
                                          <p:spTgt spid="612"/>
                                        </p:tgtEl>
                                        <p:attrNameLst>
                                          <p:attrName>style.visibility</p:attrName>
                                        </p:attrNameLst>
                                      </p:cBhvr>
                                      <p:to>
                                        <p:strVal val="visible"/>
                                      </p:to>
                                    </p:set>
                                    <p:anim calcmode="lin" valueType="num">
                                      <p:cBhvr additive="base">
                                        <p:cTn dur="500"/>
                                        <p:tgtEl>
                                          <p:spTgt spid="612"/>
                                        </p:tgtEl>
                                        <p:attrNameLst>
                                          <p:attrName>ppt_w</p:attrName>
                                        </p:attrNameLst>
                                      </p:cBhvr>
                                      <p:tavLst>
                                        <p:tav fmla="" tm="0">
                                          <p:val>
                                            <p:strVal val="0"/>
                                          </p:val>
                                        </p:tav>
                                        <p:tav fmla="" tm="100000">
                                          <p:val>
                                            <p:strVal val="#ppt_w"/>
                                          </p:val>
                                        </p:tav>
                                      </p:tavLst>
                                    </p:anim>
                                    <p:anim calcmode="lin" valueType="num">
                                      <p:cBhvr additive="base">
                                        <p:cTn dur="500"/>
                                        <p:tgtEl>
                                          <p:spTgt spid="612"/>
                                        </p:tgtEl>
                                        <p:attrNameLst>
                                          <p:attrName>ppt_h</p:attrName>
                                        </p:attrNameLst>
                                      </p:cBhvr>
                                      <p:tavLst>
                                        <p:tav fmla="" tm="0">
                                          <p:val>
                                            <p:strVal val="0"/>
                                          </p:val>
                                        </p:tav>
                                        <p:tav fmla="" tm="100000">
                                          <p:val>
                                            <p:strVal val="#ppt_h"/>
                                          </p:val>
                                        </p:tav>
                                      </p:tavLst>
                                    </p:anim>
                                  </p:childTnLst>
                                </p:cTn>
                              </p:par>
                            </p:childTnLst>
                          </p:cTn>
                        </p:par>
                        <p:par>
                          <p:cTn fill="hold">
                            <p:stCondLst>
                              <p:cond delay="500"/>
                            </p:stCondLst>
                            <p:childTnLst>
                              <p:par>
                                <p:cTn fill="hold" nodeType="afterEffect" presetClass="entr" presetID="10" presetSubtype="0">
                                  <p:stCondLst>
                                    <p:cond delay="0"/>
                                  </p:stCondLst>
                                  <p:childTnLst>
                                    <p:set>
                                      <p:cBhvr>
                                        <p:cTn dur="1" fill="hold">
                                          <p:stCondLst>
                                            <p:cond delay="0"/>
                                          </p:stCondLst>
                                        </p:cTn>
                                        <p:tgtEl>
                                          <p:spTgt spid="608"/>
                                        </p:tgtEl>
                                        <p:attrNameLst>
                                          <p:attrName>style.visibility</p:attrName>
                                        </p:attrNameLst>
                                      </p:cBhvr>
                                      <p:to>
                                        <p:strVal val="visible"/>
                                      </p:to>
                                    </p:set>
                                    <p:animEffect filter="fade" transition="in">
                                      <p:cBhvr>
                                        <p:cTn dur="1000"/>
                                        <p:tgtEl>
                                          <p:spTgt spid="608"/>
                                        </p:tgtEl>
                                      </p:cBhvr>
                                    </p:animEffect>
                                  </p:childTnLst>
                                </p:cTn>
                              </p:par>
                              <p:par>
                                <p:cTn fill="hold" nodeType="withEffect" presetClass="entr" presetID="10" presetSubtype="0">
                                  <p:stCondLst>
                                    <p:cond delay="0"/>
                                  </p:stCondLst>
                                  <p:childTnLst>
                                    <p:set>
                                      <p:cBhvr>
                                        <p:cTn dur="1" fill="hold">
                                          <p:stCondLst>
                                            <p:cond delay="0"/>
                                          </p:stCondLst>
                                        </p:cTn>
                                        <p:tgtEl>
                                          <p:spTgt spid="609"/>
                                        </p:tgtEl>
                                        <p:attrNameLst>
                                          <p:attrName>style.visibility</p:attrName>
                                        </p:attrNameLst>
                                      </p:cBhvr>
                                      <p:to>
                                        <p:strVal val="visible"/>
                                      </p:to>
                                    </p:set>
                                    <p:animEffect filter="fade" transition="in">
                                      <p:cBhvr>
                                        <p:cTn dur="1000"/>
                                        <p:tgtEl>
                                          <p:spTgt spid="609"/>
                                        </p:tgtEl>
                                      </p:cBhvr>
                                    </p:animEffect>
                                  </p:childTnLst>
                                </p:cTn>
                              </p:par>
                              <p:par>
                                <p:cTn fill="hold" nodeType="withEffect" presetClass="entr" presetID="10" presetSubtype="0">
                                  <p:stCondLst>
                                    <p:cond delay="0"/>
                                  </p:stCondLst>
                                  <p:childTnLst>
                                    <p:set>
                                      <p:cBhvr>
                                        <p:cTn dur="1" fill="hold">
                                          <p:stCondLst>
                                            <p:cond delay="0"/>
                                          </p:stCondLst>
                                        </p:cTn>
                                        <p:tgtEl>
                                          <p:spTgt spid="610"/>
                                        </p:tgtEl>
                                        <p:attrNameLst>
                                          <p:attrName>style.visibility</p:attrName>
                                        </p:attrNameLst>
                                      </p:cBhvr>
                                      <p:to>
                                        <p:strVal val="visible"/>
                                      </p:to>
                                    </p:set>
                                    <p:animEffect filter="fade" transition="in">
                                      <p:cBhvr>
                                        <p:cTn dur="1000"/>
                                        <p:tgtEl>
                                          <p:spTgt spid="610"/>
                                        </p:tgtEl>
                                      </p:cBhvr>
                                    </p:animEffect>
                                  </p:childTnLst>
                                </p:cTn>
                              </p:par>
                              <p:par>
                                <p:cTn fill="hold" nodeType="withEffect" presetClass="entr" presetID="10" presetSubtype="0">
                                  <p:stCondLst>
                                    <p:cond delay="0"/>
                                  </p:stCondLst>
                                  <p:childTnLst>
                                    <p:set>
                                      <p:cBhvr>
                                        <p:cTn dur="1" fill="hold">
                                          <p:stCondLst>
                                            <p:cond delay="0"/>
                                          </p:stCondLst>
                                        </p:cTn>
                                        <p:tgtEl>
                                          <p:spTgt spid="611"/>
                                        </p:tgtEl>
                                        <p:attrNameLst>
                                          <p:attrName>style.visibility</p:attrName>
                                        </p:attrNameLst>
                                      </p:cBhvr>
                                      <p:to>
                                        <p:strVal val="visible"/>
                                      </p:to>
                                    </p:set>
                                    <p:animEffect filter="fade" transition="in">
                                      <p:cBhvr>
                                        <p:cTn dur="1000"/>
                                        <p:tgtEl>
                                          <p:spTgt spid="61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8" name="Shape 628"/>
        <p:cNvGrpSpPr/>
        <p:nvPr/>
      </p:nvGrpSpPr>
      <p:grpSpPr>
        <a:xfrm>
          <a:off x="0" y="0"/>
          <a:ext cx="0" cy="0"/>
          <a:chOff x="0" y="0"/>
          <a:chExt cx="0" cy="0"/>
        </a:xfrm>
      </p:grpSpPr>
      <p:sp>
        <p:nvSpPr>
          <p:cNvPr id="629" name="Google Shape;629;p31"/>
          <p:cNvSpPr/>
          <p:nvPr/>
        </p:nvSpPr>
        <p:spPr>
          <a:xfrm>
            <a:off x="1852220" y="3102455"/>
            <a:ext cx="1713816" cy="907156"/>
          </a:xfrm>
          <a:custGeom>
            <a:rect b="b" l="l" r="r" t="t"/>
            <a:pathLst>
              <a:path extrusionOk="0" h="21600" w="21600">
                <a:moveTo>
                  <a:pt x="154" y="0"/>
                </a:moveTo>
                <a:lnTo>
                  <a:pt x="0" y="0"/>
                </a:lnTo>
                <a:lnTo>
                  <a:pt x="0" y="21600"/>
                </a:lnTo>
                <a:lnTo>
                  <a:pt x="21600" y="21600"/>
                </a:lnTo>
              </a:path>
            </a:pathLst>
          </a:custGeom>
          <a:noFill/>
          <a:ln cap="flat" cmpd="sng" w="19050">
            <a:solidFill>
              <a:schemeClr val="accent1"/>
            </a:solidFill>
            <a:prstDash val="solid"/>
            <a:round/>
            <a:headEnd len="sm" w="sm" type="none"/>
            <a:tailEnd len="sm" w="sm" type="none"/>
          </a:ln>
        </p:spPr>
        <p:txBody>
          <a:bodyPr anchorCtr="0" anchor="ctr" bIns="0" lIns="0" spcFirstLastPara="1" rIns="0" wrap="square" tIns="0">
            <a:noAutofit/>
          </a:bodyPr>
          <a:lstStyle/>
          <a:p>
            <a:pPr indent="0" lvl="0" marL="0" marR="0" rtl="0" algn="l">
              <a:spcBef>
                <a:spcPts val="0"/>
              </a:spcBef>
              <a:spcAft>
                <a:spcPts val="0"/>
              </a:spcAft>
              <a:buNone/>
            </a:pPr>
            <a:r>
              <a:t/>
            </a:r>
            <a:endParaRPr sz="1350">
              <a:solidFill>
                <a:srgbClr val="000000"/>
              </a:solidFill>
              <a:latin typeface="Libre Franklin Medium"/>
              <a:ea typeface="Libre Franklin Medium"/>
              <a:cs typeface="Libre Franklin Medium"/>
              <a:sym typeface="Libre Franklin Medium"/>
            </a:endParaRPr>
          </a:p>
        </p:txBody>
      </p:sp>
      <p:sp>
        <p:nvSpPr>
          <p:cNvPr id="630" name="Google Shape;630;p31"/>
          <p:cNvSpPr/>
          <p:nvPr/>
        </p:nvSpPr>
        <p:spPr>
          <a:xfrm flipH="1">
            <a:off x="5577966" y="3102455"/>
            <a:ext cx="1713816" cy="907156"/>
          </a:xfrm>
          <a:custGeom>
            <a:rect b="b" l="l" r="r" t="t"/>
            <a:pathLst>
              <a:path extrusionOk="0" h="21600" w="21600">
                <a:moveTo>
                  <a:pt x="154" y="0"/>
                </a:moveTo>
                <a:lnTo>
                  <a:pt x="0" y="0"/>
                </a:lnTo>
                <a:lnTo>
                  <a:pt x="0" y="21600"/>
                </a:lnTo>
                <a:lnTo>
                  <a:pt x="21600" y="21600"/>
                </a:lnTo>
              </a:path>
            </a:pathLst>
          </a:custGeom>
          <a:noFill/>
          <a:ln cap="flat" cmpd="sng" w="19050">
            <a:solidFill>
              <a:schemeClr val="accent6"/>
            </a:solidFill>
            <a:prstDash val="solid"/>
            <a:round/>
            <a:headEnd len="sm" w="sm" type="none"/>
            <a:tailEnd len="sm" w="sm" type="none"/>
          </a:ln>
        </p:spPr>
        <p:txBody>
          <a:bodyPr anchorCtr="0" anchor="ctr" bIns="0" lIns="0" spcFirstLastPara="1" rIns="0" wrap="square" tIns="0">
            <a:noAutofit/>
          </a:bodyPr>
          <a:lstStyle/>
          <a:p>
            <a:pPr indent="0" lvl="0" marL="0" marR="0" rtl="0" algn="l">
              <a:spcBef>
                <a:spcPts val="0"/>
              </a:spcBef>
              <a:spcAft>
                <a:spcPts val="0"/>
              </a:spcAft>
              <a:buNone/>
            </a:pPr>
            <a:r>
              <a:t/>
            </a:r>
            <a:endParaRPr sz="1350">
              <a:solidFill>
                <a:srgbClr val="000000"/>
              </a:solidFill>
              <a:latin typeface="Libre Franklin Medium"/>
              <a:ea typeface="Libre Franklin Medium"/>
              <a:cs typeface="Libre Franklin Medium"/>
              <a:sym typeface="Libre Franklin Medium"/>
            </a:endParaRPr>
          </a:p>
        </p:txBody>
      </p:sp>
      <p:sp>
        <p:nvSpPr>
          <p:cNvPr id="631" name="Google Shape;631;p31"/>
          <p:cNvSpPr/>
          <p:nvPr/>
        </p:nvSpPr>
        <p:spPr>
          <a:xfrm rot="5400000">
            <a:off x="5184299" y="2391350"/>
            <a:ext cx="1637521" cy="850186"/>
          </a:xfrm>
          <a:custGeom>
            <a:rect b="b" l="l" r="r" t="t"/>
            <a:pathLst>
              <a:path extrusionOk="0" h="21600" w="21600">
                <a:moveTo>
                  <a:pt x="0" y="0"/>
                </a:moveTo>
                <a:lnTo>
                  <a:pt x="21600" y="0"/>
                </a:lnTo>
                <a:lnTo>
                  <a:pt x="21600" y="21600"/>
                </a:lnTo>
                <a:lnTo>
                  <a:pt x="21590" y="21600"/>
                </a:lnTo>
              </a:path>
            </a:pathLst>
          </a:custGeom>
          <a:noFill/>
          <a:ln cap="flat" cmpd="sng" w="19050">
            <a:solidFill>
              <a:schemeClr val="accent5"/>
            </a:solidFill>
            <a:prstDash val="solid"/>
            <a:round/>
            <a:headEnd len="sm" w="sm" type="none"/>
            <a:tailEnd len="sm" w="sm" type="none"/>
          </a:ln>
        </p:spPr>
        <p:txBody>
          <a:bodyPr anchorCtr="0" anchor="ctr" bIns="0" lIns="0" spcFirstLastPara="1" rIns="0" wrap="square" tIns="0">
            <a:noAutofit/>
          </a:bodyPr>
          <a:lstStyle/>
          <a:p>
            <a:pPr indent="0" lvl="0" marL="0" marR="0" rtl="0" algn="l">
              <a:spcBef>
                <a:spcPts val="0"/>
              </a:spcBef>
              <a:spcAft>
                <a:spcPts val="0"/>
              </a:spcAft>
              <a:buNone/>
            </a:pPr>
            <a:r>
              <a:t/>
            </a:r>
            <a:endParaRPr sz="1350">
              <a:solidFill>
                <a:srgbClr val="000000"/>
              </a:solidFill>
              <a:latin typeface="Libre Franklin Medium"/>
              <a:ea typeface="Libre Franklin Medium"/>
              <a:cs typeface="Libre Franklin Medium"/>
              <a:sym typeface="Libre Franklin Medium"/>
            </a:endParaRPr>
          </a:p>
        </p:txBody>
      </p:sp>
      <p:sp>
        <p:nvSpPr>
          <p:cNvPr id="632" name="Google Shape;632;p31"/>
          <p:cNvSpPr/>
          <p:nvPr/>
        </p:nvSpPr>
        <p:spPr>
          <a:xfrm flipH="1" rot="-5400000">
            <a:off x="2301202" y="2391351"/>
            <a:ext cx="1637521" cy="850186"/>
          </a:xfrm>
          <a:custGeom>
            <a:rect b="b" l="l" r="r" t="t"/>
            <a:pathLst>
              <a:path extrusionOk="0" h="21600" w="21600">
                <a:moveTo>
                  <a:pt x="0" y="0"/>
                </a:moveTo>
                <a:lnTo>
                  <a:pt x="21600" y="0"/>
                </a:lnTo>
                <a:lnTo>
                  <a:pt x="21600" y="21600"/>
                </a:lnTo>
                <a:lnTo>
                  <a:pt x="21590" y="21600"/>
                </a:lnTo>
              </a:path>
            </a:pathLst>
          </a:custGeom>
          <a:noFill/>
          <a:ln cap="flat" cmpd="sng" w="19050">
            <a:solidFill>
              <a:schemeClr val="accent2"/>
            </a:solidFill>
            <a:prstDash val="solid"/>
            <a:round/>
            <a:headEnd len="sm" w="sm" type="none"/>
            <a:tailEnd len="sm" w="sm" type="none"/>
          </a:ln>
        </p:spPr>
        <p:txBody>
          <a:bodyPr anchorCtr="0" anchor="ctr" bIns="0" lIns="0" spcFirstLastPara="1" rIns="0" wrap="square" tIns="0">
            <a:noAutofit/>
          </a:bodyPr>
          <a:lstStyle/>
          <a:p>
            <a:pPr indent="0" lvl="0" marL="0" marR="0" rtl="0" algn="l">
              <a:spcBef>
                <a:spcPts val="0"/>
              </a:spcBef>
              <a:spcAft>
                <a:spcPts val="0"/>
              </a:spcAft>
              <a:buNone/>
            </a:pPr>
            <a:r>
              <a:t/>
            </a:r>
            <a:endParaRPr sz="1350">
              <a:solidFill>
                <a:srgbClr val="000000"/>
              </a:solidFill>
              <a:latin typeface="Libre Franklin Medium"/>
              <a:ea typeface="Libre Franklin Medium"/>
              <a:cs typeface="Libre Franklin Medium"/>
              <a:sym typeface="Libre Franklin Medium"/>
            </a:endParaRPr>
          </a:p>
        </p:txBody>
      </p:sp>
      <p:cxnSp>
        <p:nvCxnSpPr>
          <p:cNvPr id="633" name="Google Shape;633;p31"/>
          <p:cNvCxnSpPr/>
          <p:nvPr/>
        </p:nvCxnSpPr>
        <p:spPr>
          <a:xfrm>
            <a:off x="3985341" y="2556608"/>
            <a:ext cx="0" cy="593276"/>
          </a:xfrm>
          <a:prstGeom prst="straightConnector1">
            <a:avLst/>
          </a:prstGeom>
          <a:noFill/>
          <a:ln cap="flat" cmpd="sng" w="19050">
            <a:solidFill>
              <a:schemeClr val="accent3"/>
            </a:solidFill>
            <a:prstDash val="solid"/>
            <a:round/>
            <a:headEnd len="sm" w="sm" type="none"/>
            <a:tailEnd len="sm" w="sm" type="none"/>
          </a:ln>
        </p:spPr>
      </p:cxnSp>
      <p:cxnSp>
        <p:nvCxnSpPr>
          <p:cNvPr id="634" name="Google Shape;634;p31"/>
          <p:cNvCxnSpPr/>
          <p:nvPr/>
        </p:nvCxnSpPr>
        <p:spPr>
          <a:xfrm>
            <a:off x="5217122" y="2584786"/>
            <a:ext cx="0" cy="565098"/>
          </a:xfrm>
          <a:prstGeom prst="straightConnector1">
            <a:avLst/>
          </a:prstGeom>
          <a:noFill/>
          <a:ln cap="flat" cmpd="sng" w="19050">
            <a:solidFill>
              <a:schemeClr val="accent4"/>
            </a:solidFill>
            <a:prstDash val="solid"/>
            <a:round/>
            <a:headEnd len="sm" w="sm" type="none"/>
            <a:tailEnd len="sm" w="sm" type="none"/>
          </a:ln>
        </p:spPr>
      </p:cxnSp>
      <p:sp>
        <p:nvSpPr>
          <p:cNvPr id="635" name="Google Shape;635;p31"/>
          <p:cNvSpPr/>
          <p:nvPr/>
        </p:nvSpPr>
        <p:spPr>
          <a:xfrm>
            <a:off x="1046650" y="3160050"/>
            <a:ext cx="705900" cy="2769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None/>
            </a:pPr>
            <a:r>
              <a:rPr b="1" lang="tr-TR" sz="1800">
                <a:solidFill>
                  <a:schemeClr val="dk1"/>
                </a:solidFill>
                <a:latin typeface="Libre Franklin Medium"/>
                <a:ea typeface="Libre Franklin Medium"/>
                <a:cs typeface="Libre Franklin Medium"/>
                <a:sym typeface="Libre Franklin Medium"/>
              </a:rPr>
              <a:t>Circle</a:t>
            </a:r>
            <a:endParaRPr b="1" sz="1200">
              <a:solidFill>
                <a:schemeClr val="dk1"/>
              </a:solidFill>
              <a:latin typeface="Libre Franklin Medium"/>
              <a:ea typeface="Libre Franklin Medium"/>
              <a:cs typeface="Libre Franklin Medium"/>
              <a:sym typeface="Libre Franklin Medium"/>
            </a:endParaRPr>
          </a:p>
        </p:txBody>
      </p:sp>
      <p:sp>
        <p:nvSpPr>
          <p:cNvPr id="636" name="Google Shape;636;p31"/>
          <p:cNvSpPr/>
          <p:nvPr/>
        </p:nvSpPr>
        <p:spPr>
          <a:xfrm>
            <a:off x="7674353" y="3160050"/>
            <a:ext cx="791400" cy="2769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None/>
            </a:pPr>
            <a:r>
              <a:rPr b="1" lang="tr-TR" sz="1800">
                <a:solidFill>
                  <a:schemeClr val="dk1"/>
                </a:solidFill>
                <a:latin typeface="Libre Franklin Medium"/>
                <a:ea typeface="Libre Franklin Medium"/>
                <a:cs typeface="Libre Franklin Medium"/>
                <a:sym typeface="Libre Franklin Medium"/>
              </a:rPr>
              <a:t>Circle</a:t>
            </a:r>
            <a:endParaRPr b="1" sz="1200">
              <a:solidFill>
                <a:schemeClr val="dk1"/>
              </a:solidFill>
              <a:latin typeface="Libre Franklin Medium"/>
              <a:ea typeface="Libre Franklin Medium"/>
              <a:cs typeface="Libre Franklin Medium"/>
              <a:sym typeface="Libre Franklin Medium"/>
            </a:endParaRPr>
          </a:p>
        </p:txBody>
      </p:sp>
      <p:sp>
        <p:nvSpPr>
          <p:cNvPr id="637" name="Google Shape;637;p31"/>
          <p:cNvSpPr/>
          <p:nvPr/>
        </p:nvSpPr>
        <p:spPr>
          <a:xfrm>
            <a:off x="6991819" y="2035775"/>
            <a:ext cx="850200" cy="2769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None/>
            </a:pPr>
            <a:r>
              <a:rPr b="1" lang="tr-TR" sz="1800">
                <a:solidFill>
                  <a:schemeClr val="dk1"/>
                </a:solidFill>
                <a:latin typeface="Libre Franklin Medium"/>
                <a:ea typeface="Libre Franklin Medium"/>
                <a:cs typeface="Libre Franklin Medium"/>
                <a:sym typeface="Libre Franklin Medium"/>
              </a:rPr>
              <a:t>Think</a:t>
            </a:r>
            <a:endParaRPr b="1" sz="1200">
              <a:solidFill>
                <a:schemeClr val="dk1"/>
              </a:solidFill>
              <a:latin typeface="Libre Franklin Medium"/>
              <a:ea typeface="Libre Franklin Medium"/>
              <a:cs typeface="Libre Franklin Medium"/>
              <a:sym typeface="Libre Franklin Medium"/>
            </a:endParaRPr>
          </a:p>
        </p:txBody>
      </p:sp>
      <p:sp>
        <p:nvSpPr>
          <p:cNvPr id="638" name="Google Shape;638;p31"/>
          <p:cNvSpPr/>
          <p:nvPr/>
        </p:nvSpPr>
        <p:spPr>
          <a:xfrm>
            <a:off x="2057396" y="2035775"/>
            <a:ext cx="585300" cy="2769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None/>
            </a:pPr>
            <a:r>
              <a:rPr b="1" lang="tr-TR" sz="1800">
                <a:solidFill>
                  <a:schemeClr val="dk1"/>
                </a:solidFill>
                <a:latin typeface="Libre Franklin Medium"/>
                <a:ea typeface="Libre Franklin Medium"/>
                <a:cs typeface="Libre Franklin Medium"/>
                <a:sym typeface="Libre Franklin Medium"/>
              </a:rPr>
              <a:t>Idea</a:t>
            </a:r>
            <a:endParaRPr b="1" sz="1200">
              <a:solidFill>
                <a:schemeClr val="dk1"/>
              </a:solidFill>
              <a:latin typeface="Libre Franklin Medium"/>
              <a:ea typeface="Libre Franklin Medium"/>
              <a:cs typeface="Libre Franklin Medium"/>
              <a:sym typeface="Libre Franklin Medium"/>
            </a:endParaRPr>
          </a:p>
        </p:txBody>
      </p:sp>
      <p:sp>
        <p:nvSpPr>
          <p:cNvPr id="639" name="Google Shape;639;p31"/>
          <p:cNvSpPr/>
          <p:nvPr/>
        </p:nvSpPr>
        <p:spPr>
          <a:xfrm>
            <a:off x="5512420" y="2667125"/>
            <a:ext cx="791400" cy="2769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None/>
            </a:pPr>
            <a:r>
              <a:rPr b="1" lang="tr-TR" sz="1800">
                <a:solidFill>
                  <a:schemeClr val="dk1"/>
                </a:solidFill>
                <a:latin typeface="Libre Franklin Medium"/>
                <a:ea typeface="Libre Franklin Medium"/>
                <a:cs typeface="Libre Franklin Medium"/>
                <a:sym typeface="Libre Franklin Medium"/>
              </a:rPr>
              <a:t>Make</a:t>
            </a:r>
            <a:endParaRPr b="1" sz="1200">
              <a:solidFill>
                <a:schemeClr val="dk1"/>
              </a:solidFill>
              <a:latin typeface="Libre Franklin Medium"/>
              <a:ea typeface="Libre Franklin Medium"/>
              <a:cs typeface="Libre Franklin Medium"/>
              <a:sym typeface="Libre Franklin Medium"/>
            </a:endParaRPr>
          </a:p>
        </p:txBody>
      </p:sp>
      <p:sp>
        <p:nvSpPr>
          <p:cNvPr id="640" name="Google Shape;640;p31"/>
          <p:cNvSpPr/>
          <p:nvPr/>
        </p:nvSpPr>
        <p:spPr>
          <a:xfrm>
            <a:off x="3240725" y="2667125"/>
            <a:ext cx="610800" cy="2769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None/>
            </a:pPr>
            <a:r>
              <a:rPr b="1" lang="tr-TR" sz="1800">
                <a:solidFill>
                  <a:schemeClr val="dk1"/>
                </a:solidFill>
                <a:latin typeface="Libre Franklin Medium"/>
                <a:ea typeface="Libre Franklin Medium"/>
                <a:cs typeface="Libre Franklin Medium"/>
                <a:sym typeface="Libre Franklin Medium"/>
              </a:rPr>
              <a:t>Leaf</a:t>
            </a:r>
            <a:endParaRPr b="1" sz="1200">
              <a:solidFill>
                <a:schemeClr val="dk1"/>
              </a:solidFill>
              <a:latin typeface="Libre Franklin Medium"/>
              <a:ea typeface="Libre Franklin Medium"/>
              <a:cs typeface="Libre Franklin Medium"/>
              <a:sym typeface="Libre Franklin Medium"/>
            </a:endParaRPr>
          </a:p>
        </p:txBody>
      </p:sp>
      <p:grpSp>
        <p:nvGrpSpPr>
          <p:cNvPr id="641" name="Google Shape;641;p31"/>
          <p:cNvGrpSpPr/>
          <p:nvPr/>
        </p:nvGrpSpPr>
        <p:grpSpPr>
          <a:xfrm>
            <a:off x="1344457" y="2322260"/>
            <a:ext cx="1052190" cy="780196"/>
            <a:chOff x="1344457" y="2322260"/>
            <a:chExt cx="1052190" cy="780196"/>
          </a:xfrm>
        </p:grpSpPr>
        <p:sp>
          <p:nvSpPr>
            <p:cNvPr id="642" name="Google Shape;642;p31"/>
            <p:cNvSpPr/>
            <p:nvPr/>
          </p:nvSpPr>
          <p:spPr>
            <a:xfrm>
              <a:off x="1344457" y="2322260"/>
              <a:ext cx="1052190" cy="780196"/>
            </a:xfrm>
            <a:custGeom>
              <a:rect b="b" l="l" r="r" t="t"/>
              <a:pathLst>
                <a:path extrusionOk="0" h="21600" w="21600">
                  <a:moveTo>
                    <a:pt x="17471" y="21600"/>
                  </a:moveTo>
                  <a:cubicBezTo>
                    <a:pt x="5082" y="21600"/>
                    <a:pt x="5082" y="21600"/>
                    <a:pt x="5082" y="21600"/>
                  </a:cubicBezTo>
                  <a:cubicBezTo>
                    <a:pt x="2224" y="21600"/>
                    <a:pt x="0" y="18576"/>
                    <a:pt x="0" y="14688"/>
                  </a:cubicBezTo>
                  <a:cubicBezTo>
                    <a:pt x="0" y="12096"/>
                    <a:pt x="1271" y="9504"/>
                    <a:pt x="2859" y="8640"/>
                  </a:cubicBezTo>
                  <a:cubicBezTo>
                    <a:pt x="2859" y="8208"/>
                    <a:pt x="2859" y="8208"/>
                    <a:pt x="2859" y="7776"/>
                  </a:cubicBezTo>
                  <a:cubicBezTo>
                    <a:pt x="2859" y="3456"/>
                    <a:pt x="5400" y="0"/>
                    <a:pt x="8576" y="0"/>
                  </a:cubicBezTo>
                  <a:cubicBezTo>
                    <a:pt x="11118" y="0"/>
                    <a:pt x="13024" y="2160"/>
                    <a:pt x="13976" y="4752"/>
                  </a:cubicBezTo>
                  <a:cubicBezTo>
                    <a:pt x="14612" y="4320"/>
                    <a:pt x="15247" y="3888"/>
                    <a:pt x="15882" y="3888"/>
                  </a:cubicBezTo>
                  <a:cubicBezTo>
                    <a:pt x="17471" y="3888"/>
                    <a:pt x="18741" y="5616"/>
                    <a:pt x="18741" y="7776"/>
                  </a:cubicBezTo>
                  <a:cubicBezTo>
                    <a:pt x="18741" y="8640"/>
                    <a:pt x="18741" y="9504"/>
                    <a:pt x="18424" y="9936"/>
                  </a:cubicBezTo>
                  <a:cubicBezTo>
                    <a:pt x="20329" y="10800"/>
                    <a:pt x="21600" y="12960"/>
                    <a:pt x="21600" y="15552"/>
                  </a:cubicBezTo>
                  <a:cubicBezTo>
                    <a:pt x="21600" y="19008"/>
                    <a:pt x="19694" y="21600"/>
                    <a:pt x="17471" y="21600"/>
                  </a:cubicBezTo>
                  <a:close/>
                </a:path>
              </a:pathLst>
            </a:custGeom>
            <a:solidFill>
              <a:schemeClr val="accent1"/>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350">
                <a:solidFill>
                  <a:srgbClr val="000000"/>
                </a:solidFill>
                <a:latin typeface="Libre Franklin Medium"/>
                <a:ea typeface="Libre Franklin Medium"/>
                <a:cs typeface="Libre Franklin Medium"/>
                <a:sym typeface="Libre Franklin Medium"/>
              </a:endParaRPr>
            </a:p>
          </p:txBody>
        </p:sp>
        <p:sp>
          <p:nvSpPr>
            <p:cNvPr id="643" name="Google Shape;643;p31"/>
            <p:cNvSpPr/>
            <p:nvPr/>
          </p:nvSpPr>
          <p:spPr>
            <a:xfrm>
              <a:off x="1676258" y="2944383"/>
              <a:ext cx="351924" cy="17923"/>
            </a:xfrm>
            <a:custGeom>
              <a:rect b="b" l="l" r="r" t="t"/>
              <a:pathLst>
                <a:path extrusionOk="0" h="6" w="117">
                  <a:moveTo>
                    <a:pt x="117" y="5"/>
                  </a:moveTo>
                  <a:cubicBezTo>
                    <a:pt x="117" y="6"/>
                    <a:pt x="116" y="6"/>
                    <a:pt x="115" y="6"/>
                  </a:cubicBezTo>
                  <a:cubicBezTo>
                    <a:pt x="2" y="6"/>
                    <a:pt x="2" y="6"/>
                    <a:pt x="2" y="6"/>
                  </a:cubicBezTo>
                  <a:cubicBezTo>
                    <a:pt x="1" y="6"/>
                    <a:pt x="0" y="6"/>
                    <a:pt x="0" y="5"/>
                  </a:cubicBezTo>
                  <a:cubicBezTo>
                    <a:pt x="0" y="1"/>
                    <a:pt x="0" y="1"/>
                    <a:pt x="0" y="1"/>
                  </a:cubicBezTo>
                  <a:cubicBezTo>
                    <a:pt x="0" y="0"/>
                    <a:pt x="1" y="0"/>
                    <a:pt x="2" y="0"/>
                  </a:cubicBezTo>
                  <a:cubicBezTo>
                    <a:pt x="115" y="0"/>
                    <a:pt x="115" y="0"/>
                    <a:pt x="115" y="0"/>
                  </a:cubicBezTo>
                  <a:cubicBezTo>
                    <a:pt x="116" y="0"/>
                    <a:pt x="117" y="0"/>
                    <a:pt x="117" y="1"/>
                  </a:cubicBezTo>
                  <a:lnTo>
                    <a:pt x="117" y="5"/>
                  </a:ln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350">
                <a:solidFill>
                  <a:srgbClr val="000000"/>
                </a:solidFill>
                <a:latin typeface="Libre Franklin Medium"/>
                <a:ea typeface="Libre Franklin Medium"/>
                <a:cs typeface="Libre Franklin Medium"/>
                <a:sym typeface="Libre Franklin Medium"/>
              </a:endParaRPr>
            </a:p>
          </p:txBody>
        </p:sp>
        <p:sp>
          <p:nvSpPr>
            <p:cNvPr id="644" name="Google Shape;644;p31"/>
            <p:cNvSpPr/>
            <p:nvPr/>
          </p:nvSpPr>
          <p:spPr>
            <a:xfrm>
              <a:off x="1697439" y="2681941"/>
              <a:ext cx="309563" cy="177592"/>
            </a:xfrm>
            <a:custGeom>
              <a:rect b="b" l="l" r="r" t="t"/>
              <a:pathLst>
                <a:path extrusionOk="0" h="59" w="103">
                  <a:moveTo>
                    <a:pt x="99" y="0"/>
                  </a:moveTo>
                  <a:cubicBezTo>
                    <a:pt x="5" y="0"/>
                    <a:pt x="5" y="0"/>
                    <a:pt x="5" y="0"/>
                  </a:cubicBezTo>
                  <a:cubicBezTo>
                    <a:pt x="2" y="0"/>
                    <a:pt x="0" y="2"/>
                    <a:pt x="0" y="5"/>
                  </a:cubicBezTo>
                  <a:cubicBezTo>
                    <a:pt x="0" y="54"/>
                    <a:pt x="0" y="54"/>
                    <a:pt x="0" y="54"/>
                  </a:cubicBezTo>
                  <a:cubicBezTo>
                    <a:pt x="0" y="57"/>
                    <a:pt x="2" y="59"/>
                    <a:pt x="5" y="59"/>
                  </a:cubicBezTo>
                  <a:cubicBezTo>
                    <a:pt x="99" y="59"/>
                    <a:pt x="99" y="59"/>
                    <a:pt x="99" y="59"/>
                  </a:cubicBezTo>
                  <a:cubicBezTo>
                    <a:pt x="101" y="59"/>
                    <a:pt x="103" y="57"/>
                    <a:pt x="103" y="54"/>
                  </a:cubicBezTo>
                  <a:cubicBezTo>
                    <a:pt x="103" y="5"/>
                    <a:pt x="103" y="5"/>
                    <a:pt x="103" y="5"/>
                  </a:cubicBezTo>
                  <a:cubicBezTo>
                    <a:pt x="103" y="2"/>
                    <a:pt x="101" y="0"/>
                    <a:pt x="99" y="0"/>
                  </a:cubicBezTo>
                  <a:close/>
                  <a:moveTo>
                    <a:pt x="99" y="55"/>
                  </a:moveTo>
                  <a:cubicBezTo>
                    <a:pt x="5" y="55"/>
                    <a:pt x="5" y="55"/>
                    <a:pt x="5" y="55"/>
                  </a:cubicBezTo>
                  <a:cubicBezTo>
                    <a:pt x="5" y="6"/>
                    <a:pt x="5" y="6"/>
                    <a:pt x="5" y="6"/>
                  </a:cubicBezTo>
                  <a:cubicBezTo>
                    <a:pt x="99" y="6"/>
                    <a:pt x="99" y="6"/>
                    <a:pt x="99" y="6"/>
                  </a:cubicBezTo>
                  <a:lnTo>
                    <a:pt x="99" y="55"/>
                  </a:ln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350">
                <a:solidFill>
                  <a:srgbClr val="000000"/>
                </a:solidFill>
                <a:latin typeface="Libre Franklin Medium"/>
                <a:ea typeface="Libre Franklin Medium"/>
                <a:cs typeface="Libre Franklin Medium"/>
                <a:sym typeface="Libre Franklin Medium"/>
              </a:endParaRPr>
            </a:p>
          </p:txBody>
        </p:sp>
      </p:grpSp>
      <p:grpSp>
        <p:nvGrpSpPr>
          <p:cNvPr id="645" name="Google Shape;645;p31"/>
          <p:cNvGrpSpPr/>
          <p:nvPr/>
        </p:nvGrpSpPr>
        <p:grpSpPr>
          <a:xfrm>
            <a:off x="2126518" y="1086211"/>
            <a:ext cx="1229235" cy="911474"/>
            <a:chOff x="2126518" y="1086211"/>
            <a:chExt cx="1229235" cy="911474"/>
          </a:xfrm>
        </p:grpSpPr>
        <p:sp>
          <p:nvSpPr>
            <p:cNvPr id="646" name="Google Shape;646;p31"/>
            <p:cNvSpPr/>
            <p:nvPr/>
          </p:nvSpPr>
          <p:spPr>
            <a:xfrm>
              <a:off x="2126518" y="1086211"/>
              <a:ext cx="1229235" cy="911474"/>
            </a:xfrm>
            <a:custGeom>
              <a:rect b="b" l="l" r="r" t="t"/>
              <a:pathLst>
                <a:path extrusionOk="0" h="21600" w="21600">
                  <a:moveTo>
                    <a:pt x="17471" y="21600"/>
                  </a:moveTo>
                  <a:cubicBezTo>
                    <a:pt x="5082" y="21600"/>
                    <a:pt x="5082" y="21600"/>
                    <a:pt x="5082" y="21600"/>
                  </a:cubicBezTo>
                  <a:cubicBezTo>
                    <a:pt x="2224" y="21600"/>
                    <a:pt x="0" y="18576"/>
                    <a:pt x="0" y="14688"/>
                  </a:cubicBezTo>
                  <a:cubicBezTo>
                    <a:pt x="0" y="12096"/>
                    <a:pt x="1271" y="9504"/>
                    <a:pt x="2859" y="8640"/>
                  </a:cubicBezTo>
                  <a:cubicBezTo>
                    <a:pt x="2859" y="8208"/>
                    <a:pt x="2859" y="8208"/>
                    <a:pt x="2859" y="7776"/>
                  </a:cubicBezTo>
                  <a:cubicBezTo>
                    <a:pt x="2859" y="3456"/>
                    <a:pt x="5400" y="0"/>
                    <a:pt x="8576" y="0"/>
                  </a:cubicBezTo>
                  <a:cubicBezTo>
                    <a:pt x="11118" y="0"/>
                    <a:pt x="13024" y="2160"/>
                    <a:pt x="13976" y="4752"/>
                  </a:cubicBezTo>
                  <a:cubicBezTo>
                    <a:pt x="14612" y="4320"/>
                    <a:pt x="15247" y="3888"/>
                    <a:pt x="15882" y="3888"/>
                  </a:cubicBezTo>
                  <a:cubicBezTo>
                    <a:pt x="17471" y="3888"/>
                    <a:pt x="18741" y="5616"/>
                    <a:pt x="18741" y="7776"/>
                  </a:cubicBezTo>
                  <a:cubicBezTo>
                    <a:pt x="18741" y="8640"/>
                    <a:pt x="18741" y="9504"/>
                    <a:pt x="18424" y="9936"/>
                  </a:cubicBezTo>
                  <a:cubicBezTo>
                    <a:pt x="20329" y="10800"/>
                    <a:pt x="21600" y="12960"/>
                    <a:pt x="21600" y="15552"/>
                  </a:cubicBezTo>
                  <a:cubicBezTo>
                    <a:pt x="21600" y="19008"/>
                    <a:pt x="19694" y="21600"/>
                    <a:pt x="17471" y="21600"/>
                  </a:cubicBezTo>
                  <a:close/>
                </a:path>
              </a:pathLst>
            </a:custGeom>
            <a:solidFill>
              <a:schemeClr val="accent2"/>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350">
                <a:solidFill>
                  <a:srgbClr val="000000"/>
                </a:solidFill>
                <a:latin typeface="Libre Franklin Medium"/>
                <a:ea typeface="Libre Franklin Medium"/>
                <a:cs typeface="Libre Franklin Medium"/>
                <a:sym typeface="Libre Franklin Medium"/>
              </a:endParaRPr>
            </a:p>
          </p:txBody>
        </p:sp>
        <p:grpSp>
          <p:nvGrpSpPr>
            <p:cNvPr id="647" name="Google Shape;647;p31"/>
            <p:cNvGrpSpPr/>
            <p:nvPr/>
          </p:nvGrpSpPr>
          <p:grpSpPr>
            <a:xfrm>
              <a:off x="2565660" y="1428679"/>
              <a:ext cx="286936" cy="360192"/>
              <a:chOff x="7199876" y="2870362"/>
              <a:chExt cx="293688" cy="446088"/>
            </a:xfrm>
          </p:grpSpPr>
          <p:sp>
            <p:nvSpPr>
              <p:cNvPr id="648" name="Google Shape;648;p31"/>
              <p:cNvSpPr/>
              <p:nvPr/>
            </p:nvSpPr>
            <p:spPr>
              <a:xfrm>
                <a:off x="7199876" y="2870362"/>
                <a:ext cx="293688" cy="352425"/>
              </a:xfrm>
              <a:custGeom>
                <a:rect b="b" l="l" r="r" t="t"/>
                <a:pathLst>
                  <a:path extrusionOk="0" h="60" w="50">
                    <a:moveTo>
                      <a:pt x="50" y="23"/>
                    </a:moveTo>
                    <a:cubicBezTo>
                      <a:pt x="50" y="10"/>
                      <a:pt x="39" y="0"/>
                      <a:pt x="25" y="0"/>
                    </a:cubicBezTo>
                    <a:cubicBezTo>
                      <a:pt x="11" y="0"/>
                      <a:pt x="0" y="10"/>
                      <a:pt x="0" y="23"/>
                    </a:cubicBezTo>
                    <a:cubicBezTo>
                      <a:pt x="0" y="26"/>
                      <a:pt x="1" y="29"/>
                      <a:pt x="2" y="32"/>
                    </a:cubicBezTo>
                    <a:cubicBezTo>
                      <a:pt x="2" y="32"/>
                      <a:pt x="2" y="32"/>
                      <a:pt x="2" y="32"/>
                    </a:cubicBezTo>
                    <a:cubicBezTo>
                      <a:pt x="3" y="33"/>
                      <a:pt x="4" y="35"/>
                      <a:pt x="5" y="36"/>
                    </a:cubicBezTo>
                    <a:cubicBezTo>
                      <a:pt x="9" y="43"/>
                      <a:pt x="13" y="55"/>
                      <a:pt x="13" y="58"/>
                    </a:cubicBezTo>
                    <a:cubicBezTo>
                      <a:pt x="13" y="59"/>
                      <a:pt x="15" y="60"/>
                      <a:pt x="17" y="60"/>
                    </a:cubicBezTo>
                    <a:cubicBezTo>
                      <a:pt x="33" y="60"/>
                      <a:pt x="33" y="60"/>
                      <a:pt x="33" y="60"/>
                    </a:cubicBezTo>
                    <a:cubicBezTo>
                      <a:pt x="35" y="60"/>
                      <a:pt x="37" y="59"/>
                      <a:pt x="37" y="58"/>
                    </a:cubicBezTo>
                    <a:cubicBezTo>
                      <a:pt x="37" y="55"/>
                      <a:pt x="41" y="43"/>
                      <a:pt x="45" y="36"/>
                    </a:cubicBezTo>
                    <a:cubicBezTo>
                      <a:pt x="46" y="35"/>
                      <a:pt x="47" y="33"/>
                      <a:pt x="48" y="32"/>
                    </a:cubicBezTo>
                    <a:cubicBezTo>
                      <a:pt x="48" y="32"/>
                      <a:pt x="48" y="32"/>
                      <a:pt x="48" y="32"/>
                    </a:cubicBezTo>
                    <a:cubicBezTo>
                      <a:pt x="48" y="32"/>
                      <a:pt x="48" y="32"/>
                      <a:pt x="48" y="32"/>
                    </a:cubicBezTo>
                    <a:cubicBezTo>
                      <a:pt x="49" y="29"/>
                      <a:pt x="50" y="26"/>
                      <a:pt x="50" y="23"/>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350">
                  <a:solidFill>
                    <a:srgbClr val="000000"/>
                  </a:solidFill>
                  <a:latin typeface="Libre Franklin Medium"/>
                  <a:ea typeface="Libre Franklin Medium"/>
                  <a:cs typeface="Libre Franklin Medium"/>
                  <a:sym typeface="Libre Franklin Medium"/>
                </a:endParaRPr>
              </a:p>
            </p:txBody>
          </p:sp>
          <p:sp>
            <p:nvSpPr>
              <p:cNvPr id="649" name="Google Shape;649;p31"/>
              <p:cNvSpPr/>
              <p:nvPr/>
            </p:nvSpPr>
            <p:spPr>
              <a:xfrm>
                <a:off x="7276076" y="3246599"/>
                <a:ext cx="141288" cy="22225"/>
              </a:xfrm>
              <a:custGeom>
                <a:rect b="b" l="l" r="r" t="t"/>
                <a:pathLst>
                  <a:path extrusionOk="0" h="4" w="24">
                    <a:moveTo>
                      <a:pt x="24" y="2"/>
                    </a:moveTo>
                    <a:cubicBezTo>
                      <a:pt x="24" y="1"/>
                      <a:pt x="22" y="0"/>
                      <a:pt x="21" y="0"/>
                    </a:cubicBezTo>
                    <a:cubicBezTo>
                      <a:pt x="3" y="0"/>
                      <a:pt x="3" y="0"/>
                      <a:pt x="3" y="0"/>
                    </a:cubicBezTo>
                    <a:cubicBezTo>
                      <a:pt x="1" y="0"/>
                      <a:pt x="0" y="1"/>
                      <a:pt x="0" y="2"/>
                    </a:cubicBezTo>
                    <a:cubicBezTo>
                      <a:pt x="0" y="2"/>
                      <a:pt x="0" y="2"/>
                      <a:pt x="0" y="2"/>
                    </a:cubicBezTo>
                    <a:cubicBezTo>
                      <a:pt x="0" y="3"/>
                      <a:pt x="1" y="4"/>
                      <a:pt x="3" y="4"/>
                    </a:cubicBezTo>
                    <a:cubicBezTo>
                      <a:pt x="21" y="4"/>
                      <a:pt x="21" y="4"/>
                      <a:pt x="21" y="4"/>
                    </a:cubicBezTo>
                    <a:cubicBezTo>
                      <a:pt x="22" y="4"/>
                      <a:pt x="24" y="3"/>
                      <a:pt x="24" y="2"/>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350">
                  <a:solidFill>
                    <a:srgbClr val="000000"/>
                  </a:solidFill>
                  <a:latin typeface="Libre Franklin Medium"/>
                  <a:ea typeface="Libre Franklin Medium"/>
                  <a:cs typeface="Libre Franklin Medium"/>
                  <a:sym typeface="Libre Franklin Medium"/>
                </a:endParaRPr>
              </a:p>
            </p:txBody>
          </p:sp>
          <p:sp>
            <p:nvSpPr>
              <p:cNvPr id="650" name="Google Shape;650;p31"/>
              <p:cNvSpPr/>
              <p:nvPr/>
            </p:nvSpPr>
            <p:spPr>
              <a:xfrm>
                <a:off x="7276076" y="3286287"/>
                <a:ext cx="141288" cy="30163"/>
              </a:xfrm>
              <a:custGeom>
                <a:rect b="b" l="l" r="r" t="t"/>
                <a:pathLst>
                  <a:path extrusionOk="0" h="5" w="24">
                    <a:moveTo>
                      <a:pt x="24" y="2"/>
                    </a:moveTo>
                    <a:cubicBezTo>
                      <a:pt x="24" y="1"/>
                      <a:pt x="22" y="0"/>
                      <a:pt x="21" y="0"/>
                    </a:cubicBezTo>
                    <a:cubicBezTo>
                      <a:pt x="3" y="0"/>
                      <a:pt x="3" y="0"/>
                      <a:pt x="3" y="0"/>
                    </a:cubicBezTo>
                    <a:cubicBezTo>
                      <a:pt x="1" y="0"/>
                      <a:pt x="0" y="1"/>
                      <a:pt x="0" y="2"/>
                    </a:cubicBezTo>
                    <a:cubicBezTo>
                      <a:pt x="0" y="2"/>
                      <a:pt x="0" y="2"/>
                      <a:pt x="0" y="2"/>
                    </a:cubicBezTo>
                    <a:cubicBezTo>
                      <a:pt x="0" y="4"/>
                      <a:pt x="1" y="5"/>
                      <a:pt x="3" y="5"/>
                    </a:cubicBezTo>
                    <a:cubicBezTo>
                      <a:pt x="21" y="5"/>
                      <a:pt x="21" y="5"/>
                      <a:pt x="21" y="5"/>
                    </a:cubicBezTo>
                    <a:cubicBezTo>
                      <a:pt x="22" y="5"/>
                      <a:pt x="24" y="4"/>
                      <a:pt x="24" y="2"/>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350">
                  <a:solidFill>
                    <a:srgbClr val="000000"/>
                  </a:solidFill>
                  <a:latin typeface="Libre Franklin Medium"/>
                  <a:ea typeface="Libre Franklin Medium"/>
                  <a:cs typeface="Libre Franklin Medium"/>
                  <a:sym typeface="Libre Franklin Medium"/>
                </a:endParaRPr>
              </a:p>
            </p:txBody>
          </p:sp>
        </p:grpSp>
      </p:grpSp>
      <p:grpSp>
        <p:nvGrpSpPr>
          <p:cNvPr id="651" name="Google Shape;651;p31"/>
          <p:cNvGrpSpPr/>
          <p:nvPr/>
        </p:nvGrpSpPr>
        <p:grpSpPr>
          <a:xfrm>
            <a:off x="5788249" y="1086211"/>
            <a:ext cx="1229234" cy="911474"/>
            <a:chOff x="5788249" y="1086211"/>
            <a:chExt cx="1229234" cy="911474"/>
          </a:xfrm>
        </p:grpSpPr>
        <p:sp>
          <p:nvSpPr>
            <p:cNvPr id="652" name="Google Shape;652;p31"/>
            <p:cNvSpPr/>
            <p:nvPr/>
          </p:nvSpPr>
          <p:spPr>
            <a:xfrm>
              <a:off x="5788249" y="1086211"/>
              <a:ext cx="1229234" cy="911474"/>
            </a:xfrm>
            <a:custGeom>
              <a:rect b="b" l="l" r="r" t="t"/>
              <a:pathLst>
                <a:path extrusionOk="0" h="21600" w="21600">
                  <a:moveTo>
                    <a:pt x="17471" y="21600"/>
                  </a:moveTo>
                  <a:cubicBezTo>
                    <a:pt x="5082" y="21600"/>
                    <a:pt x="5082" y="21600"/>
                    <a:pt x="5082" y="21600"/>
                  </a:cubicBezTo>
                  <a:cubicBezTo>
                    <a:pt x="2224" y="21600"/>
                    <a:pt x="0" y="18576"/>
                    <a:pt x="0" y="14688"/>
                  </a:cubicBezTo>
                  <a:cubicBezTo>
                    <a:pt x="0" y="12096"/>
                    <a:pt x="1271" y="9504"/>
                    <a:pt x="2859" y="8640"/>
                  </a:cubicBezTo>
                  <a:cubicBezTo>
                    <a:pt x="2859" y="8208"/>
                    <a:pt x="2859" y="8208"/>
                    <a:pt x="2859" y="7776"/>
                  </a:cubicBezTo>
                  <a:cubicBezTo>
                    <a:pt x="2859" y="3456"/>
                    <a:pt x="5400" y="0"/>
                    <a:pt x="8576" y="0"/>
                  </a:cubicBezTo>
                  <a:cubicBezTo>
                    <a:pt x="11118" y="0"/>
                    <a:pt x="13024" y="2160"/>
                    <a:pt x="13976" y="4752"/>
                  </a:cubicBezTo>
                  <a:cubicBezTo>
                    <a:pt x="14612" y="4320"/>
                    <a:pt x="15247" y="3888"/>
                    <a:pt x="15882" y="3888"/>
                  </a:cubicBezTo>
                  <a:cubicBezTo>
                    <a:pt x="17471" y="3888"/>
                    <a:pt x="18741" y="5616"/>
                    <a:pt x="18741" y="7776"/>
                  </a:cubicBezTo>
                  <a:cubicBezTo>
                    <a:pt x="18741" y="8640"/>
                    <a:pt x="18741" y="9504"/>
                    <a:pt x="18424" y="9936"/>
                  </a:cubicBezTo>
                  <a:cubicBezTo>
                    <a:pt x="20329" y="10800"/>
                    <a:pt x="21600" y="12960"/>
                    <a:pt x="21600" y="15552"/>
                  </a:cubicBezTo>
                  <a:cubicBezTo>
                    <a:pt x="21600" y="19008"/>
                    <a:pt x="19694" y="21600"/>
                    <a:pt x="17471" y="21600"/>
                  </a:cubicBezTo>
                  <a:close/>
                </a:path>
              </a:pathLst>
            </a:custGeom>
            <a:solidFill>
              <a:schemeClr val="accent2"/>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350">
                <a:solidFill>
                  <a:srgbClr val="000000"/>
                </a:solidFill>
                <a:latin typeface="Libre Franklin Medium"/>
                <a:ea typeface="Libre Franklin Medium"/>
                <a:cs typeface="Libre Franklin Medium"/>
                <a:sym typeface="Libre Franklin Medium"/>
              </a:endParaRPr>
            </a:p>
          </p:txBody>
        </p:sp>
        <p:grpSp>
          <p:nvGrpSpPr>
            <p:cNvPr id="653" name="Google Shape;653;p31"/>
            <p:cNvGrpSpPr/>
            <p:nvPr/>
          </p:nvGrpSpPr>
          <p:grpSpPr>
            <a:xfrm>
              <a:off x="6193290" y="1339779"/>
              <a:ext cx="409576" cy="539750"/>
              <a:chOff x="8303008" y="4311651"/>
              <a:chExt cx="409576" cy="539750"/>
            </a:xfrm>
          </p:grpSpPr>
          <p:sp>
            <p:nvSpPr>
              <p:cNvPr id="654" name="Google Shape;654;p31"/>
              <p:cNvSpPr/>
              <p:nvPr/>
            </p:nvSpPr>
            <p:spPr>
              <a:xfrm>
                <a:off x="8355396" y="4405313"/>
                <a:ext cx="357188" cy="76200"/>
              </a:xfrm>
              <a:custGeom>
                <a:rect b="b" l="l" r="r" t="t"/>
                <a:pathLst>
                  <a:path extrusionOk="0" h="13" w="61">
                    <a:moveTo>
                      <a:pt x="54" y="0"/>
                    </a:moveTo>
                    <a:cubicBezTo>
                      <a:pt x="6" y="0"/>
                      <a:pt x="6" y="0"/>
                      <a:pt x="6" y="0"/>
                    </a:cubicBezTo>
                    <a:cubicBezTo>
                      <a:pt x="3" y="0"/>
                      <a:pt x="0" y="2"/>
                      <a:pt x="0" y="6"/>
                    </a:cubicBezTo>
                    <a:cubicBezTo>
                      <a:pt x="0" y="13"/>
                      <a:pt x="0" y="13"/>
                      <a:pt x="0" y="13"/>
                    </a:cubicBezTo>
                    <a:cubicBezTo>
                      <a:pt x="61" y="13"/>
                      <a:pt x="61" y="13"/>
                      <a:pt x="61" y="13"/>
                    </a:cubicBezTo>
                    <a:cubicBezTo>
                      <a:pt x="61" y="6"/>
                      <a:pt x="61" y="6"/>
                      <a:pt x="61" y="6"/>
                    </a:cubicBezTo>
                    <a:cubicBezTo>
                      <a:pt x="61" y="2"/>
                      <a:pt x="58" y="0"/>
                      <a:pt x="54" y="0"/>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600">
                  <a:solidFill>
                    <a:srgbClr val="000000"/>
                  </a:solidFill>
                  <a:latin typeface="Libre Franklin Medium"/>
                  <a:ea typeface="Libre Franklin Medium"/>
                  <a:cs typeface="Libre Franklin Medium"/>
                  <a:sym typeface="Libre Franklin Medium"/>
                </a:endParaRPr>
              </a:p>
            </p:txBody>
          </p:sp>
          <p:sp>
            <p:nvSpPr>
              <p:cNvPr id="655" name="Google Shape;655;p31"/>
              <p:cNvSpPr/>
              <p:nvPr/>
            </p:nvSpPr>
            <p:spPr>
              <a:xfrm>
                <a:off x="8355396" y="4492626"/>
                <a:ext cx="141288" cy="30163"/>
              </a:xfrm>
              <a:prstGeom prst="rect">
                <a:avLst/>
              </a:pr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600">
                  <a:solidFill>
                    <a:srgbClr val="000000"/>
                  </a:solidFill>
                  <a:latin typeface="Libre Franklin Medium"/>
                  <a:ea typeface="Libre Franklin Medium"/>
                  <a:cs typeface="Libre Franklin Medium"/>
                  <a:sym typeface="Libre Franklin Medium"/>
                </a:endParaRPr>
              </a:p>
            </p:txBody>
          </p:sp>
          <p:sp>
            <p:nvSpPr>
              <p:cNvPr id="656" name="Google Shape;656;p31"/>
              <p:cNvSpPr/>
              <p:nvPr/>
            </p:nvSpPr>
            <p:spPr>
              <a:xfrm>
                <a:off x="8507796" y="4311651"/>
                <a:ext cx="76200" cy="76200"/>
              </a:xfrm>
              <a:prstGeom prst="ellipse">
                <a:avLst/>
              </a:pr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600">
                  <a:solidFill>
                    <a:srgbClr val="000000"/>
                  </a:solidFill>
                  <a:latin typeface="Libre Franklin Medium"/>
                  <a:ea typeface="Libre Franklin Medium"/>
                  <a:cs typeface="Libre Franklin Medium"/>
                  <a:sym typeface="Libre Franklin Medium"/>
                </a:endParaRPr>
              </a:p>
            </p:txBody>
          </p:sp>
          <p:sp>
            <p:nvSpPr>
              <p:cNvPr id="657" name="Google Shape;657;p31"/>
              <p:cNvSpPr/>
              <p:nvPr/>
            </p:nvSpPr>
            <p:spPr>
              <a:xfrm>
                <a:off x="8618921" y="4311651"/>
                <a:ext cx="76200" cy="76200"/>
              </a:xfrm>
              <a:prstGeom prst="ellipse">
                <a:avLst/>
              </a:pr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600">
                  <a:solidFill>
                    <a:srgbClr val="000000"/>
                  </a:solidFill>
                  <a:latin typeface="Libre Franklin Medium"/>
                  <a:ea typeface="Libre Franklin Medium"/>
                  <a:cs typeface="Libre Franklin Medium"/>
                  <a:sym typeface="Libre Franklin Medium"/>
                </a:endParaRPr>
              </a:p>
            </p:txBody>
          </p:sp>
          <p:sp>
            <p:nvSpPr>
              <p:cNvPr id="658" name="Google Shape;658;p31"/>
              <p:cNvSpPr/>
              <p:nvPr/>
            </p:nvSpPr>
            <p:spPr>
              <a:xfrm>
                <a:off x="8583996" y="4333876"/>
                <a:ext cx="34925" cy="36513"/>
              </a:xfrm>
              <a:prstGeom prst="ellipse">
                <a:avLst/>
              </a:pr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600">
                  <a:solidFill>
                    <a:srgbClr val="000000"/>
                  </a:solidFill>
                  <a:latin typeface="Libre Franklin Medium"/>
                  <a:ea typeface="Libre Franklin Medium"/>
                  <a:cs typeface="Libre Franklin Medium"/>
                  <a:sym typeface="Libre Franklin Medium"/>
                </a:endParaRPr>
              </a:p>
            </p:txBody>
          </p:sp>
          <p:sp>
            <p:nvSpPr>
              <p:cNvPr id="659" name="Google Shape;659;p31"/>
              <p:cNvSpPr/>
              <p:nvPr/>
            </p:nvSpPr>
            <p:spPr>
              <a:xfrm>
                <a:off x="8303008" y="4551363"/>
                <a:ext cx="239713" cy="300038"/>
              </a:xfrm>
              <a:custGeom>
                <a:rect b="b" l="l" r="r" t="t"/>
                <a:pathLst>
                  <a:path extrusionOk="0" h="51" w="41">
                    <a:moveTo>
                      <a:pt x="34" y="25"/>
                    </a:moveTo>
                    <a:cubicBezTo>
                      <a:pt x="41" y="39"/>
                      <a:pt x="35" y="51"/>
                      <a:pt x="21" y="51"/>
                    </a:cubicBezTo>
                    <a:cubicBezTo>
                      <a:pt x="6" y="51"/>
                      <a:pt x="0" y="39"/>
                      <a:pt x="7" y="25"/>
                    </a:cubicBezTo>
                    <a:cubicBezTo>
                      <a:pt x="14" y="11"/>
                      <a:pt x="20" y="0"/>
                      <a:pt x="21" y="0"/>
                    </a:cubicBezTo>
                    <a:cubicBezTo>
                      <a:pt x="21" y="0"/>
                      <a:pt x="27" y="11"/>
                      <a:pt x="34" y="25"/>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600">
                  <a:solidFill>
                    <a:srgbClr val="000000"/>
                  </a:solidFill>
                  <a:latin typeface="Libre Franklin Medium"/>
                  <a:ea typeface="Libre Franklin Medium"/>
                  <a:cs typeface="Libre Franklin Medium"/>
                  <a:sym typeface="Libre Franklin Medium"/>
                </a:endParaRPr>
              </a:p>
            </p:txBody>
          </p:sp>
        </p:grpSp>
      </p:grpSp>
      <p:grpSp>
        <p:nvGrpSpPr>
          <p:cNvPr id="660" name="Google Shape;660;p31"/>
          <p:cNvGrpSpPr/>
          <p:nvPr/>
        </p:nvGrpSpPr>
        <p:grpSpPr>
          <a:xfrm>
            <a:off x="3462204" y="1805024"/>
            <a:ext cx="1052190" cy="780196"/>
            <a:chOff x="3462204" y="2034226"/>
            <a:chExt cx="1052190" cy="780196"/>
          </a:xfrm>
        </p:grpSpPr>
        <p:sp>
          <p:nvSpPr>
            <p:cNvPr id="661" name="Google Shape;661;p31"/>
            <p:cNvSpPr/>
            <p:nvPr/>
          </p:nvSpPr>
          <p:spPr>
            <a:xfrm>
              <a:off x="3462204" y="2034226"/>
              <a:ext cx="1052190" cy="780196"/>
            </a:xfrm>
            <a:custGeom>
              <a:rect b="b" l="l" r="r" t="t"/>
              <a:pathLst>
                <a:path extrusionOk="0" h="21600" w="21600">
                  <a:moveTo>
                    <a:pt x="17471" y="21600"/>
                  </a:moveTo>
                  <a:cubicBezTo>
                    <a:pt x="5082" y="21600"/>
                    <a:pt x="5082" y="21600"/>
                    <a:pt x="5082" y="21600"/>
                  </a:cubicBezTo>
                  <a:cubicBezTo>
                    <a:pt x="2224" y="21600"/>
                    <a:pt x="0" y="18576"/>
                    <a:pt x="0" y="14688"/>
                  </a:cubicBezTo>
                  <a:cubicBezTo>
                    <a:pt x="0" y="12096"/>
                    <a:pt x="1271" y="9504"/>
                    <a:pt x="2859" y="8640"/>
                  </a:cubicBezTo>
                  <a:cubicBezTo>
                    <a:pt x="2859" y="8208"/>
                    <a:pt x="2859" y="8208"/>
                    <a:pt x="2859" y="7776"/>
                  </a:cubicBezTo>
                  <a:cubicBezTo>
                    <a:pt x="2859" y="3456"/>
                    <a:pt x="5400" y="0"/>
                    <a:pt x="8576" y="0"/>
                  </a:cubicBezTo>
                  <a:cubicBezTo>
                    <a:pt x="11118" y="0"/>
                    <a:pt x="13024" y="2160"/>
                    <a:pt x="13976" y="4752"/>
                  </a:cubicBezTo>
                  <a:cubicBezTo>
                    <a:pt x="14612" y="4320"/>
                    <a:pt x="15247" y="3888"/>
                    <a:pt x="15882" y="3888"/>
                  </a:cubicBezTo>
                  <a:cubicBezTo>
                    <a:pt x="17471" y="3888"/>
                    <a:pt x="18741" y="5616"/>
                    <a:pt x="18741" y="7776"/>
                  </a:cubicBezTo>
                  <a:cubicBezTo>
                    <a:pt x="18741" y="8640"/>
                    <a:pt x="18741" y="9504"/>
                    <a:pt x="18424" y="9936"/>
                  </a:cubicBezTo>
                  <a:cubicBezTo>
                    <a:pt x="20329" y="10800"/>
                    <a:pt x="21600" y="12960"/>
                    <a:pt x="21600" y="15552"/>
                  </a:cubicBezTo>
                  <a:cubicBezTo>
                    <a:pt x="21600" y="19008"/>
                    <a:pt x="19694" y="21600"/>
                    <a:pt x="17471" y="21600"/>
                  </a:cubicBezTo>
                  <a:close/>
                </a:path>
              </a:pathLst>
            </a:custGeom>
            <a:solidFill>
              <a:schemeClr val="accent3"/>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350">
                <a:solidFill>
                  <a:srgbClr val="000000"/>
                </a:solidFill>
                <a:latin typeface="Libre Franklin Medium"/>
                <a:ea typeface="Libre Franklin Medium"/>
                <a:cs typeface="Libre Franklin Medium"/>
                <a:sym typeface="Libre Franklin Medium"/>
              </a:endParaRPr>
            </a:p>
          </p:txBody>
        </p:sp>
        <p:sp>
          <p:nvSpPr>
            <p:cNvPr id="662" name="Google Shape;662;p31"/>
            <p:cNvSpPr/>
            <p:nvPr/>
          </p:nvSpPr>
          <p:spPr>
            <a:xfrm>
              <a:off x="3817659" y="2278066"/>
              <a:ext cx="457200" cy="415925"/>
            </a:xfrm>
            <a:custGeom>
              <a:rect b="b" l="l" r="r" t="t"/>
              <a:pathLst>
                <a:path extrusionOk="0" h="71" w="78">
                  <a:moveTo>
                    <a:pt x="1" y="69"/>
                  </a:moveTo>
                  <a:cubicBezTo>
                    <a:pt x="1" y="69"/>
                    <a:pt x="0" y="71"/>
                    <a:pt x="5" y="70"/>
                  </a:cubicBezTo>
                  <a:cubicBezTo>
                    <a:pt x="4" y="67"/>
                    <a:pt x="14" y="55"/>
                    <a:pt x="14" y="55"/>
                  </a:cubicBezTo>
                  <a:cubicBezTo>
                    <a:pt x="14" y="55"/>
                    <a:pt x="32" y="67"/>
                    <a:pt x="49" y="48"/>
                  </a:cubicBezTo>
                  <a:cubicBezTo>
                    <a:pt x="66" y="29"/>
                    <a:pt x="54" y="13"/>
                    <a:pt x="78" y="0"/>
                  </a:cubicBezTo>
                  <a:cubicBezTo>
                    <a:pt x="21" y="12"/>
                    <a:pt x="9" y="30"/>
                    <a:pt x="10" y="53"/>
                  </a:cubicBezTo>
                  <a:cubicBezTo>
                    <a:pt x="15" y="42"/>
                    <a:pt x="29" y="27"/>
                    <a:pt x="42" y="21"/>
                  </a:cubicBezTo>
                  <a:cubicBezTo>
                    <a:pt x="21" y="36"/>
                    <a:pt x="7" y="58"/>
                    <a:pt x="1" y="69"/>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350">
                <a:solidFill>
                  <a:srgbClr val="000000"/>
                </a:solidFill>
                <a:latin typeface="Libre Franklin Medium"/>
                <a:ea typeface="Libre Franklin Medium"/>
                <a:cs typeface="Libre Franklin Medium"/>
                <a:sym typeface="Libre Franklin Medium"/>
              </a:endParaRPr>
            </a:p>
          </p:txBody>
        </p:sp>
      </p:grpSp>
      <p:grpSp>
        <p:nvGrpSpPr>
          <p:cNvPr id="663" name="Google Shape;663;p31"/>
          <p:cNvGrpSpPr/>
          <p:nvPr/>
        </p:nvGrpSpPr>
        <p:grpSpPr>
          <a:xfrm>
            <a:off x="6747353" y="2322260"/>
            <a:ext cx="1052190" cy="780196"/>
            <a:chOff x="6747353" y="2322260"/>
            <a:chExt cx="1052190" cy="780196"/>
          </a:xfrm>
        </p:grpSpPr>
        <p:sp>
          <p:nvSpPr>
            <p:cNvPr id="664" name="Google Shape;664;p31"/>
            <p:cNvSpPr/>
            <p:nvPr/>
          </p:nvSpPr>
          <p:spPr>
            <a:xfrm flipH="1">
              <a:off x="6747353" y="2322260"/>
              <a:ext cx="1052190" cy="780196"/>
            </a:xfrm>
            <a:custGeom>
              <a:rect b="b" l="l" r="r" t="t"/>
              <a:pathLst>
                <a:path extrusionOk="0" h="21600" w="21600">
                  <a:moveTo>
                    <a:pt x="17471" y="21600"/>
                  </a:moveTo>
                  <a:cubicBezTo>
                    <a:pt x="5082" y="21600"/>
                    <a:pt x="5082" y="21600"/>
                    <a:pt x="5082" y="21600"/>
                  </a:cubicBezTo>
                  <a:cubicBezTo>
                    <a:pt x="2224" y="21600"/>
                    <a:pt x="0" y="18576"/>
                    <a:pt x="0" y="14688"/>
                  </a:cubicBezTo>
                  <a:cubicBezTo>
                    <a:pt x="0" y="12096"/>
                    <a:pt x="1271" y="9504"/>
                    <a:pt x="2859" y="8640"/>
                  </a:cubicBezTo>
                  <a:cubicBezTo>
                    <a:pt x="2859" y="8208"/>
                    <a:pt x="2859" y="8208"/>
                    <a:pt x="2859" y="7776"/>
                  </a:cubicBezTo>
                  <a:cubicBezTo>
                    <a:pt x="2859" y="3456"/>
                    <a:pt x="5400" y="0"/>
                    <a:pt x="8576" y="0"/>
                  </a:cubicBezTo>
                  <a:cubicBezTo>
                    <a:pt x="11118" y="0"/>
                    <a:pt x="13024" y="2160"/>
                    <a:pt x="13976" y="4752"/>
                  </a:cubicBezTo>
                  <a:cubicBezTo>
                    <a:pt x="14612" y="4320"/>
                    <a:pt x="15247" y="3888"/>
                    <a:pt x="15882" y="3888"/>
                  </a:cubicBezTo>
                  <a:cubicBezTo>
                    <a:pt x="17471" y="3888"/>
                    <a:pt x="18741" y="5616"/>
                    <a:pt x="18741" y="7776"/>
                  </a:cubicBezTo>
                  <a:cubicBezTo>
                    <a:pt x="18741" y="8640"/>
                    <a:pt x="18741" y="9504"/>
                    <a:pt x="18424" y="9936"/>
                  </a:cubicBezTo>
                  <a:cubicBezTo>
                    <a:pt x="20329" y="10800"/>
                    <a:pt x="21600" y="12960"/>
                    <a:pt x="21600" y="15552"/>
                  </a:cubicBezTo>
                  <a:cubicBezTo>
                    <a:pt x="21600" y="19008"/>
                    <a:pt x="19694" y="21600"/>
                    <a:pt x="17471" y="21600"/>
                  </a:cubicBezTo>
                  <a:close/>
                </a:path>
              </a:pathLst>
            </a:custGeom>
            <a:solidFill>
              <a:srgbClr val="934D19"/>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350">
                <a:solidFill>
                  <a:srgbClr val="000000"/>
                </a:solidFill>
                <a:latin typeface="Libre Franklin Medium"/>
                <a:ea typeface="Libre Franklin Medium"/>
                <a:cs typeface="Libre Franklin Medium"/>
                <a:sym typeface="Libre Franklin Medium"/>
              </a:endParaRPr>
            </a:p>
          </p:txBody>
        </p:sp>
        <p:sp>
          <p:nvSpPr>
            <p:cNvPr id="665" name="Google Shape;665;p31"/>
            <p:cNvSpPr/>
            <p:nvPr/>
          </p:nvSpPr>
          <p:spPr>
            <a:xfrm>
              <a:off x="7041526" y="2448827"/>
              <a:ext cx="492125" cy="546100"/>
            </a:xfrm>
            <a:custGeom>
              <a:rect b="b" l="l" r="r" t="t"/>
              <a:pathLst>
                <a:path extrusionOk="0" h="93" w="84">
                  <a:moveTo>
                    <a:pt x="79" y="32"/>
                  </a:moveTo>
                  <a:cubicBezTo>
                    <a:pt x="56" y="32"/>
                    <a:pt x="56" y="32"/>
                    <a:pt x="56" y="32"/>
                  </a:cubicBezTo>
                  <a:cubicBezTo>
                    <a:pt x="54" y="31"/>
                    <a:pt x="51" y="29"/>
                    <a:pt x="47" y="28"/>
                  </a:cubicBezTo>
                  <a:cubicBezTo>
                    <a:pt x="64" y="14"/>
                    <a:pt x="64" y="14"/>
                    <a:pt x="64" y="14"/>
                  </a:cubicBezTo>
                  <a:cubicBezTo>
                    <a:pt x="64" y="14"/>
                    <a:pt x="64" y="14"/>
                    <a:pt x="65" y="14"/>
                  </a:cubicBezTo>
                  <a:cubicBezTo>
                    <a:pt x="66" y="14"/>
                    <a:pt x="67" y="13"/>
                    <a:pt x="67" y="12"/>
                  </a:cubicBezTo>
                  <a:cubicBezTo>
                    <a:pt x="67" y="11"/>
                    <a:pt x="66" y="10"/>
                    <a:pt x="65" y="10"/>
                  </a:cubicBezTo>
                  <a:cubicBezTo>
                    <a:pt x="65" y="10"/>
                    <a:pt x="65" y="10"/>
                    <a:pt x="65" y="10"/>
                  </a:cubicBezTo>
                  <a:cubicBezTo>
                    <a:pt x="65" y="10"/>
                    <a:pt x="65" y="10"/>
                    <a:pt x="65" y="10"/>
                  </a:cubicBezTo>
                  <a:cubicBezTo>
                    <a:pt x="65" y="10"/>
                    <a:pt x="65" y="10"/>
                    <a:pt x="65" y="10"/>
                  </a:cubicBezTo>
                  <a:cubicBezTo>
                    <a:pt x="65" y="10"/>
                    <a:pt x="64" y="10"/>
                    <a:pt x="64" y="10"/>
                  </a:cubicBezTo>
                  <a:cubicBezTo>
                    <a:pt x="64" y="10"/>
                    <a:pt x="64" y="10"/>
                    <a:pt x="64" y="10"/>
                  </a:cubicBezTo>
                  <a:cubicBezTo>
                    <a:pt x="64" y="10"/>
                    <a:pt x="64" y="10"/>
                    <a:pt x="64" y="10"/>
                  </a:cubicBezTo>
                  <a:cubicBezTo>
                    <a:pt x="63" y="11"/>
                    <a:pt x="63" y="11"/>
                    <a:pt x="63" y="12"/>
                  </a:cubicBezTo>
                  <a:cubicBezTo>
                    <a:pt x="63" y="12"/>
                    <a:pt x="63" y="13"/>
                    <a:pt x="63" y="13"/>
                  </a:cubicBezTo>
                  <a:cubicBezTo>
                    <a:pt x="45" y="28"/>
                    <a:pt x="45" y="28"/>
                    <a:pt x="45" y="28"/>
                  </a:cubicBezTo>
                  <a:cubicBezTo>
                    <a:pt x="44" y="28"/>
                    <a:pt x="43" y="28"/>
                    <a:pt x="41" y="28"/>
                  </a:cubicBezTo>
                  <a:cubicBezTo>
                    <a:pt x="41" y="28"/>
                    <a:pt x="41" y="28"/>
                    <a:pt x="41" y="28"/>
                  </a:cubicBezTo>
                  <a:cubicBezTo>
                    <a:pt x="41" y="28"/>
                    <a:pt x="41" y="28"/>
                    <a:pt x="40" y="28"/>
                  </a:cubicBezTo>
                  <a:cubicBezTo>
                    <a:pt x="40" y="28"/>
                    <a:pt x="40" y="28"/>
                    <a:pt x="40" y="28"/>
                  </a:cubicBezTo>
                  <a:cubicBezTo>
                    <a:pt x="18" y="3"/>
                    <a:pt x="18" y="3"/>
                    <a:pt x="18" y="3"/>
                  </a:cubicBezTo>
                  <a:cubicBezTo>
                    <a:pt x="18" y="3"/>
                    <a:pt x="19" y="3"/>
                    <a:pt x="19" y="2"/>
                  </a:cubicBezTo>
                  <a:cubicBezTo>
                    <a:pt x="19" y="1"/>
                    <a:pt x="18" y="0"/>
                    <a:pt x="17" y="0"/>
                  </a:cubicBezTo>
                  <a:cubicBezTo>
                    <a:pt x="16" y="0"/>
                    <a:pt x="15" y="1"/>
                    <a:pt x="15" y="2"/>
                  </a:cubicBezTo>
                  <a:cubicBezTo>
                    <a:pt x="15" y="3"/>
                    <a:pt x="16" y="4"/>
                    <a:pt x="17" y="4"/>
                  </a:cubicBezTo>
                  <a:cubicBezTo>
                    <a:pt x="17" y="4"/>
                    <a:pt x="17" y="4"/>
                    <a:pt x="17" y="4"/>
                  </a:cubicBezTo>
                  <a:cubicBezTo>
                    <a:pt x="38" y="28"/>
                    <a:pt x="38" y="28"/>
                    <a:pt x="38" y="28"/>
                  </a:cubicBezTo>
                  <a:cubicBezTo>
                    <a:pt x="36" y="28"/>
                    <a:pt x="35" y="28"/>
                    <a:pt x="34" y="29"/>
                  </a:cubicBezTo>
                  <a:cubicBezTo>
                    <a:pt x="31" y="30"/>
                    <a:pt x="28" y="31"/>
                    <a:pt x="27" y="32"/>
                  </a:cubicBezTo>
                  <a:cubicBezTo>
                    <a:pt x="5" y="32"/>
                    <a:pt x="5" y="32"/>
                    <a:pt x="5" y="32"/>
                  </a:cubicBezTo>
                  <a:cubicBezTo>
                    <a:pt x="3" y="32"/>
                    <a:pt x="0" y="34"/>
                    <a:pt x="0" y="37"/>
                  </a:cubicBezTo>
                  <a:cubicBezTo>
                    <a:pt x="0" y="87"/>
                    <a:pt x="0" y="87"/>
                    <a:pt x="0" y="87"/>
                  </a:cubicBezTo>
                  <a:cubicBezTo>
                    <a:pt x="0" y="90"/>
                    <a:pt x="3" y="92"/>
                    <a:pt x="5" y="92"/>
                  </a:cubicBezTo>
                  <a:cubicBezTo>
                    <a:pt x="7" y="92"/>
                    <a:pt x="7" y="92"/>
                    <a:pt x="7" y="92"/>
                  </a:cubicBezTo>
                  <a:cubicBezTo>
                    <a:pt x="7" y="93"/>
                    <a:pt x="7" y="93"/>
                    <a:pt x="7" y="93"/>
                  </a:cubicBezTo>
                  <a:cubicBezTo>
                    <a:pt x="17" y="93"/>
                    <a:pt x="17" y="93"/>
                    <a:pt x="17" y="93"/>
                  </a:cubicBezTo>
                  <a:cubicBezTo>
                    <a:pt x="17" y="92"/>
                    <a:pt x="17" y="92"/>
                    <a:pt x="17" y="92"/>
                  </a:cubicBezTo>
                  <a:cubicBezTo>
                    <a:pt x="67" y="92"/>
                    <a:pt x="67" y="92"/>
                    <a:pt x="67" y="92"/>
                  </a:cubicBezTo>
                  <a:cubicBezTo>
                    <a:pt x="67" y="93"/>
                    <a:pt x="67" y="93"/>
                    <a:pt x="67" y="93"/>
                  </a:cubicBezTo>
                  <a:cubicBezTo>
                    <a:pt x="78" y="93"/>
                    <a:pt x="78" y="93"/>
                    <a:pt x="78" y="93"/>
                  </a:cubicBezTo>
                  <a:cubicBezTo>
                    <a:pt x="78" y="92"/>
                    <a:pt x="78" y="92"/>
                    <a:pt x="78" y="92"/>
                  </a:cubicBezTo>
                  <a:cubicBezTo>
                    <a:pt x="79" y="92"/>
                    <a:pt x="79" y="92"/>
                    <a:pt x="79" y="92"/>
                  </a:cubicBezTo>
                  <a:cubicBezTo>
                    <a:pt x="82" y="92"/>
                    <a:pt x="84" y="90"/>
                    <a:pt x="84" y="87"/>
                  </a:cubicBezTo>
                  <a:cubicBezTo>
                    <a:pt x="84" y="37"/>
                    <a:pt x="84" y="37"/>
                    <a:pt x="84" y="37"/>
                  </a:cubicBezTo>
                  <a:cubicBezTo>
                    <a:pt x="84" y="34"/>
                    <a:pt x="82" y="32"/>
                    <a:pt x="79" y="32"/>
                  </a:cubicBezTo>
                  <a:close/>
                  <a:moveTo>
                    <a:pt x="71" y="80"/>
                  </a:moveTo>
                  <a:cubicBezTo>
                    <a:pt x="71" y="84"/>
                    <a:pt x="67" y="88"/>
                    <a:pt x="63" y="88"/>
                  </a:cubicBezTo>
                  <a:cubicBezTo>
                    <a:pt x="13" y="88"/>
                    <a:pt x="13" y="88"/>
                    <a:pt x="13" y="88"/>
                  </a:cubicBezTo>
                  <a:cubicBezTo>
                    <a:pt x="8" y="88"/>
                    <a:pt x="4" y="84"/>
                    <a:pt x="4" y="80"/>
                  </a:cubicBezTo>
                  <a:cubicBezTo>
                    <a:pt x="4" y="44"/>
                    <a:pt x="4" y="44"/>
                    <a:pt x="4" y="44"/>
                  </a:cubicBezTo>
                  <a:cubicBezTo>
                    <a:pt x="4" y="39"/>
                    <a:pt x="8" y="36"/>
                    <a:pt x="13" y="36"/>
                  </a:cubicBezTo>
                  <a:cubicBezTo>
                    <a:pt x="63" y="36"/>
                    <a:pt x="63" y="36"/>
                    <a:pt x="63" y="36"/>
                  </a:cubicBezTo>
                  <a:cubicBezTo>
                    <a:pt x="67" y="36"/>
                    <a:pt x="71" y="39"/>
                    <a:pt x="71" y="44"/>
                  </a:cubicBezTo>
                  <a:lnTo>
                    <a:pt x="71" y="80"/>
                  </a:lnTo>
                  <a:close/>
                  <a:moveTo>
                    <a:pt x="77" y="54"/>
                  </a:moveTo>
                  <a:cubicBezTo>
                    <a:pt x="75" y="54"/>
                    <a:pt x="74" y="52"/>
                    <a:pt x="74" y="51"/>
                  </a:cubicBezTo>
                  <a:cubicBezTo>
                    <a:pt x="74" y="49"/>
                    <a:pt x="75" y="47"/>
                    <a:pt x="77" y="47"/>
                  </a:cubicBezTo>
                  <a:cubicBezTo>
                    <a:pt x="79" y="47"/>
                    <a:pt x="80" y="49"/>
                    <a:pt x="80" y="51"/>
                  </a:cubicBezTo>
                  <a:cubicBezTo>
                    <a:pt x="80" y="52"/>
                    <a:pt x="79" y="54"/>
                    <a:pt x="77" y="54"/>
                  </a:cubicBezTo>
                  <a:close/>
                  <a:moveTo>
                    <a:pt x="77" y="46"/>
                  </a:moveTo>
                  <a:cubicBezTo>
                    <a:pt x="75" y="46"/>
                    <a:pt x="74" y="44"/>
                    <a:pt x="74" y="43"/>
                  </a:cubicBezTo>
                  <a:cubicBezTo>
                    <a:pt x="74" y="41"/>
                    <a:pt x="75" y="39"/>
                    <a:pt x="77" y="39"/>
                  </a:cubicBezTo>
                  <a:cubicBezTo>
                    <a:pt x="79" y="39"/>
                    <a:pt x="80" y="41"/>
                    <a:pt x="80" y="43"/>
                  </a:cubicBezTo>
                  <a:cubicBezTo>
                    <a:pt x="80" y="44"/>
                    <a:pt x="79" y="46"/>
                    <a:pt x="77" y="46"/>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600">
                <a:solidFill>
                  <a:srgbClr val="000000"/>
                </a:solidFill>
                <a:latin typeface="Libre Franklin Medium"/>
                <a:ea typeface="Libre Franklin Medium"/>
                <a:cs typeface="Libre Franklin Medium"/>
                <a:sym typeface="Libre Franklin Medium"/>
              </a:endParaRPr>
            </a:p>
          </p:txBody>
        </p:sp>
      </p:grpSp>
      <p:grpSp>
        <p:nvGrpSpPr>
          <p:cNvPr id="666" name="Google Shape;666;p31"/>
          <p:cNvGrpSpPr/>
          <p:nvPr/>
        </p:nvGrpSpPr>
        <p:grpSpPr>
          <a:xfrm>
            <a:off x="4687213" y="1805024"/>
            <a:ext cx="1052190" cy="780196"/>
            <a:chOff x="4687213" y="2034226"/>
            <a:chExt cx="1052190" cy="780196"/>
          </a:xfrm>
        </p:grpSpPr>
        <p:sp>
          <p:nvSpPr>
            <p:cNvPr id="667" name="Google Shape;667;p31"/>
            <p:cNvSpPr/>
            <p:nvPr/>
          </p:nvSpPr>
          <p:spPr>
            <a:xfrm flipH="1">
              <a:off x="4687213" y="2034226"/>
              <a:ext cx="1052190" cy="780196"/>
            </a:xfrm>
            <a:custGeom>
              <a:rect b="b" l="l" r="r" t="t"/>
              <a:pathLst>
                <a:path extrusionOk="0" h="21600" w="21600">
                  <a:moveTo>
                    <a:pt x="17471" y="21600"/>
                  </a:moveTo>
                  <a:cubicBezTo>
                    <a:pt x="5082" y="21600"/>
                    <a:pt x="5082" y="21600"/>
                    <a:pt x="5082" y="21600"/>
                  </a:cubicBezTo>
                  <a:cubicBezTo>
                    <a:pt x="2224" y="21600"/>
                    <a:pt x="0" y="18576"/>
                    <a:pt x="0" y="14688"/>
                  </a:cubicBezTo>
                  <a:cubicBezTo>
                    <a:pt x="0" y="12096"/>
                    <a:pt x="1271" y="9504"/>
                    <a:pt x="2859" y="8640"/>
                  </a:cubicBezTo>
                  <a:cubicBezTo>
                    <a:pt x="2859" y="8208"/>
                    <a:pt x="2859" y="8208"/>
                    <a:pt x="2859" y="7776"/>
                  </a:cubicBezTo>
                  <a:cubicBezTo>
                    <a:pt x="2859" y="3456"/>
                    <a:pt x="5400" y="0"/>
                    <a:pt x="8576" y="0"/>
                  </a:cubicBezTo>
                  <a:cubicBezTo>
                    <a:pt x="11118" y="0"/>
                    <a:pt x="13024" y="2160"/>
                    <a:pt x="13976" y="4752"/>
                  </a:cubicBezTo>
                  <a:cubicBezTo>
                    <a:pt x="14612" y="4320"/>
                    <a:pt x="15247" y="3888"/>
                    <a:pt x="15882" y="3888"/>
                  </a:cubicBezTo>
                  <a:cubicBezTo>
                    <a:pt x="17471" y="3888"/>
                    <a:pt x="18741" y="5616"/>
                    <a:pt x="18741" y="7776"/>
                  </a:cubicBezTo>
                  <a:cubicBezTo>
                    <a:pt x="18741" y="8640"/>
                    <a:pt x="18741" y="9504"/>
                    <a:pt x="18424" y="9936"/>
                  </a:cubicBezTo>
                  <a:cubicBezTo>
                    <a:pt x="20329" y="10800"/>
                    <a:pt x="21600" y="12960"/>
                    <a:pt x="21600" y="15552"/>
                  </a:cubicBezTo>
                  <a:cubicBezTo>
                    <a:pt x="21600" y="19008"/>
                    <a:pt x="19694" y="21600"/>
                    <a:pt x="17471" y="21600"/>
                  </a:cubicBezTo>
                  <a:close/>
                </a:path>
              </a:pathLst>
            </a:custGeom>
            <a:solidFill>
              <a:schemeClr val="accent4"/>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350">
                <a:solidFill>
                  <a:srgbClr val="000000"/>
                </a:solidFill>
                <a:latin typeface="Libre Franklin Medium"/>
                <a:ea typeface="Libre Franklin Medium"/>
                <a:cs typeface="Libre Franklin Medium"/>
                <a:sym typeface="Libre Franklin Medium"/>
              </a:endParaRPr>
            </a:p>
          </p:txBody>
        </p:sp>
        <p:sp>
          <p:nvSpPr>
            <p:cNvPr id="668" name="Google Shape;668;p31"/>
            <p:cNvSpPr/>
            <p:nvPr/>
          </p:nvSpPr>
          <p:spPr>
            <a:xfrm>
              <a:off x="5055990" y="2692006"/>
              <a:ext cx="315913" cy="30163"/>
            </a:xfrm>
            <a:prstGeom prst="rect">
              <a:avLst/>
            </a:pr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350">
                <a:solidFill>
                  <a:srgbClr val="000000"/>
                </a:solidFill>
                <a:latin typeface="Libre Franklin Medium"/>
                <a:ea typeface="Libre Franklin Medium"/>
                <a:cs typeface="Libre Franklin Medium"/>
                <a:sym typeface="Libre Franklin Medium"/>
              </a:endParaRPr>
            </a:p>
          </p:txBody>
        </p:sp>
        <p:sp>
          <p:nvSpPr>
            <p:cNvPr id="669" name="Google Shape;669;p31"/>
            <p:cNvSpPr/>
            <p:nvPr/>
          </p:nvSpPr>
          <p:spPr>
            <a:xfrm>
              <a:off x="5371903" y="2293543"/>
              <a:ext cx="82550" cy="134938"/>
            </a:xfrm>
            <a:custGeom>
              <a:rect b="b" l="l" r="r" t="t"/>
              <a:pathLst>
                <a:path extrusionOk="0" h="23" w="14">
                  <a:moveTo>
                    <a:pt x="13" y="10"/>
                  </a:moveTo>
                  <a:cubicBezTo>
                    <a:pt x="13" y="9"/>
                    <a:pt x="13" y="8"/>
                    <a:pt x="12" y="8"/>
                  </a:cubicBezTo>
                  <a:cubicBezTo>
                    <a:pt x="5" y="1"/>
                    <a:pt x="5" y="1"/>
                    <a:pt x="5" y="1"/>
                  </a:cubicBezTo>
                  <a:cubicBezTo>
                    <a:pt x="4" y="0"/>
                    <a:pt x="2" y="0"/>
                    <a:pt x="1" y="1"/>
                  </a:cubicBezTo>
                  <a:cubicBezTo>
                    <a:pt x="0" y="2"/>
                    <a:pt x="0" y="4"/>
                    <a:pt x="1" y="5"/>
                  </a:cubicBezTo>
                  <a:cubicBezTo>
                    <a:pt x="7" y="11"/>
                    <a:pt x="7" y="11"/>
                    <a:pt x="7" y="11"/>
                  </a:cubicBezTo>
                  <a:cubicBezTo>
                    <a:pt x="8" y="20"/>
                    <a:pt x="8" y="20"/>
                    <a:pt x="8" y="20"/>
                  </a:cubicBezTo>
                  <a:cubicBezTo>
                    <a:pt x="8" y="21"/>
                    <a:pt x="9" y="23"/>
                    <a:pt x="11" y="23"/>
                  </a:cubicBezTo>
                  <a:cubicBezTo>
                    <a:pt x="12" y="23"/>
                    <a:pt x="14" y="21"/>
                    <a:pt x="14" y="20"/>
                  </a:cubicBezTo>
                  <a:cubicBezTo>
                    <a:pt x="13" y="10"/>
                    <a:pt x="13" y="10"/>
                    <a:pt x="13" y="10"/>
                  </a:cubicBezTo>
                  <a:cubicBezTo>
                    <a:pt x="13" y="10"/>
                    <a:pt x="13" y="10"/>
                    <a:pt x="13" y="10"/>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350">
                <a:solidFill>
                  <a:srgbClr val="000000"/>
                </a:solidFill>
                <a:latin typeface="Libre Franklin Medium"/>
                <a:ea typeface="Libre Franklin Medium"/>
                <a:cs typeface="Libre Franklin Medium"/>
                <a:sym typeface="Libre Franklin Medium"/>
              </a:endParaRPr>
            </a:p>
          </p:txBody>
        </p:sp>
        <p:sp>
          <p:nvSpPr>
            <p:cNvPr id="670" name="Google Shape;670;p31"/>
            <p:cNvSpPr/>
            <p:nvPr/>
          </p:nvSpPr>
          <p:spPr>
            <a:xfrm>
              <a:off x="5371903" y="2452293"/>
              <a:ext cx="82550" cy="228600"/>
            </a:xfrm>
            <a:custGeom>
              <a:rect b="b" l="l" r="r" t="t"/>
              <a:pathLst>
                <a:path extrusionOk="0" h="39" w="14">
                  <a:moveTo>
                    <a:pt x="10" y="0"/>
                  </a:moveTo>
                  <a:cubicBezTo>
                    <a:pt x="10" y="32"/>
                    <a:pt x="10" y="32"/>
                    <a:pt x="10" y="32"/>
                  </a:cubicBezTo>
                  <a:cubicBezTo>
                    <a:pt x="10" y="34"/>
                    <a:pt x="9" y="35"/>
                    <a:pt x="7" y="35"/>
                  </a:cubicBezTo>
                  <a:cubicBezTo>
                    <a:pt x="5" y="35"/>
                    <a:pt x="3" y="34"/>
                    <a:pt x="3" y="32"/>
                  </a:cubicBezTo>
                  <a:cubicBezTo>
                    <a:pt x="3" y="8"/>
                    <a:pt x="3" y="8"/>
                    <a:pt x="3" y="8"/>
                  </a:cubicBezTo>
                  <a:cubicBezTo>
                    <a:pt x="0" y="8"/>
                    <a:pt x="0" y="8"/>
                    <a:pt x="0" y="8"/>
                  </a:cubicBezTo>
                  <a:cubicBezTo>
                    <a:pt x="0" y="32"/>
                    <a:pt x="0" y="32"/>
                    <a:pt x="0" y="32"/>
                  </a:cubicBezTo>
                  <a:cubicBezTo>
                    <a:pt x="0" y="35"/>
                    <a:pt x="3" y="39"/>
                    <a:pt x="7" y="39"/>
                  </a:cubicBezTo>
                  <a:cubicBezTo>
                    <a:pt x="10" y="39"/>
                    <a:pt x="14" y="35"/>
                    <a:pt x="14" y="32"/>
                  </a:cubicBezTo>
                  <a:cubicBezTo>
                    <a:pt x="14" y="0"/>
                    <a:pt x="14" y="0"/>
                    <a:pt x="14" y="0"/>
                  </a:cubicBezTo>
                  <a:lnTo>
                    <a:pt x="10" y="0"/>
                  </a:ln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350">
                <a:solidFill>
                  <a:srgbClr val="000000"/>
                </a:solidFill>
                <a:latin typeface="Libre Franklin Medium"/>
                <a:ea typeface="Libre Franklin Medium"/>
                <a:cs typeface="Libre Franklin Medium"/>
                <a:sym typeface="Libre Franklin Medium"/>
              </a:endParaRPr>
            </a:p>
          </p:txBody>
        </p:sp>
        <p:sp>
          <p:nvSpPr>
            <p:cNvPr id="671" name="Google Shape;671;p31"/>
            <p:cNvSpPr/>
            <p:nvPr/>
          </p:nvSpPr>
          <p:spPr>
            <a:xfrm>
              <a:off x="5084565" y="2258618"/>
              <a:ext cx="265113" cy="411163"/>
            </a:xfrm>
            <a:custGeom>
              <a:rect b="b" l="l" r="r" t="t"/>
              <a:pathLst>
                <a:path extrusionOk="0" h="70" w="45">
                  <a:moveTo>
                    <a:pt x="39" y="0"/>
                  </a:moveTo>
                  <a:cubicBezTo>
                    <a:pt x="6" y="0"/>
                    <a:pt x="6" y="0"/>
                    <a:pt x="6" y="0"/>
                  </a:cubicBezTo>
                  <a:cubicBezTo>
                    <a:pt x="3" y="0"/>
                    <a:pt x="0" y="3"/>
                    <a:pt x="0" y="6"/>
                  </a:cubicBezTo>
                  <a:cubicBezTo>
                    <a:pt x="0" y="50"/>
                    <a:pt x="0" y="50"/>
                    <a:pt x="0" y="50"/>
                  </a:cubicBezTo>
                  <a:cubicBezTo>
                    <a:pt x="0" y="59"/>
                    <a:pt x="0" y="59"/>
                    <a:pt x="0" y="59"/>
                  </a:cubicBezTo>
                  <a:cubicBezTo>
                    <a:pt x="0" y="70"/>
                    <a:pt x="0" y="70"/>
                    <a:pt x="0" y="70"/>
                  </a:cubicBezTo>
                  <a:cubicBezTo>
                    <a:pt x="45" y="70"/>
                    <a:pt x="45" y="70"/>
                    <a:pt x="45" y="70"/>
                  </a:cubicBezTo>
                  <a:cubicBezTo>
                    <a:pt x="45" y="59"/>
                    <a:pt x="45" y="59"/>
                    <a:pt x="45" y="59"/>
                  </a:cubicBezTo>
                  <a:cubicBezTo>
                    <a:pt x="45" y="50"/>
                    <a:pt x="45" y="50"/>
                    <a:pt x="45" y="50"/>
                  </a:cubicBezTo>
                  <a:cubicBezTo>
                    <a:pt x="45" y="6"/>
                    <a:pt x="45" y="6"/>
                    <a:pt x="45" y="6"/>
                  </a:cubicBezTo>
                  <a:cubicBezTo>
                    <a:pt x="45" y="3"/>
                    <a:pt x="42" y="0"/>
                    <a:pt x="39" y="0"/>
                  </a:cubicBezTo>
                  <a:close/>
                  <a:moveTo>
                    <a:pt x="7" y="15"/>
                  </a:moveTo>
                  <a:cubicBezTo>
                    <a:pt x="7" y="12"/>
                    <a:pt x="10" y="9"/>
                    <a:pt x="13" y="9"/>
                  </a:cubicBezTo>
                  <a:cubicBezTo>
                    <a:pt x="31" y="9"/>
                    <a:pt x="31" y="9"/>
                    <a:pt x="31" y="9"/>
                  </a:cubicBezTo>
                  <a:cubicBezTo>
                    <a:pt x="34" y="9"/>
                    <a:pt x="37" y="12"/>
                    <a:pt x="37" y="15"/>
                  </a:cubicBezTo>
                  <a:cubicBezTo>
                    <a:pt x="37" y="18"/>
                    <a:pt x="37" y="18"/>
                    <a:pt x="37" y="18"/>
                  </a:cubicBezTo>
                  <a:cubicBezTo>
                    <a:pt x="37" y="21"/>
                    <a:pt x="34" y="24"/>
                    <a:pt x="31" y="24"/>
                  </a:cubicBezTo>
                  <a:cubicBezTo>
                    <a:pt x="13" y="24"/>
                    <a:pt x="13" y="24"/>
                    <a:pt x="13" y="24"/>
                  </a:cubicBezTo>
                  <a:cubicBezTo>
                    <a:pt x="10" y="24"/>
                    <a:pt x="7" y="21"/>
                    <a:pt x="7" y="18"/>
                  </a:cubicBezTo>
                  <a:lnTo>
                    <a:pt x="7" y="15"/>
                  </a:ln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350">
                <a:solidFill>
                  <a:srgbClr val="000000"/>
                </a:solidFill>
                <a:latin typeface="Libre Franklin Medium"/>
                <a:ea typeface="Libre Franklin Medium"/>
                <a:cs typeface="Libre Franklin Medium"/>
                <a:sym typeface="Libre Franklin Medium"/>
              </a:endParaRPr>
            </a:p>
          </p:txBody>
        </p:sp>
      </p:grpSp>
      <p:grpSp>
        <p:nvGrpSpPr>
          <p:cNvPr id="672" name="Google Shape;672;p31"/>
          <p:cNvGrpSpPr/>
          <p:nvPr/>
        </p:nvGrpSpPr>
        <p:grpSpPr>
          <a:xfrm>
            <a:off x="3104496" y="3160062"/>
            <a:ext cx="2948458" cy="1552601"/>
            <a:chOff x="3104496" y="3160062"/>
            <a:chExt cx="2948458" cy="1552601"/>
          </a:xfrm>
        </p:grpSpPr>
        <p:sp>
          <p:nvSpPr>
            <p:cNvPr id="673" name="Google Shape;673;p31"/>
            <p:cNvSpPr/>
            <p:nvPr/>
          </p:nvSpPr>
          <p:spPr>
            <a:xfrm>
              <a:off x="3474314" y="3160062"/>
              <a:ext cx="2195373" cy="1479273"/>
            </a:xfrm>
            <a:custGeom>
              <a:rect b="b" l="l" r="r" t="t"/>
              <a:pathLst>
                <a:path extrusionOk="0" h="21600" w="21600">
                  <a:moveTo>
                    <a:pt x="21600" y="20621"/>
                  </a:moveTo>
                  <a:cubicBezTo>
                    <a:pt x="21600" y="21152"/>
                    <a:pt x="21374" y="21600"/>
                    <a:pt x="21110" y="21600"/>
                  </a:cubicBezTo>
                  <a:cubicBezTo>
                    <a:pt x="490" y="21600"/>
                    <a:pt x="490" y="21600"/>
                    <a:pt x="490" y="21600"/>
                  </a:cubicBezTo>
                  <a:cubicBezTo>
                    <a:pt x="226" y="21600"/>
                    <a:pt x="0" y="21152"/>
                    <a:pt x="0" y="20621"/>
                  </a:cubicBezTo>
                  <a:cubicBezTo>
                    <a:pt x="0" y="979"/>
                    <a:pt x="0" y="979"/>
                    <a:pt x="0" y="979"/>
                  </a:cubicBezTo>
                  <a:cubicBezTo>
                    <a:pt x="0" y="448"/>
                    <a:pt x="226" y="0"/>
                    <a:pt x="490" y="0"/>
                  </a:cubicBezTo>
                  <a:cubicBezTo>
                    <a:pt x="21110" y="0"/>
                    <a:pt x="21110" y="0"/>
                    <a:pt x="21110" y="0"/>
                  </a:cubicBezTo>
                  <a:cubicBezTo>
                    <a:pt x="21374" y="0"/>
                    <a:pt x="21600" y="448"/>
                    <a:pt x="21600" y="979"/>
                  </a:cubicBezTo>
                  <a:cubicBezTo>
                    <a:pt x="21600" y="20621"/>
                    <a:pt x="21600" y="20621"/>
                    <a:pt x="21600" y="20621"/>
                  </a:cubicBezTo>
                </a:path>
              </a:pathLst>
            </a:custGeom>
            <a:solidFill>
              <a:srgbClr val="A5A5A5"/>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350">
                <a:solidFill>
                  <a:srgbClr val="000000"/>
                </a:solidFill>
                <a:latin typeface="Libre Franklin Medium"/>
                <a:ea typeface="Libre Franklin Medium"/>
                <a:cs typeface="Libre Franklin Medium"/>
                <a:sym typeface="Libre Franklin Medium"/>
              </a:endParaRPr>
            </a:p>
          </p:txBody>
        </p:sp>
        <p:sp>
          <p:nvSpPr>
            <p:cNvPr id="674" name="Google Shape;674;p31"/>
            <p:cNvSpPr/>
            <p:nvPr/>
          </p:nvSpPr>
          <p:spPr>
            <a:xfrm>
              <a:off x="3561725" y="3240749"/>
              <a:ext cx="2027274" cy="1250659"/>
            </a:xfrm>
            <a:prstGeom prst="rect">
              <a:avLst/>
            </a:prstGeom>
            <a:solidFill>
              <a:srgbClr val="D8D8D8"/>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350">
                <a:solidFill>
                  <a:srgbClr val="000000"/>
                </a:solidFill>
                <a:latin typeface="Libre Franklin Medium"/>
                <a:ea typeface="Libre Franklin Medium"/>
                <a:cs typeface="Libre Franklin Medium"/>
                <a:sym typeface="Libre Franklin Medium"/>
              </a:endParaRPr>
            </a:p>
          </p:txBody>
        </p:sp>
        <p:sp>
          <p:nvSpPr>
            <p:cNvPr id="675" name="Google Shape;675;p31"/>
            <p:cNvSpPr/>
            <p:nvPr/>
          </p:nvSpPr>
          <p:spPr>
            <a:xfrm>
              <a:off x="3105863" y="4642060"/>
              <a:ext cx="2947091" cy="70603"/>
            </a:xfrm>
            <a:custGeom>
              <a:rect b="b" l="l" r="r" t="t"/>
              <a:pathLst>
                <a:path extrusionOk="0" h="21600" w="21468">
                  <a:moveTo>
                    <a:pt x="8" y="2919"/>
                  </a:moveTo>
                  <a:cubicBezTo>
                    <a:pt x="8" y="2919"/>
                    <a:pt x="-132" y="13427"/>
                    <a:pt x="817" y="21600"/>
                  </a:cubicBezTo>
                  <a:cubicBezTo>
                    <a:pt x="20630" y="21600"/>
                    <a:pt x="20630" y="21600"/>
                    <a:pt x="20630" y="21600"/>
                  </a:cubicBezTo>
                  <a:cubicBezTo>
                    <a:pt x="20630" y="21600"/>
                    <a:pt x="21286" y="19849"/>
                    <a:pt x="21454" y="7005"/>
                  </a:cubicBezTo>
                  <a:cubicBezTo>
                    <a:pt x="21468" y="0"/>
                    <a:pt x="21468" y="0"/>
                    <a:pt x="21468" y="0"/>
                  </a:cubicBezTo>
                  <a:lnTo>
                    <a:pt x="8" y="2919"/>
                  </a:lnTo>
                  <a:close/>
                </a:path>
              </a:pathLst>
            </a:custGeom>
            <a:solidFill>
              <a:srgbClr val="7F7F7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350">
                <a:solidFill>
                  <a:srgbClr val="000000"/>
                </a:solidFill>
                <a:latin typeface="Libre Franklin Medium"/>
                <a:ea typeface="Libre Franklin Medium"/>
                <a:cs typeface="Libre Franklin Medium"/>
                <a:sym typeface="Libre Franklin Medium"/>
              </a:endParaRPr>
            </a:p>
          </p:txBody>
        </p:sp>
        <p:sp>
          <p:nvSpPr>
            <p:cNvPr id="676" name="Google Shape;676;p31"/>
            <p:cNvSpPr/>
            <p:nvPr/>
          </p:nvSpPr>
          <p:spPr>
            <a:xfrm>
              <a:off x="3104496" y="4583226"/>
              <a:ext cx="2948113" cy="83191"/>
            </a:xfrm>
            <a:custGeom>
              <a:rect b="b" l="l" r="r" t="t"/>
              <a:pathLst>
                <a:path extrusionOk="0" h="20169" w="21573">
                  <a:moveTo>
                    <a:pt x="14" y="0"/>
                  </a:moveTo>
                  <a:cubicBezTo>
                    <a:pt x="0" y="17464"/>
                    <a:pt x="0" y="17464"/>
                    <a:pt x="0" y="17464"/>
                  </a:cubicBezTo>
                  <a:cubicBezTo>
                    <a:pt x="14" y="21600"/>
                    <a:pt x="224" y="19762"/>
                    <a:pt x="224" y="19762"/>
                  </a:cubicBezTo>
                  <a:cubicBezTo>
                    <a:pt x="21348" y="19762"/>
                    <a:pt x="21348" y="19762"/>
                    <a:pt x="21348" y="19762"/>
                  </a:cubicBezTo>
                  <a:cubicBezTo>
                    <a:pt x="21600" y="20681"/>
                    <a:pt x="21572" y="18383"/>
                    <a:pt x="21572" y="18383"/>
                  </a:cubicBezTo>
                  <a:cubicBezTo>
                    <a:pt x="21572" y="0"/>
                    <a:pt x="21572" y="0"/>
                    <a:pt x="21572" y="0"/>
                  </a:cubicBezTo>
                  <a:lnTo>
                    <a:pt x="14" y="0"/>
                  </a:lnTo>
                  <a:close/>
                </a:path>
              </a:pathLst>
            </a:custGeom>
            <a:solidFill>
              <a:srgbClr val="BFBFB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350">
                <a:solidFill>
                  <a:srgbClr val="000000"/>
                </a:solidFill>
                <a:latin typeface="Libre Franklin Medium"/>
                <a:ea typeface="Libre Franklin Medium"/>
                <a:cs typeface="Libre Franklin Medium"/>
                <a:sym typeface="Libre Franklin Medium"/>
              </a:endParaRPr>
            </a:p>
          </p:txBody>
        </p:sp>
        <p:sp>
          <p:nvSpPr>
            <p:cNvPr id="677" name="Google Shape;677;p31"/>
            <p:cNvSpPr/>
            <p:nvPr/>
          </p:nvSpPr>
          <p:spPr>
            <a:xfrm>
              <a:off x="4378466" y="4583226"/>
              <a:ext cx="401797" cy="41646"/>
            </a:xfrm>
            <a:custGeom>
              <a:rect b="b" l="l" r="r" t="t"/>
              <a:pathLst>
                <a:path extrusionOk="0" h="19112" w="20902">
                  <a:moveTo>
                    <a:pt x="1478" y="19008"/>
                  </a:moveTo>
                  <a:cubicBezTo>
                    <a:pt x="19196" y="19008"/>
                    <a:pt x="19196" y="19008"/>
                    <a:pt x="19196" y="19008"/>
                  </a:cubicBezTo>
                  <a:cubicBezTo>
                    <a:pt x="19196" y="19008"/>
                    <a:pt x="21087" y="21600"/>
                    <a:pt x="20888" y="864"/>
                  </a:cubicBezTo>
                  <a:cubicBezTo>
                    <a:pt x="84" y="0"/>
                    <a:pt x="84" y="0"/>
                    <a:pt x="84" y="0"/>
                  </a:cubicBezTo>
                  <a:cubicBezTo>
                    <a:pt x="84" y="0"/>
                    <a:pt x="-513" y="17280"/>
                    <a:pt x="1478" y="19008"/>
                  </a:cubicBezTo>
                </a:path>
              </a:pathLst>
            </a:custGeom>
            <a:solidFill>
              <a:srgbClr val="F2F2F2"/>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350">
                <a:solidFill>
                  <a:srgbClr val="000000"/>
                </a:solidFill>
                <a:latin typeface="Libre Franklin Medium"/>
                <a:ea typeface="Libre Franklin Medium"/>
                <a:cs typeface="Libre Franklin Medium"/>
                <a:sym typeface="Libre Franklin Medium"/>
              </a:endParaRPr>
            </a:p>
          </p:txBody>
        </p:sp>
        <p:sp>
          <p:nvSpPr>
            <p:cNvPr id="678" name="Google Shape;678;p31"/>
            <p:cNvSpPr/>
            <p:nvPr/>
          </p:nvSpPr>
          <p:spPr>
            <a:xfrm>
              <a:off x="4274859" y="3699673"/>
              <a:ext cx="539750" cy="400050"/>
            </a:xfrm>
            <a:custGeom>
              <a:rect b="b" l="l" r="r" t="t"/>
              <a:pathLst>
                <a:path extrusionOk="0" h="68" w="92">
                  <a:moveTo>
                    <a:pt x="92" y="34"/>
                  </a:moveTo>
                  <a:cubicBezTo>
                    <a:pt x="75" y="17"/>
                    <a:pt x="75" y="17"/>
                    <a:pt x="75" y="17"/>
                  </a:cubicBezTo>
                  <a:cubicBezTo>
                    <a:pt x="58" y="0"/>
                    <a:pt x="58" y="0"/>
                    <a:pt x="58" y="0"/>
                  </a:cubicBezTo>
                  <a:cubicBezTo>
                    <a:pt x="40" y="17"/>
                    <a:pt x="40" y="17"/>
                    <a:pt x="40" y="17"/>
                  </a:cubicBezTo>
                  <a:cubicBezTo>
                    <a:pt x="23" y="34"/>
                    <a:pt x="23" y="34"/>
                    <a:pt x="23" y="34"/>
                  </a:cubicBezTo>
                  <a:cubicBezTo>
                    <a:pt x="0" y="34"/>
                    <a:pt x="0" y="34"/>
                    <a:pt x="0" y="34"/>
                  </a:cubicBezTo>
                  <a:cubicBezTo>
                    <a:pt x="0" y="68"/>
                    <a:pt x="0" y="68"/>
                    <a:pt x="0" y="68"/>
                  </a:cubicBezTo>
                  <a:cubicBezTo>
                    <a:pt x="58" y="68"/>
                    <a:pt x="58" y="68"/>
                    <a:pt x="58" y="68"/>
                  </a:cubicBezTo>
                  <a:cubicBezTo>
                    <a:pt x="58" y="43"/>
                    <a:pt x="58" y="43"/>
                    <a:pt x="58" y="43"/>
                  </a:cubicBezTo>
                  <a:cubicBezTo>
                    <a:pt x="75" y="43"/>
                    <a:pt x="75" y="43"/>
                    <a:pt x="75" y="43"/>
                  </a:cubicBezTo>
                  <a:cubicBezTo>
                    <a:pt x="75" y="68"/>
                    <a:pt x="75" y="68"/>
                    <a:pt x="75" y="68"/>
                  </a:cubicBezTo>
                  <a:cubicBezTo>
                    <a:pt x="92" y="68"/>
                    <a:pt x="92" y="68"/>
                    <a:pt x="92" y="68"/>
                  </a:cubicBezTo>
                  <a:cubicBezTo>
                    <a:pt x="92" y="34"/>
                    <a:pt x="92" y="34"/>
                    <a:pt x="92" y="34"/>
                  </a:cubicBezTo>
                  <a:close/>
                  <a:moveTo>
                    <a:pt x="20" y="55"/>
                  </a:moveTo>
                  <a:cubicBezTo>
                    <a:pt x="7" y="55"/>
                    <a:pt x="7" y="55"/>
                    <a:pt x="7" y="55"/>
                  </a:cubicBezTo>
                  <a:cubicBezTo>
                    <a:pt x="7" y="42"/>
                    <a:pt x="7" y="42"/>
                    <a:pt x="7" y="42"/>
                  </a:cubicBezTo>
                  <a:cubicBezTo>
                    <a:pt x="20" y="42"/>
                    <a:pt x="20" y="42"/>
                    <a:pt x="20" y="42"/>
                  </a:cubicBezTo>
                  <a:lnTo>
                    <a:pt x="20" y="55"/>
                  </a:lnTo>
                  <a:close/>
                  <a:moveTo>
                    <a:pt x="40" y="55"/>
                  </a:moveTo>
                  <a:cubicBezTo>
                    <a:pt x="27" y="55"/>
                    <a:pt x="27" y="55"/>
                    <a:pt x="27" y="55"/>
                  </a:cubicBezTo>
                  <a:cubicBezTo>
                    <a:pt x="27" y="42"/>
                    <a:pt x="27" y="42"/>
                    <a:pt x="27" y="42"/>
                  </a:cubicBezTo>
                  <a:cubicBezTo>
                    <a:pt x="40" y="42"/>
                    <a:pt x="40" y="42"/>
                    <a:pt x="40" y="42"/>
                  </a:cubicBezTo>
                  <a:lnTo>
                    <a:pt x="40" y="55"/>
                  </a:lnTo>
                  <a:close/>
                  <a:moveTo>
                    <a:pt x="55" y="29"/>
                  </a:moveTo>
                  <a:cubicBezTo>
                    <a:pt x="52" y="29"/>
                    <a:pt x="49" y="26"/>
                    <a:pt x="49" y="22"/>
                  </a:cubicBezTo>
                  <a:cubicBezTo>
                    <a:pt x="49" y="19"/>
                    <a:pt x="52" y="16"/>
                    <a:pt x="55" y="16"/>
                  </a:cubicBezTo>
                  <a:cubicBezTo>
                    <a:pt x="59" y="16"/>
                    <a:pt x="61" y="19"/>
                    <a:pt x="61" y="22"/>
                  </a:cubicBezTo>
                  <a:cubicBezTo>
                    <a:pt x="61" y="26"/>
                    <a:pt x="59" y="29"/>
                    <a:pt x="55" y="29"/>
                  </a:cubicBezTo>
                  <a:close/>
                </a:path>
              </a:pathLst>
            </a:custGeom>
            <a:solidFill>
              <a:schemeClr val="accent3"/>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600">
                <a:solidFill>
                  <a:srgbClr val="000000"/>
                </a:solidFill>
                <a:latin typeface="Libre Franklin Medium"/>
                <a:ea typeface="Libre Franklin Medium"/>
                <a:cs typeface="Libre Franklin Medium"/>
                <a:sym typeface="Libre Franklin Medium"/>
              </a:endParaRPr>
            </a:p>
          </p:txBody>
        </p:sp>
        <p:sp>
          <p:nvSpPr>
            <p:cNvPr id="679" name="Google Shape;679;p31"/>
            <p:cNvSpPr/>
            <p:nvPr/>
          </p:nvSpPr>
          <p:spPr>
            <a:xfrm>
              <a:off x="4251047" y="3659986"/>
              <a:ext cx="581025" cy="228600"/>
            </a:xfrm>
            <a:custGeom>
              <a:rect b="b" l="l" r="r" t="t"/>
              <a:pathLst>
                <a:path extrusionOk="0" h="144" w="366">
                  <a:moveTo>
                    <a:pt x="329" y="103"/>
                  </a:moveTo>
                  <a:lnTo>
                    <a:pt x="329" y="33"/>
                  </a:lnTo>
                  <a:lnTo>
                    <a:pt x="300" y="33"/>
                  </a:lnTo>
                  <a:lnTo>
                    <a:pt x="300" y="73"/>
                  </a:lnTo>
                  <a:lnTo>
                    <a:pt x="229" y="0"/>
                  </a:lnTo>
                  <a:lnTo>
                    <a:pt x="163" y="66"/>
                  </a:lnTo>
                  <a:lnTo>
                    <a:pt x="74" y="70"/>
                  </a:lnTo>
                  <a:lnTo>
                    <a:pt x="0" y="144"/>
                  </a:lnTo>
                  <a:lnTo>
                    <a:pt x="100" y="144"/>
                  </a:lnTo>
                  <a:lnTo>
                    <a:pt x="100" y="144"/>
                  </a:lnTo>
                  <a:lnTo>
                    <a:pt x="229" y="11"/>
                  </a:lnTo>
                  <a:lnTo>
                    <a:pt x="359" y="144"/>
                  </a:lnTo>
                  <a:lnTo>
                    <a:pt x="366" y="140"/>
                  </a:lnTo>
                  <a:lnTo>
                    <a:pt x="329" y="103"/>
                  </a:lnTo>
                  <a:close/>
                </a:path>
              </a:pathLst>
            </a:custGeom>
            <a:solidFill>
              <a:schemeClr val="accent3"/>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600">
                <a:solidFill>
                  <a:srgbClr val="000000"/>
                </a:solidFill>
                <a:latin typeface="Libre Franklin Medium"/>
                <a:ea typeface="Libre Franklin Medium"/>
                <a:cs typeface="Libre Franklin Medium"/>
                <a:sym typeface="Libre Franklin Medium"/>
              </a:endParaRPr>
            </a:p>
          </p:txBody>
        </p:sp>
      </p:grpSp>
      <p:sp>
        <p:nvSpPr>
          <p:cNvPr id="680" name="Google Shape;680;p31"/>
          <p:cNvSpPr txBox="1"/>
          <p:nvPr>
            <p:ph type="title"/>
          </p:nvPr>
        </p:nvSpPr>
        <p:spPr>
          <a:xfrm>
            <a:off x="180975" y="38100"/>
            <a:ext cx="7886700" cy="530225"/>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lt1"/>
              </a:buClr>
              <a:buSzPts val="2400"/>
              <a:buFont typeface="Libre Franklin Medium"/>
              <a:buNone/>
            </a:pPr>
            <a:r>
              <a:t/>
            </a:r>
            <a:endParaRPr/>
          </a:p>
        </p:txBody>
      </p:sp>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672"/>
                                        </p:tgtEl>
                                        <p:attrNameLst>
                                          <p:attrName>style.visibility</p:attrName>
                                        </p:attrNameLst>
                                      </p:cBhvr>
                                      <p:to>
                                        <p:strVal val="visible"/>
                                      </p:to>
                                    </p:set>
                                    <p:animEffect filter="fade" transition="in">
                                      <p:cBhvr>
                                        <p:cTn dur="1000"/>
                                        <p:tgtEl>
                                          <p:spTgt spid="672"/>
                                        </p:tgtEl>
                                      </p:cBhvr>
                                    </p:animEffect>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629"/>
                                        </p:tgtEl>
                                        <p:attrNameLst>
                                          <p:attrName>style.visibility</p:attrName>
                                        </p:attrNameLst>
                                      </p:cBhvr>
                                      <p:to>
                                        <p:strVal val="visible"/>
                                      </p:to>
                                    </p:set>
                                    <p:animEffect filter="fade" transition="in">
                                      <p:cBhvr>
                                        <p:cTn dur="500"/>
                                        <p:tgtEl>
                                          <p:spTgt spid="629"/>
                                        </p:tgtEl>
                                      </p:cBhvr>
                                    </p:animEffect>
                                  </p:childTnLst>
                                </p:cTn>
                              </p:par>
                            </p:childTnLst>
                          </p:cTn>
                        </p:par>
                        <p:par>
                          <p:cTn fill="hold">
                            <p:stCondLst>
                              <p:cond delay="1500"/>
                            </p:stCondLst>
                            <p:childTnLst>
                              <p:par>
                                <p:cTn fill="hold" nodeType="afterEffect" presetClass="entr" presetID="10" presetSubtype="0">
                                  <p:stCondLst>
                                    <p:cond delay="0"/>
                                  </p:stCondLst>
                                  <p:childTnLst>
                                    <p:set>
                                      <p:cBhvr>
                                        <p:cTn dur="1" fill="hold">
                                          <p:stCondLst>
                                            <p:cond delay="0"/>
                                          </p:stCondLst>
                                        </p:cTn>
                                        <p:tgtEl>
                                          <p:spTgt spid="641"/>
                                        </p:tgtEl>
                                        <p:attrNameLst>
                                          <p:attrName>style.visibility</p:attrName>
                                        </p:attrNameLst>
                                      </p:cBhvr>
                                      <p:to>
                                        <p:strVal val="visible"/>
                                      </p:to>
                                    </p:set>
                                    <p:animEffect filter="fade" transition="in">
                                      <p:cBhvr>
                                        <p:cTn dur="1000"/>
                                        <p:tgtEl>
                                          <p:spTgt spid="641"/>
                                        </p:tgtEl>
                                      </p:cBhvr>
                                    </p:animEffect>
                                  </p:childTnLst>
                                </p:cTn>
                              </p:par>
                            </p:childTnLst>
                          </p:cTn>
                        </p:par>
                        <p:par>
                          <p:cTn fill="hold">
                            <p:stCondLst>
                              <p:cond delay="2500"/>
                            </p:stCondLst>
                            <p:childTnLst>
                              <p:par>
                                <p:cTn fill="hold" nodeType="afterEffect" presetClass="entr" presetID="10" presetSubtype="0">
                                  <p:stCondLst>
                                    <p:cond delay="0"/>
                                  </p:stCondLst>
                                  <p:childTnLst>
                                    <p:set>
                                      <p:cBhvr>
                                        <p:cTn dur="1" fill="hold">
                                          <p:stCondLst>
                                            <p:cond delay="0"/>
                                          </p:stCondLst>
                                        </p:cTn>
                                        <p:tgtEl>
                                          <p:spTgt spid="635"/>
                                        </p:tgtEl>
                                        <p:attrNameLst>
                                          <p:attrName>style.visibility</p:attrName>
                                        </p:attrNameLst>
                                      </p:cBhvr>
                                      <p:to>
                                        <p:strVal val="visible"/>
                                      </p:to>
                                    </p:set>
                                    <p:animEffect filter="fade" transition="in">
                                      <p:cBhvr>
                                        <p:cTn dur="500"/>
                                        <p:tgtEl>
                                          <p:spTgt spid="635"/>
                                        </p:tgtEl>
                                      </p:cBhvr>
                                    </p:animEffect>
                                  </p:childTnLst>
                                </p:cTn>
                              </p:par>
                            </p:childTnLst>
                          </p:cTn>
                        </p:par>
                        <p:par>
                          <p:cTn fill="hold">
                            <p:stCondLst>
                              <p:cond delay="3000"/>
                            </p:stCondLst>
                            <p:childTnLst>
                              <p:par>
                                <p:cTn fill="hold" nodeType="afterEffect" presetClass="entr" presetID="10" presetSubtype="0">
                                  <p:stCondLst>
                                    <p:cond delay="0"/>
                                  </p:stCondLst>
                                  <p:childTnLst>
                                    <p:set>
                                      <p:cBhvr>
                                        <p:cTn dur="1" fill="hold">
                                          <p:stCondLst>
                                            <p:cond delay="0"/>
                                          </p:stCondLst>
                                        </p:cTn>
                                        <p:tgtEl>
                                          <p:spTgt spid="632"/>
                                        </p:tgtEl>
                                        <p:attrNameLst>
                                          <p:attrName>style.visibility</p:attrName>
                                        </p:attrNameLst>
                                      </p:cBhvr>
                                      <p:to>
                                        <p:strVal val="visible"/>
                                      </p:to>
                                    </p:set>
                                    <p:animEffect filter="fade" transition="in">
                                      <p:cBhvr>
                                        <p:cTn dur="500"/>
                                        <p:tgtEl>
                                          <p:spTgt spid="632"/>
                                        </p:tgtEl>
                                      </p:cBhvr>
                                    </p:animEffect>
                                  </p:childTnLst>
                                </p:cTn>
                              </p:par>
                            </p:childTnLst>
                          </p:cTn>
                        </p:par>
                        <p:par>
                          <p:cTn fill="hold">
                            <p:stCondLst>
                              <p:cond delay="3500"/>
                            </p:stCondLst>
                            <p:childTnLst>
                              <p:par>
                                <p:cTn fill="hold" nodeType="afterEffect" presetClass="entr" presetID="10" presetSubtype="0">
                                  <p:stCondLst>
                                    <p:cond delay="0"/>
                                  </p:stCondLst>
                                  <p:childTnLst>
                                    <p:set>
                                      <p:cBhvr>
                                        <p:cTn dur="1" fill="hold">
                                          <p:stCondLst>
                                            <p:cond delay="0"/>
                                          </p:stCondLst>
                                        </p:cTn>
                                        <p:tgtEl>
                                          <p:spTgt spid="645"/>
                                        </p:tgtEl>
                                        <p:attrNameLst>
                                          <p:attrName>style.visibility</p:attrName>
                                        </p:attrNameLst>
                                      </p:cBhvr>
                                      <p:to>
                                        <p:strVal val="visible"/>
                                      </p:to>
                                    </p:set>
                                    <p:animEffect filter="fade" transition="in">
                                      <p:cBhvr>
                                        <p:cTn dur="1000"/>
                                        <p:tgtEl>
                                          <p:spTgt spid="645"/>
                                        </p:tgtEl>
                                      </p:cBhvr>
                                    </p:animEffect>
                                  </p:childTnLst>
                                </p:cTn>
                              </p:par>
                            </p:childTnLst>
                          </p:cTn>
                        </p:par>
                        <p:par>
                          <p:cTn fill="hold">
                            <p:stCondLst>
                              <p:cond delay="4500"/>
                            </p:stCondLst>
                            <p:childTnLst>
                              <p:par>
                                <p:cTn fill="hold" nodeType="afterEffect" presetClass="entr" presetID="10" presetSubtype="0">
                                  <p:stCondLst>
                                    <p:cond delay="0"/>
                                  </p:stCondLst>
                                  <p:childTnLst>
                                    <p:set>
                                      <p:cBhvr>
                                        <p:cTn dur="1" fill="hold">
                                          <p:stCondLst>
                                            <p:cond delay="0"/>
                                          </p:stCondLst>
                                        </p:cTn>
                                        <p:tgtEl>
                                          <p:spTgt spid="638"/>
                                        </p:tgtEl>
                                        <p:attrNameLst>
                                          <p:attrName>style.visibility</p:attrName>
                                        </p:attrNameLst>
                                      </p:cBhvr>
                                      <p:to>
                                        <p:strVal val="visible"/>
                                      </p:to>
                                    </p:set>
                                    <p:animEffect filter="fade" transition="in">
                                      <p:cBhvr>
                                        <p:cTn dur="500"/>
                                        <p:tgtEl>
                                          <p:spTgt spid="638"/>
                                        </p:tgtEl>
                                      </p:cBhvr>
                                    </p:animEffect>
                                  </p:childTnLst>
                                </p:cTn>
                              </p:par>
                            </p:childTnLst>
                          </p:cTn>
                        </p:par>
                        <p:par>
                          <p:cTn fill="hold">
                            <p:stCondLst>
                              <p:cond delay="5000"/>
                            </p:stCondLst>
                            <p:childTnLst>
                              <p:par>
                                <p:cTn fill="hold" nodeType="afterEffect" presetClass="entr" presetID="10" presetSubtype="0">
                                  <p:stCondLst>
                                    <p:cond delay="0"/>
                                  </p:stCondLst>
                                  <p:childTnLst>
                                    <p:set>
                                      <p:cBhvr>
                                        <p:cTn dur="1" fill="hold">
                                          <p:stCondLst>
                                            <p:cond delay="0"/>
                                          </p:stCondLst>
                                        </p:cTn>
                                        <p:tgtEl>
                                          <p:spTgt spid="633"/>
                                        </p:tgtEl>
                                        <p:attrNameLst>
                                          <p:attrName>style.visibility</p:attrName>
                                        </p:attrNameLst>
                                      </p:cBhvr>
                                      <p:to>
                                        <p:strVal val="visible"/>
                                      </p:to>
                                    </p:set>
                                    <p:animEffect filter="fade" transition="in">
                                      <p:cBhvr>
                                        <p:cTn dur="500"/>
                                        <p:tgtEl>
                                          <p:spTgt spid="633"/>
                                        </p:tgtEl>
                                      </p:cBhvr>
                                    </p:animEffect>
                                  </p:childTnLst>
                                </p:cTn>
                              </p:par>
                            </p:childTnLst>
                          </p:cTn>
                        </p:par>
                        <p:par>
                          <p:cTn fill="hold">
                            <p:stCondLst>
                              <p:cond delay="5500"/>
                            </p:stCondLst>
                            <p:childTnLst>
                              <p:par>
                                <p:cTn fill="hold" nodeType="afterEffect" presetClass="entr" presetID="10" presetSubtype="0">
                                  <p:stCondLst>
                                    <p:cond delay="0"/>
                                  </p:stCondLst>
                                  <p:childTnLst>
                                    <p:set>
                                      <p:cBhvr>
                                        <p:cTn dur="1" fill="hold">
                                          <p:stCondLst>
                                            <p:cond delay="0"/>
                                          </p:stCondLst>
                                        </p:cTn>
                                        <p:tgtEl>
                                          <p:spTgt spid="660"/>
                                        </p:tgtEl>
                                        <p:attrNameLst>
                                          <p:attrName>style.visibility</p:attrName>
                                        </p:attrNameLst>
                                      </p:cBhvr>
                                      <p:to>
                                        <p:strVal val="visible"/>
                                      </p:to>
                                    </p:set>
                                    <p:animEffect filter="fade" transition="in">
                                      <p:cBhvr>
                                        <p:cTn dur="1000"/>
                                        <p:tgtEl>
                                          <p:spTgt spid="660"/>
                                        </p:tgtEl>
                                      </p:cBhvr>
                                    </p:animEffect>
                                  </p:childTnLst>
                                </p:cTn>
                              </p:par>
                            </p:childTnLst>
                          </p:cTn>
                        </p:par>
                        <p:par>
                          <p:cTn fill="hold">
                            <p:stCondLst>
                              <p:cond delay="6500"/>
                            </p:stCondLst>
                            <p:childTnLst>
                              <p:par>
                                <p:cTn fill="hold" nodeType="afterEffect" presetClass="entr" presetID="10" presetSubtype="0">
                                  <p:stCondLst>
                                    <p:cond delay="0"/>
                                  </p:stCondLst>
                                  <p:childTnLst>
                                    <p:set>
                                      <p:cBhvr>
                                        <p:cTn dur="1" fill="hold">
                                          <p:stCondLst>
                                            <p:cond delay="0"/>
                                          </p:stCondLst>
                                        </p:cTn>
                                        <p:tgtEl>
                                          <p:spTgt spid="640"/>
                                        </p:tgtEl>
                                        <p:attrNameLst>
                                          <p:attrName>style.visibility</p:attrName>
                                        </p:attrNameLst>
                                      </p:cBhvr>
                                      <p:to>
                                        <p:strVal val="visible"/>
                                      </p:to>
                                    </p:set>
                                    <p:animEffect filter="fade" transition="in">
                                      <p:cBhvr>
                                        <p:cTn dur="500"/>
                                        <p:tgtEl>
                                          <p:spTgt spid="640"/>
                                        </p:tgtEl>
                                      </p:cBhvr>
                                    </p:animEffect>
                                  </p:childTnLst>
                                </p:cTn>
                              </p:par>
                            </p:childTnLst>
                          </p:cTn>
                        </p:par>
                        <p:par>
                          <p:cTn fill="hold">
                            <p:stCondLst>
                              <p:cond delay="7000"/>
                            </p:stCondLst>
                            <p:childTnLst>
                              <p:par>
                                <p:cTn fill="hold" nodeType="afterEffect" presetClass="entr" presetID="10" presetSubtype="0">
                                  <p:stCondLst>
                                    <p:cond delay="0"/>
                                  </p:stCondLst>
                                  <p:childTnLst>
                                    <p:set>
                                      <p:cBhvr>
                                        <p:cTn dur="1" fill="hold">
                                          <p:stCondLst>
                                            <p:cond delay="0"/>
                                          </p:stCondLst>
                                        </p:cTn>
                                        <p:tgtEl>
                                          <p:spTgt spid="666"/>
                                        </p:tgtEl>
                                        <p:attrNameLst>
                                          <p:attrName>style.visibility</p:attrName>
                                        </p:attrNameLst>
                                      </p:cBhvr>
                                      <p:to>
                                        <p:strVal val="visible"/>
                                      </p:to>
                                    </p:set>
                                    <p:animEffect filter="fade" transition="in">
                                      <p:cBhvr>
                                        <p:cTn dur="1000"/>
                                        <p:tgtEl>
                                          <p:spTgt spid="666"/>
                                        </p:tgtEl>
                                      </p:cBhvr>
                                    </p:animEffect>
                                  </p:childTnLst>
                                </p:cTn>
                              </p:par>
                            </p:childTnLst>
                          </p:cTn>
                        </p:par>
                        <p:par>
                          <p:cTn fill="hold">
                            <p:stCondLst>
                              <p:cond delay="8000"/>
                            </p:stCondLst>
                            <p:childTnLst>
                              <p:par>
                                <p:cTn fill="hold" nodeType="afterEffect" presetClass="entr" presetID="10" presetSubtype="0">
                                  <p:stCondLst>
                                    <p:cond delay="0"/>
                                  </p:stCondLst>
                                  <p:childTnLst>
                                    <p:set>
                                      <p:cBhvr>
                                        <p:cTn dur="1" fill="hold">
                                          <p:stCondLst>
                                            <p:cond delay="0"/>
                                          </p:stCondLst>
                                        </p:cTn>
                                        <p:tgtEl>
                                          <p:spTgt spid="634"/>
                                        </p:tgtEl>
                                        <p:attrNameLst>
                                          <p:attrName>style.visibility</p:attrName>
                                        </p:attrNameLst>
                                      </p:cBhvr>
                                      <p:to>
                                        <p:strVal val="visible"/>
                                      </p:to>
                                    </p:set>
                                    <p:animEffect filter="fade" transition="in">
                                      <p:cBhvr>
                                        <p:cTn dur="500"/>
                                        <p:tgtEl>
                                          <p:spTgt spid="634"/>
                                        </p:tgtEl>
                                      </p:cBhvr>
                                    </p:animEffect>
                                  </p:childTnLst>
                                </p:cTn>
                              </p:par>
                            </p:childTnLst>
                          </p:cTn>
                        </p:par>
                        <p:par>
                          <p:cTn fill="hold">
                            <p:stCondLst>
                              <p:cond delay="8500"/>
                            </p:stCondLst>
                            <p:childTnLst>
                              <p:par>
                                <p:cTn fill="hold" nodeType="afterEffect" presetClass="entr" presetID="10" presetSubtype="0">
                                  <p:stCondLst>
                                    <p:cond delay="0"/>
                                  </p:stCondLst>
                                  <p:childTnLst>
                                    <p:set>
                                      <p:cBhvr>
                                        <p:cTn dur="1" fill="hold">
                                          <p:stCondLst>
                                            <p:cond delay="0"/>
                                          </p:stCondLst>
                                        </p:cTn>
                                        <p:tgtEl>
                                          <p:spTgt spid="639"/>
                                        </p:tgtEl>
                                        <p:attrNameLst>
                                          <p:attrName>style.visibility</p:attrName>
                                        </p:attrNameLst>
                                      </p:cBhvr>
                                      <p:to>
                                        <p:strVal val="visible"/>
                                      </p:to>
                                    </p:set>
                                    <p:animEffect filter="fade" transition="in">
                                      <p:cBhvr>
                                        <p:cTn dur="500"/>
                                        <p:tgtEl>
                                          <p:spTgt spid="639"/>
                                        </p:tgtEl>
                                      </p:cBhvr>
                                    </p:animEffect>
                                  </p:childTnLst>
                                </p:cTn>
                              </p:par>
                            </p:childTnLst>
                          </p:cTn>
                        </p:par>
                        <p:par>
                          <p:cTn fill="hold">
                            <p:stCondLst>
                              <p:cond delay="9000"/>
                            </p:stCondLst>
                            <p:childTnLst>
                              <p:par>
                                <p:cTn fill="hold" nodeType="afterEffect" presetClass="entr" presetID="10" presetSubtype="0">
                                  <p:stCondLst>
                                    <p:cond delay="0"/>
                                  </p:stCondLst>
                                  <p:childTnLst>
                                    <p:set>
                                      <p:cBhvr>
                                        <p:cTn dur="1" fill="hold">
                                          <p:stCondLst>
                                            <p:cond delay="0"/>
                                          </p:stCondLst>
                                        </p:cTn>
                                        <p:tgtEl>
                                          <p:spTgt spid="631"/>
                                        </p:tgtEl>
                                        <p:attrNameLst>
                                          <p:attrName>style.visibility</p:attrName>
                                        </p:attrNameLst>
                                      </p:cBhvr>
                                      <p:to>
                                        <p:strVal val="visible"/>
                                      </p:to>
                                    </p:set>
                                    <p:animEffect filter="fade" transition="in">
                                      <p:cBhvr>
                                        <p:cTn dur="500"/>
                                        <p:tgtEl>
                                          <p:spTgt spid="631"/>
                                        </p:tgtEl>
                                      </p:cBhvr>
                                    </p:animEffect>
                                  </p:childTnLst>
                                </p:cTn>
                              </p:par>
                            </p:childTnLst>
                          </p:cTn>
                        </p:par>
                        <p:par>
                          <p:cTn fill="hold">
                            <p:stCondLst>
                              <p:cond delay="9500"/>
                            </p:stCondLst>
                            <p:childTnLst>
                              <p:par>
                                <p:cTn fill="hold" nodeType="afterEffect" presetClass="entr" presetID="10" presetSubtype="0">
                                  <p:stCondLst>
                                    <p:cond delay="0"/>
                                  </p:stCondLst>
                                  <p:childTnLst>
                                    <p:set>
                                      <p:cBhvr>
                                        <p:cTn dur="1" fill="hold">
                                          <p:stCondLst>
                                            <p:cond delay="0"/>
                                          </p:stCondLst>
                                        </p:cTn>
                                        <p:tgtEl>
                                          <p:spTgt spid="651"/>
                                        </p:tgtEl>
                                        <p:attrNameLst>
                                          <p:attrName>style.visibility</p:attrName>
                                        </p:attrNameLst>
                                      </p:cBhvr>
                                      <p:to>
                                        <p:strVal val="visible"/>
                                      </p:to>
                                    </p:set>
                                    <p:animEffect filter="fade" transition="in">
                                      <p:cBhvr>
                                        <p:cTn dur="1000"/>
                                        <p:tgtEl>
                                          <p:spTgt spid="651"/>
                                        </p:tgtEl>
                                      </p:cBhvr>
                                    </p:animEffect>
                                  </p:childTnLst>
                                </p:cTn>
                              </p:par>
                            </p:childTnLst>
                          </p:cTn>
                        </p:par>
                        <p:par>
                          <p:cTn fill="hold">
                            <p:stCondLst>
                              <p:cond delay="10500"/>
                            </p:stCondLst>
                            <p:childTnLst>
                              <p:par>
                                <p:cTn fill="hold" nodeType="afterEffect" presetClass="entr" presetID="10" presetSubtype="0">
                                  <p:stCondLst>
                                    <p:cond delay="0"/>
                                  </p:stCondLst>
                                  <p:childTnLst>
                                    <p:set>
                                      <p:cBhvr>
                                        <p:cTn dur="1" fill="hold">
                                          <p:stCondLst>
                                            <p:cond delay="0"/>
                                          </p:stCondLst>
                                        </p:cTn>
                                        <p:tgtEl>
                                          <p:spTgt spid="637"/>
                                        </p:tgtEl>
                                        <p:attrNameLst>
                                          <p:attrName>style.visibility</p:attrName>
                                        </p:attrNameLst>
                                      </p:cBhvr>
                                      <p:to>
                                        <p:strVal val="visible"/>
                                      </p:to>
                                    </p:set>
                                    <p:animEffect filter="fade" transition="in">
                                      <p:cBhvr>
                                        <p:cTn dur="500"/>
                                        <p:tgtEl>
                                          <p:spTgt spid="637"/>
                                        </p:tgtEl>
                                      </p:cBhvr>
                                    </p:animEffect>
                                  </p:childTnLst>
                                </p:cTn>
                              </p:par>
                            </p:childTnLst>
                          </p:cTn>
                        </p:par>
                        <p:par>
                          <p:cTn fill="hold">
                            <p:stCondLst>
                              <p:cond delay="11000"/>
                            </p:stCondLst>
                            <p:childTnLst>
                              <p:par>
                                <p:cTn fill="hold" nodeType="afterEffect" presetClass="entr" presetID="10" presetSubtype="0">
                                  <p:stCondLst>
                                    <p:cond delay="0"/>
                                  </p:stCondLst>
                                  <p:childTnLst>
                                    <p:set>
                                      <p:cBhvr>
                                        <p:cTn dur="1" fill="hold">
                                          <p:stCondLst>
                                            <p:cond delay="0"/>
                                          </p:stCondLst>
                                        </p:cTn>
                                        <p:tgtEl>
                                          <p:spTgt spid="630"/>
                                        </p:tgtEl>
                                        <p:attrNameLst>
                                          <p:attrName>style.visibility</p:attrName>
                                        </p:attrNameLst>
                                      </p:cBhvr>
                                      <p:to>
                                        <p:strVal val="visible"/>
                                      </p:to>
                                    </p:set>
                                    <p:animEffect filter="fade" transition="in">
                                      <p:cBhvr>
                                        <p:cTn dur="500"/>
                                        <p:tgtEl>
                                          <p:spTgt spid="630"/>
                                        </p:tgtEl>
                                      </p:cBhvr>
                                    </p:animEffect>
                                  </p:childTnLst>
                                </p:cTn>
                              </p:par>
                            </p:childTnLst>
                          </p:cTn>
                        </p:par>
                        <p:par>
                          <p:cTn fill="hold">
                            <p:stCondLst>
                              <p:cond delay="11500"/>
                            </p:stCondLst>
                            <p:childTnLst>
                              <p:par>
                                <p:cTn fill="hold" nodeType="afterEffect" presetClass="entr" presetID="10" presetSubtype="0">
                                  <p:stCondLst>
                                    <p:cond delay="0"/>
                                  </p:stCondLst>
                                  <p:childTnLst>
                                    <p:set>
                                      <p:cBhvr>
                                        <p:cTn dur="1" fill="hold">
                                          <p:stCondLst>
                                            <p:cond delay="0"/>
                                          </p:stCondLst>
                                        </p:cTn>
                                        <p:tgtEl>
                                          <p:spTgt spid="663"/>
                                        </p:tgtEl>
                                        <p:attrNameLst>
                                          <p:attrName>style.visibility</p:attrName>
                                        </p:attrNameLst>
                                      </p:cBhvr>
                                      <p:to>
                                        <p:strVal val="visible"/>
                                      </p:to>
                                    </p:set>
                                    <p:animEffect filter="fade" transition="in">
                                      <p:cBhvr>
                                        <p:cTn dur="1000"/>
                                        <p:tgtEl>
                                          <p:spTgt spid="663"/>
                                        </p:tgtEl>
                                      </p:cBhvr>
                                    </p:animEffect>
                                  </p:childTnLst>
                                </p:cTn>
                              </p:par>
                            </p:childTnLst>
                          </p:cTn>
                        </p:par>
                        <p:par>
                          <p:cTn fill="hold">
                            <p:stCondLst>
                              <p:cond delay="12500"/>
                            </p:stCondLst>
                            <p:childTnLst>
                              <p:par>
                                <p:cTn fill="hold" nodeType="afterEffect" presetClass="entr" presetID="10" presetSubtype="0">
                                  <p:stCondLst>
                                    <p:cond delay="0"/>
                                  </p:stCondLst>
                                  <p:childTnLst>
                                    <p:set>
                                      <p:cBhvr>
                                        <p:cTn dur="1" fill="hold">
                                          <p:stCondLst>
                                            <p:cond delay="0"/>
                                          </p:stCondLst>
                                        </p:cTn>
                                        <p:tgtEl>
                                          <p:spTgt spid="636"/>
                                        </p:tgtEl>
                                        <p:attrNameLst>
                                          <p:attrName>style.visibility</p:attrName>
                                        </p:attrNameLst>
                                      </p:cBhvr>
                                      <p:to>
                                        <p:strVal val="visible"/>
                                      </p:to>
                                    </p:set>
                                    <p:animEffect filter="fade" transition="in">
                                      <p:cBhvr>
                                        <p:cTn dur="500"/>
                                        <p:tgtEl>
                                          <p:spTgt spid="63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5" name="Shape 685"/>
        <p:cNvGrpSpPr/>
        <p:nvPr/>
      </p:nvGrpSpPr>
      <p:grpSpPr>
        <a:xfrm>
          <a:off x="0" y="0"/>
          <a:ext cx="0" cy="0"/>
          <a:chOff x="0" y="0"/>
          <a:chExt cx="0" cy="0"/>
        </a:xfrm>
      </p:grpSpPr>
      <p:grpSp>
        <p:nvGrpSpPr>
          <p:cNvPr id="686" name="Google Shape;686;p32"/>
          <p:cNvGrpSpPr/>
          <p:nvPr/>
        </p:nvGrpSpPr>
        <p:grpSpPr>
          <a:xfrm>
            <a:off x="1601117" y="3426821"/>
            <a:ext cx="628565" cy="628650"/>
            <a:chOff x="8799095" y="1876644"/>
            <a:chExt cx="838200" cy="838200"/>
          </a:xfrm>
        </p:grpSpPr>
        <p:sp>
          <p:nvSpPr>
            <p:cNvPr id="687" name="Google Shape;687;p32"/>
            <p:cNvSpPr/>
            <p:nvPr/>
          </p:nvSpPr>
          <p:spPr>
            <a:xfrm>
              <a:off x="8799095" y="1876644"/>
              <a:ext cx="838200" cy="838200"/>
            </a:xfrm>
            <a:prstGeom prst="roundRect">
              <a:avLst>
                <a:gd fmla="val 16667" name="adj"/>
              </a:avLst>
            </a:prstGeom>
            <a:solidFill>
              <a:srgbClr val="DB782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chemeClr val="lt1"/>
                </a:solidFill>
                <a:latin typeface="Libre Franklin Medium"/>
                <a:ea typeface="Libre Franklin Medium"/>
                <a:cs typeface="Libre Franklin Medium"/>
                <a:sym typeface="Libre Franklin Medium"/>
              </a:endParaRPr>
            </a:p>
          </p:txBody>
        </p:sp>
        <p:sp>
          <p:nvSpPr>
            <p:cNvPr id="688" name="Google Shape;688;p32"/>
            <p:cNvSpPr/>
            <p:nvPr/>
          </p:nvSpPr>
          <p:spPr>
            <a:xfrm>
              <a:off x="9017284" y="2097329"/>
              <a:ext cx="401822" cy="396830"/>
            </a:xfrm>
            <a:custGeom>
              <a:rect b="b" l="l" r="r" t="t"/>
              <a:pathLst>
                <a:path extrusionOk="0" h="119" w="121">
                  <a:moveTo>
                    <a:pt x="114" y="89"/>
                  </a:moveTo>
                  <a:cubicBezTo>
                    <a:pt x="88" y="62"/>
                    <a:pt x="88" y="62"/>
                    <a:pt x="88" y="62"/>
                  </a:cubicBezTo>
                  <a:cubicBezTo>
                    <a:pt x="83" y="58"/>
                    <a:pt x="77" y="57"/>
                    <a:pt x="71" y="58"/>
                  </a:cubicBezTo>
                  <a:cubicBezTo>
                    <a:pt x="61" y="48"/>
                    <a:pt x="61" y="48"/>
                    <a:pt x="61" y="48"/>
                  </a:cubicBezTo>
                  <a:cubicBezTo>
                    <a:pt x="62" y="43"/>
                    <a:pt x="61" y="37"/>
                    <a:pt x="56" y="33"/>
                  </a:cubicBezTo>
                  <a:cubicBezTo>
                    <a:pt x="30" y="6"/>
                    <a:pt x="30" y="6"/>
                    <a:pt x="30" y="6"/>
                  </a:cubicBezTo>
                  <a:cubicBezTo>
                    <a:pt x="23" y="0"/>
                    <a:pt x="13" y="0"/>
                    <a:pt x="7" y="6"/>
                  </a:cubicBezTo>
                  <a:cubicBezTo>
                    <a:pt x="0" y="13"/>
                    <a:pt x="0" y="23"/>
                    <a:pt x="7" y="29"/>
                  </a:cubicBezTo>
                  <a:cubicBezTo>
                    <a:pt x="33" y="56"/>
                    <a:pt x="33" y="56"/>
                    <a:pt x="33" y="56"/>
                  </a:cubicBezTo>
                  <a:cubicBezTo>
                    <a:pt x="38" y="61"/>
                    <a:pt x="45" y="62"/>
                    <a:pt x="51" y="60"/>
                  </a:cubicBezTo>
                  <a:cubicBezTo>
                    <a:pt x="60" y="70"/>
                    <a:pt x="60" y="70"/>
                    <a:pt x="60" y="70"/>
                  </a:cubicBezTo>
                  <a:cubicBezTo>
                    <a:pt x="59" y="75"/>
                    <a:pt x="60" y="81"/>
                    <a:pt x="65" y="85"/>
                  </a:cubicBezTo>
                  <a:cubicBezTo>
                    <a:pt x="91" y="112"/>
                    <a:pt x="91" y="112"/>
                    <a:pt x="91" y="112"/>
                  </a:cubicBezTo>
                  <a:cubicBezTo>
                    <a:pt x="98" y="119"/>
                    <a:pt x="108" y="119"/>
                    <a:pt x="114" y="112"/>
                  </a:cubicBezTo>
                  <a:cubicBezTo>
                    <a:pt x="121" y="106"/>
                    <a:pt x="121" y="95"/>
                    <a:pt x="114" y="89"/>
                  </a:cubicBezTo>
                  <a:close/>
                  <a:moveTo>
                    <a:pt x="36" y="51"/>
                  </a:moveTo>
                  <a:cubicBezTo>
                    <a:pt x="12" y="27"/>
                    <a:pt x="12" y="27"/>
                    <a:pt x="12" y="27"/>
                  </a:cubicBezTo>
                  <a:cubicBezTo>
                    <a:pt x="7" y="22"/>
                    <a:pt x="7" y="15"/>
                    <a:pt x="11" y="11"/>
                  </a:cubicBezTo>
                  <a:cubicBezTo>
                    <a:pt x="16" y="7"/>
                    <a:pt x="23" y="7"/>
                    <a:pt x="27" y="12"/>
                  </a:cubicBezTo>
                  <a:cubicBezTo>
                    <a:pt x="51" y="36"/>
                    <a:pt x="51" y="36"/>
                    <a:pt x="51" y="36"/>
                  </a:cubicBezTo>
                  <a:cubicBezTo>
                    <a:pt x="53" y="37"/>
                    <a:pt x="54" y="40"/>
                    <a:pt x="54" y="42"/>
                  </a:cubicBezTo>
                  <a:cubicBezTo>
                    <a:pt x="51" y="39"/>
                    <a:pt x="46" y="39"/>
                    <a:pt x="43" y="42"/>
                  </a:cubicBezTo>
                  <a:cubicBezTo>
                    <a:pt x="40" y="45"/>
                    <a:pt x="40" y="50"/>
                    <a:pt x="43" y="53"/>
                  </a:cubicBezTo>
                  <a:cubicBezTo>
                    <a:pt x="45" y="54"/>
                    <a:pt x="45" y="54"/>
                    <a:pt x="45" y="54"/>
                  </a:cubicBezTo>
                  <a:cubicBezTo>
                    <a:pt x="42" y="54"/>
                    <a:pt x="38" y="53"/>
                    <a:pt x="36" y="51"/>
                  </a:cubicBezTo>
                  <a:close/>
                  <a:moveTo>
                    <a:pt x="110" y="107"/>
                  </a:moveTo>
                  <a:cubicBezTo>
                    <a:pt x="105" y="111"/>
                    <a:pt x="98" y="111"/>
                    <a:pt x="94" y="107"/>
                  </a:cubicBezTo>
                  <a:cubicBezTo>
                    <a:pt x="70" y="83"/>
                    <a:pt x="70" y="83"/>
                    <a:pt x="70" y="83"/>
                  </a:cubicBezTo>
                  <a:cubicBezTo>
                    <a:pt x="68" y="81"/>
                    <a:pt x="67" y="78"/>
                    <a:pt x="67" y="76"/>
                  </a:cubicBezTo>
                  <a:cubicBezTo>
                    <a:pt x="71" y="80"/>
                    <a:pt x="71" y="80"/>
                    <a:pt x="71" y="80"/>
                  </a:cubicBezTo>
                  <a:cubicBezTo>
                    <a:pt x="74" y="83"/>
                    <a:pt x="79" y="83"/>
                    <a:pt x="82" y="80"/>
                  </a:cubicBezTo>
                  <a:cubicBezTo>
                    <a:pt x="85" y="77"/>
                    <a:pt x="85" y="72"/>
                    <a:pt x="82" y="69"/>
                  </a:cubicBezTo>
                  <a:cubicBezTo>
                    <a:pt x="77" y="64"/>
                    <a:pt x="77" y="64"/>
                    <a:pt x="77" y="64"/>
                  </a:cubicBezTo>
                  <a:cubicBezTo>
                    <a:pt x="80" y="64"/>
                    <a:pt x="83" y="65"/>
                    <a:pt x="85" y="68"/>
                  </a:cubicBezTo>
                  <a:cubicBezTo>
                    <a:pt x="109" y="92"/>
                    <a:pt x="109" y="92"/>
                    <a:pt x="109" y="92"/>
                  </a:cubicBezTo>
                  <a:cubicBezTo>
                    <a:pt x="114" y="96"/>
                    <a:pt x="114" y="103"/>
                    <a:pt x="110" y="107"/>
                  </a:cubicBezTo>
                  <a:close/>
                </a:path>
              </a:pathLst>
            </a:custGeom>
            <a:solidFill>
              <a:schemeClr val="lt1"/>
            </a:solidFill>
            <a:ln>
              <a:noFill/>
            </a:ln>
          </p:spPr>
          <p:txBody>
            <a:bodyPr anchorCtr="0" anchor="t" bIns="45700" lIns="91400" spcFirstLastPara="1" rIns="91400" wrap="square" tIns="45700">
              <a:noAutofit/>
            </a:bodyPr>
            <a:lstStyle/>
            <a:p>
              <a:pPr indent="0" lvl="0" marL="0" marR="0" rtl="0" algn="l">
                <a:spcBef>
                  <a:spcPts val="0"/>
                </a:spcBef>
                <a:spcAft>
                  <a:spcPts val="0"/>
                </a:spcAft>
                <a:buNone/>
              </a:pPr>
              <a:r>
                <a:t/>
              </a:r>
              <a:endParaRPr sz="1350">
                <a:solidFill>
                  <a:schemeClr val="dk1"/>
                </a:solidFill>
                <a:latin typeface="Libre Franklin Medium"/>
                <a:ea typeface="Libre Franklin Medium"/>
                <a:cs typeface="Libre Franklin Medium"/>
                <a:sym typeface="Libre Franklin Medium"/>
              </a:endParaRPr>
            </a:p>
          </p:txBody>
        </p:sp>
      </p:grpSp>
      <p:grpSp>
        <p:nvGrpSpPr>
          <p:cNvPr id="689" name="Google Shape;689;p32"/>
          <p:cNvGrpSpPr/>
          <p:nvPr/>
        </p:nvGrpSpPr>
        <p:grpSpPr>
          <a:xfrm>
            <a:off x="4780905" y="1133530"/>
            <a:ext cx="628565" cy="628650"/>
            <a:chOff x="6226075" y="1876644"/>
            <a:chExt cx="838200" cy="838200"/>
          </a:xfrm>
        </p:grpSpPr>
        <p:sp>
          <p:nvSpPr>
            <p:cNvPr id="690" name="Google Shape;690;p32"/>
            <p:cNvSpPr/>
            <p:nvPr/>
          </p:nvSpPr>
          <p:spPr>
            <a:xfrm>
              <a:off x="6226075" y="1876644"/>
              <a:ext cx="838200" cy="838200"/>
            </a:xfrm>
            <a:prstGeom prst="roundRect">
              <a:avLst>
                <a:gd fmla="val 16667" name="adj"/>
              </a:avLst>
            </a:prstGeom>
            <a:solidFill>
              <a:srgbClr val="DB782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chemeClr val="lt1"/>
                </a:solidFill>
                <a:latin typeface="Libre Franklin Medium"/>
                <a:ea typeface="Libre Franklin Medium"/>
                <a:cs typeface="Libre Franklin Medium"/>
                <a:sym typeface="Libre Franklin Medium"/>
              </a:endParaRPr>
            </a:p>
          </p:txBody>
        </p:sp>
        <p:grpSp>
          <p:nvGrpSpPr>
            <p:cNvPr id="691" name="Google Shape;691;p32"/>
            <p:cNvGrpSpPr/>
            <p:nvPr/>
          </p:nvGrpSpPr>
          <p:grpSpPr>
            <a:xfrm>
              <a:off x="6439272" y="2107312"/>
              <a:ext cx="411805" cy="376863"/>
              <a:chOff x="6726389" y="1486674"/>
              <a:chExt cx="411805" cy="376863"/>
            </a:xfrm>
          </p:grpSpPr>
          <p:sp>
            <p:nvSpPr>
              <p:cNvPr id="692" name="Google Shape;692;p32"/>
              <p:cNvSpPr/>
              <p:nvPr/>
            </p:nvSpPr>
            <p:spPr>
              <a:xfrm>
                <a:off x="6773808" y="1786168"/>
                <a:ext cx="44924" cy="42429"/>
              </a:xfrm>
              <a:prstGeom prst="ellipse">
                <a:avLst/>
              </a:prstGeom>
              <a:solidFill>
                <a:schemeClr val="lt1"/>
              </a:solidFill>
              <a:ln>
                <a:noFill/>
              </a:ln>
            </p:spPr>
            <p:txBody>
              <a:bodyPr anchorCtr="0" anchor="t" bIns="45700" lIns="91400" spcFirstLastPara="1" rIns="91400" wrap="square" tIns="45700">
                <a:noAutofit/>
              </a:bodyPr>
              <a:lstStyle/>
              <a:p>
                <a:pPr indent="0" lvl="0" marL="0" marR="0" rtl="0" algn="l">
                  <a:spcBef>
                    <a:spcPts val="0"/>
                  </a:spcBef>
                  <a:spcAft>
                    <a:spcPts val="0"/>
                  </a:spcAft>
                  <a:buNone/>
                </a:pPr>
                <a:r>
                  <a:t/>
                </a:r>
                <a:endParaRPr sz="1350">
                  <a:solidFill>
                    <a:schemeClr val="dk1"/>
                  </a:solidFill>
                  <a:latin typeface="Libre Franklin Medium"/>
                  <a:ea typeface="Libre Franklin Medium"/>
                  <a:cs typeface="Libre Franklin Medium"/>
                  <a:sym typeface="Libre Franklin Medium"/>
                </a:endParaRPr>
              </a:p>
            </p:txBody>
          </p:sp>
          <p:sp>
            <p:nvSpPr>
              <p:cNvPr id="693" name="Google Shape;693;p32"/>
              <p:cNvSpPr/>
              <p:nvPr/>
            </p:nvSpPr>
            <p:spPr>
              <a:xfrm>
                <a:off x="6748851" y="1836083"/>
                <a:ext cx="24958" cy="27454"/>
              </a:xfrm>
              <a:prstGeom prst="ellipse">
                <a:avLst/>
              </a:prstGeom>
              <a:solidFill>
                <a:schemeClr val="lt1"/>
              </a:solidFill>
              <a:ln>
                <a:noFill/>
              </a:ln>
            </p:spPr>
            <p:txBody>
              <a:bodyPr anchorCtr="0" anchor="t" bIns="45700" lIns="91400" spcFirstLastPara="1" rIns="91400" wrap="square" tIns="45700">
                <a:noAutofit/>
              </a:bodyPr>
              <a:lstStyle/>
              <a:p>
                <a:pPr indent="0" lvl="0" marL="0" marR="0" rtl="0" algn="l">
                  <a:spcBef>
                    <a:spcPts val="0"/>
                  </a:spcBef>
                  <a:spcAft>
                    <a:spcPts val="0"/>
                  </a:spcAft>
                  <a:buNone/>
                </a:pPr>
                <a:r>
                  <a:t/>
                </a:r>
                <a:endParaRPr sz="1350">
                  <a:solidFill>
                    <a:schemeClr val="dk1"/>
                  </a:solidFill>
                  <a:latin typeface="Libre Franklin Medium"/>
                  <a:ea typeface="Libre Franklin Medium"/>
                  <a:cs typeface="Libre Franklin Medium"/>
                  <a:sym typeface="Libre Franklin Medium"/>
                </a:endParaRPr>
              </a:p>
            </p:txBody>
          </p:sp>
          <p:sp>
            <p:nvSpPr>
              <p:cNvPr id="694" name="Google Shape;694;p32"/>
              <p:cNvSpPr/>
              <p:nvPr/>
            </p:nvSpPr>
            <p:spPr>
              <a:xfrm>
                <a:off x="6726389" y="1486674"/>
                <a:ext cx="411805" cy="292007"/>
              </a:xfrm>
              <a:custGeom>
                <a:rect b="b" l="l" r="r" t="t"/>
                <a:pathLst>
                  <a:path extrusionOk="0" h="88" w="124">
                    <a:moveTo>
                      <a:pt x="124" y="34"/>
                    </a:moveTo>
                    <a:cubicBezTo>
                      <a:pt x="124" y="21"/>
                      <a:pt x="113" y="9"/>
                      <a:pt x="99" y="9"/>
                    </a:cubicBezTo>
                    <a:cubicBezTo>
                      <a:pt x="97" y="9"/>
                      <a:pt x="95" y="10"/>
                      <a:pt x="93" y="10"/>
                    </a:cubicBezTo>
                    <a:cubicBezTo>
                      <a:pt x="89" y="4"/>
                      <a:pt x="82" y="0"/>
                      <a:pt x="74" y="0"/>
                    </a:cubicBezTo>
                    <a:cubicBezTo>
                      <a:pt x="69" y="0"/>
                      <a:pt x="64" y="2"/>
                      <a:pt x="60" y="5"/>
                    </a:cubicBezTo>
                    <a:cubicBezTo>
                      <a:pt x="56" y="2"/>
                      <a:pt x="51" y="0"/>
                      <a:pt x="46" y="0"/>
                    </a:cubicBezTo>
                    <a:cubicBezTo>
                      <a:pt x="40" y="0"/>
                      <a:pt x="35" y="2"/>
                      <a:pt x="31" y="5"/>
                    </a:cubicBezTo>
                    <a:cubicBezTo>
                      <a:pt x="29" y="5"/>
                      <a:pt x="27" y="5"/>
                      <a:pt x="25" y="5"/>
                    </a:cubicBezTo>
                    <a:cubicBezTo>
                      <a:pt x="11" y="5"/>
                      <a:pt x="0" y="16"/>
                      <a:pt x="0" y="30"/>
                    </a:cubicBezTo>
                    <a:cubicBezTo>
                      <a:pt x="0" y="35"/>
                      <a:pt x="1" y="39"/>
                      <a:pt x="3" y="43"/>
                    </a:cubicBezTo>
                    <a:cubicBezTo>
                      <a:pt x="1" y="46"/>
                      <a:pt x="0" y="51"/>
                      <a:pt x="0" y="55"/>
                    </a:cubicBezTo>
                    <a:cubicBezTo>
                      <a:pt x="0" y="69"/>
                      <a:pt x="11" y="80"/>
                      <a:pt x="25" y="80"/>
                    </a:cubicBezTo>
                    <a:cubicBezTo>
                      <a:pt x="26" y="80"/>
                      <a:pt x="27" y="80"/>
                      <a:pt x="28" y="80"/>
                    </a:cubicBezTo>
                    <a:cubicBezTo>
                      <a:pt x="32" y="85"/>
                      <a:pt x="39" y="88"/>
                      <a:pt x="46" y="88"/>
                    </a:cubicBezTo>
                    <a:cubicBezTo>
                      <a:pt x="53" y="88"/>
                      <a:pt x="59" y="85"/>
                      <a:pt x="64" y="80"/>
                    </a:cubicBezTo>
                    <a:cubicBezTo>
                      <a:pt x="68" y="83"/>
                      <a:pt x="73" y="85"/>
                      <a:pt x="79" y="85"/>
                    </a:cubicBezTo>
                    <a:cubicBezTo>
                      <a:pt x="92" y="85"/>
                      <a:pt x="104" y="74"/>
                      <a:pt x="104" y="60"/>
                    </a:cubicBezTo>
                    <a:cubicBezTo>
                      <a:pt x="104" y="60"/>
                      <a:pt x="104" y="59"/>
                      <a:pt x="104" y="59"/>
                    </a:cubicBezTo>
                    <a:cubicBezTo>
                      <a:pt x="115" y="57"/>
                      <a:pt x="124" y="47"/>
                      <a:pt x="124" y="34"/>
                    </a:cubicBezTo>
                    <a:close/>
                  </a:path>
                </a:pathLst>
              </a:custGeom>
              <a:solidFill>
                <a:schemeClr val="lt1"/>
              </a:solidFill>
              <a:ln>
                <a:noFill/>
              </a:ln>
            </p:spPr>
            <p:txBody>
              <a:bodyPr anchorCtr="0" anchor="t" bIns="45700" lIns="91400" spcFirstLastPara="1" rIns="91400" wrap="square" tIns="45700">
                <a:noAutofit/>
              </a:bodyPr>
              <a:lstStyle/>
              <a:p>
                <a:pPr indent="0" lvl="0" marL="0" marR="0" rtl="0" algn="l">
                  <a:spcBef>
                    <a:spcPts val="0"/>
                  </a:spcBef>
                  <a:spcAft>
                    <a:spcPts val="0"/>
                  </a:spcAft>
                  <a:buNone/>
                </a:pPr>
                <a:r>
                  <a:t/>
                </a:r>
                <a:endParaRPr sz="1350">
                  <a:solidFill>
                    <a:schemeClr val="dk1"/>
                  </a:solidFill>
                  <a:latin typeface="Libre Franklin Medium"/>
                  <a:ea typeface="Libre Franklin Medium"/>
                  <a:cs typeface="Libre Franklin Medium"/>
                  <a:sym typeface="Libre Franklin Medium"/>
                </a:endParaRPr>
              </a:p>
            </p:txBody>
          </p:sp>
        </p:grpSp>
      </p:grpSp>
      <p:grpSp>
        <p:nvGrpSpPr>
          <p:cNvPr id="695" name="Google Shape;695;p32"/>
          <p:cNvGrpSpPr/>
          <p:nvPr/>
        </p:nvGrpSpPr>
        <p:grpSpPr>
          <a:xfrm>
            <a:off x="1601117" y="2280175"/>
            <a:ext cx="628565" cy="628650"/>
            <a:chOff x="3693695" y="3225466"/>
            <a:chExt cx="838200" cy="838200"/>
          </a:xfrm>
        </p:grpSpPr>
        <p:sp>
          <p:nvSpPr>
            <p:cNvPr id="696" name="Google Shape;696;p32"/>
            <p:cNvSpPr/>
            <p:nvPr/>
          </p:nvSpPr>
          <p:spPr>
            <a:xfrm>
              <a:off x="3693695" y="3225466"/>
              <a:ext cx="838200" cy="838200"/>
            </a:xfrm>
            <a:prstGeom prst="roundRect">
              <a:avLst>
                <a:gd fmla="val 16667" name="adj"/>
              </a:avLst>
            </a:prstGeom>
            <a:solidFill>
              <a:srgbClr val="DB782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chemeClr val="lt1"/>
                </a:solidFill>
                <a:latin typeface="Libre Franklin Medium"/>
                <a:ea typeface="Libre Franklin Medium"/>
                <a:cs typeface="Libre Franklin Medium"/>
                <a:sym typeface="Libre Franklin Medium"/>
              </a:endParaRPr>
            </a:p>
          </p:txBody>
        </p:sp>
        <p:sp>
          <p:nvSpPr>
            <p:cNvPr id="697" name="Google Shape;697;p32"/>
            <p:cNvSpPr/>
            <p:nvPr/>
          </p:nvSpPr>
          <p:spPr>
            <a:xfrm>
              <a:off x="3898158" y="3419946"/>
              <a:ext cx="429274" cy="449241"/>
            </a:xfrm>
            <a:custGeom>
              <a:rect b="b" l="l" r="r" t="t"/>
              <a:pathLst>
                <a:path extrusionOk="0" h="135" w="129">
                  <a:moveTo>
                    <a:pt x="83" y="92"/>
                  </a:moveTo>
                  <a:cubicBezTo>
                    <a:pt x="129" y="63"/>
                    <a:pt x="127" y="26"/>
                    <a:pt x="127" y="26"/>
                  </a:cubicBezTo>
                  <a:cubicBezTo>
                    <a:pt x="127" y="21"/>
                    <a:pt x="127" y="21"/>
                    <a:pt x="127" y="21"/>
                  </a:cubicBezTo>
                  <a:cubicBezTo>
                    <a:pt x="127" y="21"/>
                    <a:pt x="128" y="10"/>
                    <a:pt x="117" y="10"/>
                  </a:cubicBezTo>
                  <a:cubicBezTo>
                    <a:pt x="114" y="10"/>
                    <a:pt x="112" y="10"/>
                    <a:pt x="112" y="10"/>
                  </a:cubicBezTo>
                  <a:cubicBezTo>
                    <a:pt x="107" y="10"/>
                    <a:pt x="107" y="16"/>
                    <a:pt x="107" y="16"/>
                  </a:cubicBezTo>
                  <a:cubicBezTo>
                    <a:pt x="107" y="16"/>
                    <a:pt x="104" y="16"/>
                    <a:pt x="101" y="16"/>
                  </a:cubicBezTo>
                  <a:cubicBezTo>
                    <a:pt x="101" y="12"/>
                    <a:pt x="101" y="0"/>
                    <a:pt x="101" y="0"/>
                  </a:cubicBezTo>
                  <a:cubicBezTo>
                    <a:pt x="56" y="7"/>
                    <a:pt x="27" y="0"/>
                    <a:pt x="27" y="0"/>
                  </a:cubicBezTo>
                  <a:cubicBezTo>
                    <a:pt x="27" y="16"/>
                    <a:pt x="27" y="16"/>
                    <a:pt x="27" y="16"/>
                  </a:cubicBezTo>
                  <a:cubicBezTo>
                    <a:pt x="23" y="16"/>
                    <a:pt x="22" y="16"/>
                    <a:pt x="22" y="16"/>
                  </a:cubicBezTo>
                  <a:cubicBezTo>
                    <a:pt x="22" y="16"/>
                    <a:pt x="22" y="10"/>
                    <a:pt x="17" y="10"/>
                  </a:cubicBezTo>
                  <a:cubicBezTo>
                    <a:pt x="17" y="10"/>
                    <a:pt x="15" y="10"/>
                    <a:pt x="12" y="10"/>
                  </a:cubicBezTo>
                  <a:cubicBezTo>
                    <a:pt x="1" y="10"/>
                    <a:pt x="1" y="21"/>
                    <a:pt x="1" y="21"/>
                  </a:cubicBezTo>
                  <a:cubicBezTo>
                    <a:pt x="1" y="26"/>
                    <a:pt x="1" y="26"/>
                    <a:pt x="1" y="26"/>
                  </a:cubicBezTo>
                  <a:cubicBezTo>
                    <a:pt x="1" y="26"/>
                    <a:pt x="0" y="63"/>
                    <a:pt x="46" y="92"/>
                  </a:cubicBezTo>
                  <a:cubicBezTo>
                    <a:pt x="46" y="92"/>
                    <a:pt x="52" y="98"/>
                    <a:pt x="59" y="98"/>
                  </a:cubicBezTo>
                  <a:cubicBezTo>
                    <a:pt x="59" y="103"/>
                    <a:pt x="59" y="103"/>
                    <a:pt x="59" y="103"/>
                  </a:cubicBezTo>
                  <a:cubicBezTo>
                    <a:pt x="59" y="103"/>
                    <a:pt x="54" y="103"/>
                    <a:pt x="54" y="106"/>
                  </a:cubicBezTo>
                  <a:cubicBezTo>
                    <a:pt x="54" y="109"/>
                    <a:pt x="59" y="108"/>
                    <a:pt x="59" y="108"/>
                  </a:cubicBezTo>
                  <a:cubicBezTo>
                    <a:pt x="59" y="114"/>
                    <a:pt x="59" y="114"/>
                    <a:pt x="59" y="114"/>
                  </a:cubicBezTo>
                  <a:cubicBezTo>
                    <a:pt x="59" y="114"/>
                    <a:pt x="58" y="119"/>
                    <a:pt x="54" y="119"/>
                  </a:cubicBezTo>
                  <a:cubicBezTo>
                    <a:pt x="54" y="124"/>
                    <a:pt x="48" y="124"/>
                    <a:pt x="48" y="124"/>
                  </a:cubicBezTo>
                  <a:cubicBezTo>
                    <a:pt x="48" y="124"/>
                    <a:pt x="43" y="125"/>
                    <a:pt x="43" y="129"/>
                  </a:cubicBezTo>
                  <a:cubicBezTo>
                    <a:pt x="43" y="129"/>
                    <a:pt x="42" y="135"/>
                    <a:pt x="49" y="135"/>
                  </a:cubicBezTo>
                  <a:cubicBezTo>
                    <a:pt x="56" y="135"/>
                    <a:pt x="80" y="135"/>
                    <a:pt x="80" y="135"/>
                  </a:cubicBezTo>
                  <a:cubicBezTo>
                    <a:pt x="85" y="135"/>
                    <a:pt x="85" y="129"/>
                    <a:pt x="85" y="129"/>
                  </a:cubicBezTo>
                  <a:cubicBezTo>
                    <a:pt x="85" y="129"/>
                    <a:pt x="85" y="124"/>
                    <a:pt x="80" y="124"/>
                  </a:cubicBezTo>
                  <a:cubicBezTo>
                    <a:pt x="74" y="124"/>
                    <a:pt x="74" y="119"/>
                    <a:pt x="74" y="119"/>
                  </a:cubicBezTo>
                  <a:cubicBezTo>
                    <a:pt x="74" y="119"/>
                    <a:pt x="69" y="119"/>
                    <a:pt x="69" y="114"/>
                  </a:cubicBezTo>
                  <a:cubicBezTo>
                    <a:pt x="69" y="108"/>
                    <a:pt x="69" y="108"/>
                    <a:pt x="69" y="108"/>
                  </a:cubicBezTo>
                  <a:cubicBezTo>
                    <a:pt x="69" y="108"/>
                    <a:pt x="75" y="109"/>
                    <a:pt x="75" y="106"/>
                  </a:cubicBezTo>
                  <a:cubicBezTo>
                    <a:pt x="75" y="103"/>
                    <a:pt x="69" y="103"/>
                    <a:pt x="69" y="103"/>
                  </a:cubicBezTo>
                  <a:cubicBezTo>
                    <a:pt x="69" y="98"/>
                    <a:pt x="69" y="98"/>
                    <a:pt x="69" y="98"/>
                  </a:cubicBezTo>
                  <a:cubicBezTo>
                    <a:pt x="75" y="98"/>
                    <a:pt x="79" y="96"/>
                    <a:pt x="83" y="92"/>
                  </a:cubicBezTo>
                  <a:close/>
                  <a:moveTo>
                    <a:pt x="101" y="21"/>
                  </a:moveTo>
                  <a:cubicBezTo>
                    <a:pt x="103" y="21"/>
                    <a:pt x="107" y="21"/>
                    <a:pt x="107" y="21"/>
                  </a:cubicBezTo>
                  <a:cubicBezTo>
                    <a:pt x="112" y="21"/>
                    <a:pt x="112" y="16"/>
                    <a:pt x="112" y="16"/>
                  </a:cubicBezTo>
                  <a:cubicBezTo>
                    <a:pt x="117" y="16"/>
                    <a:pt x="117" y="21"/>
                    <a:pt x="117" y="21"/>
                  </a:cubicBezTo>
                  <a:cubicBezTo>
                    <a:pt x="117" y="26"/>
                    <a:pt x="117" y="26"/>
                    <a:pt x="117" y="26"/>
                  </a:cubicBezTo>
                  <a:cubicBezTo>
                    <a:pt x="117" y="26"/>
                    <a:pt x="116" y="47"/>
                    <a:pt x="91" y="71"/>
                  </a:cubicBezTo>
                  <a:cubicBezTo>
                    <a:pt x="96" y="61"/>
                    <a:pt x="101" y="38"/>
                    <a:pt x="101" y="21"/>
                  </a:cubicBezTo>
                  <a:close/>
                  <a:moveTo>
                    <a:pt x="36" y="72"/>
                  </a:moveTo>
                  <a:cubicBezTo>
                    <a:pt x="11" y="48"/>
                    <a:pt x="10" y="27"/>
                    <a:pt x="10" y="27"/>
                  </a:cubicBezTo>
                  <a:cubicBezTo>
                    <a:pt x="10" y="22"/>
                    <a:pt x="10" y="22"/>
                    <a:pt x="10" y="22"/>
                  </a:cubicBezTo>
                  <a:cubicBezTo>
                    <a:pt x="10" y="22"/>
                    <a:pt x="10" y="17"/>
                    <a:pt x="15" y="17"/>
                  </a:cubicBezTo>
                  <a:cubicBezTo>
                    <a:pt x="15" y="17"/>
                    <a:pt x="15" y="22"/>
                    <a:pt x="20" y="22"/>
                  </a:cubicBezTo>
                  <a:cubicBezTo>
                    <a:pt x="20" y="22"/>
                    <a:pt x="24" y="22"/>
                    <a:pt x="26" y="22"/>
                  </a:cubicBezTo>
                  <a:cubicBezTo>
                    <a:pt x="26" y="39"/>
                    <a:pt x="30" y="62"/>
                    <a:pt x="36" y="72"/>
                  </a:cubicBezTo>
                  <a:close/>
                </a:path>
              </a:pathLst>
            </a:custGeom>
            <a:solidFill>
              <a:schemeClr val="lt1"/>
            </a:solidFill>
            <a:ln>
              <a:noFill/>
            </a:ln>
          </p:spPr>
          <p:txBody>
            <a:bodyPr anchorCtr="0" anchor="t" bIns="45700" lIns="91400" spcFirstLastPara="1" rIns="91400" wrap="square" tIns="45700">
              <a:noAutofit/>
            </a:bodyPr>
            <a:lstStyle/>
            <a:p>
              <a:pPr indent="0" lvl="0" marL="0" marR="0" rtl="0" algn="l">
                <a:spcBef>
                  <a:spcPts val="0"/>
                </a:spcBef>
                <a:spcAft>
                  <a:spcPts val="0"/>
                </a:spcAft>
                <a:buNone/>
              </a:pPr>
              <a:r>
                <a:t/>
              </a:r>
              <a:endParaRPr sz="1350">
                <a:solidFill>
                  <a:schemeClr val="dk1"/>
                </a:solidFill>
                <a:latin typeface="Libre Franklin Medium"/>
                <a:ea typeface="Libre Franklin Medium"/>
                <a:cs typeface="Libre Franklin Medium"/>
                <a:sym typeface="Libre Franklin Medium"/>
              </a:endParaRPr>
            </a:p>
          </p:txBody>
        </p:sp>
      </p:grpSp>
      <p:grpSp>
        <p:nvGrpSpPr>
          <p:cNvPr id="698" name="Google Shape;698;p32"/>
          <p:cNvGrpSpPr/>
          <p:nvPr/>
        </p:nvGrpSpPr>
        <p:grpSpPr>
          <a:xfrm>
            <a:off x="4780905" y="2280175"/>
            <a:ext cx="628565" cy="628650"/>
            <a:chOff x="6226075" y="3225466"/>
            <a:chExt cx="838200" cy="838200"/>
          </a:xfrm>
        </p:grpSpPr>
        <p:sp>
          <p:nvSpPr>
            <p:cNvPr id="699" name="Google Shape;699;p32"/>
            <p:cNvSpPr/>
            <p:nvPr/>
          </p:nvSpPr>
          <p:spPr>
            <a:xfrm>
              <a:off x="6226075" y="3225466"/>
              <a:ext cx="838200" cy="838200"/>
            </a:xfrm>
            <a:prstGeom prst="roundRect">
              <a:avLst>
                <a:gd fmla="val 16667" name="adj"/>
              </a:avLst>
            </a:prstGeom>
            <a:solidFill>
              <a:srgbClr val="DB782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chemeClr val="lt1"/>
                </a:solidFill>
                <a:latin typeface="Libre Franklin Medium"/>
                <a:ea typeface="Libre Franklin Medium"/>
                <a:cs typeface="Libre Franklin Medium"/>
                <a:sym typeface="Libre Franklin Medium"/>
              </a:endParaRPr>
            </a:p>
          </p:txBody>
        </p:sp>
        <p:grpSp>
          <p:nvGrpSpPr>
            <p:cNvPr id="700" name="Google Shape;700;p32"/>
            <p:cNvGrpSpPr/>
            <p:nvPr/>
          </p:nvGrpSpPr>
          <p:grpSpPr>
            <a:xfrm>
              <a:off x="6482949" y="3448336"/>
              <a:ext cx="324452" cy="406813"/>
              <a:chOff x="5106627" y="2260366"/>
              <a:chExt cx="324452" cy="406813"/>
            </a:xfrm>
          </p:grpSpPr>
          <p:sp>
            <p:nvSpPr>
              <p:cNvPr id="701" name="Google Shape;701;p32"/>
              <p:cNvSpPr/>
              <p:nvPr/>
            </p:nvSpPr>
            <p:spPr>
              <a:xfrm>
                <a:off x="5106627" y="2430079"/>
                <a:ext cx="324452" cy="134772"/>
              </a:xfrm>
              <a:custGeom>
                <a:rect b="b" l="l" r="r" t="t"/>
                <a:pathLst>
                  <a:path extrusionOk="0" h="40" w="98">
                    <a:moveTo>
                      <a:pt x="49" y="16"/>
                    </a:moveTo>
                    <a:cubicBezTo>
                      <a:pt x="26" y="16"/>
                      <a:pt x="7" y="9"/>
                      <a:pt x="2" y="0"/>
                    </a:cubicBezTo>
                    <a:cubicBezTo>
                      <a:pt x="1" y="2"/>
                      <a:pt x="0" y="3"/>
                      <a:pt x="0" y="5"/>
                    </a:cubicBezTo>
                    <a:cubicBezTo>
                      <a:pt x="0" y="20"/>
                      <a:pt x="0" y="20"/>
                      <a:pt x="0" y="20"/>
                    </a:cubicBezTo>
                    <a:cubicBezTo>
                      <a:pt x="0" y="31"/>
                      <a:pt x="22" y="40"/>
                      <a:pt x="49" y="40"/>
                    </a:cubicBezTo>
                    <a:cubicBezTo>
                      <a:pt x="76" y="40"/>
                      <a:pt x="98" y="31"/>
                      <a:pt x="98" y="20"/>
                    </a:cubicBezTo>
                    <a:cubicBezTo>
                      <a:pt x="98" y="5"/>
                      <a:pt x="98" y="5"/>
                      <a:pt x="98" y="5"/>
                    </a:cubicBezTo>
                    <a:cubicBezTo>
                      <a:pt x="98" y="3"/>
                      <a:pt x="97" y="2"/>
                      <a:pt x="96" y="0"/>
                    </a:cubicBezTo>
                    <a:cubicBezTo>
                      <a:pt x="91" y="9"/>
                      <a:pt x="72" y="16"/>
                      <a:pt x="49" y="16"/>
                    </a:cubicBezTo>
                    <a:close/>
                  </a:path>
                </a:pathLst>
              </a:custGeom>
              <a:solidFill>
                <a:schemeClr val="lt1"/>
              </a:solidFill>
              <a:ln>
                <a:noFill/>
              </a:ln>
            </p:spPr>
            <p:txBody>
              <a:bodyPr anchorCtr="0" anchor="t" bIns="45700" lIns="91400" spcFirstLastPara="1" rIns="91400" wrap="square" tIns="45700">
                <a:noAutofit/>
              </a:bodyPr>
              <a:lstStyle/>
              <a:p>
                <a:pPr indent="0" lvl="0" marL="0" marR="0" rtl="0" algn="l">
                  <a:spcBef>
                    <a:spcPts val="0"/>
                  </a:spcBef>
                  <a:spcAft>
                    <a:spcPts val="0"/>
                  </a:spcAft>
                  <a:buNone/>
                </a:pPr>
                <a:r>
                  <a:t/>
                </a:r>
                <a:endParaRPr sz="1350">
                  <a:solidFill>
                    <a:schemeClr val="dk1"/>
                  </a:solidFill>
                  <a:latin typeface="Libre Franklin Medium"/>
                  <a:ea typeface="Libre Franklin Medium"/>
                  <a:cs typeface="Libre Franklin Medium"/>
                  <a:sym typeface="Libre Franklin Medium"/>
                </a:endParaRPr>
              </a:p>
            </p:txBody>
          </p:sp>
          <p:sp>
            <p:nvSpPr>
              <p:cNvPr id="702" name="Google Shape;702;p32"/>
              <p:cNvSpPr/>
              <p:nvPr/>
            </p:nvSpPr>
            <p:spPr>
              <a:xfrm>
                <a:off x="5106627" y="2534902"/>
                <a:ext cx="324452" cy="132277"/>
              </a:xfrm>
              <a:custGeom>
                <a:rect b="b" l="l" r="r" t="t"/>
                <a:pathLst>
                  <a:path extrusionOk="0" h="40" w="98">
                    <a:moveTo>
                      <a:pt x="49" y="15"/>
                    </a:moveTo>
                    <a:cubicBezTo>
                      <a:pt x="26" y="15"/>
                      <a:pt x="7" y="9"/>
                      <a:pt x="2" y="0"/>
                    </a:cubicBezTo>
                    <a:cubicBezTo>
                      <a:pt x="1" y="1"/>
                      <a:pt x="0" y="3"/>
                      <a:pt x="0" y="4"/>
                    </a:cubicBezTo>
                    <a:cubicBezTo>
                      <a:pt x="0" y="19"/>
                      <a:pt x="0" y="19"/>
                      <a:pt x="0" y="19"/>
                    </a:cubicBezTo>
                    <a:cubicBezTo>
                      <a:pt x="0" y="31"/>
                      <a:pt x="22" y="40"/>
                      <a:pt x="49" y="40"/>
                    </a:cubicBezTo>
                    <a:cubicBezTo>
                      <a:pt x="76" y="40"/>
                      <a:pt x="98" y="31"/>
                      <a:pt x="98" y="19"/>
                    </a:cubicBezTo>
                    <a:cubicBezTo>
                      <a:pt x="98" y="4"/>
                      <a:pt x="98" y="4"/>
                      <a:pt x="98" y="4"/>
                    </a:cubicBezTo>
                    <a:cubicBezTo>
                      <a:pt x="98" y="3"/>
                      <a:pt x="97" y="1"/>
                      <a:pt x="96" y="0"/>
                    </a:cubicBezTo>
                    <a:cubicBezTo>
                      <a:pt x="91" y="9"/>
                      <a:pt x="72" y="15"/>
                      <a:pt x="49" y="15"/>
                    </a:cubicBezTo>
                    <a:close/>
                  </a:path>
                </a:pathLst>
              </a:custGeom>
              <a:solidFill>
                <a:schemeClr val="lt1"/>
              </a:solidFill>
              <a:ln>
                <a:noFill/>
              </a:ln>
            </p:spPr>
            <p:txBody>
              <a:bodyPr anchorCtr="0" anchor="t" bIns="45700" lIns="91400" spcFirstLastPara="1" rIns="91400" wrap="square" tIns="45700">
                <a:noAutofit/>
              </a:bodyPr>
              <a:lstStyle/>
              <a:p>
                <a:pPr indent="0" lvl="0" marL="0" marR="0" rtl="0" algn="l">
                  <a:spcBef>
                    <a:spcPts val="0"/>
                  </a:spcBef>
                  <a:spcAft>
                    <a:spcPts val="0"/>
                  </a:spcAft>
                  <a:buNone/>
                </a:pPr>
                <a:r>
                  <a:t/>
                </a:r>
                <a:endParaRPr sz="1350">
                  <a:solidFill>
                    <a:schemeClr val="dk1"/>
                  </a:solidFill>
                  <a:latin typeface="Libre Franklin Medium"/>
                  <a:ea typeface="Libre Franklin Medium"/>
                  <a:cs typeface="Libre Franklin Medium"/>
                  <a:sym typeface="Libre Franklin Medium"/>
                </a:endParaRPr>
              </a:p>
            </p:txBody>
          </p:sp>
          <p:sp>
            <p:nvSpPr>
              <p:cNvPr id="703" name="Google Shape;703;p32"/>
              <p:cNvSpPr/>
              <p:nvPr/>
            </p:nvSpPr>
            <p:spPr>
              <a:xfrm>
                <a:off x="5106627" y="2330248"/>
                <a:ext cx="324452" cy="137269"/>
              </a:xfrm>
              <a:custGeom>
                <a:rect b="b" l="l" r="r" t="t"/>
                <a:pathLst>
                  <a:path extrusionOk="0" h="41" w="98">
                    <a:moveTo>
                      <a:pt x="96" y="0"/>
                    </a:moveTo>
                    <a:cubicBezTo>
                      <a:pt x="95" y="9"/>
                      <a:pt x="75" y="15"/>
                      <a:pt x="49" y="15"/>
                    </a:cubicBezTo>
                    <a:cubicBezTo>
                      <a:pt x="24" y="15"/>
                      <a:pt x="3" y="9"/>
                      <a:pt x="2" y="0"/>
                    </a:cubicBezTo>
                    <a:cubicBezTo>
                      <a:pt x="1" y="2"/>
                      <a:pt x="0" y="3"/>
                      <a:pt x="0" y="5"/>
                    </a:cubicBezTo>
                    <a:cubicBezTo>
                      <a:pt x="0" y="20"/>
                      <a:pt x="0" y="20"/>
                      <a:pt x="0" y="20"/>
                    </a:cubicBezTo>
                    <a:cubicBezTo>
                      <a:pt x="0" y="31"/>
                      <a:pt x="22" y="41"/>
                      <a:pt x="49" y="41"/>
                    </a:cubicBezTo>
                    <a:cubicBezTo>
                      <a:pt x="76" y="41"/>
                      <a:pt x="98" y="31"/>
                      <a:pt x="98" y="20"/>
                    </a:cubicBezTo>
                    <a:cubicBezTo>
                      <a:pt x="98" y="5"/>
                      <a:pt x="98" y="5"/>
                      <a:pt x="98" y="5"/>
                    </a:cubicBezTo>
                    <a:cubicBezTo>
                      <a:pt x="98" y="3"/>
                      <a:pt x="97" y="2"/>
                      <a:pt x="96" y="0"/>
                    </a:cubicBezTo>
                    <a:close/>
                  </a:path>
                </a:pathLst>
              </a:custGeom>
              <a:solidFill>
                <a:schemeClr val="lt1"/>
              </a:solidFill>
              <a:ln>
                <a:noFill/>
              </a:ln>
            </p:spPr>
            <p:txBody>
              <a:bodyPr anchorCtr="0" anchor="t" bIns="45700" lIns="91400" spcFirstLastPara="1" rIns="91400" wrap="square" tIns="45700">
                <a:noAutofit/>
              </a:bodyPr>
              <a:lstStyle/>
              <a:p>
                <a:pPr indent="0" lvl="0" marL="0" marR="0" rtl="0" algn="l">
                  <a:spcBef>
                    <a:spcPts val="0"/>
                  </a:spcBef>
                  <a:spcAft>
                    <a:spcPts val="0"/>
                  </a:spcAft>
                  <a:buNone/>
                </a:pPr>
                <a:r>
                  <a:t/>
                </a:r>
                <a:endParaRPr sz="1350">
                  <a:solidFill>
                    <a:schemeClr val="dk1"/>
                  </a:solidFill>
                  <a:latin typeface="Libre Franklin Medium"/>
                  <a:ea typeface="Libre Franklin Medium"/>
                  <a:cs typeface="Libre Franklin Medium"/>
                  <a:sym typeface="Libre Franklin Medium"/>
                </a:endParaRPr>
              </a:p>
            </p:txBody>
          </p:sp>
          <p:sp>
            <p:nvSpPr>
              <p:cNvPr id="704" name="Google Shape;704;p32"/>
              <p:cNvSpPr/>
              <p:nvPr/>
            </p:nvSpPr>
            <p:spPr>
              <a:xfrm>
                <a:off x="5111618" y="2260366"/>
                <a:ext cx="316965" cy="107319"/>
              </a:xfrm>
              <a:prstGeom prst="ellipse">
                <a:avLst/>
              </a:prstGeom>
              <a:solidFill>
                <a:schemeClr val="lt1"/>
              </a:solidFill>
              <a:ln>
                <a:noFill/>
              </a:ln>
            </p:spPr>
            <p:txBody>
              <a:bodyPr anchorCtr="0" anchor="t" bIns="45700" lIns="91400" spcFirstLastPara="1" rIns="91400" wrap="square" tIns="45700">
                <a:noAutofit/>
              </a:bodyPr>
              <a:lstStyle/>
              <a:p>
                <a:pPr indent="0" lvl="0" marL="0" marR="0" rtl="0" algn="l">
                  <a:spcBef>
                    <a:spcPts val="0"/>
                  </a:spcBef>
                  <a:spcAft>
                    <a:spcPts val="0"/>
                  </a:spcAft>
                  <a:buNone/>
                </a:pPr>
                <a:r>
                  <a:t/>
                </a:r>
                <a:endParaRPr sz="1350">
                  <a:solidFill>
                    <a:schemeClr val="dk1"/>
                  </a:solidFill>
                  <a:latin typeface="Libre Franklin Medium"/>
                  <a:ea typeface="Libre Franklin Medium"/>
                  <a:cs typeface="Libre Franklin Medium"/>
                  <a:sym typeface="Libre Franklin Medium"/>
                </a:endParaRPr>
              </a:p>
            </p:txBody>
          </p:sp>
        </p:grpSp>
      </p:grpSp>
      <p:grpSp>
        <p:nvGrpSpPr>
          <p:cNvPr id="705" name="Google Shape;705;p32"/>
          <p:cNvGrpSpPr/>
          <p:nvPr/>
        </p:nvGrpSpPr>
        <p:grpSpPr>
          <a:xfrm>
            <a:off x="4780905" y="3426821"/>
            <a:ext cx="628565" cy="628650"/>
            <a:chOff x="8799095" y="3225466"/>
            <a:chExt cx="838200" cy="838200"/>
          </a:xfrm>
        </p:grpSpPr>
        <p:sp>
          <p:nvSpPr>
            <p:cNvPr id="706" name="Google Shape;706;p32"/>
            <p:cNvSpPr/>
            <p:nvPr/>
          </p:nvSpPr>
          <p:spPr>
            <a:xfrm>
              <a:off x="8799095" y="3225466"/>
              <a:ext cx="838200" cy="838200"/>
            </a:xfrm>
            <a:prstGeom prst="roundRect">
              <a:avLst>
                <a:gd fmla="val 16667" name="adj"/>
              </a:avLst>
            </a:prstGeom>
            <a:solidFill>
              <a:srgbClr val="DB782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chemeClr val="lt1"/>
                </a:solidFill>
                <a:latin typeface="Libre Franklin Medium"/>
                <a:ea typeface="Libre Franklin Medium"/>
                <a:cs typeface="Libre Franklin Medium"/>
                <a:sym typeface="Libre Franklin Medium"/>
              </a:endParaRPr>
            </a:p>
          </p:txBody>
        </p:sp>
        <p:grpSp>
          <p:nvGrpSpPr>
            <p:cNvPr id="707" name="Google Shape;707;p32"/>
            <p:cNvGrpSpPr/>
            <p:nvPr/>
          </p:nvGrpSpPr>
          <p:grpSpPr>
            <a:xfrm>
              <a:off x="9018533" y="3535999"/>
              <a:ext cx="399324" cy="217134"/>
              <a:chOff x="7682273" y="3211260"/>
              <a:chExt cx="399324" cy="217134"/>
            </a:xfrm>
          </p:grpSpPr>
          <p:sp>
            <p:nvSpPr>
              <p:cNvPr id="708" name="Google Shape;708;p32"/>
              <p:cNvSpPr/>
              <p:nvPr/>
            </p:nvSpPr>
            <p:spPr>
              <a:xfrm>
                <a:off x="7682273" y="3211260"/>
                <a:ext cx="289511" cy="217134"/>
              </a:xfrm>
              <a:custGeom>
                <a:rect b="b" l="l" r="r" t="t"/>
                <a:pathLst>
                  <a:path extrusionOk="0" h="65" w="87">
                    <a:moveTo>
                      <a:pt x="26" y="23"/>
                    </a:moveTo>
                    <a:cubicBezTo>
                      <a:pt x="26" y="33"/>
                      <a:pt x="26" y="33"/>
                      <a:pt x="26" y="33"/>
                    </a:cubicBezTo>
                    <a:cubicBezTo>
                      <a:pt x="6" y="33"/>
                      <a:pt x="7" y="17"/>
                      <a:pt x="7" y="17"/>
                    </a:cubicBezTo>
                    <a:cubicBezTo>
                      <a:pt x="7" y="0"/>
                      <a:pt x="7" y="0"/>
                      <a:pt x="7" y="0"/>
                    </a:cubicBezTo>
                    <a:cubicBezTo>
                      <a:pt x="0" y="0"/>
                      <a:pt x="0" y="0"/>
                      <a:pt x="0" y="0"/>
                    </a:cubicBezTo>
                    <a:cubicBezTo>
                      <a:pt x="0" y="17"/>
                      <a:pt x="0" y="17"/>
                      <a:pt x="0" y="17"/>
                    </a:cubicBezTo>
                    <a:cubicBezTo>
                      <a:pt x="0" y="43"/>
                      <a:pt x="26" y="42"/>
                      <a:pt x="26" y="42"/>
                    </a:cubicBezTo>
                    <a:cubicBezTo>
                      <a:pt x="26" y="42"/>
                      <a:pt x="26" y="42"/>
                      <a:pt x="26" y="42"/>
                    </a:cubicBezTo>
                    <a:cubicBezTo>
                      <a:pt x="26" y="49"/>
                      <a:pt x="26" y="49"/>
                      <a:pt x="26" y="49"/>
                    </a:cubicBezTo>
                    <a:cubicBezTo>
                      <a:pt x="26" y="49"/>
                      <a:pt x="25" y="65"/>
                      <a:pt x="41" y="65"/>
                    </a:cubicBezTo>
                    <a:cubicBezTo>
                      <a:pt x="60" y="65"/>
                      <a:pt x="87" y="65"/>
                      <a:pt x="87" y="65"/>
                    </a:cubicBezTo>
                    <a:cubicBezTo>
                      <a:pt x="87" y="9"/>
                      <a:pt x="87" y="9"/>
                      <a:pt x="87" y="9"/>
                    </a:cubicBezTo>
                    <a:cubicBezTo>
                      <a:pt x="87" y="9"/>
                      <a:pt x="60" y="9"/>
                      <a:pt x="40" y="9"/>
                    </a:cubicBezTo>
                    <a:cubicBezTo>
                      <a:pt x="25" y="9"/>
                      <a:pt x="26" y="23"/>
                      <a:pt x="26" y="23"/>
                    </a:cubicBezTo>
                    <a:close/>
                    <a:moveTo>
                      <a:pt x="73" y="19"/>
                    </a:moveTo>
                    <a:cubicBezTo>
                      <a:pt x="80" y="19"/>
                      <a:pt x="80" y="19"/>
                      <a:pt x="80" y="19"/>
                    </a:cubicBezTo>
                    <a:cubicBezTo>
                      <a:pt x="80" y="56"/>
                      <a:pt x="80" y="56"/>
                      <a:pt x="80" y="56"/>
                    </a:cubicBezTo>
                    <a:cubicBezTo>
                      <a:pt x="73" y="56"/>
                      <a:pt x="73" y="56"/>
                      <a:pt x="73" y="56"/>
                    </a:cubicBezTo>
                    <a:lnTo>
                      <a:pt x="73" y="19"/>
                    </a:lnTo>
                    <a:close/>
                  </a:path>
                </a:pathLst>
              </a:custGeom>
              <a:solidFill>
                <a:schemeClr val="lt1"/>
              </a:solidFill>
              <a:ln>
                <a:noFill/>
              </a:ln>
            </p:spPr>
            <p:txBody>
              <a:bodyPr anchorCtr="0" anchor="t" bIns="45700" lIns="91400" spcFirstLastPara="1" rIns="91400" wrap="square" tIns="45700">
                <a:noAutofit/>
              </a:bodyPr>
              <a:lstStyle/>
              <a:p>
                <a:pPr indent="0" lvl="0" marL="0" marR="0" rtl="0" algn="l">
                  <a:spcBef>
                    <a:spcPts val="0"/>
                  </a:spcBef>
                  <a:spcAft>
                    <a:spcPts val="0"/>
                  </a:spcAft>
                  <a:buNone/>
                </a:pPr>
                <a:r>
                  <a:t/>
                </a:r>
                <a:endParaRPr sz="1350">
                  <a:solidFill>
                    <a:schemeClr val="dk1"/>
                  </a:solidFill>
                  <a:latin typeface="Libre Franklin Medium"/>
                  <a:ea typeface="Libre Franklin Medium"/>
                  <a:cs typeface="Libre Franklin Medium"/>
                  <a:sym typeface="Libre Franklin Medium"/>
                </a:endParaRPr>
              </a:p>
            </p:txBody>
          </p:sp>
          <p:sp>
            <p:nvSpPr>
              <p:cNvPr id="709" name="Google Shape;709;p32"/>
              <p:cNvSpPr/>
              <p:nvPr/>
            </p:nvSpPr>
            <p:spPr>
              <a:xfrm>
                <a:off x="7981766" y="3368493"/>
                <a:ext cx="99831" cy="32446"/>
              </a:xfrm>
              <a:custGeom>
                <a:rect b="b" l="l" r="r" t="t"/>
                <a:pathLst>
                  <a:path extrusionOk="0" h="10" w="30">
                    <a:moveTo>
                      <a:pt x="0" y="10"/>
                    </a:moveTo>
                    <a:cubicBezTo>
                      <a:pt x="30" y="10"/>
                      <a:pt x="30" y="10"/>
                      <a:pt x="30" y="10"/>
                    </a:cubicBezTo>
                    <a:cubicBezTo>
                      <a:pt x="30" y="0"/>
                      <a:pt x="30" y="0"/>
                      <a:pt x="30" y="0"/>
                    </a:cubicBezTo>
                    <a:cubicBezTo>
                      <a:pt x="0" y="0"/>
                      <a:pt x="0" y="0"/>
                      <a:pt x="0" y="0"/>
                    </a:cubicBezTo>
                    <a:lnTo>
                      <a:pt x="0" y="10"/>
                    </a:lnTo>
                    <a:close/>
                    <a:moveTo>
                      <a:pt x="25" y="2"/>
                    </a:moveTo>
                    <a:cubicBezTo>
                      <a:pt x="27" y="2"/>
                      <a:pt x="28" y="4"/>
                      <a:pt x="28" y="5"/>
                    </a:cubicBezTo>
                    <a:cubicBezTo>
                      <a:pt x="28" y="7"/>
                      <a:pt x="27" y="8"/>
                      <a:pt x="25" y="8"/>
                    </a:cubicBezTo>
                    <a:cubicBezTo>
                      <a:pt x="23" y="8"/>
                      <a:pt x="22" y="7"/>
                      <a:pt x="22" y="5"/>
                    </a:cubicBezTo>
                    <a:cubicBezTo>
                      <a:pt x="22" y="4"/>
                      <a:pt x="23" y="2"/>
                      <a:pt x="25" y="2"/>
                    </a:cubicBezTo>
                    <a:close/>
                  </a:path>
                </a:pathLst>
              </a:custGeom>
              <a:solidFill>
                <a:schemeClr val="lt1"/>
              </a:solidFill>
              <a:ln>
                <a:noFill/>
              </a:ln>
            </p:spPr>
            <p:txBody>
              <a:bodyPr anchorCtr="0" anchor="t" bIns="45700" lIns="91400" spcFirstLastPara="1" rIns="91400" wrap="square" tIns="45700">
                <a:noAutofit/>
              </a:bodyPr>
              <a:lstStyle/>
              <a:p>
                <a:pPr indent="0" lvl="0" marL="0" marR="0" rtl="0" algn="l">
                  <a:spcBef>
                    <a:spcPts val="0"/>
                  </a:spcBef>
                  <a:spcAft>
                    <a:spcPts val="0"/>
                  </a:spcAft>
                  <a:buNone/>
                </a:pPr>
                <a:r>
                  <a:t/>
                </a:r>
                <a:endParaRPr sz="1350">
                  <a:solidFill>
                    <a:schemeClr val="dk1"/>
                  </a:solidFill>
                  <a:latin typeface="Libre Franklin Medium"/>
                  <a:ea typeface="Libre Franklin Medium"/>
                  <a:cs typeface="Libre Franklin Medium"/>
                  <a:sym typeface="Libre Franklin Medium"/>
                </a:endParaRPr>
              </a:p>
            </p:txBody>
          </p:sp>
          <p:sp>
            <p:nvSpPr>
              <p:cNvPr id="710" name="Google Shape;710;p32"/>
              <p:cNvSpPr/>
              <p:nvPr/>
            </p:nvSpPr>
            <p:spPr>
              <a:xfrm>
                <a:off x="7981766" y="3276150"/>
                <a:ext cx="99831" cy="32446"/>
              </a:xfrm>
              <a:custGeom>
                <a:rect b="b" l="l" r="r" t="t"/>
                <a:pathLst>
                  <a:path extrusionOk="0" h="10" w="30">
                    <a:moveTo>
                      <a:pt x="0" y="0"/>
                    </a:moveTo>
                    <a:cubicBezTo>
                      <a:pt x="0" y="10"/>
                      <a:pt x="0" y="10"/>
                      <a:pt x="0" y="10"/>
                    </a:cubicBezTo>
                    <a:cubicBezTo>
                      <a:pt x="30" y="10"/>
                      <a:pt x="30" y="10"/>
                      <a:pt x="30" y="10"/>
                    </a:cubicBezTo>
                    <a:cubicBezTo>
                      <a:pt x="30" y="0"/>
                      <a:pt x="30" y="0"/>
                      <a:pt x="30" y="0"/>
                    </a:cubicBezTo>
                    <a:lnTo>
                      <a:pt x="0" y="0"/>
                    </a:lnTo>
                    <a:close/>
                    <a:moveTo>
                      <a:pt x="25" y="8"/>
                    </a:moveTo>
                    <a:cubicBezTo>
                      <a:pt x="23" y="8"/>
                      <a:pt x="22" y="7"/>
                      <a:pt x="22" y="5"/>
                    </a:cubicBezTo>
                    <a:cubicBezTo>
                      <a:pt x="22" y="4"/>
                      <a:pt x="23" y="3"/>
                      <a:pt x="25" y="3"/>
                    </a:cubicBezTo>
                    <a:cubicBezTo>
                      <a:pt x="27" y="3"/>
                      <a:pt x="28" y="4"/>
                      <a:pt x="28" y="5"/>
                    </a:cubicBezTo>
                    <a:cubicBezTo>
                      <a:pt x="28" y="7"/>
                      <a:pt x="27" y="8"/>
                      <a:pt x="25" y="8"/>
                    </a:cubicBezTo>
                    <a:close/>
                  </a:path>
                </a:pathLst>
              </a:custGeom>
              <a:solidFill>
                <a:schemeClr val="lt1"/>
              </a:solidFill>
              <a:ln>
                <a:noFill/>
              </a:ln>
            </p:spPr>
            <p:txBody>
              <a:bodyPr anchorCtr="0" anchor="t" bIns="45700" lIns="91400" spcFirstLastPara="1" rIns="91400" wrap="square" tIns="45700">
                <a:noAutofit/>
              </a:bodyPr>
              <a:lstStyle/>
              <a:p>
                <a:pPr indent="0" lvl="0" marL="0" marR="0" rtl="0" algn="l">
                  <a:spcBef>
                    <a:spcPts val="0"/>
                  </a:spcBef>
                  <a:spcAft>
                    <a:spcPts val="0"/>
                  </a:spcAft>
                  <a:buNone/>
                </a:pPr>
                <a:r>
                  <a:t/>
                </a:r>
                <a:endParaRPr sz="1350">
                  <a:solidFill>
                    <a:schemeClr val="dk1"/>
                  </a:solidFill>
                  <a:latin typeface="Libre Franklin Medium"/>
                  <a:ea typeface="Libre Franklin Medium"/>
                  <a:cs typeface="Libre Franklin Medium"/>
                  <a:sym typeface="Libre Franklin Medium"/>
                </a:endParaRPr>
              </a:p>
            </p:txBody>
          </p:sp>
        </p:grpSp>
      </p:grpSp>
      <p:grpSp>
        <p:nvGrpSpPr>
          <p:cNvPr id="711" name="Google Shape;711;p32"/>
          <p:cNvGrpSpPr/>
          <p:nvPr/>
        </p:nvGrpSpPr>
        <p:grpSpPr>
          <a:xfrm>
            <a:off x="1601117" y="1133530"/>
            <a:ext cx="628565" cy="628650"/>
            <a:chOff x="3693695" y="1876644"/>
            <a:chExt cx="838200" cy="838200"/>
          </a:xfrm>
        </p:grpSpPr>
        <p:sp>
          <p:nvSpPr>
            <p:cNvPr id="712" name="Google Shape;712;p32"/>
            <p:cNvSpPr/>
            <p:nvPr/>
          </p:nvSpPr>
          <p:spPr>
            <a:xfrm>
              <a:off x="3693695" y="1876644"/>
              <a:ext cx="838200" cy="838200"/>
            </a:xfrm>
            <a:prstGeom prst="roundRect">
              <a:avLst>
                <a:gd fmla="val 16667" name="adj"/>
              </a:avLst>
            </a:prstGeom>
            <a:solidFill>
              <a:srgbClr val="DB782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chemeClr val="lt1"/>
                </a:solidFill>
                <a:latin typeface="Libre Franklin Medium"/>
                <a:ea typeface="Libre Franklin Medium"/>
                <a:cs typeface="Libre Franklin Medium"/>
                <a:sym typeface="Libre Franklin Medium"/>
              </a:endParaRPr>
            </a:p>
          </p:txBody>
        </p:sp>
        <p:grpSp>
          <p:nvGrpSpPr>
            <p:cNvPr id="713" name="Google Shape;713;p32"/>
            <p:cNvGrpSpPr/>
            <p:nvPr/>
          </p:nvGrpSpPr>
          <p:grpSpPr>
            <a:xfrm>
              <a:off x="3898158" y="2053653"/>
              <a:ext cx="429274" cy="484183"/>
              <a:chOff x="5513440" y="1766202"/>
              <a:chExt cx="429274" cy="484183"/>
            </a:xfrm>
          </p:grpSpPr>
          <p:sp>
            <p:nvSpPr>
              <p:cNvPr id="714" name="Google Shape;714;p32"/>
              <p:cNvSpPr/>
              <p:nvPr/>
            </p:nvSpPr>
            <p:spPr>
              <a:xfrm>
                <a:off x="5513440" y="1766202"/>
                <a:ext cx="429274" cy="87353"/>
              </a:xfrm>
              <a:custGeom>
                <a:rect b="b" l="l" r="r" t="t"/>
                <a:pathLst>
                  <a:path extrusionOk="0" h="26" w="129">
                    <a:moveTo>
                      <a:pt x="68" y="8"/>
                    </a:moveTo>
                    <a:cubicBezTo>
                      <a:pt x="68" y="4"/>
                      <a:pt x="68" y="4"/>
                      <a:pt x="68" y="4"/>
                    </a:cubicBezTo>
                    <a:cubicBezTo>
                      <a:pt x="68" y="2"/>
                      <a:pt x="66" y="0"/>
                      <a:pt x="64" y="0"/>
                    </a:cubicBezTo>
                    <a:cubicBezTo>
                      <a:pt x="63" y="0"/>
                      <a:pt x="61" y="2"/>
                      <a:pt x="61" y="4"/>
                    </a:cubicBezTo>
                    <a:cubicBezTo>
                      <a:pt x="61" y="8"/>
                      <a:pt x="61" y="8"/>
                      <a:pt x="61" y="8"/>
                    </a:cubicBezTo>
                    <a:cubicBezTo>
                      <a:pt x="0" y="8"/>
                      <a:pt x="0" y="8"/>
                      <a:pt x="0" y="8"/>
                    </a:cubicBezTo>
                    <a:cubicBezTo>
                      <a:pt x="0" y="26"/>
                      <a:pt x="0" y="26"/>
                      <a:pt x="0" y="26"/>
                    </a:cubicBezTo>
                    <a:cubicBezTo>
                      <a:pt x="129" y="26"/>
                      <a:pt x="129" y="26"/>
                      <a:pt x="129" y="26"/>
                    </a:cubicBezTo>
                    <a:cubicBezTo>
                      <a:pt x="129" y="8"/>
                      <a:pt x="129" y="8"/>
                      <a:pt x="129" y="8"/>
                    </a:cubicBezTo>
                    <a:lnTo>
                      <a:pt x="68" y="8"/>
                    </a:lnTo>
                    <a:close/>
                  </a:path>
                </a:pathLst>
              </a:custGeom>
              <a:solidFill>
                <a:schemeClr val="lt1"/>
              </a:solidFill>
              <a:ln>
                <a:noFill/>
              </a:ln>
            </p:spPr>
            <p:txBody>
              <a:bodyPr anchorCtr="0" anchor="t" bIns="45700" lIns="91400" spcFirstLastPara="1" rIns="91400" wrap="square" tIns="45700">
                <a:noAutofit/>
              </a:bodyPr>
              <a:lstStyle/>
              <a:p>
                <a:pPr indent="0" lvl="0" marL="0" marR="0" rtl="0" algn="l">
                  <a:spcBef>
                    <a:spcPts val="0"/>
                  </a:spcBef>
                  <a:spcAft>
                    <a:spcPts val="0"/>
                  </a:spcAft>
                  <a:buNone/>
                </a:pPr>
                <a:r>
                  <a:t/>
                </a:r>
                <a:endParaRPr sz="1350">
                  <a:solidFill>
                    <a:schemeClr val="dk1"/>
                  </a:solidFill>
                  <a:latin typeface="Libre Franklin Medium"/>
                  <a:ea typeface="Libre Franklin Medium"/>
                  <a:cs typeface="Libre Franklin Medium"/>
                  <a:sym typeface="Libre Franklin Medium"/>
                </a:endParaRPr>
              </a:p>
            </p:txBody>
          </p:sp>
          <p:sp>
            <p:nvSpPr>
              <p:cNvPr id="715" name="Google Shape;715;p32"/>
              <p:cNvSpPr/>
              <p:nvPr/>
            </p:nvSpPr>
            <p:spPr>
              <a:xfrm>
                <a:off x="5550876" y="1873521"/>
                <a:ext cx="356897" cy="376864"/>
              </a:xfrm>
              <a:custGeom>
                <a:rect b="b" l="l" r="r" t="t"/>
                <a:pathLst>
                  <a:path extrusionOk="0" h="151" w="143">
                    <a:moveTo>
                      <a:pt x="143" y="95"/>
                    </a:moveTo>
                    <a:lnTo>
                      <a:pt x="143" y="0"/>
                    </a:lnTo>
                    <a:lnTo>
                      <a:pt x="0" y="0"/>
                    </a:lnTo>
                    <a:lnTo>
                      <a:pt x="0" y="95"/>
                    </a:lnTo>
                    <a:lnTo>
                      <a:pt x="63" y="95"/>
                    </a:lnTo>
                    <a:lnTo>
                      <a:pt x="63" y="125"/>
                    </a:lnTo>
                    <a:lnTo>
                      <a:pt x="45" y="125"/>
                    </a:lnTo>
                    <a:lnTo>
                      <a:pt x="45" y="121"/>
                    </a:lnTo>
                    <a:lnTo>
                      <a:pt x="37" y="121"/>
                    </a:lnTo>
                    <a:lnTo>
                      <a:pt x="25" y="151"/>
                    </a:lnTo>
                    <a:lnTo>
                      <a:pt x="33" y="151"/>
                    </a:lnTo>
                    <a:lnTo>
                      <a:pt x="40" y="137"/>
                    </a:lnTo>
                    <a:lnTo>
                      <a:pt x="104" y="137"/>
                    </a:lnTo>
                    <a:lnTo>
                      <a:pt x="109" y="151"/>
                    </a:lnTo>
                    <a:lnTo>
                      <a:pt x="119" y="151"/>
                    </a:lnTo>
                    <a:lnTo>
                      <a:pt x="107" y="121"/>
                    </a:lnTo>
                    <a:lnTo>
                      <a:pt x="97" y="121"/>
                    </a:lnTo>
                    <a:lnTo>
                      <a:pt x="97" y="125"/>
                    </a:lnTo>
                    <a:lnTo>
                      <a:pt x="80" y="125"/>
                    </a:lnTo>
                    <a:lnTo>
                      <a:pt x="80" y="95"/>
                    </a:lnTo>
                    <a:lnTo>
                      <a:pt x="143" y="95"/>
                    </a:lnTo>
                    <a:close/>
                    <a:moveTo>
                      <a:pt x="92" y="28"/>
                    </a:moveTo>
                    <a:lnTo>
                      <a:pt x="133" y="28"/>
                    </a:lnTo>
                    <a:lnTo>
                      <a:pt x="133" y="37"/>
                    </a:lnTo>
                    <a:lnTo>
                      <a:pt x="92" y="37"/>
                    </a:lnTo>
                    <a:lnTo>
                      <a:pt x="92" y="28"/>
                    </a:lnTo>
                    <a:close/>
                    <a:moveTo>
                      <a:pt x="92" y="46"/>
                    </a:moveTo>
                    <a:lnTo>
                      <a:pt x="133" y="46"/>
                    </a:lnTo>
                    <a:lnTo>
                      <a:pt x="133" y="56"/>
                    </a:lnTo>
                    <a:lnTo>
                      <a:pt x="92" y="56"/>
                    </a:lnTo>
                    <a:lnTo>
                      <a:pt x="92" y="46"/>
                    </a:lnTo>
                    <a:close/>
                    <a:moveTo>
                      <a:pt x="92" y="63"/>
                    </a:moveTo>
                    <a:lnTo>
                      <a:pt x="133" y="63"/>
                    </a:lnTo>
                    <a:lnTo>
                      <a:pt x="133" y="74"/>
                    </a:lnTo>
                    <a:lnTo>
                      <a:pt x="92" y="74"/>
                    </a:lnTo>
                    <a:lnTo>
                      <a:pt x="92" y="63"/>
                    </a:lnTo>
                    <a:close/>
                    <a:moveTo>
                      <a:pt x="8" y="75"/>
                    </a:moveTo>
                    <a:lnTo>
                      <a:pt x="8" y="24"/>
                    </a:lnTo>
                    <a:lnTo>
                      <a:pt x="83" y="24"/>
                    </a:lnTo>
                    <a:lnTo>
                      <a:pt x="83" y="75"/>
                    </a:lnTo>
                    <a:lnTo>
                      <a:pt x="8" y="75"/>
                    </a:lnTo>
                    <a:close/>
                  </a:path>
                </a:pathLst>
              </a:custGeom>
              <a:solidFill>
                <a:schemeClr val="lt1"/>
              </a:solidFill>
              <a:ln>
                <a:noFill/>
              </a:ln>
            </p:spPr>
            <p:txBody>
              <a:bodyPr anchorCtr="0" anchor="t" bIns="45700" lIns="91400" spcFirstLastPara="1" rIns="91400" wrap="square" tIns="45700">
                <a:noAutofit/>
              </a:bodyPr>
              <a:lstStyle/>
              <a:p>
                <a:pPr indent="0" lvl="0" marL="0" marR="0" rtl="0" algn="l">
                  <a:spcBef>
                    <a:spcPts val="0"/>
                  </a:spcBef>
                  <a:spcAft>
                    <a:spcPts val="0"/>
                  </a:spcAft>
                  <a:buNone/>
                </a:pPr>
                <a:r>
                  <a:t/>
                </a:r>
                <a:endParaRPr sz="1350">
                  <a:solidFill>
                    <a:schemeClr val="dk1"/>
                  </a:solidFill>
                  <a:latin typeface="Libre Franklin Medium"/>
                  <a:ea typeface="Libre Franklin Medium"/>
                  <a:cs typeface="Libre Franklin Medium"/>
                  <a:sym typeface="Libre Franklin Medium"/>
                </a:endParaRPr>
              </a:p>
            </p:txBody>
          </p:sp>
          <p:sp>
            <p:nvSpPr>
              <p:cNvPr id="716" name="Google Shape;716;p32"/>
              <p:cNvSpPr/>
              <p:nvPr/>
            </p:nvSpPr>
            <p:spPr>
              <a:xfrm>
                <a:off x="5578330" y="1945898"/>
                <a:ext cx="174705" cy="102328"/>
              </a:xfrm>
              <a:custGeom>
                <a:rect b="b" l="l" r="r" t="t"/>
                <a:pathLst>
                  <a:path extrusionOk="0" h="41" w="70">
                    <a:moveTo>
                      <a:pt x="58" y="12"/>
                    </a:moveTo>
                    <a:lnTo>
                      <a:pt x="54" y="20"/>
                    </a:lnTo>
                    <a:lnTo>
                      <a:pt x="48" y="16"/>
                    </a:lnTo>
                    <a:lnTo>
                      <a:pt x="48" y="16"/>
                    </a:lnTo>
                    <a:lnTo>
                      <a:pt x="34" y="8"/>
                    </a:lnTo>
                    <a:lnTo>
                      <a:pt x="32" y="12"/>
                    </a:lnTo>
                    <a:lnTo>
                      <a:pt x="28" y="20"/>
                    </a:lnTo>
                    <a:lnTo>
                      <a:pt x="16" y="12"/>
                    </a:lnTo>
                    <a:lnTo>
                      <a:pt x="12" y="17"/>
                    </a:lnTo>
                    <a:lnTo>
                      <a:pt x="12" y="17"/>
                    </a:lnTo>
                    <a:lnTo>
                      <a:pt x="0" y="37"/>
                    </a:lnTo>
                    <a:lnTo>
                      <a:pt x="5" y="41"/>
                    </a:lnTo>
                    <a:lnTo>
                      <a:pt x="17" y="21"/>
                    </a:lnTo>
                    <a:lnTo>
                      <a:pt x="24" y="25"/>
                    </a:lnTo>
                    <a:lnTo>
                      <a:pt x="24" y="25"/>
                    </a:lnTo>
                    <a:lnTo>
                      <a:pt x="30" y="29"/>
                    </a:lnTo>
                    <a:lnTo>
                      <a:pt x="37" y="17"/>
                    </a:lnTo>
                    <a:lnTo>
                      <a:pt x="42" y="21"/>
                    </a:lnTo>
                    <a:lnTo>
                      <a:pt x="42" y="21"/>
                    </a:lnTo>
                    <a:lnTo>
                      <a:pt x="56" y="28"/>
                    </a:lnTo>
                    <a:lnTo>
                      <a:pt x="57" y="28"/>
                    </a:lnTo>
                    <a:lnTo>
                      <a:pt x="57" y="28"/>
                    </a:lnTo>
                    <a:lnTo>
                      <a:pt x="64" y="17"/>
                    </a:lnTo>
                    <a:lnTo>
                      <a:pt x="64" y="17"/>
                    </a:lnTo>
                    <a:lnTo>
                      <a:pt x="70" y="4"/>
                    </a:lnTo>
                    <a:lnTo>
                      <a:pt x="65" y="0"/>
                    </a:lnTo>
                    <a:lnTo>
                      <a:pt x="58" y="12"/>
                    </a:lnTo>
                    <a:close/>
                  </a:path>
                </a:pathLst>
              </a:custGeom>
              <a:solidFill>
                <a:schemeClr val="lt1"/>
              </a:solidFill>
              <a:ln>
                <a:noFill/>
              </a:ln>
            </p:spPr>
            <p:txBody>
              <a:bodyPr anchorCtr="0" anchor="t" bIns="45700" lIns="91400" spcFirstLastPara="1" rIns="91400" wrap="square" tIns="45700">
                <a:noAutofit/>
              </a:bodyPr>
              <a:lstStyle/>
              <a:p>
                <a:pPr indent="0" lvl="0" marL="0" marR="0" rtl="0" algn="l">
                  <a:spcBef>
                    <a:spcPts val="0"/>
                  </a:spcBef>
                  <a:spcAft>
                    <a:spcPts val="0"/>
                  </a:spcAft>
                  <a:buNone/>
                </a:pPr>
                <a:r>
                  <a:t/>
                </a:r>
                <a:endParaRPr sz="1350">
                  <a:solidFill>
                    <a:schemeClr val="dk1"/>
                  </a:solidFill>
                  <a:latin typeface="Libre Franklin Medium"/>
                  <a:ea typeface="Libre Franklin Medium"/>
                  <a:cs typeface="Libre Franklin Medium"/>
                  <a:sym typeface="Libre Franklin Medium"/>
                </a:endParaRPr>
              </a:p>
            </p:txBody>
          </p:sp>
        </p:grpSp>
      </p:grpSp>
      <p:sp>
        <p:nvSpPr>
          <p:cNvPr id="717" name="Google Shape;717;p32"/>
          <p:cNvSpPr txBox="1"/>
          <p:nvPr/>
        </p:nvSpPr>
        <p:spPr>
          <a:xfrm>
            <a:off x="2358812" y="1124397"/>
            <a:ext cx="649192" cy="300070"/>
          </a:xfrm>
          <a:prstGeom prst="rect">
            <a:avLst/>
          </a:prstGeom>
          <a:noFill/>
          <a:ln>
            <a:noFill/>
          </a:ln>
        </p:spPr>
        <p:txBody>
          <a:bodyPr anchorCtr="0" anchor="t" bIns="34275" lIns="68550" spcFirstLastPara="1" rIns="68550" wrap="square" tIns="34275">
            <a:noAutofit/>
          </a:bodyPr>
          <a:lstStyle/>
          <a:p>
            <a:pPr indent="0" lvl="0" marL="0" marR="0" rtl="0" algn="l">
              <a:spcBef>
                <a:spcPts val="0"/>
              </a:spcBef>
              <a:spcAft>
                <a:spcPts val="0"/>
              </a:spcAft>
              <a:buNone/>
            </a:pPr>
            <a:r>
              <a:rPr b="1" lang="tr-TR" sz="1500">
                <a:solidFill>
                  <a:srgbClr val="333333"/>
                </a:solidFill>
                <a:latin typeface="Libre Franklin Medium"/>
                <a:ea typeface="Libre Franklin Medium"/>
                <a:cs typeface="Libre Franklin Medium"/>
                <a:sym typeface="Libre Franklin Medium"/>
              </a:rPr>
              <a:t>Check</a:t>
            </a:r>
            <a:endParaRPr b="1" sz="1500">
              <a:solidFill>
                <a:srgbClr val="333333"/>
              </a:solidFill>
              <a:latin typeface="Libre Franklin Medium"/>
              <a:ea typeface="Libre Franklin Medium"/>
              <a:cs typeface="Libre Franklin Medium"/>
              <a:sym typeface="Libre Franklin Medium"/>
            </a:endParaRPr>
          </a:p>
        </p:txBody>
      </p:sp>
      <p:sp>
        <p:nvSpPr>
          <p:cNvPr id="718" name="Google Shape;718;p32"/>
          <p:cNvSpPr txBox="1"/>
          <p:nvPr/>
        </p:nvSpPr>
        <p:spPr>
          <a:xfrm>
            <a:off x="2354133" y="1398425"/>
            <a:ext cx="2037663" cy="407792"/>
          </a:xfrm>
          <a:prstGeom prst="rect">
            <a:avLst/>
          </a:prstGeom>
          <a:noFill/>
          <a:ln>
            <a:noFill/>
          </a:ln>
        </p:spPr>
        <p:txBody>
          <a:bodyPr anchorCtr="0" anchor="t" bIns="34275" lIns="68550" spcFirstLastPara="1" rIns="68550" wrap="square" tIns="34275">
            <a:noAutofit/>
          </a:bodyPr>
          <a:lstStyle/>
          <a:p>
            <a:pPr indent="0" lvl="0" marL="0" marR="0" rtl="0" algn="l">
              <a:spcBef>
                <a:spcPts val="0"/>
              </a:spcBef>
              <a:spcAft>
                <a:spcPts val="0"/>
              </a:spcAft>
              <a:buNone/>
            </a:pPr>
            <a:r>
              <a:rPr lang="tr-TR" sz="1100">
                <a:solidFill>
                  <a:srgbClr val="7F7F7F"/>
                </a:solidFill>
                <a:latin typeface="Libre Franklin Medium"/>
                <a:ea typeface="Libre Franklin Medium"/>
                <a:cs typeface="Libre Franklin Medium"/>
                <a:sym typeface="Libre Franklin Medium"/>
              </a:rPr>
              <a:t>Education is the most powerful weapon which you can</a:t>
            </a:r>
            <a:endParaRPr sz="1100">
              <a:solidFill>
                <a:srgbClr val="595959"/>
              </a:solidFill>
              <a:latin typeface="Libre Franklin Medium"/>
              <a:ea typeface="Libre Franklin Medium"/>
              <a:cs typeface="Libre Franklin Medium"/>
              <a:sym typeface="Libre Franklin Medium"/>
            </a:endParaRPr>
          </a:p>
        </p:txBody>
      </p:sp>
      <p:sp>
        <p:nvSpPr>
          <p:cNvPr id="719" name="Google Shape;719;p32"/>
          <p:cNvSpPr txBox="1"/>
          <p:nvPr/>
        </p:nvSpPr>
        <p:spPr>
          <a:xfrm>
            <a:off x="2358812" y="2273500"/>
            <a:ext cx="906314" cy="300070"/>
          </a:xfrm>
          <a:prstGeom prst="rect">
            <a:avLst/>
          </a:prstGeom>
          <a:noFill/>
          <a:ln>
            <a:noFill/>
          </a:ln>
        </p:spPr>
        <p:txBody>
          <a:bodyPr anchorCtr="0" anchor="t" bIns="34275" lIns="68550" spcFirstLastPara="1" rIns="68550" wrap="square" tIns="34275">
            <a:noAutofit/>
          </a:bodyPr>
          <a:lstStyle/>
          <a:p>
            <a:pPr indent="0" lvl="0" marL="0" marR="0" rtl="0" algn="l">
              <a:spcBef>
                <a:spcPts val="0"/>
              </a:spcBef>
              <a:spcAft>
                <a:spcPts val="0"/>
              </a:spcAft>
              <a:buNone/>
            </a:pPr>
            <a:r>
              <a:rPr b="1" lang="tr-TR" sz="1500">
                <a:solidFill>
                  <a:srgbClr val="333333"/>
                </a:solidFill>
                <a:latin typeface="Libre Franklin Medium"/>
                <a:ea typeface="Libre Franklin Medium"/>
                <a:cs typeface="Libre Franklin Medium"/>
                <a:sym typeface="Libre Franklin Medium"/>
              </a:rPr>
              <a:t>Solutions</a:t>
            </a:r>
            <a:endParaRPr b="1" sz="1500">
              <a:solidFill>
                <a:srgbClr val="333333"/>
              </a:solidFill>
              <a:latin typeface="Libre Franklin Medium"/>
              <a:ea typeface="Libre Franklin Medium"/>
              <a:cs typeface="Libre Franklin Medium"/>
              <a:sym typeface="Libre Franklin Medium"/>
            </a:endParaRPr>
          </a:p>
        </p:txBody>
      </p:sp>
      <p:sp>
        <p:nvSpPr>
          <p:cNvPr id="720" name="Google Shape;720;p32"/>
          <p:cNvSpPr txBox="1"/>
          <p:nvPr/>
        </p:nvSpPr>
        <p:spPr>
          <a:xfrm>
            <a:off x="2354133" y="2547528"/>
            <a:ext cx="2037663" cy="576913"/>
          </a:xfrm>
          <a:prstGeom prst="rect">
            <a:avLst/>
          </a:prstGeom>
          <a:noFill/>
          <a:ln>
            <a:noFill/>
          </a:ln>
        </p:spPr>
        <p:txBody>
          <a:bodyPr anchorCtr="0" anchor="t" bIns="34275" lIns="68550" spcFirstLastPara="1" rIns="68550" wrap="square" tIns="34275">
            <a:noAutofit/>
          </a:bodyPr>
          <a:lstStyle/>
          <a:p>
            <a:pPr indent="0" lvl="0" marL="0" marR="0" rtl="0" algn="l">
              <a:spcBef>
                <a:spcPts val="0"/>
              </a:spcBef>
              <a:spcAft>
                <a:spcPts val="0"/>
              </a:spcAft>
              <a:buNone/>
            </a:pPr>
            <a:r>
              <a:rPr lang="tr-TR" sz="1100">
                <a:solidFill>
                  <a:srgbClr val="7F7F7F"/>
                </a:solidFill>
                <a:latin typeface="Libre Franklin Medium"/>
                <a:ea typeface="Libre Franklin Medium"/>
                <a:cs typeface="Libre Franklin Medium"/>
                <a:sym typeface="Libre Franklin Medium"/>
              </a:rPr>
              <a:t>God sometimes removes people from your life to protect you.</a:t>
            </a:r>
            <a:endParaRPr sz="1100">
              <a:solidFill>
                <a:srgbClr val="595959"/>
              </a:solidFill>
              <a:latin typeface="Libre Franklin Medium"/>
              <a:ea typeface="Libre Franklin Medium"/>
              <a:cs typeface="Libre Franklin Medium"/>
              <a:sym typeface="Libre Franklin Medium"/>
            </a:endParaRPr>
          </a:p>
        </p:txBody>
      </p:sp>
      <p:sp>
        <p:nvSpPr>
          <p:cNvPr id="721" name="Google Shape;721;p32"/>
          <p:cNvSpPr txBox="1"/>
          <p:nvPr/>
        </p:nvSpPr>
        <p:spPr>
          <a:xfrm>
            <a:off x="2358812" y="3422601"/>
            <a:ext cx="592895" cy="300070"/>
          </a:xfrm>
          <a:prstGeom prst="rect">
            <a:avLst/>
          </a:prstGeom>
          <a:noFill/>
          <a:ln>
            <a:noFill/>
          </a:ln>
        </p:spPr>
        <p:txBody>
          <a:bodyPr anchorCtr="0" anchor="t" bIns="34275" lIns="68550" spcFirstLastPara="1" rIns="68550" wrap="square" tIns="34275">
            <a:noAutofit/>
          </a:bodyPr>
          <a:lstStyle/>
          <a:p>
            <a:pPr indent="0" lvl="0" marL="0" marR="0" rtl="0" algn="l">
              <a:spcBef>
                <a:spcPts val="0"/>
              </a:spcBef>
              <a:spcAft>
                <a:spcPts val="0"/>
              </a:spcAft>
              <a:buNone/>
            </a:pPr>
            <a:r>
              <a:rPr b="1" lang="tr-TR" sz="1500">
                <a:solidFill>
                  <a:srgbClr val="333333"/>
                </a:solidFill>
                <a:latin typeface="Libre Franklin Medium"/>
                <a:ea typeface="Libre Franklin Medium"/>
                <a:cs typeface="Libre Franklin Medium"/>
                <a:sym typeface="Libre Franklin Medium"/>
              </a:rPr>
              <a:t>Team</a:t>
            </a:r>
            <a:endParaRPr b="1" sz="1500">
              <a:solidFill>
                <a:srgbClr val="333333"/>
              </a:solidFill>
              <a:latin typeface="Libre Franklin Medium"/>
              <a:ea typeface="Libre Franklin Medium"/>
              <a:cs typeface="Libre Franklin Medium"/>
              <a:sym typeface="Libre Franklin Medium"/>
            </a:endParaRPr>
          </a:p>
        </p:txBody>
      </p:sp>
      <p:sp>
        <p:nvSpPr>
          <p:cNvPr id="722" name="Google Shape;722;p32"/>
          <p:cNvSpPr txBox="1"/>
          <p:nvPr/>
        </p:nvSpPr>
        <p:spPr>
          <a:xfrm>
            <a:off x="2354133" y="3696629"/>
            <a:ext cx="2037663" cy="407792"/>
          </a:xfrm>
          <a:prstGeom prst="rect">
            <a:avLst/>
          </a:prstGeom>
          <a:noFill/>
          <a:ln>
            <a:noFill/>
          </a:ln>
        </p:spPr>
        <p:txBody>
          <a:bodyPr anchorCtr="0" anchor="t" bIns="34275" lIns="68550" spcFirstLastPara="1" rIns="68550" wrap="square" tIns="34275">
            <a:noAutofit/>
          </a:bodyPr>
          <a:lstStyle/>
          <a:p>
            <a:pPr indent="0" lvl="0" marL="0" marR="0" rtl="0" algn="l">
              <a:spcBef>
                <a:spcPts val="0"/>
              </a:spcBef>
              <a:spcAft>
                <a:spcPts val="0"/>
              </a:spcAft>
              <a:buNone/>
            </a:pPr>
            <a:r>
              <a:rPr lang="tr-TR" sz="1100">
                <a:solidFill>
                  <a:srgbClr val="7F7F7F"/>
                </a:solidFill>
                <a:latin typeface="Libre Franklin Medium"/>
                <a:ea typeface="Libre Franklin Medium"/>
                <a:cs typeface="Libre Franklin Medium"/>
                <a:sym typeface="Libre Franklin Medium"/>
              </a:rPr>
              <a:t>Always give your best never worry for results.</a:t>
            </a:r>
            <a:endParaRPr sz="1100">
              <a:solidFill>
                <a:srgbClr val="595959"/>
              </a:solidFill>
              <a:latin typeface="Libre Franklin Medium"/>
              <a:ea typeface="Libre Franklin Medium"/>
              <a:cs typeface="Libre Franklin Medium"/>
              <a:sym typeface="Libre Franklin Medium"/>
            </a:endParaRPr>
          </a:p>
        </p:txBody>
      </p:sp>
      <p:sp>
        <p:nvSpPr>
          <p:cNvPr id="723" name="Google Shape;723;p32"/>
          <p:cNvSpPr txBox="1"/>
          <p:nvPr/>
        </p:nvSpPr>
        <p:spPr>
          <a:xfrm>
            <a:off x="5588731" y="1124397"/>
            <a:ext cx="555705" cy="300070"/>
          </a:xfrm>
          <a:prstGeom prst="rect">
            <a:avLst/>
          </a:prstGeom>
          <a:noFill/>
          <a:ln>
            <a:noFill/>
          </a:ln>
        </p:spPr>
        <p:txBody>
          <a:bodyPr anchorCtr="0" anchor="t" bIns="34275" lIns="68550" spcFirstLastPara="1" rIns="68550" wrap="square" tIns="34275">
            <a:noAutofit/>
          </a:bodyPr>
          <a:lstStyle/>
          <a:p>
            <a:pPr indent="0" lvl="0" marL="0" marR="0" rtl="0" algn="l">
              <a:spcBef>
                <a:spcPts val="0"/>
              </a:spcBef>
              <a:spcAft>
                <a:spcPts val="0"/>
              </a:spcAft>
              <a:buNone/>
            </a:pPr>
            <a:r>
              <a:rPr b="1" lang="tr-TR" sz="1500">
                <a:solidFill>
                  <a:srgbClr val="333333"/>
                </a:solidFill>
                <a:latin typeface="Libre Franklin Medium"/>
                <a:ea typeface="Libre Franklin Medium"/>
                <a:cs typeface="Libre Franklin Medium"/>
                <a:sym typeface="Libre Franklin Medium"/>
              </a:rPr>
              <a:t>Meet</a:t>
            </a:r>
            <a:endParaRPr b="1" sz="1500">
              <a:solidFill>
                <a:srgbClr val="333333"/>
              </a:solidFill>
              <a:latin typeface="Libre Franklin Medium"/>
              <a:ea typeface="Libre Franklin Medium"/>
              <a:cs typeface="Libre Franklin Medium"/>
              <a:sym typeface="Libre Franklin Medium"/>
            </a:endParaRPr>
          </a:p>
        </p:txBody>
      </p:sp>
      <p:sp>
        <p:nvSpPr>
          <p:cNvPr id="724" name="Google Shape;724;p32"/>
          <p:cNvSpPr txBox="1"/>
          <p:nvPr/>
        </p:nvSpPr>
        <p:spPr>
          <a:xfrm>
            <a:off x="5584052" y="1398426"/>
            <a:ext cx="2037663" cy="407792"/>
          </a:xfrm>
          <a:prstGeom prst="rect">
            <a:avLst/>
          </a:prstGeom>
          <a:noFill/>
          <a:ln>
            <a:noFill/>
          </a:ln>
        </p:spPr>
        <p:txBody>
          <a:bodyPr anchorCtr="0" anchor="t" bIns="34275" lIns="68550" spcFirstLastPara="1" rIns="68550" wrap="square" tIns="34275">
            <a:noAutofit/>
          </a:bodyPr>
          <a:lstStyle/>
          <a:p>
            <a:pPr indent="0" lvl="0" marL="0" marR="0" rtl="0" algn="l">
              <a:spcBef>
                <a:spcPts val="0"/>
              </a:spcBef>
              <a:spcAft>
                <a:spcPts val="0"/>
              </a:spcAft>
              <a:buNone/>
            </a:pPr>
            <a:r>
              <a:rPr lang="tr-TR" sz="1100">
                <a:solidFill>
                  <a:srgbClr val="7F7F7F"/>
                </a:solidFill>
                <a:latin typeface="Libre Franklin Medium"/>
                <a:ea typeface="Libre Franklin Medium"/>
                <a:cs typeface="Libre Franklin Medium"/>
                <a:sym typeface="Libre Franklin Medium"/>
              </a:rPr>
              <a:t>Always give your best never worry for results.</a:t>
            </a:r>
            <a:endParaRPr sz="1100">
              <a:solidFill>
                <a:srgbClr val="595959"/>
              </a:solidFill>
              <a:latin typeface="Libre Franklin Medium"/>
              <a:ea typeface="Libre Franklin Medium"/>
              <a:cs typeface="Libre Franklin Medium"/>
              <a:sym typeface="Libre Franklin Medium"/>
            </a:endParaRPr>
          </a:p>
        </p:txBody>
      </p:sp>
      <p:sp>
        <p:nvSpPr>
          <p:cNvPr id="725" name="Google Shape;725;p32"/>
          <p:cNvSpPr txBox="1"/>
          <p:nvPr/>
        </p:nvSpPr>
        <p:spPr>
          <a:xfrm>
            <a:off x="5588731" y="2273500"/>
            <a:ext cx="592895" cy="300070"/>
          </a:xfrm>
          <a:prstGeom prst="rect">
            <a:avLst/>
          </a:prstGeom>
          <a:noFill/>
          <a:ln>
            <a:noFill/>
          </a:ln>
        </p:spPr>
        <p:txBody>
          <a:bodyPr anchorCtr="0" anchor="t" bIns="34275" lIns="68550" spcFirstLastPara="1" rIns="68550" wrap="square" tIns="34275">
            <a:noAutofit/>
          </a:bodyPr>
          <a:lstStyle/>
          <a:p>
            <a:pPr indent="0" lvl="0" marL="0" marR="0" rtl="0" algn="l">
              <a:spcBef>
                <a:spcPts val="0"/>
              </a:spcBef>
              <a:spcAft>
                <a:spcPts val="0"/>
              </a:spcAft>
              <a:buNone/>
            </a:pPr>
            <a:r>
              <a:rPr b="1" lang="tr-TR" sz="1500">
                <a:solidFill>
                  <a:srgbClr val="333333"/>
                </a:solidFill>
                <a:latin typeface="Libre Franklin Medium"/>
                <a:ea typeface="Libre Franklin Medium"/>
                <a:cs typeface="Libre Franklin Medium"/>
                <a:sym typeface="Libre Franklin Medium"/>
              </a:rPr>
              <a:t>Team</a:t>
            </a:r>
            <a:endParaRPr b="1" sz="1500">
              <a:solidFill>
                <a:srgbClr val="333333"/>
              </a:solidFill>
              <a:latin typeface="Libre Franklin Medium"/>
              <a:ea typeface="Libre Franklin Medium"/>
              <a:cs typeface="Libre Franklin Medium"/>
              <a:sym typeface="Libre Franklin Medium"/>
            </a:endParaRPr>
          </a:p>
        </p:txBody>
      </p:sp>
      <p:sp>
        <p:nvSpPr>
          <p:cNvPr id="726" name="Google Shape;726;p32"/>
          <p:cNvSpPr txBox="1"/>
          <p:nvPr/>
        </p:nvSpPr>
        <p:spPr>
          <a:xfrm>
            <a:off x="5584052" y="2547528"/>
            <a:ext cx="2037663" cy="407792"/>
          </a:xfrm>
          <a:prstGeom prst="rect">
            <a:avLst/>
          </a:prstGeom>
          <a:noFill/>
          <a:ln>
            <a:noFill/>
          </a:ln>
        </p:spPr>
        <p:txBody>
          <a:bodyPr anchorCtr="0" anchor="t" bIns="34275" lIns="68550" spcFirstLastPara="1" rIns="68550" wrap="square" tIns="34275">
            <a:noAutofit/>
          </a:bodyPr>
          <a:lstStyle/>
          <a:p>
            <a:pPr indent="0" lvl="0" marL="0" marR="0" rtl="0" algn="l">
              <a:spcBef>
                <a:spcPts val="0"/>
              </a:spcBef>
              <a:spcAft>
                <a:spcPts val="0"/>
              </a:spcAft>
              <a:buNone/>
            </a:pPr>
            <a:r>
              <a:rPr lang="tr-TR" sz="1100">
                <a:solidFill>
                  <a:srgbClr val="7F7F7F"/>
                </a:solidFill>
                <a:latin typeface="Libre Franklin Medium"/>
                <a:ea typeface="Libre Franklin Medium"/>
                <a:cs typeface="Libre Franklin Medium"/>
                <a:sym typeface="Libre Franklin Medium"/>
              </a:rPr>
              <a:t>Education is the most powerful weapon which you can</a:t>
            </a:r>
            <a:endParaRPr sz="1100">
              <a:solidFill>
                <a:srgbClr val="595959"/>
              </a:solidFill>
              <a:latin typeface="Libre Franklin Medium"/>
              <a:ea typeface="Libre Franklin Medium"/>
              <a:cs typeface="Libre Franklin Medium"/>
              <a:sym typeface="Libre Franklin Medium"/>
            </a:endParaRPr>
          </a:p>
        </p:txBody>
      </p:sp>
      <p:sp>
        <p:nvSpPr>
          <p:cNvPr id="727" name="Google Shape;727;p32"/>
          <p:cNvSpPr txBox="1"/>
          <p:nvPr/>
        </p:nvSpPr>
        <p:spPr>
          <a:xfrm>
            <a:off x="5588731" y="3422601"/>
            <a:ext cx="649192" cy="300070"/>
          </a:xfrm>
          <a:prstGeom prst="rect">
            <a:avLst/>
          </a:prstGeom>
          <a:noFill/>
          <a:ln>
            <a:noFill/>
          </a:ln>
        </p:spPr>
        <p:txBody>
          <a:bodyPr anchorCtr="0" anchor="t" bIns="34275" lIns="68550" spcFirstLastPara="1" rIns="68550" wrap="square" tIns="34275">
            <a:noAutofit/>
          </a:bodyPr>
          <a:lstStyle/>
          <a:p>
            <a:pPr indent="0" lvl="0" marL="0" marR="0" rtl="0" algn="l">
              <a:spcBef>
                <a:spcPts val="0"/>
              </a:spcBef>
              <a:spcAft>
                <a:spcPts val="0"/>
              </a:spcAft>
              <a:buNone/>
            </a:pPr>
            <a:r>
              <a:rPr b="1" lang="tr-TR" sz="1500">
                <a:solidFill>
                  <a:srgbClr val="333333"/>
                </a:solidFill>
                <a:latin typeface="Libre Franklin Medium"/>
                <a:ea typeface="Libre Franklin Medium"/>
                <a:cs typeface="Libre Franklin Medium"/>
                <a:sym typeface="Libre Franklin Medium"/>
              </a:rPr>
              <a:t>Check</a:t>
            </a:r>
            <a:endParaRPr b="1" sz="1500">
              <a:solidFill>
                <a:srgbClr val="333333"/>
              </a:solidFill>
              <a:latin typeface="Libre Franklin Medium"/>
              <a:ea typeface="Libre Franklin Medium"/>
              <a:cs typeface="Libre Franklin Medium"/>
              <a:sym typeface="Libre Franklin Medium"/>
            </a:endParaRPr>
          </a:p>
        </p:txBody>
      </p:sp>
      <p:sp>
        <p:nvSpPr>
          <p:cNvPr id="728" name="Google Shape;728;p32"/>
          <p:cNvSpPr txBox="1"/>
          <p:nvPr/>
        </p:nvSpPr>
        <p:spPr>
          <a:xfrm>
            <a:off x="5584052" y="3696629"/>
            <a:ext cx="2037663" cy="576913"/>
          </a:xfrm>
          <a:prstGeom prst="rect">
            <a:avLst/>
          </a:prstGeom>
          <a:noFill/>
          <a:ln>
            <a:noFill/>
          </a:ln>
        </p:spPr>
        <p:txBody>
          <a:bodyPr anchorCtr="0" anchor="t" bIns="34275" lIns="68550" spcFirstLastPara="1" rIns="68550" wrap="square" tIns="34275">
            <a:noAutofit/>
          </a:bodyPr>
          <a:lstStyle/>
          <a:p>
            <a:pPr indent="0" lvl="0" marL="0" marR="0" rtl="0" algn="l">
              <a:spcBef>
                <a:spcPts val="0"/>
              </a:spcBef>
              <a:spcAft>
                <a:spcPts val="0"/>
              </a:spcAft>
              <a:buNone/>
            </a:pPr>
            <a:r>
              <a:rPr lang="tr-TR" sz="1100">
                <a:solidFill>
                  <a:srgbClr val="7F7F7F"/>
                </a:solidFill>
                <a:latin typeface="Libre Franklin Medium"/>
                <a:ea typeface="Libre Franklin Medium"/>
                <a:cs typeface="Libre Franklin Medium"/>
                <a:sym typeface="Libre Franklin Medium"/>
              </a:rPr>
              <a:t>God sometimes removes people from your life to protect you.</a:t>
            </a:r>
            <a:endParaRPr sz="1100">
              <a:solidFill>
                <a:srgbClr val="595959"/>
              </a:solidFill>
              <a:latin typeface="Libre Franklin Medium"/>
              <a:ea typeface="Libre Franklin Medium"/>
              <a:cs typeface="Libre Franklin Medium"/>
              <a:sym typeface="Libre Franklin Medium"/>
            </a:endParaRPr>
          </a:p>
        </p:txBody>
      </p:sp>
      <p:sp>
        <p:nvSpPr>
          <p:cNvPr id="729" name="Google Shape;729;p32"/>
          <p:cNvSpPr txBox="1"/>
          <p:nvPr>
            <p:ph type="title"/>
          </p:nvPr>
        </p:nvSpPr>
        <p:spPr>
          <a:xfrm>
            <a:off x="180975" y="38100"/>
            <a:ext cx="7886700" cy="530225"/>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lt1"/>
              </a:buClr>
              <a:buSzPts val="2400"/>
              <a:buFont typeface="Libre Franklin Medium"/>
              <a:buNone/>
            </a:pPr>
            <a:r>
              <a:t/>
            </a:r>
            <a:endParaRPr/>
          </a:p>
        </p:txBody>
      </p:sp>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711"/>
                                        </p:tgtEl>
                                        <p:attrNameLst>
                                          <p:attrName>style.visibility</p:attrName>
                                        </p:attrNameLst>
                                      </p:cBhvr>
                                      <p:to>
                                        <p:strVal val="visible"/>
                                      </p:to>
                                    </p:set>
                                    <p:animEffect filter="fade" transition="in">
                                      <p:cBhvr>
                                        <p:cTn dur="250"/>
                                        <p:tgtEl>
                                          <p:spTgt spid="711"/>
                                        </p:tgtEl>
                                      </p:cBhvr>
                                    </p:animEffect>
                                  </p:childTnLst>
                                </p:cTn>
                              </p:par>
                            </p:childTnLst>
                          </p:cTn>
                        </p:par>
                        <p:par>
                          <p:cTn fill="hold">
                            <p:stCondLst>
                              <p:cond delay="250"/>
                            </p:stCondLst>
                            <p:childTnLst>
                              <p:par>
                                <p:cTn fill="hold" nodeType="afterEffect" presetClass="entr" presetID="10" presetSubtype="0">
                                  <p:stCondLst>
                                    <p:cond delay="0"/>
                                  </p:stCondLst>
                                  <p:childTnLst>
                                    <p:set>
                                      <p:cBhvr>
                                        <p:cTn dur="1" fill="hold">
                                          <p:stCondLst>
                                            <p:cond delay="0"/>
                                          </p:stCondLst>
                                        </p:cTn>
                                        <p:tgtEl>
                                          <p:spTgt spid="717"/>
                                        </p:tgtEl>
                                        <p:attrNameLst>
                                          <p:attrName>style.visibility</p:attrName>
                                        </p:attrNameLst>
                                      </p:cBhvr>
                                      <p:to>
                                        <p:strVal val="visible"/>
                                      </p:to>
                                    </p:set>
                                    <p:animEffect filter="fade" transition="in">
                                      <p:cBhvr>
                                        <p:cTn dur="500"/>
                                        <p:tgtEl>
                                          <p:spTgt spid="717"/>
                                        </p:tgtEl>
                                      </p:cBhvr>
                                    </p:animEffect>
                                  </p:childTnLst>
                                </p:cTn>
                              </p:par>
                              <p:par>
                                <p:cTn fill="hold" nodeType="withEffect" presetClass="entr" presetID="10" presetSubtype="0">
                                  <p:stCondLst>
                                    <p:cond delay="0"/>
                                  </p:stCondLst>
                                  <p:childTnLst>
                                    <p:set>
                                      <p:cBhvr>
                                        <p:cTn dur="1" fill="hold">
                                          <p:stCondLst>
                                            <p:cond delay="0"/>
                                          </p:stCondLst>
                                        </p:cTn>
                                        <p:tgtEl>
                                          <p:spTgt spid="718"/>
                                        </p:tgtEl>
                                        <p:attrNameLst>
                                          <p:attrName>style.visibility</p:attrName>
                                        </p:attrNameLst>
                                      </p:cBhvr>
                                      <p:to>
                                        <p:strVal val="visible"/>
                                      </p:to>
                                    </p:set>
                                    <p:animEffect filter="fade" transition="in">
                                      <p:cBhvr>
                                        <p:cTn dur="500"/>
                                        <p:tgtEl>
                                          <p:spTgt spid="718"/>
                                        </p:tgtEl>
                                      </p:cBhvr>
                                    </p:animEffect>
                                  </p:childTnLst>
                                </p:cTn>
                              </p:par>
                            </p:childTnLst>
                          </p:cTn>
                        </p:par>
                        <p:par>
                          <p:cTn fill="hold">
                            <p:stCondLst>
                              <p:cond delay="750"/>
                            </p:stCondLst>
                            <p:childTnLst>
                              <p:par>
                                <p:cTn fill="hold" nodeType="afterEffect" presetClass="entr" presetID="10" presetSubtype="0">
                                  <p:stCondLst>
                                    <p:cond delay="0"/>
                                  </p:stCondLst>
                                  <p:childTnLst>
                                    <p:set>
                                      <p:cBhvr>
                                        <p:cTn dur="1" fill="hold">
                                          <p:stCondLst>
                                            <p:cond delay="0"/>
                                          </p:stCondLst>
                                        </p:cTn>
                                        <p:tgtEl>
                                          <p:spTgt spid="695"/>
                                        </p:tgtEl>
                                        <p:attrNameLst>
                                          <p:attrName>style.visibility</p:attrName>
                                        </p:attrNameLst>
                                      </p:cBhvr>
                                      <p:to>
                                        <p:strVal val="visible"/>
                                      </p:to>
                                    </p:set>
                                    <p:animEffect filter="fade" transition="in">
                                      <p:cBhvr>
                                        <p:cTn dur="250"/>
                                        <p:tgtEl>
                                          <p:spTgt spid="695"/>
                                        </p:tgtEl>
                                      </p:cBhvr>
                                    </p:animEffect>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719"/>
                                        </p:tgtEl>
                                        <p:attrNameLst>
                                          <p:attrName>style.visibility</p:attrName>
                                        </p:attrNameLst>
                                      </p:cBhvr>
                                      <p:to>
                                        <p:strVal val="visible"/>
                                      </p:to>
                                    </p:set>
                                    <p:animEffect filter="fade" transition="in">
                                      <p:cBhvr>
                                        <p:cTn dur="500"/>
                                        <p:tgtEl>
                                          <p:spTgt spid="719"/>
                                        </p:tgtEl>
                                      </p:cBhvr>
                                    </p:animEffect>
                                  </p:childTnLst>
                                </p:cTn>
                              </p:par>
                              <p:par>
                                <p:cTn fill="hold" nodeType="withEffect" presetClass="entr" presetID="10" presetSubtype="0">
                                  <p:stCondLst>
                                    <p:cond delay="0"/>
                                  </p:stCondLst>
                                  <p:childTnLst>
                                    <p:set>
                                      <p:cBhvr>
                                        <p:cTn dur="1" fill="hold">
                                          <p:stCondLst>
                                            <p:cond delay="0"/>
                                          </p:stCondLst>
                                        </p:cTn>
                                        <p:tgtEl>
                                          <p:spTgt spid="720"/>
                                        </p:tgtEl>
                                        <p:attrNameLst>
                                          <p:attrName>style.visibility</p:attrName>
                                        </p:attrNameLst>
                                      </p:cBhvr>
                                      <p:to>
                                        <p:strVal val="visible"/>
                                      </p:to>
                                    </p:set>
                                    <p:animEffect filter="fade" transition="in">
                                      <p:cBhvr>
                                        <p:cTn dur="500"/>
                                        <p:tgtEl>
                                          <p:spTgt spid="720"/>
                                        </p:tgtEl>
                                      </p:cBhvr>
                                    </p:animEffect>
                                  </p:childTnLst>
                                </p:cTn>
                              </p:par>
                            </p:childTnLst>
                          </p:cTn>
                        </p:par>
                        <p:par>
                          <p:cTn fill="hold">
                            <p:stCondLst>
                              <p:cond delay="1500"/>
                            </p:stCondLst>
                            <p:childTnLst>
                              <p:par>
                                <p:cTn fill="hold" nodeType="afterEffect" presetClass="entr" presetID="10" presetSubtype="0">
                                  <p:stCondLst>
                                    <p:cond delay="0"/>
                                  </p:stCondLst>
                                  <p:childTnLst>
                                    <p:set>
                                      <p:cBhvr>
                                        <p:cTn dur="1" fill="hold">
                                          <p:stCondLst>
                                            <p:cond delay="0"/>
                                          </p:stCondLst>
                                        </p:cTn>
                                        <p:tgtEl>
                                          <p:spTgt spid="686"/>
                                        </p:tgtEl>
                                        <p:attrNameLst>
                                          <p:attrName>style.visibility</p:attrName>
                                        </p:attrNameLst>
                                      </p:cBhvr>
                                      <p:to>
                                        <p:strVal val="visible"/>
                                      </p:to>
                                    </p:set>
                                    <p:animEffect filter="fade" transition="in">
                                      <p:cBhvr>
                                        <p:cTn dur="250"/>
                                        <p:tgtEl>
                                          <p:spTgt spid="686"/>
                                        </p:tgtEl>
                                      </p:cBhvr>
                                    </p:animEffect>
                                  </p:childTnLst>
                                </p:cTn>
                              </p:par>
                            </p:childTnLst>
                          </p:cTn>
                        </p:par>
                        <p:par>
                          <p:cTn fill="hold">
                            <p:stCondLst>
                              <p:cond delay="1750"/>
                            </p:stCondLst>
                            <p:childTnLst>
                              <p:par>
                                <p:cTn fill="hold" nodeType="afterEffect" presetClass="entr" presetID="10" presetSubtype="0">
                                  <p:stCondLst>
                                    <p:cond delay="0"/>
                                  </p:stCondLst>
                                  <p:childTnLst>
                                    <p:set>
                                      <p:cBhvr>
                                        <p:cTn dur="1" fill="hold">
                                          <p:stCondLst>
                                            <p:cond delay="0"/>
                                          </p:stCondLst>
                                        </p:cTn>
                                        <p:tgtEl>
                                          <p:spTgt spid="721"/>
                                        </p:tgtEl>
                                        <p:attrNameLst>
                                          <p:attrName>style.visibility</p:attrName>
                                        </p:attrNameLst>
                                      </p:cBhvr>
                                      <p:to>
                                        <p:strVal val="visible"/>
                                      </p:to>
                                    </p:set>
                                    <p:animEffect filter="fade" transition="in">
                                      <p:cBhvr>
                                        <p:cTn dur="500"/>
                                        <p:tgtEl>
                                          <p:spTgt spid="721"/>
                                        </p:tgtEl>
                                      </p:cBhvr>
                                    </p:animEffect>
                                  </p:childTnLst>
                                </p:cTn>
                              </p:par>
                              <p:par>
                                <p:cTn fill="hold" nodeType="withEffect" presetClass="entr" presetID="10" presetSubtype="0">
                                  <p:stCondLst>
                                    <p:cond delay="0"/>
                                  </p:stCondLst>
                                  <p:childTnLst>
                                    <p:set>
                                      <p:cBhvr>
                                        <p:cTn dur="1" fill="hold">
                                          <p:stCondLst>
                                            <p:cond delay="0"/>
                                          </p:stCondLst>
                                        </p:cTn>
                                        <p:tgtEl>
                                          <p:spTgt spid="722"/>
                                        </p:tgtEl>
                                        <p:attrNameLst>
                                          <p:attrName>style.visibility</p:attrName>
                                        </p:attrNameLst>
                                      </p:cBhvr>
                                      <p:to>
                                        <p:strVal val="visible"/>
                                      </p:to>
                                    </p:set>
                                    <p:animEffect filter="fade" transition="in">
                                      <p:cBhvr>
                                        <p:cTn dur="500"/>
                                        <p:tgtEl>
                                          <p:spTgt spid="722"/>
                                        </p:tgtEl>
                                      </p:cBhvr>
                                    </p:animEffect>
                                  </p:childTnLst>
                                </p:cTn>
                              </p:par>
                            </p:childTnLst>
                          </p:cTn>
                        </p:par>
                        <p:par>
                          <p:cTn fill="hold">
                            <p:stCondLst>
                              <p:cond delay="2250"/>
                            </p:stCondLst>
                            <p:childTnLst>
                              <p:par>
                                <p:cTn fill="hold" nodeType="afterEffect" presetClass="entr" presetID="10" presetSubtype="0">
                                  <p:stCondLst>
                                    <p:cond delay="0"/>
                                  </p:stCondLst>
                                  <p:childTnLst>
                                    <p:set>
                                      <p:cBhvr>
                                        <p:cTn dur="1" fill="hold">
                                          <p:stCondLst>
                                            <p:cond delay="0"/>
                                          </p:stCondLst>
                                        </p:cTn>
                                        <p:tgtEl>
                                          <p:spTgt spid="689"/>
                                        </p:tgtEl>
                                        <p:attrNameLst>
                                          <p:attrName>style.visibility</p:attrName>
                                        </p:attrNameLst>
                                      </p:cBhvr>
                                      <p:to>
                                        <p:strVal val="visible"/>
                                      </p:to>
                                    </p:set>
                                    <p:animEffect filter="fade" transition="in">
                                      <p:cBhvr>
                                        <p:cTn dur="250"/>
                                        <p:tgtEl>
                                          <p:spTgt spid="689"/>
                                        </p:tgtEl>
                                      </p:cBhvr>
                                    </p:animEffect>
                                  </p:childTnLst>
                                </p:cTn>
                              </p:par>
                            </p:childTnLst>
                          </p:cTn>
                        </p:par>
                        <p:par>
                          <p:cTn fill="hold">
                            <p:stCondLst>
                              <p:cond delay="2500"/>
                            </p:stCondLst>
                            <p:childTnLst>
                              <p:par>
                                <p:cTn fill="hold" nodeType="afterEffect" presetClass="entr" presetID="10" presetSubtype="0">
                                  <p:stCondLst>
                                    <p:cond delay="0"/>
                                  </p:stCondLst>
                                  <p:childTnLst>
                                    <p:set>
                                      <p:cBhvr>
                                        <p:cTn dur="1" fill="hold">
                                          <p:stCondLst>
                                            <p:cond delay="0"/>
                                          </p:stCondLst>
                                        </p:cTn>
                                        <p:tgtEl>
                                          <p:spTgt spid="723"/>
                                        </p:tgtEl>
                                        <p:attrNameLst>
                                          <p:attrName>style.visibility</p:attrName>
                                        </p:attrNameLst>
                                      </p:cBhvr>
                                      <p:to>
                                        <p:strVal val="visible"/>
                                      </p:to>
                                    </p:set>
                                    <p:animEffect filter="fade" transition="in">
                                      <p:cBhvr>
                                        <p:cTn dur="500"/>
                                        <p:tgtEl>
                                          <p:spTgt spid="723"/>
                                        </p:tgtEl>
                                      </p:cBhvr>
                                    </p:animEffect>
                                  </p:childTnLst>
                                </p:cTn>
                              </p:par>
                              <p:par>
                                <p:cTn fill="hold" nodeType="withEffect" presetClass="entr" presetID="10" presetSubtype="0">
                                  <p:stCondLst>
                                    <p:cond delay="0"/>
                                  </p:stCondLst>
                                  <p:childTnLst>
                                    <p:set>
                                      <p:cBhvr>
                                        <p:cTn dur="1" fill="hold">
                                          <p:stCondLst>
                                            <p:cond delay="0"/>
                                          </p:stCondLst>
                                        </p:cTn>
                                        <p:tgtEl>
                                          <p:spTgt spid="724"/>
                                        </p:tgtEl>
                                        <p:attrNameLst>
                                          <p:attrName>style.visibility</p:attrName>
                                        </p:attrNameLst>
                                      </p:cBhvr>
                                      <p:to>
                                        <p:strVal val="visible"/>
                                      </p:to>
                                    </p:set>
                                    <p:animEffect filter="fade" transition="in">
                                      <p:cBhvr>
                                        <p:cTn dur="500"/>
                                        <p:tgtEl>
                                          <p:spTgt spid="724"/>
                                        </p:tgtEl>
                                      </p:cBhvr>
                                    </p:animEffect>
                                  </p:childTnLst>
                                </p:cTn>
                              </p:par>
                            </p:childTnLst>
                          </p:cTn>
                        </p:par>
                        <p:par>
                          <p:cTn fill="hold">
                            <p:stCondLst>
                              <p:cond delay="3000"/>
                            </p:stCondLst>
                            <p:childTnLst>
                              <p:par>
                                <p:cTn fill="hold" nodeType="afterEffect" presetClass="entr" presetID="10" presetSubtype="0">
                                  <p:stCondLst>
                                    <p:cond delay="0"/>
                                  </p:stCondLst>
                                  <p:childTnLst>
                                    <p:set>
                                      <p:cBhvr>
                                        <p:cTn dur="1" fill="hold">
                                          <p:stCondLst>
                                            <p:cond delay="0"/>
                                          </p:stCondLst>
                                        </p:cTn>
                                        <p:tgtEl>
                                          <p:spTgt spid="698"/>
                                        </p:tgtEl>
                                        <p:attrNameLst>
                                          <p:attrName>style.visibility</p:attrName>
                                        </p:attrNameLst>
                                      </p:cBhvr>
                                      <p:to>
                                        <p:strVal val="visible"/>
                                      </p:to>
                                    </p:set>
                                    <p:animEffect filter="fade" transition="in">
                                      <p:cBhvr>
                                        <p:cTn dur="250"/>
                                        <p:tgtEl>
                                          <p:spTgt spid="698"/>
                                        </p:tgtEl>
                                      </p:cBhvr>
                                    </p:animEffect>
                                  </p:childTnLst>
                                </p:cTn>
                              </p:par>
                            </p:childTnLst>
                          </p:cTn>
                        </p:par>
                        <p:par>
                          <p:cTn fill="hold">
                            <p:stCondLst>
                              <p:cond delay="3250"/>
                            </p:stCondLst>
                            <p:childTnLst>
                              <p:par>
                                <p:cTn fill="hold" nodeType="afterEffect" presetClass="entr" presetID="10" presetSubtype="0">
                                  <p:stCondLst>
                                    <p:cond delay="0"/>
                                  </p:stCondLst>
                                  <p:childTnLst>
                                    <p:set>
                                      <p:cBhvr>
                                        <p:cTn dur="1" fill="hold">
                                          <p:stCondLst>
                                            <p:cond delay="0"/>
                                          </p:stCondLst>
                                        </p:cTn>
                                        <p:tgtEl>
                                          <p:spTgt spid="725"/>
                                        </p:tgtEl>
                                        <p:attrNameLst>
                                          <p:attrName>style.visibility</p:attrName>
                                        </p:attrNameLst>
                                      </p:cBhvr>
                                      <p:to>
                                        <p:strVal val="visible"/>
                                      </p:to>
                                    </p:set>
                                    <p:animEffect filter="fade" transition="in">
                                      <p:cBhvr>
                                        <p:cTn dur="500"/>
                                        <p:tgtEl>
                                          <p:spTgt spid="725"/>
                                        </p:tgtEl>
                                      </p:cBhvr>
                                    </p:animEffect>
                                  </p:childTnLst>
                                </p:cTn>
                              </p:par>
                              <p:par>
                                <p:cTn fill="hold" nodeType="withEffect" presetClass="entr" presetID="10" presetSubtype="0">
                                  <p:stCondLst>
                                    <p:cond delay="0"/>
                                  </p:stCondLst>
                                  <p:childTnLst>
                                    <p:set>
                                      <p:cBhvr>
                                        <p:cTn dur="1" fill="hold">
                                          <p:stCondLst>
                                            <p:cond delay="0"/>
                                          </p:stCondLst>
                                        </p:cTn>
                                        <p:tgtEl>
                                          <p:spTgt spid="726"/>
                                        </p:tgtEl>
                                        <p:attrNameLst>
                                          <p:attrName>style.visibility</p:attrName>
                                        </p:attrNameLst>
                                      </p:cBhvr>
                                      <p:to>
                                        <p:strVal val="visible"/>
                                      </p:to>
                                    </p:set>
                                    <p:animEffect filter="fade" transition="in">
                                      <p:cBhvr>
                                        <p:cTn dur="500"/>
                                        <p:tgtEl>
                                          <p:spTgt spid="726"/>
                                        </p:tgtEl>
                                      </p:cBhvr>
                                    </p:animEffect>
                                  </p:childTnLst>
                                </p:cTn>
                              </p:par>
                            </p:childTnLst>
                          </p:cTn>
                        </p:par>
                        <p:par>
                          <p:cTn fill="hold">
                            <p:stCondLst>
                              <p:cond delay="3750"/>
                            </p:stCondLst>
                            <p:childTnLst>
                              <p:par>
                                <p:cTn fill="hold" nodeType="afterEffect" presetClass="entr" presetID="10" presetSubtype="0">
                                  <p:stCondLst>
                                    <p:cond delay="0"/>
                                  </p:stCondLst>
                                  <p:childTnLst>
                                    <p:set>
                                      <p:cBhvr>
                                        <p:cTn dur="1" fill="hold">
                                          <p:stCondLst>
                                            <p:cond delay="0"/>
                                          </p:stCondLst>
                                        </p:cTn>
                                        <p:tgtEl>
                                          <p:spTgt spid="705"/>
                                        </p:tgtEl>
                                        <p:attrNameLst>
                                          <p:attrName>style.visibility</p:attrName>
                                        </p:attrNameLst>
                                      </p:cBhvr>
                                      <p:to>
                                        <p:strVal val="visible"/>
                                      </p:to>
                                    </p:set>
                                    <p:animEffect filter="fade" transition="in">
                                      <p:cBhvr>
                                        <p:cTn dur="250"/>
                                        <p:tgtEl>
                                          <p:spTgt spid="705"/>
                                        </p:tgtEl>
                                      </p:cBhvr>
                                    </p:animEffect>
                                  </p:childTnLst>
                                </p:cTn>
                              </p:par>
                            </p:childTnLst>
                          </p:cTn>
                        </p:par>
                        <p:par>
                          <p:cTn fill="hold">
                            <p:stCondLst>
                              <p:cond delay="4000"/>
                            </p:stCondLst>
                            <p:childTnLst>
                              <p:par>
                                <p:cTn fill="hold" nodeType="afterEffect" presetClass="entr" presetID="10" presetSubtype="0">
                                  <p:stCondLst>
                                    <p:cond delay="0"/>
                                  </p:stCondLst>
                                  <p:childTnLst>
                                    <p:set>
                                      <p:cBhvr>
                                        <p:cTn dur="1" fill="hold">
                                          <p:stCondLst>
                                            <p:cond delay="0"/>
                                          </p:stCondLst>
                                        </p:cTn>
                                        <p:tgtEl>
                                          <p:spTgt spid="727"/>
                                        </p:tgtEl>
                                        <p:attrNameLst>
                                          <p:attrName>style.visibility</p:attrName>
                                        </p:attrNameLst>
                                      </p:cBhvr>
                                      <p:to>
                                        <p:strVal val="visible"/>
                                      </p:to>
                                    </p:set>
                                    <p:animEffect filter="fade" transition="in">
                                      <p:cBhvr>
                                        <p:cTn dur="500"/>
                                        <p:tgtEl>
                                          <p:spTgt spid="727"/>
                                        </p:tgtEl>
                                      </p:cBhvr>
                                    </p:animEffect>
                                  </p:childTnLst>
                                </p:cTn>
                              </p:par>
                              <p:par>
                                <p:cTn fill="hold" nodeType="withEffect" presetClass="entr" presetID="10" presetSubtype="0">
                                  <p:stCondLst>
                                    <p:cond delay="0"/>
                                  </p:stCondLst>
                                  <p:childTnLst>
                                    <p:set>
                                      <p:cBhvr>
                                        <p:cTn dur="1" fill="hold">
                                          <p:stCondLst>
                                            <p:cond delay="0"/>
                                          </p:stCondLst>
                                        </p:cTn>
                                        <p:tgtEl>
                                          <p:spTgt spid="728"/>
                                        </p:tgtEl>
                                        <p:attrNameLst>
                                          <p:attrName>style.visibility</p:attrName>
                                        </p:attrNameLst>
                                      </p:cBhvr>
                                      <p:to>
                                        <p:strVal val="visible"/>
                                      </p:to>
                                    </p:set>
                                    <p:animEffect filter="fade" transition="in">
                                      <p:cBhvr>
                                        <p:cTn dur="500"/>
                                        <p:tgtEl>
                                          <p:spTgt spid="72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33" name="Shape 733"/>
        <p:cNvGrpSpPr/>
        <p:nvPr/>
      </p:nvGrpSpPr>
      <p:grpSpPr>
        <a:xfrm>
          <a:off x="0" y="0"/>
          <a:ext cx="0" cy="0"/>
          <a:chOff x="0" y="0"/>
          <a:chExt cx="0" cy="0"/>
        </a:xfrm>
      </p:grpSpPr>
      <p:grpSp>
        <p:nvGrpSpPr>
          <p:cNvPr id="734" name="Google Shape;734;p33"/>
          <p:cNvGrpSpPr/>
          <p:nvPr/>
        </p:nvGrpSpPr>
        <p:grpSpPr>
          <a:xfrm>
            <a:off x="1008063" y="1461241"/>
            <a:ext cx="1814513" cy="1784250"/>
            <a:chOff x="1008063" y="1461241"/>
            <a:chExt cx="1814513" cy="1784250"/>
          </a:xfrm>
        </p:grpSpPr>
        <p:sp>
          <p:nvSpPr>
            <p:cNvPr id="735" name="Google Shape;735;p33"/>
            <p:cNvSpPr/>
            <p:nvPr/>
          </p:nvSpPr>
          <p:spPr>
            <a:xfrm>
              <a:off x="1008063" y="1461241"/>
              <a:ext cx="1751012" cy="1784250"/>
            </a:xfrm>
            <a:custGeom>
              <a:rect b="b" l="l" r="r" t="t"/>
              <a:pathLst>
                <a:path extrusionOk="0" h="1872208" w="1751265">
                  <a:moveTo>
                    <a:pt x="936104" y="0"/>
                  </a:moveTo>
                  <a:cubicBezTo>
                    <a:pt x="1286069" y="0"/>
                    <a:pt x="1591179" y="192044"/>
                    <a:pt x="1751265" y="476797"/>
                  </a:cubicBezTo>
                  <a:cubicBezTo>
                    <a:pt x="1668191" y="615556"/>
                    <a:pt x="1621028" y="777971"/>
                    <a:pt x="1621028" y="951401"/>
                  </a:cubicBezTo>
                  <a:cubicBezTo>
                    <a:pt x="1621028" y="1118433"/>
                    <a:pt x="1664775" y="1275246"/>
                    <a:pt x="1741972" y="1410708"/>
                  </a:cubicBezTo>
                  <a:cubicBezTo>
                    <a:pt x="1580006" y="1687123"/>
                    <a:pt x="1279670" y="1872208"/>
                    <a:pt x="936104" y="1872208"/>
                  </a:cubicBezTo>
                  <a:cubicBezTo>
                    <a:pt x="419108" y="1872208"/>
                    <a:pt x="0" y="1453100"/>
                    <a:pt x="0" y="936104"/>
                  </a:cubicBezTo>
                  <a:cubicBezTo>
                    <a:pt x="0" y="419108"/>
                    <a:pt x="419108" y="0"/>
                    <a:pt x="936104" y="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chemeClr val="dk1"/>
                </a:buClr>
                <a:buSzPts val="1350"/>
                <a:buFont typeface="Arial"/>
                <a:buNone/>
              </a:pPr>
              <a:r>
                <a:t/>
              </a:r>
              <a:endParaRPr sz="1350">
                <a:solidFill>
                  <a:srgbClr val="FFFFFF"/>
                </a:solidFill>
                <a:latin typeface="Libre Franklin Medium"/>
                <a:ea typeface="Libre Franklin Medium"/>
                <a:cs typeface="Libre Franklin Medium"/>
                <a:sym typeface="Libre Franklin Medium"/>
              </a:endParaRPr>
            </a:p>
          </p:txBody>
        </p:sp>
        <p:sp>
          <p:nvSpPr>
            <p:cNvPr id="736" name="Google Shape;736;p33"/>
            <p:cNvSpPr/>
            <p:nvPr/>
          </p:nvSpPr>
          <p:spPr>
            <a:xfrm>
              <a:off x="1619250" y="1686788"/>
              <a:ext cx="655372" cy="58477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Clr>
                  <a:srgbClr val="FFFFFF"/>
                </a:buClr>
                <a:buSzPts val="3200"/>
                <a:buFont typeface="Arial"/>
                <a:buNone/>
              </a:pPr>
              <a:r>
                <a:rPr b="1" lang="tr-TR" sz="3200">
                  <a:solidFill>
                    <a:srgbClr val="FFFFFF"/>
                  </a:solidFill>
                  <a:latin typeface="Libre Franklin Medium"/>
                  <a:ea typeface="Libre Franklin Medium"/>
                  <a:cs typeface="Libre Franklin Medium"/>
                  <a:sym typeface="Libre Franklin Medium"/>
                </a:rPr>
                <a:t>01</a:t>
              </a:r>
              <a:endParaRPr/>
            </a:p>
          </p:txBody>
        </p:sp>
        <p:cxnSp>
          <p:nvCxnSpPr>
            <p:cNvPr id="737" name="Google Shape;737;p33"/>
            <p:cNvCxnSpPr/>
            <p:nvPr/>
          </p:nvCxnSpPr>
          <p:spPr>
            <a:xfrm>
              <a:off x="1223964" y="2185827"/>
              <a:ext cx="1285875" cy="1514"/>
            </a:xfrm>
            <a:prstGeom prst="straightConnector1">
              <a:avLst/>
            </a:prstGeom>
            <a:noFill/>
            <a:ln cap="flat" cmpd="sng" w="9525">
              <a:solidFill>
                <a:schemeClr val="lt1"/>
              </a:solidFill>
              <a:prstDash val="dash"/>
              <a:bevel/>
              <a:headEnd len="sm" w="sm" type="none"/>
              <a:tailEnd len="sm" w="sm" type="none"/>
            </a:ln>
          </p:spPr>
        </p:cxnSp>
        <p:sp>
          <p:nvSpPr>
            <p:cNvPr id="738" name="Google Shape;738;p33"/>
            <p:cNvSpPr/>
            <p:nvPr/>
          </p:nvSpPr>
          <p:spPr>
            <a:xfrm>
              <a:off x="1074739" y="2310776"/>
              <a:ext cx="1747837" cy="419346"/>
            </a:xfrm>
            <a:prstGeom prst="rect">
              <a:avLst/>
            </a:prstGeom>
            <a:noFill/>
            <a:ln>
              <a:noFill/>
            </a:ln>
          </p:spPr>
          <p:txBody>
            <a:bodyPr anchorCtr="0" anchor="t" bIns="45700" lIns="91425" spcFirstLastPara="1" rIns="91425" wrap="square" tIns="45700">
              <a:noAutofit/>
            </a:bodyPr>
            <a:lstStyle/>
            <a:p>
              <a:pPr indent="0" lvl="0" marL="0" marR="0" rtl="0" algn="just">
                <a:lnSpc>
                  <a:spcPct val="125000"/>
                </a:lnSpc>
                <a:spcBef>
                  <a:spcPts val="0"/>
                </a:spcBef>
                <a:spcAft>
                  <a:spcPts val="0"/>
                </a:spcAft>
                <a:buClr>
                  <a:srgbClr val="FFFFFF"/>
                </a:buClr>
                <a:buSzPts val="1700"/>
                <a:buFont typeface="Arial"/>
                <a:buNone/>
              </a:pPr>
              <a:r>
                <a:rPr b="1" lang="tr-TR" sz="1700">
                  <a:solidFill>
                    <a:srgbClr val="FFFFFF"/>
                  </a:solidFill>
                  <a:latin typeface="Libre Franklin Medium"/>
                  <a:ea typeface="Libre Franklin Medium"/>
                  <a:cs typeface="Libre Franklin Medium"/>
                  <a:sym typeface="Libre Franklin Medium"/>
                </a:rPr>
                <a:t>Web Design</a:t>
              </a:r>
              <a:endParaRPr b="1" sz="1700">
                <a:solidFill>
                  <a:srgbClr val="FFFFFF"/>
                </a:solidFill>
                <a:latin typeface="Libre Franklin Medium"/>
                <a:ea typeface="Libre Franklin Medium"/>
                <a:cs typeface="Libre Franklin Medium"/>
                <a:sym typeface="Libre Franklin Medium"/>
              </a:endParaRPr>
            </a:p>
          </p:txBody>
        </p:sp>
      </p:grpSp>
      <p:grpSp>
        <p:nvGrpSpPr>
          <p:cNvPr id="739" name="Google Shape;739;p33"/>
          <p:cNvGrpSpPr/>
          <p:nvPr/>
        </p:nvGrpSpPr>
        <p:grpSpPr>
          <a:xfrm>
            <a:off x="2759075" y="1475528"/>
            <a:ext cx="1984376" cy="1784250"/>
            <a:chOff x="2759075" y="1475528"/>
            <a:chExt cx="1984376" cy="1784250"/>
          </a:xfrm>
        </p:grpSpPr>
        <p:sp>
          <p:nvSpPr>
            <p:cNvPr id="740" name="Google Shape;740;p33"/>
            <p:cNvSpPr/>
            <p:nvPr/>
          </p:nvSpPr>
          <p:spPr>
            <a:xfrm>
              <a:off x="2759075" y="1475528"/>
              <a:ext cx="1752600" cy="1784250"/>
            </a:xfrm>
            <a:custGeom>
              <a:rect b="b" l="l" r="r" t="t"/>
              <a:pathLst>
                <a:path extrusionOk="0" h="1872208" w="1751265">
                  <a:moveTo>
                    <a:pt x="936104" y="0"/>
                  </a:moveTo>
                  <a:cubicBezTo>
                    <a:pt x="1286069" y="0"/>
                    <a:pt x="1591179" y="192044"/>
                    <a:pt x="1751265" y="476797"/>
                  </a:cubicBezTo>
                  <a:cubicBezTo>
                    <a:pt x="1668191" y="615556"/>
                    <a:pt x="1621028" y="777971"/>
                    <a:pt x="1621028" y="951401"/>
                  </a:cubicBezTo>
                  <a:cubicBezTo>
                    <a:pt x="1621028" y="1118433"/>
                    <a:pt x="1664775" y="1275246"/>
                    <a:pt x="1741972" y="1410708"/>
                  </a:cubicBezTo>
                  <a:cubicBezTo>
                    <a:pt x="1580006" y="1687123"/>
                    <a:pt x="1279670" y="1872208"/>
                    <a:pt x="936104" y="1872208"/>
                  </a:cubicBezTo>
                  <a:cubicBezTo>
                    <a:pt x="419108" y="1872208"/>
                    <a:pt x="0" y="1453100"/>
                    <a:pt x="0" y="936104"/>
                  </a:cubicBezTo>
                  <a:cubicBezTo>
                    <a:pt x="0" y="419108"/>
                    <a:pt x="419108" y="0"/>
                    <a:pt x="936104" y="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chemeClr val="dk1"/>
                </a:buClr>
                <a:buSzPts val="1350"/>
                <a:buFont typeface="Arial"/>
                <a:buNone/>
              </a:pPr>
              <a:r>
                <a:t/>
              </a:r>
              <a:endParaRPr sz="1350">
                <a:solidFill>
                  <a:srgbClr val="FFFFFF"/>
                </a:solidFill>
                <a:latin typeface="Libre Franklin Medium"/>
                <a:ea typeface="Libre Franklin Medium"/>
                <a:cs typeface="Libre Franklin Medium"/>
                <a:sym typeface="Libre Franklin Medium"/>
              </a:endParaRPr>
            </a:p>
          </p:txBody>
        </p:sp>
        <p:sp>
          <p:nvSpPr>
            <p:cNvPr id="741" name="Google Shape;741;p33"/>
            <p:cNvSpPr/>
            <p:nvPr/>
          </p:nvSpPr>
          <p:spPr>
            <a:xfrm>
              <a:off x="3400426" y="1686788"/>
              <a:ext cx="665567" cy="58477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Clr>
                  <a:srgbClr val="FFFFFF"/>
                </a:buClr>
                <a:buSzPts val="3200"/>
                <a:buFont typeface="Arial"/>
                <a:buNone/>
              </a:pPr>
              <a:r>
                <a:rPr b="1" lang="tr-TR" sz="3200">
                  <a:solidFill>
                    <a:srgbClr val="FFFFFF"/>
                  </a:solidFill>
                  <a:latin typeface="Libre Franklin Medium"/>
                  <a:ea typeface="Libre Franklin Medium"/>
                  <a:cs typeface="Libre Franklin Medium"/>
                  <a:sym typeface="Libre Franklin Medium"/>
                </a:rPr>
                <a:t>02</a:t>
              </a:r>
              <a:endParaRPr/>
            </a:p>
          </p:txBody>
        </p:sp>
        <p:cxnSp>
          <p:nvCxnSpPr>
            <p:cNvPr id="742" name="Google Shape;742;p33"/>
            <p:cNvCxnSpPr/>
            <p:nvPr/>
          </p:nvCxnSpPr>
          <p:spPr>
            <a:xfrm>
              <a:off x="2992439" y="2185827"/>
              <a:ext cx="1285875" cy="1514"/>
            </a:xfrm>
            <a:prstGeom prst="straightConnector1">
              <a:avLst/>
            </a:prstGeom>
            <a:noFill/>
            <a:ln cap="flat" cmpd="sng" w="9525">
              <a:solidFill>
                <a:schemeClr val="lt1"/>
              </a:solidFill>
              <a:prstDash val="dash"/>
              <a:bevel/>
              <a:headEnd len="sm" w="sm" type="none"/>
              <a:tailEnd len="sm" w="sm" type="none"/>
            </a:ln>
          </p:spPr>
        </p:cxnSp>
        <p:sp>
          <p:nvSpPr>
            <p:cNvPr id="743" name="Google Shape;743;p33"/>
            <p:cNvSpPr/>
            <p:nvPr/>
          </p:nvSpPr>
          <p:spPr>
            <a:xfrm>
              <a:off x="2997201" y="2310776"/>
              <a:ext cx="1746250" cy="419346"/>
            </a:xfrm>
            <a:prstGeom prst="rect">
              <a:avLst/>
            </a:prstGeom>
            <a:noFill/>
            <a:ln>
              <a:noFill/>
            </a:ln>
          </p:spPr>
          <p:txBody>
            <a:bodyPr anchorCtr="0" anchor="t" bIns="45700" lIns="91425" spcFirstLastPara="1" rIns="91425" wrap="square" tIns="45700">
              <a:noAutofit/>
            </a:bodyPr>
            <a:lstStyle/>
            <a:p>
              <a:pPr indent="0" lvl="0" marL="0" marR="0" rtl="0" algn="just">
                <a:lnSpc>
                  <a:spcPct val="125000"/>
                </a:lnSpc>
                <a:spcBef>
                  <a:spcPts val="0"/>
                </a:spcBef>
                <a:spcAft>
                  <a:spcPts val="0"/>
                </a:spcAft>
                <a:buClr>
                  <a:srgbClr val="FFFFFF"/>
                </a:buClr>
                <a:buSzPts val="1700"/>
                <a:buFont typeface="Arial"/>
                <a:buNone/>
              </a:pPr>
              <a:r>
                <a:rPr b="1" lang="tr-TR" sz="1700">
                  <a:solidFill>
                    <a:srgbClr val="FFFFFF"/>
                  </a:solidFill>
                  <a:latin typeface="Libre Franklin Medium"/>
                  <a:ea typeface="Libre Franklin Medium"/>
                  <a:cs typeface="Libre Franklin Medium"/>
                  <a:sym typeface="Libre Franklin Medium"/>
                </a:rPr>
                <a:t>Overview</a:t>
              </a:r>
              <a:endParaRPr b="1" sz="1700">
                <a:solidFill>
                  <a:srgbClr val="FFFFFF"/>
                </a:solidFill>
                <a:latin typeface="Libre Franklin Medium"/>
                <a:ea typeface="Libre Franklin Medium"/>
                <a:cs typeface="Libre Franklin Medium"/>
                <a:sym typeface="Libre Franklin Medium"/>
              </a:endParaRPr>
            </a:p>
          </p:txBody>
        </p:sp>
      </p:grpSp>
      <p:grpSp>
        <p:nvGrpSpPr>
          <p:cNvPr id="744" name="Google Shape;744;p33"/>
          <p:cNvGrpSpPr/>
          <p:nvPr/>
        </p:nvGrpSpPr>
        <p:grpSpPr>
          <a:xfrm>
            <a:off x="4511676" y="1475528"/>
            <a:ext cx="2072234" cy="1784250"/>
            <a:chOff x="4511676" y="1475528"/>
            <a:chExt cx="2072234" cy="1784250"/>
          </a:xfrm>
        </p:grpSpPr>
        <p:sp>
          <p:nvSpPr>
            <p:cNvPr id="745" name="Google Shape;745;p33"/>
            <p:cNvSpPr/>
            <p:nvPr/>
          </p:nvSpPr>
          <p:spPr>
            <a:xfrm>
              <a:off x="4511676" y="1475528"/>
              <a:ext cx="1751013" cy="1784250"/>
            </a:xfrm>
            <a:custGeom>
              <a:rect b="b" l="l" r="r" t="t"/>
              <a:pathLst>
                <a:path extrusionOk="0" h="1872208" w="1751265">
                  <a:moveTo>
                    <a:pt x="936104" y="0"/>
                  </a:moveTo>
                  <a:cubicBezTo>
                    <a:pt x="1286069" y="0"/>
                    <a:pt x="1591179" y="192044"/>
                    <a:pt x="1751265" y="476797"/>
                  </a:cubicBezTo>
                  <a:cubicBezTo>
                    <a:pt x="1668191" y="615556"/>
                    <a:pt x="1621028" y="777971"/>
                    <a:pt x="1621028" y="951401"/>
                  </a:cubicBezTo>
                  <a:cubicBezTo>
                    <a:pt x="1621028" y="1118433"/>
                    <a:pt x="1664775" y="1275246"/>
                    <a:pt x="1741972" y="1410708"/>
                  </a:cubicBezTo>
                  <a:cubicBezTo>
                    <a:pt x="1580006" y="1687123"/>
                    <a:pt x="1279670" y="1872208"/>
                    <a:pt x="936104" y="1872208"/>
                  </a:cubicBezTo>
                  <a:cubicBezTo>
                    <a:pt x="419108" y="1872208"/>
                    <a:pt x="0" y="1453100"/>
                    <a:pt x="0" y="936104"/>
                  </a:cubicBezTo>
                  <a:cubicBezTo>
                    <a:pt x="0" y="419108"/>
                    <a:pt x="419108" y="0"/>
                    <a:pt x="936104" y="0"/>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chemeClr val="dk1"/>
                </a:buClr>
                <a:buSzPts val="1350"/>
                <a:buFont typeface="Arial"/>
                <a:buNone/>
              </a:pPr>
              <a:r>
                <a:t/>
              </a:r>
              <a:endParaRPr sz="1350">
                <a:solidFill>
                  <a:srgbClr val="FFFFFF"/>
                </a:solidFill>
                <a:latin typeface="Libre Franklin Medium"/>
                <a:ea typeface="Libre Franklin Medium"/>
                <a:cs typeface="Libre Franklin Medium"/>
                <a:sym typeface="Libre Franklin Medium"/>
              </a:endParaRPr>
            </a:p>
          </p:txBody>
        </p:sp>
        <p:sp>
          <p:nvSpPr>
            <p:cNvPr id="746" name="Google Shape;746;p33"/>
            <p:cNvSpPr/>
            <p:nvPr/>
          </p:nvSpPr>
          <p:spPr>
            <a:xfrm>
              <a:off x="5111751" y="1686788"/>
              <a:ext cx="665567" cy="58477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Clr>
                  <a:srgbClr val="FFFFFF"/>
                </a:buClr>
                <a:buSzPts val="3200"/>
                <a:buFont typeface="Arial"/>
                <a:buNone/>
              </a:pPr>
              <a:r>
                <a:rPr b="1" lang="tr-TR" sz="3200">
                  <a:solidFill>
                    <a:srgbClr val="FFFFFF"/>
                  </a:solidFill>
                  <a:latin typeface="Libre Franklin Medium"/>
                  <a:ea typeface="Libre Franklin Medium"/>
                  <a:cs typeface="Libre Franklin Medium"/>
                  <a:sym typeface="Libre Franklin Medium"/>
                </a:rPr>
                <a:t>03</a:t>
              </a:r>
              <a:endParaRPr/>
            </a:p>
          </p:txBody>
        </p:sp>
        <p:cxnSp>
          <p:nvCxnSpPr>
            <p:cNvPr id="747" name="Google Shape;747;p33"/>
            <p:cNvCxnSpPr/>
            <p:nvPr/>
          </p:nvCxnSpPr>
          <p:spPr>
            <a:xfrm>
              <a:off x="4743451" y="2185827"/>
              <a:ext cx="1285875" cy="1514"/>
            </a:xfrm>
            <a:prstGeom prst="straightConnector1">
              <a:avLst/>
            </a:prstGeom>
            <a:noFill/>
            <a:ln cap="flat" cmpd="sng" w="9525">
              <a:solidFill>
                <a:schemeClr val="lt1"/>
              </a:solidFill>
              <a:prstDash val="dash"/>
              <a:bevel/>
              <a:headEnd len="sm" w="sm" type="none"/>
              <a:tailEnd len="sm" w="sm" type="none"/>
            </a:ln>
          </p:spPr>
        </p:cxnSp>
        <p:sp>
          <p:nvSpPr>
            <p:cNvPr id="748" name="Google Shape;748;p33"/>
            <p:cNvSpPr/>
            <p:nvPr/>
          </p:nvSpPr>
          <p:spPr>
            <a:xfrm>
              <a:off x="4836073" y="2322852"/>
              <a:ext cx="1747837" cy="419346"/>
            </a:xfrm>
            <a:prstGeom prst="rect">
              <a:avLst/>
            </a:prstGeom>
            <a:noFill/>
            <a:ln>
              <a:noFill/>
            </a:ln>
          </p:spPr>
          <p:txBody>
            <a:bodyPr anchorCtr="0" anchor="t" bIns="45700" lIns="91425" spcFirstLastPara="1" rIns="91425" wrap="square" tIns="45700">
              <a:noAutofit/>
            </a:bodyPr>
            <a:lstStyle/>
            <a:p>
              <a:pPr indent="0" lvl="0" marL="0" marR="0" rtl="0" algn="just">
                <a:lnSpc>
                  <a:spcPct val="125000"/>
                </a:lnSpc>
                <a:spcBef>
                  <a:spcPts val="0"/>
                </a:spcBef>
                <a:spcAft>
                  <a:spcPts val="0"/>
                </a:spcAft>
                <a:buClr>
                  <a:srgbClr val="FFFFFF"/>
                </a:buClr>
                <a:buSzPts val="1700"/>
                <a:buFont typeface="Arial"/>
                <a:buNone/>
              </a:pPr>
              <a:r>
                <a:rPr b="1" lang="tr-TR" sz="1700">
                  <a:solidFill>
                    <a:srgbClr val="FFFFFF"/>
                  </a:solidFill>
                  <a:latin typeface="Libre Franklin Medium"/>
                  <a:ea typeface="Libre Franklin Medium"/>
                  <a:cs typeface="Libre Franklin Medium"/>
                  <a:sym typeface="Libre Franklin Medium"/>
                </a:rPr>
                <a:t>Devices</a:t>
              </a:r>
              <a:endParaRPr b="1" sz="1700">
                <a:solidFill>
                  <a:srgbClr val="FFFFFF"/>
                </a:solidFill>
                <a:latin typeface="Libre Franklin Medium"/>
                <a:ea typeface="Libre Franklin Medium"/>
                <a:cs typeface="Libre Franklin Medium"/>
                <a:sym typeface="Libre Franklin Medium"/>
              </a:endParaRPr>
            </a:p>
          </p:txBody>
        </p:sp>
      </p:grpSp>
      <p:grpSp>
        <p:nvGrpSpPr>
          <p:cNvPr id="749" name="Google Shape;749;p33"/>
          <p:cNvGrpSpPr/>
          <p:nvPr/>
        </p:nvGrpSpPr>
        <p:grpSpPr>
          <a:xfrm>
            <a:off x="6264275" y="1475528"/>
            <a:ext cx="1889125" cy="1784250"/>
            <a:chOff x="6264275" y="1475528"/>
            <a:chExt cx="1889125" cy="1784250"/>
          </a:xfrm>
        </p:grpSpPr>
        <p:sp>
          <p:nvSpPr>
            <p:cNvPr id="750" name="Google Shape;750;p33"/>
            <p:cNvSpPr/>
            <p:nvPr/>
          </p:nvSpPr>
          <p:spPr>
            <a:xfrm>
              <a:off x="6264275" y="1475528"/>
              <a:ext cx="1873250" cy="1784250"/>
            </a:xfrm>
            <a:prstGeom prst="ellipse">
              <a:avLst/>
            </a:prstGeom>
            <a:solidFill>
              <a:schemeClr val="accent4"/>
            </a:solidFill>
            <a:ln>
              <a:noFill/>
            </a:ln>
          </p:spPr>
          <p:txBody>
            <a:bodyPr anchorCtr="0" anchor="ctr" bIns="45700" lIns="91425" spcFirstLastPara="1" rIns="91425" wrap="square" tIns="45700">
              <a:noAutofit/>
            </a:bodyPr>
            <a:lstStyle/>
            <a:p>
              <a:pPr indent="0" lvl="0" marL="0" marR="0" rtl="0" algn="ctr">
                <a:spcBef>
                  <a:spcPts val="0"/>
                </a:spcBef>
                <a:spcAft>
                  <a:spcPts val="0"/>
                </a:spcAft>
                <a:buClr>
                  <a:schemeClr val="dk1"/>
                </a:buClr>
                <a:buSzPts val="1350"/>
                <a:buFont typeface="Arial"/>
                <a:buNone/>
              </a:pPr>
              <a:r>
                <a:t/>
              </a:r>
              <a:endParaRPr sz="1350">
                <a:solidFill>
                  <a:srgbClr val="FFFFFF"/>
                </a:solidFill>
                <a:latin typeface="Libre Franklin Medium"/>
                <a:ea typeface="Libre Franklin Medium"/>
                <a:cs typeface="Libre Franklin Medium"/>
                <a:sym typeface="Libre Franklin Medium"/>
              </a:endParaRPr>
            </a:p>
          </p:txBody>
        </p:sp>
        <p:sp>
          <p:nvSpPr>
            <p:cNvPr id="751" name="Google Shape;751;p33"/>
            <p:cNvSpPr/>
            <p:nvPr/>
          </p:nvSpPr>
          <p:spPr>
            <a:xfrm>
              <a:off x="6926264" y="1686788"/>
              <a:ext cx="665567" cy="58477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Clr>
                  <a:srgbClr val="FFFFFF"/>
                </a:buClr>
                <a:buSzPts val="3200"/>
                <a:buFont typeface="Arial"/>
                <a:buNone/>
              </a:pPr>
              <a:r>
                <a:rPr b="1" lang="tr-TR" sz="3200">
                  <a:solidFill>
                    <a:srgbClr val="FFFFFF"/>
                  </a:solidFill>
                  <a:latin typeface="Libre Franklin Medium"/>
                  <a:ea typeface="Libre Franklin Medium"/>
                  <a:cs typeface="Libre Franklin Medium"/>
                  <a:sym typeface="Libre Franklin Medium"/>
                </a:rPr>
                <a:t>04</a:t>
              </a:r>
              <a:endParaRPr/>
            </a:p>
          </p:txBody>
        </p:sp>
        <p:cxnSp>
          <p:nvCxnSpPr>
            <p:cNvPr id="752" name="Google Shape;752;p33"/>
            <p:cNvCxnSpPr/>
            <p:nvPr/>
          </p:nvCxnSpPr>
          <p:spPr>
            <a:xfrm>
              <a:off x="6503988" y="2185827"/>
              <a:ext cx="1435100" cy="1514"/>
            </a:xfrm>
            <a:prstGeom prst="straightConnector1">
              <a:avLst/>
            </a:prstGeom>
            <a:noFill/>
            <a:ln cap="flat" cmpd="sng" w="9525">
              <a:solidFill>
                <a:schemeClr val="lt1"/>
              </a:solidFill>
              <a:prstDash val="dash"/>
              <a:bevel/>
              <a:headEnd len="sm" w="sm" type="none"/>
              <a:tailEnd len="sm" w="sm" type="none"/>
            </a:ln>
          </p:spPr>
        </p:cxnSp>
        <p:sp>
          <p:nvSpPr>
            <p:cNvPr id="753" name="Google Shape;753;p33"/>
            <p:cNvSpPr/>
            <p:nvPr/>
          </p:nvSpPr>
          <p:spPr>
            <a:xfrm>
              <a:off x="6407150" y="2336494"/>
              <a:ext cx="1746250" cy="419346"/>
            </a:xfrm>
            <a:prstGeom prst="rect">
              <a:avLst/>
            </a:prstGeom>
            <a:noFill/>
            <a:ln>
              <a:noFill/>
            </a:ln>
          </p:spPr>
          <p:txBody>
            <a:bodyPr anchorCtr="0" anchor="t" bIns="45700" lIns="91425" spcFirstLastPara="1" rIns="91425" wrap="square" tIns="45700">
              <a:noAutofit/>
            </a:bodyPr>
            <a:lstStyle/>
            <a:p>
              <a:pPr indent="0" lvl="0" marL="0" marR="0" rtl="0" algn="just">
                <a:lnSpc>
                  <a:spcPct val="125000"/>
                </a:lnSpc>
                <a:spcBef>
                  <a:spcPts val="0"/>
                </a:spcBef>
                <a:spcAft>
                  <a:spcPts val="0"/>
                </a:spcAft>
                <a:buClr>
                  <a:srgbClr val="FFFFFF"/>
                </a:buClr>
                <a:buSzPts val="1700"/>
                <a:buFont typeface="Arial"/>
                <a:buNone/>
              </a:pPr>
              <a:r>
                <a:rPr b="1" lang="tr-TR" sz="1700">
                  <a:solidFill>
                    <a:srgbClr val="FFFFFF"/>
                  </a:solidFill>
                  <a:latin typeface="Libre Franklin Medium"/>
                  <a:ea typeface="Libre Franklin Medium"/>
                  <a:cs typeface="Libre Franklin Medium"/>
                  <a:sym typeface="Libre Franklin Medium"/>
                </a:rPr>
                <a:t>Infographics</a:t>
              </a:r>
              <a:endParaRPr b="1" sz="1700">
                <a:solidFill>
                  <a:srgbClr val="FFFFFF"/>
                </a:solidFill>
                <a:latin typeface="Libre Franklin Medium"/>
                <a:ea typeface="Libre Franklin Medium"/>
                <a:cs typeface="Libre Franklin Medium"/>
                <a:sym typeface="Libre Franklin Medium"/>
              </a:endParaRPr>
            </a:p>
          </p:txBody>
        </p:sp>
      </p:grpSp>
      <p:sp>
        <p:nvSpPr>
          <p:cNvPr id="754" name="Google Shape;754;p33"/>
          <p:cNvSpPr/>
          <p:nvPr/>
        </p:nvSpPr>
        <p:spPr>
          <a:xfrm>
            <a:off x="626451" y="3582015"/>
            <a:ext cx="7935547" cy="646331"/>
          </a:xfrm>
          <a:prstGeom prst="rect">
            <a:avLst/>
          </a:prstGeom>
          <a:noFill/>
          <a:ln>
            <a:noFill/>
          </a:ln>
        </p:spPr>
        <p:txBody>
          <a:bodyPr anchorCtr="0" anchor="t" bIns="45700" lIns="91425" spcFirstLastPara="1" rIns="91425" wrap="square" tIns="45700">
            <a:noAutofit/>
          </a:bodyPr>
          <a:lstStyle/>
          <a:p>
            <a:pPr indent="0" lvl="0" marL="0" marR="0" rtl="0" algn="l">
              <a:lnSpc>
                <a:spcPct val="150000"/>
              </a:lnSpc>
              <a:spcBef>
                <a:spcPts val="0"/>
              </a:spcBef>
              <a:spcAft>
                <a:spcPts val="0"/>
              </a:spcAft>
              <a:buNone/>
            </a:pPr>
            <a:r>
              <a:rPr lang="tr-TR" sz="1200">
                <a:solidFill>
                  <a:srgbClr val="3F3F3F"/>
                </a:solidFill>
                <a:latin typeface="Libre Franklin Medium"/>
                <a:ea typeface="Libre Franklin Medium"/>
                <a:cs typeface="Libre Franklin Medium"/>
                <a:sym typeface="Libre Franklin Medium"/>
              </a:rPr>
              <a:t>Everyone wants, happiness. No one wants pain. But you can’t have a rainbow without a little rain.</a:t>
            </a:r>
            <a:endParaRPr sz="1200">
              <a:solidFill>
                <a:srgbClr val="3F3F3F"/>
              </a:solidFill>
              <a:latin typeface="Libre Franklin Medium"/>
              <a:ea typeface="Libre Franklin Medium"/>
              <a:cs typeface="Libre Franklin Medium"/>
              <a:sym typeface="Libre Franklin Medium"/>
            </a:endParaRPr>
          </a:p>
          <a:p>
            <a:pPr indent="0" lvl="0" marL="0" marR="0" rtl="0" algn="l">
              <a:lnSpc>
                <a:spcPct val="150000"/>
              </a:lnSpc>
              <a:spcBef>
                <a:spcPts val="0"/>
              </a:spcBef>
              <a:spcAft>
                <a:spcPts val="0"/>
              </a:spcAft>
              <a:buNone/>
            </a:pPr>
            <a:r>
              <a:rPr lang="tr-TR" sz="1200">
                <a:solidFill>
                  <a:srgbClr val="3F3F3F"/>
                </a:solidFill>
                <a:latin typeface="Libre Franklin Medium"/>
                <a:ea typeface="Libre Franklin Medium"/>
                <a:cs typeface="Libre Franklin Medium"/>
                <a:sym typeface="Libre Franklin Medium"/>
              </a:rPr>
              <a:t>Enjoy the little things in life, because one day you will look back and realize they were the big things.</a:t>
            </a:r>
            <a:endParaRPr sz="1200">
              <a:solidFill>
                <a:srgbClr val="3F3F3F"/>
              </a:solidFill>
              <a:latin typeface="Libre Franklin Medium"/>
              <a:ea typeface="Libre Franklin Medium"/>
              <a:cs typeface="Libre Franklin Medium"/>
              <a:sym typeface="Libre Franklin Medium"/>
            </a:endParaRPr>
          </a:p>
        </p:txBody>
      </p:sp>
      <p:sp>
        <p:nvSpPr>
          <p:cNvPr id="755" name="Google Shape;755;p33"/>
          <p:cNvSpPr txBox="1"/>
          <p:nvPr>
            <p:ph type="title"/>
          </p:nvPr>
        </p:nvSpPr>
        <p:spPr>
          <a:xfrm>
            <a:off x="180975" y="38100"/>
            <a:ext cx="7886700" cy="530225"/>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lt1"/>
              </a:buClr>
              <a:buSzPts val="2400"/>
              <a:buFont typeface="Libre Franklin Medium"/>
              <a:buNone/>
            </a:pPr>
            <a:r>
              <a:t/>
            </a:r>
            <a:endParaRPr/>
          </a:p>
        </p:txBody>
      </p:sp>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734"/>
                                        </p:tgtEl>
                                        <p:attrNameLst>
                                          <p:attrName>style.visibility</p:attrName>
                                        </p:attrNameLst>
                                      </p:cBhvr>
                                      <p:to>
                                        <p:strVal val="visible"/>
                                      </p:to>
                                    </p:set>
                                    <p:animEffect filter="fade" transition="in">
                                      <p:cBhvr>
                                        <p:cTn dur="500"/>
                                        <p:tgtEl>
                                          <p:spTgt spid="734"/>
                                        </p:tgtEl>
                                      </p:cBhvr>
                                    </p:animEffect>
                                  </p:childTnLst>
                                </p:cTn>
                              </p:par>
                            </p:childTnLst>
                          </p:cTn>
                        </p:par>
                        <p:par>
                          <p:cTn fill="hold">
                            <p:stCondLst>
                              <p:cond delay="500"/>
                            </p:stCondLst>
                            <p:childTnLst>
                              <p:par>
                                <p:cTn fill="hold" nodeType="afterEffect" presetClass="entr" presetID="10" presetSubtype="0">
                                  <p:stCondLst>
                                    <p:cond delay="0"/>
                                  </p:stCondLst>
                                  <p:childTnLst>
                                    <p:set>
                                      <p:cBhvr>
                                        <p:cTn dur="1" fill="hold">
                                          <p:stCondLst>
                                            <p:cond delay="0"/>
                                          </p:stCondLst>
                                        </p:cTn>
                                        <p:tgtEl>
                                          <p:spTgt spid="739"/>
                                        </p:tgtEl>
                                        <p:attrNameLst>
                                          <p:attrName>style.visibility</p:attrName>
                                        </p:attrNameLst>
                                      </p:cBhvr>
                                      <p:to>
                                        <p:strVal val="visible"/>
                                      </p:to>
                                    </p:set>
                                    <p:animEffect filter="fade" transition="in">
                                      <p:cBhvr>
                                        <p:cTn dur="500"/>
                                        <p:tgtEl>
                                          <p:spTgt spid="739"/>
                                        </p:tgtEl>
                                      </p:cBhvr>
                                    </p:animEffect>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744"/>
                                        </p:tgtEl>
                                        <p:attrNameLst>
                                          <p:attrName>style.visibility</p:attrName>
                                        </p:attrNameLst>
                                      </p:cBhvr>
                                      <p:to>
                                        <p:strVal val="visible"/>
                                      </p:to>
                                    </p:set>
                                    <p:animEffect filter="fade" transition="in">
                                      <p:cBhvr>
                                        <p:cTn dur="500"/>
                                        <p:tgtEl>
                                          <p:spTgt spid="744"/>
                                        </p:tgtEl>
                                      </p:cBhvr>
                                    </p:animEffect>
                                  </p:childTnLst>
                                </p:cTn>
                              </p:par>
                            </p:childTnLst>
                          </p:cTn>
                        </p:par>
                        <p:par>
                          <p:cTn fill="hold">
                            <p:stCondLst>
                              <p:cond delay="1500"/>
                            </p:stCondLst>
                            <p:childTnLst>
                              <p:par>
                                <p:cTn fill="hold" nodeType="afterEffect" presetClass="entr" presetID="10" presetSubtype="0">
                                  <p:stCondLst>
                                    <p:cond delay="0"/>
                                  </p:stCondLst>
                                  <p:childTnLst>
                                    <p:set>
                                      <p:cBhvr>
                                        <p:cTn dur="1" fill="hold">
                                          <p:stCondLst>
                                            <p:cond delay="0"/>
                                          </p:stCondLst>
                                        </p:cTn>
                                        <p:tgtEl>
                                          <p:spTgt spid="749"/>
                                        </p:tgtEl>
                                        <p:attrNameLst>
                                          <p:attrName>style.visibility</p:attrName>
                                        </p:attrNameLst>
                                      </p:cBhvr>
                                      <p:to>
                                        <p:strVal val="visible"/>
                                      </p:to>
                                    </p:set>
                                    <p:animEffect filter="fade" transition="in">
                                      <p:cBhvr>
                                        <p:cTn dur="500"/>
                                        <p:tgtEl>
                                          <p:spTgt spid="749"/>
                                        </p:tgtEl>
                                      </p:cBhvr>
                                    </p:animEffect>
                                  </p:childTnLst>
                                </p:cTn>
                              </p:par>
                            </p:childTnLst>
                          </p:cTn>
                        </p:par>
                        <p:par>
                          <p:cTn fill="hold">
                            <p:stCondLst>
                              <p:cond delay="2000"/>
                            </p:stCondLst>
                            <p:childTnLst>
                              <p:par>
                                <p:cTn fill="hold" nodeType="afterEffect" presetClass="entr" presetID="10" presetSubtype="0">
                                  <p:stCondLst>
                                    <p:cond delay="0"/>
                                  </p:stCondLst>
                                  <p:childTnLst>
                                    <p:set>
                                      <p:cBhvr>
                                        <p:cTn dur="1" fill="hold">
                                          <p:stCondLst>
                                            <p:cond delay="0"/>
                                          </p:stCondLst>
                                        </p:cTn>
                                        <p:tgtEl>
                                          <p:spTgt spid="754"/>
                                        </p:tgtEl>
                                        <p:attrNameLst>
                                          <p:attrName>style.visibility</p:attrName>
                                        </p:attrNameLst>
                                      </p:cBhvr>
                                      <p:to>
                                        <p:strVal val="visible"/>
                                      </p:to>
                                    </p:set>
                                    <p:animEffect filter="fade" transition="in">
                                      <p:cBhvr>
                                        <p:cTn dur="1000"/>
                                        <p:tgtEl>
                                          <p:spTgt spid="75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1" name="Shape 101"/>
        <p:cNvGrpSpPr/>
        <p:nvPr/>
      </p:nvGrpSpPr>
      <p:grpSpPr>
        <a:xfrm>
          <a:off x="0" y="0"/>
          <a:ext cx="0" cy="0"/>
          <a:chOff x="0" y="0"/>
          <a:chExt cx="0" cy="0"/>
        </a:xfrm>
      </p:grpSpPr>
      <p:grpSp>
        <p:nvGrpSpPr>
          <p:cNvPr id="102" name="Google Shape;102;p16"/>
          <p:cNvGrpSpPr/>
          <p:nvPr/>
        </p:nvGrpSpPr>
        <p:grpSpPr>
          <a:xfrm>
            <a:off x="3886200" y="1460500"/>
            <a:ext cx="3086100" cy="412900"/>
            <a:chOff x="4572000" y="1638300"/>
            <a:chExt cx="3086100" cy="412900"/>
          </a:xfrm>
        </p:grpSpPr>
        <p:sp>
          <p:nvSpPr>
            <p:cNvPr id="103" name="Google Shape;103;p16"/>
            <p:cNvSpPr/>
            <p:nvPr/>
          </p:nvSpPr>
          <p:spPr>
            <a:xfrm>
              <a:off x="4572000" y="1638300"/>
              <a:ext cx="3086100" cy="354615"/>
            </a:xfrm>
            <a:prstGeom prst="round2DiagRect">
              <a:avLst>
                <a:gd fmla="val 16667" name="adj1"/>
                <a:gd fmla="val 0" name="adj2"/>
              </a:avLst>
            </a:prstGeom>
            <a:solidFill>
              <a:srgbClr val="3208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600" u="none" cap="none" strike="noStrike">
                <a:solidFill>
                  <a:schemeClr val="lt1"/>
                </a:solidFill>
                <a:latin typeface="Libre Franklin Medium"/>
                <a:ea typeface="Libre Franklin Medium"/>
                <a:cs typeface="Libre Franklin Medium"/>
                <a:sym typeface="Libre Franklin Medium"/>
              </a:endParaRPr>
            </a:p>
          </p:txBody>
        </p:sp>
        <p:sp>
          <p:nvSpPr>
            <p:cNvPr id="104" name="Google Shape;104;p16"/>
            <p:cNvSpPr txBox="1"/>
            <p:nvPr/>
          </p:nvSpPr>
          <p:spPr>
            <a:xfrm>
              <a:off x="4689027" y="1651000"/>
              <a:ext cx="2061300" cy="4002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0" i="0" lang="tr-TR" sz="2000" u="none" cap="none" strike="noStrike">
                  <a:solidFill>
                    <a:schemeClr val="lt1"/>
                  </a:solidFill>
                  <a:latin typeface="Libre Franklin Medium"/>
                  <a:ea typeface="Libre Franklin Medium"/>
                  <a:cs typeface="Libre Franklin Medium"/>
                  <a:sym typeface="Libre Franklin Medium"/>
                </a:rPr>
                <a:t>01：Briefing</a:t>
              </a:r>
              <a:endParaRPr sz="2000">
                <a:solidFill>
                  <a:schemeClr val="lt1"/>
                </a:solidFill>
                <a:latin typeface="Libre Franklin Medium"/>
                <a:ea typeface="Libre Franklin Medium"/>
                <a:cs typeface="Libre Franklin Medium"/>
                <a:sym typeface="Libre Franklin Medium"/>
              </a:endParaRPr>
            </a:p>
          </p:txBody>
        </p:sp>
      </p:grpSp>
      <p:grpSp>
        <p:nvGrpSpPr>
          <p:cNvPr id="105" name="Google Shape;105;p16"/>
          <p:cNvGrpSpPr/>
          <p:nvPr/>
        </p:nvGrpSpPr>
        <p:grpSpPr>
          <a:xfrm>
            <a:off x="3886200" y="2070100"/>
            <a:ext cx="3086100" cy="412550"/>
            <a:chOff x="4572000" y="2247900"/>
            <a:chExt cx="3086100" cy="412550"/>
          </a:xfrm>
        </p:grpSpPr>
        <p:sp>
          <p:nvSpPr>
            <p:cNvPr id="106" name="Google Shape;106;p16"/>
            <p:cNvSpPr/>
            <p:nvPr/>
          </p:nvSpPr>
          <p:spPr>
            <a:xfrm>
              <a:off x="4572000" y="2247900"/>
              <a:ext cx="3086100" cy="354615"/>
            </a:xfrm>
            <a:prstGeom prst="round2DiagRect">
              <a:avLst>
                <a:gd fmla="val 16667" name="adj1"/>
                <a:gd fmla="val 0" name="adj2"/>
              </a:avLst>
            </a:prstGeom>
            <a:solidFill>
              <a:srgbClr val="3208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600">
                <a:solidFill>
                  <a:schemeClr val="lt1"/>
                </a:solidFill>
                <a:latin typeface="Libre Franklin Medium"/>
                <a:ea typeface="Libre Franklin Medium"/>
                <a:cs typeface="Libre Franklin Medium"/>
                <a:sym typeface="Libre Franklin Medium"/>
              </a:endParaRPr>
            </a:p>
          </p:txBody>
        </p:sp>
        <p:sp>
          <p:nvSpPr>
            <p:cNvPr id="107" name="Google Shape;107;p16"/>
            <p:cNvSpPr txBox="1"/>
            <p:nvPr/>
          </p:nvSpPr>
          <p:spPr>
            <a:xfrm>
              <a:off x="4689026" y="2260250"/>
              <a:ext cx="2258700" cy="4002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tr-TR" sz="2000">
                  <a:solidFill>
                    <a:schemeClr val="lt1"/>
                  </a:solidFill>
                  <a:latin typeface="Libre Franklin Medium"/>
                  <a:ea typeface="Libre Franklin Medium"/>
                  <a:cs typeface="Libre Franklin Medium"/>
                  <a:sym typeface="Libre Franklin Medium"/>
                </a:rPr>
                <a:t>02：Evaluation</a:t>
              </a:r>
              <a:endParaRPr sz="2000">
                <a:solidFill>
                  <a:schemeClr val="lt1"/>
                </a:solidFill>
                <a:latin typeface="Libre Franklin Medium"/>
                <a:ea typeface="Libre Franklin Medium"/>
                <a:cs typeface="Libre Franklin Medium"/>
                <a:sym typeface="Libre Franklin Medium"/>
              </a:endParaRPr>
            </a:p>
          </p:txBody>
        </p:sp>
      </p:grpSp>
      <p:grpSp>
        <p:nvGrpSpPr>
          <p:cNvPr id="108" name="Google Shape;108;p16"/>
          <p:cNvGrpSpPr/>
          <p:nvPr/>
        </p:nvGrpSpPr>
        <p:grpSpPr>
          <a:xfrm>
            <a:off x="3886200" y="2680192"/>
            <a:ext cx="3086100" cy="406133"/>
            <a:chOff x="4572000" y="2857992"/>
            <a:chExt cx="3086100" cy="406133"/>
          </a:xfrm>
        </p:grpSpPr>
        <p:sp>
          <p:nvSpPr>
            <p:cNvPr id="109" name="Google Shape;109;p16"/>
            <p:cNvSpPr/>
            <p:nvPr/>
          </p:nvSpPr>
          <p:spPr>
            <a:xfrm>
              <a:off x="4572000" y="2857992"/>
              <a:ext cx="3086100" cy="354615"/>
            </a:xfrm>
            <a:prstGeom prst="round2DiagRect">
              <a:avLst>
                <a:gd fmla="val 16667" name="adj1"/>
                <a:gd fmla="val 0" name="adj2"/>
              </a:avLst>
            </a:prstGeom>
            <a:solidFill>
              <a:srgbClr val="3208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600">
                <a:solidFill>
                  <a:schemeClr val="lt1"/>
                </a:solidFill>
                <a:latin typeface="Libre Franklin Medium"/>
                <a:ea typeface="Libre Franklin Medium"/>
                <a:cs typeface="Libre Franklin Medium"/>
                <a:sym typeface="Libre Franklin Medium"/>
              </a:endParaRPr>
            </a:p>
          </p:txBody>
        </p:sp>
        <p:sp>
          <p:nvSpPr>
            <p:cNvPr id="110" name="Google Shape;110;p16"/>
            <p:cNvSpPr txBox="1"/>
            <p:nvPr/>
          </p:nvSpPr>
          <p:spPr>
            <a:xfrm>
              <a:off x="4689026" y="2863925"/>
              <a:ext cx="2216700" cy="4002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tr-TR" sz="2000">
                  <a:solidFill>
                    <a:schemeClr val="lt1"/>
                  </a:solidFill>
                  <a:latin typeface="Libre Franklin Medium"/>
                  <a:ea typeface="Libre Franklin Medium"/>
                  <a:cs typeface="Libre Franklin Medium"/>
                  <a:sym typeface="Libre Franklin Medium"/>
                </a:rPr>
                <a:t>03：Workshops</a:t>
              </a:r>
              <a:endParaRPr sz="2000">
                <a:solidFill>
                  <a:schemeClr val="lt1"/>
                </a:solidFill>
                <a:latin typeface="Libre Franklin Medium"/>
                <a:ea typeface="Libre Franklin Medium"/>
                <a:cs typeface="Libre Franklin Medium"/>
                <a:sym typeface="Libre Franklin Medium"/>
              </a:endParaRPr>
            </a:p>
          </p:txBody>
        </p:sp>
      </p:grpSp>
      <p:grpSp>
        <p:nvGrpSpPr>
          <p:cNvPr id="111" name="Google Shape;111;p16"/>
          <p:cNvGrpSpPr/>
          <p:nvPr/>
        </p:nvGrpSpPr>
        <p:grpSpPr>
          <a:xfrm>
            <a:off x="3886200" y="3327975"/>
            <a:ext cx="3086100" cy="400200"/>
            <a:chOff x="4572000" y="3505775"/>
            <a:chExt cx="3086100" cy="400200"/>
          </a:xfrm>
        </p:grpSpPr>
        <p:sp>
          <p:nvSpPr>
            <p:cNvPr id="112" name="Google Shape;112;p16"/>
            <p:cNvSpPr/>
            <p:nvPr/>
          </p:nvSpPr>
          <p:spPr>
            <a:xfrm>
              <a:off x="4572000" y="3506185"/>
              <a:ext cx="3086100" cy="354615"/>
            </a:xfrm>
            <a:prstGeom prst="round2DiagRect">
              <a:avLst>
                <a:gd fmla="val 16667" name="adj1"/>
                <a:gd fmla="val 0" name="adj2"/>
              </a:avLst>
            </a:prstGeom>
            <a:solidFill>
              <a:srgbClr val="3208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600">
                <a:solidFill>
                  <a:schemeClr val="lt1"/>
                </a:solidFill>
                <a:latin typeface="Libre Franklin Medium"/>
                <a:ea typeface="Libre Franklin Medium"/>
                <a:cs typeface="Libre Franklin Medium"/>
                <a:sym typeface="Libre Franklin Medium"/>
              </a:endParaRPr>
            </a:p>
          </p:txBody>
        </p:sp>
        <p:sp>
          <p:nvSpPr>
            <p:cNvPr id="113" name="Google Shape;113;p16"/>
            <p:cNvSpPr txBox="1"/>
            <p:nvPr/>
          </p:nvSpPr>
          <p:spPr>
            <a:xfrm>
              <a:off x="4689027" y="3505775"/>
              <a:ext cx="1953600" cy="4002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tr-TR" sz="2000">
                  <a:solidFill>
                    <a:schemeClr val="lt1"/>
                  </a:solidFill>
                  <a:latin typeface="Libre Franklin Medium"/>
                  <a:ea typeface="Libre Franklin Medium"/>
                  <a:cs typeface="Libre Franklin Medium"/>
                  <a:sym typeface="Libre Franklin Medium"/>
                </a:rPr>
                <a:t>04：Design</a:t>
              </a:r>
              <a:endParaRPr sz="2000">
                <a:solidFill>
                  <a:schemeClr val="lt1"/>
                </a:solidFill>
                <a:latin typeface="Libre Franklin Medium"/>
                <a:ea typeface="Libre Franklin Medium"/>
                <a:cs typeface="Libre Franklin Medium"/>
                <a:sym typeface="Libre Franklin Medium"/>
              </a:endParaRPr>
            </a:p>
          </p:txBody>
        </p:sp>
      </p:grpSp>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02"/>
                                        </p:tgtEl>
                                        <p:attrNameLst>
                                          <p:attrName>style.visibility</p:attrName>
                                        </p:attrNameLst>
                                      </p:cBhvr>
                                      <p:to>
                                        <p:strVal val="visible"/>
                                      </p:to>
                                    </p:set>
                                    <p:animEffect filter="fade" transition="in">
                                      <p:cBhvr>
                                        <p:cTn dur="1000"/>
                                        <p:tgtEl>
                                          <p:spTgt spid="102"/>
                                        </p:tgtEl>
                                      </p:cBhvr>
                                    </p:animEffect>
                                  </p:childTnLst>
                                </p:cTn>
                              </p:par>
                              <p:par>
                                <p:cTn fill="hold" nodeType="withEffect" presetClass="entr" presetID="10" presetSubtype="0">
                                  <p:stCondLst>
                                    <p:cond delay="500"/>
                                  </p:stCondLst>
                                  <p:childTnLst>
                                    <p:set>
                                      <p:cBhvr>
                                        <p:cTn dur="1" fill="hold">
                                          <p:stCondLst>
                                            <p:cond delay="0"/>
                                          </p:stCondLst>
                                        </p:cTn>
                                        <p:tgtEl>
                                          <p:spTgt spid="105"/>
                                        </p:tgtEl>
                                        <p:attrNameLst>
                                          <p:attrName>style.visibility</p:attrName>
                                        </p:attrNameLst>
                                      </p:cBhvr>
                                      <p:to>
                                        <p:strVal val="visible"/>
                                      </p:to>
                                    </p:set>
                                    <p:animEffect filter="fade" transition="in">
                                      <p:cBhvr>
                                        <p:cTn dur="1000"/>
                                        <p:tgtEl>
                                          <p:spTgt spid="105"/>
                                        </p:tgtEl>
                                      </p:cBhvr>
                                    </p:animEffect>
                                  </p:childTnLst>
                                </p:cTn>
                              </p:par>
                              <p:par>
                                <p:cTn fill="hold" nodeType="withEffect" presetClass="entr" presetID="10" presetSubtype="0">
                                  <p:stCondLst>
                                    <p:cond delay="1000"/>
                                  </p:stCondLst>
                                  <p:childTnLst>
                                    <p:set>
                                      <p:cBhvr>
                                        <p:cTn dur="1" fill="hold">
                                          <p:stCondLst>
                                            <p:cond delay="0"/>
                                          </p:stCondLst>
                                        </p:cTn>
                                        <p:tgtEl>
                                          <p:spTgt spid="108"/>
                                        </p:tgtEl>
                                        <p:attrNameLst>
                                          <p:attrName>style.visibility</p:attrName>
                                        </p:attrNameLst>
                                      </p:cBhvr>
                                      <p:to>
                                        <p:strVal val="visible"/>
                                      </p:to>
                                    </p:set>
                                    <p:animEffect filter="fade" transition="in">
                                      <p:cBhvr>
                                        <p:cTn dur="1000"/>
                                        <p:tgtEl>
                                          <p:spTgt spid="108"/>
                                        </p:tgtEl>
                                      </p:cBhvr>
                                    </p:animEffect>
                                  </p:childTnLst>
                                </p:cTn>
                              </p:par>
                              <p:par>
                                <p:cTn fill="hold" nodeType="withEffect" presetClass="entr" presetID="10" presetSubtype="0">
                                  <p:stCondLst>
                                    <p:cond delay="1400"/>
                                  </p:stCondLst>
                                  <p:childTnLst>
                                    <p:set>
                                      <p:cBhvr>
                                        <p:cTn dur="1" fill="hold">
                                          <p:stCondLst>
                                            <p:cond delay="0"/>
                                          </p:stCondLst>
                                        </p:cTn>
                                        <p:tgtEl>
                                          <p:spTgt spid="111"/>
                                        </p:tgtEl>
                                        <p:attrNameLst>
                                          <p:attrName>style.visibility</p:attrName>
                                        </p:attrNameLst>
                                      </p:cBhvr>
                                      <p:to>
                                        <p:strVal val="visible"/>
                                      </p:to>
                                    </p:set>
                                    <p:animEffect filter="fade" transition="in">
                                      <p:cBhvr>
                                        <p:cTn dur="1000"/>
                                        <p:tgtEl>
                                          <p:spTgt spid="11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9" name="Shape 759"/>
        <p:cNvGrpSpPr/>
        <p:nvPr/>
      </p:nvGrpSpPr>
      <p:grpSpPr>
        <a:xfrm>
          <a:off x="0" y="0"/>
          <a:ext cx="0" cy="0"/>
          <a:chOff x="0" y="0"/>
          <a:chExt cx="0" cy="0"/>
        </a:xfrm>
      </p:grpSpPr>
      <p:grpSp>
        <p:nvGrpSpPr>
          <p:cNvPr id="760" name="Google Shape;760;p34"/>
          <p:cNvGrpSpPr/>
          <p:nvPr/>
        </p:nvGrpSpPr>
        <p:grpSpPr>
          <a:xfrm>
            <a:off x="1187624" y="1199205"/>
            <a:ext cx="2340564" cy="2340564"/>
            <a:chOff x="1187624" y="1199205"/>
            <a:chExt cx="2340564" cy="2340564"/>
          </a:xfrm>
        </p:grpSpPr>
        <p:pic>
          <p:nvPicPr>
            <p:cNvPr id="761" name="Google Shape;761;p34"/>
            <p:cNvPicPr preferRelativeResize="0"/>
            <p:nvPr/>
          </p:nvPicPr>
          <p:blipFill rotWithShape="1">
            <a:blip r:embed="rId3">
              <a:alphaModFix/>
            </a:blip>
            <a:srcRect b="0" l="0" r="0" t="0"/>
            <a:stretch/>
          </p:blipFill>
          <p:spPr>
            <a:xfrm>
              <a:off x="1187624" y="1199205"/>
              <a:ext cx="2340564" cy="2340564"/>
            </a:xfrm>
            <a:prstGeom prst="rect">
              <a:avLst/>
            </a:prstGeom>
            <a:noFill/>
            <a:ln>
              <a:noFill/>
            </a:ln>
          </p:spPr>
        </p:pic>
        <p:sp>
          <p:nvSpPr>
            <p:cNvPr id="762" name="Google Shape;762;p34"/>
            <p:cNvSpPr/>
            <p:nvPr/>
          </p:nvSpPr>
          <p:spPr>
            <a:xfrm>
              <a:off x="1403648" y="2428741"/>
              <a:ext cx="621079" cy="276999"/>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None/>
              </a:pPr>
              <a:r>
                <a:rPr lang="tr-TR" sz="1800">
                  <a:solidFill>
                    <a:srgbClr val="FFFFFF"/>
                  </a:solidFill>
                  <a:latin typeface="Libre Franklin Medium"/>
                  <a:ea typeface="Libre Franklin Medium"/>
                  <a:cs typeface="Libre Franklin Medium"/>
                  <a:sym typeface="Libre Franklin Medium"/>
                </a:rPr>
                <a:t>31%</a:t>
              </a:r>
              <a:endParaRPr/>
            </a:p>
          </p:txBody>
        </p:sp>
        <p:sp>
          <p:nvSpPr>
            <p:cNvPr id="763" name="Google Shape;763;p34"/>
            <p:cNvSpPr/>
            <p:nvPr/>
          </p:nvSpPr>
          <p:spPr>
            <a:xfrm>
              <a:off x="1758637" y="1476241"/>
              <a:ext cx="621079" cy="276999"/>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None/>
              </a:pPr>
              <a:r>
                <a:rPr lang="tr-TR" sz="1800">
                  <a:solidFill>
                    <a:srgbClr val="FFFFFF"/>
                  </a:solidFill>
                  <a:latin typeface="Libre Franklin Medium"/>
                  <a:ea typeface="Libre Franklin Medium"/>
                  <a:cs typeface="Libre Franklin Medium"/>
                  <a:sym typeface="Libre Franklin Medium"/>
                </a:rPr>
                <a:t>17%</a:t>
              </a:r>
              <a:endParaRPr/>
            </a:p>
          </p:txBody>
        </p:sp>
        <p:sp>
          <p:nvSpPr>
            <p:cNvPr id="764" name="Google Shape;764;p34"/>
            <p:cNvSpPr/>
            <p:nvPr/>
          </p:nvSpPr>
          <p:spPr>
            <a:xfrm>
              <a:off x="2666687" y="1895341"/>
              <a:ext cx="621079" cy="276999"/>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None/>
              </a:pPr>
              <a:r>
                <a:rPr lang="tr-TR" sz="1800">
                  <a:solidFill>
                    <a:srgbClr val="FFFFFF"/>
                  </a:solidFill>
                  <a:latin typeface="Libre Franklin Medium"/>
                  <a:ea typeface="Libre Franklin Medium"/>
                  <a:cs typeface="Libre Franklin Medium"/>
                  <a:sym typeface="Libre Franklin Medium"/>
                </a:rPr>
                <a:t>38%</a:t>
              </a:r>
              <a:endParaRPr/>
            </a:p>
          </p:txBody>
        </p:sp>
        <p:sp>
          <p:nvSpPr>
            <p:cNvPr id="765" name="Google Shape;765;p34"/>
            <p:cNvSpPr/>
            <p:nvPr/>
          </p:nvSpPr>
          <p:spPr>
            <a:xfrm>
              <a:off x="2379715" y="2923748"/>
              <a:ext cx="621079" cy="276999"/>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None/>
              </a:pPr>
              <a:r>
                <a:rPr lang="tr-TR" sz="1800">
                  <a:solidFill>
                    <a:srgbClr val="FFFFFF"/>
                  </a:solidFill>
                  <a:latin typeface="Libre Franklin Medium"/>
                  <a:ea typeface="Libre Franklin Medium"/>
                  <a:cs typeface="Libre Franklin Medium"/>
                  <a:sym typeface="Libre Franklin Medium"/>
                </a:rPr>
                <a:t>19%</a:t>
              </a:r>
              <a:endParaRPr/>
            </a:p>
          </p:txBody>
        </p:sp>
      </p:grpSp>
      <p:sp>
        <p:nvSpPr>
          <p:cNvPr id="766" name="Google Shape;766;p34"/>
          <p:cNvSpPr/>
          <p:nvPr/>
        </p:nvSpPr>
        <p:spPr>
          <a:xfrm>
            <a:off x="5122544" y="1224470"/>
            <a:ext cx="2910830" cy="535531"/>
          </a:xfrm>
          <a:prstGeom prst="rect">
            <a:avLst/>
          </a:prstGeom>
          <a:noFill/>
          <a:ln>
            <a:noFill/>
          </a:ln>
        </p:spPr>
        <p:txBody>
          <a:bodyPr anchorCtr="0" anchor="t" bIns="45700" lIns="45700" spcFirstLastPara="1" rIns="45700" wrap="square" tIns="45700">
            <a:noAutofit/>
          </a:bodyPr>
          <a:lstStyle/>
          <a:p>
            <a:pPr indent="0" lvl="0" marL="0" marR="0" rtl="0" algn="l">
              <a:lnSpc>
                <a:spcPct val="120000"/>
              </a:lnSpc>
              <a:spcBef>
                <a:spcPts val="0"/>
              </a:spcBef>
              <a:spcAft>
                <a:spcPts val="0"/>
              </a:spcAft>
              <a:buNone/>
            </a:pPr>
            <a:r>
              <a:rPr lang="tr-TR" sz="1200">
                <a:solidFill>
                  <a:srgbClr val="3F3F3F"/>
                </a:solidFill>
                <a:latin typeface="Libre Franklin Medium"/>
                <a:ea typeface="Libre Franklin Medium"/>
                <a:cs typeface="Libre Franklin Medium"/>
                <a:sym typeface="Libre Franklin Medium"/>
              </a:rPr>
              <a:t>Everyone wants, happiness. No one wants pain. But you can’t have a</a:t>
            </a:r>
            <a:endParaRPr sz="500">
              <a:solidFill>
                <a:srgbClr val="3F3F3F"/>
              </a:solidFill>
              <a:latin typeface="Libre Franklin Medium"/>
              <a:ea typeface="Libre Franklin Medium"/>
              <a:cs typeface="Libre Franklin Medium"/>
              <a:sym typeface="Libre Franklin Medium"/>
            </a:endParaRPr>
          </a:p>
        </p:txBody>
      </p:sp>
      <p:grpSp>
        <p:nvGrpSpPr>
          <p:cNvPr id="767" name="Google Shape;767;p34"/>
          <p:cNvGrpSpPr/>
          <p:nvPr/>
        </p:nvGrpSpPr>
        <p:grpSpPr>
          <a:xfrm>
            <a:off x="4719444" y="1309523"/>
            <a:ext cx="325849" cy="338300"/>
            <a:chOff x="4719444" y="1309523"/>
            <a:chExt cx="325849" cy="338300"/>
          </a:xfrm>
        </p:grpSpPr>
        <p:sp>
          <p:nvSpPr>
            <p:cNvPr id="768" name="Google Shape;768;p34"/>
            <p:cNvSpPr/>
            <p:nvPr/>
          </p:nvSpPr>
          <p:spPr>
            <a:xfrm flipH="1">
              <a:off x="4719444" y="1327328"/>
              <a:ext cx="320494" cy="320495"/>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FFFFFF"/>
            </a:solidFill>
            <a:ln cap="flat" cmpd="sng" w="25400">
              <a:solidFill>
                <a:schemeClr val="accent1"/>
              </a:solidFill>
              <a:prstDash val="solid"/>
              <a:round/>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t/>
              </a:r>
              <a:endParaRPr sz="1100">
                <a:solidFill>
                  <a:schemeClr val="dk1"/>
                </a:solidFill>
                <a:latin typeface="Libre Franklin Medium"/>
                <a:ea typeface="Libre Franklin Medium"/>
                <a:cs typeface="Libre Franklin Medium"/>
                <a:sym typeface="Libre Franklin Medium"/>
              </a:endParaRPr>
            </a:p>
          </p:txBody>
        </p:sp>
        <p:sp>
          <p:nvSpPr>
            <p:cNvPr id="769" name="Google Shape;769;p34"/>
            <p:cNvSpPr/>
            <p:nvPr/>
          </p:nvSpPr>
          <p:spPr>
            <a:xfrm>
              <a:off x="4719445" y="1309523"/>
              <a:ext cx="325848" cy="307775"/>
            </a:xfrm>
            <a:prstGeom prst="rect">
              <a:avLst/>
            </a:prstGeom>
            <a:noFill/>
            <a:ln>
              <a:noFill/>
            </a:ln>
          </p:spPr>
          <p:txBody>
            <a:bodyPr anchorCtr="0" anchor="t" bIns="45700" lIns="45700" spcFirstLastPara="1" rIns="45700" wrap="square" tIns="45700">
              <a:noAutofit/>
            </a:bodyPr>
            <a:lstStyle/>
            <a:p>
              <a:pPr indent="0" lvl="0" marL="0" marR="0" rtl="0" algn="ctr">
                <a:spcBef>
                  <a:spcPts val="0"/>
                </a:spcBef>
                <a:spcAft>
                  <a:spcPts val="0"/>
                </a:spcAft>
                <a:buNone/>
              </a:pPr>
              <a:r>
                <a:rPr lang="tr-TR" sz="1400">
                  <a:solidFill>
                    <a:schemeClr val="dk1"/>
                  </a:solidFill>
                  <a:latin typeface="Libre Franklin Medium"/>
                  <a:ea typeface="Libre Franklin Medium"/>
                  <a:cs typeface="Libre Franklin Medium"/>
                  <a:sym typeface="Libre Franklin Medium"/>
                </a:rPr>
                <a:t>01</a:t>
              </a:r>
              <a:endParaRPr/>
            </a:p>
          </p:txBody>
        </p:sp>
      </p:grpSp>
      <p:grpSp>
        <p:nvGrpSpPr>
          <p:cNvPr id="770" name="Google Shape;770;p34"/>
          <p:cNvGrpSpPr/>
          <p:nvPr/>
        </p:nvGrpSpPr>
        <p:grpSpPr>
          <a:xfrm>
            <a:off x="4719444" y="1977984"/>
            <a:ext cx="325849" cy="338300"/>
            <a:chOff x="4719444" y="1977984"/>
            <a:chExt cx="325849" cy="338300"/>
          </a:xfrm>
        </p:grpSpPr>
        <p:sp>
          <p:nvSpPr>
            <p:cNvPr id="771" name="Google Shape;771;p34"/>
            <p:cNvSpPr/>
            <p:nvPr/>
          </p:nvSpPr>
          <p:spPr>
            <a:xfrm flipH="1">
              <a:off x="4719444" y="1995789"/>
              <a:ext cx="320494" cy="320495"/>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FFFFFF"/>
            </a:solidFill>
            <a:ln cap="flat" cmpd="sng" w="25400">
              <a:solidFill>
                <a:schemeClr val="accent2"/>
              </a:solidFill>
              <a:prstDash val="solid"/>
              <a:round/>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t/>
              </a:r>
              <a:endParaRPr sz="1100">
                <a:solidFill>
                  <a:schemeClr val="dk1"/>
                </a:solidFill>
                <a:latin typeface="Libre Franklin Medium"/>
                <a:ea typeface="Libre Franklin Medium"/>
                <a:cs typeface="Libre Franklin Medium"/>
                <a:sym typeface="Libre Franklin Medium"/>
              </a:endParaRPr>
            </a:p>
          </p:txBody>
        </p:sp>
        <p:sp>
          <p:nvSpPr>
            <p:cNvPr id="772" name="Google Shape;772;p34"/>
            <p:cNvSpPr/>
            <p:nvPr/>
          </p:nvSpPr>
          <p:spPr>
            <a:xfrm>
              <a:off x="4719445" y="1977984"/>
              <a:ext cx="325848" cy="307775"/>
            </a:xfrm>
            <a:prstGeom prst="rect">
              <a:avLst/>
            </a:prstGeom>
            <a:noFill/>
            <a:ln>
              <a:noFill/>
            </a:ln>
          </p:spPr>
          <p:txBody>
            <a:bodyPr anchorCtr="0" anchor="t" bIns="45700" lIns="45700" spcFirstLastPara="1" rIns="45700" wrap="square" tIns="45700">
              <a:noAutofit/>
            </a:bodyPr>
            <a:lstStyle/>
            <a:p>
              <a:pPr indent="0" lvl="0" marL="0" marR="0" rtl="0" algn="ctr">
                <a:spcBef>
                  <a:spcPts val="0"/>
                </a:spcBef>
                <a:spcAft>
                  <a:spcPts val="0"/>
                </a:spcAft>
                <a:buNone/>
              </a:pPr>
              <a:r>
                <a:rPr lang="tr-TR" sz="1400">
                  <a:solidFill>
                    <a:schemeClr val="dk1"/>
                  </a:solidFill>
                  <a:latin typeface="Libre Franklin Medium"/>
                  <a:ea typeface="Libre Franklin Medium"/>
                  <a:cs typeface="Libre Franklin Medium"/>
                  <a:sym typeface="Libre Franklin Medium"/>
                </a:rPr>
                <a:t>02</a:t>
              </a:r>
              <a:endParaRPr/>
            </a:p>
          </p:txBody>
        </p:sp>
      </p:grpSp>
      <p:grpSp>
        <p:nvGrpSpPr>
          <p:cNvPr id="773" name="Google Shape;773;p34"/>
          <p:cNvGrpSpPr/>
          <p:nvPr/>
        </p:nvGrpSpPr>
        <p:grpSpPr>
          <a:xfrm>
            <a:off x="4719444" y="2646446"/>
            <a:ext cx="325849" cy="338300"/>
            <a:chOff x="4719444" y="2646446"/>
            <a:chExt cx="325849" cy="338300"/>
          </a:xfrm>
        </p:grpSpPr>
        <p:sp>
          <p:nvSpPr>
            <p:cNvPr id="774" name="Google Shape;774;p34"/>
            <p:cNvSpPr/>
            <p:nvPr/>
          </p:nvSpPr>
          <p:spPr>
            <a:xfrm flipH="1">
              <a:off x="4719444" y="2664251"/>
              <a:ext cx="320494" cy="320495"/>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FFFFFF"/>
            </a:solidFill>
            <a:ln cap="flat" cmpd="sng" w="25400">
              <a:solidFill>
                <a:srgbClr val="A5A5A5"/>
              </a:solidFill>
              <a:prstDash val="solid"/>
              <a:round/>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t/>
              </a:r>
              <a:endParaRPr sz="1100">
                <a:solidFill>
                  <a:schemeClr val="dk1"/>
                </a:solidFill>
                <a:latin typeface="Libre Franklin Medium"/>
                <a:ea typeface="Libre Franklin Medium"/>
                <a:cs typeface="Libre Franklin Medium"/>
                <a:sym typeface="Libre Franklin Medium"/>
              </a:endParaRPr>
            </a:p>
          </p:txBody>
        </p:sp>
        <p:sp>
          <p:nvSpPr>
            <p:cNvPr id="775" name="Google Shape;775;p34"/>
            <p:cNvSpPr/>
            <p:nvPr/>
          </p:nvSpPr>
          <p:spPr>
            <a:xfrm>
              <a:off x="4719445" y="2646446"/>
              <a:ext cx="325848" cy="307775"/>
            </a:xfrm>
            <a:prstGeom prst="rect">
              <a:avLst/>
            </a:prstGeom>
            <a:noFill/>
            <a:ln>
              <a:noFill/>
            </a:ln>
          </p:spPr>
          <p:txBody>
            <a:bodyPr anchorCtr="0" anchor="t" bIns="45700" lIns="45700" spcFirstLastPara="1" rIns="45700" wrap="square" tIns="45700">
              <a:noAutofit/>
            </a:bodyPr>
            <a:lstStyle/>
            <a:p>
              <a:pPr indent="0" lvl="0" marL="0" marR="0" rtl="0" algn="ctr">
                <a:spcBef>
                  <a:spcPts val="0"/>
                </a:spcBef>
                <a:spcAft>
                  <a:spcPts val="0"/>
                </a:spcAft>
                <a:buNone/>
              </a:pPr>
              <a:r>
                <a:rPr lang="tr-TR" sz="1400">
                  <a:solidFill>
                    <a:schemeClr val="dk1"/>
                  </a:solidFill>
                  <a:latin typeface="Libre Franklin Medium"/>
                  <a:ea typeface="Libre Franklin Medium"/>
                  <a:cs typeface="Libre Franklin Medium"/>
                  <a:sym typeface="Libre Franklin Medium"/>
                </a:rPr>
                <a:t>03</a:t>
              </a:r>
              <a:endParaRPr/>
            </a:p>
          </p:txBody>
        </p:sp>
      </p:grpSp>
      <p:grpSp>
        <p:nvGrpSpPr>
          <p:cNvPr id="776" name="Google Shape;776;p34"/>
          <p:cNvGrpSpPr/>
          <p:nvPr/>
        </p:nvGrpSpPr>
        <p:grpSpPr>
          <a:xfrm>
            <a:off x="4719444" y="3314907"/>
            <a:ext cx="325849" cy="338300"/>
            <a:chOff x="4719444" y="3314907"/>
            <a:chExt cx="325849" cy="338300"/>
          </a:xfrm>
        </p:grpSpPr>
        <p:sp>
          <p:nvSpPr>
            <p:cNvPr id="777" name="Google Shape;777;p34"/>
            <p:cNvSpPr/>
            <p:nvPr/>
          </p:nvSpPr>
          <p:spPr>
            <a:xfrm flipH="1">
              <a:off x="4719444" y="3332712"/>
              <a:ext cx="320494" cy="320495"/>
            </a:xfrm>
            <a:custGeom>
              <a:rect b="b" l="l" r="r" t="t"/>
              <a:pathLst>
                <a:path extrusionOk="0" h="19679" w="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FFFFFF"/>
            </a:solidFill>
            <a:ln cap="flat" cmpd="sng" w="25400">
              <a:solidFill>
                <a:schemeClr val="accent3"/>
              </a:solidFill>
              <a:prstDash val="solid"/>
              <a:round/>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t/>
              </a:r>
              <a:endParaRPr sz="1100">
                <a:solidFill>
                  <a:schemeClr val="dk1"/>
                </a:solidFill>
                <a:latin typeface="Libre Franklin Medium"/>
                <a:ea typeface="Libre Franklin Medium"/>
                <a:cs typeface="Libre Franklin Medium"/>
                <a:sym typeface="Libre Franklin Medium"/>
              </a:endParaRPr>
            </a:p>
          </p:txBody>
        </p:sp>
        <p:sp>
          <p:nvSpPr>
            <p:cNvPr id="778" name="Google Shape;778;p34"/>
            <p:cNvSpPr/>
            <p:nvPr/>
          </p:nvSpPr>
          <p:spPr>
            <a:xfrm>
              <a:off x="4719445" y="3314907"/>
              <a:ext cx="325848" cy="307775"/>
            </a:xfrm>
            <a:prstGeom prst="rect">
              <a:avLst/>
            </a:prstGeom>
            <a:noFill/>
            <a:ln>
              <a:noFill/>
            </a:ln>
          </p:spPr>
          <p:txBody>
            <a:bodyPr anchorCtr="0" anchor="t" bIns="45700" lIns="45700" spcFirstLastPara="1" rIns="45700" wrap="square" tIns="45700">
              <a:noAutofit/>
            </a:bodyPr>
            <a:lstStyle/>
            <a:p>
              <a:pPr indent="0" lvl="0" marL="0" marR="0" rtl="0" algn="ctr">
                <a:spcBef>
                  <a:spcPts val="0"/>
                </a:spcBef>
                <a:spcAft>
                  <a:spcPts val="0"/>
                </a:spcAft>
                <a:buNone/>
              </a:pPr>
              <a:r>
                <a:rPr lang="tr-TR" sz="1400">
                  <a:solidFill>
                    <a:schemeClr val="dk1"/>
                  </a:solidFill>
                  <a:latin typeface="Libre Franklin Medium"/>
                  <a:ea typeface="Libre Franklin Medium"/>
                  <a:cs typeface="Libre Franklin Medium"/>
                  <a:sym typeface="Libre Franklin Medium"/>
                </a:rPr>
                <a:t>04</a:t>
              </a:r>
              <a:endParaRPr/>
            </a:p>
          </p:txBody>
        </p:sp>
      </p:grpSp>
      <p:sp>
        <p:nvSpPr>
          <p:cNvPr id="779" name="Google Shape;779;p34"/>
          <p:cNvSpPr/>
          <p:nvPr/>
        </p:nvSpPr>
        <p:spPr>
          <a:xfrm>
            <a:off x="1115616" y="4136966"/>
            <a:ext cx="6886007" cy="81253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None/>
            </a:pPr>
            <a:r>
              <a:rPr lang="tr-TR" sz="1100">
                <a:solidFill>
                  <a:srgbClr val="3F3F3F"/>
                </a:solidFill>
                <a:latin typeface="Libre Franklin Medium"/>
                <a:ea typeface="Libre Franklin Medium"/>
                <a:cs typeface="Libre Franklin Medium"/>
                <a:sym typeface="Libre Franklin Medium"/>
              </a:rPr>
              <a:t>Education is the most powerful weapon which you can use to change the world. God sometimes removes people from your life to protect you. Do not run after them. Everyone wants, happiness. No one wants pain. But you can’t have a rainbow without a little rain. Enjoy the little things in life, because one day you will look back and realize they  were the big things.</a:t>
            </a:r>
            <a:endParaRPr sz="1100">
              <a:solidFill>
                <a:srgbClr val="3F3F3F"/>
              </a:solidFill>
              <a:latin typeface="Libre Franklin Medium"/>
              <a:ea typeface="Libre Franklin Medium"/>
              <a:cs typeface="Libre Franklin Medium"/>
              <a:sym typeface="Libre Franklin Medium"/>
            </a:endParaRPr>
          </a:p>
        </p:txBody>
      </p:sp>
      <p:cxnSp>
        <p:nvCxnSpPr>
          <p:cNvPr id="780" name="Google Shape;780;p34"/>
          <p:cNvCxnSpPr/>
          <p:nvPr/>
        </p:nvCxnSpPr>
        <p:spPr>
          <a:xfrm>
            <a:off x="1016000" y="3986329"/>
            <a:ext cx="6985623" cy="0"/>
          </a:xfrm>
          <a:prstGeom prst="straightConnector1">
            <a:avLst/>
          </a:prstGeom>
          <a:noFill/>
          <a:ln cap="flat" cmpd="sng" w="9525">
            <a:solidFill>
              <a:srgbClr val="A5A5A5"/>
            </a:solidFill>
            <a:prstDash val="solid"/>
            <a:round/>
            <a:headEnd len="sm" w="sm" type="none"/>
            <a:tailEnd len="sm" w="sm" type="none"/>
          </a:ln>
        </p:spPr>
      </p:cxnSp>
      <p:sp>
        <p:nvSpPr>
          <p:cNvPr id="781" name="Google Shape;781;p34"/>
          <p:cNvSpPr/>
          <p:nvPr/>
        </p:nvSpPr>
        <p:spPr>
          <a:xfrm>
            <a:off x="5122544" y="1882971"/>
            <a:ext cx="2910830" cy="535531"/>
          </a:xfrm>
          <a:prstGeom prst="rect">
            <a:avLst/>
          </a:prstGeom>
          <a:noFill/>
          <a:ln>
            <a:noFill/>
          </a:ln>
        </p:spPr>
        <p:txBody>
          <a:bodyPr anchorCtr="0" anchor="t" bIns="45700" lIns="45700" spcFirstLastPara="1" rIns="45700" wrap="square" tIns="45700">
            <a:noAutofit/>
          </a:bodyPr>
          <a:lstStyle/>
          <a:p>
            <a:pPr indent="0" lvl="0" marL="0" marR="0" rtl="0" algn="l">
              <a:lnSpc>
                <a:spcPct val="120000"/>
              </a:lnSpc>
              <a:spcBef>
                <a:spcPts val="0"/>
              </a:spcBef>
              <a:spcAft>
                <a:spcPts val="0"/>
              </a:spcAft>
              <a:buNone/>
            </a:pPr>
            <a:r>
              <a:rPr lang="tr-TR" sz="1200">
                <a:solidFill>
                  <a:srgbClr val="3F3F3F"/>
                </a:solidFill>
                <a:latin typeface="Libre Franklin Medium"/>
                <a:ea typeface="Libre Franklin Medium"/>
                <a:cs typeface="Libre Franklin Medium"/>
                <a:sym typeface="Libre Franklin Medium"/>
              </a:rPr>
              <a:t>Always give your best never worry for results.</a:t>
            </a:r>
            <a:endParaRPr sz="500">
              <a:solidFill>
                <a:srgbClr val="3F3F3F"/>
              </a:solidFill>
              <a:latin typeface="Libre Franklin Medium"/>
              <a:ea typeface="Libre Franklin Medium"/>
              <a:cs typeface="Libre Franklin Medium"/>
              <a:sym typeface="Libre Franklin Medium"/>
            </a:endParaRPr>
          </a:p>
        </p:txBody>
      </p:sp>
      <p:sp>
        <p:nvSpPr>
          <p:cNvPr id="782" name="Google Shape;782;p34"/>
          <p:cNvSpPr/>
          <p:nvPr/>
        </p:nvSpPr>
        <p:spPr>
          <a:xfrm>
            <a:off x="5122544" y="2541472"/>
            <a:ext cx="2910830" cy="535531"/>
          </a:xfrm>
          <a:prstGeom prst="rect">
            <a:avLst/>
          </a:prstGeom>
          <a:noFill/>
          <a:ln>
            <a:noFill/>
          </a:ln>
        </p:spPr>
        <p:txBody>
          <a:bodyPr anchorCtr="0" anchor="t" bIns="45700" lIns="45700" spcFirstLastPara="1" rIns="45700" wrap="square" tIns="45700">
            <a:noAutofit/>
          </a:bodyPr>
          <a:lstStyle/>
          <a:p>
            <a:pPr indent="0" lvl="0" marL="0" marR="0" rtl="0" algn="l">
              <a:lnSpc>
                <a:spcPct val="120000"/>
              </a:lnSpc>
              <a:spcBef>
                <a:spcPts val="0"/>
              </a:spcBef>
              <a:spcAft>
                <a:spcPts val="0"/>
              </a:spcAft>
              <a:buNone/>
            </a:pPr>
            <a:r>
              <a:rPr lang="tr-TR" sz="1200">
                <a:solidFill>
                  <a:srgbClr val="3F3F3F"/>
                </a:solidFill>
                <a:latin typeface="Libre Franklin Medium"/>
                <a:ea typeface="Libre Franklin Medium"/>
                <a:cs typeface="Libre Franklin Medium"/>
                <a:sym typeface="Libre Franklin Medium"/>
              </a:rPr>
              <a:t>Always give your best never worry for results.</a:t>
            </a:r>
            <a:endParaRPr sz="500">
              <a:solidFill>
                <a:srgbClr val="3F3F3F"/>
              </a:solidFill>
              <a:latin typeface="Libre Franklin Medium"/>
              <a:ea typeface="Libre Franklin Medium"/>
              <a:cs typeface="Libre Franklin Medium"/>
              <a:sym typeface="Libre Franklin Medium"/>
            </a:endParaRPr>
          </a:p>
        </p:txBody>
      </p:sp>
      <p:sp>
        <p:nvSpPr>
          <p:cNvPr id="783" name="Google Shape;783;p34"/>
          <p:cNvSpPr/>
          <p:nvPr/>
        </p:nvSpPr>
        <p:spPr>
          <a:xfrm>
            <a:off x="5122544" y="3199973"/>
            <a:ext cx="2910830" cy="535531"/>
          </a:xfrm>
          <a:prstGeom prst="rect">
            <a:avLst/>
          </a:prstGeom>
          <a:noFill/>
          <a:ln>
            <a:noFill/>
          </a:ln>
        </p:spPr>
        <p:txBody>
          <a:bodyPr anchorCtr="0" anchor="t" bIns="45700" lIns="45700" spcFirstLastPara="1" rIns="45700" wrap="square" tIns="45700">
            <a:noAutofit/>
          </a:bodyPr>
          <a:lstStyle/>
          <a:p>
            <a:pPr indent="0" lvl="0" marL="0" marR="0" rtl="0" algn="l">
              <a:lnSpc>
                <a:spcPct val="120000"/>
              </a:lnSpc>
              <a:spcBef>
                <a:spcPts val="0"/>
              </a:spcBef>
              <a:spcAft>
                <a:spcPts val="0"/>
              </a:spcAft>
              <a:buNone/>
            </a:pPr>
            <a:r>
              <a:rPr lang="tr-TR" sz="1200">
                <a:solidFill>
                  <a:srgbClr val="3F3F3F"/>
                </a:solidFill>
                <a:latin typeface="Libre Franklin Medium"/>
                <a:ea typeface="Libre Franklin Medium"/>
                <a:cs typeface="Libre Franklin Medium"/>
                <a:sym typeface="Libre Franklin Medium"/>
              </a:rPr>
              <a:t>Everyone wants, happiness. No one wants pain. But you can’t have a</a:t>
            </a:r>
            <a:endParaRPr sz="500">
              <a:solidFill>
                <a:srgbClr val="3F3F3F"/>
              </a:solidFill>
              <a:latin typeface="Libre Franklin Medium"/>
              <a:ea typeface="Libre Franklin Medium"/>
              <a:cs typeface="Libre Franklin Medium"/>
              <a:sym typeface="Libre Franklin Medium"/>
            </a:endParaRPr>
          </a:p>
        </p:txBody>
      </p:sp>
      <p:sp>
        <p:nvSpPr>
          <p:cNvPr id="784" name="Google Shape;784;p34"/>
          <p:cNvSpPr txBox="1"/>
          <p:nvPr>
            <p:ph type="title"/>
          </p:nvPr>
        </p:nvSpPr>
        <p:spPr>
          <a:xfrm>
            <a:off x="180975" y="38100"/>
            <a:ext cx="7886700" cy="530225"/>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lt1"/>
              </a:buClr>
              <a:buSzPts val="2400"/>
              <a:buFont typeface="Libre Franklin Medium"/>
              <a:buNone/>
            </a:pPr>
            <a:r>
              <a:t/>
            </a:r>
            <a:endParaRPr/>
          </a:p>
        </p:txBody>
      </p:sp>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760"/>
                                        </p:tgtEl>
                                        <p:attrNameLst>
                                          <p:attrName>style.visibility</p:attrName>
                                        </p:attrNameLst>
                                      </p:cBhvr>
                                      <p:to>
                                        <p:strVal val="visible"/>
                                      </p:to>
                                    </p:set>
                                    <p:animEffect filter="fade" transition="in">
                                      <p:cBhvr>
                                        <p:cTn dur="1000"/>
                                        <p:tgtEl>
                                          <p:spTgt spid="760"/>
                                        </p:tgtEl>
                                      </p:cBhvr>
                                    </p:animEffect>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767"/>
                                        </p:tgtEl>
                                        <p:attrNameLst>
                                          <p:attrName>style.visibility</p:attrName>
                                        </p:attrNameLst>
                                      </p:cBhvr>
                                      <p:to>
                                        <p:strVal val="visible"/>
                                      </p:to>
                                    </p:set>
                                    <p:animEffect filter="fade" transition="in">
                                      <p:cBhvr>
                                        <p:cTn dur="500"/>
                                        <p:tgtEl>
                                          <p:spTgt spid="767"/>
                                        </p:tgtEl>
                                      </p:cBhvr>
                                    </p:animEffect>
                                  </p:childTnLst>
                                </p:cTn>
                              </p:par>
                            </p:childTnLst>
                          </p:cTn>
                        </p:par>
                        <p:par>
                          <p:cTn fill="hold">
                            <p:stCondLst>
                              <p:cond delay="1500"/>
                            </p:stCondLst>
                            <p:childTnLst>
                              <p:par>
                                <p:cTn fill="hold" nodeType="afterEffect" presetClass="entr" presetID="10" presetSubtype="0">
                                  <p:stCondLst>
                                    <p:cond delay="0"/>
                                  </p:stCondLst>
                                  <p:childTnLst>
                                    <p:set>
                                      <p:cBhvr>
                                        <p:cTn dur="1" fill="hold">
                                          <p:stCondLst>
                                            <p:cond delay="0"/>
                                          </p:stCondLst>
                                        </p:cTn>
                                        <p:tgtEl>
                                          <p:spTgt spid="770"/>
                                        </p:tgtEl>
                                        <p:attrNameLst>
                                          <p:attrName>style.visibility</p:attrName>
                                        </p:attrNameLst>
                                      </p:cBhvr>
                                      <p:to>
                                        <p:strVal val="visible"/>
                                      </p:to>
                                    </p:set>
                                    <p:animEffect filter="fade" transition="in">
                                      <p:cBhvr>
                                        <p:cTn dur="500"/>
                                        <p:tgtEl>
                                          <p:spTgt spid="770"/>
                                        </p:tgtEl>
                                      </p:cBhvr>
                                    </p:animEffect>
                                  </p:childTnLst>
                                </p:cTn>
                              </p:par>
                            </p:childTnLst>
                          </p:cTn>
                        </p:par>
                        <p:par>
                          <p:cTn fill="hold">
                            <p:stCondLst>
                              <p:cond delay="2000"/>
                            </p:stCondLst>
                            <p:childTnLst>
                              <p:par>
                                <p:cTn fill="hold" nodeType="afterEffect" presetClass="entr" presetID="10" presetSubtype="0">
                                  <p:stCondLst>
                                    <p:cond delay="0"/>
                                  </p:stCondLst>
                                  <p:childTnLst>
                                    <p:set>
                                      <p:cBhvr>
                                        <p:cTn dur="1" fill="hold">
                                          <p:stCondLst>
                                            <p:cond delay="0"/>
                                          </p:stCondLst>
                                        </p:cTn>
                                        <p:tgtEl>
                                          <p:spTgt spid="773"/>
                                        </p:tgtEl>
                                        <p:attrNameLst>
                                          <p:attrName>style.visibility</p:attrName>
                                        </p:attrNameLst>
                                      </p:cBhvr>
                                      <p:to>
                                        <p:strVal val="visible"/>
                                      </p:to>
                                    </p:set>
                                    <p:animEffect filter="fade" transition="in">
                                      <p:cBhvr>
                                        <p:cTn dur="500"/>
                                        <p:tgtEl>
                                          <p:spTgt spid="773"/>
                                        </p:tgtEl>
                                      </p:cBhvr>
                                    </p:animEffect>
                                  </p:childTnLst>
                                </p:cTn>
                              </p:par>
                            </p:childTnLst>
                          </p:cTn>
                        </p:par>
                        <p:par>
                          <p:cTn fill="hold">
                            <p:stCondLst>
                              <p:cond delay="2500"/>
                            </p:stCondLst>
                            <p:childTnLst>
                              <p:par>
                                <p:cTn fill="hold" nodeType="afterEffect" presetClass="entr" presetID="10" presetSubtype="0">
                                  <p:stCondLst>
                                    <p:cond delay="0"/>
                                  </p:stCondLst>
                                  <p:childTnLst>
                                    <p:set>
                                      <p:cBhvr>
                                        <p:cTn dur="1" fill="hold">
                                          <p:stCondLst>
                                            <p:cond delay="0"/>
                                          </p:stCondLst>
                                        </p:cTn>
                                        <p:tgtEl>
                                          <p:spTgt spid="776"/>
                                        </p:tgtEl>
                                        <p:attrNameLst>
                                          <p:attrName>style.visibility</p:attrName>
                                        </p:attrNameLst>
                                      </p:cBhvr>
                                      <p:to>
                                        <p:strVal val="visible"/>
                                      </p:to>
                                    </p:set>
                                    <p:animEffect filter="fade" transition="in">
                                      <p:cBhvr>
                                        <p:cTn dur="500"/>
                                        <p:tgtEl>
                                          <p:spTgt spid="776"/>
                                        </p:tgtEl>
                                      </p:cBhvr>
                                    </p:animEffect>
                                  </p:childTnLst>
                                </p:cTn>
                              </p:par>
                            </p:childTnLst>
                          </p:cTn>
                        </p:par>
                        <p:par>
                          <p:cTn fill="hold">
                            <p:stCondLst>
                              <p:cond delay="3000"/>
                            </p:stCondLst>
                            <p:childTnLst>
                              <p:par>
                                <p:cTn fill="hold" nodeType="afterEffect" presetClass="entr" presetID="10" presetSubtype="0">
                                  <p:stCondLst>
                                    <p:cond delay="0"/>
                                  </p:stCondLst>
                                  <p:childTnLst>
                                    <p:set>
                                      <p:cBhvr>
                                        <p:cTn dur="1" fill="hold">
                                          <p:stCondLst>
                                            <p:cond delay="0"/>
                                          </p:stCondLst>
                                        </p:cTn>
                                        <p:tgtEl>
                                          <p:spTgt spid="766"/>
                                        </p:tgtEl>
                                        <p:attrNameLst>
                                          <p:attrName>style.visibility</p:attrName>
                                        </p:attrNameLst>
                                      </p:cBhvr>
                                      <p:to>
                                        <p:strVal val="visible"/>
                                      </p:to>
                                    </p:set>
                                    <p:animEffect filter="fade" transition="in">
                                      <p:cBhvr>
                                        <p:cTn dur="500"/>
                                        <p:tgtEl>
                                          <p:spTgt spid="766"/>
                                        </p:tgtEl>
                                      </p:cBhvr>
                                    </p:animEffect>
                                  </p:childTnLst>
                                </p:cTn>
                              </p:par>
                            </p:childTnLst>
                          </p:cTn>
                        </p:par>
                        <p:par>
                          <p:cTn fill="hold">
                            <p:stCondLst>
                              <p:cond delay="3500"/>
                            </p:stCondLst>
                            <p:childTnLst>
                              <p:par>
                                <p:cTn fill="hold" nodeType="afterEffect" presetClass="entr" presetID="10" presetSubtype="0">
                                  <p:stCondLst>
                                    <p:cond delay="0"/>
                                  </p:stCondLst>
                                  <p:childTnLst>
                                    <p:set>
                                      <p:cBhvr>
                                        <p:cTn dur="1" fill="hold">
                                          <p:stCondLst>
                                            <p:cond delay="0"/>
                                          </p:stCondLst>
                                        </p:cTn>
                                        <p:tgtEl>
                                          <p:spTgt spid="781"/>
                                        </p:tgtEl>
                                        <p:attrNameLst>
                                          <p:attrName>style.visibility</p:attrName>
                                        </p:attrNameLst>
                                      </p:cBhvr>
                                      <p:to>
                                        <p:strVal val="visible"/>
                                      </p:to>
                                    </p:set>
                                    <p:animEffect filter="fade" transition="in">
                                      <p:cBhvr>
                                        <p:cTn dur="500"/>
                                        <p:tgtEl>
                                          <p:spTgt spid="781"/>
                                        </p:tgtEl>
                                      </p:cBhvr>
                                    </p:animEffect>
                                  </p:childTnLst>
                                </p:cTn>
                              </p:par>
                            </p:childTnLst>
                          </p:cTn>
                        </p:par>
                        <p:par>
                          <p:cTn fill="hold">
                            <p:stCondLst>
                              <p:cond delay="4000"/>
                            </p:stCondLst>
                            <p:childTnLst>
                              <p:par>
                                <p:cTn fill="hold" nodeType="afterEffect" presetClass="entr" presetID="10" presetSubtype="0">
                                  <p:stCondLst>
                                    <p:cond delay="0"/>
                                  </p:stCondLst>
                                  <p:childTnLst>
                                    <p:set>
                                      <p:cBhvr>
                                        <p:cTn dur="1" fill="hold">
                                          <p:stCondLst>
                                            <p:cond delay="0"/>
                                          </p:stCondLst>
                                        </p:cTn>
                                        <p:tgtEl>
                                          <p:spTgt spid="782"/>
                                        </p:tgtEl>
                                        <p:attrNameLst>
                                          <p:attrName>style.visibility</p:attrName>
                                        </p:attrNameLst>
                                      </p:cBhvr>
                                      <p:to>
                                        <p:strVal val="visible"/>
                                      </p:to>
                                    </p:set>
                                    <p:animEffect filter="fade" transition="in">
                                      <p:cBhvr>
                                        <p:cTn dur="500"/>
                                        <p:tgtEl>
                                          <p:spTgt spid="782"/>
                                        </p:tgtEl>
                                      </p:cBhvr>
                                    </p:animEffect>
                                  </p:childTnLst>
                                </p:cTn>
                              </p:par>
                            </p:childTnLst>
                          </p:cTn>
                        </p:par>
                        <p:par>
                          <p:cTn fill="hold">
                            <p:stCondLst>
                              <p:cond delay="4500"/>
                            </p:stCondLst>
                            <p:childTnLst>
                              <p:par>
                                <p:cTn fill="hold" nodeType="afterEffect" presetClass="entr" presetID="10" presetSubtype="0">
                                  <p:stCondLst>
                                    <p:cond delay="0"/>
                                  </p:stCondLst>
                                  <p:childTnLst>
                                    <p:set>
                                      <p:cBhvr>
                                        <p:cTn dur="1" fill="hold">
                                          <p:stCondLst>
                                            <p:cond delay="0"/>
                                          </p:stCondLst>
                                        </p:cTn>
                                        <p:tgtEl>
                                          <p:spTgt spid="783"/>
                                        </p:tgtEl>
                                        <p:attrNameLst>
                                          <p:attrName>style.visibility</p:attrName>
                                        </p:attrNameLst>
                                      </p:cBhvr>
                                      <p:to>
                                        <p:strVal val="visible"/>
                                      </p:to>
                                    </p:set>
                                    <p:animEffect filter="fade" transition="in">
                                      <p:cBhvr>
                                        <p:cTn dur="500"/>
                                        <p:tgtEl>
                                          <p:spTgt spid="783"/>
                                        </p:tgtEl>
                                      </p:cBhvr>
                                    </p:animEffect>
                                  </p:childTnLst>
                                </p:cTn>
                              </p:par>
                            </p:childTnLst>
                          </p:cTn>
                        </p:par>
                        <p:par>
                          <p:cTn fill="hold">
                            <p:stCondLst>
                              <p:cond delay="5000"/>
                            </p:stCondLst>
                            <p:childTnLst>
                              <p:par>
                                <p:cTn fill="hold" nodeType="afterEffect" presetClass="entr" presetID="10" presetSubtype="0">
                                  <p:stCondLst>
                                    <p:cond delay="0"/>
                                  </p:stCondLst>
                                  <p:childTnLst>
                                    <p:set>
                                      <p:cBhvr>
                                        <p:cTn dur="1" fill="hold">
                                          <p:stCondLst>
                                            <p:cond delay="0"/>
                                          </p:stCondLst>
                                        </p:cTn>
                                        <p:tgtEl>
                                          <p:spTgt spid="780"/>
                                        </p:tgtEl>
                                        <p:attrNameLst>
                                          <p:attrName>style.visibility</p:attrName>
                                        </p:attrNameLst>
                                      </p:cBhvr>
                                      <p:to>
                                        <p:strVal val="visible"/>
                                      </p:to>
                                    </p:set>
                                    <p:animEffect filter="fade" transition="in">
                                      <p:cBhvr>
                                        <p:cTn dur="500"/>
                                        <p:tgtEl>
                                          <p:spTgt spid="780"/>
                                        </p:tgtEl>
                                      </p:cBhvr>
                                    </p:animEffect>
                                  </p:childTnLst>
                                </p:cTn>
                              </p:par>
                            </p:childTnLst>
                          </p:cTn>
                        </p:par>
                        <p:par>
                          <p:cTn fill="hold">
                            <p:stCondLst>
                              <p:cond delay="5500"/>
                            </p:stCondLst>
                            <p:childTnLst>
                              <p:par>
                                <p:cTn fill="hold" nodeType="afterEffect" presetClass="entr" presetID="10" presetSubtype="0">
                                  <p:stCondLst>
                                    <p:cond delay="0"/>
                                  </p:stCondLst>
                                  <p:childTnLst>
                                    <p:set>
                                      <p:cBhvr>
                                        <p:cTn dur="1" fill="hold">
                                          <p:stCondLst>
                                            <p:cond delay="0"/>
                                          </p:stCondLst>
                                        </p:cTn>
                                        <p:tgtEl>
                                          <p:spTgt spid="779"/>
                                        </p:tgtEl>
                                        <p:attrNameLst>
                                          <p:attrName>style.visibility</p:attrName>
                                        </p:attrNameLst>
                                      </p:cBhvr>
                                      <p:to>
                                        <p:strVal val="visible"/>
                                      </p:to>
                                    </p:set>
                                    <p:animEffect filter="fade" transition="in">
                                      <p:cBhvr>
                                        <p:cTn dur="1000"/>
                                        <p:tgtEl>
                                          <p:spTgt spid="77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9" name="Shape 789"/>
        <p:cNvGrpSpPr/>
        <p:nvPr/>
      </p:nvGrpSpPr>
      <p:grpSpPr>
        <a:xfrm>
          <a:off x="0" y="0"/>
          <a:ext cx="0" cy="0"/>
          <a:chOff x="0" y="0"/>
          <a:chExt cx="0" cy="0"/>
        </a:xfrm>
      </p:grpSpPr>
      <p:grpSp>
        <p:nvGrpSpPr>
          <p:cNvPr id="790" name="Google Shape;790;p35"/>
          <p:cNvGrpSpPr/>
          <p:nvPr/>
        </p:nvGrpSpPr>
        <p:grpSpPr>
          <a:xfrm>
            <a:off x="3276600" y="2628900"/>
            <a:ext cx="4854484" cy="557815"/>
            <a:chOff x="4572000" y="1638300"/>
            <a:chExt cx="3086100" cy="354615"/>
          </a:xfrm>
        </p:grpSpPr>
        <p:sp>
          <p:nvSpPr>
            <p:cNvPr id="791" name="Google Shape;791;p35"/>
            <p:cNvSpPr/>
            <p:nvPr/>
          </p:nvSpPr>
          <p:spPr>
            <a:xfrm>
              <a:off x="4572000" y="1638300"/>
              <a:ext cx="3086100" cy="354615"/>
            </a:xfrm>
            <a:prstGeom prst="round2DiagRect">
              <a:avLst>
                <a:gd fmla="val 16667" name="adj1"/>
                <a:gd fmla="val 0" name="adj2"/>
              </a:avLst>
            </a:prstGeom>
            <a:solidFill>
              <a:srgbClr val="3208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Libre Franklin"/>
                <a:ea typeface="Libre Franklin"/>
                <a:cs typeface="Libre Franklin"/>
                <a:sym typeface="Libre Franklin"/>
              </a:endParaRPr>
            </a:p>
          </p:txBody>
        </p:sp>
        <p:sp>
          <p:nvSpPr>
            <p:cNvPr id="792" name="Google Shape;792;p35"/>
            <p:cNvSpPr txBox="1"/>
            <p:nvPr/>
          </p:nvSpPr>
          <p:spPr>
            <a:xfrm>
              <a:off x="4728045" y="1668862"/>
              <a:ext cx="2653589" cy="29349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tr-TR" sz="2400">
                  <a:solidFill>
                    <a:schemeClr val="lt1"/>
                  </a:solidFill>
                  <a:latin typeface="Libre Franklin Medium"/>
                  <a:ea typeface="Libre Franklin Medium"/>
                  <a:cs typeface="Libre Franklin Medium"/>
                  <a:sym typeface="Libre Franklin Medium"/>
                </a:rPr>
                <a:t>04：DESIGN</a:t>
              </a:r>
              <a:endParaRPr sz="2400">
                <a:solidFill>
                  <a:schemeClr val="lt1"/>
                </a:solidFill>
                <a:latin typeface="Libre Franklin Medium"/>
                <a:ea typeface="Libre Franklin Medium"/>
                <a:cs typeface="Libre Franklin Medium"/>
                <a:sym typeface="Libre Franklin Medium"/>
              </a:endParaRPr>
            </a:p>
          </p:txBody>
        </p:sp>
      </p:grpSp>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790"/>
                                        </p:tgtEl>
                                        <p:attrNameLst>
                                          <p:attrName>style.visibility</p:attrName>
                                        </p:attrNameLst>
                                      </p:cBhvr>
                                      <p:to>
                                        <p:strVal val="visible"/>
                                      </p:to>
                                    </p:set>
                                    <p:animEffect filter="fade" transition="in">
                                      <p:cBhvr>
                                        <p:cTn dur="1000"/>
                                        <p:tgtEl>
                                          <p:spTgt spid="79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97" name="Shape 797"/>
        <p:cNvGrpSpPr/>
        <p:nvPr/>
      </p:nvGrpSpPr>
      <p:grpSpPr>
        <a:xfrm>
          <a:off x="0" y="0"/>
          <a:ext cx="0" cy="0"/>
          <a:chOff x="0" y="0"/>
          <a:chExt cx="0" cy="0"/>
        </a:xfrm>
      </p:grpSpPr>
      <p:sp>
        <p:nvSpPr>
          <p:cNvPr id="798" name="Google Shape;798;p36"/>
          <p:cNvSpPr txBox="1"/>
          <p:nvPr/>
        </p:nvSpPr>
        <p:spPr>
          <a:xfrm flipH="1">
            <a:off x="2239096" y="1084722"/>
            <a:ext cx="1145821" cy="27614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tr-TR" sz="1200">
                <a:solidFill>
                  <a:srgbClr val="000000"/>
                </a:solidFill>
                <a:latin typeface="Libre Franklin Medium"/>
                <a:ea typeface="Libre Franklin Medium"/>
                <a:cs typeface="Libre Franklin Medium"/>
                <a:sym typeface="Libre Franklin Medium"/>
              </a:rPr>
              <a:t>Opening</a:t>
            </a:r>
            <a:endParaRPr sz="1200">
              <a:solidFill>
                <a:srgbClr val="000000"/>
              </a:solidFill>
              <a:latin typeface="Libre Franklin Medium"/>
              <a:ea typeface="Libre Franklin Medium"/>
              <a:cs typeface="Libre Franklin Medium"/>
              <a:sym typeface="Libre Franklin Medium"/>
            </a:endParaRPr>
          </a:p>
        </p:txBody>
      </p:sp>
      <p:sp>
        <p:nvSpPr>
          <p:cNvPr id="799" name="Google Shape;799;p36"/>
          <p:cNvSpPr txBox="1"/>
          <p:nvPr/>
        </p:nvSpPr>
        <p:spPr>
          <a:xfrm flipH="1">
            <a:off x="1451939" y="1084722"/>
            <a:ext cx="1145821" cy="27614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tr-TR" sz="1200">
                <a:solidFill>
                  <a:srgbClr val="000000"/>
                </a:solidFill>
                <a:latin typeface="Libre Franklin Medium"/>
                <a:ea typeface="Libre Franklin Medium"/>
                <a:cs typeface="Libre Franklin Medium"/>
                <a:sym typeface="Libre Franklin Medium"/>
              </a:rPr>
              <a:t>Speakers</a:t>
            </a:r>
            <a:endParaRPr sz="1200">
              <a:solidFill>
                <a:srgbClr val="000000"/>
              </a:solidFill>
              <a:latin typeface="Libre Franklin Medium"/>
              <a:ea typeface="Libre Franklin Medium"/>
              <a:cs typeface="Libre Franklin Medium"/>
              <a:sym typeface="Libre Franklin Medium"/>
            </a:endParaRPr>
          </a:p>
        </p:txBody>
      </p:sp>
      <p:sp>
        <p:nvSpPr>
          <p:cNvPr id="800" name="Google Shape;800;p36"/>
          <p:cNvSpPr txBox="1"/>
          <p:nvPr/>
        </p:nvSpPr>
        <p:spPr>
          <a:xfrm flipH="1">
            <a:off x="3005621" y="1084722"/>
            <a:ext cx="1145821" cy="27614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tr-TR" sz="1200">
                <a:solidFill>
                  <a:srgbClr val="000000"/>
                </a:solidFill>
                <a:latin typeface="Libre Franklin Medium"/>
                <a:ea typeface="Libre Franklin Medium"/>
                <a:cs typeface="Libre Franklin Medium"/>
                <a:sym typeface="Libre Franklin Medium"/>
              </a:rPr>
              <a:t>Vision</a:t>
            </a:r>
            <a:endParaRPr sz="1200">
              <a:solidFill>
                <a:srgbClr val="000000"/>
              </a:solidFill>
              <a:latin typeface="Libre Franklin Medium"/>
              <a:ea typeface="Libre Franklin Medium"/>
              <a:cs typeface="Libre Franklin Medium"/>
              <a:sym typeface="Libre Franklin Medium"/>
            </a:endParaRPr>
          </a:p>
        </p:txBody>
      </p:sp>
      <p:sp>
        <p:nvSpPr>
          <p:cNvPr id="801" name="Google Shape;801;p36"/>
          <p:cNvSpPr txBox="1"/>
          <p:nvPr/>
        </p:nvSpPr>
        <p:spPr>
          <a:xfrm flipH="1">
            <a:off x="2239096" y="4428552"/>
            <a:ext cx="1145821" cy="27614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tr-TR" sz="1200">
                <a:solidFill>
                  <a:srgbClr val="000000"/>
                </a:solidFill>
                <a:latin typeface="Libre Franklin Medium"/>
                <a:ea typeface="Libre Franklin Medium"/>
                <a:cs typeface="Libre Franklin Medium"/>
                <a:sym typeface="Libre Franklin Medium"/>
              </a:rPr>
              <a:t>Opening</a:t>
            </a:r>
            <a:endParaRPr sz="1200">
              <a:solidFill>
                <a:srgbClr val="000000"/>
              </a:solidFill>
              <a:latin typeface="Libre Franklin Medium"/>
              <a:ea typeface="Libre Franklin Medium"/>
              <a:cs typeface="Libre Franklin Medium"/>
              <a:sym typeface="Libre Franklin Medium"/>
            </a:endParaRPr>
          </a:p>
        </p:txBody>
      </p:sp>
      <p:sp>
        <p:nvSpPr>
          <p:cNvPr id="802" name="Google Shape;802;p36"/>
          <p:cNvSpPr txBox="1"/>
          <p:nvPr/>
        </p:nvSpPr>
        <p:spPr>
          <a:xfrm flipH="1">
            <a:off x="1451939" y="4428552"/>
            <a:ext cx="1145821" cy="27614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tr-TR" sz="1200">
                <a:solidFill>
                  <a:srgbClr val="000000"/>
                </a:solidFill>
                <a:latin typeface="Libre Franklin Medium"/>
                <a:ea typeface="Libre Franklin Medium"/>
                <a:cs typeface="Libre Franklin Medium"/>
                <a:sym typeface="Libre Franklin Medium"/>
              </a:rPr>
              <a:t>Break</a:t>
            </a:r>
            <a:endParaRPr sz="1200">
              <a:solidFill>
                <a:srgbClr val="000000"/>
              </a:solidFill>
              <a:latin typeface="Libre Franklin Medium"/>
              <a:ea typeface="Libre Franklin Medium"/>
              <a:cs typeface="Libre Franklin Medium"/>
              <a:sym typeface="Libre Franklin Medium"/>
            </a:endParaRPr>
          </a:p>
        </p:txBody>
      </p:sp>
      <p:sp>
        <p:nvSpPr>
          <p:cNvPr id="803" name="Google Shape;803;p36"/>
          <p:cNvSpPr txBox="1"/>
          <p:nvPr/>
        </p:nvSpPr>
        <p:spPr>
          <a:xfrm flipH="1">
            <a:off x="3005621" y="4428552"/>
            <a:ext cx="1145821" cy="27614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tr-TR" sz="1200">
                <a:solidFill>
                  <a:srgbClr val="000000"/>
                </a:solidFill>
                <a:latin typeface="Libre Franklin Medium"/>
                <a:ea typeface="Libre Franklin Medium"/>
                <a:cs typeface="Libre Franklin Medium"/>
                <a:sym typeface="Libre Franklin Medium"/>
              </a:rPr>
              <a:t>Introduction</a:t>
            </a:r>
            <a:endParaRPr sz="1200">
              <a:solidFill>
                <a:srgbClr val="000000"/>
              </a:solidFill>
              <a:latin typeface="Libre Franklin Medium"/>
              <a:ea typeface="Libre Franklin Medium"/>
              <a:cs typeface="Libre Franklin Medium"/>
              <a:sym typeface="Libre Franklin Medium"/>
            </a:endParaRPr>
          </a:p>
        </p:txBody>
      </p:sp>
      <p:sp>
        <p:nvSpPr>
          <p:cNvPr id="804" name="Google Shape;804;p36"/>
          <p:cNvSpPr txBox="1"/>
          <p:nvPr/>
        </p:nvSpPr>
        <p:spPr>
          <a:xfrm flipH="1">
            <a:off x="306117" y="1981383"/>
            <a:ext cx="1145821" cy="27614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tr-TR" sz="1200">
                <a:solidFill>
                  <a:srgbClr val="000000"/>
                </a:solidFill>
                <a:latin typeface="Libre Franklin Medium"/>
                <a:ea typeface="Libre Franklin Medium"/>
                <a:cs typeface="Libre Franklin Medium"/>
                <a:sym typeface="Libre Franklin Medium"/>
              </a:rPr>
              <a:t>Break Time</a:t>
            </a:r>
            <a:endParaRPr sz="1200">
              <a:solidFill>
                <a:srgbClr val="000000"/>
              </a:solidFill>
              <a:latin typeface="Libre Franklin Medium"/>
              <a:ea typeface="Libre Franklin Medium"/>
              <a:cs typeface="Libre Franklin Medium"/>
              <a:sym typeface="Libre Franklin Medium"/>
            </a:endParaRPr>
          </a:p>
        </p:txBody>
      </p:sp>
      <p:sp>
        <p:nvSpPr>
          <p:cNvPr id="805" name="Google Shape;805;p36"/>
          <p:cNvSpPr txBox="1"/>
          <p:nvPr/>
        </p:nvSpPr>
        <p:spPr>
          <a:xfrm flipH="1">
            <a:off x="306117" y="2714582"/>
            <a:ext cx="1145821" cy="277727"/>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tr-TR" sz="1200">
                <a:solidFill>
                  <a:srgbClr val="000000"/>
                </a:solidFill>
                <a:latin typeface="Libre Franklin Medium"/>
                <a:ea typeface="Libre Franklin Medium"/>
                <a:cs typeface="Libre Franklin Medium"/>
                <a:sym typeface="Libre Franklin Medium"/>
              </a:rPr>
              <a:t>Values</a:t>
            </a:r>
            <a:endParaRPr sz="1200">
              <a:solidFill>
                <a:srgbClr val="000000"/>
              </a:solidFill>
              <a:latin typeface="Libre Franklin Medium"/>
              <a:ea typeface="Libre Franklin Medium"/>
              <a:cs typeface="Libre Franklin Medium"/>
              <a:sym typeface="Libre Franklin Medium"/>
            </a:endParaRPr>
          </a:p>
        </p:txBody>
      </p:sp>
      <p:sp>
        <p:nvSpPr>
          <p:cNvPr id="806" name="Google Shape;806;p36"/>
          <p:cNvSpPr txBox="1"/>
          <p:nvPr/>
        </p:nvSpPr>
        <p:spPr>
          <a:xfrm flipH="1">
            <a:off x="306117" y="3484282"/>
            <a:ext cx="1145821" cy="27614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tr-TR" sz="1200">
                <a:solidFill>
                  <a:srgbClr val="000000"/>
                </a:solidFill>
                <a:latin typeface="Libre Franklin Medium"/>
                <a:ea typeface="Libre Franklin Medium"/>
                <a:cs typeface="Libre Franklin Medium"/>
                <a:sym typeface="Libre Franklin Medium"/>
              </a:rPr>
              <a:t>Mission</a:t>
            </a:r>
            <a:endParaRPr sz="1200">
              <a:solidFill>
                <a:srgbClr val="000000"/>
              </a:solidFill>
              <a:latin typeface="Libre Franklin Medium"/>
              <a:ea typeface="Libre Franklin Medium"/>
              <a:cs typeface="Libre Franklin Medium"/>
              <a:sym typeface="Libre Franklin Medium"/>
            </a:endParaRPr>
          </a:p>
        </p:txBody>
      </p:sp>
      <p:sp>
        <p:nvSpPr>
          <p:cNvPr id="807" name="Google Shape;807;p36"/>
          <p:cNvSpPr txBox="1"/>
          <p:nvPr/>
        </p:nvSpPr>
        <p:spPr>
          <a:xfrm flipH="1">
            <a:off x="4199053" y="1981383"/>
            <a:ext cx="1145821" cy="27614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tr-TR" sz="1200">
                <a:solidFill>
                  <a:srgbClr val="000000"/>
                </a:solidFill>
                <a:latin typeface="Libre Franklin Medium"/>
                <a:ea typeface="Libre Franklin Medium"/>
                <a:cs typeface="Libre Franklin Medium"/>
                <a:sym typeface="Libre Franklin Medium"/>
              </a:rPr>
              <a:t>Vision</a:t>
            </a:r>
            <a:endParaRPr sz="1200">
              <a:solidFill>
                <a:srgbClr val="000000"/>
              </a:solidFill>
              <a:latin typeface="Libre Franklin Medium"/>
              <a:ea typeface="Libre Franklin Medium"/>
              <a:cs typeface="Libre Franklin Medium"/>
              <a:sym typeface="Libre Franklin Medium"/>
            </a:endParaRPr>
          </a:p>
        </p:txBody>
      </p:sp>
      <p:sp>
        <p:nvSpPr>
          <p:cNvPr id="808" name="Google Shape;808;p36"/>
          <p:cNvSpPr txBox="1"/>
          <p:nvPr/>
        </p:nvSpPr>
        <p:spPr>
          <a:xfrm flipH="1">
            <a:off x="4199053" y="2714582"/>
            <a:ext cx="1145821" cy="277727"/>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tr-TR" sz="1200">
                <a:solidFill>
                  <a:srgbClr val="000000"/>
                </a:solidFill>
                <a:latin typeface="Libre Franklin Medium"/>
                <a:ea typeface="Libre Franklin Medium"/>
                <a:cs typeface="Libre Franklin Medium"/>
                <a:sym typeface="Libre Franklin Medium"/>
              </a:rPr>
              <a:t>Mission</a:t>
            </a:r>
            <a:endParaRPr sz="1200">
              <a:solidFill>
                <a:srgbClr val="000000"/>
              </a:solidFill>
              <a:latin typeface="Libre Franklin Medium"/>
              <a:ea typeface="Libre Franklin Medium"/>
              <a:cs typeface="Libre Franklin Medium"/>
              <a:sym typeface="Libre Franklin Medium"/>
            </a:endParaRPr>
          </a:p>
        </p:txBody>
      </p:sp>
      <p:sp>
        <p:nvSpPr>
          <p:cNvPr id="809" name="Google Shape;809;p36"/>
          <p:cNvSpPr txBox="1"/>
          <p:nvPr/>
        </p:nvSpPr>
        <p:spPr>
          <a:xfrm flipH="1">
            <a:off x="4199053" y="3484282"/>
            <a:ext cx="1145821" cy="27614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tr-TR" sz="1200">
                <a:solidFill>
                  <a:srgbClr val="000000"/>
                </a:solidFill>
                <a:latin typeface="Libre Franklin Medium"/>
                <a:ea typeface="Libre Franklin Medium"/>
                <a:cs typeface="Libre Franklin Medium"/>
                <a:sym typeface="Libre Franklin Medium"/>
              </a:rPr>
              <a:t>Speakers</a:t>
            </a:r>
            <a:endParaRPr sz="1200">
              <a:solidFill>
                <a:srgbClr val="000000"/>
              </a:solidFill>
              <a:latin typeface="Libre Franklin Medium"/>
              <a:ea typeface="Libre Franklin Medium"/>
              <a:cs typeface="Libre Franklin Medium"/>
              <a:sym typeface="Libre Franklin Medium"/>
            </a:endParaRPr>
          </a:p>
        </p:txBody>
      </p:sp>
      <p:grpSp>
        <p:nvGrpSpPr>
          <p:cNvPr id="810" name="Google Shape;810;p36"/>
          <p:cNvGrpSpPr/>
          <p:nvPr/>
        </p:nvGrpSpPr>
        <p:grpSpPr>
          <a:xfrm>
            <a:off x="1329737" y="1422755"/>
            <a:ext cx="2939143" cy="2896294"/>
            <a:chOff x="1329530" y="1423194"/>
            <a:chExt cx="2940050" cy="2897188"/>
          </a:xfrm>
        </p:grpSpPr>
        <p:sp>
          <p:nvSpPr>
            <p:cNvPr id="811" name="Google Shape;811;p36"/>
            <p:cNvSpPr/>
            <p:nvPr/>
          </p:nvSpPr>
          <p:spPr>
            <a:xfrm>
              <a:off x="2528094" y="1423194"/>
              <a:ext cx="568325" cy="509588"/>
            </a:xfrm>
            <a:prstGeom prst="upArrow">
              <a:avLst>
                <a:gd fmla="val 66491" name="adj1"/>
                <a:gd fmla="val 56560" name="adj2"/>
              </a:avLst>
            </a:prstGeom>
            <a:solidFill>
              <a:srgbClr val="934D19"/>
            </a:solidFill>
            <a:ln cap="flat" cmpd="sng" w="9525">
              <a:solidFill>
                <a:srgbClr val="FFFFFF"/>
              </a:solidFill>
              <a:prstDash val="solid"/>
              <a:miter lim="800000"/>
              <a:headEnd len="sm" w="sm" type="none"/>
              <a:tailEnd len="sm" w="sm" type="none"/>
            </a:ln>
            <a:effectLst>
              <a:outerShdw sx="102000" rotWithShape="0" algn="ctr" sy="102000">
                <a:srgbClr val="000000">
                  <a:alpha val="39608"/>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400">
                <a:solidFill>
                  <a:srgbClr val="FFFFFF"/>
                </a:solidFill>
                <a:latin typeface="Libre Franklin Medium"/>
                <a:ea typeface="Libre Franklin Medium"/>
                <a:cs typeface="Libre Franklin Medium"/>
                <a:sym typeface="Libre Franklin Medium"/>
              </a:endParaRPr>
            </a:p>
          </p:txBody>
        </p:sp>
        <p:sp>
          <p:nvSpPr>
            <p:cNvPr id="812" name="Google Shape;812;p36"/>
            <p:cNvSpPr/>
            <p:nvPr/>
          </p:nvSpPr>
          <p:spPr>
            <a:xfrm rot="-5400000">
              <a:off x="1300162" y="1865313"/>
              <a:ext cx="568325" cy="509588"/>
            </a:xfrm>
            <a:prstGeom prst="upArrow">
              <a:avLst>
                <a:gd fmla="val 66491" name="adj1"/>
                <a:gd fmla="val 56560" name="adj2"/>
              </a:avLst>
            </a:prstGeom>
            <a:solidFill>
              <a:srgbClr val="DB782B"/>
            </a:solidFill>
            <a:ln cap="flat" cmpd="sng" w="9525">
              <a:solidFill>
                <a:srgbClr val="FFFFFF"/>
              </a:solidFill>
              <a:prstDash val="solid"/>
              <a:miter lim="800000"/>
              <a:headEnd len="sm" w="sm" type="none"/>
              <a:tailEnd len="sm" w="sm" type="none"/>
            </a:ln>
            <a:effectLst>
              <a:outerShdw sx="102000" rotWithShape="0" algn="ctr" sy="102000">
                <a:srgbClr val="000000">
                  <a:alpha val="39608"/>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3" name="Google Shape;813;p36"/>
            <p:cNvSpPr txBox="1"/>
            <p:nvPr/>
          </p:nvSpPr>
          <p:spPr>
            <a:xfrm>
              <a:off x="1521161" y="1931152"/>
              <a:ext cx="317946" cy="377885"/>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400">
                <a:solidFill>
                  <a:srgbClr val="FFFFFF"/>
                </a:solidFill>
                <a:latin typeface="Libre Franklin Medium"/>
                <a:ea typeface="Libre Franklin Medium"/>
                <a:cs typeface="Libre Franklin Medium"/>
                <a:sym typeface="Libre Franklin Medium"/>
              </a:endParaRPr>
            </a:p>
          </p:txBody>
        </p:sp>
        <p:sp>
          <p:nvSpPr>
            <p:cNvPr id="814" name="Google Shape;814;p36"/>
            <p:cNvSpPr/>
            <p:nvPr/>
          </p:nvSpPr>
          <p:spPr>
            <a:xfrm rot="-5400000">
              <a:off x="1303337" y="3368676"/>
              <a:ext cx="568325" cy="509588"/>
            </a:xfrm>
            <a:prstGeom prst="upArrow">
              <a:avLst>
                <a:gd fmla="val 66491" name="adj1"/>
                <a:gd fmla="val 56560" name="adj2"/>
              </a:avLst>
            </a:prstGeom>
            <a:solidFill>
              <a:srgbClr val="DB782B"/>
            </a:solidFill>
            <a:ln cap="flat" cmpd="sng" w="9525">
              <a:solidFill>
                <a:srgbClr val="FFFFFF"/>
              </a:solidFill>
              <a:prstDash val="solid"/>
              <a:miter lim="800000"/>
              <a:headEnd len="sm" w="sm" type="none"/>
              <a:tailEnd len="sm" w="sm" type="none"/>
            </a:ln>
            <a:effectLst>
              <a:outerShdw sx="102000" rotWithShape="0" algn="ctr" sy="102000">
                <a:srgbClr val="000000">
                  <a:alpha val="39608"/>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5" name="Google Shape;815;p36"/>
            <p:cNvSpPr txBox="1"/>
            <p:nvPr/>
          </p:nvSpPr>
          <p:spPr>
            <a:xfrm>
              <a:off x="1524336" y="3434527"/>
              <a:ext cx="317946" cy="377885"/>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400">
                <a:solidFill>
                  <a:srgbClr val="FFFFFF"/>
                </a:solidFill>
                <a:latin typeface="Libre Franklin Medium"/>
                <a:ea typeface="Libre Franklin Medium"/>
                <a:cs typeface="Libre Franklin Medium"/>
                <a:sym typeface="Libre Franklin Medium"/>
              </a:endParaRPr>
            </a:p>
          </p:txBody>
        </p:sp>
        <p:sp>
          <p:nvSpPr>
            <p:cNvPr id="816" name="Google Shape;816;p36"/>
            <p:cNvSpPr/>
            <p:nvPr/>
          </p:nvSpPr>
          <p:spPr>
            <a:xfrm rot="5400000">
              <a:off x="3730625" y="1865313"/>
              <a:ext cx="568325" cy="509587"/>
            </a:xfrm>
            <a:prstGeom prst="upArrow">
              <a:avLst>
                <a:gd fmla="val 66491" name="adj1"/>
                <a:gd fmla="val 56560" name="adj2"/>
              </a:avLst>
            </a:prstGeom>
            <a:solidFill>
              <a:srgbClr val="DB782B"/>
            </a:solidFill>
            <a:ln cap="flat" cmpd="sng" w="9525">
              <a:solidFill>
                <a:srgbClr val="FFFFFF"/>
              </a:solidFill>
              <a:prstDash val="solid"/>
              <a:miter lim="800000"/>
              <a:headEnd len="sm" w="sm" type="none"/>
              <a:tailEnd len="sm" w="sm" type="none"/>
            </a:ln>
            <a:effectLst>
              <a:outerShdw sx="102000" rotWithShape="0" algn="ctr" sy="102000">
                <a:srgbClr val="000000">
                  <a:alpha val="39608"/>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7" name="Google Shape;817;p36"/>
            <p:cNvSpPr txBox="1"/>
            <p:nvPr/>
          </p:nvSpPr>
          <p:spPr>
            <a:xfrm>
              <a:off x="3759994" y="1931151"/>
              <a:ext cx="317945" cy="377885"/>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400">
                <a:solidFill>
                  <a:srgbClr val="FFFFFF"/>
                </a:solidFill>
                <a:latin typeface="Libre Franklin Medium"/>
                <a:ea typeface="Libre Franklin Medium"/>
                <a:cs typeface="Libre Franklin Medium"/>
                <a:sym typeface="Libre Franklin Medium"/>
              </a:endParaRPr>
            </a:p>
          </p:txBody>
        </p:sp>
        <p:sp>
          <p:nvSpPr>
            <p:cNvPr id="818" name="Google Shape;818;p36"/>
            <p:cNvSpPr/>
            <p:nvPr/>
          </p:nvSpPr>
          <p:spPr>
            <a:xfrm rot="5400000">
              <a:off x="3730625" y="3368676"/>
              <a:ext cx="568325" cy="509587"/>
            </a:xfrm>
            <a:prstGeom prst="upArrow">
              <a:avLst>
                <a:gd fmla="val 66491" name="adj1"/>
                <a:gd fmla="val 56560" name="adj2"/>
              </a:avLst>
            </a:prstGeom>
            <a:solidFill>
              <a:srgbClr val="DB782B"/>
            </a:solidFill>
            <a:ln cap="flat" cmpd="sng" w="9525">
              <a:solidFill>
                <a:srgbClr val="FFFFFF"/>
              </a:solidFill>
              <a:prstDash val="solid"/>
              <a:miter lim="800000"/>
              <a:headEnd len="sm" w="sm" type="none"/>
              <a:tailEnd len="sm" w="sm" type="none"/>
            </a:ln>
            <a:effectLst>
              <a:outerShdw sx="102000" rotWithShape="0" algn="ctr" sy="102000">
                <a:srgbClr val="000000">
                  <a:alpha val="39608"/>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9" name="Google Shape;819;p36"/>
            <p:cNvSpPr txBox="1"/>
            <p:nvPr/>
          </p:nvSpPr>
          <p:spPr>
            <a:xfrm>
              <a:off x="3759994" y="3434526"/>
              <a:ext cx="317945" cy="377885"/>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400">
                <a:solidFill>
                  <a:srgbClr val="FFFFFF"/>
                </a:solidFill>
                <a:latin typeface="Libre Franklin Medium"/>
                <a:ea typeface="Libre Franklin Medium"/>
                <a:cs typeface="Libre Franklin Medium"/>
                <a:sym typeface="Libre Franklin Medium"/>
              </a:endParaRPr>
            </a:p>
          </p:txBody>
        </p:sp>
        <p:sp>
          <p:nvSpPr>
            <p:cNvPr id="820" name="Google Shape;820;p36"/>
            <p:cNvSpPr/>
            <p:nvPr/>
          </p:nvSpPr>
          <p:spPr>
            <a:xfrm rot="10800000">
              <a:off x="2528094" y="3810794"/>
              <a:ext cx="568325" cy="509588"/>
            </a:xfrm>
            <a:prstGeom prst="upArrow">
              <a:avLst>
                <a:gd fmla="val 66491" name="adj1"/>
                <a:gd fmla="val 56560" name="adj2"/>
              </a:avLst>
            </a:prstGeom>
            <a:solidFill>
              <a:srgbClr val="934D19"/>
            </a:solidFill>
            <a:ln cap="flat" cmpd="sng" w="9525">
              <a:solidFill>
                <a:srgbClr val="FFFFFF"/>
              </a:solidFill>
              <a:prstDash val="solid"/>
              <a:miter lim="800000"/>
              <a:headEnd len="sm" w="sm" type="none"/>
              <a:tailEnd len="sm" w="sm" type="none"/>
            </a:ln>
            <a:effectLst>
              <a:outerShdw sx="102000" rotWithShape="0" algn="ctr" sy="102000">
                <a:srgbClr val="000000">
                  <a:alpha val="39608"/>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1" name="Google Shape;821;p36"/>
            <p:cNvSpPr txBox="1"/>
            <p:nvPr/>
          </p:nvSpPr>
          <p:spPr>
            <a:xfrm>
              <a:off x="2623295" y="3810775"/>
              <a:ext cx="377885" cy="317946"/>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400">
                <a:solidFill>
                  <a:srgbClr val="FFFFFF"/>
                </a:solidFill>
                <a:latin typeface="Libre Franklin Medium"/>
                <a:ea typeface="Libre Franklin Medium"/>
                <a:cs typeface="Libre Franklin Medium"/>
                <a:sym typeface="Libre Franklin Medium"/>
              </a:endParaRPr>
            </a:p>
          </p:txBody>
        </p:sp>
        <p:sp>
          <p:nvSpPr>
            <p:cNvPr id="822" name="Google Shape;822;p36"/>
            <p:cNvSpPr/>
            <p:nvPr/>
          </p:nvSpPr>
          <p:spPr>
            <a:xfrm>
              <a:off x="2207419" y="1932782"/>
              <a:ext cx="1192212" cy="374650"/>
            </a:xfrm>
            <a:prstGeom prst="rect">
              <a:avLst/>
            </a:prstGeom>
            <a:solidFill>
              <a:srgbClr val="DB782B"/>
            </a:solidFill>
            <a:ln cap="flat" cmpd="sng" w="9525">
              <a:solidFill>
                <a:srgbClr val="FFFFFF"/>
              </a:solidFill>
              <a:prstDash val="solid"/>
              <a:miter lim="800000"/>
              <a:headEnd len="sm" w="sm" type="none"/>
              <a:tailEnd len="sm" w="sm" type="none"/>
            </a:ln>
            <a:effectLst>
              <a:outerShdw sx="102000" rotWithShape="0" algn="ctr" sy="102000">
                <a:srgbClr val="000000">
                  <a:alpha val="39608"/>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400">
                <a:solidFill>
                  <a:srgbClr val="FFFFFF"/>
                </a:solidFill>
                <a:latin typeface="Libre Franklin Medium"/>
                <a:ea typeface="Libre Franklin Medium"/>
                <a:cs typeface="Libre Franklin Medium"/>
                <a:sym typeface="Libre Franklin Medium"/>
              </a:endParaRPr>
            </a:p>
          </p:txBody>
        </p:sp>
        <p:sp>
          <p:nvSpPr>
            <p:cNvPr id="823" name="Google Shape;823;p36"/>
            <p:cNvSpPr/>
            <p:nvPr/>
          </p:nvSpPr>
          <p:spPr>
            <a:xfrm>
              <a:off x="2207419" y="3436144"/>
              <a:ext cx="1192212" cy="374650"/>
            </a:xfrm>
            <a:prstGeom prst="rect">
              <a:avLst/>
            </a:prstGeom>
            <a:solidFill>
              <a:srgbClr val="DB782B"/>
            </a:solidFill>
            <a:ln cap="flat" cmpd="sng" w="9525">
              <a:solidFill>
                <a:srgbClr val="FFFFFF"/>
              </a:solidFill>
              <a:prstDash val="solid"/>
              <a:miter lim="800000"/>
              <a:headEnd len="sm" w="sm" type="none"/>
              <a:tailEnd len="sm" w="sm" type="none"/>
            </a:ln>
            <a:effectLst>
              <a:outerShdw sx="102000" rotWithShape="0" algn="ctr" sy="102000">
                <a:srgbClr val="000000">
                  <a:alpha val="39608"/>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400">
                <a:solidFill>
                  <a:srgbClr val="FFFFFF"/>
                </a:solidFill>
                <a:latin typeface="Libre Franklin Medium"/>
                <a:ea typeface="Libre Franklin Medium"/>
                <a:cs typeface="Libre Franklin Medium"/>
                <a:sym typeface="Libre Franklin Medium"/>
              </a:endParaRPr>
            </a:p>
          </p:txBody>
        </p:sp>
        <p:sp>
          <p:nvSpPr>
            <p:cNvPr id="824" name="Google Shape;824;p36"/>
            <p:cNvSpPr/>
            <p:nvPr/>
          </p:nvSpPr>
          <p:spPr>
            <a:xfrm>
              <a:off x="3294856" y="1423194"/>
              <a:ext cx="568325" cy="1250950"/>
            </a:xfrm>
            <a:prstGeom prst="upArrow">
              <a:avLst>
                <a:gd fmla="val 66491" name="adj1"/>
                <a:gd fmla="val 49994" name="adj2"/>
              </a:avLst>
            </a:prstGeom>
            <a:solidFill>
              <a:srgbClr val="934D19"/>
            </a:solidFill>
            <a:ln cap="flat" cmpd="sng" w="9525">
              <a:solidFill>
                <a:srgbClr val="FFFFFF"/>
              </a:solidFill>
              <a:prstDash val="solid"/>
              <a:miter lim="800000"/>
              <a:headEnd len="sm" w="sm" type="none"/>
              <a:tailEnd len="sm" w="sm" type="none"/>
            </a:ln>
            <a:effectLst>
              <a:outerShdw sx="102000" rotWithShape="0" algn="ctr" sy="102000">
                <a:srgbClr val="000000">
                  <a:alpha val="39608"/>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400">
                <a:solidFill>
                  <a:srgbClr val="FFFFFF"/>
                </a:solidFill>
                <a:latin typeface="Libre Franklin Medium"/>
                <a:ea typeface="Libre Franklin Medium"/>
                <a:cs typeface="Libre Franklin Medium"/>
                <a:sym typeface="Libre Franklin Medium"/>
              </a:endParaRPr>
            </a:p>
          </p:txBody>
        </p:sp>
        <p:sp>
          <p:nvSpPr>
            <p:cNvPr id="825" name="Google Shape;825;p36"/>
            <p:cNvSpPr/>
            <p:nvPr/>
          </p:nvSpPr>
          <p:spPr>
            <a:xfrm rot="10800000">
              <a:off x="3294856" y="3036094"/>
              <a:ext cx="568325" cy="1250950"/>
            </a:xfrm>
            <a:prstGeom prst="upArrow">
              <a:avLst>
                <a:gd fmla="val 66491" name="adj1"/>
                <a:gd fmla="val 49994" name="adj2"/>
              </a:avLst>
            </a:prstGeom>
            <a:solidFill>
              <a:srgbClr val="934D19"/>
            </a:solidFill>
            <a:ln cap="flat" cmpd="sng" w="9525">
              <a:solidFill>
                <a:srgbClr val="FFFFFF"/>
              </a:solidFill>
              <a:prstDash val="solid"/>
              <a:miter lim="800000"/>
              <a:headEnd len="sm" w="sm" type="none"/>
              <a:tailEnd len="sm" w="sm" type="none"/>
            </a:ln>
            <a:effectLst>
              <a:outerShdw sx="102000" rotWithShape="0" algn="ctr" sy="102000">
                <a:srgbClr val="000000">
                  <a:alpha val="39608"/>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6" name="Google Shape;826;p36"/>
            <p:cNvSpPr txBox="1"/>
            <p:nvPr/>
          </p:nvSpPr>
          <p:spPr>
            <a:xfrm>
              <a:off x="3390070" y="3036075"/>
              <a:ext cx="377885" cy="106203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400">
                <a:solidFill>
                  <a:srgbClr val="FFFFFF"/>
                </a:solidFill>
                <a:latin typeface="Libre Franklin Medium"/>
                <a:ea typeface="Libre Franklin Medium"/>
                <a:cs typeface="Libre Franklin Medium"/>
                <a:sym typeface="Libre Franklin Medium"/>
              </a:endParaRPr>
            </a:p>
          </p:txBody>
        </p:sp>
        <p:sp>
          <p:nvSpPr>
            <p:cNvPr id="827" name="Google Shape;827;p36"/>
            <p:cNvSpPr/>
            <p:nvPr/>
          </p:nvSpPr>
          <p:spPr>
            <a:xfrm>
              <a:off x="1740694" y="1426369"/>
              <a:ext cx="568325" cy="1250950"/>
            </a:xfrm>
            <a:prstGeom prst="upArrow">
              <a:avLst>
                <a:gd fmla="val 66491" name="adj1"/>
                <a:gd fmla="val 49994" name="adj2"/>
              </a:avLst>
            </a:prstGeom>
            <a:solidFill>
              <a:srgbClr val="934D19"/>
            </a:solidFill>
            <a:ln cap="flat" cmpd="sng" w="9525">
              <a:solidFill>
                <a:srgbClr val="FFFFFF"/>
              </a:solidFill>
              <a:prstDash val="solid"/>
              <a:miter lim="800000"/>
              <a:headEnd len="sm" w="sm" type="none"/>
              <a:tailEnd len="sm" w="sm" type="none"/>
            </a:ln>
            <a:effectLst>
              <a:outerShdw rotWithShape="0" dir="16200000" dist="38100">
                <a:srgbClr val="000000">
                  <a:alpha val="39608"/>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400">
                <a:solidFill>
                  <a:srgbClr val="FFFFFF"/>
                </a:solidFill>
                <a:latin typeface="Libre Franklin Medium"/>
                <a:ea typeface="Libre Franklin Medium"/>
                <a:cs typeface="Libre Franklin Medium"/>
                <a:sym typeface="Libre Franklin Medium"/>
              </a:endParaRPr>
            </a:p>
          </p:txBody>
        </p:sp>
        <p:sp>
          <p:nvSpPr>
            <p:cNvPr id="828" name="Google Shape;828;p36"/>
            <p:cNvSpPr/>
            <p:nvPr/>
          </p:nvSpPr>
          <p:spPr>
            <a:xfrm rot="10800000">
              <a:off x="1740694" y="3036094"/>
              <a:ext cx="568325" cy="1250950"/>
            </a:xfrm>
            <a:prstGeom prst="upArrow">
              <a:avLst>
                <a:gd fmla="val 66491" name="adj1"/>
                <a:gd fmla="val 49994" name="adj2"/>
              </a:avLst>
            </a:prstGeom>
            <a:solidFill>
              <a:srgbClr val="934D19"/>
            </a:solidFill>
            <a:ln cap="flat" cmpd="sng" w="9525">
              <a:solidFill>
                <a:srgbClr val="FFFFFF"/>
              </a:solidFill>
              <a:prstDash val="solid"/>
              <a:miter lim="800000"/>
              <a:headEnd len="sm" w="sm" type="none"/>
              <a:tailEnd len="sm" w="sm" type="none"/>
            </a:ln>
            <a:effectLst>
              <a:outerShdw rotWithShape="0" dir="16200000" dist="38100">
                <a:srgbClr val="000000">
                  <a:alpha val="39608"/>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9" name="Google Shape;829;p36"/>
            <p:cNvSpPr txBox="1"/>
            <p:nvPr/>
          </p:nvSpPr>
          <p:spPr>
            <a:xfrm>
              <a:off x="1835895" y="3036075"/>
              <a:ext cx="377885" cy="106203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400">
                <a:solidFill>
                  <a:srgbClr val="FFFFFF"/>
                </a:solidFill>
                <a:latin typeface="Libre Franklin Medium"/>
                <a:ea typeface="Libre Franklin Medium"/>
                <a:cs typeface="Libre Franklin Medium"/>
                <a:sym typeface="Libre Franklin Medium"/>
              </a:endParaRPr>
            </a:p>
          </p:txBody>
        </p:sp>
        <p:sp>
          <p:nvSpPr>
            <p:cNvPr id="830" name="Google Shape;830;p36"/>
            <p:cNvSpPr/>
            <p:nvPr/>
          </p:nvSpPr>
          <p:spPr>
            <a:xfrm rot="-5400000">
              <a:off x="1715293" y="2229645"/>
              <a:ext cx="568325" cy="1250950"/>
            </a:xfrm>
            <a:prstGeom prst="upArrow">
              <a:avLst>
                <a:gd fmla="val 66491" name="adj1"/>
                <a:gd fmla="val 49984" name="adj2"/>
              </a:avLst>
            </a:prstGeom>
            <a:solidFill>
              <a:srgbClr val="DB782B"/>
            </a:solidFill>
            <a:ln cap="flat" cmpd="sng" w="9525">
              <a:solidFill>
                <a:srgbClr val="FFFFFF"/>
              </a:solidFill>
              <a:prstDash val="solid"/>
              <a:miter lim="800000"/>
              <a:headEnd len="sm" w="sm" type="none"/>
              <a:tailEnd len="sm" w="sm" type="none"/>
            </a:ln>
            <a:effectLst>
              <a:outerShdw sx="102000" rotWithShape="0" algn="ctr" sy="102000">
                <a:srgbClr val="000000">
                  <a:alpha val="39608"/>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1" name="Google Shape;831;p36"/>
            <p:cNvSpPr txBox="1"/>
            <p:nvPr/>
          </p:nvSpPr>
          <p:spPr>
            <a:xfrm>
              <a:off x="1562845" y="2666157"/>
              <a:ext cx="1062068" cy="377885"/>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400">
                <a:solidFill>
                  <a:srgbClr val="FFFFFF"/>
                </a:solidFill>
                <a:latin typeface="Libre Franklin Medium"/>
                <a:ea typeface="Libre Franklin Medium"/>
                <a:cs typeface="Libre Franklin Medium"/>
                <a:sym typeface="Libre Franklin Medium"/>
              </a:endParaRPr>
            </a:p>
          </p:txBody>
        </p:sp>
        <p:sp>
          <p:nvSpPr>
            <p:cNvPr id="832" name="Google Shape;832;p36"/>
            <p:cNvSpPr/>
            <p:nvPr/>
          </p:nvSpPr>
          <p:spPr>
            <a:xfrm rot="5400000">
              <a:off x="3340893" y="2229645"/>
              <a:ext cx="568325" cy="1250950"/>
            </a:xfrm>
            <a:prstGeom prst="upArrow">
              <a:avLst>
                <a:gd fmla="val 66491" name="adj1"/>
                <a:gd fmla="val 49984" name="adj2"/>
              </a:avLst>
            </a:prstGeom>
            <a:solidFill>
              <a:srgbClr val="DB782B"/>
            </a:solidFill>
            <a:ln cap="flat" cmpd="sng" w="9525">
              <a:solidFill>
                <a:srgbClr val="FFFFFF"/>
              </a:solidFill>
              <a:prstDash val="solid"/>
              <a:miter lim="800000"/>
              <a:headEnd len="sm" w="sm" type="none"/>
              <a:tailEnd len="sm" w="sm" type="none"/>
            </a:ln>
            <a:effectLst>
              <a:outerShdw sx="102000" rotWithShape="0" algn="ctr" sy="102000">
                <a:srgbClr val="000000">
                  <a:alpha val="39608"/>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3" name="Google Shape;833;p36"/>
            <p:cNvSpPr txBox="1"/>
            <p:nvPr/>
          </p:nvSpPr>
          <p:spPr>
            <a:xfrm>
              <a:off x="2999563" y="2666157"/>
              <a:ext cx="1062068" cy="377885"/>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400">
                <a:solidFill>
                  <a:srgbClr val="FFFFFF"/>
                </a:solidFill>
                <a:latin typeface="Libre Franklin Medium"/>
                <a:ea typeface="Libre Franklin Medium"/>
                <a:cs typeface="Libre Franklin Medium"/>
                <a:sym typeface="Libre Franklin Medium"/>
              </a:endParaRPr>
            </a:p>
          </p:txBody>
        </p:sp>
        <p:sp>
          <p:nvSpPr>
            <p:cNvPr id="834" name="Google Shape;834;p36"/>
            <p:cNvSpPr/>
            <p:nvPr/>
          </p:nvSpPr>
          <p:spPr>
            <a:xfrm>
              <a:off x="2624931" y="2316956"/>
              <a:ext cx="374650" cy="1119187"/>
            </a:xfrm>
            <a:prstGeom prst="rect">
              <a:avLst/>
            </a:prstGeom>
            <a:solidFill>
              <a:srgbClr val="934D19"/>
            </a:solidFill>
            <a:ln cap="flat" cmpd="sng" w="9525">
              <a:solidFill>
                <a:srgbClr val="FFFFFF"/>
              </a:solidFill>
              <a:prstDash val="solid"/>
              <a:miter lim="800000"/>
              <a:headEnd len="sm" w="sm" type="none"/>
              <a:tailEnd len="sm" w="sm" type="none"/>
            </a:ln>
            <a:effectLst>
              <a:outerShdw sx="102000" rotWithShape="0" algn="ctr" sy="102000">
                <a:srgbClr val="000000">
                  <a:alpha val="39608"/>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400">
                <a:solidFill>
                  <a:srgbClr val="FFFFFF"/>
                </a:solidFill>
                <a:latin typeface="Libre Franklin Medium"/>
                <a:ea typeface="Libre Franklin Medium"/>
                <a:cs typeface="Libre Franklin Medium"/>
                <a:sym typeface="Libre Franklin Medium"/>
              </a:endParaRPr>
            </a:p>
          </p:txBody>
        </p:sp>
      </p:grpSp>
      <p:sp>
        <p:nvSpPr>
          <p:cNvPr id="835" name="Google Shape;835;p36"/>
          <p:cNvSpPr txBox="1"/>
          <p:nvPr/>
        </p:nvSpPr>
        <p:spPr>
          <a:xfrm>
            <a:off x="5638471" y="1352926"/>
            <a:ext cx="880129" cy="300058"/>
          </a:xfrm>
          <a:prstGeom prst="rect">
            <a:avLst/>
          </a:prstGeom>
          <a:noFill/>
          <a:ln>
            <a:noFill/>
          </a:ln>
        </p:spPr>
        <p:txBody>
          <a:bodyPr anchorCtr="0" anchor="t" bIns="45700" lIns="91400" spcFirstLastPara="1" rIns="91400" wrap="square" tIns="45700">
            <a:noAutofit/>
          </a:bodyPr>
          <a:lstStyle/>
          <a:p>
            <a:pPr indent="0" lvl="0" marL="0" marR="0" rtl="0" algn="l">
              <a:spcBef>
                <a:spcPts val="0"/>
              </a:spcBef>
              <a:spcAft>
                <a:spcPts val="0"/>
              </a:spcAft>
              <a:buNone/>
            </a:pPr>
            <a:r>
              <a:rPr b="1" lang="tr-TR" sz="1350">
                <a:solidFill>
                  <a:srgbClr val="595959"/>
                </a:solidFill>
                <a:latin typeface="Libre Franklin Medium"/>
                <a:ea typeface="Libre Franklin Medium"/>
                <a:cs typeface="Libre Franklin Medium"/>
                <a:sym typeface="Libre Franklin Medium"/>
              </a:rPr>
              <a:t>Speakers</a:t>
            </a:r>
            <a:endParaRPr b="1" sz="1350">
              <a:solidFill>
                <a:srgbClr val="595959"/>
              </a:solidFill>
              <a:latin typeface="Libre Franklin Medium"/>
              <a:ea typeface="Libre Franklin Medium"/>
              <a:cs typeface="Libre Franklin Medium"/>
              <a:sym typeface="Libre Franklin Medium"/>
            </a:endParaRPr>
          </a:p>
        </p:txBody>
      </p:sp>
      <p:sp>
        <p:nvSpPr>
          <p:cNvPr id="836" name="Google Shape;836;p36"/>
          <p:cNvSpPr/>
          <p:nvPr/>
        </p:nvSpPr>
        <p:spPr>
          <a:xfrm>
            <a:off x="5638471" y="1713957"/>
            <a:ext cx="3047060" cy="669390"/>
          </a:xfrm>
          <a:prstGeom prst="rect">
            <a:avLst/>
          </a:prstGeom>
          <a:noFill/>
          <a:ln>
            <a:noFill/>
          </a:ln>
        </p:spPr>
        <p:txBody>
          <a:bodyPr anchorCtr="0" anchor="t" bIns="45700" lIns="91400" spcFirstLastPara="1" rIns="91400" wrap="square" tIns="45700">
            <a:noAutofit/>
          </a:bodyPr>
          <a:lstStyle/>
          <a:p>
            <a:pPr indent="0" lvl="0" marL="0" marR="0" rtl="0" algn="just">
              <a:lnSpc>
                <a:spcPct val="136363"/>
              </a:lnSpc>
              <a:spcBef>
                <a:spcPts val="0"/>
              </a:spcBef>
              <a:spcAft>
                <a:spcPts val="0"/>
              </a:spcAft>
              <a:buNone/>
            </a:pPr>
            <a:r>
              <a:rPr lang="tr-TR" sz="1100">
                <a:solidFill>
                  <a:srgbClr val="3F3F3F"/>
                </a:solidFill>
                <a:latin typeface="Libre Franklin Medium"/>
                <a:ea typeface="Libre Franklin Medium"/>
                <a:cs typeface="Libre Franklin Medium"/>
                <a:sym typeface="Libre Franklin Medium"/>
              </a:rPr>
              <a:t>Enjoy the little things in life, because one day you will look back and realize they were the big things.</a:t>
            </a:r>
            <a:endParaRPr sz="1100">
              <a:solidFill>
                <a:srgbClr val="3F3F3F"/>
              </a:solidFill>
              <a:latin typeface="Libre Franklin Medium"/>
              <a:ea typeface="Libre Franklin Medium"/>
              <a:cs typeface="Libre Franklin Medium"/>
              <a:sym typeface="Libre Franklin Medium"/>
            </a:endParaRPr>
          </a:p>
        </p:txBody>
      </p:sp>
      <p:sp>
        <p:nvSpPr>
          <p:cNvPr id="837" name="Google Shape;837;p36"/>
          <p:cNvSpPr txBox="1"/>
          <p:nvPr/>
        </p:nvSpPr>
        <p:spPr>
          <a:xfrm>
            <a:off x="5638471" y="2495574"/>
            <a:ext cx="935208" cy="300058"/>
          </a:xfrm>
          <a:prstGeom prst="rect">
            <a:avLst/>
          </a:prstGeom>
          <a:noFill/>
          <a:ln>
            <a:noFill/>
          </a:ln>
        </p:spPr>
        <p:txBody>
          <a:bodyPr anchorCtr="0" anchor="t" bIns="45700" lIns="91400" spcFirstLastPara="1" rIns="91400" wrap="square" tIns="45700">
            <a:noAutofit/>
          </a:bodyPr>
          <a:lstStyle/>
          <a:p>
            <a:pPr indent="0" lvl="0" marL="0" marR="0" rtl="0" algn="l">
              <a:spcBef>
                <a:spcPts val="0"/>
              </a:spcBef>
              <a:spcAft>
                <a:spcPts val="0"/>
              </a:spcAft>
              <a:buNone/>
            </a:pPr>
            <a:r>
              <a:rPr b="1" lang="tr-TR" sz="1350">
                <a:solidFill>
                  <a:srgbClr val="595959"/>
                </a:solidFill>
                <a:latin typeface="Libre Franklin Medium"/>
                <a:ea typeface="Libre Franklin Medium"/>
                <a:cs typeface="Libre Franklin Medium"/>
                <a:sym typeface="Libre Franklin Medium"/>
              </a:rPr>
              <a:t>Cerenomy</a:t>
            </a:r>
            <a:endParaRPr b="1" sz="1350">
              <a:solidFill>
                <a:srgbClr val="595959"/>
              </a:solidFill>
              <a:latin typeface="Libre Franklin Medium"/>
              <a:ea typeface="Libre Franklin Medium"/>
              <a:cs typeface="Libre Franklin Medium"/>
              <a:sym typeface="Libre Franklin Medium"/>
            </a:endParaRPr>
          </a:p>
        </p:txBody>
      </p:sp>
      <p:sp>
        <p:nvSpPr>
          <p:cNvPr id="838" name="Google Shape;838;p36"/>
          <p:cNvSpPr/>
          <p:nvPr/>
        </p:nvSpPr>
        <p:spPr>
          <a:xfrm>
            <a:off x="5638471" y="2856604"/>
            <a:ext cx="3047060" cy="669390"/>
          </a:xfrm>
          <a:prstGeom prst="rect">
            <a:avLst/>
          </a:prstGeom>
          <a:noFill/>
          <a:ln>
            <a:noFill/>
          </a:ln>
        </p:spPr>
        <p:txBody>
          <a:bodyPr anchorCtr="0" anchor="t" bIns="45700" lIns="91400" spcFirstLastPara="1" rIns="91400" wrap="square" tIns="45700">
            <a:noAutofit/>
          </a:bodyPr>
          <a:lstStyle/>
          <a:p>
            <a:pPr indent="0" lvl="0" marL="0" marR="0" rtl="0" algn="just">
              <a:lnSpc>
                <a:spcPct val="136363"/>
              </a:lnSpc>
              <a:spcBef>
                <a:spcPts val="0"/>
              </a:spcBef>
              <a:spcAft>
                <a:spcPts val="0"/>
              </a:spcAft>
              <a:buNone/>
            </a:pPr>
            <a:r>
              <a:rPr lang="tr-TR" sz="1100">
                <a:solidFill>
                  <a:srgbClr val="3F3F3F"/>
                </a:solidFill>
                <a:latin typeface="Libre Franklin Medium"/>
                <a:ea typeface="Libre Franklin Medium"/>
                <a:cs typeface="Libre Franklin Medium"/>
                <a:sym typeface="Libre Franklin Medium"/>
              </a:rPr>
              <a:t>Everyone wants, happiness. No one wants pain. But you can’t have a rainbow without a little rain.</a:t>
            </a:r>
            <a:endParaRPr sz="1100">
              <a:solidFill>
                <a:srgbClr val="3F3F3F"/>
              </a:solidFill>
              <a:latin typeface="Libre Franklin Medium"/>
              <a:ea typeface="Libre Franklin Medium"/>
              <a:cs typeface="Libre Franklin Medium"/>
              <a:sym typeface="Libre Franklin Medium"/>
            </a:endParaRPr>
          </a:p>
        </p:txBody>
      </p:sp>
      <p:sp>
        <p:nvSpPr>
          <p:cNvPr id="839" name="Google Shape;839;p36"/>
          <p:cNvSpPr txBox="1"/>
          <p:nvPr/>
        </p:nvSpPr>
        <p:spPr>
          <a:xfrm>
            <a:off x="5638471" y="3638221"/>
            <a:ext cx="798568" cy="300058"/>
          </a:xfrm>
          <a:prstGeom prst="rect">
            <a:avLst/>
          </a:prstGeom>
          <a:noFill/>
          <a:ln>
            <a:noFill/>
          </a:ln>
        </p:spPr>
        <p:txBody>
          <a:bodyPr anchorCtr="0" anchor="t" bIns="45700" lIns="91400" spcFirstLastPara="1" rIns="91400" wrap="square" tIns="45700">
            <a:noAutofit/>
          </a:bodyPr>
          <a:lstStyle/>
          <a:p>
            <a:pPr indent="0" lvl="0" marL="0" marR="0" rtl="0" algn="l">
              <a:spcBef>
                <a:spcPts val="0"/>
              </a:spcBef>
              <a:spcAft>
                <a:spcPts val="0"/>
              </a:spcAft>
              <a:buNone/>
            </a:pPr>
            <a:r>
              <a:rPr b="1" lang="tr-TR" sz="1350">
                <a:solidFill>
                  <a:srgbClr val="595959"/>
                </a:solidFill>
                <a:latin typeface="Libre Franklin Medium"/>
                <a:ea typeface="Libre Franklin Medium"/>
                <a:cs typeface="Libre Franklin Medium"/>
                <a:sym typeface="Libre Franklin Medium"/>
              </a:rPr>
              <a:t>Opening</a:t>
            </a:r>
            <a:endParaRPr b="1" sz="1350">
              <a:solidFill>
                <a:srgbClr val="595959"/>
              </a:solidFill>
              <a:latin typeface="Libre Franklin Medium"/>
              <a:ea typeface="Libre Franklin Medium"/>
              <a:cs typeface="Libre Franklin Medium"/>
              <a:sym typeface="Libre Franklin Medium"/>
            </a:endParaRPr>
          </a:p>
        </p:txBody>
      </p:sp>
      <p:sp>
        <p:nvSpPr>
          <p:cNvPr id="840" name="Google Shape;840;p36"/>
          <p:cNvSpPr/>
          <p:nvPr/>
        </p:nvSpPr>
        <p:spPr>
          <a:xfrm>
            <a:off x="5638471" y="3999251"/>
            <a:ext cx="3047060" cy="477029"/>
          </a:xfrm>
          <a:prstGeom prst="rect">
            <a:avLst/>
          </a:prstGeom>
          <a:noFill/>
          <a:ln>
            <a:noFill/>
          </a:ln>
        </p:spPr>
        <p:txBody>
          <a:bodyPr anchorCtr="0" anchor="t" bIns="45700" lIns="91400" spcFirstLastPara="1" rIns="91400" wrap="square" tIns="45700">
            <a:noAutofit/>
          </a:bodyPr>
          <a:lstStyle/>
          <a:p>
            <a:pPr indent="0" lvl="0" marL="0" marR="0" rtl="0" algn="just">
              <a:lnSpc>
                <a:spcPct val="136363"/>
              </a:lnSpc>
              <a:spcBef>
                <a:spcPts val="0"/>
              </a:spcBef>
              <a:spcAft>
                <a:spcPts val="0"/>
              </a:spcAft>
              <a:buNone/>
            </a:pPr>
            <a:r>
              <a:rPr lang="tr-TR" sz="1100">
                <a:solidFill>
                  <a:srgbClr val="3F3F3F"/>
                </a:solidFill>
                <a:latin typeface="Libre Franklin Medium"/>
                <a:ea typeface="Libre Franklin Medium"/>
                <a:cs typeface="Libre Franklin Medium"/>
                <a:sym typeface="Libre Franklin Medium"/>
              </a:rPr>
              <a:t>God sometimes removes people from your life to protect you. Do not run after them.</a:t>
            </a:r>
            <a:endParaRPr sz="1100">
              <a:solidFill>
                <a:srgbClr val="3F3F3F"/>
              </a:solidFill>
              <a:latin typeface="Libre Franklin Medium"/>
              <a:ea typeface="Libre Franklin Medium"/>
              <a:cs typeface="Libre Franklin Medium"/>
              <a:sym typeface="Libre Franklin Medium"/>
            </a:endParaRPr>
          </a:p>
        </p:txBody>
      </p:sp>
      <p:sp>
        <p:nvSpPr>
          <p:cNvPr id="841" name="Google Shape;841;p36"/>
          <p:cNvSpPr txBox="1"/>
          <p:nvPr>
            <p:ph type="title"/>
          </p:nvPr>
        </p:nvSpPr>
        <p:spPr>
          <a:xfrm>
            <a:off x="180975" y="38100"/>
            <a:ext cx="7886700" cy="530225"/>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lt1"/>
              </a:buClr>
              <a:buSzPts val="2400"/>
              <a:buFont typeface="Libre Franklin Medium"/>
              <a:buNone/>
            </a:pPr>
            <a:r>
              <a:t/>
            </a:r>
            <a:endParaRPr b="0"/>
          </a:p>
        </p:txBody>
      </p:sp>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3" presetSubtype="16">
                                  <p:stCondLst>
                                    <p:cond delay="0"/>
                                  </p:stCondLst>
                                  <p:childTnLst>
                                    <p:set>
                                      <p:cBhvr>
                                        <p:cTn dur="1" fill="hold">
                                          <p:stCondLst>
                                            <p:cond delay="0"/>
                                          </p:stCondLst>
                                        </p:cTn>
                                        <p:tgtEl>
                                          <p:spTgt spid="810"/>
                                        </p:tgtEl>
                                        <p:attrNameLst>
                                          <p:attrName>style.visibility</p:attrName>
                                        </p:attrNameLst>
                                      </p:cBhvr>
                                      <p:to>
                                        <p:strVal val="visible"/>
                                      </p:to>
                                    </p:set>
                                    <p:anim calcmode="lin" valueType="num">
                                      <p:cBhvr additive="base">
                                        <p:cTn dur="500"/>
                                        <p:tgtEl>
                                          <p:spTgt spid="810"/>
                                        </p:tgtEl>
                                        <p:attrNameLst>
                                          <p:attrName>ppt_w</p:attrName>
                                        </p:attrNameLst>
                                      </p:cBhvr>
                                      <p:tavLst>
                                        <p:tav fmla="" tm="0">
                                          <p:val>
                                            <p:strVal val="0"/>
                                          </p:val>
                                        </p:tav>
                                        <p:tav fmla="" tm="100000">
                                          <p:val>
                                            <p:strVal val="#ppt_w"/>
                                          </p:val>
                                        </p:tav>
                                      </p:tavLst>
                                    </p:anim>
                                    <p:anim calcmode="lin" valueType="num">
                                      <p:cBhvr additive="base">
                                        <p:cTn dur="500"/>
                                        <p:tgtEl>
                                          <p:spTgt spid="810"/>
                                        </p:tgtEl>
                                        <p:attrNameLst>
                                          <p:attrName>ppt_h</p:attrName>
                                        </p:attrNameLst>
                                      </p:cBhvr>
                                      <p:tavLst>
                                        <p:tav fmla="" tm="0">
                                          <p:val>
                                            <p:strVal val="0"/>
                                          </p:val>
                                        </p:tav>
                                        <p:tav fmla="" tm="100000">
                                          <p:val>
                                            <p:strVal val="#ppt_h"/>
                                          </p:val>
                                        </p:tav>
                                      </p:tavLst>
                                    </p:anim>
                                  </p:childTnLst>
                                </p:cTn>
                              </p:par>
                            </p:childTnLst>
                          </p:cTn>
                        </p:par>
                        <p:par>
                          <p:cTn fill="hold">
                            <p:stCondLst>
                              <p:cond delay="500"/>
                            </p:stCondLst>
                            <p:childTnLst>
                              <p:par>
                                <p:cTn fill="hold" nodeType="afterEffect" presetClass="entr" presetID="10" presetSubtype="0">
                                  <p:stCondLst>
                                    <p:cond delay="0"/>
                                  </p:stCondLst>
                                  <p:childTnLst>
                                    <p:set>
                                      <p:cBhvr>
                                        <p:cTn dur="1" fill="hold">
                                          <p:stCondLst>
                                            <p:cond delay="0"/>
                                          </p:stCondLst>
                                        </p:cTn>
                                        <p:tgtEl>
                                          <p:spTgt spid="804"/>
                                        </p:tgtEl>
                                        <p:attrNameLst>
                                          <p:attrName>style.visibility</p:attrName>
                                        </p:attrNameLst>
                                      </p:cBhvr>
                                      <p:to>
                                        <p:strVal val="visible"/>
                                      </p:to>
                                    </p:set>
                                    <p:animEffect filter="fade" transition="in">
                                      <p:cBhvr>
                                        <p:cTn dur="500"/>
                                        <p:tgtEl>
                                          <p:spTgt spid="804"/>
                                        </p:tgtEl>
                                      </p:cBhvr>
                                    </p:animEffect>
                                  </p:childTnLst>
                                </p:cTn>
                              </p:par>
                              <p:par>
                                <p:cTn fill="hold" nodeType="withEffect" presetClass="entr" presetID="10" presetSubtype="0">
                                  <p:stCondLst>
                                    <p:cond delay="0"/>
                                  </p:stCondLst>
                                  <p:childTnLst>
                                    <p:set>
                                      <p:cBhvr>
                                        <p:cTn dur="1" fill="hold">
                                          <p:stCondLst>
                                            <p:cond delay="0"/>
                                          </p:stCondLst>
                                        </p:cTn>
                                        <p:tgtEl>
                                          <p:spTgt spid="805"/>
                                        </p:tgtEl>
                                        <p:attrNameLst>
                                          <p:attrName>style.visibility</p:attrName>
                                        </p:attrNameLst>
                                      </p:cBhvr>
                                      <p:to>
                                        <p:strVal val="visible"/>
                                      </p:to>
                                    </p:set>
                                    <p:animEffect filter="fade" transition="in">
                                      <p:cBhvr>
                                        <p:cTn dur="500"/>
                                        <p:tgtEl>
                                          <p:spTgt spid="805"/>
                                        </p:tgtEl>
                                      </p:cBhvr>
                                    </p:animEffect>
                                  </p:childTnLst>
                                </p:cTn>
                              </p:par>
                              <p:par>
                                <p:cTn fill="hold" nodeType="withEffect" presetClass="entr" presetID="10" presetSubtype="0">
                                  <p:stCondLst>
                                    <p:cond delay="0"/>
                                  </p:stCondLst>
                                  <p:childTnLst>
                                    <p:set>
                                      <p:cBhvr>
                                        <p:cTn dur="1" fill="hold">
                                          <p:stCondLst>
                                            <p:cond delay="0"/>
                                          </p:stCondLst>
                                        </p:cTn>
                                        <p:tgtEl>
                                          <p:spTgt spid="806"/>
                                        </p:tgtEl>
                                        <p:attrNameLst>
                                          <p:attrName>style.visibility</p:attrName>
                                        </p:attrNameLst>
                                      </p:cBhvr>
                                      <p:to>
                                        <p:strVal val="visible"/>
                                      </p:to>
                                    </p:set>
                                    <p:animEffect filter="fade" transition="in">
                                      <p:cBhvr>
                                        <p:cTn dur="500"/>
                                        <p:tgtEl>
                                          <p:spTgt spid="806"/>
                                        </p:tgtEl>
                                      </p:cBhvr>
                                    </p:animEffect>
                                  </p:childTnLst>
                                </p:cTn>
                              </p:par>
                              <p:par>
                                <p:cTn fill="hold" nodeType="withEffect" presetClass="entr" presetID="10" presetSubtype="0">
                                  <p:stCondLst>
                                    <p:cond delay="0"/>
                                  </p:stCondLst>
                                  <p:childTnLst>
                                    <p:set>
                                      <p:cBhvr>
                                        <p:cTn dur="1" fill="hold">
                                          <p:stCondLst>
                                            <p:cond delay="0"/>
                                          </p:stCondLst>
                                        </p:cTn>
                                        <p:tgtEl>
                                          <p:spTgt spid="801"/>
                                        </p:tgtEl>
                                        <p:attrNameLst>
                                          <p:attrName>style.visibility</p:attrName>
                                        </p:attrNameLst>
                                      </p:cBhvr>
                                      <p:to>
                                        <p:strVal val="visible"/>
                                      </p:to>
                                    </p:set>
                                    <p:animEffect filter="fade" transition="in">
                                      <p:cBhvr>
                                        <p:cTn dur="500"/>
                                        <p:tgtEl>
                                          <p:spTgt spid="801"/>
                                        </p:tgtEl>
                                      </p:cBhvr>
                                    </p:animEffect>
                                  </p:childTnLst>
                                </p:cTn>
                              </p:par>
                              <p:par>
                                <p:cTn fill="hold" nodeType="withEffect" presetClass="entr" presetID="10" presetSubtype="0">
                                  <p:stCondLst>
                                    <p:cond delay="0"/>
                                  </p:stCondLst>
                                  <p:childTnLst>
                                    <p:set>
                                      <p:cBhvr>
                                        <p:cTn dur="1" fill="hold">
                                          <p:stCondLst>
                                            <p:cond delay="0"/>
                                          </p:stCondLst>
                                        </p:cTn>
                                        <p:tgtEl>
                                          <p:spTgt spid="802"/>
                                        </p:tgtEl>
                                        <p:attrNameLst>
                                          <p:attrName>style.visibility</p:attrName>
                                        </p:attrNameLst>
                                      </p:cBhvr>
                                      <p:to>
                                        <p:strVal val="visible"/>
                                      </p:to>
                                    </p:set>
                                    <p:animEffect filter="fade" transition="in">
                                      <p:cBhvr>
                                        <p:cTn dur="500"/>
                                        <p:tgtEl>
                                          <p:spTgt spid="802"/>
                                        </p:tgtEl>
                                      </p:cBhvr>
                                    </p:animEffect>
                                  </p:childTnLst>
                                </p:cTn>
                              </p:par>
                              <p:par>
                                <p:cTn fill="hold" nodeType="withEffect" presetClass="entr" presetID="10" presetSubtype="0">
                                  <p:stCondLst>
                                    <p:cond delay="0"/>
                                  </p:stCondLst>
                                  <p:childTnLst>
                                    <p:set>
                                      <p:cBhvr>
                                        <p:cTn dur="1" fill="hold">
                                          <p:stCondLst>
                                            <p:cond delay="0"/>
                                          </p:stCondLst>
                                        </p:cTn>
                                        <p:tgtEl>
                                          <p:spTgt spid="803"/>
                                        </p:tgtEl>
                                        <p:attrNameLst>
                                          <p:attrName>style.visibility</p:attrName>
                                        </p:attrNameLst>
                                      </p:cBhvr>
                                      <p:to>
                                        <p:strVal val="visible"/>
                                      </p:to>
                                    </p:set>
                                    <p:animEffect filter="fade" transition="in">
                                      <p:cBhvr>
                                        <p:cTn dur="500"/>
                                        <p:tgtEl>
                                          <p:spTgt spid="803"/>
                                        </p:tgtEl>
                                      </p:cBhvr>
                                    </p:animEffect>
                                  </p:childTnLst>
                                </p:cTn>
                              </p:par>
                              <p:par>
                                <p:cTn fill="hold" nodeType="withEffect" presetClass="entr" presetID="10" presetSubtype="0">
                                  <p:stCondLst>
                                    <p:cond delay="0"/>
                                  </p:stCondLst>
                                  <p:childTnLst>
                                    <p:set>
                                      <p:cBhvr>
                                        <p:cTn dur="1" fill="hold">
                                          <p:stCondLst>
                                            <p:cond delay="0"/>
                                          </p:stCondLst>
                                        </p:cTn>
                                        <p:tgtEl>
                                          <p:spTgt spid="798"/>
                                        </p:tgtEl>
                                        <p:attrNameLst>
                                          <p:attrName>style.visibility</p:attrName>
                                        </p:attrNameLst>
                                      </p:cBhvr>
                                      <p:to>
                                        <p:strVal val="visible"/>
                                      </p:to>
                                    </p:set>
                                    <p:animEffect filter="fade" transition="in">
                                      <p:cBhvr>
                                        <p:cTn dur="500"/>
                                        <p:tgtEl>
                                          <p:spTgt spid="798"/>
                                        </p:tgtEl>
                                      </p:cBhvr>
                                    </p:animEffect>
                                  </p:childTnLst>
                                </p:cTn>
                              </p:par>
                              <p:par>
                                <p:cTn fill="hold" nodeType="withEffect" presetClass="entr" presetID="10" presetSubtype="0">
                                  <p:stCondLst>
                                    <p:cond delay="0"/>
                                  </p:stCondLst>
                                  <p:childTnLst>
                                    <p:set>
                                      <p:cBhvr>
                                        <p:cTn dur="1" fill="hold">
                                          <p:stCondLst>
                                            <p:cond delay="0"/>
                                          </p:stCondLst>
                                        </p:cTn>
                                        <p:tgtEl>
                                          <p:spTgt spid="799"/>
                                        </p:tgtEl>
                                        <p:attrNameLst>
                                          <p:attrName>style.visibility</p:attrName>
                                        </p:attrNameLst>
                                      </p:cBhvr>
                                      <p:to>
                                        <p:strVal val="visible"/>
                                      </p:to>
                                    </p:set>
                                    <p:animEffect filter="fade" transition="in">
                                      <p:cBhvr>
                                        <p:cTn dur="500"/>
                                        <p:tgtEl>
                                          <p:spTgt spid="799"/>
                                        </p:tgtEl>
                                      </p:cBhvr>
                                    </p:animEffect>
                                  </p:childTnLst>
                                </p:cTn>
                              </p:par>
                              <p:par>
                                <p:cTn fill="hold" nodeType="withEffect" presetClass="entr" presetID="10" presetSubtype="0">
                                  <p:stCondLst>
                                    <p:cond delay="0"/>
                                  </p:stCondLst>
                                  <p:childTnLst>
                                    <p:set>
                                      <p:cBhvr>
                                        <p:cTn dur="1" fill="hold">
                                          <p:stCondLst>
                                            <p:cond delay="0"/>
                                          </p:stCondLst>
                                        </p:cTn>
                                        <p:tgtEl>
                                          <p:spTgt spid="800"/>
                                        </p:tgtEl>
                                        <p:attrNameLst>
                                          <p:attrName>style.visibility</p:attrName>
                                        </p:attrNameLst>
                                      </p:cBhvr>
                                      <p:to>
                                        <p:strVal val="visible"/>
                                      </p:to>
                                    </p:set>
                                    <p:animEffect filter="fade" transition="in">
                                      <p:cBhvr>
                                        <p:cTn dur="500"/>
                                        <p:tgtEl>
                                          <p:spTgt spid="800"/>
                                        </p:tgtEl>
                                      </p:cBhvr>
                                    </p:animEffect>
                                  </p:childTnLst>
                                </p:cTn>
                              </p:par>
                              <p:par>
                                <p:cTn fill="hold" nodeType="withEffect" presetClass="entr" presetID="10" presetSubtype="0">
                                  <p:stCondLst>
                                    <p:cond delay="0"/>
                                  </p:stCondLst>
                                  <p:childTnLst>
                                    <p:set>
                                      <p:cBhvr>
                                        <p:cTn dur="1" fill="hold">
                                          <p:stCondLst>
                                            <p:cond delay="0"/>
                                          </p:stCondLst>
                                        </p:cTn>
                                        <p:tgtEl>
                                          <p:spTgt spid="807"/>
                                        </p:tgtEl>
                                        <p:attrNameLst>
                                          <p:attrName>style.visibility</p:attrName>
                                        </p:attrNameLst>
                                      </p:cBhvr>
                                      <p:to>
                                        <p:strVal val="visible"/>
                                      </p:to>
                                    </p:set>
                                    <p:animEffect filter="fade" transition="in">
                                      <p:cBhvr>
                                        <p:cTn dur="500"/>
                                        <p:tgtEl>
                                          <p:spTgt spid="807"/>
                                        </p:tgtEl>
                                      </p:cBhvr>
                                    </p:animEffect>
                                  </p:childTnLst>
                                </p:cTn>
                              </p:par>
                              <p:par>
                                <p:cTn fill="hold" nodeType="withEffect" presetClass="entr" presetID="10" presetSubtype="0">
                                  <p:stCondLst>
                                    <p:cond delay="0"/>
                                  </p:stCondLst>
                                  <p:childTnLst>
                                    <p:set>
                                      <p:cBhvr>
                                        <p:cTn dur="1" fill="hold">
                                          <p:stCondLst>
                                            <p:cond delay="0"/>
                                          </p:stCondLst>
                                        </p:cTn>
                                        <p:tgtEl>
                                          <p:spTgt spid="808"/>
                                        </p:tgtEl>
                                        <p:attrNameLst>
                                          <p:attrName>style.visibility</p:attrName>
                                        </p:attrNameLst>
                                      </p:cBhvr>
                                      <p:to>
                                        <p:strVal val="visible"/>
                                      </p:to>
                                    </p:set>
                                    <p:animEffect filter="fade" transition="in">
                                      <p:cBhvr>
                                        <p:cTn dur="500"/>
                                        <p:tgtEl>
                                          <p:spTgt spid="808"/>
                                        </p:tgtEl>
                                      </p:cBhvr>
                                    </p:animEffect>
                                  </p:childTnLst>
                                </p:cTn>
                              </p:par>
                              <p:par>
                                <p:cTn fill="hold" nodeType="withEffect" presetClass="entr" presetID="10" presetSubtype="0">
                                  <p:stCondLst>
                                    <p:cond delay="0"/>
                                  </p:stCondLst>
                                  <p:childTnLst>
                                    <p:set>
                                      <p:cBhvr>
                                        <p:cTn dur="1" fill="hold">
                                          <p:stCondLst>
                                            <p:cond delay="0"/>
                                          </p:stCondLst>
                                        </p:cTn>
                                        <p:tgtEl>
                                          <p:spTgt spid="809"/>
                                        </p:tgtEl>
                                        <p:attrNameLst>
                                          <p:attrName>style.visibility</p:attrName>
                                        </p:attrNameLst>
                                      </p:cBhvr>
                                      <p:to>
                                        <p:strVal val="visible"/>
                                      </p:to>
                                    </p:set>
                                    <p:animEffect filter="fade" transition="in">
                                      <p:cBhvr>
                                        <p:cTn dur="500"/>
                                        <p:tgtEl>
                                          <p:spTgt spid="809"/>
                                        </p:tgtEl>
                                      </p:cBhvr>
                                    </p:animEffect>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835"/>
                                        </p:tgtEl>
                                        <p:attrNameLst>
                                          <p:attrName>style.visibility</p:attrName>
                                        </p:attrNameLst>
                                      </p:cBhvr>
                                      <p:to>
                                        <p:strVal val="visible"/>
                                      </p:to>
                                    </p:set>
                                    <p:animEffect filter="fade" transition="in">
                                      <p:cBhvr>
                                        <p:cTn dur="500"/>
                                        <p:tgtEl>
                                          <p:spTgt spid="835"/>
                                        </p:tgtEl>
                                      </p:cBhvr>
                                    </p:animEffect>
                                  </p:childTnLst>
                                </p:cTn>
                              </p:par>
                              <p:par>
                                <p:cTn fill="hold" nodeType="withEffect" presetClass="entr" presetID="10" presetSubtype="0">
                                  <p:stCondLst>
                                    <p:cond delay="0"/>
                                  </p:stCondLst>
                                  <p:childTnLst>
                                    <p:set>
                                      <p:cBhvr>
                                        <p:cTn dur="1" fill="hold">
                                          <p:stCondLst>
                                            <p:cond delay="0"/>
                                          </p:stCondLst>
                                        </p:cTn>
                                        <p:tgtEl>
                                          <p:spTgt spid="836"/>
                                        </p:tgtEl>
                                        <p:attrNameLst>
                                          <p:attrName>style.visibility</p:attrName>
                                        </p:attrNameLst>
                                      </p:cBhvr>
                                      <p:to>
                                        <p:strVal val="visible"/>
                                      </p:to>
                                    </p:set>
                                    <p:animEffect filter="fade" transition="in">
                                      <p:cBhvr>
                                        <p:cTn dur="1000"/>
                                        <p:tgtEl>
                                          <p:spTgt spid="836"/>
                                        </p:tgtEl>
                                      </p:cBhvr>
                                    </p:animEffect>
                                  </p:childTnLst>
                                </p:cTn>
                              </p:par>
                            </p:childTnLst>
                          </p:cTn>
                        </p:par>
                        <p:par>
                          <p:cTn fill="hold">
                            <p:stCondLst>
                              <p:cond delay="2000"/>
                            </p:stCondLst>
                            <p:childTnLst>
                              <p:par>
                                <p:cTn fill="hold" nodeType="afterEffect" presetClass="entr" presetID="10" presetSubtype="0">
                                  <p:stCondLst>
                                    <p:cond delay="0"/>
                                  </p:stCondLst>
                                  <p:childTnLst>
                                    <p:set>
                                      <p:cBhvr>
                                        <p:cTn dur="1" fill="hold">
                                          <p:stCondLst>
                                            <p:cond delay="0"/>
                                          </p:stCondLst>
                                        </p:cTn>
                                        <p:tgtEl>
                                          <p:spTgt spid="837"/>
                                        </p:tgtEl>
                                        <p:attrNameLst>
                                          <p:attrName>style.visibility</p:attrName>
                                        </p:attrNameLst>
                                      </p:cBhvr>
                                      <p:to>
                                        <p:strVal val="visible"/>
                                      </p:to>
                                    </p:set>
                                    <p:animEffect filter="fade" transition="in">
                                      <p:cBhvr>
                                        <p:cTn dur="500"/>
                                        <p:tgtEl>
                                          <p:spTgt spid="837"/>
                                        </p:tgtEl>
                                      </p:cBhvr>
                                    </p:animEffect>
                                  </p:childTnLst>
                                </p:cTn>
                              </p:par>
                              <p:par>
                                <p:cTn fill="hold" nodeType="withEffect" presetClass="entr" presetID="10" presetSubtype="0">
                                  <p:stCondLst>
                                    <p:cond delay="0"/>
                                  </p:stCondLst>
                                  <p:childTnLst>
                                    <p:set>
                                      <p:cBhvr>
                                        <p:cTn dur="1" fill="hold">
                                          <p:stCondLst>
                                            <p:cond delay="0"/>
                                          </p:stCondLst>
                                        </p:cTn>
                                        <p:tgtEl>
                                          <p:spTgt spid="838"/>
                                        </p:tgtEl>
                                        <p:attrNameLst>
                                          <p:attrName>style.visibility</p:attrName>
                                        </p:attrNameLst>
                                      </p:cBhvr>
                                      <p:to>
                                        <p:strVal val="visible"/>
                                      </p:to>
                                    </p:set>
                                    <p:animEffect filter="fade" transition="in">
                                      <p:cBhvr>
                                        <p:cTn dur="1000"/>
                                        <p:tgtEl>
                                          <p:spTgt spid="838"/>
                                        </p:tgtEl>
                                      </p:cBhvr>
                                    </p:animEffect>
                                  </p:childTnLst>
                                </p:cTn>
                              </p:par>
                            </p:childTnLst>
                          </p:cTn>
                        </p:par>
                        <p:par>
                          <p:cTn fill="hold">
                            <p:stCondLst>
                              <p:cond delay="3000"/>
                            </p:stCondLst>
                            <p:childTnLst>
                              <p:par>
                                <p:cTn fill="hold" nodeType="afterEffect" presetClass="entr" presetID="10" presetSubtype="0">
                                  <p:stCondLst>
                                    <p:cond delay="0"/>
                                  </p:stCondLst>
                                  <p:childTnLst>
                                    <p:set>
                                      <p:cBhvr>
                                        <p:cTn dur="1" fill="hold">
                                          <p:stCondLst>
                                            <p:cond delay="0"/>
                                          </p:stCondLst>
                                        </p:cTn>
                                        <p:tgtEl>
                                          <p:spTgt spid="839"/>
                                        </p:tgtEl>
                                        <p:attrNameLst>
                                          <p:attrName>style.visibility</p:attrName>
                                        </p:attrNameLst>
                                      </p:cBhvr>
                                      <p:to>
                                        <p:strVal val="visible"/>
                                      </p:to>
                                    </p:set>
                                    <p:animEffect filter="fade" transition="in">
                                      <p:cBhvr>
                                        <p:cTn dur="500"/>
                                        <p:tgtEl>
                                          <p:spTgt spid="839"/>
                                        </p:tgtEl>
                                      </p:cBhvr>
                                    </p:animEffect>
                                  </p:childTnLst>
                                </p:cTn>
                              </p:par>
                              <p:par>
                                <p:cTn fill="hold" nodeType="withEffect" presetClass="entr" presetID="10" presetSubtype="0">
                                  <p:stCondLst>
                                    <p:cond delay="0"/>
                                  </p:stCondLst>
                                  <p:childTnLst>
                                    <p:set>
                                      <p:cBhvr>
                                        <p:cTn dur="1" fill="hold">
                                          <p:stCondLst>
                                            <p:cond delay="0"/>
                                          </p:stCondLst>
                                        </p:cTn>
                                        <p:tgtEl>
                                          <p:spTgt spid="840"/>
                                        </p:tgtEl>
                                        <p:attrNameLst>
                                          <p:attrName>style.visibility</p:attrName>
                                        </p:attrNameLst>
                                      </p:cBhvr>
                                      <p:to>
                                        <p:strVal val="visible"/>
                                      </p:to>
                                    </p:set>
                                    <p:animEffect filter="fade" transition="in">
                                      <p:cBhvr>
                                        <p:cTn dur="1000"/>
                                        <p:tgtEl>
                                          <p:spTgt spid="84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46" name="Shape 846"/>
        <p:cNvGrpSpPr/>
        <p:nvPr/>
      </p:nvGrpSpPr>
      <p:grpSpPr>
        <a:xfrm>
          <a:off x="0" y="0"/>
          <a:ext cx="0" cy="0"/>
          <a:chOff x="0" y="0"/>
          <a:chExt cx="0" cy="0"/>
        </a:xfrm>
      </p:grpSpPr>
      <p:grpSp>
        <p:nvGrpSpPr>
          <p:cNvPr id="847" name="Google Shape;847;p37"/>
          <p:cNvGrpSpPr/>
          <p:nvPr/>
        </p:nvGrpSpPr>
        <p:grpSpPr>
          <a:xfrm>
            <a:off x="839352" y="1733809"/>
            <a:ext cx="1773904" cy="1773904"/>
            <a:chOff x="838994" y="1734344"/>
            <a:chExt cx="1774452" cy="1774452"/>
          </a:xfrm>
        </p:grpSpPr>
        <p:sp>
          <p:nvSpPr>
            <p:cNvPr id="848" name="Google Shape;848;p37"/>
            <p:cNvSpPr/>
            <p:nvPr/>
          </p:nvSpPr>
          <p:spPr>
            <a:xfrm>
              <a:off x="838994" y="1734344"/>
              <a:ext cx="1774452" cy="1774452"/>
            </a:xfrm>
            <a:prstGeom prst="ellipse">
              <a:avLst/>
            </a:prstGeom>
            <a:solidFill>
              <a:srgbClr val="DB782B"/>
            </a:solidFill>
            <a:ln>
              <a:noFill/>
            </a:ln>
            <a:effectLst>
              <a:outerShdw blurRad="57785" algn="ctr" dir="3180000" dist="33020">
                <a:srgbClr val="000000">
                  <a:alpha val="29804"/>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chemeClr val="lt1"/>
                </a:solidFill>
                <a:latin typeface="Libre Franklin Medium"/>
                <a:ea typeface="Libre Franklin Medium"/>
                <a:cs typeface="Libre Franklin Medium"/>
                <a:sym typeface="Libre Franklin Medium"/>
              </a:endParaRPr>
            </a:p>
          </p:txBody>
        </p:sp>
        <p:sp>
          <p:nvSpPr>
            <p:cNvPr id="849" name="Google Shape;849;p37"/>
            <p:cNvSpPr/>
            <p:nvPr/>
          </p:nvSpPr>
          <p:spPr>
            <a:xfrm>
              <a:off x="991394" y="1883806"/>
              <a:ext cx="1505080" cy="1505766"/>
            </a:xfrm>
            <a:prstGeom prst="ellipse">
              <a:avLst/>
            </a:prstGeom>
            <a:solidFill>
              <a:srgbClr val="DB782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chemeClr val="lt1"/>
                </a:solidFill>
                <a:latin typeface="Libre Franklin Medium"/>
                <a:ea typeface="Libre Franklin Medium"/>
                <a:cs typeface="Libre Franklin Medium"/>
                <a:sym typeface="Libre Franklin Medium"/>
              </a:endParaRPr>
            </a:p>
          </p:txBody>
        </p:sp>
      </p:grpSp>
      <p:grpSp>
        <p:nvGrpSpPr>
          <p:cNvPr id="850" name="Google Shape;850;p37"/>
          <p:cNvGrpSpPr/>
          <p:nvPr/>
        </p:nvGrpSpPr>
        <p:grpSpPr>
          <a:xfrm>
            <a:off x="984687" y="1869377"/>
            <a:ext cx="1515454" cy="1519148"/>
            <a:chOff x="1312099" y="2614471"/>
            <a:chExt cx="2020615" cy="2025531"/>
          </a:xfrm>
        </p:grpSpPr>
        <p:sp>
          <p:nvSpPr>
            <p:cNvPr id="851" name="Google Shape;851;p37"/>
            <p:cNvSpPr/>
            <p:nvPr/>
          </p:nvSpPr>
          <p:spPr>
            <a:xfrm>
              <a:off x="1312099" y="2614471"/>
              <a:ext cx="2020615" cy="2025531"/>
            </a:xfrm>
            <a:custGeom>
              <a:rect b="b" l="l" r="r" t="t"/>
              <a:pathLst>
                <a:path extrusionOk="0" h="349" w="348">
                  <a:moveTo>
                    <a:pt x="174" y="349"/>
                  </a:moveTo>
                  <a:cubicBezTo>
                    <a:pt x="78" y="349"/>
                    <a:pt x="0" y="270"/>
                    <a:pt x="0" y="175"/>
                  </a:cubicBezTo>
                  <a:cubicBezTo>
                    <a:pt x="0" y="79"/>
                    <a:pt x="78" y="0"/>
                    <a:pt x="174" y="0"/>
                  </a:cubicBezTo>
                  <a:cubicBezTo>
                    <a:pt x="270" y="0"/>
                    <a:pt x="348" y="79"/>
                    <a:pt x="348" y="175"/>
                  </a:cubicBezTo>
                  <a:cubicBezTo>
                    <a:pt x="348" y="270"/>
                    <a:pt x="270" y="349"/>
                    <a:pt x="174" y="349"/>
                  </a:cubicBezTo>
                  <a:close/>
                  <a:moveTo>
                    <a:pt x="174" y="10"/>
                  </a:moveTo>
                  <a:cubicBezTo>
                    <a:pt x="83" y="10"/>
                    <a:pt x="9" y="84"/>
                    <a:pt x="9" y="175"/>
                  </a:cubicBezTo>
                  <a:cubicBezTo>
                    <a:pt x="9" y="265"/>
                    <a:pt x="83" y="339"/>
                    <a:pt x="174" y="339"/>
                  </a:cubicBezTo>
                  <a:cubicBezTo>
                    <a:pt x="265" y="339"/>
                    <a:pt x="339" y="265"/>
                    <a:pt x="339" y="175"/>
                  </a:cubicBezTo>
                  <a:cubicBezTo>
                    <a:pt x="339" y="84"/>
                    <a:pt x="265" y="10"/>
                    <a:pt x="174" y="10"/>
                  </a:cubicBezTo>
                  <a:close/>
                </a:path>
              </a:pathLst>
            </a:custGeom>
            <a:solidFill>
              <a:srgbClr val="333333"/>
            </a:solidFill>
            <a:ln>
              <a:noFill/>
            </a:ln>
          </p:spPr>
          <p:txBody>
            <a:bodyPr anchorCtr="0" anchor="t" bIns="45700" lIns="91400" spcFirstLastPara="1" rIns="91400" wrap="square" tIns="45700">
              <a:noAutofit/>
            </a:bodyPr>
            <a:lstStyle/>
            <a:p>
              <a:pPr indent="0" lvl="0" marL="0" marR="0" rtl="0" algn="l">
                <a:spcBef>
                  <a:spcPts val="0"/>
                </a:spcBef>
                <a:spcAft>
                  <a:spcPts val="0"/>
                </a:spcAft>
                <a:buNone/>
              </a:pPr>
              <a:r>
                <a:t/>
              </a:r>
              <a:endParaRPr sz="1799">
                <a:solidFill>
                  <a:srgbClr val="000000"/>
                </a:solidFill>
                <a:latin typeface="Libre Franklin Medium"/>
                <a:ea typeface="Libre Franklin Medium"/>
                <a:cs typeface="Libre Franklin Medium"/>
                <a:sym typeface="Libre Franklin Medium"/>
              </a:endParaRPr>
            </a:p>
          </p:txBody>
        </p:sp>
        <p:sp>
          <p:nvSpPr>
            <p:cNvPr id="852" name="Google Shape;852;p37"/>
            <p:cNvSpPr/>
            <p:nvPr/>
          </p:nvSpPr>
          <p:spPr>
            <a:xfrm>
              <a:off x="2322407" y="2816041"/>
              <a:ext cx="12292" cy="233527"/>
            </a:xfrm>
            <a:prstGeom prst="rect">
              <a:avLst/>
            </a:prstGeom>
            <a:solidFill>
              <a:srgbClr val="333333"/>
            </a:solidFill>
            <a:ln>
              <a:noFill/>
            </a:ln>
          </p:spPr>
          <p:txBody>
            <a:bodyPr anchorCtr="0" anchor="t" bIns="45700" lIns="91400" spcFirstLastPara="1" rIns="91400" wrap="square" tIns="45700">
              <a:noAutofit/>
            </a:bodyPr>
            <a:lstStyle/>
            <a:p>
              <a:pPr indent="0" lvl="0" marL="0" marR="0" rtl="0" algn="l">
                <a:spcBef>
                  <a:spcPts val="0"/>
                </a:spcBef>
                <a:spcAft>
                  <a:spcPts val="0"/>
                </a:spcAft>
                <a:buNone/>
              </a:pPr>
              <a:r>
                <a:t/>
              </a:r>
              <a:endParaRPr sz="1799">
                <a:solidFill>
                  <a:srgbClr val="000000"/>
                </a:solidFill>
                <a:latin typeface="Libre Franklin Medium"/>
                <a:ea typeface="Libre Franklin Medium"/>
                <a:cs typeface="Libre Franklin Medium"/>
                <a:sym typeface="Libre Franklin Medium"/>
              </a:endParaRPr>
            </a:p>
          </p:txBody>
        </p:sp>
        <p:sp>
          <p:nvSpPr>
            <p:cNvPr id="853" name="Google Shape;853;p37"/>
            <p:cNvSpPr/>
            <p:nvPr/>
          </p:nvSpPr>
          <p:spPr>
            <a:xfrm>
              <a:off x="2322407" y="4187699"/>
              <a:ext cx="12292" cy="238443"/>
            </a:xfrm>
            <a:prstGeom prst="rect">
              <a:avLst/>
            </a:prstGeom>
            <a:solidFill>
              <a:srgbClr val="333333"/>
            </a:solidFill>
            <a:ln>
              <a:noFill/>
            </a:ln>
          </p:spPr>
          <p:txBody>
            <a:bodyPr anchorCtr="0" anchor="t" bIns="45700" lIns="91400" spcFirstLastPara="1" rIns="91400" wrap="square" tIns="45700">
              <a:noAutofit/>
            </a:bodyPr>
            <a:lstStyle/>
            <a:p>
              <a:pPr indent="0" lvl="0" marL="0" marR="0" rtl="0" algn="l">
                <a:spcBef>
                  <a:spcPts val="0"/>
                </a:spcBef>
                <a:spcAft>
                  <a:spcPts val="0"/>
                </a:spcAft>
                <a:buNone/>
              </a:pPr>
              <a:r>
                <a:t/>
              </a:r>
              <a:endParaRPr sz="1799">
                <a:solidFill>
                  <a:srgbClr val="000000"/>
                </a:solidFill>
                <a:latin typeface="Libre Franklin Medium"/>
                <a:ea typeface="Libre Franklin Medium"/>
                <a:cs typeface="Libre Franklin Medium"/>
                <a:sym typeface="Libre Franklin Medium"/>
              </a:endParaRPr>
            </a:p>
          </p:txBody>
        </p:sp>
        <p:sp>
          <p:nvSpPr>
            <p:cNvPr id="854" name="Google Shape;854;p37"/>
            <p:cNvSpPr/>
            <p:nvPr/>
          </p:nvSpPr>
          <p:spPr>
            <a:xfrm>
              <a:off x="1525960" y="3612487"/>
              <a:ext cx="238443" cy="12292"/>
            </a:xfrm>
            <a:prstGeom prst="rect">
              <a:avLst/>
            </a:prstGeom>
            <a:solidFill>
              <a:srgbClr val="333333"/>
            </a:solidFill>
            <a:ln>
              <a:noFill/>
            </a:ln>
          </p:spPr>
          <p:txBody>
            <a:bodyPr anchorCtr="0" anchor="t" bIns="45700" lIns="91400" spcFirstLastPara="1" rIns="91400" wrap="square" tIns="45700">
              <a:noAutofit/>
            </a:bodyPr>
            <a:lstStyle/>
            <a:p>
              <a:pPr indent="0" lvl="0" marL="0" marR="0" rtl="0" algn="l">
                <a:spcBef>
                  <a:spcPts val="0"/>
                </a:spcBef>
                <a:spcAft>
                  <a:spcPts val="0"/>
                </a:spcAft>
                <a:buNone/>
              </a:pPr>
              <a:r>
                <a:t/>
              </a:r>
              <a:endParaRPr sz="1799">
                <a:solidFill>
                  <a:srgbClr val="000000"/>
                </a:solidFill>
                <a:latin typeface="Libre Franklin Medium"/>
                <a:ea typeface="Libre Franklin Medium"/>
                <a:cs typeface="Libre Franklin Medium"/>
                <a:sym typeface="Libre Franklin Medium"/>
              </a:endParaRPr>
            </a:p>
          </p:txBody>
        </p:sp>
        <p:sp>
          <p:nvSpPr>
            <p:cNvPr id="855" name="Google Shape;855;p37"/>
            <p:cNvSpPr/>
            <p:nvPr/>
          </p:nvSpPr>
          <p:spPr>
            <a:xfrm>
              <a:off x="2637053" y="2914368"/>
              <a:ext cx="98327" cy="157323"/>
            </a:xfrm>
            <a:custGeom>
              <a:rect b="b" l="l" r="r" t="t"/>
              <a:pathLst>
                <a:path extrusionOk="0" h="64" w="40">
                  <a:moveTo>
                    <a:pt x="4" y="64"/>
                  </a:moveTo>
                  <a:lnTo>
                    <a:pt x="0" y="60"/>
                  </a:lnTo>
                  <a:lnTo>
                    <a:pt x="35" y="0"/>
                  </a:lnTo>
                  <a:lnTo>
                    <a:pt x="40" y="3"/>
                  </a:lnTo>
                  <a:lnTo>
                    <a:pt x="4" y="64"/>
                  </a:lnTo>
                  <a:close/>
                </a:path>
              </a:pathLst>
            </a:custGeom>
            <a:solidFill>
              <a:srgbClr val="333333"/>
            </a:solidFill>
            <a:ln>
              <a:noFill/>
            </a:ln>
          </p:spPr>
          <p:txBody>
            <a:bodyPr anchorCtr="0" anchor="t" bIns="45700" lIns="91400" spcFirstLastPara="1" rIns="91400" wrap="square" tIns="45700">
              <a:noAutofit/>
            </a:bodyPr>
            <a:lstStyle/>
            <a:p>
              <a:pPr indent="0" lvl="0" marL="0" marR="0" rtl="0" algn="l">
                <a:spcBef>
                  <a:spcPts val="0"/>
                </a:spcBef>
                <a:spcAft>
                  <a:spcPts val="0"/>
                </a:spcAft>
                <a:buNone/>
              </a:pPr>
              <a:r>
                <a:t/>
              </a:r>
              <a:endParaRPr sz="1799">
                <a:solidFill>
                  <a:srgbClr val="000000"/>
                </a:solidFill>
                <a:latin typeface="Libre Franklin Medium"/>
                <a:ea typeface="Libre Franklin Medium"/>
                <a:cs typeface="Libre Franklin Medium"/>
                <a:sym typeface="Libre Franklin Medium"/>
              </a:endParaRPr>
            </a:p>
          </p:txBody>
        </p:sp>
        <p:sp>
          <p:nvSpPr>
            <p:cNvPr id="856" name="Google Shape;856;p37"/>
            <p:cNvSpPr/>
            <p:nvPr/>
          </p:nvSpPr>
          <p:spPr>
            <a:xfrm>
              <a:off x="2880411" y="3211807"/>
              <a:ext cx="149949" cy="93410"/>
            </a:xfrm>
            <a:custGeom>
              <a:rect b="b" l="l" r="r" t="t"/>
              <a:pathLst>
                <a:path extrusionOk="0" h="38" w="61">
                  <a:moveTo>
                    <a:pt x="2" y="38"/>
                  </a:moveTo>
                  <a:lnTo>
                    <a:pt x="0" y="33"/>
                  </a:lnTo>
                  <a:lnTo>
                    <a:pt x="56" y="0"/>
                  </a:lnTo>
                  <a:lnTo>
                    <a:pt x="61" y="5"/>
                  </a:lnTo>
                  <a:lnTo>
                    <a:pt x="2" y="38"/>
                  </a:lnTo>
                  <a:close/>
                </a:path>
              </a:pathLst>
            </a:custGeom>
            <a:solidFill>
              <a:srgbClr val="333333"/>
            </a:solidFill>
            <a:ln>
              <a:noFill/>
            </a:ln>
          </p:spPr>
          <p:txBody>
            <a:bodyPr anchorCtr="0" anchor="t" bIns="45700" lIns="91400" spcFirstLastPara="1" rIns="91400" wrap="square" tIns="45700">
              <a:noAutofit/>
            </a:bodyPr>
            <a:lstStyle/>
            <a:p>
              <a:pPr indent="0" lvl="0" marL="0" marR="0" rtl="0" algn="l">
                <a:spcBef>
                  <a:spcPts val="0"/>
                </a:spcBef>
                <a:spcAft>
                  <a:spcPts val="0"/>
                </a:spcAft>
                <a:buNone/>
              </a:pPr>
              <a:r>
                <a:t/>
              </a:r>
              <a:endParaRPr sz="1799">
                <a:solidFill>
                  <a:srgbClr val="000000"/>
                </a:solidFill>
                <a:latin typeface="Libre Franklin Medium"/>
                <a:ea typeface="Libre Franklin Medium"/>
                <a:cs typeface="Libre Franklin Medium"/>
                <a:sym typeface="Libre Franklin Medium"/>
              </a:endParaRPr>
            </a:p>
          </p:txBody>
        </p:sp>
        <p:sp>
          <p:nvSpPr>
            <p:cNvPr id="857" name="Google Shape;857;p37"/>
            <p:cNvSpPr/>
            <p:nvPr/>
          </p:nvSpPr>
          <p:spPr>
            <a:xfrm>
              <a:off x="1916809" y="4170493"/>
              <a:ext cx="98327" cy="149949"/>
            </a:xfrm>
            <a:custGeom>
              <a:rect b="b" l="l" r="r" t="t"/>
              <a:pathLst>
                <a:path extrusionOk="0" h="61" w="40">
                  <a:moveTo>
                    <a:pt x="4" y="61"/>
                  </a:moveTo>
                  <a:lnTo>
                    <a:pt x="0" y="56"/>
                  </a:lnTo>
                  <a:lnTo>
                    <a:pt x="35" y="0"/>
                  </a:lnTo>
                  <a:lnTo>
                    <a:pt x="40" y="2"/>
                  </a:lnTo>
                  <a:lnTo>
                    <a:pt x="4" y="61"/>
                  </a:lnTo>
                  <a:close/>
                </a:path>
              </a:pathLst>
            </a:custGeom>
            <a:solidFill>
              <a:srgbClr val="333333"/>
            </a:solidFill>
            <a:ln>
              <a:noFill/>
            </a:ln>
          </p:spPr>
          <p:txBody>
            <a:bodyPr anchorCtr="0" anchor="t" bIns="45700" lIns="91400" spcFirstLastPara="1" rIns="91400" wrap="square" tIns="45700">
              <a:noAutofit/>
            </a:bodyPr>
            <a:lstStyle/>
            <a:p>
              <a:pPr indent="0" lvl="0" marL="0" marR="0" rtl="0" algn="l">
                <a:spcBef>
                  <a:spcPts val="0"/>
                </a:spcBef>
                <a:spcAft>
                  <a:spcPts val="0"/>
                </a:spcAft>
                <a:buNone/>
              </a:pPr>
              <a:r>
                <a:t/>
              </a:r>
              <a:endParaRPr sz="1799">
                <a:solidFill>
                  <a:srgbClr val="000000"/>
                </a:solidFill>
                <a:latin typeface="Libre Franklin Medium"/>
                <a:ea typeface="Libre Franklin Medium"/>
                <a:cs typeface="Libre Franklin Medium"/>
                <a:sym typeface="Libre Franklin Medium"/>
              </a:endParaRPr>
            </a:p>
          </p:txBody>
        </p:sp>
        <p:sp>
          <p:nvSpPr>
            <p:cNvPr id="858" name="Google Shape;858;p37"/>
            <p:cNvSpPr/>
            <p:nvPr/>
          </p:nvSpPr>
          <p:spPr>
            <a:xfrm>
              <a:off x="1631661" y="3932049"/>
              <a:ext cx="149949" cy="93410"/>
            </a:xfrm>
            <a:custGeom>
              <a:rect b="b" l="l" r="r" t="t"/>
              <a:pathLst>
                <a:path extrusionOk="0" h="38" w="61">
                  <a:moveTo>
                    <a:pt x="2" y="38"/>
                  </a:moveTo>
                  <a:lnTo>
                    <a:pt x="0" y="35"/>
                  </a:lnTo>
                  <a:lnTo>
                    <a:pt x="59" y="0"/>
                  </a:lnTo>
                  <a:lnTo>
                    <a:pt x="61" y="5"/>
                  </a:lnTo>
                  <a:lnTo>
                    <a:pt x="2" y="38"/>
                  </a:lnTo>
                  <a:close/>
                </a:path>
              </a:pathLst>
            </a:custGeom>
            <a:solidFill>
              <a:srgbClr val="333333"/>
            </a:solidFill>
            <a:ln>
              <a:noFill/>
            </a:ln>
          </p:spPr>
          <p:txBody>
            <a:bodyPr anchorCtr="0" anchor="t" bIns="45700" lIns="91400" spcFirstLastPara="1" rIns="91400" wrap="square" tIns="45700">
              <a:noAutofit/>
            </a:bodyPr>
            <a:lstStyle/>
            <a:p>
              <a:pPr indent="0" lvl="0" marL="0" marR="0" rtl="0" algn="l">
                <a:spcBef>
                  <a:spcPts val="0"/>
                </a:spcBef>
                <a:spcAft>
                  <a:spcPts val="0"/>
                </a:spcAft>
                <a:buNone/>
              </a:pPr>
              <a:r>
                <a:t/>
              </a:r>
              <a:endParaRPr sz="1799">
                <a:solidFill>
                  <a:srgbClr val="000000"/>
                </a:solidFill>
                <a:latin typeface="Libre Franklin Medium"/>
                <a:ea typeface="Libre Franklin Medium"/>
                <a:cs typeface="Libre Franklin Medium"/>
                <a:sym typeface="Libre Franklin Medium"/>
              </a:endParaRPr>
            </a:p>
          </p:txBody>
        </p:sp>
        <p:sp>
          <p:nvSpPr>
            <p:cNvPr id="859" name="Google Shape;859;p37"/>
            <p:cNvSpPr/>
            <p:nvPr/>
          </p:nvSpPr>
          <p:spPr>
            <a:xfrm>
              <a:off x="1631661" y="3211807"/>
              <a:ext cx="149949" cy="98327"/>
            </a:xfrm>
            <a:custGeom>
              <a:rect b="b" l="l" r="r" t="t"/>
              <a:pathLst>
                <a:path extrusionOk="0" h="40" w="61">
                  <a:moveTo>
                    <a:pt x="59" y="40"/>
                  </a:moveTo>
                  <a:lnTo>
                    <a:pt x="0" y="5"/>
                  </a:lnTo>
                  <a:lnTo>
                    <a:pt x="2" y="0"/>
                  </a:lnTo>
                  <a:lnTo>
                    <a:pt x="61" y="35"/>
                  </a:lnTo>
                  <a:lnTo>
                    <a:pt x="59" y="40"/>
                  </a:lnTo>
                  <a:close/>
                </a:path>
              </a:pathLst>
            </a:custGeom>
            <a:solidFill>
              <a:srgbClr val="333333"/>
            </a:solidFill>
            <a:ln>
              <a:noFill/>
            </a:ln>
          </p:spPr>
          <p:txBody>
            <a:bodyPr anchorCtr="0" anchor="t" bIns="45700" lIns="91400" spcFirstLastPara="1" rIns="91400" wrap="square" tIns="45700">
              <a:noAutofit/>
            </a:bodyPr>
            <a:lstStyle/>
            <a:p>
              <a:pPr indent="0" lvl="0" marL="0" marR="0" rtl="0" algn="l">
                <a:spcBef>
                  <a:spcPts val="0"/>
                </a:spcBef>
                <a:spcAft>
                  <a:spcPts val="0"/>
                </a:spcAft>
                <a:buNone/>
              </a:pPr>
              <a:r>
                <a:t/>
              </a:r>
              <a:endParaRPr sz="1799">
                <a:solidFill>
                  <a:srgbClr val="000000"/>
                </a:solidFill>
                <a:latin typeface="Libre Franklin Medium"/>
                <a:ea typeface="Libre Franklin Medium"/>
                <a:cs typeface="Libre Franklin Medium"/>
                <a:sym typeface="Libre Franklin Medium"/>
              </a:endParaRPr>
            </a:p>
          </p:txBody>
        </p:sp>
        <p:sp>
          <p:nvSpPr>
            <p:cNvPr id="860" name="Google Shape;860;p37"/>
            <p:cNvSpPr/>
            <p:nvPr/>
          </p:nvSpPr>
          <p:spPr>
            <a:xfrm>
              <a:off x="2880411" y="3932049"/>
              <a:ext cx="145033" cy="93410"/>
            </a:xfrm>
            <a:custGeom>
              <a:rect b="b" l="l" r="r" t="t"/>
              <a:pathLst>
                <a:path extrusionOk="0" h="38" w="59">
                  <a:moveTo>
                    <a:pt x="56" y="38"/>
                  </a:moveTo>
                  <a:lnTo>
                    <a:pt x="0" y="5"/>
                  </a:lnTo>
                  <a:lnTo>
                    <a:pt x="2" y="0"/>
                  </a:lnTo>
                  <a:lnTo>
                    <a:pt x="59" y="35"/>
                  </a:lnTo>
                  <a:lnTo>
                    <a:pt x="56" y="38"/>
                  </a:lnTo>
                  <a:close/>
                </a:path>
              </a:pathLst>
            </a:custGeom>
            <a:solidFill>
              <a:srgbClr val="333333"/>
            </a:solidFill>
            <a:ln>
              <a:noFill/>
            </a:ln>
          </p:spPr>
          <p:txBody>
            <a:bodyPr anchorCtr="0" anchor="t" bIns="45700" lIns="91400" spcFirstLastPara="1" rIns="91400" wrap="square" tIns="45700">
              <a:noAutofit/>
            </a:bodyPr>
            <a:lstStyle/>
            <a:p>
              <a:pPr indent="0" lvl="0" marL="0" marR="0" rtl="0" algn="l">
                <a:spcBef>
                  <a:spcPts val="0"/>
                </a:spcBef>
                <a:spcAft>
                  <a:spcPts val="0"/>
                </a:spcAft>
                <a:buNone/>
              </a:pPr>
              <a:r>
                <a:t/>
              </a:r>
              <a:endParaRPr sz="1799">
                <a:solidFill>
                  <a:srgbClr val="000000"/>
                </a:solidFill>
                <a:latin typeface="Libre Franklin Medium"/>
                <a:ea typeface="Libre Franklin Medium"/>
                <a:cs typeface="Libre Franklin Medium"/>
                <a:sym typeface="Libre Franklin Medium"/>
              </a:endParaRPr>
            </a:p>
          </p:txBody>
        </p:sp>
        <p:sp>
          <p:nvSpPr>
            <p:cNvPr id="861" name="Google Shape;861;p37"/>
            <p:cNvSpPr/>
            <p:nvPr/>
          </p:nvSpPr>
          <p:spPr>
            <a:xfrm>
              <a:off x="2624761" y="4180325"/>
              <a:ext cx="93410" cy="152406"/>
            </a:xfrm>
            <a:custGeom>
              <a:rect b="b" l="l" r="r" t="t"/>
              <a:pathLst>
                <a:path extrusionOk="0" h="62" w="38">
                  <a:moveTo>
                    <a:pt x="33" y="62"/>
                  </a:moveTo>
                  <a:lnTo>
                    <a:pt x="0" y="3"/>
                  </a:lnTo>
                  <a:lnTo>
                    <a:pt x="5" y="0"/>
                  </a:lnTo>
                  <a:lnTo>
                    <a:pt x="38" y="59"/>
                  </a:lnTo>
                  <a:lnTo>
                    <a:pt x="33" y="62"/>
                  </a:lnTo>
                  <a:close/>
                </a:path>
              </a:pathLst>
            </a:custGeom>
            <a:solidFill>
              <a:srgbClr val="333333"/>
            </a:solidFill>
            <a:ln>
              <a:noFill/>
            </a:ln>
          </p:spPr>
          <p:txBody>
            <a:bodyPr anchorCtr="0" anchor="t" bIns="45700" lIns="91400" spcFirstLastPara="1" rIns="91400" wrap="square" tIns="45700">
              <a:noAutofit/>
            </a:bodyPr>
            <a:lstStyle/>
            <a:p>
              <a:pPr indent="0" lvl="0" marL="0" marR="0" rtl="0" algn="l">
                <a:spcBef>
                  <a:spcPts val="0"/>
                </a:spcBef>
                <a:spcAft>
                  <a:spcPts val="0"/>
                </a:spcAft>
                <a:buNone/>
              </a:pPr>
              <a:r>
                <a:t/>
              </a:r>
              <a:endParaRPr sz="1799">
                <a:solidFill>
                  <a:srgbClr val="000000"/>
                </a:solidFill>
                <a:latin typeface="Libre Franklin Medium"/>
                <a:ea typeface="Libre Franklin Medium"/>
                <a:cs typeface="Libre Franklin Medium"/>
                <a:sym typeface="Libre Franklin Medium"/>
              </a:endParaRPr>
            </a:p>
          </p:txBody>
        </p:sp>
        <p:sp>
          <p:nvSpPr>
            <p:cNvPr id="862" name="Google Shape;862;p37"/>
            <p:cNvSpPr/>
            <p:nvPr/>
          </p:nvSpPr>
          <p:spPr>
            <a:xfrm>
              <a:off x="1899602" y="2934033"/>
              <a:ext cx="98327" cy="149949"/>
            </a:xfrm>
            <a:custGeom>
              <a:rect b="b" l="l" r="r" t="t"/>
              <a:pathLst>
                <a:path extrusionOk="0" h="61" w="40">
                  <a:moveTo>
                    <a:pt x="35" y="61"/>
                  </a:moveTo>
                  <a:lnTo>
                    <a:pt x="0" y="2"/>
                  </a:lnTo>
                  <a:lnTo>
                    <a:pt x="4" y="0"/>
                  </a:lnTo>
                  <a:lnTo>
                    <a:pt x="40" y="59"/>
                  </a:lnTo>
                  <a:lnTo>
                    <a:pt x="35" y="61"/>
                  </a:lnTo>
                  <a:close/>
                </a:path>
              </a:pathLst>
            </a:custGeom>
            <a:solidFill>
              <a:srgbClr val="333333"/>
            </a:solidFill>
            <a:ln>
              <a:noFill/>
            </a:ln>
          </p:spPr>
          <p:txBody>
            <a:bodyPr anchorCtr="0" anchor="t" bIns="45700" lIns="91400" spcFirstLastPara="1" rIns="91400" wrap="square" tIns="45700">
              <a:noAutofit/>
            </a:bodyPr>
            <a:lstStyle/>
            <a:p>
              <a:pPr indent="0" lvl="0" marL="0" marR="0" rtl="0" algn="l">
                <a:spcBef>
                  <a:spcPts val="0"/>
                </a:spcBef>
                <a:spcAft>
                  <a:spcPts val="0"/>
                </a:spcAft>
                <a:buNone/>
              </a:pPr>
              <a:r>
                <a:t/>
              </a:r>
              <a:endParaRPr sz="1799">
                <a:solidFill>
                  <a:srgbClr val="000000"/>
                </a:solidFill>
                <a:latin typeface="Libre Franklin Medium"/>
                <a:ea typeface="Libre Franklin Medium"/>
                <a:cs typeface="Libre Franklin Medium"/>
                <a:sym typeface="Libre Franklin Medium"/>
              </a:endParaRPr>
            </a:p>
          </p:txBody>
        </p:sp>
        <p:sp>
          <p:nvSpPr>
            <p:cNvPr id="863" name="Google Shape;863;p37"/>
            <p:cNvSpPr/>
            <p:nvPr/>
          </p:nvSpPr>
          <p:spPr>
            <a:xfrm>
              <a:off x="2935710" y="3612487"/>
              <a:ext cx="238443" cy="12292"/>
            </a:xfrm>
            <a:prstGeom prst="rect">
              <a:avLst/>
            </a:prstGeom>
            <a:solidFill>
              <a:srgbClr val="333333"/>
            </a:solidFill>
            <a:ln>
              <a:noFill/>
            </a:ln>
          </p:spPr>
          <p:txBody>
            <a:bodyPr anchorCtr="0" anchor="t" bIns="45700" lIns="91400" spcFirstLastPara="1" rIns="91400" wrap="square" tIns="45700">
              <a:noAutofit/>
            </a:bodyPr>
            <a:lstStyle/>
            <a:p>
              <a:pPr indent="0" lvl="0" marL="0" marR="0" rtl="0" algn="l">
                <a:spcBef>
                  <a:spcPts val="0"/>
                </a:spcBef>
                <a:spcAft>
                  <a:spcPts val="0"/>
                </a:spcAft>
                <a:buNone/>
              </a:pPr>
              <a:r>
                <a:t/>
              </a:r>
              <a:endParaRPr sz="1799">
                <a:solidFill>
                  <a:srgbClr val="000000"/>
                </a:solidFill>
                <a:latin typeface="Libre Franklin Medium"/>
                <a:ea typeface="Libre Franklin Medium"/>
                <a:cs typeface="Libre Franklin Medium"/>
                <a:sym typeface="Libre Franklin Medium"/>
              </a:endParaRPr>
            </a:p>
          </p:txBody>
        </p:sp>
      </p:grpSp>
      <p:grpSp>
        <p:nvGrpSpPr>
          <p:cNvPr id="864" name="Google Shape;864;p37"/>
          <p:cNvGrpSpPr/>
          <p:nvPr/>
        </p:nvGrpSpPr>
        <p:grpSpPr>
          <a:xfrm rot="-5400000">
            <a:off x="1416090" y="2295808"/>
            <a:ext cx="652646" cy="79277"/>
            <a:chOff x="2275701" y="3565783"/>
            <a:chExt cx="870194" cy="105702"/>
          </a:xfrm>
        </p:grpSpPr>
        <p:sp>
          <p:nvSpPr>
            <p:cNvPr id="865" name="Google Shape;865;p37"/>
            <p:cNvSpPr/>
            <p:nvPr/>
          </p:nvSpPr>
          <p:spPr>
            <a:xfrm>
              <a:off x="2897619" y="3612487"/>
              <a:ext cx="238443" cy="12292"/>
            </a:xfrm>
            <a:prstGeom prst="rect">
              <a:avLst/>
            </a:prstGeom>
            <a:solidFill>
              <a:schemeClr val="lt1"/>
            </a:solidFill>
            <a:ln>
              <a:noFill/>
            </a:ln>
          </p:spPr>
          <p:txBody>
            <a:bodyPr anchorCtr="0" anchor="t" bIns="45700" lIns="91400" spcFirstLastPara="1" rIns="91400" wrap="square" tIns="45700">
              <a:noAutofit/>
            </a:bodyPr>
            <a:lstStyle/>
            <a:p>
              <a:pPr indent="0" lvl="0" marL="0" marR="0" rtl="0" algn="l">
                <a:spcBef>
                  <a:spcPts val="0"/>
                </a:spcBef>
                <a:spcAft>
                  <a:spcPts val="0"/>
                </a:spcAft>
                <a:buNone/>
              </a:pPr>
              <a:r>
                <a:t/>
              </a:r>
              <a:endParaRPr sz="1799">
                <a:solidFill>
                  <a:srgbClr val="000000"/>
                </a:solidFill>
                <a:latin typeface="Libre Franklin Medium"/>
                <a:ea typeface="Libre Franklin Medium"/>
                <a:cs typeface="Libre Franklin Medium"/>
                <a:sym typeface="Libre Franklin Medium"/>
              </a:endParaRPr>
            </a:p>
          </p:txBody>
        </p:sp>
        <p:sp>
          <p:nvSpPr>
            <p:cNvPr id="866" name="Google Shape;866;p37"/>
            <p:cNvSpPr/>
            <p:nvPr/>
          </p:nvSpPr>
          <p:spPr>
            <a:xfrm>
              <a:off x="2327324" y="3612487"/>
              <a:ext cx="818571" cy="22124"/>
            </a:xfrm>
            <a:prstGeom prst="rect">
              <a:avLst/>
            </a:prstGeom>
            <a:solidFill>
              <a:schemeClr val="lt1"/>
            </a:solidFill>
            <a:ln>
              <a:noFill/>
            </a:ln>
          </p:spPr>
          <p:txBody>
            <a:bodyPr anchorCtr="0" anchor="t" bIns="45700" lIns="91400" spcFirstLastPara="1" rIns="91400" wrap="square" tIns="45700">
              <a:noAutofit/>
            </a:bodyPr>
            <a:lstStyle/>
            <a:p>
              <a:pPr indent="0" lvl="0" marL="0" marR="0" rtl="0" algn="l">
                <a:spcBef>
                  <a:spcPts val="0"/>
                </a:spcBef>
                <a:spcAft>
                  <a:spcPts val="0"/>
                </a:spcAft>
                <a:buNone/>
              </a:pPr>
              <a:r>
                <a:t/>
              </a:r>
              <a:endParaRPr sz="1799">
                <a:solidFill>
                  <a:srgbClr val="000000"/>
                </a:solidFill>
                <a:latin typeface="Libre Franklin Medium"/>
                <a:ea typeface="Libre Franklin Medium"/>
                <a:cs typeface="Libre Franklin Medium"/>
                <a:sym typeface="Libre Franklin Medium"/>
              </a:endParaRPr>
            </a:p>
          </p:txBody>
        </p:sp>
        <p:sp>
          <p:nvSpPr>
            <p:cNvPr id="867" name="Google Shape;867;p37"/>
            <p:cNvSpPr/>
            <p:nvPr/>
          </p:nvSpPr>
          <p:spPr>
            <a:xfrm>
              <a:off x="2275701" y="3565783"/>
              <a:ext cx="105702" cy="105702"/>
            </a:xfrm>
            <a:prstGeom prst="ellipse">
              <a:avLst/>
            </a:prstGeom>
            <a:solidFill>
              <a:schemeClr val="lt1"/>
            </a:solidFill>
            <a:ln>
              <a:noFill/>
            </a:ln>
          </p:spPr>
          <p:txBody>
            <a:bodyPr anchorCtr="0" anchor="t" bIns="45700" lIns="91400" spcFirstLastPara="1" rIns="91400" wrap="square" tIns="45700">
              <a:noAutofit/>
            </a:bodyPr>
            <a:lstStyle/>
            <a:p>
              <a:pPr indent="0" lvl="0" marL="0" marR="0" rtl="0" algn="l">
                <a:spcBef>
                  <a:spcPts val="0"/>
                </a:spcBef>
                <a:spcAft>
                  <a:spcPts val="0"/>
                </a:spcAft>
                <a:buNone/>
              </a:pPr>
              <a:r>
                <a:t/>
              </a:r>
              <a:endParaRPr sz="1799">
                <a:solidFill>
                  <a:srgbClr val="000000"/>
                </a:solidFill>
                <a:latin typeface="Libre Franklin Medium"/>
                <a:ea typeface="Libre Franklin Medium"/>
                <a:cs typeface="Libre Franklin Medium"/>
                <a:sym typeface="Libre Franklin Medium"/>
              </a:endParaRPr>
            </a:p>
          </p:txBody>
        </p:sp>
      </p:grpSp>
      <p:pic>
        <p:nvPicPr>
          <p:cNvPr descr="D:\360data\重要数据\桌面\未标题-1.png" id="868" name="Google Shape;868;p37"/>
          <p:cNvPicPr preferRelativeResize="0"/>
          <p:nvPr/>
        </p:nvPicPr>
        <p:blipFill rotWithShape="1">
          <a:blip r:embed="rId3">
            <a:alphaModFix/>
          </a:blip>
          <a:srcRect b="0" l="0" r="0" t="0"/>
          <a:stretch/>
        </p:blipFill>
        <p:spPr>
          <a:xfrm>
            <a:off x="9183638" y="2391124"/>
            <a:ext cx="1421599" cy="3407569"/>
          </a:xfrm>
          <a:prstGeom prst="rect">
            <a:avLst/>
          </a:prstGeom>
          <a:noFill/>
          <a:ln>
            <a:noFill/>
          </a:ln>
        </p:spPr>
      </p:pic>
      <p:grpSp>
        <p:nvGrpSpPr>
          <p:cNvPr id="869" name="Google Shape;869;p37"/>
          <p:cNvGrpSpPr/>
          <p:nvPr/>
        </p:nvGrpSpPr>
        <p:grpSpPr>
          <a:xfrm>
            <a:off x="1702009" y="2582860"/>
            <a:ext cx="652643" cy="79277"/>
            <a:chOff x="2275701" y="3565783"/>
            <a:chExt cx="870194" cy="105702"/>
          </a:xfrm>
        </p:grpSpPr>
        <p:sp>
          <p:nvSpPr>
            <p:cNvPr id="870" name="Google Shape;870;p37"/>
            <p:cNvSpPr/>
            <p:nvPr/>
          </p:nvSpPr>
          <p:spPr>
            <a:xfrm>
              <a:off x="2897619" y="3612487"/>
              <a:ext cx="238443" cy="12292"/>
            </a:xfrm>
            <a:prstGeom prst="rect">
              <a:avLst/>
            </a:prstGeom>
            <a:solidFill>
              <a:srgbClr val="0070C0"/>
            </a:solidFill>
            <a:ln>
              <a:noFill/>
            </a:ln>
          </p:spPr>
          <p:txBody>
            <a:bodyPr anchorCtr="0" anchor="t" bIns="45700" lIns="91400" spcFirstLastPara="1" rIns="91400" wrap="square" tIns="45700">
              <a:noAutofit/>
            </a:bodyPr>
            <a:lstStyle/>
            <a:p>
              <a:pPr indent="0" lvl="0" marL="0" marR="0" rtl="0" algn="l">
                <a:spcBef>
                  <a:spcPts val="0"/>
                </a:spcBef>
                <a:spcAft>
                  <a:spcPts val="0"/>
                </a:spcAft>
                <a:buNone/>
              </a:pPr>
              <a:r>
                <a:t/>
              </a:r>
              <a:endParaRPr sz="1799">
                <a:solidFill>
                  <a:srgbClr val="000000"/>
                </a:solidFill>
                <a:latin typeface="Libre Franklin Medium"/>
                <a:ea typeface="Libre Franklin Medium"/>
                <a:cs typeface="Libre Franklin Medium"/>
                <a:sym typeface="Libre Franklin Medium"/>
              </a:endParaRPr>
            </a:p>
          </p:txBody>
        </p:sp>
        <p:sp>
          <p:nvSpPr>
            <p:cNvPr id="871" name="Google Shape;871;p37"/>
            <p:cNvSpPr/>
            <p:nvPr/>
          </p:nvSpPr>
          <p:spPr>
            <a:xfrm>
              <a:off x="2327324" y="3612487"/>
              <a:ext cx="818571" cy="22124"/>
            </a:xfrm>
            <a:prstGeom prst="rect">
              <a:avLst/>
            </a:prstGeom>
            <a:solidFill>
              <a:schemeClr val="lt1"/>
            </a:solidFill>
            <a:ln>
              <a:noFill/>
            </a:ln>
          </p:spPr>
          <p:txBody>
            <a:bodyPr anchorCtr="0" anchor="t" bIns="45700" lIns="91400" spcFirstLastPara="1" rIns="91400" wrap="square" tIns="45700">
              <a:noAutofit/>
            </a:bodyPr>
            <a:lstStyle/>
            <a:p>
              <a:pPr indent="0" lvl="0" marL="0" marR="0" rtl="0" algn="l">
                <a:spcBef>
                  <a:spcPts val="0"/>
                </a:spcBef>
                <a:spcAft>
                  <a:spcPts val="0"/>
                </a:spcAft>
                <a:buNone/>
              </a:pPr>
              <a:r>
                <a:t/>
              </a:r>
              <a:endParaRPr sz="1799">
                <a:solidFill>
                  <a:srgbClr val="000000"/>
                </a:solidFill>
                <a:latin typeface="Libre Franklin Medium"/>
                <a:ea typeface="Libre Franklin Medium"/>
                <a:cs typeface="Libre Franklin Medium"/>
                <a:sym typeface="Libre Franklin Medium"/>
              </a:endParaRPr>
            </a:p>
          </p:txBody>
        </p:sp>
        <p:sp>
          <p:nvSpPr>
            <p:cNvPr id="872" name="Google Shape;872;p37"/>
            <p:cNvSpPr/>
            <p:nvPr/>
          </p:nvSpPr>
          <p:spPr>
            <a:xfrm>
              <a:off x="2275701" y="3565783"/>
              <a:ext cx="105702" cy="105702"/>
            </a:xfrm>
            <a:prstGeom prst="ellipse">
              <a:avLst/>
            </a:prstGeom>
            <a:solidFill>
              <a:srgbClr val="0070C0"/>
            </a:solidFill>
            <a:ln>
              <a:noFill/>
            </a:ln>
          </p:spPr>
          <p:txBody>
            <a:bodyPr anchorCtr="0" anchor="t" bIns="45700" lIns="91400" spcFirstLastPara="1" rIns="91400" wrap="square" tIns="45700">
              <a:noAutofit/>
            </a:bodyPr>
            <a:lstStyle/>
            <a:p>
              <a:pPr indent="0" lvl="0" marL="0" marR="0" rtl="0" algn="l">
                <a:spcBef>
                  <a:spcPts val="0"/>
                </a:spcBef>
                <a:spcAft>
                  <a:spcPts val="0"/>
                </a:spcAft>
                <a:buNone/>
              </a:pPr>
              <a:r>
                <a:t/>
              </a:r>
              <a:endParaRPr sz="1799">
                <a:solidFill>
                  <a:srgbClr val="000000"/>
                </a:solidFill>
                <a:latin typeface="Libre Franklin Medium"/>
                <a:ea typeface="Libre Franklin Medium"/>
                <a:cs typeface="Libre Franklin Medium"/>
                <a:sym typeface="Libre Franklin Medium"/>
              </a:endParaRPr>
            </a:p>
          </p:txBody>
        </p:sp>
      </p:grpSp>
      <p:grpSp>
        <p:nvGrpSpPr>
          <p:cNvPr id="873" name="Google Shape;873;p37"/>
          <p:cNvGrpSpPr/>
          <p:nvPr/>
        </p:nvGrpSpPr>
        <p:grpSpPr>
          <a:xfrm rot="-3600000">
            <a:off x="1561005" y="2332467"/>
            <a:ext cx="652646" cy="79277"/>
            <a:chOff x="2275701" y="3565783"/>
            <a:chExt cx="870194" cy="105702"/>
          </a:xfrm>
        </p:grpSpPr>
        <p:sp>
          <p:nvSpPr>
            <p:cNvPr id="874" name="Google Shape;874;p37"/>
            <p:cNvSpPr/>
            <p:nvPr/>
          </p:nvSpPr>
          <p:spPr>
            <a:xfrm>
              <a:off x="2897619" y="3612487"/>
              <a:ext cx="238443" cy="12292"/>
            </a:xfrm>
            <a:prstGeom prst="rect">
              <a:avLst/>
            </a:prstGeom>
            <a:solidFill>
              <a:schemeClr val="lt1"/>
            </a:solidFill>
            <a:ln>
              <a:noFill/>
            </a:ln>
          </p:spPr>
          <p:txBody>
            <a:bodyPr anchorCtr="0" anchor="t" bIns="45700" lIns="91400" spcFirstLastPara="1" rIns="91400" wrap="square" tIns="45700">
              <a:noAutofit/>
            </a:bodyPr>
            <a:lstStyle/>
            <a:p>
              <a:pPr indent="0" lvl="0" marL="0" marR="0" rtl="0" algn="l">
                <a:spcBef>
                  <a:spcPts val="0"/>
                </a:spcBef>
                <a:spcAft>
                  <a:spcPts val="0"/>
                </a:spcAft>
                <a:buNone/>
              </a:pPr>
              <a:r>
                <a:t/>
              </a:r>
              <a:endParaRPr sz="1799">
                <a:solidFill>
                  <a:srgbClr val="000000"/>
                </a:solidFill>
                <a:latin typeface="Libre Franklin Medium"/>
                <a:ea typeface="Libre Franklin Medium"/>
                <a:cs typeface="Libre Franklin Medium"/>
                <a:sym typeface="Libre Franklin Medium"/>
              </a:endParaRPr>
            </a:p>
          </p:txBody>
        </p:sp>
        <p:sp>
          <p:nvSpPr>
            <p:cNvPr id="875" name="Google Shape;875;p37"/>
            <p:cNvSpPr/>
            <p:nvPr/>
          </p:nvSpPr>
          <p:spPr>
            <a:xfrm>
              <a:off x="2327324" y="3612487"/>
              <a:ext cx="818571" cy="22124"/>
            </a:xfrm>
            <a:prstGeom prst="rect">
              <a:avLst/>
            </a:prstGeom>
            <a:solidFill>
              <a:schemeClr val="lt1"/>
            </a:solidFill>
            <a:ln>
              <a:noFill/>
            </a:ln>
          </p:spPr>
          <p:txBody>
            <a:bodyPr anchorCtr="0" anchor="t" bIns="45700" lIns="91400" spcFirstLastPara="1" rIns="91400" wrap="square" tIns="45700">
              <a:noAutofit/>
            </a:bodyPr>
            <a:lstStyle/>
            <a:p>
              <a:pPr indent="0" lvl="0" marL="0" marR="0" rtl="0" algn="l">
                <a:spcBef>
                  <a:spcPts val="0"/>
                </a:spcBef>
                <a:spcAft>
                  <a:spcPts val="0"/>
                </a:spcAft>
                <a:buNone/>
              </a:pPr>
              <a:r>
                <a:t/>
              </a:r>
              <a:endParaRPr sz="1799">
                <a:solidFill>
                  <a:srgbClr val="000000"/>
                </a:solidFill>
                <a:latin typeface="Libre Franklin Medium"/>
                <a:ea typeface="Libre Franklin Medium"/>
                <a:cs typeface="Libre Franklin Medium"/>
                <a:sym typeface="Libre Franklin Medium"/>
              </a:endParaRPr>
            </a:p>
          </p:txBody>
        </p:sp>
        <p:sp>
          <p:nvSpPr>
            <p:cNvPr id="876" name="Google Shape;876;p37"/>
            <p:cNvSpPr/>
            <p:nvPr/>
          </p:nvSpPr>
          <p:spPr>
            <a:xfrm>
              <a:off x="2275701" y="3565783"/>
              <a:ext cx="105702" cy="105702"/>
            </a:xfrm>
            <a:prstGeom prst="ellipse">
              <a:avLst/>
            </a:prstGeom>
            <a:solidFill>
              <a:schemeClr val="lt1"/>
            </a:solidFill>
            <a:ln>
              <a:noFill/>
            </a:ln>
          </p:spPr>
          <p:txBody>
            <a:bodyPr anchorCtr="0" anchor="t" bIns="45700" lIns="91400" spcFirstLastPara="1" rIns="91400" wrap="square" tIns="45700">
              <a:noAutofit/>
            </a:bodyPr>
            <a:lstStyle/>
            <a:p>
              <a:pPr indent="0" lvl="0" marL="0" marR="0" rtl="0" algn="l">
                <a:spcBef>
                  <a:spcPts val="0"/>
                </a:spcBef>
                <a:spcAft>
                  <a:spcPts val="0"/>
                </a:spcAft>
                <a:buNone/>
              </a:pPr>
              <a:r>
                <a:t/>
              </a:r>
              <a:endParaRPr sz="1799">
                <a:solidFill>
                  <a:srgbClr val="000000"/>
                </a:solidFill>
                <a:latin typeface="Libre Franklin Medium"/>
                <a:ea typeface="Libre Franklin Medium"/>
                <a:cs typeface="Libre Franklin Medium"/>
                <a:sym typeface="Libre Franklin Medium"/>
              </a:endParaRPr>
            </a:p>
          </p:txBody>
        </p:sp>
      </p:grpSp>
      <p:grpSp>
        <p:nvGrpSpPr>
          <p:cNvPr id="877" name="Google Shape;877;p37"/>
          <p:cNvGrpSpPr/>
          <p:nvPr/>
        </p:nvGrpSpPr>
        <p:grpSpPr>
          <a:xfrm rot="-1800000">
            <a:off x="1666245" y="2436934"/>
            <a:ext cx="652643" cy="79277"/>
            <a:chOff x="2275701" y="3565783"/>
            <a:chExt cx="870194" cy="105702"/>
          </a:xfrm>
        </p:grpSpPr>
        <p:sp>
          <p:nvSpPr>
            <p:cNvPr id="878" name="Google Shape;878;p37"/>
            <p:cNvSpPr/>
            <p:nvPr/>
          </p:nvSpPr>
          <p:spPr>
            <a:xfrm>
              <a:off x="2897619" y="3612487"/>
              <a:ext cx="238443" cy="12292"/>
            </a:xfrm>
            <a:prstGeom prst="rect">
              <a:avLst/>
            </a:prstGeom>
            <a:solidFill>
              <a:schemeClr val="lt1"/>
            </a:solidFill>
            <a:ln>
              <a:noFill/>
            </a:ln>
          </p:spPr>
          <p:txBody>
            <a:bodyPr anchorCtr="0" anchor="t" bIns="45700" lIns="91400" spcFirstLastPara="1" rIns="91400" wrap="square" tIns="45700">
              <a:noAutofit/>
            </a:bodyPr>
            <a:lstStyle/>
            <a:p>
              <a:pPr indent="0" lvl="0" marL="0" marR="0" rtl="0" algn="l">
                <a:spcBef>
                  <a:spcPts val="0"/>
                </a:spcBef>
                <a:spcAft>
                  <a:spcPts val="0"/>
                </a:spcAft>
                <a:buNone/>
              </a:pPr>
              <a:r>
                <a:t/>
              </a:r>
              <a:endParaRPr sz="1799">
                <a:solidFill>
                  <a:srgbClr val="000000"/>
                </a:solidFill>
                <a:latin typeface="Libre Franklin Medium"/>
                <a:ea typeface="Libre Franklin Medium"/>
                <a:cs typeface="Libre Franklin Medium"/>
                <a:sym typeface="Libre Franklin Medium"/>
              </a:endParaRPr>
            </a:p>
          </p:txBody>
        </p:sp>
        <p:sp>
          <p:nvSpPr>
            <p:cNvPr id="879" name="Google Shape;879;p37"/>
            <p:cNvSpPr/>
            <p:nvPr/>
          </p:nvSpPr>
          <p:spPr>
            <a:xfrm>
              <a:off x="2327324" y="3612487"/>
              <a:ext cx="818571" cy="22124"/>
            </a:xfrm>
            <a:prstGeom prst="rect">
              <a:avLst/>
            </a:prstGeom>
            <a:solidFill>
              <a:schemeClr val="lt1"/>
            </a:solidFill>
            <a:ln>
              <a:noFill/>
            </a:ln>
          </p:spPr>
          <p:txBody>
            <a:bodyPr anchorCtr="0" anchor="t" bIns="45700" lIns="91400" spcFirstLastPara="1" rIns="91400" wrap="square" tIns="45700">
              <a:noAutofit/>
            </a:bodyPr>
            <a:lstStyle/>
            <a:p>
              <a:pPr indent="0" lvl="0" marL="0" marR="0" rtl="0" algn="l">
                <a:spcBef>
                  <a:spcPts val="0"/>
                </a:spcBef>
                <a:spcAft>
                  <a:spcPts val="0"/>
                </a:spcAft>
                <a:buNone/>
              </a:pPr>
              <a:r>
                <a:t/>
              </a:r>
              <a:endParaRPr sz="1799">
                <a:solidFill>
                  <a:srgbClr val="000000"/>
                </a:solidFill>
                <a:latin typeface="Libre Franklin Medium"/>
                <a:ea typeface="Libre Franklin Medium"/>
                <a:cs typeface="Libre Franklin Medium"/>
                <a:sym typeface="Libre Franklin Medium"/>
              </a:endParaRPr>
            </a:p>
          </p:txBody>
        </p:sp>
        <p:sp>
          <p:nvSpPr>
            <p:cNvPr id="880" name="Google Shape;880;p37"/>
            <p:cNvSpPr/>
            <p:nvPr/>
          </p:nvSpPr>
          <p:spPr>
            <a:xfrm>
              <a:off x="2275701" y="3565783"/>
              <a:ext cx="105702" cy="105702"/>
            </a:xfrm>
            <a:prstGeom prst="ellipse">
              <a:avLst/>
            </a:prstGeom>
            <a:solidFill>
              <a:schemeClr val="lt1"/>
            </a:solidFill>
            <a:ln>
              <a:noFill/>
            </a:ln>
          </p:spPr>
          <p:txBody>
            <a:bodyPr anchorCtr="0" anchor="t" bIns="45700" lIns="91400" spcFirstLastPara="1" rIns="91400" wrap="square" tIns="45700">
              <a:noAutofit/>
            </a:bodyPr>
            <a:lstStyle/>
            <a:p>
              <a:pPr indent="0" lvl="0" marL="0" marR="0" rtl="0" algn="l">
                <a:spcBef>
                  <a:spcPts val="0"/>
                </a:spcBef>
                <a:spcAft>
                  <a:spcPts val="0"/>
                </a:spcAft>
                <a:buNone/>
              </a:pPr>
              <a:r>
                <a:t/>
              </a:r>
              <a:endParaRPr sz="1799">
                <a:solidFill>
                  <a:srgbClr val="000000"/>
                </a:solidFill>
                <a:latin typeface="Libre Franklin Medium"/>
                <a:ea typeface="Libre Franklin Medium"/>
                <a:cs typeface="Libre Franklin Medium"/>
                <a:sym typeface="Libre Franklin Medium"/>
              </a:endParaRPr>
            </a:p>
          </p:txBody>
        </p:sp>
      </p:grpSp>
      <p:sp>
        <p:nvSpPr>
          <p:cNvPr id="881" name="Google Shape;881;p37"/>
          <p:cNvSpPr txBox="1"/>
          <p:nvPr/>
        </p:nvSpPr>
        <p:spPr>
          <a:xfrm>
            <a:off x="1280572" y="3569325"/>
            <a:ext cx="974100" cy="346200"/>
          </a:xfrm>
          <a:prstGeom prst="rect">
            <a:avLst/>
          </a:prstGeom>
          <a:no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rPr b="1" lang="tr-TR" sz="1799">
                <a:solidFill>
                  <a:srgbClr val="934D19"/>
                </a:solidFill>
                <a:latin typeface="Libre Franklin Medium"/>
                <a:ea typeface="Libre Franklin Medium"/>
                <a:cs typeface="Libre Franklin Medium"/>
                <a:sym typeface="Libre Franklin Medium"/>
              </a:rPr>
              <a:t>Future</a:t>
            </a:r>
            <a:endParaRPr b="1" sz="1799">
              <a:solidFill>
                <a:srgbClr val="934D19"/>
              </a:solidFill>
              <a:latin typeface="Libre Franklin Medium"/>
              <a:ea typeface="Libre Franklin Medium"/>
              <a:cs typeface="Libre Franklin Medium"/>
              <a:sym typeface="Libre Franklin Medium"/>
            </a:endParaRPr>
          </a:p>
        </p:txBody>
      </p:sp>
      <p:cxnSp>
        <p:nvCxnSpPr>
          <p:cNvPr id="882" name="Google Shape;882;p37"/>
          <p:cNvCxnSpPr>
            <a:stCxn id="851" idx="2"/>
          </p:cNvCxnSpPr>
          <p:nvPr/>
        </p:nvCxnSpPr>
        <p:spPr>
          <a:xfrm flipH="1" rot="10800000">
            <a:off x="1742413" y="1275677"/>
            <a:ext cx="638700" cy="593700"/>
          </a:xfrm>
          <a:prstGeom prst="straightConnector1">
            <a:avLst/>
          </a:prstGeom>
          <a:noFill/>
          <a:ln cap="flat" cmpd="sng" w="9525">
            <a:solidFill>
              <a:srgbClr val="333333"/>
            </a:solidFill>
            <a:prstDash val="solid"/>
            <a:round/>
            <a:headEnd len="sm" w="sm" type="none"/>
            <a:tailEnd len="sm" w="sm" type="none"/>
          </a:ln>
        </p:spPr>
      </p:cxnSp>
      <p:cxnSp>
        <p:nvCxnSpPr>
          <p:cNvPr id="883" name="Google Shape;883;p37"/>
          <p:cNvCxnSpPr/>
          <p:nvPr/>
        </p:nvCxnSpPr>
        <p:spPr>
          <a:xfrm>
            <a:off x="2381221" y="1275606"/>
            <a:ext cx="1002653" cy="0"/>
          </a:xfrm>
          <a:prstGeom prst="straightConnector1">
            <a:avLst/>
          </a:prstGeom>
          <a:noFill/>
          <a:ln cap="flat" cmpd="sng" w="9525">
            <a:solidFill>
              <a:srgbClr val="333333"/>
            </a:solidFill>
            <a:prstDash val="solid"/>
            <a:round/>
            <a:headEnd len="sm" w="sm" type="none"/>
            <a:tailEnd len="sm" w="sm" type="none"/>
          </a:ln>
        </p:spPr>
      </p:cxnSp>
      <p:sp>
        <p:nvSpPr>
          <p:cNvPr id="884" name="Google Shape;884;p37"/>
          <p:cNvSpPr txBox="1"/>
          <p:nvPr/>
        </p:nvSpPr>
        <p:spPr>
          <a:xfrm>
            <a:off x="4600669" y="1180764"/>
            <a:ext cx="3932508" cy="289306"/>
          </a:xfrm>
          <a:prstGeom prst="rect">
            <a:avLst/>
          </a:prstGeom>
          <a:noFill/>
          <a:ln>
            <a:noFill/>
          </a:ln>
        </p:spPr>
        <p:txBody>
          <a:bodyPr anchorCtr="0" anchor="t" bIns="34275" lIns="68575" spcFirstLastPara="1" rIns="68575" wrap="square" tIns="34275">
            <a:noAutofit/>
          </a:bodyPr>
          <a:lstStyle/>
          <a:p>
            <a:pPr indent="0" lvl="0" marL="0" marR="0" rtl="0" algn="l">
              <a:lnSpc>
                <a:spcPct val="130000"/>
              </a:lnSpc>
              <a:spcBef>
                <a:spcPts val="0"/>
              </a:spcBef>
              <a:spcAft>
                <a:spcPts val="0"/>
              </a:spcAft>
              <a:buNone/>
            </a:pPr>
            <a:r>
              <a:rPr lang="tr-TR" sz="1100">
                <a:solidFill>
                  <a:srgbClr val="333333"/>
                </a:solidFill>
                <a:latin typeface="Libre Franklin Medium"/>
                <a:ea typeface="Libre Franklin Medium"/>
                <a:cs typeface="Libre Franklin Medium"/>
                <a:sym typeface="Libre Franklin Medium"/>
              </a:rPr>
              <a:t>Always give your best never worry for results.</a:t>
            </a:r>
            <a:endParaRPr sz="1100">
              <a:solidFill>
                <a:srgbClr val="333333"/>
              </a:solidFill>
              <a:latin typeface="Libre Franklin Medium"/>
              <a:ea typeface="Libre Franklin Medium"/>
              <a:cs typeface="Libre Franklin Medium"/>
              <a:sym typeface="Libre Franklin Medium"/>
            </a:endParaRPr>
          </a:p>
        </p:txBody>
      </p:sp>
      <p:sp>
        <p:nvSpPr>
          <p:cNvPr id="885" name="Google Shape;885;p37"/>
          <p:cNvSpPr txBox="1"/>
          <p:nvPr/>
        </p:nvSpPr>
        <p:spPr>
          <a:xfrm>
            <a:off x="3523951" y="1131300"/>
            <a:ext cx="1085100" cy="300000"/>
          </a:xfrm>
          <a:prstGeom prst="rect">
            <a:avLst/>
          </a:prstGeom>
          <a:noFill/>
          <a:ln>
            <a:noFill/>
          </a:ln>
        </p:spPr>
        <p:txBody>
          <a:bodyPr anchorCtr="0" anchor="t" bIns="34275" lIns="68575" spcFirstLastPara="1" rIns="68575" wrap="square" tIns="34275">
            <a:noAutofit/>
          </a:bodyPr>
          <a:lstStyle/>
          <a:p>
            <a:pPr indent="0" lvl="0" marL="0" marR="0" rtl="0" algn="ctr">
              <a:spcBef>
                <a:spcPts val="0"/>
              </a:spcBef>
              <a:spcAft>
                <a:spcPts val="0"/>
              </a:spcAft>
              <a:buNone/>
            </a:pPr>
            <a:r>
              <a:rPr b="1" lang="tr-TR" sz="1500">
                <a:solidFill>
                  <a:srgbClr val="934D19"/>
                </a:solidFill>
                <a:latin typeface="Libre Franklin Medium"/>
                <a:ea typeface="Libre Franklin Medium"/>
                <a:cs typeface="Libre Franklin Medium"/>
                <a:sym typeface="Libre Franklin Medium"/>
              </a:rPr>
              <a:t>About us</a:t>
            </a:r>
            <a:endParaRPr b="1" sz="1500">
              <a:solidFill>
                <a:srgbClr val="934D19"/>
              </a:solidFill>
              <a:latin typeface="Libre Franklin Medium"/>
              <a:ea typeface="Libre Franklin Medium"/>
              <a:cs typeface="Libre Franklin Medium"/>
              <a:sym typeface="Libre Franklin Medium"/>
            </a:endParaRPr>
          </a:p>
        </p:txBody>
      </p:sp>
      <p:cxnSp>
        <p:nvCxnSpPr>
          <p:cNvPr id="886" name="Google Shape;886;p37"/>
          <p:cNvCxnSpPr/>
          <p:nvPr/>
        </p:nvCxnSpPr>
        <p:spPr>
          <a:xfrm flipH="1" rot="10800000">
            <a:off x="2110195" y="1780076"/>
            <a:ext cx="237082" cy="206297"/>
          </a:xfrm>
          <a:prstGeom prst="straightConnector1">
            <a:avLst/>
          </a:prstGeom>
          <a:noFill/>
          <a:ln cap="flat" cmpd="sng" w="9525">
            <a:solidFill>
              <a:srgbClr val="333333"/>
            </a:solidFill>
            <a:prstDash val="solid"/>
            <a:round/>
            <a:headEnd len="sm" w="sm" type="none"/>
            <a:tailEnd len="sm" w="sm" type="none"/>
          </a:ln>
        </p:spPr>
      </p:cxnSp>
      <p:cxnSp>
        <p:nvCxnSpPr>
          <p:cNvPr id="887" name="Google Shape;887;p37"/>
          <p:cNvCxnSpPr/>
          <p:nvPr/>
        </p:nvCxnSpPr>
        <p:spPr>
          <a:xfrm>
            <a:off x="2347276" y="1780074"/>
            <a:ext cx="1084975" cy="0"/>
          </a:xfrm>
          <a:prstGeom prst="straightConnector1">
            <a:avLst/>
          </a:prstGeom>
          <a:noFill/>
          <a:ln cap="flat" cmpd="sng" w="9525">
            <a:solidFill>
              <a:srgbClr val="333333"/>
            </a:solidFill>
            <a:prstDash val="solid"/>
            <a:round/>
            <a:headEnd len="sm" w="sm" type="none"/>
            <a:tailEnd len="sm" w="sm" type="none"/>
          </a:ln>
        </p:spPr>
      </p:cxnSp>
      <p:sp>
        <p:nvSpPr>
          <p:cNvPr id="888" name="Google Shape;888;p37"/>
          <p:cNvSpPr txBox="1"/>
          <p:nvPr/>
        </p:nvSpPr>
        <p:spPr>
          <a:xfrm>
            <a:off x="4600669" y="1710737"/>
            <a:ext cx="3932508" cy="289306"/>
          </a:xfrm>
          <a:prstGeom prst="rect">
            <a:avLst/>
          </a:prstGeom>
          <a:noFill/>
          <a:ln>
            <a:noFill/>
          </a:ln>
        </p:spPr>
        <p:txBody>
          <a:bodyPr anchorCtr="0" anchor="t" bIns="34275" lIns="68575" spcFirstLastPara="1" rIns="68575" wrap="square" tIns="34275">
            <a:noAutofit/>
          </a:bodyPr>
          <a:lstStyle/>
          <a:p>
            <a:pPr indent="0" lvl="0" marL="0" marR="0" rtl="0" algn="l">
              <a:lnSpc>
                <a:spcPct val="130000"/>
              </a:lnSpc>
              <a:spcBef>
                <a:spcPts val="0"/>
              </a:spcBef>
              <a:spcAft>
                <a:spcPts val="0"/>
              </a:spcAft>
              <a:buNone/>
            </a:pPr>
            <a:r>
              <a:rPr lang="tr-TR" sz="1100">
                <a:solidFill>
                  <a:srgbClr val="333333"/>
                </a:solidFill>
                <a:latin typeface="Libre Franklin Medium"/>
                <a:ea typeface="Libre Franklin Medium"/>
                <a:cs typeface="Libre Franklin Medium"/>
                <a:sym typeface="Libre Franklin Medium"/>
              </a:rPr>
              <a:t>Be an encourager, the world has enough critics already.</a:t>
            </a:r>
            <a:endParaRPr sz="1100">
              <a:solidFill>
                <a:srgbClr val="333333"/>
              </a:solidFill>
              <a:latin typeface="Libre Franklin Medium"/>
              <a:ea typeface="Libre Franklin Medium"/>
              <a:cs typeface="Libre Franklin Medium"/>
              <a:sym typeface="Libre Franklin Medium"/>
            </a:endParaRPr>
          </a:p>
        </p:txBody>
      </p:sp>
      <p:sp>
        <p:nvSpPr>
          <p:cNvPr id="889" name="Google Shape;889;p37"/>
          <p:cNvSpPr txBox="1"/>
          <p:nvPr/>
        </p:nvSpPr>
        <p:spPr>
          <a:xfrm>
            <a:off x="3622051" y="1661250"/>
            <a:ext cx="950100" cy="300000"/>
          </a:xfrm>
          <a:prstGeom prst="rect">
            <a:avLst/>
          </a:prstGeom>
          <a:noFill/>
          <a:ln>
            <a:noFill/>
          </a:ln>
        </p:spPr>
        <p:txBody>
          <a:bodyPr anchorCtr="0" anchor="t" bIns="34275" lIns="68575" spcFirstLastPara="1" rIns="68575" wrap="square" tIns="34275">
            <a:noAutofit/>
          </a:bodyPr>
          <a:lstStyle/>
          <a:p>
            <a:pPr indent="0" lvl="0" marL="0" marR="0" rtl="0" algn="ctr">
              <a:spcBef>
                <a:spcPts val="0"/>
              </a:spcBef>
              <a:spcAft>
                <a:spcPts val="0"/>
              </a:spcAft>
              <a:buNone/>
            </a:pPr>
            <a:r>
              <a:rPr b="1" lang="tr-TR" sz="1500">
                <a:solidFill>
                  <a:srgbClr val="934D19"/>
                </a:solidFill>
                <a:latin typeface="Libre Franklin Medium"/>
                <a:ea typeface="Libre Franklin Medium"/>
                <a:cs typeface="Libre Franklin Medium"/>
                <a:sym typeface="Libre Franklin Medium"/>
              </a:rPr>
              <a:t>Forum</a:t>
            </a:r>
            <a:endParaRPr b="1" sz="1500">
              <a:solidFill>
                <a:srgbClr val="934D19"/>
              </a:solidFill>
              <a:latin typeface="Libre Franklin Medium"/>
              <a:ea typeface="Libre Franklin Medium"/>
              <a:cs typeface="Libre Franklin Medium"/>
              <a:sym typeface="Libre Franklin Medium"/>
            </a:endParaRPr>
          </a:p>
        </p:txBody>
      </p:sp>
      <p:cxnSp>
        <p:nvCxnSpPr>
          <p:cNvPr id="890" name="Google Shape;890;p37"/>
          <p:cNvCxnSpPr/>
          <p:nvPr/>
        </p:nvCxnSpPr>
        <p:spPr>
          <a:xfrm>
            <a:off x="2411770" y="2323023"/>
            <a:ext cx="1020481" cy="0"/>
          </a:xfrm>
          <a:prstGeom prst="straightConnector1">
            <a:avLst/>
          </a:prstGeom>
          <a:noFill/>
          <a:ln cap="flat" cmpd="sng" w="9525">
            <a:solidFill>
              <a:srgbClr val="333333"/>
            </a:solidFill>
            <a:prstDash val="solid"/>
            <a:round/>
            <a:headEnd len="sm" w="sm" type="none"/>
            <a:tailEnd len="sm" w="sm" type="none"/>
          </a:ln>
        </p:spPr>
      </p:cxnSp>
      <p:sp>
        <p:nvSpPr>
          <p:cNvPr id="891" name="Google Shape;891;p37"/>
          <p:cNvSpPr txBox="1"/>
          <p:nvPr/>
        </p:nvSpPr>
        <p:spPr>
          <a:xfrm>
            <a:off x="4600669" y="2253684"/>
            <a:ext cx="3932508" cy="289306"/>
          </a:xfrm>
          <a:prstGeom prst="rect">
            <a:avLst/>
          </a:prstGeom>
          <a:noFill/>
          <a:ln>
            <a:noFill/>
          </a:ln>
        </p:spPr>
        <p:txBody>
          <a:bodyPr anchorCtr="0" anchor="t" bIns="34275" lIns="68575" spcFirstLastPara="1" rIns="68575" wrap="square" tIns="34275">
            <a:noAutofit/>
          </a:bodyPr>
          <a:lstStyle/>
          <a:p>
            <a:pPr indent="0" lvl="0" marL="0" marR="0" rtl="0" algn="l">
              <a:lnSpc>
                <a:spcPct val="130000"/>
              </a:lnSpc>
              <a:spcBef>
                <a:spcPts val="0"/>
              </a:spcBef>
              <a:spcAft>
                <a:spcPts val="0"/>
              </a:spcAft>
              <a:buNone/>
            </a:pPr>
            <a:r>
              <a:rPr lang="tr-TR" sz="1100">
                <a:solidFill>
                  <a:srgbClr val="333333"/>
                </a:solidFill>
                <a:latin typeface="Libre Franklin Medium"/>
                <a:ea typeface="Libre Franklin Medium"/>
                <a:cs typeface="Libre Franklin Medium"/>
                <a:sym typeface="Libre Franklin Medium"/>
              </a:rPr>
              <a:t>Be an encourager, the world has enough critics already.</a:t>
            </a:r>
            <a:endParaRPr sz="1100">
              <a:solidFill>
                <a:srgbClr val="333333"/>
              </a:solidFill>
              <a:latin typeface="Libre Franklin Medium"/>
              <a:ea typeface="Libre Franklin Medium"/>
              <a:cs typeface="Libre Franklin Medium"/>
              <a:sym typeface="Libre Franklin Medium"/>
            </a:endParaRPr>
          </a:p>
        </p:txBody>
      </p:sp>
      <p:sp>
        <p:nvSpPr>
          <p:cNvPr id="892" name="Google Shape;892;p37"/>
          <p:cNvSpPr txBox="1"/>
          <p:nvPr/>
        </p:nvSpPr>
        <p:spPr>
          <a:xfrm>
            <a:off x="3542475" y="2204200"/>
            <a:ext cx="1020600" cy="300000"/>
          </a:xfrm>
          <a:prstGeom prst="rect">
            <a:avLst/>
          </a:prstGeom>
          <a:noFill/>
          <a:ln>
            <a:noFill/>
          </a:ln>
        </p:spPr>
        <p:txBody>
          <a:bodyPr anchorCtr="0" anchor="t" bIns="34275" lIns="68575" spcFirstLastPara="1" rIns="68575" wrap="square" tIns="34275">
            <a:noAutofit/>
          </a:bodyPr>
          <a:lstStyle/>
          <a:p>
            <a:pPr indent="0" lvl="0" marL="0" marR="0" rtl="0" algn="ctr">
              <a:spcBef>
                <a:spcPts val="0"/>
              </a:spcBef>
              <a:spcAft>
                <a:spcPts val="0"/>
              </a:spcAft>
              <a:buNone/>
            </a:pPr>
            <a:r>
              <a:rPr b="1" lang="tr-TR" sz="1500">
                <a:solidFill>
                  <a:srgbClr val="934D19"/>
                </a:solidFill>
                <a:latin typeface="Libre Franklin Medium"/>
                <a:ea typeface="Libre Franklin Medium"/>
                <a:cs typeface="Libre Franklin Medium"/>
                <a:sym typeface="Libre Franklin Medium"/>
              </a:rPr>
              <a:t>Services</a:t>
            </a:r>
            <a:endParaRPr b="1" sz="1500">
              <a:solidFill>
                <a:srgbClr val="934D19"/>
              </a:solidFill>
              <a:latin typeface="Libre Franklin Medium"/>
              <a:ea typeface="Libre Franklin Medium"/>
              <a:cs typeface="Libre Franklin Medium"/>
              <a:sym typeface="Libre Franklin Medium"/>
            </a:endParaRPr>
          </a:p>
        </p:txBody>
      </p:sp>
      <p:cxnSp>
        <p:nvCxnSpPr>
          <p:cNvPr id="893" name="Google Shape;893;p37"/>
          <p:cNvCxnSpPr/>
          <p:nvPr/>
        </p:nvCxnSpPr>
        <p:spPr>
          <a:xfrm>
            <a:off x="2496320" y="2630495"/>
            <a:ext cx="386227" cy="262094"/>
          </a:xfrm>
          <a:prstGeom prst="straightConnector1">
            <a:avLst/>
          </a:prstGeom>
          <a:noFill/>
          <a:ln cap="flat" cmpd="sng" w="9525">
            <a:solidFill>
              <a:srgbClr val="333333"/>
            </a:solidFill>
            <a:prstDash val="solid"/>
            <a:round/>
            <a:headEnd len="sm" w="sm" type="none"/>
            <a:tailEnd len="sm" w="sm" type="none"/>
          </a:ln>
        </p:spPr>
      </p:cxnSp>
      <p:cxnSp>
        <p:nvCxnSpPr>
          <p:cNvPr id="894" name="Google Shape;894;p37"/>
          <p:cNvCxnSpPr/>
          <p:nvPr/>
        </p:nvCxnSpPr>
        <p:spPr>
          <a:xfrm>
            <a:off x="2889763" y="2892420"/>
            <a:ext cx="542488" cy="0"/>
          </a:xfrm>
          <a:prstGeom prst="straightConnector1">
            <a:avLst/>
          </a:prstGeom>
          <a:noFill/>
          <a:ln cap="flat" cmpd="sng" w="9525">
            <a:solidFill>
              <a:srgbClr val="333333"/>
            </a:solidFill>
            <a:prstDash val="solid"/>
            <a:round/>
            <a:headEnd len="sm" w="sm" type="none"/>
            <a:tailEnd len="sm" w="sm" type="none"/>
          </a:ln>
        </p:spPr>
      </p:cxnSp>
      <p:sp>
        <p:nvSpPr>
          <p:cNvPr id="895" name="Google Shape;895;p37"/>
          <p:cNvSpPr txBox="1"/>
          <p:nvPr/>
        </p:nvSpPr>
        <p:spPr>
          <a:xfrm>
            <a:off x="4600669" y="2823081"/>
            <a:ext cx="3932508" cy="289306"/>
          </a:xfrm>
          <a:prstGeom prst="rect">
            <a:avLst/>
          </a:prstGeom>
          <a:noFill/>
          <a:ln>
            <a:noFill/>
          </a:ln>
        </p:spPr>
        <p:txBody>
          <a:bodyPr anchorCtr="0" anchor="t" bIns="34275" lIns="68575" spcFirstLastPara="1" rIns="68575" wrap="square" tIns="34275">
            <a:noAutofit/>
          </a:bodyPr>
          <a:lstStyle/>
          <a:p>
            <a:pPr indent="0" lvl="0" marL="0" marR="0" rtl="0" algn="l">
              <a:lnSpc>
                <a:spcPct val="130000"/>
              </a:lnSpc>
              <a:spcBef>
                <a:spcPts val="0"/>
              </a:spcBef>
              <a:spcAft>
                <a:spcPts val="0"/>
              </a:spcAft>
              <a:buNone/>
            </a:pPr>
            <a:r>
              <a:rPr lang="tr-TR" sz="1100">
                <a:solidFill>
                  <a:srgbClr val="333333"/>
                </a:solidFill>
                <a:latin typeface="Libre Franklin Medium"/>
                <a:ea typeface="Libre Franklin Medium"/>
                <a:cs typeface="Libre Franklin Medium"/>
                <a:sym typeface="Libre Franklin Medium"/>
              </a:rPr>
              <a:t>Always give your best never worry for results.</a:t>
            </a:r>
            <a:endParaRPr sz="1100">
              <a:solidFill>
                <a:srgbClr val="333333"/>
              </a:solidFill>
              <a:latin typeface="Libre Franklin Medium"/>
              <a:ea typeface="Libre Franklin Medium"/>
              <a:cs typeface="Libre Franklin Medium"/>
              <a:sym typeface="Libre Franklin Medium"/>
            </a:endParaRPr>
          </a:p>
        </p:txBody>
      </p:sp>
      <p:sp>
        <p:nvSpPr>
          <p:cNvPr id="896" name="Google Shape;896;p37"/>
          <p:cNvSpPr txBox="1"/>
          <p:nvPr/>
        </p:nvSpPr>
        <p:spPr>
          <a:xfrm>
            <a:off x="3534378" y="2742375"/>
            <a:ext cx="1037700" cy="300000"/>
          </a:xfrm>
          <a:prstGeom prst="rect">
            <a:avLst/>
          </a:prstGeom>
          <a:noFill/>
          <a:ln>
            <a:noFill/>
          </a:ln>
        </p:spPr>
        <p:txBody>
          <a:bodyPr anchorCtr="0" anchor="t" bIns="34275" lIns="68575" spcFirstLastPara="1" rIns="68575" wrap="square" tIns="34275">
            <a:noAutofit/>
          </a:bodyPr>
          <a:lstStyle/>
          <a:p>
            <a:pPr indent="0" lvl="0" marL="0" marR="0" rtl="0" algn="ctr">
              <a:spcBef>
                <a:spcPts val="0"/>
              </a:spcBef>
              <a:spcAft>
                <a:spcPts val="0"/>
              </a:spcAft>
              <a:buNone/>
            </a:pPr>
            <a:r>
              <a:rPr b="1" lang="tr-TR" sz="1500">
                <a:solidFill>
                  <a:srgbClr val="934D19"/>
                </a:solidFill>
                <a:latin typeface="Libre Franklin Medium"/>
                <a:ea typeface="Libre Franklin Medium"/>
                <a:cs typeface="Libre Franklin Medium"/>
                <a:sym typeface="Libre Franklin Medium"/>
              </a:rPr>
              <a:t>Timeline</a:t>
            </a:r>
            <a:endParaRPr b="1" sz="1500">
              <a:solidFill>
                <a:srgbClr val="934D19"/>
              </a:solidFill>
              <a:latin typeface="Libre Franklin Medium"/>
              <a:ea typeface="Libre Franklin Medium"/>
              <a:cs typeface="Libre Franklin Medium"/>
              <a:sym typeface="Libre Franklin Medium"/>
            </a:endParaRPr>
          </a:p>
        </p:txBody>
      </p:sp>
      <p:sp>
        <p:nvSpPr>
          <p:cNvPr id="897" name="Google Shape;897;p37"/>
          <p:cNvSpPr txBox="1"/>
          <p:nvPr/>
        </p:nvSpPr>
        <p:spPr>
          <a:xfrm>
            <a:off x="3429354" y="3804722"/>
            <a:ext cx="2443045" cy="784588"/>
          </a:xfrm>
          <a:prstGeom prst="rect">
            <a:avLst/>
          </a:prstGeom>
          <a:noFill/>
          <a:ln>
            <a:noFill/>
          </a:ln>
        </p:spPr>
        <p:txBody>
          <a:bodyPr anchorCtr="0" anchor="ctr" bIns="45700" lIns="91425" spcFirstLastPara="1" rIns="91425" wrap="square" tIns="45700">
            <a:noAutofit/>
          </a:bodyPr>
          <a:lstStyle/>
          <a:p>
            <a:pPr indent="0" lvl="0" marL="0" marR="0" rtl="0" algn="l">
              <a:lnSpc>
                <a:spcPct val="150000"/>
              </a:lnSpc>
              <a:spcBef>
                <a:spcPts val="0"/>
              </a:spcBef>
              <a:spcAft>
                <a:spcPts val="0"/>
              </a:spcAft>
              <a:buNone/>
            </a:pPr>
            <a:r>
              <a:rPr lang="tr-TR" sz="1000">
                <a:solidFill>
                  <a:srgbClr val="5F5F5F"/>
                </a:solidFill>
                <a:latin typeface="Libre Franklin Medium"/>
                <a:ea typeface="Libre Franklin Medium"/>
                <a:cs typeface="Libre Franklin Medium"/>
                <a:sym typeface="Libre Franklin Medium"/>
              </a:rPr>
              <a:t>Everyone wants, happiness. No one wants pain. But you can’t have a rainbow without a little rain.</a:t>
            </a:r>
            <a:endParaRPr sz="1000">
              <a:solidFill>
                <a:srgbClr val="5F5F5F"/>
              </a:solidFill>
              <a:latin typeface="Libre Franklin Medium"/>
              <a:ea typeface="Libre Franklin Medium"/>
              <a:cs typeface="Libre Franklin Medium"/>
              <a:sym typeface="Libre Franklin Medium"/>
            </a:endParaRPr>
          </a:p>
        </p:txBody>
      </p:sp>
      <p:pic>
        <p:nvPicPr>
          <p:cNvPr id="898" name="Google Shape;898;p37"/>
          <p:cNvPicPr preferRelativeResize="0"/>
          <p:nvPr/>
        </p:nvPicPr>
        <p:blipFill rotWithShape="1">
          <a:blip r:embed="rId4">
            <a:alphaModFix/>
          </a:blip>
          <a:srcRect b="0" l="0" r="0" t="0"/>
          <a:stretch/>
        </p:blipFill>
        <p:spPr>
          <a:xfrm>
            <a:off x="3048471" y="3853193"/>
            <a:ext cx="338306" cy="321966"/>
          </a:xfrm>
          <a:prstGeom prst="rect">
            <a:avLst/>
          </a:prstGeom>
          <a:noFill/>
          <a:ln>
            <a:noFill/>
          </a:ln>
        </p:spPr>
      </p:pic>
      <p:pic>
        <p:nvPicPr>
          <p:cNvPr id="899" name="Google Shape;899;p37"/>
          <p:cNvPicPr preferRelativeResize="0"/>
          <p:nvPr/>
        </p:nvPicPr>
        <p:blipFill rotWithShape="1">
          <a:blip r:embed="rId5">
            <a:alphaModFix/>
          </a:blip>
          <a:srcRect b="0" l="0" r="0" t="0"/>
          <a:stretch/>
        </p:blipFill>
        <p:spPr>
          <a:xfrm>
            <a:off x="5867002" y="3864127"/>
            <a:ext cx="319544" cy="286259"/>
          </a:xfrm>
          <a:prstGeom prst="rect">
            <a:avLst/>
          </a:prstGeom>
          <a:noFill/>
          <a:ln>
            <a:noFill/>
          </a:ln>
        </p:spPr>
      </p:pic>
      <p:sp>
        <p:nvSpPr>
          <p:cNvPr id="900" name="Google Shape;900;p37"/>
          <p:cNvSpPr txBox="1"/>
          <p:nvPr/>
        </p:nvSpPr>
        <p:spPr>
          <a:xfrm>
            <a:off x="6242486" y="3804722"/>
            <a:ext cx="2443045" cy="784588"/>
          </a:xfrm>
          <a:prstGeom prst="rect">
            <a:avLst/>
          </a:prstGeom>
          <a:noFill/>
          <a:ln>
            <a:noFill/>
          </a:ln>
        </p:spPr>
        <p:txBody>
          <a:bodyPr anchorCtr="0" anchor="ctr" bIns="45700" lIns="91425" spcFirstLastPara="1" rIns="91425" wrap="square" tIns="45700">
            <a:noAutofit/>
          </a:bodyPr>
          <a:lstStyle/>
          <a:p>
            <a:pPr indent="0" lvl="0" marL="0" marR="0" rtl="0" algn="l">
              <a:lnSpc>
                <a:spcPct val="150000"/>
              </a:lnSpc>
              <a:spcBef>
                <a:spcPts val="0"/>
              </a:spcBef>
              <a:spcAft>
                <a:spcPts val="0"/>
              </a:spcAft>
              <a:buNone/>
            </a:pPr>
            <a:r>
              <a:rPr lang="tr-TR" sz="1000">
                <a:solidFill>
                  <a:srgbClr val="5F5F5F"/>
                </a:solidFill>
                <a:latin typeface="Libre Franklin Medium"/>
                <a:ea typeface="Libre Franklin Medium"/>
                <a:cs typeface="Libre Franklin Medium"/>
                <a:sym typeface="Libre Franklin Medium"/>
              </a:rPr>
              <a:t>Enjoy the little things in life, because one day you will look back and realize they were the big things.</a:t>
            </a:r>
            <a:endParaRPr sz="1000">
              <a:solidFill>
                <a:srgbClr val="5F5F5F"/>
              </a:solidFill>
              <a:latin typeface="Libre Franklin Medium"/>
              <a:ea typeface="Libre Franklin Medium"/>
              <a:cs typeface="Libre Franklin Medium"/>
              <a:sym typeface="Libre Franklin Medium"/>
            </a:endParaRPr>
          </a:p>
        </p:txBody>
      </p:sp>
      <p:sp>
        <p:nvSpPr>
          <p:cNvPr id="901" name="Google Shape;901;p37"/>
          <p:cNvSpPr txBox="1"/>
          <p:nvPr>
            <p:ph type="title"/>
          </p:nvPr>
        </p:nvSpPr>
        <p:spPr>
          <a:xfrm>
            <a:off x="180975" y="38100"/>
            <a:ext cx="7886700" cy="530225"/>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lt1"/>
              </a:buClr>
              <a:buSzPts val="2400"/>
              <a:buFont typeface="Libre Franklin Medium"/>
              <a:buNone/>
            </a:pPr>
            <a:r>
              <a:t/>
            </a:r>
            <a:endParaRPr/>
          </a:p>
        </p:txBody>
      </p:sp>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2">
                                  <p:stCondLst>
                                    <p:cond delay="0"/>
                                  </p:stCondLst>
                                  <p:childTnLst>
                                    <p:set>
                                      <p:cBhvr>
                                        <p:cTn dur="1" fill="hold">
                                          <p:stCondLst>
                                            <p:cond delay="0"/>
                                          </p:stCondLst>
                                        </p:cTn>
                                        <p:tgtEl>
                                          <p:spTgt spid="850"/>
                                        </p:tgtEl>
                                        <p:attrNameLst>
                                          <p:attrName>style.visibility</p:attrName>
                                        </p:attrNameLst>
                                      </p:cBhvr>
                                      <p:to>
                                        <p:strVal val="visible"/>
                                      </p:to>
                                    </p:set>
                                    <p:anim calcmode="lin" valueType="num">
                                      <p:cBhvr additive="base">
                                        <p:cTn dur="500"/>
                                        <p:tgtEl>
                                          <p:spTgt spid="850"/>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0"/>
                                  </p:stCondLst>
                                  <p:childTnLst>
                                    <p:set>
                                      <p:cBhvr>
                                        <p:cTn dur="1" fill="hold">
                                          <p:stCondLst>
                                            <p:cond delay="0"/>
                                          </p:stCondLst>
                                        </p:cTn>
                                        <p:tgtEl>
                                          <p:spTgt spid="864"/>
                                        </p:tgtEl>
                                        <p:attrNameLst>
                                          <p:attrName>style.visibility</p:attrName>
                                        </p:attrNameLst>
                                      </p:cBhvr>
                                      <p:to>
                                        <p:strVal val="visible"/>
                                      </p:to>
                                    </p:set>
                                    <p:anim calcmode="lin" valueType="num">
                                      <p:cBhvr additive="base">
                                        <p:cTn dur="500"/>
                                        <p:tgtEl>
                                          <p:spTgt spid="864"/>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0"/>
                                  </p:stCondLst>
                                  <p:childTnLst>
                                    <p:set>
                                      <p:cBhvr>
                                        <p:cTn dur="1" fill="hold">
                                          <p:stCondLst>
                                            <p:cond delay="0"/>
                                          </p:stCondLst>
                                        </p:cTn>
                                        <p:tgtEl>
                                          <p:spTgt spid="847"/>
                                        </p:tgtEl>
                                        <p:attrNameLst>
                                          <p:attrName>style.visibility</p:attrName>
                                        </p:attrNameLst>
                                      </p:cBhvr>
                                      <p:to>
                                        <p:strVal val="visible"/>
                                      </p:to>
                                    </p:set>
                                    <p:anim calcmode="lin" valueType="num">
                                      <p:cBhvr additive="base">
                                        <p:cTn dur="500"/>
                                        <p:tgtEl>
                                          <p:spTgt spid="847"/>
                                        </p:tgtEl>
                                        <p:attrNameLst>
                                          <p:attrName>ppt_x</p:attrName>
                                        </p:attrNameLst>
                                      </p:cBhvr>
                                      <p:tavLst>
                                        <p:tav fmla="" tm="0">
                                          <p:val>
                                            <p:strVal val="#ppt_x+1"/>
                                          </p:val>
                                        </p:tav>
                                        <p:tav fmla="" tm="100000">
                                          <p:val>
                                            <p:strVal val="#ppt_x"/>
                                          </p:val>
                                        </p:tav>
                                      </p:tavLst>
                                    </p:anim>
                                  </p:childTnLst>
                                </p:cTn>
                              </p:par>
                              <p:par>
                                <p:cTn fill="hold" nodeType="withEffect" presetClass="exit" presetID="10" presetSubtype="0">
                                  <p:stCondLst>
                                    <p:cond delay="400"/>
                                  </p:stCondLst>
                                  <p:childTnLst>
                                    <p:animEffect filter="fade" transition="out">
                                      <p:cBhvr>
                                        <p:cTn dur="500"/>
                                        <p:tgtEl>
                                          <p:spTgt spid="868"/>
                                        </p:tgtEl>
                                      </p:cBhvr>
                                    </p:animEffect>
                                    <p:set>
                                      <p:cBhvr>
                                        <p:cTn dur="1" fill="hold">
                                          <p:stCondLst>
                                            <p:cond delay="500"/>
                                          </p:stCondLst>
                                        </p:cTn>
                                        <p:tgtEl>
                                          <p:spTgt spid="868"/>
                                        </p:tgtEl>
                                        <p:attrNameLst>
                                          <p:attrName>style.visibility</p:attrName>
                                        </p:attrNameLst>
                                      </p:cBhvr>
                                      <p:to>
                                        <p:strVal val="hidden"/>
                                      </p:to>
                                    </p:set>
                                  </p:childTnLst>
                                </p:cTn>
                              </p:par>
                            </p:childTnLst>
                          </p:cTn>
                        </p:par>
                        <p:par>
                          <p:cTn fill="hold">
                            <p:stCondLst>
                              <p:cond delay="500"/>
                            </p:stCondLst>
                            <p:childTnLst>
                              <p:par>
                                <p:cTn fill="hold" nodeType="afterEffect" presetClass="entr" presetID="10" presetSubtype="0">
                                  <p:stCondLst>
                                    <p:cond delay="0"/>
                                  </p:stCondLst>
                                  <p:childTnLst>
                                    <p:set>
                                      <p:cBhvr>
                                        <p:cTn dur="1" fill="hold">
                                          <p:stCondLst>
                                            <p:cond delay="0"/>
                                          </p:stCondLst>
                                        </p:cTn>
                                        <p:tgtEl>
                                          <p:spTgt spid="881"/>
                                        </p:tgtEl>
                                        <p:attrNameLst>
                                          <p:attrName>style.visibility</p:attrName>
                                        </p:attrNameLst>
                                      </p:cBhvr>
                                      <p:to>
                                        <p:strVal val="visible"/>
                                      </p:to>
                                    </p:set>
                                    <p:animEffect filter="fade" transition="in">
                                      <p:cBhvr>
                                        <p:cTn dur="500"/>
                                        <p:tgtEl>
                                          <p:spTgt spid="881"/>
                                        </p:tgtEl>
                                      </p:cBhvr>
                                    </p:animEffect>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882"/>
                                        </p:tgtEl>
                                        <p:attrNameLst>
                                          <p:attrName>style.visibility</p:attrName>
                                        </p:attrNameLst>
                                      </p:cBhvr>
                                      <p:to>
                                        <p:strVal val="visible"/>
                                      </p:to>
                                    </p:set>
                                    <p:animEffect filter="fade" transition="in">
                                      <p:cBhvr>
                                        <p:cTn dur="200"/>
                                        <p:tgtEl>
                                          <p:spTgt spid="882"/>
                                        </p:tgtEl>
                                      </p:cBhvr>
                                    </p:animEffect>
                                  </p:childTnLst>
                                </p:cTn>
                              </p:par>
                            </p:childTnLst>
                          </p:cTn>
                        </p:par>
                        <p:par>
                          <p:cTn fill="hold">
                            <p:stCondLst>
                              <p:cond delay="1200"/>
                            </p:stCondLst>
                            <p:childTnLst>
                              <p:par>
                                <p:cTn fill="hold" nodeType="afterEffect" presetClass="entr" presetID="10" presetSubtype="0">
                                  <p:stCondLst>
                                    <p:cond delay="0"/>
                                  </p:stCondLst>
                                  <p:childTnLst>
                                    <p:set>
                                      <p:cBhvr>
                                        <p:cTn dur="1" fill="hold">
                                          <p:stCondLst>
                                            <p:cond delay="0"/>
                                          </p:stCondLst>
                                        </p:cTn>
                                        <p:tgtEl>
                                          <p:spTgt spid="883"/>
                                        </p:tgtEl>
                                        <p:attrNameLst>
                                          <p:attrName>style.visibility</p:attrName>
                                        </p:attrNameLst>
                                      </p:cBhvr>
                                      <p:to>
                                        <p:strVal val="visible"/>
                                      </p:to>
                                    </p:set>
                                    <p:animEffect filter="fade" transition="in">
                                      <p:cBhvr>
                                        <p:cTn dur="200"/>
                                        <p:tgtEl>
                                          <p:spTgt spid="883"/>
                                        </p:tgtEl>
                                      </p:cBhvr>
                                    </p:animEffect>
                                  </p:childTnLst>
                                </p:cTn>
                              </p:par>
                            </p:childTnLst>
                          </p:cTn>
                        </p:par>
                        <p:par>
                          <p:cTn fill="hold">
                            <p:stCondLst>
                              <p:cond delay="1400"/>
                            </p:stCondLst>
                            <p:childTnLst>
                              <p:par>
                                <p:cTn fill="hold" nodeType="afterEffect" presetClass="entr" presetID="10" presetSubtype="0">
                                  <p:stCondLst>
                                    <p:cond delay="0"/>
                                  </p:stCondLst>
                                  <p:childTnLst>
                                    <p:set>
                                      <p:cBhvr>
                                        <p:cTn dur="1" fill="hold">
                                          <p:stCondLst>
                                            <p:cond delay="0"/>
                                          </p:stCondLst>
                                        </p:cTn>
                                        <p:tgtEl>
                                          <p:spTgt spid="885"/>
                                        </p:tgtEl>
                                        <p:attrNameLst>
                                          <p:attrName>style.visibility</p:attrName>
                                        </p:attrNameLst>
                                      </p:cBhvr>
                                      <p:to>
                                        <p:strVal val="visible"/>
                                      </p:to>
                                    </p:set>
                                    <p:animEffect filter="fade" transition="in">
                                      <p:cBhvr>
                                        <p:cTn dur="100"/>
                                        <p:tgtEl>
                                          <p:spTgt spid="885"/>
                                        </p:tgtEl>
                                      </p:cBhvr>
                                    </p:animEffect>
                                  </p:childTnLst>
                                </p:cTn>
                              </p:par>
                            </p:childTnLst>
                          </p:cTn>
                        </p:par>
                        <p:par>
                          <p:cTn fill="hold">
                            <p:stCondLst>
                              <p:cond delay="1500"/>
                            </p:stCondLst>
                            <p:childTnLst>
                              <p:par>
                                <p:cTn fill="hold" nodeType="afterEffect" presetClass="entr" presetID="10" presetSubtype="0">
                                  <p:stCondLst>
                                    <p:cond delay="0"/>
                                  </p:stCondLst>
                                  <p:childTnLst>
                                    <p:set>
                                      <p:cBhvr>
                                        <p:cTn dur="1" fill="hold">
                                          <p:stCondLst>
                                            <p:cond delay="0"/>
                                          </p:stCondLst>
                                        </p:cTn>
                                        <p:tgtEl>
                                          <p:spTgt spid="884"/>
                                        </p:tgtEl>
                                        <p:attrNameLst>
                                          <p:attrName>style.visibility</p:attrName>
                                        </p:attrNameLst>
                                      </p:cBhvr>
                                      <p:to>
                                        <p:strVal val="visible"/>
                                      </p:to>
                                    </p:set>
                                    <p:animEffect filter="fade" transition="in">
                                      <p:cBhvr>
                                        <p:cTn dur="100"/>
                                        <p:tgtEl>
                                          <p:spTgt spid="884"/>
                                        </p:tgtEl>
                                      </p:cBhvr>
                                    </p:animEffect>
                                  </p:childTnLst>
                                </p:cTn>
                              </p:par>
                            </p:childTnLst>
                          </p:cTn>
                        </p:par>
                        <p:par>
                          <p:cTn fill="hold">
                            <p:stCondLst>
                              <p:cond delay="1600"/>
                            </p:stCondLst>
                            <p:childTnLst>
                              <p:par>
                                <p:cTn fill="hold" nodeType="afterEffect" presetClass="entr" presetID="10" presetSubtype="0">
                                  <p:stCondLst>
                                    <p:cond delay="0"/>
                                  </p:stCondLst>
                                  <p:childTnLst>
                                    <p:set>
                                      <p:cBhvr>
                                        <p:cTn dur="1" fill="hold">
                                          <p:stCondLst>
                                            <p:cond delay="0"/>
                                          </p:stCondLst>
                                        </p:cTn>
                                        <p:tgtEl>
                                          <p:spTgt spid="873"/>
                                        </p:tgtEl>
                                        <p:attrNameLst>
                                          <p:attrName>style.visibility</p:attrName>
                                        </p:attrNameLst>
                                      </p:cBhvr>
                                      <p:to>
                                        <p:strVal val="visible"/>
                                      </p:to>
                                    </p:set>
                                    <p:animEffect filter="fade" transition="in">
                                      <p:cBhvr>
                                        <p:cTn dur="500"/>
                                        <p:tgtEl>
                                          <p:spTgt spid="873"/>
                                        </p:tgtEl>
                                      </p:cBhvr>
                                    </p:animEffect>
                                  </p:childTnLst>
                                </p:cTn>
                              </p:par>
                              <p:par>
                                <p:cTn fill="hold" nodeType="withEffect" presetClass="exit" presetID="10" presetSubtype="0">
                                  <p:stCondLst>
                                    <p:cond delay="0"/>
                                  </p:stCondLst>
                                  <p:childTnLst>
                                    <p:animEffect filter="fade" transition="out">
                                      <p:cBhvr>
                                        <p:cTn dur="500"/>
                                        <p:tgtEl>
                                          <p:spTgt spid="864"/>
                                        </p:tgtEl>
                                      </p:cBhvr>
                                    </p:animEffect>
                                    <p:set>
                                      <p:cBhvr>
                                        <p:cTn dur="1" fill="hold">
                                          <p:stCondLst>
                                            <p:cond delay="500"/>
                                          </p:stCondLst>
                                        </p:cTn>
                                        <p:tgtEl>
                                          <p:spTgt spid="864"/>
                                        </p:tgtEl>
                                        <p:attrNameLst>
                                          <p:attrName>style.visibility</p:attrName>
                                        </p:attrNameLst>
                                      </p:cBhvr>
                                      <p:to>
                                        <p:strVal val="hidden"/>
                                      </p:to>
                                    </p:set>
                                  </p:childTnLst>
                                </p:cTn>
                              </p:par>
                              <p:par>
                                <p:cTn fill="hold" nodeType="withEffect" presetClass="entr" presetID="10" presetSubtype="0">
                                  <p:stCondLst>
                                    <p:cond delay="0"/>
                                  </p:stCondLst>
                                  <p:childTnLst>
                                    <p:set>
                                      <p:cBhvr>
                                        <p:cTn dur="1" fill="hold">
                                          <p:stCondLst>
                                            <p:cond delay="0"/>
                                          </p:stCondLst>
                                        </p:cTn>
                                        <p:tgtEl>
                                          <p:spTgt spid="886"/>
                                        </p:tgtEl>
                                        <p:attrNameLst>
                                          <p:attrName>style.visibility</p:attrName>
                                        </p:attrNameLst>
                                      </p:cBhvr>
                                      <p:to>
                                        <p:strVal val="visible"/>
                                      </p:to>
                                    </p:set>
                                    <p:animEffect filter="fade" transition="in">
                                      <p:cBhvr>
                                        <p:cTn dur="200"/>
                                        <p:tgtEl>
                                          <p:spTgt spid="886"/>
                                        </p:tgtEl>
                                      </p:cBhvr>
                                    </p:animEffect>
                                  </p:childTnLst>
                                </p:cTn>
                              </p:par>
                            </p:childTnLst>
                          </p:cTn>
                        </p:par>
                        <p:par>
                          <p:cTn fill="hold">
                            <p:stCondLst>
                              <p:cond delay="2100"/>
                            </p:stCondLst>
                            <p:childTnLst>
                              <p:par>
                                <p:cTn fill="hold" nodeType="afterEffect" presetClass="entr" presetID="10" presetSubtype="0">
                                  <p:stCondLst>
                                    <p:cond delay="0"/>
                                  </p:stCondLst>
                                  <p:childTnLst>
                                    <p:set>
                                      <p:cBhvr>
                                        <p:cTn dur="1" fill="hold">
                                          <p:stCondLst>
                                            <p:cond delay="0"/>
                                          </p:stCondLst>
                                        </p:cTn>
                                        <p:tgtEl>
                                          <p:spTgt spid="887"/>
                                        </p:tgtEl>
                                        <p:attrNameLst>
                                          <p:attrName>style.visibility</p:attrName>
                                        </p:attrNameLst>
                                      </p:cBhvr>
                                      <p:to>
                                        <p:strVal val="visible"/>
                                      </p:to>
                                    </p:set>
                                    <p:animEffect filter="fade" transition="in">
                                      <p:cBhvr>
                                        <p:cTn dur="200"/>
                                        <p:tgtEl>
                                          <p:spTgt spid="887"/>
                                        </p:tgtEl>
                                      </p:cBhvr>
                                    </p:animEffect>
                                  </p:childTnLst>
                                </p:cTn>
                              </p:par>
                            </p:childTnLst>
                          </p:cTn>
                        </p:par>
                        <p:par>
                          <p:cTn fill="hold">
                            <p:stCondLst>
                              <p:cond delay="2300"/>
                            </p:stCondLst>
                            <p:childTnLst>
                              <p:par>
                                <p:cTn fill="hold" nodeType="afterEffect" presetClass="entr" presetID="10" presetSubtype="0">
                                  <p:stCondLst>
                                    <p:cond delay="0"/>
                                  </p:stCondLst>
                                  <p:childTnLst>
                                    <p:set>
                                      <p:cBhvr>
                                        <p:cTn dur="1" fill="hold">
                                          <p:stCondLst>
                                            <p:cond delay="0"/>
                                          </p:stCondLst>
                                        </p:cTn>
                                        <p:tgtEl>
                                          <p:spTgt spid="889"/>
                                        </p:tgtEl>
                                        <p:attrNameLst>
                                          <p:attrName>style.visibility</p:attrName>
                                        </p:attrNameLst>
                                      </p:cBhvr>
                                      <p:to>
                                        <p:strVal val="visible"/>
                                      </p:to>
                                    </p:set>
                                    <p:animEffect filter="fade" transition="in">
                                      <p:cBhvr>
                                        <p:cTn dur="100"/>
                                        <p:tgtEl>
                                          <p:spTgt spid="889"/>
                                        </p:tgtEl>
                                      </p:cBhvr>
                                    </p:animEffect>
                                  </p:childTnLst>
                                </p:cTn>
                              </p:par>
                            </p:childTnLst>
                          </p:cTn>
                        </p:par>
                        <p:par>
                          <p:cTn fill="hold">
                            <p:stCondLst>
                              <p:cond delay="2400"/>
                            </p:stCondLst>
                            <p:childTnLst>
                              <p:par>
                                <p:cTn fill="hold" nodeType="afterEffect" presetClass="entr" presetID="10" presetSubtype="0">
                                  <p:stCondLst>
                                    <p:cond delay="0"/>
                                  </p:stCondLst>
                                  <p:childTnLst>
                                    <p:set>
                                      <p:cBhvr>
                                        <p:cTn dur="1" fill="hold">
                                          <p:stCondLst>
                                            <p:cond delay="0"/>
                                          </p:stCondLst>
                                        </p:cTn>
                                        <p:tgtEl>
                                          <p:spTgt spid="888"/>
                                        </p:tgtEl>
                                        <p:attrNameLst>
                                          <p:attrName>style.visibility</p:attrName>
                                        </p:attrNameLst>
                                      </p:cBhvr>
                                      <p:to>
                                        <p:strVal val="visible"/>
                                      </p:to>
                                    </p:set>
                                    <p:animEffect filter="fade" transition="in">
                                      <p:cBhvr>
                                        <p:cTn dur="100"/>
                                        <p:tgtEl>
                                          <p:spTgt spid="888"/>
                                        </p:tgtEl>
                                      </p:cBhvr>
                                    </p:animEffect>
                                  </p:childTnLst>
                                </p:cTn>
                              </p:par>
                            </p:childTnLst>
                          </p:cTn>
                        </p:par>
                        <p:par>
                          <p:cTn fill="hold">
                            <p:stCondLst>
                              <p:cond delay="2500"/>
                            </p:stCondLst>
                            <p:childTnLst>
                              <p:par>
                                <p:cTn fill="hold" nodeType="afterEffect" presetClass="entr" presetID="10" presetSubtype="0">
                                  <p:stCondLst>
                                    <p:cond delay="0"/>
                                  </p:stCondLst>
                                  <p:childTnLst>
                                    <p:set>
                                      <p:cBhvr>
                                        <p:cTn dur="1" fill="hold">
                                          <p:stCondLst>
                                            <p:cond delay="0"/>
                                          </p:stCondLst>
                                        </p:cTn>
                                        <p:tgtEl>
                                          <p:spTgt spid="877"/>
                                        </p:tgtEl>
                                        <p:attrNameLst>
                                          <p:attrName>style.visibility</p:attrName>
                                        </p:attrNameLst>
                                      </p:cBhvr>
                                      <p:to>
                                        <p:strVal val="visible"/>
                                      </p:to>
                                    </p:set>
                                    <p:animEffect filter="fade" transition="in">
                                      <p:cBhvr>
                                        <p:cTn dur="500"/>
                                        <p:tgtEl>
                                          <p:spTgt spid="877"/>
                                        </p:tgtEl>
                                      </p:cBhvr>
                                    </p:animEffect>
                                  </p:childTnLst>
                                </p:cTn>
                              </p:par>
                              <p:par>
                                <p:cTn fill="hold" nodeType="withEffect" presetClass="exit" presetID="10" presetSubtype="0">
                                  <p:stCondLst>
                                    <p:cond delay="0"/>
                                  </p:stCondLst>
                                  <p:childTnLst>
                                    <p:animEffect filter="fade" transition="out">
                                      <p:cBhvr>
                                        <p:cTn dur="500"/>
                                        <p:tgtEl>
                                          <p:spTgt spid="873"/>
                                        </p:tgtEl>
                                      </p:cBhvr>
                                    </p:animEffect>
                                    <p:set>
                                      <p:cBhvr>
                                        <p:cTn dur="1" fill="hold">
                                          <p:stCondLst>
                                            <p:cond delay="500"/>
                                          </p:stCondLst>
                                        </p:cTn>
                                        <p:tgtEl>
                                          <p:spTgt spid="873"/>
                                        </p:tgtEl>
                                        <p:attrNameLst>
                                          <p:attrName>style.visibility</p:attrName>
                                        </p:attrNameLst>
                                      </p:cBhvr>
                                      <p:to>
                                        <p:strVal val="hidden"/>
                                      </p:to>
                                    </p:set>
                                  </p:childTnLst>
                                </p:cTn>
                              </p:par>
                              <p:par>
                                <p:cTn fill="hold" nodeType="withEffect" presetClass="entr" presetID="10" presetSubtype="0">
                                  <p:stCondLst>
                                    <p:cond delay="0"/>
                                  </p:stCondLst>
                                  <p:childTnLst>
                                    <p:set>
                                      <p:cBhvr>
                                        <p:cTn dur="1" fill="hold">
                                          <p:stCondLst>
                                            <p:cond delay="0"/>
                                          </p:stCondLst>
                                        </p:cTn>
                                        <p:tgtEl>
                                          <p:spTgt spid="890"/>
                                        </p:tgtEl>
                                        <p:attrNameLst>
                                          <p:attrName>style.visibility</p:attrName>
                                        </p:attrNameLst>
                                      </p:cBhvr>
                                      <p:to>
                                        <p:strVal val="visible"/>
                                      </p:to>
                                    </p:set>
                                    <p:animEffect filter="fade" transition="in">
                                      <p:cBhvr>
                                        <p:cTn dur="200"/>
                                        <p:tgtEl>
                                          <p:spTgt spid="890"/>
                                        </p:tgtEl>
                                      </p:cBhvr>
                                    </p:animEffect>
                                  </p:childTnLst>
                                </p:cTn>
                              </p:par>
                            </p:childTnLst>
                          </p:cTn>
                        </p:par>
                        <p:par>
                          <p:cTn fill="hold">
                            <p:stCondLst>
                              <p:cond delay="3000"/>
                            </p:stCondLst>
                            <p:childTnLst>
                              <p:par>
                                <p:cTn fill="hold" nodeType="afterEffect" presetClass="entr" presetID="10" presetSubtype="0">
                                  <p:stCondLst>
                                    <p:cond delay="0"/>
                                  </p:stCondLst>
                                  <p:childTnLst>
                                    <p:set>
                                      <p:cBhvr>
                                        <p:cTn dur="1" fill="hold">
                                          <p:stCondLst>
                                            <p:cond delay="0"/>
                                          </p:stCondLst>
                                        </p:cTn>
                                        <p:tgtEl>
                                          <p:spTgt spid="892"/>
                                        </p:tgtEl>
                                        <p:attrNameLst>
                                          <p:attrName>style.visibility</p:attrName>
                                        </p:attrNameLst>
                                      </p:cBhvr>
                                      <p:to>
                                        <p:strVal val="visible"/>
                                      </p:to>
                                    </p:set>
                                    <p:animEffect filter="fade" transition="in">
                                      <p:cBhvr>
                                        <p:cTn dur="100"/>
                                        <p:tgtEl>
                                          <p:spTgt spid="892"/>
                                        </p:tgtEl>
                                      </p:cBhvr>
                                    </p:animEffect>
                                  </p:childTnLst>
                                </p:cTn>
                              </p:par>
                            </p:childTnLst>
                          </p:cTn>
                        </p:par>
                        <p:par>
                          <p:cTn fill="hold">
                            <p:stCondLst>
                              <p:cond delay="3100"/>
                            </p:stCondLst>
                            <p:childTnLst>
                              <p:par>
                                <p:cTn fill="hold" nodeType="afterEffect" presetClass="entr" presetID="10" presetSubtype="0">
                                  <p:stCondLst>
                                    <p:cond delay="0"/>
                                  </p:stCondLst>
                                  <p:childTnLst>
                                    <p:set>
                                      <p:cBhvr>
                                        <p:cTn dur="1" fill="hold">
                                          <p:stCondLst>
                                            <p:cond delay="0"/>
                                          </p:stCondLst>
                                        </p:cTn>
                                        <p:tgtEl>
                                          <p:spTgt spid="891"/>
                                        </p:tgtEl>
                                        <p:attrNameLst>
                                          <p:attrName>style.visibility</p:attrName>
                                        </p:attrNameLst>
                                      </p:cBhvr>
                                      <p:to>
                                        <p:strVal val="visible"/>
                                      </p:to>
                                    </p:set>
                                    <p:animEffect filter="fade" transition="in">
                                      <p:cBhvr>
                                        <p:cTn dur="100"/>
                                        <p:tgtEl>
                                          <p:spTgt spid="891"/>
                                        </p:tgtEl>
                                      </p:cBhvr>
                                    </p:animEffect>
                                  </p:childTnLst>
                                </p:cTn>
                              </p:par>
                            </p:childTnLst>
                          </p:cTn>
                        </p:par>
                        <p:par>
                          <p:cTn fill="hold">
                            <p:stCondLst>
                              <p:cond delay="3200"/>
                            </p:stCondLst>
                            <p:childTnLst>
                              <p:par>
                                <p:cTn fill="hold" nodeType="afterEffect" presetClass="entr" presetID="10" presetSubtype="0">
                                  <p:stCondLst>
                                    <p:cond delay="0"/>
                                  </p:stCondLst>
                                  <p:childTnLst>
                                    <p:set>
                                      <p:cBhvr>
                                        <p:cTn dur="1" fill="hold">
                                          <p:stCondLst>
                                            <p:cond delay="0"/>
                                          </p:stCondLst>
                                        </p:cTn>
                                        <p:tgtEl>
                                          <p:spTgt spid="869"/>
                                        </p:tgtEl>
                                        <p:attrNameLst>
                                          <p:attrName>style.visibility</p:attrName>
                                        </p:attrNameLst>
                                      </p:cBhvr>
                                      <p:to>
                                        <p:strVal val="visible"/>
                                      </p:to>
                                    </p:set>
                                    <p:animEffect filter="fade" transition="in">
                                      <p:cBhvr>
                                        <p:cTn dur="500"/>
                                        <p:tgtEl>
                                          <p:spTgt spid="869"/>
                                        </p:tgtEl>
                                      </p:cBhvr>
                                    </p:animEffect>
                                  </p:childTnLst>
                                </p:cTn>
                              </p:par>
                              <p:par>
                                <p:cTn fill="hold" nodeType="withEffect" presetClass="exit" presetID="10" presetSubtype="0">
                                  <p:stCondLst>
                                    <p:cond delay="0"/>
                                  </p:stCondLst>
                                  <p:childTnLst>
                                    <p:animEffect filter="fade" transition="out">
                                      <p:cBhvr>
                                        <p:cTn dur="500"/>
                                        <p:tgtEl>
                                          <p:spTgt spid="877"/>
                                        </p:tgtEl>
                                      </p:cBhvr>
                                    </p:animEffect>
                                    <p:set>
                                      <p:cBhvr>
                                        <p:cTn dur="1" fill="hold">
                                          <p:stCondLst>
                                            <p:cond delay="500"/>
                                          </p:stCondLst>
                                        </p:cTn>
                                        <p:tgtEl>
                                          <p:spTgt spid="877"/>
                                        </p:tgtEl>
                                        <p:attrNameLst>
                                          <p:attrName>style.visibility</p:attrName>
                                        </p:attrNameLst>
                                      </p:cBhvr>
                                      <p:to>
                                        <p:strVal val="hidden"/>
                                      </p:to>
                                    </p:set>
                                  </p:childTnLst>
                                </p:cTn>
                              </p:par>
                              <p:par>
                                <p:cTn fill="hold" nodeType="withEffect" presetClass="entr" presetID="10" presetSubtype="0">
                                  <p:stCondLst>
                                    <p:cond delay="0"/>
                                  </p:stCondLst>
                                  <p:childTnLst>
                                    <p:set>
                                      <p:cBhvr>
                                        <p:cTn dur="1" fill="hold">
                                          <p:stCondLst>
                                            <p:cond delay="0"/>
                                          </p:stCondLst>
                                        </p:cTn>
                                        <p:tgtEl>
                                          <p:spTgt spid="893"/>
                                        </p:tgtEl>
                                        <p:attrNameLst>
                                          <p:attrName>style.visibility</p:attrName>
                                        </p:attrNameLst>
                                      </p:cBhvr>
                                      <p:to>
                                        <p:strVal val="visible"/>
                                      </p:to>
                                    </p:set>
                                    <p:animEffect filter="fade" transition="in">
                                      <p:cBhvr>
                                        <p:cTn dur="200"/>
                                        <p:tgtEl>
                                          <p:spTgt spid="893"/>
                                        </p:tgtEl>
                                      </p:cBhvr>
                                    </p:animEffect>
                                  </p:childTnLst>
                                </p:cTn>
                              </p:par>
                            </p:childTnLst>
                          </p:cTn>
                        </p:par>
                        <p:par>
                          <p:cTn fill="hold">
                            <p:stCondLst>
                              <p:cond delay="3700"/>
                            </p:stCondLst>
                            <p:childTnLst>
                              <p:par>
                                <p:cTn fill="hold" nodeType="afterEffect" presetClass="entr" presetID="10" presetSubtype="0">
                                  <p:stCondLst>
                                    <p:cond delay="0"/>
                                  </p:stCondLst>
                                  <p:childTnLst>
                                    <p:set>
                                      <p:cBhvr>
                                        <p:cTn dur="1" fill="hold">
                                          <p:stCondLst>
                                            <p:cond delay="0"/>
                                          </p:stCondLst>
                                        </p:cTn>
                                        <p:tgtEl>
                                          <p:spTgt spid="894"/>
                                        </p:tgtEl>
                                        <p:attrNameLst>
                                          <p:attrName>style.visibility</p:attrName>
                                        </p:attrNameLst>
                                      </p:cBhvr>
                                      <p:to>
                                        <p:strVal val="visible"/>
                                      </p:to>
                                    </p:set>
                                    <p:animEffect filter="fade" transition="in">
                                      <p:cBhvr>
                                        <p:cTn dur="200"/>
                                        <p:tgtEl>
                                          <p:spTgt spid="894"/>
                                        </p:tgtEl>
                                      </p:cBhvr>
                                    </p:animEffect>
                                  </p:childTnLst>
                                </p:cTn>
                              </p:par>
                            </p:childTnLst>
                          </p:cTn>
                        </p:par>
                        <p:par>
                          <p:cTn fill="hold">
                            <p:stCondLst>
                              <p:cond delay="3900"/>
                            </p:stCondLst>
                            <p:childTnLst>
                              <p:par>
                                <p:cTn fill="hold" nodeType="afterEffect" presetClass="entr" presetID="10" presetSubtype="0">
                                  <p:stCondLst>
                                    <p:cond delay="0"/>
                                  </p:stCondLst>
                                  <p:childTnLst>
                                    <p:set>
                                      <p:cBhvr>
                                        <p:cTn dur="1" fill="hold">
                                          <p:stCondLst>
                                            <p:cond delay="0"/>
                                          </p:stCondLst>
                                        </p:cTn>
                                        <p:tgtEl>
                                          <p:spTgt spid="896"/>
                                        </p:tgtEl>
                                        <p:attrNameLst>
                                          <p:attrName>style.visibility</p:attrName>
                                        </p:attrNameLst>
                                      </p:cBhvr>
                                      <p:to>
                                        <p:strVal val="visible"/>
                                      </p:to>
                                    </p:set>
                                    <p:animEffect filter="fade" transition="in">
                                      <p:cBhvr>
                                        <p:cTn dur="100"/>
                                        <p:tgtEl>
                                          <p:spTgt spid="896"/>
                                        </p:tgtEl>
                                      </p:cBhvr>
                                    </p:animEffect>
                                  </p:childTnLst>
                                </p:cTn>
                              </p:par>
                            </p:childTnLst>
                          </p:cTn>
                        </p:par>
                        <p:par>
                          <p:cTn fill="hold">
                            <p:stCondLst>
                              <p:cond delay="4000"/>
                            </p:stCondLst>
                            <p:childTnLst>
                              <p:par>
                                <p:cTn fill="hold" nodeType="afterEffect" presetClass="entr" presetID="10" presetSubtype="0">
                                  <p:stCondLst>
                                    <p:cond delay="0"/>
                                  </p:stCondLst>
                                  <p:childTnLst>
                                    <p:set>
                                      <p:cBhvr>
                                        <p:cTn dur="1" fill="hold">
                                          <p:stCondLst>
                                            <p:cond delay="0"/>
                                          </p:stCondLst>
                                        </p:cTn>
                                        <p:tgtEl>
                                          <p:spTgt spid="895"/>
                                        </p:tgtEl>
                                        <p:attrNameLst>
                                          <p:attrName>style.visibility</p:attrName>
                                        </p:attrNameLst>
                                      </p:cBhvr>
                                      <p:to>
                                        <p:strVal val="visible"/>
                                      </p:to>
                                    </p:set>
                                    <p:animEffect filter="fade" transition="in">
                                      <p:cBhvr>
                                        <p:cTn dur="100"/>
                                        <p:tgtEl>
                                          <p:spTgt spid="895"/>
                                        </p:tgtEl>
                                      </p:cBhvr>
                                    </p:animEffect>
                                  </p:childTnLst>
                                </p:cTn>
                              </p:par>
                            </p:childTnLst>
                          </p:cTn>
                        </p:par>
                        <p:par>
                          <p:cTn fill="hold">
                            <p:stCondLst>
                              <p:cond delay="4100"/>
                            </p:stCondLst>
                            <p:childTnLst>
                              <p:par>
                                <p:cTn fill="hold" nodeType="afterEffect" presetClass="entr" presetID="10" presetSubtype="0">
                                  <p:stCondLst>
                                    <p:cond delay="0"/>
                                  </p:stCondLst>
                                  <p:childTnLst>
                                    <p:set>
                                      <p:cBhvr>
                                        <p:cTn dur="1" fill="hold">
                                          <p:stCondLst>
                                            <p:cond delay="0"/>
                                          </p:stCondLst>
                                        </p:cTn>
                                        <p:tgtEl>
                                          <p:spTgt spid="898"/>
                                        </p:tgtEl>
                                        <p:attrNameLst>
                                          <p:attrName>style.visibility</p:attrName>
                                        </p:attrNameLst>
                                      </p:cBhvr>
                                      <p:to>
                                        <p:strVal val="visible"/>
                                      </p:to>
                                    </p:set>
                                    <p:animEffect filter="fade" transition="in">
                                      <p:cBhvr>
                                        <p:cTn dur="500"/>
                                        <p:tgtEl>
                                          <p:spTgt spid="898"/>
                                        </p:tgtEl>
                                      </p:cBhvr>
                                    </p:animEffect>
                                  </p:childTnLst>
                                </p:cTn>
                              </p:par>
                              <p:par>
                                <p:cTn fill="hold" nodeType="withEffect" presetClass="entr" presetID="10" presetSubtype="0">
                                  <p:stCondLst>
                                    <p:cond delay="0"/>
                                  </p:stCondLst>
                                  <p:childTnLst>
                                    <p:set>
                                      <p:cBhvr>
                                        <p:cTn dur="1" fill="hold">
                                          <p:stCondLst>
                                            <p:cond delay="0"/>
                                          </p:stCondLst>
                                        </p:cTn>
                                        <p:tgtEl>
                                          <p:spTgt spid="899"/>
                                        </p:tgtEl>
                                        <p:attrNameLst>
                                          <p:attrName>style.visibility</p:attrName>
                                        </p:attrNameLst>
                                      </p:cBhvr>
                                      <p:to>
                                        <p:strVal val="visible"/>
                                      </p:to>
                                    </p:set>
                                    <p:animEffect filter="fade" transition="in">
                                      <p:cBhvr>
                                        <p:cTn dur="500"/>
                                        <p:tgtEl>
                                          <p:spTgt spid="899"/>
                                        </p:tgtEl>
                                      </p:cBhvr>
                                    </p:animEffect>
                                  </p:childTnLst>
                                </p:cTn>
                              </p:par>
                            </p:childTnLst>
                          </p:cTn>
                        </p:par>
                        <p:par>
                          <p:cTn fill="hold">
                            <p:stCondLst>
                              <p:cond delay="4600"/>
                            </p:stCondLst>
                            <p:childTnLst>
                              <p:par>
                                <p:cTn fill="hold" nodeType="afterEffect" presetClass="entr" presetID="10" presetSubtype="0">
                                  <p:stCondLst>
                                    <p:cond delay="0"/>
                                  </p:stCondLst>
                                  <p:childTnLst>
                                    <p:set>
                                      <p:cBhvr>
                                        <p:cTn dur="1" fill="hold">
                                          <p:stCondLst>
                                            <p:cond delay="0"/>
                                          </p:stCondLst>
                                        </p:cTn>
                                        <p:tgtEl>
                                          <p:spTgt spid="897"/>
                                        </p:tgtEl>
                                        <p:attrNameLst>
                                          <p:attrName>style.visibility</p:attrName>
                                        </p:attrNameLst>
                                      </p:cBhvr>
                                      <p:to>
                                        <p:strVal val="visible"/>
                                      </p:to>
                                    </p:set>
                                    <p:animEffect filter="fade" transition="in">
                                      <p:cBhvr>
                                        <p:cTn dur="1000"/>
                                        <p:tgtEl>
                                          <p:spTgt spid="897"/>
                                        </p:tgtEl>
                                      </p:cBhvr>
                                    </p:animEffect>
                                  </p:childTnLst>
                                </p:cTn>
                              </p:par>
                              <p:par>
                                <p:cTn fill="hold" nodeType="withEffect" presetClass="entr" presetID="10" presetSubtype="0">
                                  <p:stCondLst>
                                    <p:cond delay="0"/>
                                  </p:stCondLst>
                                  <p:childTnLst>
                                    <p:set>
                                      <p:cBhvr>
                                        <p:cTn dur="1" fill="hold">
                                          <p:stCondLst>
                                            <p:cond delay="0"/>
                                          </p:stCondLst>
                                        </p:cTn>
                                        <p:tgtEl>
                                          <p:spTgt spid="900"/>
                                        </p:tgtEl>
                                        <p:attrNameLst>
                                          <p:attrName>style.visibility</p:attrName>
                                        </p:attrNameLst>
                                      </p:cBhvr>
                                      <p:to>
                                        <p:strVal val="visible"/>
                                      </p:to>
                                    </p:set>
                                    <p:animEffect filter="fade" transition="in">
                                      <p:cBhvr>
                                        <p:cTn dur="1000"/>
                                        <p:tgtEl>
                                          <p:spTgt spid="90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06" name="Shape 906"/>
        <p:cNvGrpSpPr/>
        <p:nvPr/>
      </p:nvGrpSpPr>
      <p:grpSpPr>
        <a:xfrm>
          <a:off x="0" y="0"/>
          <a:ext cx="0" cy="0"/>
          <a:chOff x="0" y="0"/>
          <a:chExt cx="0" cy="0"/>
        </a:xfrm>
      </p:grpSpPr>
      <p:sp>
        <p:nvSpPr>
          <p:cNvPr id="907" name="Google Shape;907;p38"/>
          <p:cNvSpPr/>
          <p:nvPr/>
        </p:nvSpPr>
        <p:spPr>
          <a:xfrm rot="8035252">
            <a:off x="515406" y="1323395"/>
            <a:ext cx="2663474" cy="2663474"/>
          </a:xfrm>
          <a:prstGeom prst="teardrop">
            <a:avLst>
              <a:gd fmla="val 100000" name="adj"/>
            </a:avLst>
          </a:prstGeom>
          <a:solidFill>
            <a:srgbClr val="DB782B"/>
          </a:solidFill>
          <a:ln>
            <a:noFill/>
          </a:ln>
          <a:effectLst>
            <a:outerShdw blurRad="149987" algn="ctr" dir="8460000" dist="250190">
              <a:srgbClr val="000000">
                <a:alpha val="27843"/>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chemeClr val="lt1"/>
              </a:solidFill>
              <a:latin typeface="Libre Franklin Medium"/>
              <a:ea typeface="Libre Franklin Medium"/>
              <a:cs typeface="Libre Franklin Medium"/>
              <a:sym typeface="Libre Franklin Medium"/>
            </a:endParaRPr>
          </a:p>
        </p:txBody>
      </p:sp>
      <p:sp>
        <p:nvSpPr>
          <p:cNvPr id="908" name="Google Shape;908;p38"/>
          <p:cNvSpPr/>
          <p:nvPr/>
        </p:nvSpPr>
        <p:spPr>
          <a:xfrm rot="8035252">
            <a:off x="2840732" y="2359775"/>
            <a:ext cx="1778878" cy="1778878"/>
          </a:xfrm>
          <a:prstGeom prst="teardrop">
            <a:avLst>
              <a:gd fmla="val 100000" name="adj"/>
            </a:avLst>
          </a:prstGeom>
          <a:solidFill>
            <a:srgbClr val="DB782B"/>
          </a:solidFill>
          <a:ln>
            <a:noFill/>
          </a:ln>
          <a:effectLst>
            <a:outerShdw blurRad="149987" algn="ctr" dir="8460000" dist="250190">
              <a:srgbClr val="000000">
                <a:alpha val="27843"/>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chemeClr val="lt1"/>
              </a:solidFill>
              <a:latin typeface="Libre Franklin Medium"/>
              <a:ea typeface="Libre Franklin Medium"/>
              <a:cs typeface="Libre Franklin Medium"/>
              <a:sym typeface="Libre Franklin Medium"/>
            </a:endParaRPr>
          </a:p>
        </p:txBody>
      </p:sp>
      <p:sp>
        <p:nvSpPr>
          <p:cNvPr id="909" name="Google Shape;909;p38"/>
          <p:cNvSpPr/>
          <p:nvPr/>
        </p:nvSpPr>
        <p:spPr>
          <a:xfrm>
            <a:off x="2472536" y="1347992"/>
            <a:ext cx="863829" cy="863829"/>
          </a:xfrm>
          <a:prstGeom prst="ellipse">
            <a:avLst/>
          </a:prstGeom>
          <a:solidFill>
            <a:srgbClr val="934D1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chemeClr val="lt1"/>
              </a:solidFill>
              <a:latin typeface="Libre Franklin Medium"/>
              <a:ea typeface="Libre Franklin Medium"/>
              <a:cs typeface="Libre Franklin Medium"/>
              <a:sym typeface="Libre Franklin Medium"/>
            </a:endParaRPr>
          </a:p>
        </p:txBody>
      </p:sp>
      <p:sp>
        <p:nvSpPr>
          <p:cNvPr id="910" name="Google Shape;910;p38"/>
          <p:cNvSpPr/>
          <p:nvPr/>
        </p:nvSpPr>
        <p:spPr>
          <a:xfrm>
            <a:off x="3971367" y="2368703"/>
            <a:ext cx="671825" cy="671825"/>
          </a:xfrm>
          <a:prstGeom prst="ellipse">
            <a:avLst/>
          </a:prstGeom>
          <a:solidFill>
            <a:srgbClr val="934D1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chemeClr val="lt1"/>
              </a:solidFill>
              <a:latin typeface="Libre Franklin Medium"/>
              <a:ea typeface="Libre Franklin Medium"/>
              <a:cs typeface="Libre Franklin Medium"/>
              <a:sym typeface="Libre Franklin Medium"/>
            </a:endParaRPr>
          </a:p>
        </p:txBody>
      </p:sp>
      <p:sp>
        <p:nvSpPr>
          <p:cNvPr id="911" name="Google Shape;911;p38"/>
          <p:cNvSpPr txBox="1"/>
          <p:nvPr/>
        </p:nvSpPr>
        <p:spPr>
          <a:xfrm>
            <a:off x="2588596" y="1563949"/>
            <a:ext cx="683200" cy="399981"/>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tr-TR" sz="1999">
                <a:solidFill>
                  <a:schemeClr val="lt1"/>
                </a:solidFill>
                <a:latin typeface="Libre Franklin Medium"/>
                <a:ea typeface="Libre Franklin Medium"/>
                <a:cs typeface="Libre Franklin Medium"/>
                <a:sym typeface="Libre Franklin Medium"/>
              </a:rPr>
              <a:t>80%</a:t>
            </a:r>
            <a:endParaRPr sz="1999">
              <a:solidFill>
                <a:schemeClr val="lt1"/>
              </a:solidFill>
              <a:latin typeface="Libre Franklin Medium"/>
              <a:ea typeface="Libre Franklin Medium"/>
              <a:cs typeface="Libre Franklin Medium"/>
              <a:sym typeface="Libre Franklin Medium"/>
            </a:endParaRPr>
          </a:p>
        </p:txBody>
      </p:sp>
      <p:sp>
        <p:nvSpPr>
          <p:cNvPr id="912" name="Google Shape;912;p38"/>
          <p:cNvSpPr txBox="1"/>
          <p:nvPr/>
        </p:nvSpPr>
        <p:spPr>
          <a:xfrm>
            <a:off x="4011483" y="2504623"/>
            <a:ext cx="519694" cy="30008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tr-TR" sz="1350">
                <a:solidFill>
                  <a:schemeClr val="lt1"/>
                </a:solidFill>
                <a:latin typeface="Libre Franklin Medium"/>
                <a:ea typeface="Libre Franklin Medium"/>
                <a:cs typeface="Libre Franklin Medium"/>
                <a:sym typeface="Libre Franklin Medium"/>
              </a:rPr>
              <a:t>35%</a:t>
            </a:r>
            <a:endParaRPr sz="1350">
              <a:solidFill>
                <a:schemeClr val="lt1"/>
              </a:solidFill>
              <a:latin typeface="Libre Franklin Medium"/>
              <a:ea typeface="Libre Franklin Medium"/>
              <a:cs typeface="Libre Franklin Medium"/>
              <a:sym typeface="Libre Franklin Medium"/>
            </a:endParaRPr>
          </a:p>
        </p:txBody>
      </p:sp>
      <p:sp>
        <p:nvSpPr>
          <p:cNvPr id="913" name="Google Shape;913;p38"/>
          <p:cNvSpPr/>
          <p:nvPr/>
        </p:nvSpPr>
        <p:spPr>
          <a:xfrm flipH="1">
            <a:off x="960835" y="2357199"/>
            <a:ext cx="1719062" cy="1231040"/>
          </a:xfrm>
          <a:prstGeom prst="rect">
            <a:avLst/>
          </a:prstGeom>
          <a:noFill/>
          <a:ln>
            <a:noFill/>
          </a:ln>
        </p:spPr>
        <p:txBody>
          <a:bodyPr anchorCtr="0" anchor="t" bIns="60925" lIns="121850" spcFirstLastPara="1" rIns="121850" wrap="square" tIns="60925">
            <a:noAutofit/>
          </a:bodyPr>
          <a:lstStyle/>
          <a:p>
            <a:pPr indent="0" lvl="0" marL="0" marR="0" rtl="0" algn="l">
              <a:lnSpc>
                <a:spcPct val="150000"/>
              </a:lnSpc>
              <a:spcBef>
                <a:spcPts val="0"/>
              </a:spcBef>
              <a:spcAft>
                <a:spcPts val="0"/>
              </a:spcAft>
              <a:buNone/>
            </a:pPr>
            <a:r>
              <a:rPr lang="tr-TR" sz="1200">
                <a:solidFill>
                  <a:schemeClr val="lt1"/>
                </a:solidFill>
                <a:latin typeface="Libre Franklin Medium"/>
                <a:ea typeface="Libre Franklin Medium"/>
                <a:cs typeface="Libre Franklin Medium"/>
                <a:sym typeface="Libre Franklin Medium"/>
              </a:rPr>
              <a:t>A large income is the best recipe for happiness I ever heard of. Mansfield -</a:t>
            </a:r>
            <a:endParaRPr sz="1200">
              <a:solidFill>
                <a:schemeClr val="lt1"/>
              </a:solidFill>
              <a:latin typeface="Libre Franklin Medium"/>
              <a:ea typeface="Libre Franklin Medium"/>
              <a:cs typeface="Libre Franklin Medium"/>
              <a:sym typeface="Libre Franklin Medium"/>
            </a:endParaRPr>
          </a:p>
        </p:txBody>
      </p:sp>
      <p:sp>
        <p:nvSpPr>
          <p:cNvPr id="914" name="Google Shape;914;p38"/>
          <p:cNvSpPr/>
          <p:nvPr/>
        </p:nvSpPr>
        <p:spPr>
          <a:xfrm>
            <a:off x="1032820" y="2040510"/>
            <a:ext cx="1439717" cy="328194"/>
          </a:xfrm>
          <a:prstGeom prst="rect">
            <a:avLst/>
          </a:prstGeom>
          <a:noFill/>
          <a:ln>
            <a:noFill/>
          </a:ln>
        </p:spPr>
        <p:txBody>
          <a:bodyPr anchorCtr="0" anchor="t" bIns="60925" lIns="121850" spcFirstLastPara="1" rIns="121850" wrap="square" tIns="60925">
            <a:noAutofit/>
          </a:bodyPr>
          <a:lstStyle/>
          <a:p>
            <a:pPr indent="0" lvl="0" marL="0" marR="0" rtl="0" algn="just">
              <a:lnSpc>
                <a:spcPct val="123076"/>
              </a:lnSpc>
              <a:spcBef>
                <a:spcPts val="0"/>
              </a:spcBef>
              <a:spcAft>
                <a:spcPts val="0"/>
              </a:spcAft>
              <a:buNone/>
            </a:pPr>
            <a:r>
              <a:rPr b="1" lang="tr-TR" sz="1300">
                <a:solidFill>
                  <a:schemeClr val="lt1"/>
                </a:solidFill>
                <a:latin typeface="Libre Franklin Medium"/>
                <a:ea typeface="Libre Franklin Medium"/>
                <a:cs typeface="Libre Franklin Medium"/>
                <a:sym typeface="Libre Franklin Medium"/>
              </a:rPr>
              <a:t>What we do?</a:t>
            </a:r>
            <a:endParaRPr b="1" sz="1300">
              <a:solidFill>
                <a:schemeClr val="lt1"/>
              </a:solidFill>
              <a:latin typeface="Libre Franklin Medium"/>
              <a:ea typeface="Libre Franklin Medium"/>
              <a:cs typeface="Libre Franklin Medium"/>
              <a:sym typeface="Libre Franklin Medium"/>
            </a:endParaRPr>
          </a:p>
        </p:txBody>
      </p:sp>
      <p:sp>
        <p:nvSpPr>
          <p:cNvPr id="915" name="Google Shape;915;p38"/>
          <p:cNvSpPr/>
          <p:nvPr/>
        </p:nvSpPr>
        <p:spPr>
          <a:xfrm flipH="1">
            <a:off x="2930091" y="3154322"/>
            <a:ext cx="1719062" cy="677042"/>
          </a:xfrm>
          <a:prstGeom prst="rect">
            <a:avLst/>
          </a:prstGeom>
          <a:noFill/>
          <a:ln>
            <a:noFill/>
          </a:ln>
        </p:spPr>
        <p:txBody>
          <a:bodyPr anchorCtr="0" anchor="t" bIns="60925" lIns="121850" spcFirstLastPara="1" rIns="121850" wrap="square" tIns="60925">
            <a:noAutofit/>
          </a:bodyPr>
          <a:lstStyle/>
          <a:p>
            <a:pPr indent="0" lvl="0" marL="0" marR="0" rtl="0" algn="l">
              <a:lnSpc>
                <a:spcPct val="150000"/>
              </a:lnSpc>
              <a:spcBef>
                <a:spcPts val="0"/>
              </a:spcBef>
              <a:spcAft>
                <a:spcPts val="0"/>
              </a:spcAft>
              <a:buNone/>
            </a:pPr>
            <a:r>
              <a:rPr lang="tr-TR" sz="1200">
                <a:solidFill>
                  <a:schemeClr val="lt1"/>
                </a:solidFill>
                <a:latin typeface="Libre Franklin Medium"/>
                <a:ea typeface="Libre Franklin Medium"/>
                <a:cs typeface="Libre Franklin Medium"/>
                <a:sym typeface="Libre Franklin Medium"/>
              </a:rPr>
              <a:t>I feel very strongly that change is good</a:t>
            </a:r>
            <a:endParaRPr/>
          </a:p>
        </p:txBody>
      </p:sp>
      <p:sp>
        <p:nvSpPr>
          <p:cNvPr id="916" name="Google Shape;916;p38"/>
          <p:cNvSpPr/>
          <p:nvPr/>
        </p:nvSpPr>
        <p:spPr>
          <a:xfrm>
            <a:off x="3002076" y="2837634"/>
            <a:ext cx="1439717" cy="328194"/>
          </a:xfrm>
          <a:prstGeom prst="rect">
            <a:avLst/>
          </a:prstGeom>
          <a:noFill/>
          <a:ln>
            <a:noFill/>
          </a:ln>
        </p:spPr>
        <p:txBody>
          <a:bodyPr anchorCtr="0" anchor="t" bIns="60925" lIns="121850" spcFirstLastPara="1" rIns="121850" wrap="square" tIns="60925">
            <a:noAutofit/>
          </a:bodyPr>
          <a:lstStyle/>
          <a:p>
            <a:pPr indent="0" lvl="0" marL="0" marR="0" rtl="0" algn="just">
              <a:lnSpc>
                <a:spcPct val="123076"/>
              </a:lnSpc>
              <a:spcBef>
                <a:spcPts val="0"/>
              </a:spcBef>
              <a:spcAft>
                <a:spcPts val="0"/>
              </a:spcAft>
              <a:buNone/>
            </a:pPr>
            <a:r>
              <a:rPr b="1" lang="tr-TR" sz="1300">
                <a:solidFill>
                  <a:schemeClr val="lt1"/>
                </a:solidFill>
                <a:latin typeface="Libre Franklin Medium"/>
                <a:ea typeface="Libre Franklin Medium"/>
                <a:cs typeface="Libre Franklin Medium"/>
                <a:sym typeface="Libre Franklin Medium"/>
              </a:rPr>
              <a:t>Pricing</a:t>
            </a:r>
            <a:endParaRPr b="1" sz="1300">
              <a:solidFill>
                <a:schemeClr val="lt1"/>
              </a:solidFill>
              <a:latin typeface="Libre Franklin Medium"/>
              <a:ea typeface="Libre Franklin Medium"/>
              <a:cs typeface="Libre Franklin Medium"/>
              <a:sym typeface="Libre Franklin Medium"/>
            </a:endParaRPr>
          </a:p>
        </p:txBody>
      </p:sp>
      <p:sp>
        <p:nvSpPr>
          <p:cNvPr id="917" name="Google Shape;917;p38"/>
          <p:cNvSpPr/>
          <p:nvPr/>
        </p:nvSpPr>
        <p:spPr>
          <a:xfrm flipH="1">
            <a:off x="3971366" y="1319690"/>
            <a:ext cx="4775014" cy="677042"/>
          </a:xfrm>
          <a:prstGeom prst="rect">
            <a:avLst/>
          </a:prstGeom>
          <a:noFill/>
          <a:ln>
            <a:noFill/>
          </a:ln>
        </p:spPr>
        <p:txBody>
          <a:bodyPr anchorCtr="0" anchor="t" bIns="60925" lIns="121850" spcFirstLastPara="1" rIns="121850" wrap="square" tIns="60925">
            <a:noAutofit/>
          </a:bodyPr>
          <a:lstStyle/>
          <a:p>
            <a:pPr indent="0" lvl="0" marL="0" marR="0" rtl="0" algn="l">
              <a:lnSpc>
                <a:spcPct val="150000"/>
              </a:lnSpc>
              <a:spcBef>
                <a:spcPts val="0"/>
              </a:spcBef>
              <a:spcAft>
                <a:spcPts val="0"/>
              </a:spcAft>
              <a:buNone/>
            </a:pPr>
            <a:r>
              <a:rPr lang="tr-TR" sz="1200">
                <a:solidFill>
                  <a:srgbClr val="3F3F3F"/>
                </a:solidFill>
                <a:latin typeface="Libre Franklin Medium"/>
                <a:ea typeface="Libre Franklin Medium"/>
                <a:cs typeface="Libre Franklin Medium"/>
                <a:sym typeface="Libre Franklin Medium"/>
              </a:rPr>
              <a:t>I feel very strongly that change is good because it stirs up the system. Ann Richards</a:t>
            </a:r>
            <a:endParaRPr/>
          </a:p>
        </p:txBody>
      </p:sp>
      <p:sp>
        <p:nvSpPr>
          <p:cNvPr id="918" name="Google Shape;918;p38"/>
          <p:cNvSpPr/>
          <p:nvPr/>
        </p:nvSpPr>
        <p:spPr>
          <a:xfrm flipH="1">
            <a:off x="5579007" y="2600495"/>
            <a:ext cx="2831398" cy="677042"/>
          </a:xfrm>
          <a:prstGeom prst="rect">
            <a:avLst/>
          </a:prstGeom>
          <a:noFill/>
          <a:ln>
            <a:noFill/>
          </a:ln>
        </p:spPr>
        <p:txBody>
          <a:bodyPr anchorCtr="0" anchor="t" bIns="60925" lIns="121850" spcFirstLastPara="1" rIns="121850" wrap="square" tIns="60925">
            <a:noAutofit/>
          </a:bodyPr>
          <a:lstStyle/>
          <a:p>
            <a:pPr indent="0" lvl="0" marL="0" marR="0" rtl="0" algn="l">
              <a:lnSpc>
                <a:spcPct val="150000"/>
              </a:lnSpc>
              <a:spcBef>
                <a:spcPts val="0"/>
              </a:spcBef>
              <a:spcAft>
                <a:spcPts val="0"/>
              </a:spcAft>
              <a:buNone/>
            </a:pPr>
            <a:r>
              <a:rPr lang="tr-TR" sz="1200">
                <a:solidFill>
                  <a:srgbClr val="3F3F3F"/>
                </a:solidFill>
                <a:latin typeface="Libre Franklin Medium"/>
                <a:ea typeface="Libre Franklin Medium"/>
                <a:cs typeface="Libre Franklin Medium"/>
                <a:sym typeface="Libre Franklin Medium"/>
              </a:rPr>
              <a:t>Genius hath electric power which earth can never tame. Lydia M. Child</a:t>
            </a:r>
            <a:endParaRPr/>
          </a:p>
        </p:txBody>
      </p:sp>
      <p:sp>
        <p:nvSpPr>
          <p:cNvPr id="919" name="Google Shape;919;p38"/>
          <p:cNvSpPr txBox="1"/>
          <p:nvPr>
            <p:ph type="title"/>
          </p:nvPr>
        </p:nvSpPr>
        <p:spPr>
          <a:xfrm>
            <a:off x="180975" y="38100"/>
            <a:ext cx="7886700" cy="530225"/>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lt1"/>
              </a:buClr>
              <a:buSzPts val="2400"/>
              <a:buFont typeface="Libre Franklin Medium"/>
              <a:buNone/>
            </a:pPr>
            <a:r>
              <a:t/>
            </a:r>
            <a:endParaRPr/>
          </a:p>
        </p:txBody>
      </p:sp>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907"/>
                                        </p:tgtEl>
                                        <p:attrNameLst>
                                          <p:attrName>style.visibility</p:attrName>
                                        </p:attrNameLst>
                                      </p:cBhvr>
                                      <p:to>
                                        <p:strVal val="visible"/>
                                      </p:to>
                                    </p:set>
                                    <p:animEffect filter="fade" transition="in">
                                      <p:cBhvr>
                                        <p:cTn dur="1822"/>
                                        <p:tgtEl>
                                          <p:spTgt spid="907"/>
                                        </p:tgtEl>
                                      </p:cBhvr>
                                    </p:animEffect>
                                  </p:childTnLst>
                                </p:cTn>
                              </p:par>
                              <p:par>
                                <p:cTn fill="hold" nodeType="withEffect" presetClass="entr" presetID="10" presetSubtype="0">
                                  <p:stCondLst>
                                    <p:cond delay="1000"/>
                                  </p:stCondLst>
                                  <p:childTnLst>
                                    <p:set>
                                      <p:cBhvr>
                                        <p:cTn dur="1" fill="hold">
                                          <p:stCondLst>
                                            <p:cond delay="0"/>
                                          </p:stCondLst>
                                        </p:cTn>
                                        <p:tgtEl>
                                          <p:spTgt spid="908"/>
                                        </p:tgtEl>
                                        <p:attrNameLst>
                                          <p:attrName>style.visibility</p:attrName>
                                        </p:attrNameLst>
                                      </p:cBhvr>
                                      <p:to>
                                        <p:strVal val="visible"/>
                                      </p:to>
                                    </p:set>
                                    <p:animEffect filter="fade" transition="in">
                                      <p:cBhvr>
                                        <p:cTn dur="1822"/>
                                        <p:tgtEl>
                                          <p:spTgt spid="908"/>
                                        </p:tgtEl>
                                      </p:cBhvr>
                                    </p:animEffect>
                                  </p:childTnLst>
                                </p:cTn>
                              </p:par>
                            </p:childTnLst>
                          </p:cTn>
                        </p:par>
                        <p:par>
                          <p:cTn fill="hold">
                            <p:stCondLst>
                              <p:cond delay="1822"/>
                            </p:stCondLst>
                            <p:childTnLst>
                              <p:par>
                                <p:cTn fill="hold" nodeType="afterEffect" presetClass="entr" presetID="10" presetSubtype="0">
                                  <p:stCondLst>
                                    <p:cond delay="0"/>
                                  </p:stCondLst>
                                  <p:childTnLst>
                                    <p:set>
                                      <p:cBhvr>
                                        <p:cTn dur="1" fill="hold">
                                          <p:stCondLst>
                                            <p:cond delay="0"/>
                                          </p:stCondLst>
                                        </p:cTn>
                                        <p:tgtEl>
                                          <p:spTgt spid="909"/>
                                        </p:tgtEl>
                                        <p:attrNameLst>
                                          <p:attrName>style.visibility</p:attrName>
                                        </p:attrNameLst>
                                      </p:cBhvr>
                                      <p:to>
                                        <p:strVal val="visible"/>
                                      </p:to>
                                    </p:set>
                                    <p:animEffect filter="fade" transition="in">
                                      <p:cBhvr>
                                        <p:cTn dur="1000"/>
                                        <p:tgtEl>
                                          <p:spTgt spid="909"/>
                                        </p:tgtEl>
                                      </p:cBhvr>
                                    </p:animEffect>
                                  </p:childTnLst>
                                </p:cTn>
                              </p:par>
                              <p:par>
                                <p:cTn fill="hold" nodeType="withEffect" presetClass="entr" presetID="10" presetSubtype="0">
                                  <p:stCondLst>
                                    <p:cond delay="0"/>
                                  </p:stCondLst>
                                  <p:childTnLst>
                                    <p:set>
                                      <p:cBhvr>
                                        <p:cTn dur="1" fill="hold">
                                          <p:stCondLst>
                                            <p:cond delay="0"/>
                                          </p:stCondLst>
                                        </p:cTn>
                                        <p:tgtEl>
                                          <p:spTgt spid="911"/>
                                        </p:tgtEl>
                                        <p:attrNameLst>
                                          <p:attrName>style.visibility</p:attrName>
                                        </p:attrNameLst>
                                      </p:cBhvr>
                                      <p:to>
                                        <p:strVal val="visible"/>
                                      </p:to>
                                    </p:set>
                                    <p:animEffect filter="fade" transition="in">
                                      <p:cBhvr>
                                        <p:cTn dur="1000"/>
                                        <p:tgtEl>
                                          <p:spTgt spid="911"/>
                                        </p:tgtEl>
                                      </p:cBhvr>
                                    </p:animEffect>
                                  </p:childTnLst>
                                </p:cTn>
                              </p:par>
                            </p:childTnLst>
                          </p:cTn>
                        </p:par>
                        <p:par>
                          <p:cTn fill="hold">
                            <p:stCondLst>
                              <p:cond delay="2822"/>
                            </p:stCondLst>
                            <p:childTnLst>
                              <p:par>
                                <p:cTn fill="hold" nodeType="afterEffect" presetClass="entr" presetID="10" presetSubtype="0">
                                  <p:stCondLst>
                                    <p:cond delay="0"/>
                                  </p:stCondLst>
                                  <p:childTnLst>
                                    <p:set>
                                      <p:cBhvr>
                                        <p:cTn dur="1" fill="hold">
                                          <p:stCondLst>
                                            <p:cond delay="0"/>
                                          </p:stCondLst>
                                        </p:cTn>
                                        <p:tgtEl>
                                          <p:spTgt spid="914"/>
                                        </p:tgtEl>
                                        <p:attrNameLst>
                                          <p:attrName>style.visibility</p:attrName>
                                        </p:attrNameLst>
                                      </p:cBhvr>
                                      <p:to>
                                        <p:strVal val="visible"/>
                                      </p:to>
                                    </p:set>
                                    <p:animEffect filter="fade" transition="in">
                                      <p:cBhvr>
                                        <p:cTn dur="350"/>
                                        <p:tgtEl>
                                          <p:spTgt spid="914"/>
                                        </p:tgtEl>
                                      </p:cBhvr>
                                    </p:animEffect>
                                  </p:childTnLst>
                                </p:cTn>
                              </p:par>
                            </p:childTnLst>
                          </p:cTn>
                        </p:par>
                        <p:par>
                          <p:cTn fill="hold">
                            <p:stCondLst>
                              <p:cond delay="3172"/>
                            </p:stCondLst>
                            <p:childTnLst>
                              <p:par>
                                <p:cTn fill="hold" nodeType="afterEffect" presetClass="entr" presetID="10" presetSubtype="0">
                                  <p:stCondLst>
                                    <p:cond delay="0"/>
                                  </p:stCondLst>
                                  <p:childTnLst>
                                    <p:set>
                                      <p:cBhvr>
                                        <p:cTn dur="1" fill="hold">
                                          <p:stCondLst>
                                            <p:cond delay="0"/>
                                          </p:stCondLst>
                                        </p:cTn>
                                        <p:tgtEl>
                                          <p:spTgt spid="913"/>
                                        </p:tgtEl>
                                        <p:attrNameLst>
                                          <p:attrName>style.visibility</p:attrName>
                                        </p:attrNameLst>
                                      </p:cBhvr>
                                      <p:to>
                                        <p:strVal val="visible"/>
                                      </p:to>
                                    </p:set>
                                    <p:animEffect filter="fade" transition="in">
                                      <p:cBhvr>
                                        <p:cTn dur="500"/>
                                        <p:tgtEl>
                                          <p:spTgt spid="913"/>
                                        </p:tgtEl>
                                      </p:cBhvr>
                                    </p:animEffect>
                                  </p:childTnLst>
                                </p:cTn>
                              </p:par>
                            </p:childTnLst>
                          </p:cTn>
                        </p:par>
                        <p:par>
                          <p:cTn fill="hold">
                            <p:stCondLst>
                              <p:cond delay="3672"/>
                            </p:stCondLst>
                            <p:childTnLst>
                              <p:par>
                                <p:cTn fill="hold" nodeType="afterEffect" presetClass="entr" presetID="10" presetSubtype="0">
                                  <p:stCondLst>
                                    <p:cond delay="0"/>
                                  </p:stCondLst>
                                  <p:childTnLst>
                                    <p:set>
                                      <p:cBhvr>
                                        <p:cTn dur="1" fill="hold">
                                          <p:stCondLst>
                                            <p:cond delay="0"/>
                                          </p:stCondLst>
                                        </p:cTn>
                                        <p:tgtEl>
                                          <p:spTgt spid="917"/>
                                        </p:tgtEl>
                                        <p:attrNameLst>
                                          <p:attrName>style.visibility</p:attrName>
                                        </p:attrNameLst>
                                      </p:cBhvr>
                                      <p:to>
                                        <p:strVal val="visible"/>
                                      </p:to>
                                    </p:set>
                                    <p:animEffect filter="fade" transition="in">
                                      <p:cBhvr>
                                        <p:cTn dur="500"/>
                                        <p:tgtEl>
                                          <p:spTgt spid="917"/>
                                        </p:tgtEl>
                                      </p:cBhvr>
                                    </p:animEffect>
                                  </p:childTnLst>
                                </p:cTn>
                              </p:par>
                            </p:childTnLst>
                          </p:cTn>
                        </p:par>
                        <p:par>
                          <p:cTn fill="hold">
                            <p:stCondLst>
                              <p:cond delay="4172"/>
                            </p:stCondLst>
                            <p:childTnLst>
                              <p:par>
                                <p:cTn fill="hold" nodeType="afterEffect" presetClass="entr" presetID="10" presetSubtype="0">
                                  <p:stCondLst>
                                    <p:cond delay="0"/>
                                  </p:stCondLst>
                                  <p:childTnLst>
                                    <p:set>
                                      <p:cBhvr>
                                        <p:cTn dur="1" fill="hold">
                                          <p:stCondLst>
                                            <p:cond delay="0"/>
                                          </p:stCondLst>
                                        </p:cTn>
                                        <p:tgtEl>
                                          <p:spTgt spid="910"/>
                                        </p:tgtEl>
                                        <p:attrNameLst>
                                          <p:attrName>style.visibility</p:attrName>
                                        </p:attrNameLst>
                                      </p:cBhvr>
                                      <p:to>
                                        <p:strVal val="visible"/>
                                      </p:to>
                                    </p:set>
                                    <p:animEffect filter="fade" transition="in">
                                      <p:cBhvr>
                                        <p:cTn dur="1000"/>
                                        <p:tgtEl>
                                          <p:spTgt spid="910"/>
                                        </p:tgtEl>
                                      </p:cBhvr>
                                    </p:animEffect>
                                  </p:childTnLst>
                                </p:cTn>
                              </p:par>
                              <p:par>
                                <p:cTn fill="hold" nodeType="withEffect" presetClass="entr" presetID="10" presetSubtype="0">
                                  <p:stCondLst>
                                    <p:cond delay="0"/>
                                  </p:stCondLst>
                                  <p:childTnLst>
                                    <p:set>
                                      <p:cBhvr>
                                        <p:cTn dur="1" fill="hold">
                                          <p:stCondLst>
                                            <p:cond delay="0"/>
                                          </p:stCondLst>
                                        </p:cTn>
                                        <p:tgtEl>
                                          <p:spTgt spid="912"/>
                                        </p:tgtEl>
                                        <p:attrNameLst>
                                          <p:attrName>style.visibility</p:attrName>
                                        </p:attrNameLst>
                                      </p:cBhvr>
                                      <p:to>
                                        <p:strVal val="visible"/>
                                      </p:to>
                                    </p:set>
                                    <p:animEffect filter="fade" transition="in">
                                      <p:cBhvr>
                                        <p:cTn dur="1000"/>
                                        <p:tgtEl>
                                          <p:spTgt spid="912"/>
                                        </p:tgtEl>
                                      </p:cBhvr>
                                    </p:animEffect>
                                  </p:childTnLst>
                                </p:cTn>
                              </p:par>
                            </p:childTnLst>
                          </p:cTn>
                        </p:par>
                        <p:par>
                          <p:cTn fill="hold">
                            <p:stCondLst>
                              <p:cond delay="5172"/>
                            </p:stCondLst>
                            <p:childTnLst>
                              <p:par>
                                <p:cTn fill="hold" nodeType="afterEffect" presetClass="entr" presetID="10" presetSubtype="0">
                                  <p:stCondLst>
                                    <p:cond delay="0"/>
                                  </p:stCondLst>
                                  <p:childTnLst>
                                    <p:set>
                                      <p:cBhvr>
                                        <p:cTn dur="1" fill="hold">
                                          <p:stCondLst>
                                            <p:cond delay="0"/>
                                          </p:stCondLst>
                                        </p:cTn>
                                        <p:tgtEl>
                                          <p:spTgt spid="916"/>
                                        </p:tgtEl>
                                        <p:attrNameLst>
                                          <p:attrName>style.visibility</p:attrName>
                                        </p:attrNameLst>
                                      </p:cBhvr>
                                      <p:to>
                                        <p:strVal val="visible"/>
                                      </p:to>
                                    </p:set>
                                    <p:animEffect filter="fade" transition="in">
                                      <p:cBhvr>
                                        <p:cTn dur="350"/>
                                        <p:tgtEl>
                                          <p:spTgt spid="916"/>
                                        </p:tgtEl>
                                      </p:cBhvr>
                                    </p:animEffect>
                                  </p:childTnLst>
                                </p:cTn>
                              </p:par>
                            </p:childTnLst>
                          </p:cTn>
                        </p:par>
                        <p:par>
                          <p:cTn fill="hold">
                            <p:stCondLst>
                              <p:cond delay="5522"/>
                            </p:stCondLst>
                            <p:childTnLst>
                              <p:par>
                                <p:cTn fill="hold" nodeType="afterEffect" presetClass="entr" presetID="10" presetSubtype="0">
                                  <p:stCondLst>
                                    <p:cond delay="0"/>
                                  </p:stCondLst>
                                  <p:childTnLst>
                                    <p:set>
                                      <p:cBhvr>
                                        <p:cTn dur="1" fill="hold">
                                          <p:stCondLst>
                                            <p:cond delay="0"/>
                                          </p:stCondLst>
                                        </p:cTn>
                                        <p:tgtEl>
                                          <p:spTgt spid="915"/>
                                        </p:tgtEl>
                                        <p:attrNameLst>
                                          <p:attrName>style.visibility</p:attrName>
                                        </p:attrNameLst>
                                      </p:cBhvr>
                                      <p:to>
                                        <p:strVal val="visible"/>
                                      </p:to>
                                    </p:set>
                                    <p:animEffect filter="fade" transition="in">
                                      <p:cBhvr>
                                        <p:cTn dur="500"/>
                                        <p:tgtEl>
                                          <p:spTgt spid="915"/>
                                        </p:tgtEl>
                                      </p:cBhvr>
                                    </p:animEffect>
                                  </p:childTnLst>
                                </p:cTn>
                              </p:par>
                            </p:childTnLst>
                          </p:cTn>
                        </p:par>
                        <p:par>
                          <p:cTn fill="hold">
                            <p:stCondLst>
                              <p:cond delay="6022"/>
                            </p:stCondLst>
                            <p:childTnLst>
                              <p:par>
                                <p:cTn fill="hold" nodeType="afterEffect" presetClass="entr" presetID="10" presetSubtype="0">
                                  <p:stCondLst>
                                    <p:cond delay="0"/>
                                  </p:stCondLst>
                                  <p:childTnLst>
                                    <p:set>
                                      <p:cBhvr>
                                        <p:cTn dur="1" fill="hold">
                                          <p:stCondLst>
                                            <p:cond delay="0"/>
                                          </p:stCondLst>
                                        </p:cTn>
                                        <p:tgtEl>
                                          <p:spTgt spid="918"/>
                                        </p:tgtEl>
                                        <p:attrNameLst>
                                          <p:attrName>style.visibility</p:attrName>
                                        </p:attrNameLst>
                                      </p:cBhvr>
                                      <p:to>
                                        <p:strVal val="visible"/>
                                      </p:to>
                                    </p:set>
                                    <p:animEffect filter="fade" transition="in">
                                      <p:cBhvr>
                                        <p:cTn dur="500"/>
                                        <p:tgtEl>
                                          <p:spTgt spid="91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23" name="Shape 923"/>
        <p:cNvGrpSpPr/>
        <p:nvPr/>
      </p:nvGrpSpPr>
      <p:grpSpPr>
        <a:xfrm>
          <a:off x="0" y="0"/>
          <a:ext cx="0" cy="0"/>
          <a:chOff x="0" y="0"/>
          <a:chExt cx="0" cy="0"/>
        </a:xfrm>
      </p:grpSpPr>
      <p:grpSp>
        <p:nvGrpSpPr>
          <p:cNvPr id="924" name="Google Shape;924;p39"/>
          <p:cNvGrpSpPr/>
          <p:nvPr/>
        </p:nvGrpSpPr>
        <p:grpSpPr>
          <a:xfrm>
            <a:off x="2748942" y="1206927"/>
            <a:ext cx="5591499" cy="600849"/>
            <a:chOff x="2748942" y="1206927"/>
            <a:chExt cx="5591499" cy="600849"/>
          </a:xfrm>
        </p:grpSpPr>
        <p:sp>
          <p:nvSpPr>
            <p:cNvPr id="925" name="Google Shape;925;p39"/>
            <p:cNvSpPr/>
            <p:nvPr/>
          </p:nvSpPr>
          <p:spPr>
            <a:xfrm>
              <a:off x="2748942" y="1515676"/>
              <a:ext cx="3779205" cy="261938"/>
            </a:xfrm>
            <a:prstGeom prst="rect">
              <a:avLst/>
            </a:pr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350">
                <a:solidFill>
                  <a:srgbClr val="000000"/>
                </a:solidFill>
                <a:latin typeface="Libre Franklin Medium"/>
                <a:ea typeface="Libre Franklin Medium"/>
                <a:cs typeface="Libre Franklin Medium"/>
                <a:sym typeface="Libre Franklin Medium"/>
              </a:endParaRPr>
            </a:p>
          </p:txBody>
        </p:sp>
        <p:sp>
          <p:nvSpPr>
            <p:cNvPr id="926" name="Google Shape;926;p39"/>
            <p:cNvSpPr/>
            <p:nvPr/>
          </p:nvSpPr>
          <p:spPr>
            <a:xfrm>
              <a:off x="2748942" y="1255326"/>
              <a:ext cx="4522816" cy="260350"/>
            </a:xfrm>
            <a:prstGeom prst="rect">
              <a:avLst/>
            </a:prstGeom>
            <a:solidFill>
              <a:schemeClr val="accen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600">
                <a:solidFill>
                  <a:srgbClr val="000000"/>
                </a:solidFill>
                <a:latin typeface="Libre Franklin Medium"/>
                <a:ea typeface="Libre Franklin Medium"/>
                <a:cs typeface="Libre Franklin Medium"/>
                <a:sym typeface="Libre Franklin Medium"/>
              </a:endParaRPr>
            </a:p>
          </p:txBody>
        </p:sp>
        <p:sp>
          <p:nvSpPr>
            <p:cNvPr id="927" name="Google Shape;927;p39"/>
            <p:cNvSpPr txBox="1"/>
            <p:nvPr/>
          </p:nvSpPr>
          <p:spPr>
            <a:xfrm>
              <a:off x="7353569" y="1206927"/>
              <a:ext cx="986872" cy="276999"/>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tr-TR" sz="1200">
                  <a:solidFill>
                    <a:schemeClr val="dk1"/>
                  </a:solidFill>
                  <a:latin typeface="Libre Franklin Medium"/>
                  <a:ea typeface="Libre Franklin Medium"/>
                  <a:cs typeface="Libre Franklin Medium"/>
                  <a:sym typeface="Libre Franklin Medium"/>
                </a:rPr>
                <a:t>Meeting</a:t>
              </a:r>
              <a:endParaRPr sz="1200">
                <a:solidFill>
                  <a:schemeClr val="dk1"/>
                </a:solidFill>
                <a:latin typeface="Libre Franklin Medium"/>
                <a:ea typeface="Libre Franklin Medium"/>
                <a:cs typeface="Libre Franklin Medium"/>
                <a:sym typeface="Libre Franklin Medium"/>
              </a:endParaRPr>
            </a:p>
          </p:txBody>
        </p:sp>
        <p:sp>
          <p:nvSpPr>
            <p:cNvPr id="928" name="Google Shape;928;p39"/>
            <p:cNvSpPr txBox="1"/>
            <p:nvPr/>
          </p:nvSpPr>
          <p:spPr>
            <a:xfrm>
              <a:off x="6671264" y="1530777"/>
              <a:ext cx="878767" cy="276999"/>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tr-TR" sz="1200">
                  <a:solidFill>
                    <a:schemeClr val="dk1"/>
                  </a:solidFill>
                  <a:latin typeface="Libre Franklin Medium"/>
                  <a:ea typeface="Libre Franklin Medium"/>
                  <a:cs typeface="Libre Franklin Medium"/>
                  <a:sym typeface="Libre Franklin Medium"/>
                </a:rPr>
                <a:t>Annual</a:t>
              </a:r>
              <a:endParaRPr sz="1200">
                <a:solidFill>
                  <a:schemeClr val="dk1"/>
                </a:solidFill>
                <a:latin typeface="Libre Franklin Medium"/>
                <a:ea typeface="Libre Franklin Medium"/>
                <a:cs typeface="Libre Franklin Medium"/>
                <a:sym typeface="Libre Franklin Medium"/>
              </a:endParaRPr>
            </a:p>
          </p:txBody>
        </p:sp>
      </p:grpSp>
      <p:grpSp>
        <p:nvGrpSpPr>
          <p:cNvPr id="929" name="Google Shape;929;p39"/>
          <p:cNvGrpSpPr/>
          <p:nvPr/>
        </p:nvGrpSpPr>
        <p:grpSpPr>
          <a:xfrm>
            <a:off x="2748942" y="2024811"/>
            <a:ext cx="5211596" cy="554490"/>
            <a:chOff x="2748942" y="2024811"/>
            <a:chExt cx="5211596" cy="554490"/>
          </a:xfrm>
        </p:grpSpPr>
        <p:sp>
          <p:nvSpPr>
            <p:cNvPr id="930" name="Google Shape;930;p39"/>
            <p:cNvSpPr/>
            <p:nvPr/>
          </p:nvSpPr>
          <p:spPr>
            <a:xfrm>
              <a:off x="2748942" y="2317363"/>
              <a:ext cx="4109698" cy="261938"/>
            </a:xfrm>
            <a:prstGeom prst="rect">
              <a:avLst/>
            </a:pr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350">
                <a:solidFill>
                  <a:srgbClr val="000000"/>
                </a:solidFill>
                <a:latin typeface="Libre Franklin Medium"/>
                <a:ea typeface="Libre Franklin Medium"/>
                <a:cs typeface="Libre Franklin Medium"/>
                <a:sym typeface="Libre Franklin Medium"/>
              </a:endParaRPr>
            </a:p>
          </p:txBody>
        </p:sp>
        <p:sp>
          <p:nvSpPr>
            <p:cNvPr id="931" name="Google Shape;931;p39"/>
            <p:cNvSpPr/>
            <p:nvPr/>
          </p:nvSpPr>
          <p:spPr>
            <a:xfrm>
              <a:off x="2748942" y="2055426"/>
              <a:ext cx="2624125" cy="261938"/>
            </a:xfrm>
            <a:prstGeom prst="rect">
              <a:avLst/>
            </a:prstGeom>
            <a:solidFill>
              <a:schemeClr val="accent2"/>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600">
                <a:solidFill>
                  <a:srgbClr val="000000"/>
                </a:solidFill>
                <a:latin typeface="Libre Franklin Medium"/>
                <a:ea typeface="Libre Franklin Medium"/>
                <a:cs typeface="Libre Franklin Medium"/>
                <a:sym typeface="Libre Franklin Medium"/>
              </a:endParaRPr>
            </a:p>
          </p:txBody>
        </p:sp>
        <p:sp>
          <p:nvSpPr>
            <p:cNvPr id="932" name="Google Shape;932;p39"/>
            <p:cNvSpPr txBox="1"/>
            <p:nvPr/>
          </p:nvSpPr>
          <p:spPr>
            <a:xfrm>
              <a:off x="5447308" y="2024811"/>
              <a:ext cx="1018228" cy="276999"/>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tr-TR" sz="1200">
                  <a:solidFill>
                    <a:schemeClr val="dk1"/>
                  </a:solidFill>
                  <a:latin typeface="Libre Franklin Medium"/>
                  <a:ea typeface="Libre Franklin Medium"/>
                  <a:cs typeface="Libre Franklin Medium"/>
                  <a:sym typeface="Libre Franklin Medium"/>
                </a:rPr>
                <a:t>Success</a:t>
              </a:r>
              <a:endParaRPr sz="1200">
                <a:solidFill>
                  <a:schemeClr val="dk1"/>
                </a:solidFill>
                <a:latin typeface="Libre Franklin Medium"/>
                <a:ea typeface="Libre Franklin Medium"/>
                <a:cs typeface="Libre Franklin Medium"/>
                <a:sym typeface="Libre Franklin Medium"/>
              </a:endParaRPr>
            </a:p>
          </p:txBody>
        </p:sp>
        <p:sp>
          <p:nvSpPr>
            <p:cNvPr id="933" name="Google Shape;933;p39"/>
            <p:cNvSpPr txBox="1"/>
            <p:nvPr/>
          </p:nvSpPr>
          <p:spPr>
            <a:xfrm>
              <a:off x="6974371" y="2292777"/>
              <a:ext cx="986167" cy="276999"/>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tr-TR" sz="1200">
                  <a:solidFill>
                    <a:schemeClr val="dk1"/>
                  </a:solidFill>
                  <a:latin typeface="Libre Franklin Medium"/>
                  <a:ea typeface="Libre Franklin Medium"/>
                  <a:cs typeface="Libre Franklin Medium"/>
                  <a:sym typeface="Libre Franklin Medium"/>
                </a:rPr>
                <a:t>Suggest</a:t>
              </a:r>
              <a:endParaRPr sz="1200">
                <a:solidFill>
                  <a:schemeClr val="dk1"/>
                </a:solidFill>
                <a:latin typeface="Libre Franklin Medium"/>
                <a:ea typeface="Libre Franklin Medium"/>
                <a:cs typeface="Libre Franklin Medium"/>
                <a:sym typeface="Libre Franklin Medium"/>
              </a:endParaRPr>
            </a:p>
          </p:txBody>
        </p:sp>
      </p:grpSp>
      <p:grpSp>
        <p:nvGrpSpPr>
          <p:cNvPr id="934" name="Google Shape;934;p39"/>
          <p:cNvGrpSpPr/>
          <p:nvPr/>
        </p:nvGrpSpPr>
        <p:grpSpPr>
          <a:xfrm>
            <a:off x="2748942" y="2800131"/>
            <a:ext cx="4969654" cy="600849"/>
            <a:chOff x="2748942" y="2800131"/>
            <a:chExt cx="4969654" cy="600849"/>
          </a:xfrm>
        </p:grpSpPr>
        <p:sp>
          <p:nvSpPr>
            <p:cNvPr id="935" name="Google Shape;935;p39"/>
            <p:cNvSpPr/>
            <p:nvPr/>
          </p:nvSpPr>
          <p:spPr>
            <a:xfrm>
              <a:off x="2748942" y="3117463"/>
              <a:ext cx="3425575" cy="261938"/>
            </a:xfrm>
            <a:prstGeom prst="rect">
              <a:avLst/>
            </a:pr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350">
                <a:solidFill>
                  <a:srgbClr val="000000"/>
                </a:solidFill>
                <a:latin typeface="Libre Franklin Medium"/>
                <a:ea typeface="Libre Franklin Medium"/>
                <a:cs typeface="Libre Franklin Medium"/>
                <a:sym typeface="Libre Franklin Medium"/>
              </a:endParaRPr>
            </a:p>
          </p:txBody>
        </p:sp>
        <p:sp>
          <p:nvSpPr>
            <p:cNvPr id="936" name="Google Shape;936;p39"/>
            <p:cNvSpPr/>
            <p:nvPr/>
          </p:nvSpPr>
          <p:spPr>
            <a:xfrm>
              <a:off x="2748942" y="2855526"/>
              <a:ext cx="3648659" cy="261938"/>
            </a:xfrm>
            <a:prstGeom prst="rect">
              <a:avLst/>
            </a:prstGeom>
            <a:solidFill>
              <a:schemeClr val="accent3"/>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600">
                <a:solidFill>
                  <a:srgbClr val="000000"/>
                </a:solidFill>
                <a:latin typeface="Libre Franklin Medium"/>
                <a:ea typeface="Libre Franklin Medium"/>
                <a:cs typeface="Libre Franklin Medium"/>
                <a:sym typeface="Libre Franklin Medium"/>
              </a:endParaRPr>
            </a:p>
          </p:txBody>
        </p:sp>
        <p:sp>
          <p:nvSpPr>
            <p:cNvPr id="937" name="Google Shape;937;p39"/>
            <p:cNvSpPr txBox="1"/>
            <p:nvPr/>
          </p:nvSpPr>
          <p:spPr>
            <a:xfrm>
              <a:off x="6564049" y="2800131"/>
              <a:ext cx="1154547" cy="276999"/>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tr-TR" sz="1200">
                  <a:solidFill>
                    <a:schemeClr val="dk1"/>
                  </a:solidFill>
                  <a:latin typeface="Libre Franklin Medium"/>
                  <a:ea typeface="Libre Franklin Medium"/>
                  <a:cs typeface="Libre Franklin Medium"/>
                  <a:sym typeface="Libre Franklin Medium"/>
                </a:rPr>
                <a:t>Transport</a:t>
              </a:r>
              <a:endParaRPr sz="1200">
                <a:solidFill>
                  <a:schemeClr val="dk1"/>
                </a:solidFill>
                <a:latin typeface="Libre Franklin Medium"/>
                <a:ea typeface="Libre Franklin Medium"/>
                <a:cs typeface="Libre Franklin Medium"/>
                <a:sym typeface="Libre Franklin Medium"/>
              </a:endParaRPr>
            </a:p>
          </p:txBody>
        </p:sp>
        <p:sp>
          <p:nvSpPr>
            <p:cNvPr id="938" name="Google Shape;938;p39"/>
            <p:cNvSpPr txBox="1"/>
            <p:nvPr/>
          </p:nvSpPr>
          <p:spPr>
            <a:xfrm>
              <a:off x="6136521" y="3123981"/>
              <a:ext cx="1427249" cy="276999"/>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tr-TR" sz="1200">
                  <a:solidFill>
                    <a:schemeClr val="dk1"/>
                  </a:solidFill>
                  <a:latin typeface="Libre Franklin Medium"/>
                  <a:ea typeface="Libre Franklin Medium"/>
                  <a:cs typeface="Libre Franklin Medium"/>
                  <a:sym typeface="Libre Franklin Medium"/>
                </a:rPr>
                <a:t>Conferences</a:t>
              </a:r>
              <a:endParaRPr sz="1200">
                <a:solidFill>
                  <a:schemeClr val="dk1"/>
                </a:solidFill>
                <a:latin typeface="Libre Franklin Medium"/>
                <a:ea typeface="Libre Franklin Medium"/>
                <a:cs typeface="Libre Franklin Medium"/>
                <a:sym typeface="Libre Franklin Medium"/>
              </a:endParaRPr>
            </a:p>
          </p:txBody>
        </p:sp>
      </p:grpSp>
      <p:grpSp>
        <p:nvGrpSpPr>
          <p:cNvPr id="939" name="Google Shape;939;p39"/>
          <p:cNvGrpSpPr/>
          <p:nvPr/>
        </p:nvGrpSpPr>
        <p:grpSpPr>
          <a:xfrm>
            <a:off x="2748942" y="3645177"/>
            <a:ext cx="4437816" cy="600849"/>
            <a:chOff x="2748942" y="3645177"/>
            <a:chExt cx="4437816" cy="600849"/>
          </a:xfrm>
        </p:grpSpPr>
        <p:sp>
          <p:nvSpPr>
            <p:cNvPr id="940" name="Google Shape;940;p39"/>
            <p:cNvSpPr/>
            <p:nvPr/>
          </p:nvSpPr>
          <p:spPr>
            <a:xfrm>
              <a:off x="2748942" y="3941376"/>
              <a:ext cx="2772848" cy="261938"/>
            </a:xfrm>
            <a:prstGeom prst="rect">
              <a:avLst/>
            </a:pr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350">
                <a:solidFill>
                  <a:srgbClr val="000000"/>
                </a:solidFill>
                <a:latin typeface="Libre Franklin Medium"/>
                <a:ea typeface="Libre Franklin Medium"/>
                <a:cs typeface="Libre Franklin Medium"/>
                <a:sym typeface="Libre Franklin Medium"/>
              </a:endParaRPr>
            </a:p>
          </p:txBody>
        </p:sp>
        <p:sp>
          <p:nvSpPr>
            <p:cNvPr id="941" name="Google Shape;941;p39"/>
            <p:cNvSpPr/>
            <p:nvPr/>
          </p:nvSpPr>
          <p:spPr>
            <a:xfrm>
              <a:off x="2748942" y="3681026"/>
              <a:ext cx="3318164" cy="260350"/>
            </a:xfrm>
            <a:prstGeom prst="rect">
              <a:avLst/>
            </a:prstGeom>
            <a:solidFill>
              <a:schemeClr val="accent4"/>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600">
                <a:solidFill>
                  <a:srgbClr val="000000"/>
                </a:solidFill>
                <a:latin typeface="Libre Franklin Medium"/>
                <a:ea typeface="Libre Franklin Medium"/>
                <a:cs typeface="Libre Franklin Medium"/>
                <a:sym typeface="Libre Franklin Medium"/>
              </a:endParaRPr>
            </a:p>
          </p:txBody>
        </p:sp>
        <p:sp>
          <p:nvSpPr>
            <p:cNvPr id="942" name="Google Shape;942;p39"/>
            <p:cNvSpPr txBox="1"/>
            <p:nvPr/>
          </p:nvSpPr>
          <p:spPr>
            <a:xfrm>
              <a:off x="6307991" y="3645177"/>
              <a:ext cx="878767" cy="276999"/>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tr-TR" sz="1200">
                  <a:solidFill>
                    <a:schemeClr val="dk1"/>
                  </a:solidFill>
                  <a:latin typeface="Libre Franklin Medium"/>
                  <a:ea typeface="Libre Franklin Medium"/>
                  <a:cs typeface="Libre Franklin Medium"/>
                  <a:sym typeface="Libre Franklin Medium"/>
                </a:rPr>
                <a:t>Annual</a:t>
              </a:r>
              <a:endParaRPr sz="1200">
                <a:solidFill>
                  <a:schemeClr val="dk1"/>
                </a:solidFill>
                <a:latin typeface="Libre Franklin Medium"/>
                <a:ea typeface="Libre Franklin Medium"/>
                <a:cs typeface="Libre Franklin Medium"/>
                <a:sym typeface="Libre Franklin Medium"/>
              </a:endParaRPr>
            </a:p>
          </p:txBody>
        </p:sp>
        <p:sp>
          <p:nvSpPr>
            <p:cNvPr id="943" name="Google Shape;943;p39"/>
            <p:cNvSpPr txBox="1"/>
            <p:nvPr/>
          </p:nvSpPr>
          <p:spPr>
            <a:xfrm>
              <a:off x="5663104" y="3969027"/>
              <a:ext cx="986872" cy="276999"/>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tr-TR" sz="1200">
                  <a:solidFill>
                    <a:schemeClr val="dk1"/>
                  </a:solidFill>
                  <a:latin typeface="Libre Franklin Medium"/>
                  <a:ea typeface="Libre Franklin Medium"/>
                  <a:cs typeface="Libre Franklin Medium"/>
                  <a:sym typeface="Libre Franklin Medium"/>
                </a:rPr>
                <a:t>Meeting</a:t>
              </a:r>
              <a:endParaRPr sz="1200">
                <a:solidFill>
                  <a:schemeClr val="dk1"/>
                </a:solidFill>
                <a:latin typeface="Libre Franklin Medium"/>
                <a:ea typeface="Libre Franklin Medium"/>
                <a:cs typeface="Libre Franklin Medium"/>
                <a:sym typeface="Libre Franklin Medium"/>
              </a:endParaRPr>
            </a:p>
          </p:txBody>
        </p:sp>
      </p:grpSp>
      <p:sp>
        <p:nvSpPr>
          <p:cNvPr id="944" name="Google Shape;944;p39"/>
          <p:cNvSpPr/>
          <p:nvPr/>
        </p:nvSpPr>
        <p:spPr>
          <a:xfrm>
            <a:off x="817224" y="1440855"/>
            <a:ext cx="1663331" cy="2123658"/>
          </a:xfrm>
          <a:prstGeom prst="rect">
            <a:avLst/>
          </a:prstGeom>
          <a:noFill/>
          <a:ln>
            <a:noFill/>
          </a:ln>
        </p:spPr>
        <p:txBody>
          <a:bodyPr anchorCtr="0" anchor="t" bIns="45700" lIns="91425" spcFirstLastPara="1" rIns="91425" wrap="square" tIns="45700">
            <a:noAutofit/>
          </a:bodyPr>
          <a:lstStyle/>
          <a:p>
            <a:pPr indent="0" lvl="0" marL="0" marR="0" rtl="0" algn="just">
              <a:lnSpc>
                <a:spcPct val="150000"/>
              </a:lnSpc>
              <a:spcBef>
                <a:spcPts val="0"/>
              </a:spcBef>
              <a:spcAft>
                <a:spcPts val="0"/>
              </a:spcAft>
              <a:buNone/>
            </a:pPr>
            <a:r>
              <a:rPr lang="tr-TR" sz="1100">
                <a:solidFill>
                  <a:srgbClr val="3F3F3F"/>
                </a:solidFill>
                <a:latin typeface="Libre Franklin Medium"/>
                <a:ea typeface="Libre Franklin Medium"/>
                <a:cs typeface="Libre Franklin Medium"/>
                <a:sym typeface="Libre Franklin Medium"/>
              </a:rPr>
              <a:t>The time is now, the place is here. Stay in the present. You can do nothing to change the past, and the future will never come exactly as you plan or hope for. Dan Millman</a:t>
            </a:r>
            <a:endParaRPr sz="1100">
              <a:solidFill>
                <a:srgbClr val="3F3F3F"/>
              </a:solidFill>
              <a:latin typeface="Libre Franklin Medium"/>
              <a:ea typeface="Libre Franklin Medium"/>
              <a:cs typeface="Libre Franklin Medium"/>
              <a:sym typeface="Libre Franklin Medium"/>
            </a:endParaRPr>
          </a:p>
        </p:txBody>
      </p:sp>
      <p:sp>
        <p:nvSpPr>
          <p:cNvPr id="945" name="Google Shape;945;p39"/>
          <p:cNvSpPr txBox="1"/>
          <p:nvPr>
            <p:ph type="title"/>
          </p:nvPr>
        </p:nvSpPr>
        <p:spPr>
          <a:xfrm>
            <a:off x="180975" y="38100"/>
            <a:ext cx="7886700" cy="530225"/>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lt1"/>
              </a:buClr>
              <a:buSzPts val="2400"/>
              <a:buFont typeface="Libre Franklin Medium"/>
              <a:buNone/>
            </a:pPr>
            <a:r>
              <a:t/>
            </a:r>
            <a:endParaRPr/>
          </a:p>
        </p:txBody>
      </p:sp>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944"/>
                                        </p:tgtEl>
                                        <p:attrNameLst>
                                          <p:attrName>style.visibility</p:attrName>
                                        </p:attrNameLst>
                                      </p:cBhvr>
                                      <p:to>
                                        <p:strVal val="visible"/>
                                      </p:to>
                                    </p:set>
                                    <p:animEffect filter="fade" transition="in">
                                      <p:cBhvr>
                                        <p:cTn dur="1000"/>
                                        <p:tgtEl>
                                          <p:spTgt spid="944"/>
                                        </p:tgtEl>
                                      </p:cBhvr>
                                    </p:animEffect>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924"/>
                                        </p:tgtEl>
                                        <p:attrNameLst>
                                          <p:attrName>style.visibility</p:attrName>
                                        </p:attrNameLst>
                                      </p:cBhvr>
                                      <p:to>
                                        <p:strVal val="visible"/>
                                      </p:to>
                                    </p:set>
                                    <p:animEffect filter="fade" transition="in">
                                      <p:cBhvr>
                                        <p:cTn dur="500"/>
                                        <p:tgtEl>
                                          <p:spTgt spid="924"/>
                                        </p:tgtEl>
                                      </p:cBhvr>
                                    </p:animEffect>
                                  </p:childTnLst>
                                </p:cTn>
                              </p:par>
                            </p:childTnLst>
                          </p:cTn>
                        </p:par>
                        <p:par>
                          <p:cTn fill="hold">
                            <p:stCondLst>
                              <p:cond delay="1500"/>
                            </p:stCondLst>
                            <p:childTnLst>
                              <p:par>
                                <p:cTn fill="hold" nodeType="afterEffect" presetClass="entr" presetID="10" presetSubtype="0">
                                  <p:stCondLst>
                                    <p:cond delay="0"/>
                                  </p:stCondLst>
                                  <p:childTnLst>
                                    <p:set>
                                      <p:cBhvr>
                                        <p:cTn dur="1" fill="hold">
                                          <p:stCondLst>
                                            <p:cond delay="0"/>
                                          </p:stCondLst>
                                        </p:cTn>
                                        <p:tgtEl>
                                          <p:spTgt spid="929"/>
                                        </p:tgtEl>
                                        <p:attrNameLst>
                                          <p:attrName>style.visibility</p:attrName>
                                        </p:attrNameLst>
                                      </p:cBhvr>
                                      <p:to>
                                        <p:strVal val="visible"/>
                                      </p:to>
                                    </p:set>
                                    <p:animEffect filter="fade" transition="in">
                                      <p:cBhvr>
                                        <p:cTn dur="500"/>
                                        <p:tgtEl>
                                          <p:spTgt spid="929"/>
                                        </p:tgtEl>
                                      </p:cBhvr>
                                    </p:animEffect>
                                  </p:childTnLst>
                                </p:cTn>
                              </p:par>
                            </p:childTnLst>
                          </p:cTn>
                        </p:par>
                        <p:par>
                          <p:cTn fill="hold">
                            <p:stCondLst>
                              <p:cond delay="2000"/>
                            </p:stCondLst>
                            <p:childTnLst>
                              <p:par>
                                <p:cTn fill="hold" nodeType="afterEffect" presetClass="entr" presetID="10" presetSubtype="0">
                                  <p:stCondLst>
                                    <p:cond delay="0"/>
                                  </p:stCondLst>
                                  <p:childTnLst>
                                    <p:set>
                                      <p:cBhvr>
                                        <p:cTn dur="1" fill="hold">
                                          <p:stCondLst>
                                            <p:cond delay="0"/>
                                          </p:stCondLst>
                                        </p:cTn>
                                        <p:tgtEl>
                                          <p:spTgt spid="934"/>
                                        </p:tgtEl>
                                        <p:attrNameLst>
                                          <p:attrName>style.visibility</p:attrName>
                                        </p:attrNameLst>
                                      </p:cBhvr>
                                      <p:to>
                                        <p:strVal val="visible"/>
                                      </p:to>
                                    </p:set>
                                    <p:animEffect filter="fade" transition="in">
                                      <p:cBhvr>
                                        <p:cTn dur="500"/>
                                        <p:tgtEl>
                                          <p:spTgt spid="934"/>
                                        </p:tgtEl>
                                      </p:cBhvr>
                                    </p:animEffect>
                                  </p:childTnLst>
                                </p:cTn>
                              </p:par>
                            </p:childTnLst>
                          </p:cTn>
                        </p:par>
                        <p:par>
                          <p:cTn fill="hold">
                            <p:stCondLst>
                              <p:cond delay="2500"/>
                            </p:stCondLst>
                            <p:childTnLst>
                              <p:par>
                                <p:cTn fill="hold" nodeType="afterEffect" presetClass="entr" presetID="10" presetSubtype="0">
                                  <p:stCondLst>
                                    <p:cond delay="0"/>
                                  </p:stCondLst>
                                  <p:childTnLst>
                                    <p:set>
                                      <p:cBhvr>
                                        <p:cTn dur="1" fill="hold">
                                          <p:stCondLst>
                                            <p:cond delay="0"/>
                                          </p:stCondLst>
                                        </p:cTn>
                                        <p:tgtEl>
                                          <p:spTgt spid="939"/>
                                        </p:tgtEl>
                                        <p:attrNameLst>
                                          <p:attrName>style.visibility</p:attrName>
                                        </p:attrNameLst>
                                      </p:cBhvr>
                                      <p:to>
                                        <p:strVal val="visible"/>
                                      </p:to>
                                    </p:set>
                                    <p:animEffect filter="fade" transition="in">
                                      <p:cBhvr>
                                        <p:cTn dur="500"/>
                                        <p:tgtEl>
                                          <p:spTgt spid="93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49" name="Shape 949"/>
        <p:cNvGrpSpPr/>
        <p:nvPr/>
      </p:nvGrpSpPr>
      <p:grpSpPr>
        <a:xfrm>
          <a:off x="0" y="0"/>
          <a:ext cx="0" cy="0"/>
          <a:chOff x="0" y="0"/>
          <a:chExt cx="0" cy="0"/>
        </a:xfrm>
      </p:grpSpPr>
      <p:sp>
        <p:nvSpPr>
          <p:cNvPr id="950" name="Google Shape;950;p40"/>
          <p:cNvSpPr/>
          <p:nvPr/>
        </p:nvSpPr>
        <p:spPr>
          <a:xfrm>
            <a:off x="3141798" y="1671752"/>
            <a:ext cx="2499662" cy="2646760"/>
          </a:xfrm>
          <a:prstGeom prst="rect">
            <a:avLst/>
          </a:prstGeom>
          <a:noFill/>
          <a:ln>
            <a:noFill/>
          </a:ln>
        </p:spPr>
        <p:txBody>
          <a:bodyPr anchorCtr="0" anchor="t" bIns="34275" lIns="68550" spcFirstLastPara="1" rIns="68550" wrap="square" tIns="34275">
            <a:noAutofit/>
          </a:bodyPr>
          <a:lstStyle/>
          <a:p>
            <a:pPr indent="0" lvl="0" marL="0" marR="0" rtl="0" algn="l">
              <a:spcBef>
                <a:spcPts val="0"/>
              </a:spcBef>
              <a:spcAft>
                <a:spcPts val="0"/>
              </a:spcAft>
              <a:buClr>
                <a:schemeClr val="dk1"/>
              </a:buClr>
              <a:buSzPts val="1350"/>
              <a:buFont typeface="Arial"/>
              <a:buNone/>
            </a:pPr>
            <a:r>
              <a:t/>
            </a:r>
            <a:endParaRPr sz="1350">
              <a:solidFill>
                <a:srgbClr val="3F3F3F"/>
              </a:solidFill>
              <a:latin typeface="Libre Franklin Medium"/>
              <a:ea typeface="Libre Franklin Medium"/>
              <a:cs typeface="Libre Franklin Medium"/>
              <a:sym typeface="Libre Franklin Medium"/>
            </a:endParaRPr>
          </a:p>
        </p:txBody>
      </p:sp>
      <p:sp>
        <p:nvSpPr>
          <p:cNvPr id="951" name="Google Shape;951;p40"/>
          <p:cNvSpPr/>
          <p:nvPr/>
        </p:nvSpPr>
        <p:spPr>
          <a:xfrm>
            <a:off x="5880964" y="2095615"/>
            <a:ext cx="1404321" cy="646331"/>
          </a:xfrm>
          <a:prstGeom prst="rect">
            <a:avLst/>
          </a:prstGeom>
          <a:noFill/>
          <a:ln cap="flat" cmpd="sng" w="9525">
            <a:solidFill>
              <a:srgbClr val="D8D8D8"/>
            </a:solidFill>
            <a:prstDash val="dash"/>
            <a:bevel/>
            <a:headEnd len="sm" w="sm" type="none"/>
            <a:tailEnd len="sm" w="sm" type="none"/>
          </a:ln>
        </p:spPr>
        <p:txBody>
          <a:bodyPr anchorCtr="0" anchor="t" bIns="45700" lIns="91425" spcFirstLastPara="1" rIns="91425" wrap="square" tIns="45700">
            <a:noAutofit/>
          </a:bodyPr>
          <a:lstStyle/>
          <a:p>
            <a:pPr indent="0" lvl="0" marL="0" marR="0" rtl="0" algn="just">
              <a:spcBef>
                <a:spcPts val="0"/>
              </a:spcBef>
              <a:spcAft>
                <a:spcPts val="0"/>
              </a:spcAft>
              <a:buClr>
                <a:srgbClr val="3F3F3F"/>
              </a:buClr>
              <a:buSzPts val="900"/>
              <a:buFont typeface="Arial"/>
              <a:buNone/>
            </a:pPr>
            <a:r>
              <a:rPr lang="tr-TR" sz="900">
                <a:solidFill>
                  <a:srgbClr val="3F3F3F"/>
                </a:solidFill>
                <a:latin typeface="Libre Franklin Medium"/>
                <a:ea typeface="Libre Franklin Medium"/>
                <a:cs typeface="Libre Franklin Medium"/>
                <a:sym typeface="Libre Franklin Medium"/>
              </a:rPr>
              <a:t>A large income is the best recipe for happiness I ever heard of.</a:t>
            </a:r>
            <a:endParaRPr sz="900">
              <a:solidFill>
                <a:srgbClr val="3F3F3F"/>
              </a:solidFill>
              <a:latin typeface="Libre Franklin Medium"/>
              <a:ea typeface="Libre Franklin Medium"/>
              <a:cs typeface="Libre Franklin Medium"/>
              <a:sym typeface="Libre Franklin Medium"/>
            </a:endParaRPr>
          </a:p>
        </p:txBody>
      </p:sp>
      <p:sp>
        <p:nvSpPr>
          <p:cNvPr id="952" name="Google Shape;952;p40"/>
          <p:cNvSpPr/>
          <p:nvPr/>
        </p:nvSpPr>
        <p:spPr>
          <a:xfrm>
            <a:off x="4737198" y="1239555"/>
            <a:ext cx="1612500" cy="369332"/>
          </a:xfrm>
          <a:prstGeom prst="rect">
            <a:avLst/>
          </a:prstGeom>
          <a:noFill/>
          <a:ln cap="flat" cmpd="sng" w="9525">
            <a:solidFill>
              <a:srgbClr val="D8D8D8"/>
            </a:solidFill>
            <a:prstDash val="dash"/>
            <a:bevel/>
            <a:headEnd len="sm" w="sm" type="none"/>
            <a:tailEnd len="sm" w="sm" type="none"/>
          </a:ln>
        </p:spPr>
        <p:txBody>
          <a:bodyPr anchorCtr="0" anchor="t" bIns="45700" lIns="91425" spcFirstLastPara="1" rIns="91425" wrap="square" tIns="45700">
            <a:noAutofit/>
          </a:bodyPr>
          <a:lstStyle/>
          <a:p>
            <a:pPr indent="0" lvl="0" marL="0" marR="0" rtl="0" algn="just">
              <a:spcBef>
                <a:spcPts val="0"/>
              </a:spcBef>
              <a:spcAft>
                <a:spcPts val="0"/>
              </a:spcAft>
              <a:buClr>
                <a:srgbClr val="3F3F3F"/>
              </a:buClr>
              <a:buSzPts val="900"/>
              <a:buFont typeface="Arial"/>
              <a:buNone/>
            </a:pPr>
            <a:r>
              <a:rPr lang="tr-TR" sz="900">
                <a:solidFill>
                  <a:srgbClr val="3F3F3F"/>
                </a:solidFill>
                <a:latin typeface="Libre Franklin Medium"/>
                <a:ea typeface="Libre Franklin Medium"/>
                <a:cs typeface="Libre Franklin Medium"/>
                <a:sym typeface="Libre Franklin Medium"/>
              </a:rPr>
              <a:t>Genius hath electric power which earth can never tame.</a:t>
            </a:r>
            <a:endParaRPr sz="900">
              <a:solidFill>
                <a:srgbClr val="3F3F3F"/>
              </a:solidFill>
              <a:latin typeface="Libre Franklin Medium"/>
              <a:ea typeface="Libre Franklin Medium"/>
              <a:cs typeface="Libre Franklin Medium"/>
              <a:sym typeface="Libre Franklin Medium"/>
            </a:endParaRPr>
          </a:p>
        </p:txBody>
      </p:sp>
      <p:sp>
        <p:nvSpPr>
          <p:cNvPr id="953" name="Google Shape;953;p40"/>
          <p:cNvSpPr/>
          <p:nvPr/>
        </p:nvSpPr>
        <p:spPr>
          <a:xfrm>
            <a:off x="5881118" y="3507696"/>
            <a:ext cx="1404167" cy="507831"/>
          </a:xfrm>
          <a:prstGeom prst="rect">
            <a:avLst/>
          </a:prstGeom>
          <a:noFill/>
          <a:ln cap="flat" cmpd="sng" w="9525">
            <a:solidFill>
              <a:srgbClr val="D8D8D8"/>
            </a:solidFill>
            <a:prstDash val="dash"/>
            <a:bevel/>
            <a:headEnd len="sm" w="sm" type="none"/>
            <a:tailEnd len="sm" w="sm" type="none"/>
          </a:ln>
        </p:spPr>
        <p:txBody>
          <a:bodyPr anchorCtr="0" anchor="t" bIns="45700" lIns="91425" spcFirstLastPara="1" rIns="91425" wrap="square" tIns="45700">
            <a:noAutofit/>
          </a:bodyPr>
          <a:lstStyle/>
          <a:p>
            <a:pPr indent="0" lvl="0" marL="0" marR="0" rtl="0" algn="just">
              <a:spcBef>
                <a:spcPts val="0"/>
              </a:spcBef>
              <a:spcAft>
                <a:spcPts val="0"/>
              </a:spcAft>
              <a:buClr>
                <a:srgbClr val="3F3F3F"/>
              </a:buClr>
              <a:buSzPts val="900"/>
              <a:buFont typeface="Arial"/>
              <a:buNone/>
            </a:pPr>
            <a:r>
              <a:rPr lang="tr-TR" sz="900">
                <a:solidFill>
                  <a:srgbClr val="3F3F3F"/>
                </a:solidFill>
                <a:latin typeface="Libre Franklin Medium"/>
                <a:ea typeface="Libre Franklin Medium"/>
                <a:cs typeface="Libre Franklin Medium"/>
                <a:sym typeface="Libre Franklin Medium"/>
              </a:rPr>
              <a:t>I feel very strongly that change is good because it stirs up the system.</a:t>
            </a:r>
            <a:endParaRPr sz="900">
              <a:solidFill>
                <a:srgbClr val="3F3F3F"/>
              </a:solidFill>
              <a:latin typeface="Libre Franklin Medium"/>
              <a:ea typeface="Libre Franklin Medium"/>
              <a:cs typeface="Libre Franklin Medium"/>
              <a:sym typeface="Libre Franklin Medium"/>
            </a:endParaRPr>
          </a:p>
        </p:txBody>
      </p:sp>
      <p:sp>
        <p:nvSpPr>
          <p:cNvPr id="954" name="Google Shape;954;p40"/>
          <p:cNvSpPr/>
          <p:nvPr/>
        </p:nvSpPr>
        <p:spPr>
          <a:xfrm>
            <a:off x="3784568" y="4492728"/>
            <a:ext cx="1656919" cy="507831"/>
          </a:xfrm>
          <a:prstGeom prst="rect">
            <a:avLst/>
          </a:prstGeom>
          <a:noFill/>
          <a:ln cap="flat" cmpd="sng" w="9525">
            <a:solidFill>
              <a:srgbClr val="D8D8D8"/>
            </a:solidFill>
            <a:prstDash val="dash"/>
            <a:bevel/>
            <a:headEnd len="sm" w="sm" type="none"/>
            <a:tailEnd len="sm" w="sm" type="none"/>
          </a:ln>
        </p:spPr>
        <p:txBody>
          <a:bodyPr anchorCtr="0" anchor="t" bIns="45700" lIns="91425" spcFirstLastPara="1" rIns="91425" wrap="square" tIns="45700">
            <a:noAutofit/>
          </a:bodyPr>
          <a:lstStyle/>
          <a:p>
            <a:pPr indent="0" lvl="0" marL="0" marR="0" rtl="0" algn="just">
              <a:spcBef>
                <a:spcPts val="0"/>
              </a:spcBef>
              <a:spcAft>
                <a:spcPts val="0"/>
              </a:spcAft>
              <a:buClr>
                <a:srgbClr val="3F3F3F"/>
              </a:buClr>
              <a:buSzPts val="900"/>
              <a:buFont typeface="Arial"/>
              <a:buNone/>
            </a:pPr>
            <a:r>
              <a:rPr lang="tr-TR" sz="900">
                <a:solidFill>
                  <a:srgbClr val="3F3F3F"/>
                </a:solidFill>
                <a:latin typeface="Libre Franklin Medium"/>
                <a:ea typeface="Libre Franklin Medium"/>
                <a:cs typeface="Libre Franklin Medium"/>
                <a:sym typeface="Libre Franklin Medium"/>
              </a:rPr>
              <a:t>A large income is the best recipe for happiness I ever heard of.</a:t>
            </a:r>
            <a:endParaRPr sz="900">
              <a:solidFill>
                <a:srgbClr val="3F3F3F"/>
              </a:solidFill>
              <a:latin typeface="Libre Franklin Medium"/>
              <a:ea typeface="Libre Franklin Medium"/>
              <a:cs typeface="Libre Franklin Medium"/>
              <a:sym typeface="Libre Franklin Medium"/>
            </a:endParaRPr>
          </a:p>
        </p:txBody>
      </p:sp>
      <p:sp>
        <p:nvSpPr>
          <p:cNvPr id="955" name="Google Shape;955;p40"/>
          <p:cNvSpPr/>
          <p:nvPr/>
        </p:nvSpPr>
        <p:spPr>
          <a:xfrm>
            <a:off x="1669379" y="3406493"/>
            <a:ext cx="1242523" cy="507831"/>
          </a:xfrm>
          <a:prstGeom prst="rect">
            <a:avLst/>
          </a:prstGeom>
          <a:noFill/>
          <a:ln cap="flat" cmpd="sng" w="9525">
            <a:solidFill>
              <a:srgbClr val="D8D8D8"/>
            </a:solidFill>
            <a:prstDash val="dash"/>
            <a:bevel/>
            <a:headEnd len="sm" w="sm" type="none"/>
            <a:tailEnd len="sm" w="sm" type="none"/>
          </a:ln>
        </p:spPr>
        <p:txBody>
          <a:bodyPr anchorCtr="0" anchor="t" bIns="45700" lIns="91425" spcFirstLastPara="1" rIns="91425" wrap="square" tIns="45700">
            <a:noAutofit/>
          </a:bodyPr>
          <a:lstStyle/>
          <a:p>
            <a:pPr indent="0" lvl="0" marL="0" marR="0" rtl="0" algn="just">
              <a:spcBef>
                <a:spcPts val="0"/>
              </a:spcBef>
              <a:spcAft>
                <a:spcPts val="0"/>
              </a:spcAft>
              <a:buClr>
                <a:srgbClr val="3F3F3F"/>
              </a:buClr>
              <a:buSzPts val="900"/>
              <a:buFont typeface="Arial"/>
              <a:buNone/>
            </a:pPr>
            <a:r>
              <a:rPr lang="tr-TR" sz="900">
                <a:solidFill>
                  <a:srgbClr val="3F3F3F"/>
                </a:solidFill>
                <a:latin typeface="Libre Franklin Medium"/>
                <a:ea typeface="Libre Franklin Medium"/>
                <a:cs typeface="Libre Franklin Medium"/>
                <a:sym typeface="Libre Franklin Medium"/>
              </a:rPr>
              <a:t>Genius hath electric power which earth can never tame.</a:t>
            </a:r>
            <a:endParaRPr sz="900">
              <a:solidFill>
                <a:srgbClr val="3F3F3F"/>
              </a:solidFill>
              <a:latin typeface="Libre Franklin Medium"/>
              <a:ea typeface="Libre Franklin Medium"/>
              <a:cs typeface="Libre Franklin Medium"/>
              <a:sym typeface="Libre Franklin Medium"/>
            </a:endParaRPr>
          </a:p>
        </p:txBody>
      </p:sp>
      <p:sp>
        <p:nvSpPr>
          <p:cNvPr id="956" name="Google Shape;956;p40"/>
          <p:cNvSpPr/>
          <p:nvPr/>
        </p:nvSpPr>
        <p:spPr>
          <a:xfrm>
            <a:off x="1669379" y="2008699"/>
            <a:ext cx="1404335" cy="507831"/>
          </a:xfrm>
          <a:prstGeom prst="rect">
            <a:avLst/>
          </a:prstGeom>
          <a:noFill/>
          <a:ln cap="flat" cmpd="sng" w="9525">
            <a:solidFill>
              <a:srgbClr val="D8D8D8"/>
            </a:solidFill>
            <a:prstDash val="dash"/>
            <a:bevel/>
            <a:headEnd len="sm" w="sm" type="none"/>
            <a:tailEnd len="sm" w="sm" type="none"/>
          </a:ln>
        </p:spPr>
        <p:txBody>
          <a:bodyPr anchorCtr="0" anchor="t" bIns="45700" lIns="91425" spcFirstLastPara="1" rIns="91425" wrap="square" tIns="45700">
            <a:noAutofit/>
          </a:bodyPr>
          <a:lstStyle/>
          <a:p>
            <a:pPr indent="0" lvl="0" marL="0" marR="0" rtl="0" algn="just">
              <a:spcBef>
                <a:spcPts val="0"/>
              </a:spcBef>
              <a:spcAft>
                <a:spcPts val="0"/>
              </a:spcAft>
              <a:buClr>
                <a:srgbClr val="3F3F3F"/>
              </a:buClr>
              <a:buSzPts val="900"/>
              <a:buFont typeface="Arial"/>
              <a:buNone/>
            </a:pPr>
            <a:r>
              <a:rPr lang="tr-TR" sz="900">
                <a:solidFill>
                  <a:srgbClr val="3F3F3F"/>
                </a:solidFill>
                <a:latin typeface="Libre Franklin Medium"/>
                <a:ea typeface="Libre Franklin Medium"/>
                <a:cs typeface="Libre Franklin Medium"/>
                <a:sym typeface="Libre Franklin Medium"/>
              </a:rPr>
              <a:t>I feel very strongly that change is good because it stirs up the system.</a:t>
            </a:r>
            <a:endParaRPr sz="900">
              <a:solidFill>
                <a:srgbClr val="3F3F3F"/>
              </a:solidFill>
              <a:latin typeface="Libre Franklin Medium"/>
              <a:ea typeface="Libre Franklin Medium"/>
              <a:cs typeface="Libre Franklin Medium"/>
              <a:sym typeface="Libre Franklin Medium"/>
            </a:endParaRPr>
          </a:p>
        </p:txBody>
      </p:sp>
      <p:grpSp>
        <p:nvGrpSpPr>
          <p:cNvPr id="957" name="Google Shape;957;p40"/>
          <p:cNvGrpSpPr/>
          <p:nvPr/>
        </p:nvGrpSpPr>
        <p:grpSpPr>
          <a:xfrm>
            <a:off x="3973828" y="1674134"/>
            <a:ext cx="834411" cy="1273969"/>
            <a:chOff x="4089942" y="1209676"/>
            <a:chExt cx="834411" cy="1273969"/>
          </a:xfrm>
        </p:grpSpPr>
        <p:sp>
          <p:nvSpPr>
            <p:cNvPr id="958" name="Google Shape;958;p40"/>
            <p:cNvSpPr/>
            <p:nvPr/>
          </p:nvSpPr>
          <p:spPr>
            <a:xfrm>
              <a:off x="4089942" y="1209676"/>
              <a:ext cx="834411" cy="1273969"/>
            </a:xfrm>
            <a:custGeom>
              <a:rect b="b" l="l" r="r" t="t"/>
              <a:pathLst>
                <a:path extrusionOk="0" h="52" w="34">
                  <a:moveTo>
                    <a:pt x="34" y="18"/>
                  </a:moveTo>
                  <a:cubicBezTo>
                    <a:pt x="34" y="8"/>
                    <a:pt x="27" y="1"/>
                    <a:pt x="17" y="1"/>
                  </a:cubicBezTo>
                  <a:cubicBezTo>
                    <a:pt x="8" y="0"/>
                    <a:pt x="0" y="8"/>
                    <a:pt x="0" y="18"/>
                  </a:cubicBezTo>
                  <a:cubicBezTo>
                    <a:pt x="0" y="21"/>
                    <a:pt x="1" y="24"/>
                    <a:pt x="2" y="26"/>
                  </a:cubicBezTo>
                  <a:cubicBezTo>
                    <a:pt x="2" y="26"/>
                    <a:pt x="2" y="26"/>
                    <a:pt x="2" y="26"/>
                  </a:cubicBezTo>
                  <a:cubicBezTo>
                    <a:pt x="17" y="52"/>
                    <a:pt x="17" y="52"/>
                    <a:pt x="17" y="52"/>
                  </a:cubicBezTo>
                  <a:cubicBezTo>
                    <a:pt x="32" y="26"/>
                    <a:pt x="32" y="26"/>
                    <a:pt x="32" y="26"/>
                  </a:cubicBezTo>
                  <a:cubicBezTo>
                    <a:pt x="32" y="26"/>
                    <a:pt x="32" y="26"/>
                    <a:pt x="32" y="26"/>
                  </a:cubicBezTo>
                  <a:cubicBezTo>
                    <a:pt x="33" y="24"/>
                    <a:pt x="34" y="21"/>
                    <a:pt x="34" y="18"/>
                  </a:cubicBezTo>
                  <a:close/>
                  <a:moveTo>
                    <a:pt x="17" y="32"/>
                  </a:moveTo>
                  <a:cubicBezTo>
                    <a:pt x="9" y="32"/>
                    <a:pt x="3" y="26"/>
                    <a:pt x="3" y="18"/>
                  </a:cubicBezTo>
                  <a:cubicBezTo>
                    <a:pt x="3" y="10"/>
                    <a:pt x="9" y="3"/>
                    <a:pt x="17" y="3"/>
                  </a:cubicBezTo>
                  <a:cubicBezTo>
                    <a:pt x="25" y="3"/>
                    <a:pt x="31" y="10"/>
                    <a:pt x="31" y="18"/>
                  </a:cubicBezTo>
                  <a:cubicBezTo>
                    <a:pt x="31" y="26"/>
                    <a:pt x="25" y="32"/>
                    <a:pt x="17" y="32"/>
                  </a:cubicBezTo>
                  <a:close/>
                </a:path>
              </a:pathLst>
            </a:custGeom>
            <a:solidFill>
              <a:schemeClr val="accent2"/>
            </a:solidFill>
            <a:ln>
              <a:noFill/>
            </a:ln>
          </p:spPr>
          <p:txBody>
            <a:bodyPr anchorCtr="0" anchor="t" bIns="45700" lIns="91425" spcFirstLastPara="1" rIns="91425" wrap="square" tIns="45700">
              <a:noAutofit/>
            </a:bodyPr>
            <a:lstStyle/>
            <a:p>
              <a:pPr indent="0" lvl="0" marL="0" marR="0" rtl="0" algn="l">
                <a:spcBef>
                  <a:spcPts val="0"/>
                </a:spcBef>
                <a:spcAft>
                  <a:spcPts val="0"/>
                </a:spcAft>
                <a:buClr>
                  <a:schemeClr val="dk1"/>
                </a:buClr>
                <a:buSzPts val="1350"/>
                <a:buFont typeface="Arial"/>
                <a:buNone/>
              </a:pPr>
              <a:r>
                <a:t/>
              </a:r>
              <a:endParaRPr sz="1350">
                <a:solidFill>
                  <a:srgbClr val="3F3F3F"/>
                </a:solidFill>
                <a:latin typeface="Libre Franklin Medium"/>
                <a:ea typeface="Libre Franklin Medium"/>
                <a:cs typeface="Libre Franklin Medium"/>
                <a:sym typeface="Libre Franklin Medium"/>
              </a:endParaRPr>
            </a:p>
          </p:txBody>
        </p:sp>
        <p:sp>
          <p:nvSpPr>
            <p:cNvPr id="959" name="Google Shape;959;p40"/>
            <p:cNvSpPr/>
            <p:nvPr/>
          </p:nvSpPr>
          <p:spPr>
            <a:xfrm>
              <a:off x="4292040" y="1352238"/>
              <a:ext cx="382349" cy="30008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Clr>
                  <a:srgbClr val="3F3F3F"/>
                </a:buClr>
                <a:buSzPts val="1350"/>
                <a:buFont typeface="Arial"/>
                <a:buNone/>
              </a:pPr>
              <a:r>
                <a:rPr lang="tr-TR" sz="1350">
                  <a:solidFill>
                    <a:srgbClr val="3F3F3F"/>
                  </a:solidFill>
                  <a:latin typeface="Libre Franklin Medium"/>
                  <a:ea typeface="Libre Franklin Medium"/>
                  <a:cs typeface="Libre Franklin Medium"/>
                  <a:sym typeface="Libre Franklin Medium"/>
                </a:rPr>
                <a:t>01</a:t>
              </a:r>
              <a:endParaRPr sz="1350">
                <a:solidFill>
                  <a:srgbClr val="3F3F3F"/>
                </a:solidFill>
                <a:latin typeface="Libre Franklin Medium"/>
                <a:ea typeface="Libre Franklin Medium"/>
                <a:cs typeface="Libre Franklin Medium"/>
                <a:sym typeface="Libre Franklin Medium"/>
              </a:endParaRPr>
            </a:p>
          </p:txBody>
        </p:sp>
        <p:sp>
          <p:nvSpPr>
            <p:cNvPr id="960" name="Google Shape;960;p40"/>
            <p:cNvSpPr/>
            <p:nvPr/>
          </p:nvSpPr>
          <p:spPr>
            <a:xfrm>
              <a:off x="4169945" y="1653124"/>
              <a:ext cx="693448" cy="246221"/>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Clr>
                  <a:srgbClr val="3F3F3F"/>
                </a:buClr>
                <a:buSzPts val="1000"/>
                <a:buFont typeface="Arial"/>
                <a:buNone/>
              </a:pPr>
              <a:r>
                <a:rPr b="1" lang="tr-TR" sz="1000">
                  <a:solidFill>
                    <a:srgbClr val="3F3F3F"/>
                  </a:solidFill>
                  <a:latin typeface="Libre Franklin Medium"/>
                  <a:ea typeface="Libre Franklin Medium"/>
                  <a:cs typeface="Libre Franklin Medium"/>
                  <a:sym typeface="Libre Franklin Medium"/>
                </a:rPr>
                <a:t>Accept</a:t>
              </a:r>
              <a:endParaRPr b="1" sz="1000">
                <a:solidFill>
                  <a:srgbClr val="3F3F3F"/>
                </a:solidFill>
                <a:latin typeface="Libre Franklin Medium"/>
                <a:ea typeface="Libre Franklin Medium"/>
                <a:cs typeface="Libre Franklin Medium"/>
                <a:sym typeface="Libre Franklin Medium"/>
              </a:endParaRPr>
            </a:p>
          </p:txBody>
        </p:sp>
      </p:grpSp>
      <p:grpSp>
        <p:nvGrpSpPr>
          <p:cNvPr id="961" name="Google Shape;961;p40"/>
          <p:cNvGrpSpPr/>
          <p:nvPr/>
        </p:nvGrpSpPr>
        <p:grpSpPr>
          <a:xfrm>
            <a:off x="3973828" y="3070737"/>
            <a:ext cx="834411" cy="1273969"/>
            <a:chOff x="4089942" y="2606279"/>
            <a:chExt cx="834411" cy="1273969"/>
          </a:xfrm>
        </p:grpSpPr>
        <p:sp>
          <p:nvSpPr>
            <p:cNvPr id="962" name="Google Shape;962;p40"/>
            <p:cNvSpPr/>
            <p:nvPr/>
          </p:nvSpPr>
          <p:spPr>
            <a:xfrm>
              <a:off x="4089942" y="2606279"/>
              <a:ext cx="834411" cy="1273969"/>
            </a:xfrm>
            <a:custGeom>
              <a:rect b="b" l="l" r="r" t="t"/>
              <a:pathLst>
                <a:path extrusionOk="0" h="52" w="34">
                  <a:moveTo>
                    <a:pt x="0" y="35"/>
                  </a:moveTo>
                  <a:cubicBezTo>
                    <a:pt x="0" y="44"/>
                    <a:pt x="8" y="52"/>
                    <a:pt x="17" y="52"/>
                  </a:cubicBezTo>
                  <a:cubicBezTo>
                    <a:pt x="27" y="52"/>
                    <a:pt x="34" y="44"/>
                    <a:pt x="34" y="35"/>
                  </a:cubicBezTo>
                  <a:cubicBezTo>
                    <a:pt x="34" y="32"/>
                    <a:pt x="34" y="29"/>
                    <a:pt x="32" y="26"/>
                  </a:cubicBezTo>
                  <a:cubicBezTo>
                    <a:pt x="32" y="26"/>
                    <a:pt x="32" y="26"/>
                    <a:pt x="32" y="26"/>
                  </a:cubicBezTo>
                  <a:cubicBezTo>
                    <a:pt x="17" y="0"/>
                    <a:pt x="17" y="0"/>
                    <a:pt x="17" y="0"/>
                  </a:cubicBezTo>
                  <a:cubicBezTo>
                    <a:pt x="2" y="26"/>
                    <a:pt x="2" y="26"/>
                    <a:pt x="2" y="26"/>
                  </a:cubicBezTo>
                  <a:cubicBezTo>
                    <a:pt x="2" y="26"/>
                    <a:pt x="2" y="26"/>
                    <a:pt x="2" y="26"/>
                  </a:cubicBezTo>
                  <a:cubicBezTo>
                    <a:pt x="1" y="29"/>
                    <a:pt x="0" y="32"/>
                    <a:pt x="0" y="35"/>
                  </a:cubicBezTo>
                  <a:close/>
                  <a:moveTo>
                    <a:pt x="17" y="21"/>
                  </a:moveTo>
                  <a:cubicBezTo>
                    <a:pt x="25" y="21"/>
                    <a:pt x="31" y="27"/>
                    <a:pt x="31" y="35"/>
                  </a:cubicBezTo>
                  <a:cubicBezTo>
                    <a:pt x="31" y="43"/>
                    <a:pt x="25" y="49"/>
                    <a:pt x="17" y="49"/>
                  </a:cubicBezTo>
                  <a:cubicBezTo>
                    <a:pt x="9" y="49"/>
                    <a:pt x="3" y="43"/>
                    <a:pt x="3" y="35"/>
                  </a:cubicBezTo>
                  <a:cubicBezTo>
                    <a:pt x="3" y="27"/>
                    <a:pt x="9" y="21"/>
                    <a:pt x="17" y="21"/>
                  </a:cubicBezTo>
                  <a:close/>
                </a:path>
              </a:pathLst>
            </a:custGeom>
            <a:solidFill>
              <a:srgbClr val="DB782B"/>
            </a:solidFill>
            <a:ln>
              <a:noFill/>
            </a:ln>
          </p:spPr>
          <p:txBody>
            <a:bodyPr anchorCtr="0" anchor="t" bIns="45700" lIns="91425" spcFirstLastPara="1" rIns="91425" wrap="square" tIns="45700">
              <a:noAutofit/>
            </a:bodyPr>
            <a:lstStyle/>
            <a:p>
              <a:pPr indent="0" lvl="0" marL="0" marR="0" rtl="0" algn="l">
                <a:spcBef>
                  <a:spcPts val="0"/>
                </a:spcBef>
                <a:spcAft>
                  <a:spcPts val="0"/>
                </a:spcAft>
                <a:buClr>
                  <a:schemeClr val="dk1"/>
                </a:buClr>
                <a:buSzPts val="1350"/>
                <a:buFont typeface="Arial"/>
                <a:buNone/>
              </a:pPr>
              <a:r>
                <a:t/>
              </a:r>
              <a:endParaRPr sz="1350">
                <a:solidFill>
                  <a:srgbClr val="3F3F3F"/>
                </a:solidFill>
                <a:latin typeface="Libre Franklin Medium"/>
                <a:ea typeface="Libre Franklin Medium"/>
                <a:cs typeface="Libre Franklin Medium"/>
                <a:sym typeface="Libre Franklin Medium"/>
              </a:endParaRPr>
            </a:p>
          </p:txBody>
        </p:sp>
        <p:sp>
          <p:nvSpPr>
            <p:cNvPr id="963" name="Google Shape;963;p40"/>
            <p:cNvSpPr/>
            <p:nvPr/>
          </p:nvSpPr>
          <p:spPr>
            <a:xfrm>
              <a:off x="4324198" y="3147635"/>
              <a:ext cx="386644" cy="30008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Clr>
                  <a:srgbClr val="3F3F3F"/>
                </a:buClr>
                <a:buSzPts val="1350"/>
                <a:buFont typeface="Arial"/>
                <a:buNone/>
              </a:pPr>
              <a:r>
                <a:rPr lang="tr-TR" sz="1350">
                  <a:solidFill>
                    <a:srgbClr val="3F3F3F"/>
                  </a:solidFill>
                  <a:latin typeface="Libre Franklin Medium"/>
                  <a:ea typeface="Libre Franklin Medium"/>
                  <a:cs typeface="Libre Franklin Medium"/>
                  <a:sym typeface="Libre Franklin Medium"/>
                </a:rPr>
                <a:t>04</a:t>
              </a:r>
              <a:endParaRPr sz="1350">
                <a:solidFill>
                  <a:srgbClr val="3F3F3F"/>
                </a:solidFill>
                <a:latin typeface="Libre Franklin Medium"/>
                <a:ea typeface="Libre Franklin Medium"/>
                <a:cs typeface="Libre Franklin Medium"/>
                <a:sym typeface="Libre Franklin Medium"/>
              </a:endParaRPr>
            </a:p>
          </p:txBody>
        </p:sp>
        <p:sp>
          <p:nvSpPr>
            <p:cNvPr id="964" name="Google Shape;964;p40"/>
            <p:cNvSpPr/>
            <p:nvPr/>
          </p:nvSpPr>
          <p:spPr>
            <a:xfrm>
              <a:off x="4170669" y="3456863"/>
              <a:ext cx="693448" cy="246221"/>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Clr>
                  <a:srgbClr val="3F3F3F"/>
                </a:buClr>
                <a:buSzPts val="1000"/>
                <a:buFont typeface="Arial"/>
                <a:buNone/>
              </a:pPr>
              <a:r>
                <a:rPr b="1" lang="tr-TR" sz="1000">
                  <a:solidFill>
                    <a:srgbClr val="3F3F3F"/>
                  </a:solidFill>
                  <a:latin typeface="Libre Franklin Medium"/>
                  <a:ea typeface="Libre Franklin Medium"/>
                  <a:cs typeface="Libre Franklin Medium"/>
                  <a:sym typeface="Libre Franklin Medium"/>
                </a:rPr>
                <a:t>Share</a:t>
              </a:r>
              <a:endParaRPr b="1" sz="1000">
                <a:solidFill>
                  <a:srgbClr val="3F3F3F"/>
                </a:solidFill>
                <a:latin typeface="Libre Franklin Medium"/>
                <a:ea typeface="Libre Franklin Medium"/>
                <a:cs typeface="Libre Franklin Medium"/>
                <a:sym typeface="Libre Franklin Medium"/>
              </a:endParaRPr>
            </a:p>
          </p:txBody>
        </p:sp>
      </p:grpSp>
      <p:grpSp>
        <p:nvGrpSpPr>
          <p:cNvPr id="965" name="Google Shape;965;p40"/>
          <p:cNvGrpSpPr/>
          <p:nvPr/>
        </p:nvGrpSpPr>
        <p:grpSpPr>
          <a:xfrm>
            <a:off x="3115611" y="2088470"/>
            <a:ext cx="1226024" cy="907257"/>
            <a:chOff x="3231725" y="1624012"/>
            <a:chExt cx="1226024" cy="907257"/>
          </a:xfrm>
        </p:grpSpPr>
        <p:sp>
          <p:nvSpPr>
            <p:cNvPr id="966" name="Google Shape;966;p40"/>
            <p:cNvSpPr/>
            <p:nvPr/>
          </p:nvSpPr>
          <p:spPr>
            <a:xfrm>
              <a:off x="3231725" y="1624012"/>
              <a:ext cx="1226024" cy="907257"/>
            </a:xfrm>
            <a:custGeom>
              <a:rect b="b" l="l" r="r" t="t"/>
              <a:pathLst>
                <a:path extrusionOk="0" h="37" w="50">
                  <a:moveTo>
                    <a:pt x="29" y="4"/>
                  </a:moveTo>
                  <a:cubicBezTo>
                    <a:pt x="20" y="0"/>
                    <a:pt x="10" y="2"/>
                    <a:pt x="5" y="11"/>
                  </a:cubicBezTo>
                  <a:cubicBezTo>
                    <a:pt x="0" y="19"/>
                    <a:pt x="3" y="29"/>
                    <a:pt x="11" y="34"/>
                  </a:cubicBezTo>
                  <a:cubicBezTo>
                    <a:pt x="14" y="36"/>
                    <a:pt x="17" y="37"/>
                    <a:pt x="20" y="37"/>
                  </a:cubicBezTo>
                  <a:cubicBezTo>
                    <a:pt x="20" y="37"/>
                    <a:pt x="20" y="37"/>
                    <a:pt x="20" y="37"/>
                  </a:cubicBezTo>
                  <a:cubicBezTo>
                    <a:pt x="50" y="37"/>
                    <a:pt x="50" y="37"/>
                    <a:pt x="50" y="37"/>
                  </a:cubicBezTo>
                  <a:cubicBezTo>
                    <a:pt x="35" y="11"/>
                    <a:pt x="35" y="11"/>
                    <a:pt x="35" y="11"/>
                  </a:cubicBezTo>
                  <a:cubicBezTo>
                    <a:pt x="35" y="11"/>
                    <a:pt x="35" y="11"/>
                    <a:pt x="35" y="11"/>
                  </a:cubicBezTo>
                  <a:cubicBezTo>
                    <a:pt x="34" y="8"/>
                    <a:pt x="31" y="6"/>
                    <a:pt x="29" y="4"/>
                  </a:cubicBezTo>
                  <a:close/>
                  <a:moveTo>
                    <a:pt x="32" y="26"/>
                  </a:moveTo>
                  <a:cubicBezTo>
                    <a:pt x="28" y="33"/>
                    <a:pt x="20" y="36"/>
                    <a:pt x="13" y="32"/>
                  </a:cubicBezTo>
                  <a:cubicBezTo>
                    <a:pt x="6" y="28"/>
                    <a:pt x="4" y="19"/>
                    <a:pt x="8" y="12"/>
                  </a:cubicBezTo>
                  <a:cubicBezTo>
                    <a:pt x="12" y="5"/>
                    <a:pt x="20" y="3"/>
                    <a:pt x="27" y="7"/>
                  </a:cubicBezTo>
                  <a:cubicBezTo>
                    <a:pt x="34" y="11"/>
                    <a:pt x="36" y="20"/>
                    <a:pt x="32" y="26"/>
                  </a:cubicBezTo>
                  <a:close/>
                </a:path>
              </a:pathLst>
            </a:custGeom>
            <a:solidFill>
              <a:schemeClr val="accent1"/>
            </a:solidFill>
            <a:ln>
              <a:noFill/>
            </a:ln>
          </p:spPr>
          <p:txBody>
            <a:bodyPr anchorCtr="0" anchor="t" bIns="45700" lIns="91425" spcFirstLastPara="1" rIns="91425" wrap="square" tIns="45700">
              <a:noAutofit/>
            </a:bodyPr>
            <a:lstStyle/>
            <a:p>
              <a:pPr indent="0" lvl="0" marL="0" marR="0" rtl="0" algn="l">
                <a:spcBef>
                  <a:spcPts val="0"/>
                </a:spcBef>
                <a:spcAft>
                  <a:spcPts val="0"/>
                </a:spcAft>
                <a:buClr>
                  <a:schemeClr val="dk1"/>
                </a:buClr>
                <a:buSzPts val="1350"/>
                <a:buFont typeface="Arial"/>
                <a:buNone/>
              </a:pPr>
              <a:r>
                <a:t/>
              </a:r>
              <a:endParaRPr sz="1350">
                <a:solidFill>
                  <a:srgbClr val="3F3F3F"/>
                </a:solidFill>
                <a:latin typeface="Libre Franklin Medium"/>
                <a:ea typeface="Libre Franklin Medium"/>
                <a:cs typeface="Libre Franklin Medium"/>
                <a:sym typeface="Libre Franklin Medium"/>
              </a:endParaRPr>
            </a:p>
          </p:txBody>
        </p:sp>
        <p:sp>
          <p:nvSpPr>
            <p:cNvPr id="967" name="Google Shape;967;p40"/>
            <p:cNvSpPr/>
            <p:nvPr/>
          </p:nvSpPr>
          <p:spPr>
            <a:xfrm>
              <a:off x="3482161" y="1742287"/>
              <a:ext cx="386644" cy="30008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Clr>
                  <a:srgbClr val="3F3F3F"/>
                </a:buClr>
                <a:buSzPts val="1350"/>
                <a:buFont typeface="Arial"/>
                <a:buNone/>
              </a:pPr>
              <a:r>
                <a:rPr lang="tr-TR" sz="1350">
                  <a:solidFill>
                    <a:srgbClr val="3F3F3F"/>
                  </a:solidFill>
                  <a:latin typeface="Libre Franklin Medium"/>
                  <a:ea typeface="Libre Franklin Medium"/>
                  <a:cs typeface="Libre Franklin Medium"/>
                  <a:sym typeface="Libre Franklin Medium"/>
                </a:rPr>
                <a:t>06</a:t>
              </a:r>
              <a:endParaRPr sz="1350">
                <a:solidFill>
                  <a:srgbClr val="3F3F3F"/>
                </a:solidFill>
                <a:latin typeface="Libre Franklin Medium"/>
                <a:ea typeface="Libre Franklin Medium"/>
                <a:cs typeface="Libre Franklin Medium"/>
                <a:sym typeface="Libre Franklin Medium"/>
              </a:endParaRPr>
            </a:p>
          </p:txBody>
        </p:sp>
        <p:sp>
          <p:nvSpPr>
            <p:cNvPr id="968" name="Google Shape;968;p40"/>
            <p:cNvSpPr/>
            <p:nvPr/>
          </p:nvSpPr>
          <p:spPr>
            <a:xfrm>
              <a:off x="3360790" y="2066323"/>
              <a:ext cx="693448" cy="246221"/>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Clr>
                  <a:srgbClr val="3F3F3F"/>
                </a:buClr>
                <a:buSzPts val="1000"/>
                <a:buFont typeface="Arial"/>
                <a:buNone/>
              </a:pPr>
              <a:r>
                <a:rPr b="1" lang="tr-TR" sz="1000">
                  <a:solidFill>
                    <a:srgbClr val="3F3F3F"/>
                  </a:solidFill>
                  <a:latin typeface="Libre Franklin Medium"/>
                  <a:ea typeface="Libre Franklin Medium"/>
                  <a:cs typeface="Libre Franklin Medium"/>
                  <a:sym typeface="Libre Franklin Medium"/>
                </a:rPr>
                <a:t>Lower</a:t>
              </a:r>
              <a:endParaRPr b="1" sz="1000">
                <a:solidFill>
                  <a:srgbClr val="3F3F3F"/>
                </a:solidFill>
                <a:latin typeface="Libre Franklin Medium"/>
                <a:ea typeface="Libre Franklin Medium"/>
                <a:cs typeface="Libre Franklin Medium"/>
                <a:sym typeface="Libre Franklin Medium"/>
              </a:endParaRPr>
            </a:p>
          </p:txBody>
        </p:sp>
      </p:grpSp>
      <p:grpSp>
        <p:nvGrpSpPr>
          <p:cNvPr id="969" name="Google Shape;969;p40"/>
          <p:cNvGrpSpPr/>
          <p:nvPr/>
        </p:nvGrpSpPr>
        <p:grpSpPr>
          <a:xfrm>
            <a:off x="4440432" y="3044542"/>
            <a:ext cx="1226024" cy="907257"/>
            <a:chOff x="4556546" y="2580084"/>
            <a:chExt cx="1226024" cy="907257"/>
          </a:xfrm>
        </p:grpSpPr>
        <p:sp>
          <p:nvSpPr>
            <p:cNvPr id="970" name="Google Shape;970;p40"/>
            <p:cNvSpPr/>
            <p:nvPr/>
          </p:nvSpPr>
          <p:spPr>
            <a:xfrm>
              <a:off x="4556546" y="2580084"/>
              <a:ext cx="1226024" cy="907257"/>
            </a:xfrm>
            <a:custGeom>
              <a:rect b="b" l="l" r="r" t="t"/>
              <a:pathLst>
                <a:path extrusionOk="0" h="37" w="50">
                  <a:moveTo>
                    <a:pt x="22" y="32"/>
                  </a:moveTo>
                  <a:cubicBezTo>
                    <a:pt x="30" y="37"/>
                    <a:pt x="40" y="34"/>
                    <a:pt x="45" y="26"/>
                  </a:cubicBezTo>
                  <a:cubicBezTo>
                    <a:pt x="50" y="18"/>
                    <a:pt x="47" y="7"/>
                    <a:pt x="39" y="2"/>
                  </a:cubicBezTo>
                  <a:cubicBezTo>
                    <a:pt x="36" y="1"/>
                    <a:pt x="33" y="0"/>
                    <a:pt x="30" y="0"/>
                  </a:cubicBezTo>
                  <a:cubicBezTo>
                    <a:pt x="30" y="0"/>
                    <a:pt x="30" y="0"/>
                    <a:pt x="30" y="0"/>
                  </a:cubicBezTo>
                  <a:cubicBezTo>
                    <a:pt x="0" y="0"/>
                    <a:pt x="0" y="0"/>
                    <a:pt x="0" y="0"/>
                  </a:cubicBezTo>
                  <a:cubicBezTo>
                    <a:pt x="15" y="26"/>
                    <a:pt x="15" y="26"/>
                    <a:pt x="15" y="26"/>
                  </a:cubicBezTo>
                  <a:cubicBezTo>
                    <a:pt x="15" y="26"/>
                    <a:pt x="15" y="26"/>
                    <a:pt x="15" y="26"/>
                  </a:cubicBezTo>
                  <a:cubicBezTo>
                    <a:pt x="17" y="28"/>
                    <a:pt x="19" y="31"/>
                    <a:pt x="22" y="32"/>
                  </a:cubicBezTo>
                  <a:close/>
                  <a:moveTo>
                    <a:pt x="18" y="10"/>
                  </a:moveTo>
                  <a:cubicBezTo>
                    <a:pt x="22" y="3"/>
                    <a:pt x="31" y="1"/>
                    <a:pt x="37" y="5"/>
                  </a:cubicBezTo>
                  <a:cubicBezTo>
                    <a:pt x="44" y="9"/>
                    <a:pt x="47" y="18"/>
                    <a:pt x="43" y="25"/>
                  </a:cubicBezTo>
                  <a:cubicBezTo>
                    <a:pt x="39" y="31"/>
                    <a:pt x="30" y="34"/>
                    <a:pt x="23" y="30"/>
                  </a:cubicBezTo>
                  <a:cubicBezTo>
                    <a:pt x="16" y="26"/>
                    <a:pt x="14" y="17"/>
                    <a:pt x="18" y="10"/>
                  </a:cubicBezTo>
                  <a:close/>
                </a:path>
              </a:pathLst>
            </a:custGeom>
            <a:solidFill>
              <a:schemeClr val="accent4"/>
            </a:solidFill>
            <a:ln>
              <a:noFill/>
            </a:ln>
          </p:spPr>
          <p:txBody>
            <a:bodyPr anchorCtr="0" anchor="t" bIns="45700" lIns="91425" spcFirstLastPara="1" rIns="91425" wrap="square" tIns="45700">
              <a:noAutofit/>
            </a:bodyPr>
            <a:lstStyle/>
            <a:p>
              <a:pPr indent="0" lvl="0" marL="0" marR="0" rtl="0" algn="l">
                <a:spcBef>
                  <a:spcPts val="0"/>
                </a:spcBef>
                <a:spcAft>
                  <a:spcPts val="0"/>
                </a:spcAft>
                <a:buClr>
                  <a:schemeClr val="dk1"/>
                </a:buClr>
                <a:buSzPts val="1350"/>
                <a:buFont typeface="Arial"/>
                <a:buNone/>
              </a:pPr>
              <a:r>
                <a:t/>
              </a:r>
              <a:endParaRPr sz="1350">
                <a:solidFill>
                  <a:srgbClr val="3F3F3F"/>
                </a:solidFill>
                <a:latin typeface="Libre Franklin Medium"/>
                <a:ea typeface="Libre Franklin Medium"/>
                <a:cs typeface="Libre Franklin Medium"/>
                <a:sym typeface="Libre Franklin Medium"/>
              </a:endParaRPr>
            </a:p>
          </p:txBody>
        </p:sp>
        <p:sp>
          <p:nvSpPr>
            <p:cNvPr id="971" name="Google Shape;971;p40"/>
            <p:cNvSpPr/>
            <p:nvPr/>
          </p:nvSpPr>
          <p:spPr>
            <a:xfrm>
              <a:off x="5080086" y="2714396"/>
              <a:ext cx="386644" cy="30008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Clr>
                  <a:srgbClr val="3F3F3F"/>
                </a:buClr>
                <a:buSzPts val="1350"/>
                <a:buFont typeface="Arial"/>
                <a:buNone/>
              </a:pPr>
              <a:r>
                <a:rPr lang="tr-TR" sz="1350">
                  <a:solidFill>
                    <a:srgbClr val="3F3F3F"/>
                  </a:solidFill>
                  <a:latin typeface="Libre Franklin Medium"/>
                  <a:ea typeface="Libre Franklin Medium"/>
                  <a:cs typeface="Libre Franklin Medium"/>
                  <a:sym typeface="Libre Franklin Medium"/>
                </a:rPr>
                <a:t>03</a:t>
              </a:r>
              <a:endParaRPr sz="1350">
                <a:solidFill>
                  <a:srgbClr val="3F3F3F"/>
                </a:solidFill>
                <a:latin typeface="Libre Franklin Medium"/>
                <a:ea typeface="Libre Franklin Medium"/>
                <a:cs typeface="Libre Franklin Medium"/>
                <a:sym typeface="Libre Franklin Medium"/>
              </a:endParaRPr>
            </a:p>
          </p:txBody>
        </p:sp>
        <p:sp>
          <p:nvSpPr>
            <p:cNvPr id="972" name="Google Shape;972;p40"/>
            <p:cNvSpPr/>
            <p:nvPr/>
          </p:nvSpPr>
          <p:spPr>
            <a:xfrm>
              <a:off x="4960245" y="2986783"/>
              <a:ext cx="693449" cy="246221"/>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Clr>
                  <a:srgbClr val="3F3F3F"/>
                </a:buClr>
                <a:buSzPts val="1000"/>
                <a:buFont typeface="Arial"/>
                <a:buNone/>
              </a:pPr>
              <a:r>
                <a:rPr b="1" lang="tr-TR" sz="1000">
                  <a:solidFill>
                    <a:srgbClr val="3F3F3F"/>
                  </a:solidFill>
                  <a:latin typeface="Libre Franklin Medium"/>
                  <a:ea typeface="Libre Franklin Medium"/>
                  <a:cs typeface="Libre Franklin Medium"/>
                  <a:sym typeface="Libre Franklin Medium"/>
                </a:rPr>
                <a:t>Skills</a:t>
              </a:r>
              <a:endParaRPr b="1" sz="1000">
                <a:solidFill>
                  <a:srgbClr val="3F3F3F"/>
                </a:solidFill>
                <a:latin typeface="Libre Franklin Medium"/>
                <a:ea typeface="Libre Franklin Medium"/>
                <a:cs typeface="Libre Franklin Medium"/>
                <a:sym typeface="Libre Franklin Medium"/>
              </a:endParaRPr>
            </a:p>
          </p:txBody>
        </p:sp>
      </p:grpSp>
      <p:grpSp>
        <p:nvGrpSpPr>
          <p:cNvPr id="973" name="Google Shape;973;p40"/>
          <p:cNvGrpSpPr/>
          <p:nvPr/>
        </p:nvGrpSpPr>
        <p:grpSpPr>
          <a:xfrm>
            <a:off x="4440432" y="2088470"/>
            <a:ext cx="1226024" cy="907257"/>
            <a:chOff x="4556546" y="1624012"/>
            <a:chExt cx="1226024" cy="907257"/>
          </a:xfrm>
        </p:grpSpPr>
        <p:sp>
          <p:nvSpPr>
            <p:cNvPr id="974" name="Google Shape;974;p40"/>
            <p:cNvSpPr/>
            <p:nvPr/>
          </p:nvSpPr>
          <p:spPr>
            <a:xfrm>
              <a:off x="4556546" y="1624012"/>
              <a:ext cx="1226024" cy="907257"/>
            </a:xfrm>
            <a:custGeom>
              <a:rect b="b" l="l" r="r" t="t"/>
              <a:pathLst>
                <a:path extrusionOk="0" h="37" w="50">
                  <a:moveTo>
                    <a:pt x="39" y="35"/>
                  </a:moveTo>
                  <a:cubicBezTo>
                    <a:pt x="47" y="30"/>
                    <a:pt x="50" y="20"/>
                    <a:pt x="46" y="11"/>
                  </a:cubicBezTo>
                  <a:cubicBezTo>
                    <a:pt x="41" y="3"/>
                    <a:pt x="30" y="0"/>
                    <a:pt x="22" y="5"/>
                  </a:cubicBezTo>
                  <a:cubicBezTo>
                    <a:pt x="19" y="6"/>
                    <a:pt x="17" y="8"/>
                    <a:pt x="16" y="11"/>
                  </a:cubicBezTo>
                  <a:cubicBezTo>
                    <a:pt x="16" y="11"/>
                    <a:pt x="16" y="11"/>
                    <a:pt x="16" y="11"/>
                  </a:cubicBezTo>
                  <a:cubicBezTo>
                    <a:pt x="0" y="37"/>
                    <a:pt x="0" y="37"/>
                    <a:pt x="0" y="37"/>
                  </a:cubicBezTo>
                  <a:cubicBezTo>
                    <a:pt x="30" y="37"/>
                    <a:pt x="30" y="37"/>
                    <a:pt x="30" y="37"/>
                  </a:cubicBezTo>
                  <a:cubicBezTo>
                    <a:pt x="30" y="37"/>
                    <a:pt x="30" y="37"/>
                    <a:pt x="30" y="37"/>
                  </a:cubicBezTo>
                  <a:cubicBezTo>
                    <a:pt x="33" y="37"/>
                    <a:pt x="36" y="36"/>
                    <a:pt x="39" y="35"/>
                  </a:cubicBezTo>
                  <a:close/>
                  <a:moveTo>
                    <a:pt x="18" y="27"/>
                  </a:moveTo>
                  <a:cubicBezTo>
                    <a:pt x="14" y="20"/>
                    <a:pt x="17" y="11"/>
                    <a:pt x="24" y="7"/>
                  </a:cubicBezTo>
                  <a:cubicBezTo>
                    <a:pt x="30" y="3"/>
                    <a:pt x="39" y="6"/>
                    <a:pt x="43" y="13"/>
                  </a:cubicBezTo>
                  <a:cubicBezTo>
                    <a:pt x="47" y="20"/>
                    <a:pt x="44" y="28"/>
                    <a:pt x="37" y="32"/>
                  </a:cubicBezTo>
                  <a:cubicBezTo>
                    <a:pt x="31" y="36"/>
                    <a:pt x="22" y="34"/>
                    <a:pt x="18" y="27"/>
                  </a:cubicBezTo>
                  <a:close/>
                </a:path>
              </a:pathLst>
            </a:custGeom>
            <a:solidFill>
              <a:schemeClr val="accent3"/>
            </a:solidFill>
            <a:ln>
              <a:noFill/>
            </a:ln>
          </p:spPr>
          <p:txBody>
            <a:bodyPr anchorCtr="0" anchor="t" bIns="45700" lIns="91425" spcFirstLastPara="1" rIns="91425" wrap="square" tIns="45700">
              <a:noAutofit/>
            </a:bodyPr>
            <a:lstStyle/>
            <a:p>
              <a:pPr indent="0" lvl="0" marL="0" marR="0" rtl="0" algn="l">
                <a:spcBef>
                  <a:spcPts val="0"/>
                </a:spcBef>
                <a:spcAft>
                  <a:spcPts val="0"/>
                </a:spcAft>
                <a:buClr>
                  <a:schemeClr val="dk1"/>
                </a:buClr>
                <a:buSzPts val="1350"/>
                <a:buFont typeface="Arial"/>
                <a:buNone/>
              </a:pPr>
              <a:r>
                <a:t/>
              </a:r>
              <a:endParaRPr sz="1350">
                <a:solidFill>
                  <a:srgbClr val="3F3F3F"/>
                </a:solidFill>
                <a:latin typeface="Libre Franklin Medium"/>
                <a:ea typeface="Libre Franklin Medium"/>
                <a:cs typeface="Libre Franklin Medium"/>
                <a:sym typeface="Libre Franklin Medium"/>
              </a:endParaRPr>
            </a:p>
          </p:txBody>
        </p:sp>
        <p:sp>
          <p:nvSpPr>
            <p:cNvPr id="975" name="Google Shape;975;p40"/>
            <p:cNvSpPr/>
            <p:nvPr/>
          </p:nvSpPr>
          <p:spPr>
            <a:xfrm>
              <a:off x="5101919" y="1796293"/>
              <a:ext cx="386644" cy="30008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Clr>
                  <a:srgbClr val="3F3F3F"/>
                </a:buClr>
                <a:buSzPts val="1350"/>
                <a:buFont typeface="Arial"/>
                <a:buNone/>
              </a:pPr>
              <a:r>
                <a:rPr lang="tr-TR" sz="1350">
                  <a:solidFill>
                    <a:srgbClr val="3F3F3F"/>
                  </a:solidFill>
                  <a:latin typeface="Libre Franklin Medium"/>
                  <a:ea typeface="Libre Franklin Medium"/>
                  <a:cs typeface="Libre Franklin Medium"/>
                  <a:sym typeface="Libre Franklin Medium"/>
                </a:rPr>
                <a:t>02</a:t>
              </a:r>
              <a:endParaRPr sz="1350">
                <a:solidFill>
                  <a:srgbClr val="3F3F3F"/>
                </a:solidFill>
                <a:latin typeface="Libre Franklin Medium"/>
                <a:ea typeface="Libre Franklin Medium"/>
                <a:cs typeface="Libre Franklin Medium"/>
                <a:sym typeface="Libre Franklin Medium"/>
              </a:endParaRPr>
            </a:p>
          </p:txBody>
        </p:sp>
        <p:sp>
          <p:nvSpPr>
            <p:cNvPr id="976" name="Google Shape;976;p40"/>
            <p:cNvSpPr/>
            <p:nvPr/>
          </p:nvSpPr>
          <p:spPr>
            <a:xfrm>
              <a:off x="4947728" y="2091910"/>
              <a:ext cx="693449" cy="246221"/>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Clr>
                  <a:srgbClr val="3F3F3F"/>
                </a:buClr>
                <a:buSzPts val="1000"/>
                <a:buFont typeface="Arial"/>
                <a:buNone/>
              </a:pPr>
              <a:r>
                <a:rPr b="1" lang="tr-TR" sz="1000">
                  <a:solidFill>
                    <a:srgbClr val="3F3F3F"/>
                  </a:solidFill>
                  <a:latin typeface="Libre Franklin Medium"/>
                  <a:ea typeface="Libre Franklin Medium"/>
                  <a:cs typeface="Libre Franklin Medium"/>
                  <a:sym typeface="Libre Franklin Medium"/>
                </a:rPr>
                <a:t>Split</a:t>
              </a:r>
              <a:endParaRPr b="1" sz="1000">
                <a:solidFill>
                  <a:srgbClr val="3F3F3F"/>
                </a:solidFill>
                <a:latin typeface="Libre Franklin Medium"/>
                <a:ea typeface="Libre Franklin Medium"/>
                <a:cs typeface="Libre Franklin Medium"/>
                <a:sym typeface="Libre Franklin Medium"/>
              </a:endParaRPr>
            </a:p>
          </p:txBody>
        </p:sp>
      </p:grpSp>
      <p:grpSp>
        <p:nvGrpSpPr>
          <p:cNvPr id="977" name="Google Shape;977;p40"/>
          <p:cNvGrpSpPr/>
          <p:nvPr/>
        </p:nvGrpSpPr>
        <p:grpSpPr>
          <a:xfrm>
            <a:off x="3115611" y="3044542"/>
            <a:ext cx="1226024" cy="907257"/>
            <a:chOff x="3231725" y="2580084"/>
            <a:chExt cx="1226024" cy="907257"/>
          </a:xfrm>
        </p:grpSpPr>
        <p:sp>
          <p:nvSpPr>
            <p:cNvPr id="978" name="Google Shape;978;p40"/>
            <p:cNvSpPr/>
            <p:nvPr/>
          </p:nvSpPr>
          <p:spPr>
            <a:xfrm>
              <a:off x="3231725" y="2580084"/>
              <a:ext cx="1226024" cy="907257"/>
            </a:xfrm>
            <a:custGeom>
              <a:rect b="b" l="l" r="r" t="t"/>
              <a:pathLst>
                <a:path extrusionOk="0" h="37" w="50">
                  <a:moveTo>
                    <a:pt x="11" y="2"/>
                  </a:moveTo>
                  <a:cubicBezTo>
                    <a:pt x="3" y="6"/>
                    <a:pt x="0" y="17"/>
                    <a:pt x="5" y="25"/>
                  </a:cubicBezTo>
                  <a:cubicBezTo>
                    <a:pt x="9" y="34"/>
                    <a:pt x="20" y="37"/>
                    <a:pt x="28" y="32"/>
                  </a:cubicBezTo>
                  <a:cubicBezTo>
                    <a:pt x="31" y="30"/>
                    <a:pt x="33" y="28"/>
                    <a:pt x="35" y="26"/>
                  </a:cubicBezTo>
                  <a:cubicBezTo>
                    <a:pt x="35" y="26"/>
                    <a:pt x="35" y="26"/>
                    <a:pt x="35" y="26"/>
                  </a:cubicBezTo>
                  <a:cubicBezTo>
                    <a:pt x="50" y="0"/>
                    <a:pt x="50" y="0"/>
                    <a:pt x="50" y="0"/>
                  </a:cubicBezTo>
                  <a:cubicBezTo>
                    <a:pt x="20" y="0"/>
                    <a:pt x="20" y="0"/>
                    <a:pt x="20" y="0"/>
                  </a:cubicBezTo>
                  <a:cubicBezTo>
                    <a:pt x="20" y="0"/>
                    <a:pt x="20" y="0"/>
                    <a:pt x="20" y="0"/>
                  </a:cubicBezTo>
                  <a:cubicBezTo>
                    <a:pt x="17" y="0"/>
                    <a:pt x="14" y="0"/>
                    <a:pt x="11" y="2"/>
                  </a:cubicBezTo>
                  <a:close/>
                  <a:moveTo>
                    <a:pt x="32" y="10"/>
                  </a:moveTo>
                  <a:cubicBezTo>
                    <a:pt x="36" y="17"/>
                    <a:pt x="34" y="26"/>
                    <a:pt x="27" y="29"/>
                  </a:cubicBezTo>
                  <a:cubicBezTo>
                    <a:pt x="20" y="33"/>
                    <a:pt x="11" y="31"/>
                    <a:pt x="7" y="24"/>
                  </a:cubicBezTo>
                  <a:cubicBezTo>
                    <a:pt x="3" y="17"/>
                    <a:pt x="6" y="8"/>
                    <a:pt x="13" y="4"/>
                  </a:cubicBezTo>
                  <a:cubicBezTo>
                    <a:pt x="20" y="0"/>
                    <a:pt x="28" y="3"/>
                    <a:pt x="32" y="10"/>
                  </a:cubicBezTo>
                  <a:close/>
                </a:path>
              </a:pathLst>
            </a:custGeom>
            <a:solidFill>
              <a:srgbClr val="934D19"/>
            </a:solidFill>
            <a:ln>
              <a:noFill/>
            </a:ln>
          </p:spPr>
          <p:txBody>
            <a:bodyPr anchorCtr="0" anchor="t" bIns="45700" lIns="91425" spcFirstLastPara="1" rIns="91425" wrap="square" tIns="45700">
              <a:noAutofit/>
            </a:bodyPr>
            <a:lstStyle/>
            <a:p>
              <a:pPr indent="0" lvl="0" marL="0" marR="0" rtl="0" algn="l">
                <a:spcBef>
                  <a:spcPts val="0"/>
                </a:spcBef>
                <a:spcAft>
                  <a:spcPts val="0"/>
                </a:spcAft>
                <a:buClr>
                  <a:schemeClr val="dk1"/>
                </a:buClr>
                <a:buSzPts val="1350"/>
                <a:buFont typeface="Arial"/>
                <a:buNone/>
              </a:pPr>
              <a:r>
                <a:t/>
              </a:r>
              <a:endParaRPr sz="1350">
                <a:solidFill>
                  <a:srgbClr val="3F3F3F"/>
                </a:solidFill>
                <a:latin typeface="Libre Franklin Medium"/>
                <a:ea typeface="Libre Franklin Medium"/>
                <a:cs typeface="Libre Franklin Medium"/>
                <a:sym typeface="Libre Franklin Medium"/>
              </a:endParaRPr>
            </a:p>
          </p:txBody>
        </p:sp>
        <p:sp>
          <p:nvSpPr>
            <p:cNvPr id="979" name="Google Shape;979;p40"/>
            <p:cNvSpPr/>
            <p:nvPr/>
          </p:nvSpPr>
          <p:spPr>
            <a:xfrm>
              <a:off x="3536153" y="2685254"/>
              <a:ext cx="386644" cy="30008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Clr>
                  <a:srgbClr val="3F3F3F"/>
                </a:buClr>
                <a:buSzPts val="1350"/>
                <a:buFont typeface="Arial"/>
                <a:buNone/>
              </a:pPr>
              <a:r>
                <a:rPr lang="tr-TR" sz="1350">
                  <a:solidFill>
                    <a:srgbClr val="3F3F3F"/>
                  </a:solidFill>
                  <a:latin typeface="Libre Franklin Medium"/>
                  <a:ea typeface="Libre Franklin Medium"/>
                  <a:cs typeface="Libre Franklin Medium"/>
                  <a:sym typeface="Libre Franklin Medium"/>
                </a:rPr>
                <a:t>05</a:t>
              </a:r>
              <a:endParaRPr sz="1350">
                <a:solidFill>
                  <a:srgbClr val="3F3F3F"/>
                </a:solidFill>
                <a:latin typeface="Libre Franklin Medium"/>
                <a:ea typeface="Libre Franklin Medium"/>
                <a:cs typeface="Libre Franklin Medium"/>
                <a:sym typeface="Libre Franklin Medium"/>
              </a:endParaRPr>
            </a:p>
          </p:txBody>
        </p:sp>
        <p:sp>
          <p:nvSpPr>
            <p:cNvPr id="980" name="Google Shape;980;p40"/>
            <p:cNvSpPr/>
            <p:nvPr/>
          </p:nvSpPr>
          <p:spPr>
            <a:xfrm>
              <a:off x="3379470" y="2958275"/>
              <a:ext cx="693449" cy="246221"/>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Clr>
                  <a:srgbClr val="3F3F3F"/>
                </a:buClr>
                <a:buSzPts val="1000"/>
                <a:buFont typeface="Arial"/>
                <a:buNone/>
              </a:pPr>
              <a:r>
                <a:rPr b="1" lang="tr-TR" sz="1000">
                  <a:solidFill>
                    <a:srgbClr val="3F3F3F"/>
                  </a:solidFill>
                  <a:latin typeface="Libre Franklin Medium"/>
                  <a:ea typeface="Libre Franklin Medium"/>
                  <a:cs typeface="Libre Franklin Medium"/>
                  <a:sym typeface="Libre Franklin Medium"/>
                </a:rPr>
                <a:t>Send</a:t>
              </a:r>
              <a:endParaRPr b="1" sz="1000">
                <a:solidFill>
                  <a:srgbClr val="3F3F3F"/>
                </a:solidFill>
                <a:latin typeface="Libre Franklin Medium"/>
                <a:ea typeface="Libre Franklin Medium"/>
                <a:cs typeface="Libre Franklin Medium"/>
                <a:sym typeface="Libre Franklin Medium"/>
              </a:endParaRPr>
            </a:p>
          </p:txBody>
        </p:sp>
      </p:grpSp>
      <p:sp>
        <p:nvSpPr>
          <p:cNvPr id="981" name="Google Shape;981;p40"/>
          <p:cNvSpPr txBox="1"/>
          <p:nvPr>
            <p:ph type="title"/>
          </p:nvPr>
        </p:nvSpPr>
        <p:spPr>
          <a:xfrm>
            <a:off x="180975" y="38100"/>
            <a:ext cx="7886700" cy="530225"/>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lt1"/>
              </a:buClr>
              <a:buSzPts val="2400"/>
              <a:buFont typeface="Libre Franklin Medium"/>
              <a:buNone/>
            </a:pPr>
            <a:r>
              <a:t/>
            </a:r>
            <a:endParaRPr/>
          </a:p>
        </p:txBody>
      </p:sp>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957"/>
                                        </p:tgtEl>
                                        <p:attrNameLst>
                                          <p:attrName>style.visibility</p:attrName>
                                        </p:attrNameLst>
                                      </p:cBhvr>
                                      <p:to>
                                        <p:strVal val="visible"/>
                                      </p:to>
                                    </p:set>
                                    <p:animEffect filter="fade" transition="in">
                                      <p:cBhvr>
                                        <p:cTn dur="500"/>
                                        <p:tgtEl>
                                          <p:spTgt spid="957"/>
                                        </p:tgtEl>
                                      </p:cBhvr>
                                    </p:animEffect>
                                  </p:childTnLst>
                                </p:cTn>
                              </p:par>
                            </p:childTnLst>
                          </p:cTn>
                        </p:par>
                        <p:par>
                          <p:cTn fill="hold">
                            <p:stCondLst>
                              <p:cond delay="500"/>
                            </p:stCondLst>
                            <p:childTnLst>
                              <p:par>
                                <p:cTn fill="hold" nodeType="afterEffect" presetClass="entr" presetID="10" presetSubtype="0">
                                  <p:stCondLst>
                                    <p:cond delay="0"/>
                                  </p:stCondLst>
                                  <p:childTnLst>
                                    <p:set>
                                      <p:cBhvr>
                                        <p:cTn dur="1" fill="hold">
                                          <p:stCondLst>
                                            <p:cond delay="0"/>
                                          </p:stCondLst>
                                        </p:cTn>
                                        <p:tgtEl>
                                          <p:spTgt spid="973"/>
                                        </p:tgtEl>
                                        <p:attrNameLst>
                                          <p:attrName>style.visibility</p:attrName>
                                        </p:attrNameLst>
                                      </p:cBhvr>
                                      <p:to>
                                        <p:strVal val="visible"/>
                                      </p:to>
                                    </p:set>
                                    <p:animEffect filter="fade" transition="in">
                                      <p:cBhvr>
                                        <p:cTn dur="500"/>
                                        <p:tgtEl>
                                          <p:spTgt spid="973"/>
                                        </p:tgtEl>
                                      </p:cBhvr>
                                    </p:animEffect>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969"/>
                                        </p:tgtEl>
                                        <p:attrNameLst>
                                          <p:attrName>style.visibility</p:attrName>
                                        </p:attrNameLst>
                                      </p:cBhvr>
                                      <p:to>
                                        <p:strVal val="visible"/>
                                      </p:to>
                                    </p:set>
                                    <p:animEffect filter="fade" transition="in">
                                      <p:cBhvr>
                                        <p:cTn dur="500"/>
                                        <p:tgtEl>
                                          <p:spTgt spid="969"/>
                                        </p:tgtEl>
                                      </p:cBhvr>
                                    </p:animEffect>
                                  </p:childTnLst>
                                </p:cTn>
                              </p:par>
                            </p:childTnLst>
                          </p:cTn>
                        </p:par>
                        <p:par>
                          <p:cTn fill="hold">
                            <p:stCondLst>
                              <p:cond delay="1500"/>
                            </p:stCondLst>
                            <p:childTnLst>
                              <p:par>
                                <p:cTn fill="hold" nodeType="afterEffect" presetClass="entr" presetID="10" presetSubtype="0">
                                  <p:stCondLst>
                                    <p:cond delay="0"/>
                                  </p:stCondLst>
                                  <p:childTnLst>
                                    <p:set>
                                      <p:cBhvr>
                                        <p:cTn dur="1" fill="hold">
                                          <p:stCondLst>
                                            <p:cond delay="0"/>
                                          </p:stCondLst>
                                        </p:cTn>
                                        <p:tgtEl>
                                          <p:spTgt spid="961"/>
                                        </p:tgtEl>
                                        <p:attrNameLst>
                                          <p:attrName>style.visibility</p:attrName>
                                        </p:attrNameLst>
                                      </p:cBhvr>
                                      <p:to>
                                        <p:strVal val="visible"/>
                                      </p:to>
                                    </p:set>
                                    <p:animEffect filter="fade" transition="in">
                                      <p:cBhvr>
                                        <p:cTn dur="500"/>
                                        <p:tgtEl>
                                          <p:spTgt spid="961"/>
                                        </p:tgtEl>
                                      </p:cBhvr>
                                    </p:animEffect>
                                  </p:childTnLst>
                                </p:cTn>
                              </p:par>
                            </p:childTnLst>
                          </p:cTn>
                        </p:par>
                        <p:par>
                          <p:cTn fill="hold">
                            <p:stCondLst>
                              <p:cond delay="2000"/>
                            </p:stCondLst>
                            <p:childTnLst>
                              <p:par>
                                <p:cTn fill="hold" nodeType="afterEffect" presetClass="entr" presetID="10" presetSubtype="0">
                                  <p:stCondLst>
                                    <p:cond delay="0"/>
                                  </p:stCondLst>
                                  <p:childTnLst>
                                    <p:set>
                                      <p:cBhvr>
                                        <p:cTn dur="1" fill="hold">
                                          <p:stCondLst>
                                            <p:cond delay="0"/>
                                          </p:stCondLst>
                                        </p:cTn>
                                        <p:tgtEl>
                                          <p:spTgt spid="977"/>
                                        </p:tgtEl>
                                        <p:attrNameLst>
                                          <p:attrName>style.visibility</p:attrName>
                                        </p:attrNameLst>
                                      </p:cBhvr>
                                      <p:to>
                                        <p:strVal val="visible"/>
                                      </p:to>
                                    </p:set>
                                    <p:animEffect filter="fade" transition="in">
                                      <p:cBhvr>
                                        <p:cTn dur="500"/>
                                        <p:tgtEl>
                                          <p:spTgt spid="977"/>
                                        </p:tgtEl>
                                      </p:cBhvr>
                                    </p:animEffect>
                                  </p:childTnLst>
                                </p:cTn>
                              </p:par>
                            </p:childTnLst>
                          </p:cTn>
                        </p:par>
                        <p:par>
                          <p:cTn fill="hold">
                            <p:stCondLst>
                              <p:cond delay="2500"/>
                            </p:stCondLst>
                            <p:childTnLst>
                              <p:par>
                                <p:cTn fill="hold" nodeType="afterEffect" presetClass="entr" presetID="10" presetSubtype="0">
                                  <p:stCondLst>
                                    <p:cond delay="0"/>
                                  </p:stCondLst>
                                  <p:childTnLst>
                                    <p:set>
                                      <p:cBhvr>
                                        <p:cTn dur="1" fill="hold">
                                          <p:stCondLst>
                                            <p:cond delay="0"/>
                                          </p:stCondLst>
                                        </p:cTn>
                                        <p:tgtEl>
                                          <p:spTgt spid="965"/>
                                        </p:tgtEl>
                                        <p:attrNameLst>
                                          <p:attrName>style.visibility</p:attrName>
                                        </p:attrNameLst>
                                      </p:cBhvr>
                                      <p:to>
                                        <p:strVal val="visible"/>
                                      </p:to>
                                    </p:set>
                                    <p:animEffect filter="fade" transition="in">
                                      <p:cBhvr>
                                        <p:cTn dur="500"/>
                                        <p:tgtEl>
                                          <p:spTgt spid="965"/>
                                        </p:tgtEl>
                                      </p:cBhvr>
                                    </p:animEffect>
                                  </p:childTnLst>
                                </p:cTn>
                              </p:par>
                            </p:childTnLst>
                          </p:cTn>
                        </p:par>
                        <p:par>
                          <p:cTn fill="hold">
                            <p:stCondLst>
                              <p:cond delay="3000"/>
                            </p:stCondLst>
                            <p:childTnLst>
                              <p:par>
                                <p:cTn fill="hold" nodeType="afterEffect" presetClass="entr" presetID="10" presetSubtype="0">
                                  <p:stCondLst>
                                    <p:cond delay="0"/>
                                  </p:stCondLst>
                                  <p:childTnLst>
                                    <p:set>
                                      <p:cBhvr>
                                        <p:cTn dur="1" fill="hold">
                                          <p:stCondLst>
                                            <p:cond delay="0"/>
                                          </p:stCondLst>
                                        </p:cTn>
                                        <p:tgtEl>
                                          <p:spTgt spid="952"/>
                                        </p:tgtEl>
                                        <p:attrNameLst>
                                          <p:attrName>style.visibility</p:attrName>
                                        </p:attrNameLst>
                                      </p:cBhvr>
                                      <p:to>
                                        <p:strVal val="visible"/>
                                      </p:to>
                                    </p:set>
                                    <p:animEffect filter="fade" transition="in">
                                      <p:cBhvr>
                                        <p:cTn dur="500"/>
                                        <p:tgtEl>
                                          <p:spTgt spid="952"/>
                                        </p:tgtEl>
                                      </p:cBhvr>
                                    </p:animEffect>
                                  </p:childTnLst>
                                </p:cTn>
                              </p:par>
                            </p:childTnLst>
                          </p:cTn>
                        </p:par>
                        <p:par>
                          <p:cTn fill="hold">
                            <p:stCondLst>
                              <p:cond delay="3500"/>
                            </p:stCondLst>
                            <p:childTnLst>
                              <p:par>
                                <p:cTn fill="hold" nodeType="afterEffect" presetClass="entr" presetID="10" presetSubtype="0">
                                  <p:stCondLst>
                                    <p:cond delay="0"/>
                                  </p:stCondLst>
                                  <p:childTnLst>
                                    <p:set>
                                      <p:cBhvr>
                                        <p:cTn dur="1" fill="hold">
                                          <p:stCondLst>
                                            <p:cond delay="0"/>
                                          </p:stCondLst>
                                        </p:cTn>
                                        <p:tgtEl>
                                          <p:spTgt spid="951"/>
                                        </p:tgtEl>
                                        <p:attrNameLst>
                                          <p:attrName>style.visibility</p:attrName>
                                        </p:attrNameLst>
                                      </p:cBhvr>
                                      <p:to>
                                        <p:strVal val="visible"/>
                                      </p:to>
                                    </p:set>
                                    <p:animEffect filter="fade" transition="in">
                                      <p:cBhvr>
                                        <p:cTn dur="500"/>
                                        <p:tgtEl>
                                          <p:spTgt spid="951"/>
                                        </p:tgtEl>
                                      </p:cBhvr>
                                    </p:animEffect>
                                  </p:childTnLst>
                                </p:cTn>
                              </p:par>
                            </p:childTnLst>
                          </p:cTn>
                        </p:par>
                        <p:par>
                          <p:cTn fill="hold">
                            <p:stCondLst>
                              <p:cond delay="4000"/>
                            </p:stCondLst>
                            <p:childTnLst>
                              <p:par>
                                <p:cTn fill="hold" nodeType="afterEffect" presetClass="entr" presetID="10" presetSubtype="0">
                                  <p:stCondLst>
                                    <p:cond delay="0"/>
                                  </p:stCondLst>
                                  <p:childTnLst>
                                    <p:set>
                                      <p:cBhvr>
                                        <p:cTn dur="1" fill="hold">
                                          <p:stCondLst>
                                            <p:cond delay="0"/>
                                          </p:stCondLst>
                                        </p:cTn>
                                        <p:tgtEl>
                                          <p:spTgt spid="953"/>
                                        </p:tgtEl>
                                        <p:attrNameLst>
                                          <p:attrName>style.visibility</p:attrName>
                                        </p:attrNameLst>
                                      </p:cBhvr>
                                      <p:to>
                                        <p:strVal val="visible"/>
                                      </p:to>
                                    </p:set>
                                    <p:animEffect filter="fade" transition="in">
                                      <p:cBhvr>
                                        <p:cTn dur="500"/>
                                        <p:tgtEl>
                                          <p:spTgt spid="953"/>
                                        </p:tgtEl>
                                      </p:cBhvr>
                                    </p:animEffect>
                                  </p:childTnLst>
                                </p:cTn>
                              </p:par>
                            </p:childTnLst>
                          </p:cTn>
                        </p:par>
                        <p:par>
                          <p:cTn fill="hold">
                            <p:stCondLst>
                              <p:cond delay="4500"/>
                            </p:stCondLst>
                            <p:childTnLst>
                              <p:par>
                                <p:cTn fill="hold" nodeType="afterEffect" presetClass="entr" presetID="10" presetSubtype="0">
                                  <p:stCondLst>
                                    <p:cond delay="0"/>
                                  </p:stCondLst>
                                  <p:childTnLst>
                                    <p:set>
                                      <p:cBhvr>
                                        <p:cTn dur="1" fill="hold">
                                          <p:stCondLst>
                                            <p:cond delay="0"/>
                                          </p:stCondLst>
                                        </p:cTn>
                                        <p:tgtEl>
                                          <p:spTgt spid="954"/>
                                        </p:tgtEl>
                                        <p:attrNameLst>
                                          <p:attrName>style.visibility</p:attrName>
                                        </p:attrNameLst>
                                      </p:cBhvr>
                                      <p:to>
                                        <p:strVal val="visible"/>
                                      </p:to>
                                    </p:set>
                                    <p:animEffect filter="fade" transition="in">
                                      <p:cBhvr>
                                        <p:cTn dur="500"/>
                                        <p:tgtEl>
                                          <p:spTgt spid="954"/>
                                        </p:tgtEl>
                                      </p:cBhvr>
                                    </p:animEffect>
                                  </p:childTnLst>
                                </p:cTn>
                              </p:par>
                            </p:childTnLst>
                          </p:cTn>
                        </p:par>
                        <p:par>
                          <p:cTn fill="hold">
                            <p:stCondLst>
                              <p:cond delay="5000"/>
                            </p:stCondLst>
                            <p:childTnLst>
                              <p:par>
                                <p:cTn fill="hold" nodeType="afterEffect" presetClass="entr" presetID="10" presetSubtype="0">
                                  <p:stCondLst>
                                    <p:cond delay="0"/>
                                  </p:stCondLst>
                                  <p:childTnLst>
                                    <p:set>
                                      <p:cBhvr>
                                        <p:cTn dur="1" fill="hold">
                                          <p:stCondLst>
                                            <p:cond delay="0"/>
                                          </p:stCondLst>
                                        </p:cTn>
                                        <p:tgtEl>
                                          <p:spTgt spid="955"/>
                                        </p:tgtEl>
                                        <p:attrNameLst>
                                          <p:attrName>style.visibility</p:attrName>
                                        </p:attrNameLst>
                                      </p:cBhvr>
                                      <p:to>
                                        <p:strVal val="visible"/>
                                      </p:to>
                                    </p:set>
                                    <p:animEffect filter="fade" transition="in">
                                      <p:cBhvr>
                                        <p:cTn dur="500"/>
                                        <p:tgtEl>
                                          <p:spTgt spid="955"/>
                                        </p:tgtEl>
                                      </p:cBhvr>
                                    </p:animEffect>
                                  </p:childTnLst>
                                </p:cTn>
                              </p:par>
                            </p:childTnLst>
                          </p:cTn>
                        </p:par>
                        <p:par>
                          <p:cTn fill="hold">
                            <p:stCondLst>
                              <p:cond delay="5500"/>
                            </p:stCondLst>
                            <p:childTnLst>
                              <p:par>
                                <p:cTn fill="hold" nodeType="afterEffect" presetClass="entr" presetID="10" presetSubtype="0">
                                  <p:stCondLst>
                                    <p:cond delay="0"/>
                                  </p:stCondLst>
                                  <p:childTnLst>
                                    <p:set>
                                      <p:cBhvr>
                                        <p:cTn dur="1" fill="hold">
                                          <p:stCondLst>
                                            <p:cond delay="0"/>
                                          </p:stCondLst>
                                        </p:cTn>
                                        <p:tgtEl>
                                          <p:spTgt spid="956"/>
                                        </p:tgtEl>
                                        <p:attrNameLst>
                                          <p:attrName>style.visibility</p:attrName>
                                        </p:attrNameLst>
                                      </p:cBhvr>
                                      <p:to>
                                        <p:strVal val="visible"/>
                                      </p:to>
                                    </p:set>
                                    <p:animEffect filter="fade" transition="in">
                                      <p:cBhvr>
                                        <p:cTn dur="500"/>
                                        <p:tgtEl>
                                          <p:spTgt spid="95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86" name="Shape 986"/>
        <p:cNvGrpSpPr/>
        <p:nvPr/>
      </p:nvGrpSpPr>
      <p:grpSpPr>
        <a:xfrm>
          <a:off x="0" y="0"/>
          <a:ext cx="0" cy="0"/>
          <a:chOff x="0" y="0"/>
          <a:chExt cx="0" cy="0"/>
        </a:xfrm>
      </p:grpSpPr>
      <p:pic>
        <p:nvPicPr>
          <p:cNvPr id="987" name="Google Shape;987;p41"/>
          <p:cNvPicPr preferRelativeResize="0"/>
          <p:nvPr/>
        </p:nvPicPr>
        <p:blipFill rotWithShape="1">
          <a:blip r:embed="rId3">
            <a:alphaModFix/>
          </a:blip>
          <a:srcRect b="0" l="0" r="0" t="0"/>
          <a:stretch/>
        </p:blipFill>
        <p:spPr>
          <a:xfrm>
            <a:off x="0" y="0"/>
            <a:ext cx="9141291" cy="5143499"/>
          </a:xfrm>
          <a:prstGeom prst="rect">
            <a:avLst/>
          </a:prstGeom>
          <a:noFill/>
          <a:ln>
            <a:noFill/>
          </a:ln>
        </p:spPr>
      </p:pic>
      <p:pic>
        <p:nvPicPr>
          <p:cNvPr id="988" name="Google Shape;988;p41"/>
          <p:cNvPicPr preferRelativeResize="0"/>
          <p:nvPr/>
        </p:nvPicPr>
        <p:blipFill rotWithShape="1">
          <a:blip r:embed="rId4">
            <a:alphaModFix/>
          </a:blip>
          <a:srcRect b="0" l="0" r="0" t="0"/>
          <a:stretch/>
        </p:blipFill>
        <p:spPr>
          <a:xfrm>
            <a:off x="380820" y="896811"/>
            <a:ext cx="1867079" cy="4103814"/>
          </a:xfrm>
          <a:prstGeom prst="rect">
            <a:avLst/>
          </a:prstGeom>
          <a:noFill/>
          <a:ln>
            <a:noFill/>
          </a:ln>
        </p:spPr>
      </p:pic>
      <p:sp>
        <p:nvSpPr>
          <p:cNvPr id="989" name="Google Shape;989;p41"/>
          <p:cNvSpPr txBox="1"/>
          <p:nvPr/>
        </p:nvSpPr>
        <p:spPr>
          <a:xfrm>
            <a:off x="2628726" y="2948725"/>
            <a:ext cx="5331600" cy="10155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tr-TR" sz="6000">
                <a:solidFill>
                  <a:srgbClr val="EBE9E9"/>
                </a:solidFill>
                <a:latin typeface="Libre Franklin Medium"/>
                <a:ea typeface="Libre Franklin Medium"/>
                <a:cs typeface="Libre Franklin Medium"/>
                <a:sym typeface="Libre Franklin Medium"/>
              </a:rPr>
              <a:t>THANK YOU !</a:t>
            </a:r>
            <a:endParaRPr b="1" sz="6000">
              <a:solidFill>
                <a:srgbClr val="EBE9E9"/>
              </a:solidFill>
              <a:latin typeface="Libre Franklin Medium"/>
              <a:ea typeface="Libre Franklin Medium"/>
              <a:cs typeface="Libre Franklin Medium"/>
              <a:sym typeface="Libre Franklin Medium"/>
            </a:endParaRPr>
          </a:p>
        </p:txBody>
      </p:sp>
      <p:sp>
        <p:nvSpPr>
          <p:cNvPr id="990" name="Google Shape;990;p41"/>
          <p:cNvSpPr txBox="1"/>
          <p:nvPr/>
        </p:nvSpPr>
        <p:spPr>
          <a:xfrm>
            <a:off x="2628726" y="3801050"/>
            <a:ext cx="6019500" cy="6462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0" lang="tr-TR" sz="3600">
                <a:solidFill>
                  <a:srgbClr val="EBE9E9"/>
                </a:solidFill>
                <a:latin typeface="Libre Franklin"/>
                <a:ea typeface="Libre Franklin"/>
                <a:cs typeface="Libre Franklin"/>
                <a:sym typeface="Libre Franklin"/>
              </a:rPr>
              <a:t>Wine Factory PTT Slides</a:t>
            </a:r>
            <a:endParaRPr b="0" sz="3600">
              <a:solidFill>
                <a:srgbClr val="EBE9E9"/>
              </a:solidFill>
              <a:latin typeface="Libre Franklin"/>
              <a:ea typeface="Libre Franklin"/>
              <a:cs typeface="Libre Franklin"/>
              <a:sym typeface="Libre Franklin"/>
            </a:endParaRPr>
          </a:p>
        </p:txBody>
      </p:sp>
      <p:sp>
        <p:nvSpPr>
          <p:cNvPr id="991" name="Google Shape;991;p41"/>
          <p:cNvSpPr txBox="1"/>
          <p:nvPr/>
        </p:nvSpPr>
        <p:spPr>
          <a:xfrm>
            <a:off x="2787052" y="4667825"/>
            <a:ext cx="2755200" cy="2769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tr-TR" sz="1200">
                <a:solidFill>
                  <a:srgbClr val="EBE9E9"/>
                </a:solidFill>
                <a:latin typeface="Libre Franklin Medium"/>
                <a:ea typeface="Libre Franklin Medium"/>
                <a:cs typeface="Libre Franklin Medium"/>
                <a:sym typeface="Libre Franklin Medium"/>
              </a:rPr>
              <a:t>www.freepptbackgrounds.net</a:t>
            </a:r>
            <a:endParaRPr b="1" sz="1200">
              <a:solidFill>
                <a:srgbClr val="EBE9E9"/>
              </a:solidFill>
              <a:latin typeface="Libre Franklin Medium"/>
              <a:ea typeface="Libre Franklin Medium"/>
              <a:cs typeface="Libre Franklin Medium"/>
              <a:sym typeface="Libre Franklin Medium"/>
            </a:endParaRPr>
          </a:p>
        </p:txBody>
      </p:sp>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987"/>
                                        </p:tgtEl>
                                        <p:attrNameLst>
                                          <p:attrName>style.visibility</p:attrName>
                                        </p:attrNameLst>
                                      </p:cBhvr>
                                      <p:to>
                                        <p:strVal val="visible"/>
                                      </p:to>
                                    </p:set>
                                    <p:animEffect filter="fade" transition="in">
                                      <p:cBhvr>
                                        <p:cTn dur="1000"/>
                                        <p:tgtEl>
                                          <p:spTgt spid="987"/>
                                        </p:tgtEl>
                                      </p:cBhvr>
                                    </p:animEffect>
                                  </p:childTnLst>
                                </p:cTn>
                              </p:par>
                              <p:par>
                                <p:cTn fill="hold" nodeType="withEffect" presetClass="entr" presetID="10" presetSubtype="0">
                                  <p:stCondLst>
                                    <p:cond delay="600"/>
                                  </p:stCondLst>
                                  <p:childTnLst>
                                    <p:set>
                                      <p:cBhvr>
                                        <p:cTn dur="1" fill="hold">
                                          <p:stCondLst>
                                            <p:cond delay="0"/>
                                          </p:stCondLst>
                                        </p:cTn>
                                        <p:tgtEl>
                                          <p:spTgt spid="988"/>
                                        </p:tgtEl>
                                        <p:attrNameLst>
                                          <p:attrName>style.visibility</p:attrName>
                                        </p:attrNameLst>
                                      </p:cBhvr>
                                      <p:to>
                                        <p:strVal val="visible"/>
                                      </p:to>
                                    </p:set>
                                    <p:animEffect filter="fade" transition="in">
                                      <p:cBhvr>
                                        <p:cTn dur="1000"/>
                                        <p:tgtEl>
                                          <p:spTgt spid="988"/>
                                        </p:tgtEl>
                                      </p:cBhvr>
                                    </p:animEffect>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989"/>
                                        </p:tgtEl>
                                        <p:attrNameLst>
                                          <p:attrName>style.visibility</p:attrName>
                                        </p:attrNameLst>
                                      </p:cBhvr>
                                      <p:to>
                                        <p:strVal val="visible"/>
                                      </p:to>
                                    </p:set>
                                    <p:animEffect filter="fade" transition="in">
                                      <p:cBhvr>
                                        <p:cTn dur="1000"/>
                                        <p:tgtEl>
                                          <p:spTgt spid="989"/>
                                        </p:tgtEl>
                                      </p:cBhvr>
                                    </p:animEffect>
                                  </p:childTnLst>
                                </p:cTn>
                              </p:par>
                            </p:childTnLst>
                          </p:cTn>
                        </p:par>
                        <p:par>
                          <p:cTn fill="hold">
                            <p:stCondLst>
                              <p:cond delay="2000"/>
                            </p:stCondLst>
                            <p:childTnLst>
                              <p:par>
                                <p:cTn fill="hold" nodeType="afterEffect" presetClass="entr" presetID="10" presetSubtype="0">
                                  <p:stCondLst>
                                    <p:cond delay="0"/>
                                  </p:stCondLst>
                                  <p:childTnLst>
                                    <p:set>
                                      <p:cBhvr>
                                        <p:cTn dur="1" fill="hold">
                                          <p:stCondLst>
                                            <p:cond delay="0"/>
                                          </p:stCondLst>
                                        </p:cTn>
                                        <p:tgtEl>
                                          <p:spTgt spid="990"/>
                                        </p:tgtEl>
                                        <p:attrNameLst>
                                          <p:attrName>style.visibility</p:attrName>
                                        </p:attrNameLst>
                                      </p:cBhvr>
                                      <p:to>
                                        <p:strVal val="visible"/>
                                      </p:to>
                                    </p:set>
                                    <p:animEffect filter="fade" transition="in">
                                      <p:cBhvr>
                                        <p:cTn dur="1000"/>
                                        <p:tgtEl>
                                          <p:spTgt spid="990"/>
                                        </p:tgtEl>
                                      </p:cBhvr>
                                    </p:animEffect>
                                  </p:childTnLst>
                                </p:cTn>
                              </p:par>
                            </p:childTnLst>
                          </p:cTn>
                        </p:par>
                        <p:par>
                          <p:cTn fill="hold">
                            <p:stCondLst>
                              <p:cond delay="3000"/>
                            </p:stCondLst>
                            <p:childTnLst>
                              <p:par>
                                <p:cTn fill="hold" nodeType="afterEffect" presetClass="entr" presetID="10" presetSubtype="0">
                                  <p:stCondLst>
                                    <p:cond delay="0"/>
                                  </p:stCondLst>
                                  <p:childTnLst>
                                    <p:set>
                                      <p:cBhvr>
                                        <p:cTn dur="1" fill="hold">
                                          <p:stCondLst>
                                            <p:cond delay="0"/>
                                          </p:stCondLst>
                                        </p:cTn>
                                        <p:tgtEl>
                                          <p:spTgt spid="991"/>
                                        </p:tgtEl>
                                        <p:attrNameLst>
                                          <p:attrName>style.visibility</p:attrName>
                                        </p:attrNameLst>
                                      </p:cBhvr>
                                      <p:to>
                                        <p:strVal val="visible"/>
                                      </p:to>
                                    </p:set>
                                    <p:animEffect filter="fade" transition="in">
                                      <p:cBhvr>
                                        <p:cTn dur="1000"/>
                                        <p:tgtEl>
                                          <p:spTgt spid="99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8" name="Shape 118"/>
        <p:cNvGrpSpPr/>
        <p:nvPr/>
      </p:nvGrpSpPr>
      <p:grpSpPr>
        <a:xfrm>
          <a:off x="0" y="0"/>
          <a:ext cx="0" cy="0"/>
          <a:chOff x="0" y="0"/>
          <a:chExt cx="0" cy="0"/>
        </a:xfrm>
      </p:grpSpPr>
      <p:grpSp>
        <p:nvGrpSpPr>
          <p:cNvPr id="119" name="Google Shape;119;p17"/>
          <p:cNvGrpSpPr/>
          <p:nvPr/>
        </p:nvGrpSpPr>
        <p:grpSpPr>
          <a:xfrm>
            <a:off x="3276600" y="2628900"/>
            <a:ext cx="4854484" cy="557815"/>
            <a:chOff x="4572000" y="1638300"/>
            <a:chExt cx="3086100" cy="354615"/>
          </a:xfrm>
        </p:grpSpPr>
        <p:sp>
          <p:nvSpPr>
            <p:cNvPr id="120" name="Google Shape;120;p17"/>
            <p:cNvSpPr/>
            <p:nvPr/>
          </p:nvSpPr>
          <p:spPr>
            <a:xfrm>
              <a:off x="4572000" y="1638300"/>
              <a:ext cx="3086100" cy="354615"/>
            </a:xfrm>
            <a:prstGeom prst="round2DiagRect">
              <a:avLst>
                <a:gd fmla="val 16667" name="adj1"/>
                <a:gd fmla="val 0" name="adj2"/>
              </a:avLst>
            </a:prstGeom>
            <a:solidFill>
              <a:srgbClr val="3208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Libre Franklin"/>
                <a:ea typeface="Libre Franklin"/>
                <a:cs typeface="Libre Franklin"/>
                <a:sym typeface="Libre Franklin"/>
              </a:endParaRPr>
            </a:p>
          </p:txBody>
        </p:sp>
        <p:sp>
          <p:nvSpPr>
            <p:cNvPr id="121" name="Google Shape;121;p17"/>
            <p:cNvSpPr txBox="1"/>
            <p:nvPr/>
          </p:nvSpPr>
          <p:spPr>
            <a:xfrm>
              <a:off x="4728045" y="1668862"/>
              <a:ext cx="2653589" cy="29349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tr-TR" sz="2400">
                  <a:solidFill>
                    <a:schemeClr val="lt1"/>
                  </a:solidFill>
                  <a:latin typeface="Libre Franklin Medium"/>
                  <a:ea typeface="Libre Franklin Medium"/>
                  <a:cs typeface="Libre Franklin Medium"/>
                  <a:sym typeface="Libre Franklin Medium"/>
                </a:rPr>
                <a:t>01：BRIEFING</a:t>
              </a:r>
              <a:endParaRPr sz="2400">
                <a:solidFill>
                  <a:schemeClr val="lt1"/>
                </a:solidFill>
                <a:latin typeface="Libre Franklin Medium"/>
                <a:ea typeface="Libre Franklin Medium"/>
                <a:cs typeface="Libre Franklin Medium"/>
                <a:sym typeface="Libre Franklin Medium"/>
              </a:endParaRPr>
            </a:p>
          </p:txBody>
        </p:sp>
      </p:grpSp>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19"/>
                                        </p:tgtEl>
                                        <p:attrNameLst>
                                          <p:attrName>style.visibility</p:attrName>
                                        </p:attrNameLst>
                                      </p:cBhvr>
                                      <p:to>
                                        <p:strVal val="visible"/>
                                      </p:to>
                                    </p:set>
                                    <p:animEffect filter="fade" transition="in">
                                      <p:cBhvr>
                                        <p:cTn dur="1000"/>
                                        <p:tgtEl>
                                          <p:spTgt spid="11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6" name="Shape 126"/>
        <p:cNvGrpSpPr/>
        <p:nvPr/>
      </p:nvGrpSpPr>
      <p:grpSpPr>
        <a:xfrm>
          <a:off x="0" y="0"/>
          <a:ext cx="0" cy="0"/>
          <a:chOff x="0" y="0"/>
          <a:chExt cx="0" cy="0"/>
        </a:xfrm>
      </p:grpSpPr>
      <p:grpSp>
        <p:nvGrpSpPr>
          <p:cNvPr id="127" name="Google Shape;127;p18"/>
          <p:cNvGrpSpPr/>
          <p:nvPr/>
        </p:nvGrpSpPr>
        <p:grpSpPr>
          <a:xfrm>
            <a:off x="1259860" y="2178881"/>
            <a:ext cx="6622692" cy="1186606"/>
            <a:chOff x="1510718" y="2320882"/>
            <a:chExt cx="6136130" cy="1186972"/>
          </a:xfrm>
        </p:grpSpPr>
        <p:sp>
          <p:nvSpPr>
            <p:cNvPr id="128" name="Google Shape;128;p18"/>
            <p:cNvSpPr/>
            <p:nvPr/>
          </p:nvSpPr>
          <p:spPr>
            <a:xfrm flipH="1" rot="10800000">
              <a:off x="3506593" y="2752930"/>
              <a:ext cx="2138744" cy="754924"/>
            </a:xfrm>
            <a:custGeom>
              <a:rect b="b" l="l" r="r" t="t"/>
              <a:pathLst>
                <a:path extrusionOk="0" h="967653" w="2570832">
                  <a:moveTo>
                    <a:pt x="0" y="476297"/>
                  </a:moveTo>
                  <a:cubicBezTo>
                    <a:pt x="844244" y="-171403"/>
                    <a:pt x="1650388" y="-146003"/>
                    <a:pt x="2570832" y="476297"/>
                  </a:cubicBezTo>
                  <a:lnTo>
                    <a:pt x="2316832" y="967653"/>
                  </a:lnTo>
                  <a:cubicBezTo>
                    <a:pt x="1506455" y="345353"/>
                    <a:pt x="962777" y="396153"/>
                    <a:pt x="228600" y="967653"/>
                  </a:cubicBezTo>
                  <a:lnTo>
                    <a:pt x="0" y="476297"/>
                  </a:lnTo>
                  <a:close/>
                </a:path>
              </a:pathLst>
            </a:custGeom>
            <a:solidFill>
              <a:srgbClr val="DB782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799">
                <a:solidFill>
                  <a:srgbClr val="FFFFFF"/>
                </a:solidFill>
                <a:latin typeface="Libre Franklin Medium"/>
                <a:ea typeface="Libre Franklin Medium"/>
                <a:cs typeface="Libre Franklin Medium"/>
                <a:sym typeface="Libre Franklin Medium"/>
              </a:endParaRPr>
            </a:p>
          </p:txBody>
        </p:sp>
        <p:sp>
          <p:nvSpPr>
            <p:cNvPr id="129" name="Google Shape;129;p18"/>
            <p:cNvSpPr/>
            <p:nvPr/>
          </p:nvSpPr>
          <p:spPr>
            <a:xfrm>
              <a:off x="5508104" y="2320882"/>
              <a:ext cx="2138744" cy="754924"/>
            </a:xfrm>
            <a:custGeom>
              <a:rect b="b" l="l" r="r" t="t"/>
              <a:pathLst>
                <a:path extrusionOk="0" h="967653" w="2570832">
                  <a:moveTo>
                    <a:pt x="0" y="476297"/>
                  </a:moveTo>
                  <a:cubicBezTo>
                    <a:pt x="844244" y="-171403"/>
                    <a:pt x="1650388" y="-146003"/>
                    <a:pt x="2570832" y="476297"/>
                  </a:cubicBezTo>
                  <a:lnTo>
                    <a:pt x="2316832" y="967653"/>
                  </a:lnTo>
                  <a:cubicBezTo>
                    <a:pt x="1506455" y="345353"/>
                    <a:pt x="962777" y="396153"/>
                    <a:pt x="228600" y="967653"/>
                  </a:cubicBezTo>
                  <a:lnTo>
                    <a:pt x="0" y="476297"/>
                  </a:lnTo>
                  <a:close/>
                </a:path>
              </a:pathLst>
            </a:custGeom>
            <a:solidFill>
              <a:srgbClr val="934D1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799">
                <a:solidFill>
                  <a:srgbClr val="FFFFFF"/>
                </a:solidFill>
                <a:latin typeface="Libre Franklin Medium"/>
                <a:ea typeface="Libre Franklin Medium"/>
                <a:cs typeface="Libre Franklin Medium"/>
                <a:sym typeface="Libre Franklin Medium"/>
              </a:endParaRPr>
            </a:p>
          </p:txBody>
        </p:sp>
        <p:sp>
          <p:nvSpPr>
            <p:cNvPr id="130" name="Google Shape;130;p18"/>
            <p:cNvSpPr/>
            <p:nvPr/>
          </p:nvSpPr>
          <p:spPr>
            <a:xfrm>
              <a:off x="1510718" y="2320882"/>
              <a:ext cx="2138744" cy="754924"/>
            </a:xfrm>
            <a:custGeom>
              <a:rect b="b" l="l" r="r" t="t"/>
              <a:pathLst>
                <a:path extrusionOk="0" h="967653" w="2570832">
                  <a:moveTo>
                    <a:pt x="0" y="476297"/>
                  </a:moveTo>
                  <a:cubicBezTo>
                    <a:pt x="844244" y="-171403"/>
                    <a:pt x="1650388" y="-146003"/>
                    <a:pt x="2570832" y="476297"/>
                  </a:cubicBezTo>
                  <a:lnTo>
                    <a:pt x="2316832" y="967653"/>
                  </a:lnTo>
                  <a:cubicBezTo>
                    <a:pt x="1506455" y="345353"/>
                    <a:pt x="962777" y="396153"/>
                    <a:pt x="228600" y="967653"/>
                  </a:cubicBezTo>
                  <a:lnTo>
                    <a:pt x="0" y="476297"/>
                  </a:lnTo>
                  <a:close/>
                </a:path>
              </a:pathLst>
            </a:custGeom>
            <a:solidFill>
              <a:srgbClr val="934D1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799">
                <a:solidFill>
                  <a:srgbClr val="FFFFFF"/>
                </a:solidFill>
                <a:latin typeface="Libre Franklin Medium"/>
                <a:ea typeface="Libre Franklin Medium"/>
                <a:cs typeface="Libre Franklin Medium"/>
                <a:sym typeface="Libre Franklin Medium"/>
              </a:endParaRPr>
            </a:p>
          </p:txBody>
        </p:sp>
      </p:grpSp>
      <p:sp>
        <p:nvSpPr>
          <p:cNvPr id="131" name="Google Shape;131;p18"/>
          <p:cNvSpPr/>
          <p:nvPr/>
        </p:nvSpPr>
        <p:spPr>
          <a:xfrm>
            <a:off x="1929834" y="3027255"/>
            <a:ext cx="869914" cy="869914"/>
          </a:xfrm>
          <a:prstGeom prst="ellipse">
            <a:avLst/>
          </a:prstGeom>
          <a:solidFill>
            <a:srgbClr val="934D1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3599">
              <a:solidFill>
                <a:srgbClr val="FFFFFF"/>
              </a:solidFill>
              <a:latin typeface="Libre Franklin Medium"/>
              <a:ea typeface="Libre Franklin Medium"/>
              <a:cs typeface="Libre Franklin Medium"/>
              <a:sym typeface="Libre Franklin Medium"/>
            </a:endParaRPr>
          </a:p>
        </p:txBody>
      </p:sp>
      <p:sp>
        <p:nvSpPr>
          <p:cNvPr id="132" name="Google Shape;132;p18"/>
          <p:cNvSpPr/>
          <p:nvPr/>
        </p:nvSpPr>
        <p:spPr>
          <a:xfrm>
            <a:off x="6293427" y="2977372"/>
            <a:ext cx="869914" cy="869914"/>
          </a:xfrm>
          <a:prstGeom prst="ellipse">
            <a:avLst/>
          </a:prstGeom>
          <a:solidFill>
            <a:srgbClr val="934D1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3599">
              <a:solidFill>
                <a:srgbClr val="FFFFFF"/>
              </a:solidFill>
              <a:latin typeface="Libre Franklin Medium"/>
              <a:ea typeface="Libre Franklin Medium"/>
              <a:cs typeface="Libre Franklin Medium"/>
              <a:sym typeface="Libre Franklin Medium"/>
            </a:endParaRPr>
          </a:p>
        </p:txBody>
      </p:sp>
      <p:sp>
        <p:nvSpPr>
          <p:cNvPr id="133" name="Google Shape;133;p18"/>
          <p:cNvSpPr/>
          <p:nvPr/>
        </p:nvSpPr>
        <p:spPr>
          <a:xfrm>
            <a:off x="4133207" y="1581455"/>
            <a:ext cx="869914" cy="869914"/>
          </a:xfrm>
          <a:prstGeom prst="ellipse">
            <a:avLst/>
          </a:prstGeom>
          <a:solidFill>
            <a:srgbClr val="DB782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3599">
              <a:solidFill>
                <a:srgbClr val="FFFFFF"/>
              </a:solidFill>
              <a:latin typeface="Libre Franklin Medium"/>
              <a:ea typeface="Libre Franklin Medium"/>
              <a:cs typeface="Libre Franklin Medium"/>
              <a:sym typeface="Libre Franklin Medium"/>
            </a:endParaRPr>
          </a:p>
        </p:txBody>
      </p:sp>
      <p:sp>
        <p:nvSpPr>
          <p:cNvPr id="134" name="Google Shape;134;p18"/>
          <p:cNvSpPr txBox="1"/>
          <p:nvPr/>
        </p:nvSpPr>
        <p:spPr>
          <a:xfrm>
            <a:off x="1385215" y="1601326"/>
            <a:ext cx="2106205" cy="523059"/>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tr-TR" sz="1400">
                <a:solidFill>
                  <a:srgbClr val="000000"/>
                </a:solidFill>
                <a:latin typeface="Libre Franklin Medium"/>
                <a:ea typeface="Libre Franklin Medium"/>
                <a:cs typeface="Libre Franklin Medium"/>
                <a:sym typeface="Libre Franklin Medium"/>
              </a:rPr>
              <a:t>Skiing consists of wearing $3,000 worth</a:t>
            </a:r>
            <a:endParaRPr sz="1400">
              <a:solidFill>
                <a:srgbClr val="000000"/>
              </a:solidFill>
              <a:latin typeface="Libre Franklin Medium"/>
              <a:ea typeface="Libre Franklin Medium"/>
              <a:cs typeface="Libre Franklin Medium"/>
              <a:sym typeface="Libre Franklin Medium"/>
            </a:endParaRPr>
          </a:p>
        </p:txBody>
      </p:sp>
      <p:sp>
        <p:nvSpPr>
          <p:cNvPr id="135" name="Google Shape;135;p18"/>
          <p:cNvSpPr txBox="1"/>
          <p:nvPr/>
        </p:nvSpPr>
        <p:spPr>
          <a:xfrm>
            <a:off x="5675282" y="1601326"/>
            <a:ext cx="2106205" cy="52322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tr-TR" sz="1400">
                <a:solidFill>
                  <a:srgbClr val="000000"/>
                </a:solidFill>
                <a:latin typeface="Libre Franklin Medium"/>
                <a:ea typeface="Libre Franklin Medium"/>
                <a:cs typeface="Libre Franklin Medium"/>
                <a:sym typeface="Libre Franklin Medium"/>
              </a:rPr>
              <a:t>Skiing consists of wearing $3,000 worth</a:t>
            </a:r>
            <a:endParaRPr sz="1400">
              <a:solidFill>
                <a:srgbClr val="000000"/>
              </a:solidFill>
              <a:latin typeface="Libre Franklin Medium"/>
              <a:ea typeface="Libre Franklin Medium"/>
              <a:cs typeface="Libre Franklin Medium"/>
              <a:sym typeface="Libre Franklin Medium"/>
            </a:endParaRPr>
          </a:p>
        </p:txBody>
      </p:sp>
      <p:sp>
        <p:nvSpPr>
          <p:cNvPr id="136" name="Google Shape;136;p18"/>
          <p:cNvSpPr txBox="1"/>
          <p:nvPr/>
        </p:nvSpPr>
        <p:spPr>
          <a:xfrm>
            <a:off x="3491420" y="3457731"/>
            <a:ext cx="2106205" cy="523059"/>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tr-TR" sz="1400">
                <a:solidFill>
                  <a:srgbClr val="000000"/>
                </a:solidFill>
                <a:latin typeface="Libre Franklin Medium"/>
                <a:ea typeface="Libre Franklin Medium"/>
                <a:cs typeface="Libre Franklin Medium"/>
                <a:sym typeface="Libre Franklin Medium"/>
              </a:rPr>
              <a:t>When you feel in your gut what you are</a:t>
            </a:r>
            <a:endParaRPr sz="1400">
              <a:solidFill>
                <a:srgbClr val="000000"/>
              </a:solidFill>
              <a:latin typeface="Libre Franklin Medium"/>
              <a:ea typeface="Libre Franklin Medium"/>
              <a:cs typeface="Libre Franklin Medium"/>
              <a:sym typeface="Libre Franklin Medium"/>
            </a:endParaRPr>
          </a:p>
        </p:txBody>
      </p:sp>
      <p:grpSp>
        <p:nvGrpSpPr>
          <p:cNvPr id="137" name="Google Shape;137;p18"/>
          <p:cNvGrpSpPr/>
          <p:nvPr/>
        </p:nvGrpSpPr>
        <p:grpSpPr>
          <a:xfrm>
            <a:off x="2126295" y="3231795"/>
            <a:ext cx="458808" cy="460834"/>
            <a:chOff x="4935" y="-89"/>
            <a:chExt cx="1358" cy="1364"/>
          </a:xfrm>
        </p:grpSpPr>
        <p:sp>
          <p:nvSpPr>
            <p:cNvPr id="138" name="Google Shape;138;p18"/>
            <p:cNvSpPr/>
            <p:nvPr/>
          </p:nvSpPr>
          <p:spPr>
            <a:xfrm>
              <a:off x="5027" y="479"/>
              <a:ext cx="1250" cy="796"/>
            </a:xfrm>
            <a:custGeom>
              <a:rect b="b" l="l" r="r" t="t"/>
              <a:pathLst>
                <a:path extrusionOk="0" h="2387" w="3750">
                  <a:moveTo>
                    <a:pt x="1692" y="2101"/>
                  </a:moveTo>
                  <a:lnTo>
                    <a:pt x="1693" y="2101"/>
                  </a:lnTo>
                  <a:lnTo>
                    <a:pt x="1695" y="2102"/>
                  </a:lnTo>
                  <a:lnTo>
                    <a:pt x="1696" y="2102"/>
                  </a:lnTo>
                  <a:lnTo>
                    <a:pt x="1696" y="2103"/>
                  </a:lnTo>
                  <a:lnTo>
                    <a:pt x="1696" y="2103"/>
                  </a:lnTo>
                  <a:lnTo>
                    <a:pt x="1698" y="2104"/>
                  </a:lnTo>
                  <a:lnTo>
                    <a:pt x="1699" y="2104"/>
                  </a:lnTo>
                  <a:lnTo>
                    <a:pt x="1699" y="2107"/>
                  </a:lnTo>
                  <a:lnTo>
                    <a:pt x="1698" y="2108"/>
                  </a:lnTo>
                  <a:lnTo>
                    <a:pt x="1698" y="2108"/>
                  </a:lnTo>
                  <a:lnTo>
                    <a:pt x="1697" y="2109"/>
                  </a:lnTo>
                  <a:lnTo>
                    <a:pt x="1696" y="2108"/>
                  </a:lnTo>
                  <a:lnTo>
                    <a:pt x="1695" y="2107"/>
                  </a:lnTo>
                  <a:lnTo>
                    <a:pt x="1693" y="2108"/>
                  </a:lnTo>
                  <a:lnTo>
                    <a:pt x="1692" y="2108"/>
                  </a:lnTo>
                  <a:lnTo>
                    <a:pt x="1692" y="2108"/>
                  </a:lnTo>
                  <a:lnTo>
                    <a:pt x="1692" y="2107"/>
                  </a:lnTo>
                  <a:lnTo>
                    <a:pt x="1691" y="2104"/>
                  </a:lnTo>
                  <a:lnTo>
                    <a:pt x="1691" y="2103"/>
                  </a:lnTo>
                  <a:lnTo>
                    <a:pt x="1692" y="2102"/>
                  </a:lnTo>
                  <a:lnTo>
                    <a:pt x="1692" y="2101"/>
                  </a:lnTo>
                  <a:close/>
                  <a:moveTo>
                    <a:pt x="1896" y="1295"/>
                  </a:moveTo>
                  <a:lnTo>
                    <a:pt x="1898" y="1295"/>
                  </a:lnTo>
                  <a:lnTo>
                    <a:pt x="1898" y="1296"/>
                  </a:lnTo>
                  <a:lnTo>
                    <a:pt x="1896" y="1299"/>
                  </a:lnTo>
                  <a:lnTo>
                    <a:pt x="1895" y="1301"/>
                  </a:lnTo>
                  <a:lnTo>
                    <a:pt x="1894" y="1302"/>
                  </a:lnTo>
                  <a:lnTo>
                    <a:pt x="1893" y="1302"/>
                  </a:lnTo>
                  <a:lnTo>
                    <a:pt x="1891" y="1302"/>
                  </a:lnTo>
                  <a:lnTo>
                    <a:pt x="1890" y="1300"/>
                  </a:lnTo>
                  <a:lnTo>
                    <a:pt x="1891" y="1297"/>
                  </a:lnTo>
                  <a:lnTo>
                    <a:pt x="1893" y="1296"/>
                  </a:lnTo>
                  <a:lnTo>
                    <a:pt x="1895" y="1295"/>
                  </a:lnTo>
                  <a:lnTo>
                    <a:pt x="1896" y="1295"/>
                  </a:lnTo>
                  <a:close/>
                  <a:moveTo>
                    <a:pt x="1742" y="1286"/>
                  </a:moveTo>
                  <a:lnTo>
                    <a:pt x="1743" y="1286"/>
                  </a:lnTo>
                  <a:lnTo>
                    <a:pt x="1744" y="1287"/>
                  </a:lnTo>
                  <a:lnTo>
                    <a:pt x="1746" y="1289"/>
                  </a:lnTo>
                  <a:lnTo>
                    <a:pt x="1747" y="1290"/>
                  </a:lnTo>
                  <a:lnTo>
                    <a:pt x="1748" y="1291"/>
                  </a:lnTo>
                  <a:lnTo>
                    <a:pt x="1749" y="1291"/>
                  </a:lnTo>
                  <a:lnTo>
                    <a:pt x="1751" y="1294"/>
                  </a:lnTo>
                  <a:lnTo>
                    <a:pt x="1752" y="1295"/>
                  </a:lnTo>
                  <a:lnTo>
                    <a:pt x="1753" y="1296"/>
                  </a:lnTo>
                  <a:lnTo>
                    <a:pt x="1754" y="1299"/>
                  </a:lnTo>
                  <a:lnTo>
                    <a:pt x="1756" y="1299"/>
                  </a:lnTo>
                  <a:lnTo>
                    <a:pt x="1758" y="1300"/>
                  </a:lnTo>
                  <a:lnTo>
                    <a:pt x="1767" y="1300"/>
                  </a:lnTo>
                  <a:lnTo>
                    <a:pt x="1770" y="1300"/>
                  </a:lnTo>
                  <a:lnTo>
                    <a:pt x="1770" y="1301"/>
                  </a:lnTo>
                  <a:lnTo>
                    <a:pt x="1770" y="1302"/>
                  </a:lnTo>
                  <a:lnTo>
                    <a:pt x="1768" y="1304"/>
                  </a:lnTo>
                  <a:lnTo>
                    <a:pt x="1767" y="1305"/>
                  </a:lnTo>
                  <a:lnTo>
                    <a:pt x="1763" y="1307"/>
                  </a:lnTo>
                  <a:lnTo>
                    <a:pt x="1761" y="1309"/>
                  </a:lnTo>
                  <a:lnTo>
                    <a:pt x="1759" y="1309"/>
                  </a:lnTo>
                  <a:lnTo>
                    <a:pt x="1758" y="1310"/>
                  </a:lnTo>
                  <a:lnTo>
                    <a:pt x="1749" y="1312"/>
                  </a:lnTo>
                  <a:lnTo>
                    <a:pt x="1742" y="1315"/>
                  </a:lnTo>
                  <a:lnTo>
                    <a:pt x="1734" y="1315"/>
                  </a:lnTo>
                  <a:lnTo>
                    <a:pt x="1732" y="1315"/>
                  </a:lnTo>
                  <a:lnTo>
                    <a:pt x="1729" y="1316"/>
                  </a:lnTo>
                  <a:lnTo>
                    <a:pt x="1727" y="1316"/>
                  </a:lnTo>
                  <a:lnTo>
                    <a:pt x="1724" y="1318"/>
                  </a:lnTo>
                  <a:lnTo>
                    <a:pt x="1723" y="1320"/>
                  </a:lnTo>
                  <a:lnTo>
                    <a:pt x="1723" y="1321"/>
                  </a:lnTo>
                  <a:lnTo>
                    <a:pt x="1723" y="1322"/>
                  </a:lnTo>
                  <a:lnTo>
                    <a:pt x="1722" y="1322"/>
                  </a:lnTo>
                  <a:lnTo>
                    <a:pt x="1721" y="1323"/>
                  </a:lnTo>
                  <a:lnTo>
                    <a:pt x="1719" y="1323"/>
                  </a:lnTo>
                  <a:lnTo>
                    <a:pt x="1717" y="1326"/>
                  </a:lnTo>
                  <a:lnTo>
                    <a:pt x="1714" y="1328"/>
                  </a:lnTo>
                  <a:lnTo>
                    <a:pt x="1713" y="1331"/>
                  </a:lnTo>
                  <a:lnTo>
                    <a:pt x="1712" y="1333"/>
                  </a:lnTo>
                  <a:lnTo>
                    <a:pt x="1711" y="1335"/>
                  </a:lnTo>
                  <a:lnTo>
                    <a:pt x="1709" y="1336"/>
                  </a:lnTo>
                  <a:lnTo>
                    <a:pt x="1706" y="1336"/>
                  </a:lnTo>
                  <a:lnTo>
                    <a:pt x="1698" y="1337"/>
                  </a:lnTo>
                  <a:lnTo>
                    <a:pt x="1691" y="1337"/>
                  </a:lnTo>
                  <a:lnTo>
                    <a:pt x="1683" y="1340"/>
                  </a:lnTo>
                  <a:lnTo>
                    <a:pt x="1671" y="1346"/>
                  </a:lnTo>
                  <a:lnTo>
                    <a:pt x="1657" y="1347"/>
                  </a:lnTo>
                  <a:lnTo>
                    <a:pt x="1642" y="1347"/>
                  </a:lnTo>
                  <a:lnTo>
                    <a:pt x="1640" y="1347"/>
                  </a:lnTo>
                  <a:lnTo>
                    <a:pt x="1640" y="1346"/>
                  </a:lnTo>
                  <a:lnTo>
                    <a:pt x="1640" y="1345"/>
                  </a:lnTo>
                  <a:lnTo>
                    <a:pt x="1640" y="1343"/>
                  </a:lnTo>
                  <a:lnTo>
                    <a:pt x="1642" y="1342"/>
                  </a:lnTo>
                  <a:lnTo>
                    <a:pt x="1645" y="1341"/>
                  </a:lnTo>
                  <a:lnTo>
                    <a:pt x="1647" y="1340"/>
                  </a:lnTo>
                  <a:lnTo>
                    <a:pt x="1650" y="1340"/>
                  </a:lnTo>
                  <a:lnTo>
                    <a:pt x="1653" y="1340"/>
                  </a:lnTo>
                  <a:lnTo>
                    <a:pt x="1656" y="1340"/>
                  </a:lnTo>
                  <a:lnTo>
                    <a:pt x="1657" y="1340"/>
                  </a:lnTo>
                  <a:lnTo>
                    <a:pt x="1658" y="1338"/>
                  </a:lnTo>
                  <a:lnTo>
                    <a:pt x="1661" y="1337"/>
                  </a:lnTo>
                  <a:lnTo>
                    <a:pt x="1662" y="1335"/>
                  </a:lnTo>
                  <a:lnTo>
                    <a:pt x="1665" y="1333"/>
                  </a:lnTo>
                  <a:lnTo>
                    <a:pt x="1668" y="1331"/>
                  </a:lnTo>
                  <a:lnTo>
                    <a:pt x="1670" y="1331"/>
                  </a:lnTo>
                  <a:lnTo>
                    <a:pt x="1672" y="1330"/>
                  </a:lnTo>
                  <a:lnTo>
                    <a:pt x="1675" y="1330"/>
                  </a:lnTo>
                  <a:lnTo>
                    <a:pt x="1677" y="1330"/>
                  </a:lnTo>
                  <a:lnTo>
                    <a:pt x="1680" y="1328"/>
                  </a:lnTo>
                  <a:lnTo>
                    <a:pt x="1681" y="1327"/>
                  </a:lnTo>
                  <a:lnTo>
                    <a:pt x="1681" y="1326"/>
                  </a:lnTo>
                  <a:lnTo>
                    <a:pt x="1678" y="1321"/>
                  </a:lnTo>
                  <a:lnTo>
                    <a:pt x="1676" y="1317"/>
                  </a:lnTo>
                  <a:lnTo>
                    <a:pt x="1673" y="1312"/>
                  </a:lnTo>
                  <a:lnTo>
                    <a:pt x="1672" y="1311"/>
                  </a:lnTo>
                  <a:lnTo>
                    <a:pt x="1672" y="1309"/>
                  </a:lnTo>
                  <a:lnTo>
                    <a:pt x="1672" y="1305"/>
                  </a:lnTo>
                  <a:lnTo>
                    <a:pt x="1672" y="1301"/>
                  </a:lnTo>
                  <a:lnTo>
                    <a:pt x="1673" y="1299"/>
                  </a:lnTo>
                  <a:lnTo>
                    <a:pt x="1673" y="1297"/>
                  </a:lnTo>
                  <a:lnTo>
                    <a:pt x="1677" y="1296"/>
                  </a:lnTo>
                  <a:lnTo>
                    <a:pt x="1681" y="1296"/>
                  </a:lnTo>
                  <a:lnTo>
                    <a:pt x="1683" y="1295"/>
                  </a:lnTo>
                  <a:lnTo>
                    <a:pt x="1686" y="1295"/>
                  </a:lnTo>
                  <a:lnTo>
                    <a:pt x="1688" y="1294"/>
                  </a:lnTo>
                  <a:lnTo>
                    <a:pt x="1692" y="1295"/>
                  </a:lnTo>
                  <a:lnTo>
                    <a:pt x="1696" y="1295"/>
                  </a:lnTo>
                  <a:lnTo>
                    <a:pt x="1699" y="1295"/>
                  </a:lnTo>
                  <a:lnTo>
                    <a:pt x="1703" y="1294"/>
                  </a:lnTo>
                  <a:lnTo>
                    <a:pt x="1716" y="1292"/>
                  </a:lnTo>
                  <a:lnTo>
                    <a:pt x="1727" y="1290"/>
                  </a:lnTo>
                  <a:lnTo>
                    <a:pt x="1739" y="1286"/>
                  </a:lnTo>
                  <a:lnTo>
                    <a:pt x="1742" y="1286"/>
                  </a:lnTo>
                  <a:close/>
                  <a:moveTo>
                    <a:pt x="1495" y="1261"/>
                  </a:moveTo>
                  <a:lnTo>
                    <a:pt x="1498" y="1261"/>
                  </a:lnTo>
                  <a:lnTo>
                    <a:pt x="1500" y="1263"/>
                  </a:lnTo>
                  <a:lnTo>
                    <a:pt x="1503" y="1263"/>
                  </a:lnTo>
                  <a:lnTo>
                    <a:pt x="1505" y="1264"/>
                  </a:lnTo>
                  <a:lnTo>
                    <a:pt x="1508" y="1265"/>
                  </a:lnTo>
                  <a:lnTo>
                    <a:pt x="1510" y="1266"/>
                  </a:lnTo>
                  <a:lnTo>
                    <a:pt x="1513" y="1266"/>
                  </a:lnTo>
                  <a:lnTo>
                    <a:pt x="1515" y="1266"/>
                  </a:lnTo>
                  <a:lnTo>
                    <a:pt x="1519" y="1267"/>
                  </a:lnTo>
                  <a:lnTo>
                    <a:pt x="1529" y="1269"/>
                  </a:lnTo>
                  <a:lnTo>
                    <a:pt x="1540" y="1272"/>
                  </a:lnTo>
                  <a:lnTo>
                    <a:pt x="1544" y="1274"/>
                  </a:lnTo>
                  <a:lnTo>
                    <a:pt x="1546" y="1274"/>
                  </a:lnTo>
                  <a:lnTo>
                    <a:pt x="1550" y="1274"/>
                  </a:lnTo>
                  <a:lnTo>
                    <a:pt x="1554" y="1274"/>
                  </a:lnTo>
                  <a:lnTo>
                    <a:pt x="1559" y="1275"/>
                  </a:lnTo>
                  <a:lnTo>
                    <a:pt x="1561" y="1277"/>
                  </a:lnTo>
                  <a:lnTo>
                    <a:pt x="1564" y="1279"/>
                  </a:lnTo>
                  <a:lnTo>
                    <a:pt x="1565" y="1280"/>
                  </a:lnTo>
                  <a:lnTo>
                    <a:pt x="1567" y="1282"/>
                  </a:lnTo>
                  <a:lnTo>
                    <a:pt x="1571" y="1284"/>
                  </a:lnTo>
                  <a:lnTo>
                    <a:pt x="1574" y="1284"/>
                  </a:lnTo>
                  <a:lnTo>
                    <a:pt x="1580" y="1285"/>
                  </a:lnTo>
                  <a:lnTo>
                    <a:pt x="1585" y="1286"/>
                  </a:lnTo>
                  <a:lnTo>
                    <a:pt x="1590" y="1286"/>
                  </a:lnTo>
                  <a:lnTo>
                    <a:pt x="1600" y="1290"/>
                  </a:lnTo>
                  <a:lnTo>
                    <a:pt x="1609" y="1290"/>
                  </a:lnTo>
                  <a:lnTo>
                    <a:pt x="1616" y="1292"/>
                  </a:lnTo>
                  <a:lnTo>
                    <a:pt x="1623" y="1296"/>
                  </a:lnTo>
                  <a:lnTo>
                    <a:pt x="1631" y="1297"/>
                  </a:lnTo>
                  <a:lnTo>
                    <a:pt x="1637" y="1297"/>
                  </a:lnTo>
                  <a:lnTo>
                    <a:pt x="1641" y="1299"/>
                  </a:lnTo>
                  <a:lnTo>
                    <a:pt x="1643" y="1300"/>
                  </a:lnTo>
                  <a:lnTo>
                    <a:pt x="1643" y="1302"/>
                  </a:lnTo>
                  <a:lnTo>
                    <a:pt x="1643" y="1304"/>
                  </a:lnTo>
                  <a:lnTo>
                    <a:pt x="1641" y="1306"/>
                  </a:lnTo>
                  <a:lnTo>
                    <a:pt x="1637" y="1309"/>
                  </a:lnTo>
                  <a:lnTo>
                    <a:pt x="1627" y="1312"/>
                  </a:lnTo>
                  <a:lnTo>
                    <a:pt x="1615" y="1317"/>
                  </a:lnTo>
                  <a:lnTo>
                    <a:pt x="1601" y="1320"/>
                  </a:lnTo>
                  <a:lnTo>
                    <a:pt x="1590" y="1320"/>
                  </a:lnTo>
                  <a:lnTo>
                    <a:pt x="1586" y="1318"/>
                  </a:lnTo>
                  <a:lnTo>
                    <a:pt x="1584" y="1317"/>
                  </a:lnTo>
                  <a:lnTo>
                    <a:pt x="1581" y="1316"/>
                  </a:lnTo>
                  <a:lnTo>
                    <a:pt x="1579" y="1316"/>
                  </a:lnTo>
                  <a:lnTo>
                    <a:pt x="1576" y="1317"/>
                  </a:lnTo>
                  <a:lnTo>
                    <a:pt x="1574" y="1320"/>
                  </a:lnTo>
                  <a:lnTo>
                    <a:pt x="1572" y="1322"/>
                  </a:lnTo>
                  <a:lnTo>
                    <a:pt x="1571" y="1325"/>
                  </a:lnTo>
                  <a:lnTo>
                    <a:pt x="1569" y="1326"/>
                  </a:lnTo>
                  <a:lnTo>
                    <a:pt x="1565" y="1327"/>
                  </a:lnTo>
                  <a:lnTo>
                    <a:pt x="1561" y="1327"/>
                  </a:lnTo>
                  <a:lnTo>
                    <a:pt x="1561" y="1325"/>
                  </a:lnTo>
                  <a:lnTo>
                    <a:pt x="1561" y="1321"/>
                  </a:lnTo>
                  <a:lnTo>
                    <a:pt x="1560" y="1317"/>
                  </a:lnTo>
                  <a:lnTo>
                    <a:pt x="1560" y="1313"/>
                  </a:lnTo>
                  <a:lnTo>
                    <a:pt x="1557" y="1310"/>
                  </a:lnTo>
                  <a:lnTo>
                    <a:pt x="1556" y="1309"/>
                  </a:lnTo>
                  <a:lnTo>
                    <a:pt x="1554" y="1307"/>
                  </a:lnTo>
                  <a:lnTo>
                    <a:pt x="1551" y="1306"/>
                  </a:lnTo>
                  <a:lnTo>
                    <a:pt x="1548" y="1306"/>
                  </a:lnTo>
                  <a:lnTo>
                    <a:pt x="1545" y="1306"/>
                  </a:lnTo>
                  <a:lnTo>
                    <a:pt x="1543" y="1306"/>
                  </a:lnTo>
                  <a:lnTo>
                    <a:pt x="1535" y="1300"/>
                  </a:lnTo>
                  <a:lnTo>
                    <a:pt x="1528" y="1294"/>
                  </a:lnTo>
                  <a:lnTo>
                    <a:pt x="1519" y="1289"/>
                  </a:lnTo>
                  <a:lnTo>
                    <a:pt x="1518" y="1289"/>
                  </a:lnTo>
                  <a:lnTo>
                    <a:pt x="1515" y="1290"/>
                  </a:lnTo>
                  <a:lnTo>
                    <a:pt x="1514" y="1291"/>
                  </a:lnTo>
                  <a:lnTo>
                    <a:pt x="1511" y="1292"/>
                  </a:lnTo>
                  <a:lnTo>
                    <a:pt x="1510" y="1294"/>
                  </a:lnTo>
                  <a:lnTo>
                    <a:pt x="1508" y="1295"/>
                  </a:lnTo>
                  <a:lnTo>
                    <a:pt x="1505" y="1296"/>
                  </a:lnTo>
                  <a:lnTo>
                    <a:pt x="1503" y="1296"/>
                  </a:lnTo>
                  <a:lnTo>
                    <a:pt x="1500" y="1295"/>
                  </a:lnTo>
                  <a:lnTo>
                    <a:pt x="1498" y="1294"/>
                  </a:lnTo>
                  <a:lnTo>
                    <a:pt x="1495" y="1292"/>
                  </a:lnTo>
                  <a:lnTo>
                    <a:pt x="1493" y="1291"/>
                  </a:lnTo>
                  <a:lnTo>
                    <a:pt x="1490" y="1292"/>
                  </a:lnTo>
                  <a:lnTo>
                    <a:pt x="1486" y="1294"/>
                  </a:lnTo>
                  <a:lnTo>
                    <a:pt x="1484" y="1295"/>
                  </a:lnTo>
                  <a:lnTo>
                    <a:pt x="1480" y="1295"/>
                  </a:lnTo>
                  <a:lnTo>
                    <a:pt x="1476" y="1295"/>
                  </a:lnTo>
                  <a:lnTo>
                    <a:pt x="1474" y="1292"/>
                  </a:lnTo>
                  <a:lnTo>
                    <a:pt x="1473" y="1291"/>
                  </a:lnTo>
                  <a:lnTo>
                    <a:pt x="1469" y="1290"/>
                  </a:lnTo>
                  <a:lnTo>
                    <a:pt x="1467" y="1289"/>
                  </a:lnTo>
                  <a:lnTo>
                    <a:pt x="1462" y="1289"/>
                  </a:lnTo>
                  <a:lnTo>
                    <a:pt x="1459" y="1290"/>
                  </a:lnTo>
                  <a:lnTo>
                    <a:pt x="1455" y="1290"/>
                  </a:lnTo>
                  <a:lnTo>
                    <a:pt x="1453" y="1292"/>
                  </a:lnTo>
                  <a:lnTo>
                    <a:pt x="1450" y="1295"/>
                  </a:lnTo>
                  <a:lnTo>
                    <a:pt x="1449" y="1296"/>
                  </a:lnTo>
                  <a:lnTo>
                    <a:pt x="1447" y="1297"/>
                  </a:lnTo>
                  <a:lnTo>
                    <a:pt x="1444" y="1299"/>
                  </a:lnTo>
                  <a:lnTo>
                    <a:pt x="1442" y="1299"/>
                  </a:lnTo>
                  <a:lnTo>
                    <a:pt x="1439" y="1299"/>
                  </a:lnTo>
                  <a:lnTo>
                    <a:pt x="1437" y="1300"/>
                  </a:lnTo>
                  <a:lnTo>
                    <a:pt x="1427" y="1306"/>
                  </a:lnTo>
                  <a:lnTo>
                    <a:pt x="1413" y="1309"/>
                  </a:lnTo>
                  <a:lnTo>
                    <a:pt x="1412" y="1309"/>
                  </a:lnTo>
                  <a:lnTo>
                    <a:pt x="1409" y="1307"/>
                  </a:lnTo>
                  <a:lnTo>
                    <a:pt x="1407" y="1306"/>
                  </a:lnTo>
                  <a:lnTo>
                    <a:pt x="1405" y="1306"/>
                  </a:lnTo>
                  <a:lnTo>
                    <a:pt x="1404" y="1305"/>
                  </a:lnTo>
                  <a:lnTo>
                    <a:pt x="1405" y="1302"/>
                  </a:lnTo>
                  <a:lnTo>
                    <a:pt x="1405" y="1301"/>
                  </a:lnTo>
                  <a:lnTo>
                    <a:pt x="1408" y="1300"/>
                  </a:lnTo>
                  <a:lnTo>
                    <a:pt x="1409" y="1299"/>
                  </a:lnTo>
                  <a:lnTo>
                    <a:pt x="1412" y="1297"/>
                  </a:lnTo>
                  <a:lnTo>
                    <a:pt x="1414" y="1296"/>
                  </a:lnTo>
                  <a:lnTo>
                    <a:pt x="1417" y="1296"/>
                  </a:lnTo>
                  <a:lnTo>
                    <a:pt x="1418" y="1295"/>
                  </a:lnTo>
                  <a:lnTo>
                    <a:pt x="1424" y="1290"/>
                  </a:lnTo>
                  <a:lnTo>
                    <a:pt x="1428" y="1286"/>
                  </a:lnTo>
                  <a:lnTo>
                    <a:pt x="1432" y="1281"/>
                  </a:lnTo>
                  <a:lnTo>
                    <a:pt x="1435" y="1279"/>
                  </a:lnTo>
                  <a:lnTo>
                    <a:pt x="1443" y="1279"/>
                  </a:lnTo>
                  <a:lnTo>
                    <a:pt x="1449" y="1279"/>
                  </a:lnTo>
                  <a:lnTo>
                    <a:pt x="1458" y="1280"/>
                  </a:lnTo>
                  <a:lnTo>
                    <a:pt x="1465" y="1281"/>
                  </a:lnTo>
                  <a:lnTo>
                    <a:pt x="1472" y="1281"/>
                  </a:lnTo>
                  <a:lnTo>
                    <a:pt x="1476" y="1279"/>
                  </a:lnTo>
                  <a:lnTo>
                    <a:pt x="1481" y="1274"/>
                  </a:lnTo>
                  <a:lnTo>
                    <a:pt x="1485" y="1270"/>
                  </a:lnTo>
                  <a:lnTo>
                    <a:pt x="1490" y="1266"/>
                  </a:lnTo>
                  <a:lnTo>
                    <a:pt x="1495" y="1261"/>
                  </a:lnTo>
                  <a:close/>
                  <a:moveTo>
                    <a:pt x="1695" y="1253"/>
                  </a:moveTo>
                  <a:lnTo>
                    <a:pt x="1697" y="1254"/>
                  </a:lnTo>
                  <a:lnTo>
                    <a:pt x="1698" y="1254"/>
                  </a:lnTo>
                  <a:lnTo>
                    <a:pt x="1698" y="1256"/>
                  </a:lnTo>
                  <a:lnTo>
                    <a:pt x="1698" y="1259"/>
                  </a:lnTo>
                  <a:lnTo>
                    <a:pt x="1697" y="1260"/>
                  </a:lnTo>
                  <a:lnTo>
                    <a:pt x="1697" y="1260"/>
                  </a:lnTo>
                  <a:lnTo>
                    <a:pt x="1695" y="1260"/>
                  </a:lnTo>
                  <a:lnTo>
                    <a:pt x="1693" y="1260"/>
                  </a:lnTo>
                  <a:lnTo>
                    <a:pt x="1692" y="1260"/>
                  </a:lnTo>
                  <a:lnTo>
                    <a:pt x="1692" y="1258"/>
                  </a:lnTo>
                  <a:lnTo>
                    <a:pt x="1692" y="1256"/>
                  </a:lnTo>
                  <a:lnTo>
                    <a:pt x="1693" y="1254"/>
                  </a:lnTo>
                  <a:lnTo>
                    <a:pt x="1695" y="1253"/>
                  </a:lnTo>
                  <a:close/>
                  <a:moveTo>
                    <a:pt x="1663" y="1248"/>
                  </a:moveTo>
                  <a:lnTo>
                    <a:pt x="1665" y="1249"/>
                  </a:lnTo>
                  <a:lnTo>
                    <a:pt x="1666" y="1251"/>
                  </a:lnTo>
                  <a:lnTo>
                    <a:pt x="1666" y="1253"/>
                  </a:lnTo>
                  <a:lnTo>
                    <a:pt x="1666" y="1254"/>
                  </a:lnTo>
                  <a:lnTo>
                    <a:pt x="1666" y="1255"/>
                  </a:lnTo>
                  <a:lnTo>
                    <a:pt x="1666" y="1255"/>
                  </a:lnTo>
                  <a:lnTo>
                    <a:pt x="1663" y="1256"/>
                  </a:lnTo>
                  <a:lnTo>
                    <a:pt x="1662" y="1258"/>
                  </a:lnTo>
                  <a:lnTo>
                    <a:pt x="1661" y="1256"/>
                  </a:lnTo>
                  <a:lnTo>
                    <a:pt x="1661" y="1255"/>
                  </a:lnTo>
                  <a:lnTo>
                    <a:pt x="1661" y="1254"/>
                  </a:lnTo>
                  <a:lnTo>
                    <a:pt x="1661" y="1251"/>
                  </a:lnTo>
                  <a:lnTo>
                    <a:pt x="1661" y="1250"/>
                  </a:lnTo>
                  <a:lnTo>
                    <a:pt x="1662" y="1249"/>
                  </a:lnTo>
                  <a:lnTo>
                    <a:pt x="1663" y="1248"/>
                  </a:lnTo>
                  <a:close/>
                  <a:moveTo>
                    <a:pt x="1738" y="811"/>
                  </a:moveTo>
                  <a:lnTo>
                    <a:pt x="1736" y="812"/>
                  </a:lnTo>
                  <a:lnTo>
                    <a:pt x="1734" y="815"/>
                  </a:lnTo>
                  <a:lnTo>
                    <a:pt x="1737" y="816"/>
                  </a:lnTo>
                  <a:lnTo>
                    <a:pt x="1739" y="817"/>
                  </a:lnTo>
                  <a:lnTo>
                    <a:pt x="1742" y="819"/>
                  </a:lnTo>
                  <a:lnTo>
                    <a:pt x="1743" y="820"/>
                  </a:lnTo>
                  <a:lnTo>
                    <a:pt x="1744" y="821"/>
                  </a:lnTo>
                  <a:lnTo>
                    <a:pt x="1743" y="816"/>
                  </a:lnTo>
                  <a:lnTo>
                    <a:pt x="1742" y="814"/>
                  </a:lnTo>
                  <a:lnTo>
                    <a:pt x="1741" y="811"/>
                  </a:lnTo>
                  <a:lnTo>
                    <a:pt x="1738" y="811"/>
                  </a:lnTo>
                  <a:close/>
                  <a:moveTo>
                    <a:pt x="3154" y="602"/>
                  </a:moveTo>
                  <a:lnTo>
                    <a:pt x="3152" y="613"/>
                  </a:lnTo>
                  <a:lnTo>
                    <a:pt x="3147" y="625"/>
                  </a:lnTo>
                  <a:lnTo>
                    <a:pt x="3147" y="628"/>
                  </a:lnTo>
                  <a:lnTo>
                    <a:pt x="3146" y="632"/>
                  </a:lnTo>
                  <a:lnTo>
                    <a:pt x="3146" y="634"/>
                  </a:lnTo>
                  <a:lnTo>
                    <a:pt x="3145" y="638"/>
                  </a:lnTo>
                  <a:lnTo>
                    <a:pt x="3146" y="641"/>
                  </a:lnTo>
                  <a:lnTo>
                    <a:pt x="3146" y="643"/>
                  </a:lnTo>
                  <a:lnTo>
                    <a:pt x="3147" y="646"/>
                  </a:lnTo>
                  <a:lnTo>
                    <a:pt x="3147" y="649"/>
                  </a:lnTo>
                  <a:lnTo>
                    <a:pt x="3147" y="653"/>
                  </a:lnTo>
                  <a:lnTo>
                    <a:pt x="3146" y="657"/>
                  </a:lnTo>
                  <a:lnTo>
                    <a:pt x="3146" y="661"/>
                  </a:lnTo>
                  <a:lnTo>
                    <a:pt x="3145" y="663"/>
                  </a:lnTo>
                  <a:lnTo>
                    <a:pt x="3142" y="666"/>
                  </a:lnTo>
                  <a:lnTo>
                    <a:pt x="3140" y="666"/>
                  </a:lnTo>
                  <a:lnTo>
                    <a:pt x="3137" y="668"/>
                  </a:lnTo>
                  <a:lnTo>
                    <a:pt x="3135" y="669"/>
                  </a:lnTo>
                  <a:lnTo>
                    <a:pt x="3132" y="671"/>
                  </a:lnTo>
                  <a:lnTo>
                    <a:pt x="3130" y="674"/>
                  </a:lnTo>
                  <a:lnTo>
                    <a:pt x="3128" y="676"/>
                  </a:lnTo>
                  <a:lnTo>
                    <a:pt x="3126" y="676"/>
                  </a:lnTo>
                  <a:lnTo>
                    <a:pt x="3125" y="677"/>
                  </a:lnTo>
                  <a:lnTo>
                    <a:pt x="3122" y="676"/>
                  </a:lnTo>
                  <a:lnTo>
                    <a:pt x="3120" y="677"/>
                  </a:lnTo>
                  <a:lnTo>
                    <a:pt x="3117" y="678"/>
                  </a:lnTo>
                  <a:lnTo>
                    <a:pt x="3080" y="669"/>
                  </a:lnTo>
                  <a:lnTo>
                    <a:pt x="3080" y="668"/>
                  </a:lnTo>
                  <a:lnTo>
                    <a:pt x="3080" y="664"/>
                  </a:lnTo>
                  <a:lnTo>
                    <a:pt x="3079" y="661"/>
                  </a:lnTo>
                  <a:lnTo>
                    <a:pt x="3077" y="658"/>
                  </a:lnTo>
                  <a:lnTo>
                    <a:pt x="3076" y="656"/>
                  </a:lnTo>
                  <a:lnTo>
                    <a:pt x="3074" y="653"/>
                  </a:lnTo>
                  <a:lnTo>
                    <a:pt x="3072" y="651"/>
                  </a:lnTo>
                  <a:lnTo>
                    <a:pt x="3080" y="646"/>
                  </a:lnTo>
                  <a:lnTo>
                    <a:pt x="3081" y="648"/>
                  </a:lnTo>
                  <a:lnTo>
                    <a:pt x="3082" y="651"/>
                  </a:lnTo>
                  <a:lnTo>
                    <a:pt x="3085" y="653"/>
                  </a:lnTo>
                  <a:lnTo>
                    <a:pt x="3154" y="602"/>
                  </a:lnTo>
                  <a:close/>
                  <a:moveTo>
                    <a:pt x="1306" y="535"/>
                  </a:moveTo>
                  <a:lnTo>
                    <a:pt x="1303" y="535"/>
                  </a:lnTo>
                  <a:lnTo>
                    <a:pt x="1300" y="537"/>
                  </a:lnTo>
                  <a:lnTo>
                    <a:pt x="1297" y="541"/>
                  </a:lnTo>
                  <a:lnTo>
                    <a:pt x="1295" y="544"/>
                  </a:lnTo>
                  <a:lnTo>
                    <a:pt x="1292" y="547"/>
                  </a:lnTo>
                  <a:lnTo>
                    <a:pt x="1291" y="550"/>
                  </a:lnTo>
                  <a:lnTo>
                    <a:pt x="1290" y="552"/>
                  </a:lnTo>
                  <a:lnTo>
                    <a:pt x="1292" y="559"/>
                  </a:lnTo>
                  <a:lnTo>
                    <a:pt x="1298" y="562"/>
                  </a:lnTo>
                  <a:lnTo>
                    <a:pt x="1307" y="562"/>
                  </a:lnTo>
                  <a:lnTo>
                    <a:pt x="1313" y="561"/>
                  </a:lnTo>
                  <a:lnTo>
                    <a:pt x="1316" y="551"/>
                  </a:lnTo>
                  <a:lnTo>
                    <a:pt x="1315" y="542"/>
                  </a:lnTo>
                  <a:lnTo>
                    <a:pt x="1308" y="535"/>
                  </a:lnTo>
                  <a:lnTo>
                    <a:pt x="1306" y="535"/>
                  </a:lnTo>
                  <a:close/>
                  <a:moveTo>
                    <a:pt x="3369" y="534"/>
                  </a:moveTo>
                  <a:lnTo>
                    <a:pt x="3368" y="534"/>
                  </a:lnTo>
                  <a:lnTo>
                    <a:pt x="3366" y="534"/>
                  </a:lnTo>
                  <a:lnTo>
                    <a:pt x="3365" y="535"/>
                  </a:lnTo>
                  <a:lnTo>
                    <a:pt x="3364" y="537"/>
                  </a:lnTo>
                  <a:lnTo>
                    <a:pt x="3363" y="537"/>
                  </a:lnTo>
                  <a:lnTo>
                    <a:pt x="3360" y="540"/>
                  </a:lnTo>
                  <a:lnTo>
                    <a:pt x="3359" y="542"/>
                  </a:lnTo>
                  <a:lnTo>
                    <a:pt x="3356" y="546"/>
                  </a:lnTo>
                  <a:lnTo>
                    <a:pt x="3354" y="551"/>
                  </a:lnTo>
                  <a:lnTo>
                    <a:pt x="3354" y="556"/>
                  </a:lnTo>
                  <a:lnTo>
                    <a:pt x="3353" y="561"/>
                  </a:lnTo>
                  <a:lnTo>
                    <a:pt x="3351" y="567"/>
                  </a:lnTo>
                  <a:lnTo>
                    <a:pt x="3351" y="569"/>
                  </a:lnTo>
                  <a:lnTo>
                    <a:pt x="3351" y="572"/>
                  </a:lnTo>
                  <a:lnTo>
                    <a:pt x="3353" y="576"/>
                  </a:lnTo>
                  <a:lnTo>
                    <a:pt x="3353" y="580"/>
                  </a:lnTo>
                  <a:lnTo>
                    <a:pt x="3353" y="583"/>
                  </a:lnTo>
                  <a:lnTo>
                    <a:pt x="3354" y="585"/>
                  </a:lnTo>
                  <a:lnTo>
                    <a:pt x="3356" y="585"/>
                  </a:lnTo>
                  <a:lnTo>
                    <a:pt x="3359" y="583"/>
                  </a:lnTo>
                  <a:lnTo>
                    <a:pt x="3359" y="583"/>
                  </a:lnTo>
                  <a:lnTo>
                    <a:pt x="3360" y="583"/>
                  </a:lnTo>
                  <a:lnTo>
                    <a:pt x="3361" y="583"/>
                  </a:lnTo>
                  <a:lnTo>
                    <a:pt x="3363" y="582"/>
                  </a:lnTo>
                  <a:lnTo>
                    <a:pt x="3364" y="582"/>
                  </a:lnTo>
                  <a:lnTo>
                    <a:pt x="3365" y="580"/>
                  </a:lnTo>
                  <a:lnTo>
                    <a:pt x="3366" y="576"/>
                  </a:lnTo>
                  <a:lnTo>
                    <a:pt x="3368" y="572"/>
                  </a:lnTo>
                  <a:lnTo>
                    <a:pt x="3368" y="570"/>
                  </a:lnTo>
                  <a:lnTo>
                    <a:pt x="3368" y="567"/>
                  </a:lnTo>
                  <a:lnTo>
                    <a:pt x="3369" y="565"/>
                  </a:lnTo>
                  <a:lnTo>
                    <a:pt x="3370" y="562"/>
                  </a:lnTo>
                  <a:lnTo>
                    <a:pt x="3371" y="560"/>
                  </a:lnTo>
                  <a:lnTo>
                    <a:pt x="3373" y="557"/>
                  </a:lnTo>
                  <a:lnTo>
                    <a:pt x="3373" y="554"/>
                  </a:lnTo>
                  <a:lnTo>
                    <a:pt x="3373" y="551"/>
                  </a:lnTo>
                  <a:lnTo>
                    <a:pt x="3371" y="549"/>
                  </a:lnTo>
                  <a:lnTo>
                    <a:pt x="3370" y="546"/>
                  </a:lnTo>
                  <a:lnTo>
                    <a:pt x="3370" y="544"/>
                  </a:lnTo>
                  <a:lnTo>
                    <a:pt x="3371" y="541"/>
                  </a:lnTo>
                  <a:lnTo>
                    <a:pt x="3373" y="540"/>
                  </a:lnTo>
                  <a:lnTo>
                    <a:pt x="3373" y="537"/>
                  </a:lnTo>
                  <a:lnTo>
                    <a:pt x="3371" y="536"/>
                  </a:lnTo>
                  <a:lnTo>
                    <a:pt x="3370" y="535"/>
                  </a:lnTo>
                  <a:lnTo>
                    <a:pt x="3370" y="534"/>
                  </a:lnTo>
                  <a:lnTo>
                    <a:pt x="3369" y="534"/>
                  </a:lnTo>
                  <a:close/>
                  <a:moveTo>
                    <a:pt x="3320" y="518"/>
                  </a:moveTo>
                  <a:lnTo>
                    <a:pt x="3318" y="518"/>
                  </a:lnTo>
                  <a:lnTo>
                    <a:pt x="3315" y="520"/>
                  </a:lnTo>
                  <a:lnTo>
                    <a:pt x="3313" y="523"/>
                  </a:lnTo>
                  <a:lnTo>
                    <a:pt x="3311" y="525"/>
                  </a:lnTo>
                  <a:lnTo>
                    <a:pt x="3310" y="528"/>
                  </a:lnTo>
                  <a:lnTo>
                    <a:pt x="3309" y="530"/>
                  </a:lnTo>
                  <a:lnTo>
                    <a:pt x="3306" y="532"/>
                  </a:lnTo>
                  <a:lnTo>
                    <a:pt x="3305" y="532"/>
                  </a:lnTo>
                  <a:lnTo>
                    <a:pt x="3303" y="532"/>
                  </a:lnTo>
                  <a:lnTo>
                    <a:pt x="3301" y="532"/>
                  </a:lnTo>
                  <a:lnTo>
                    <a:pt x="3299" y="534"/>
                  </a:lnTo>
                  <a:lnTo>
                    <a:pt x="3297" y="535"/>
                  </a:lnTo>
                  <a:lnTo>
                    <a:pt x="3295" y="537"/>
                  </a:lnTo>
                  <a:lnTo>
                    <a:pt x="3294" y="540"/>
                  </a:lnTo>
                  <a:lnTo>
                    <a:pt x="3294" y="544"/>
                  </a:lnTo>
                  <a:lnTo>
                    <a:pt x="3293" y="547"/>
                  </a:lnTo>
                  <a:lnTo>
                    <a:pt x="3293" y="551"/>
                  </a:lnTo>
                  <a:lnTo>
                    <a:pt x="3292" y="554"/>
                  </a:lnTo>
                  <a:lnTo>
                    <a:pt x="3289" y="562"/>
                  </a:lnTo>
                  <a:lnTo>
                    <a:pt x="3287" y="570"/>
                  </a:lnTo>
                  <a:lnTo>
                    <a:pt x="3285" y="580"/>
                  </a:lnTo>
                  <a:lnTo>
                    <a:pt x="3285" y="606"/>
                  </a:lnTo>
                  <a:lnTo>
                    <a:pt x="3288" y="611"/>
                  </a:lnTo>
                  <a:lnTo>
                    <a:pt x="3288" y="616"/>
                  </a:lnTo>
                  <a:lnTo>
                    <a:pt x="3288" y="622"/>
                  </a:lnTo>
                  <a:lnTo>
                    <a:pt x="3290" y="625"/>
                  </a:lnTo>
                  <a:lnTo>
                    <a:pt x="3292" y="628"/>
                  </a:lnTo>
                  <a:lnTo>
                    <a:pt x="3292" y="629"/>
                  </a:lnTo>
                  <a:lnTo>
                    <a:pt x="3294" y="632"/>
                  </a:lnTo>
                  <a:lnTo>
                    <a:pt x="3294" y="642"/>
                  </a:lnTo>
                  <a:lnTo>
                    <a:pt x="3295" y="644"/>
                  </a:lnTo>
                  <a:lnTo>
                    <a:pt x="3297" y="648"/>
                  </a:lnTo>
                  <a:lnTo>
                    <a:pt x="3297" y="652"/>
                  </a:lnTo>
                  <a:lnTo>
                    <a:pt x="3297" y="656"/>
                  </a:lnTo>
                  <a:lnTo>
                    <a:pt x="3294" y="661"/>
                  </a:lnTo>
                  <a:lnTo>
                    <a:pt x="3293" y="664"/>
                  </a:lnTo>
                  <a:lnTo>
                    <a:pt x="3292" y="668"/>
                  </a:lnTo>
                  <a:lnTo>
                    <a:pt x="3292" y="671"/>
                  </a:lnTo>
                  <a:lnTo>
                    <a:pt x="3289" y="677"/>
                  </a:lnTo>
                  <a:lnTo>
                    <a:pt x="3289" y="682"/>
                  </a:lnTo>
                  <a:lnTo>
                    <a:pt x="3288" y="687"/>
                  </a:lnTo>
                  <a:lnTo>
                    <a:pt x="3288" y="689"/>
                  </a:lnTo>
                  <a:lnTo>
                    <a:pt x="3288" y="692"/>
                  </a:lnTo>
                  <a:lnTo>
                    <a:pt x="3288" y="695"/>
                  </a:lnTo>
                  <a:lnTo>
                    <a:pt x="3288" y="700"/>
                  </a:lnTo>
                  <a:lnTo>
                    <a:pt x="3289" y="700"/>
                  </a:lnTo>
                  <a:lnTo>
                    <a:pt x="3289" y="702"/>
                  </a:lnTo>
                  <a:lnTo>
                    <a:pt x="3290" y="702"/>
                  </a:lnTo>
                  <a:lnTo>
                    <a:pt x="3290" y="702"/>
                  </a:lnTo>
                  <a:lnTo>
                    <a:pt x="3292" y="703"/>
                  </a:lnTo>
                  <a:lnTo>
                    <a:pt x="3294" y="705"/>
                  </a:lnTo>
                  <a:lnTo>
                    <a:pt x="3295" y="708"/>
                  </a:lnTo>
                  <a:lnTo>
                    <a:pt x="3297" y="710"/>
                  </a:lnTo>
                  <a:lnTo>
                    <a:pt x="3297" y="713"/>
                  </a:lnTo>
                  <a:lnTo>
                    <a:pt x="3297" y="715"/>
                  </a:lnTo>
                  <a:lnTo>
                    <a:pt x="3298" y="717"/>
                  </a:lnTo>
                  <a:lnTo>
                    <a:pt x="3299" y="718"/>
                  </a:lnTo>
                  <a:lnTo>
                    <a:pt x="3300" y="719"/>
                  </a:lnTo>
                  <a:lnTo>
                    <a:pt x="3301" y="718"/>
                  </a:lnTo>
                  <a:lnTo>
                    <a:pt x="3303" y="717"/>
                  </a:lnTo>
                  <a:lnTo>
                    <a:pt x="3305" y="714"/>
                  </a:lnTo>
                  <a:lnTo>
                    <a:pt x="3306" y="712"/>
                  </a:lnTo>
                  <a:lnTo>
                    <a:pt x="3309" y="710"/>
                  </a:lnTo>
                  <a:lnTo>
                    <a:pt x="3311" y="710"/>
                  </a:lnTo>
                  <a:lnTo>
                    <a:pt x="3313" y="709"/>
                  </a:lnTo>
                  <a:lnTo>
                    <a:pt x="3313" y="708"/>
                  </a:lnTo>
                  <a:lnTo>
                    <a:pt x="3315" y="708"/>
                  </a:lnTo>
                  <a:lnTo>
                    <a:pt x="3316" y="707"/>
                  </a:lnTo>
                  <a:lnTo>
                    <a:pt x="3318" y="704"/>
                  </a:lnTo>
                  <a:lnTo>
                    <a:pt x="3318" y="703"/>
                  </a:lnTo>
                  <a:lnTo>
                    <a:pt x="3318" y="700"/>
                  </a:lnTo>
                  <a:lnTo>
                    <a:pt x="3319" y="682"/>
                  </a:lnTo>
                  <a:lnTo>
                    <a:pt x="3320" y="666"/>
                  </a:lnTo>
                  <a:lnTo>
                    <a:pt x="3320" y="663"/>
                  </a:lnTo>
                  <a:lnTo>
                    <a:pt x="3320" y="661"/>
                  </a:lnTo>
                  <a:lnTo>
                    <a:pt x="3319" y="658"/>
                  </a:lnTo>
                  <a:lnTo>
                    <a:pt x="3319" y="656"/>
                  </a:lnTo>
                  <a:lnTo>
                    <a:pt x="3318" y="656"/>
                  </a:lnTo>
                  <a:lnTo>
                    <a:pt x="3316" y="654"/>
                  </a:lnTo>
                  <a:lnTo>
                    <a:pt x="3315" y="653"/>
                  </a:lnTo>
                  <a:lnTo>
                    <a:pt x="3315" y="651"/>
                  </a:lnTo>
                  <a:lnTo>
                    <a:pt x="3315" y="648"/>
                  </a:lnTo>
                  <a:lnTo>
                    <a:pt x="3315" y="646"/>
                  </a:lnTo>
                  <a:lnTo>
                    <a:pt x="3315" y="644"/>
                  </a:lnTo>
                  <a:lnTo>
                    <a:pt x="3316" y="644"/>
                  </a:lnTo>
                  <a:lnTo>
                    <a:pt x="3316" y="644"/>
                  </a:lnTo>
                  <a:lnTo>
                    <a:pt x="3318" y="644"/>
                  </a:lnTo>
                  <a:lnTo>
                    <a:pt x="3318" y="644"/>
                  </a:lnTo>
                  <a:lnTo>
                    <a:pt x="3319" y="646"/>
                  </a:lnTo>
                  <a:lnTo>
                    <a:pt x="3321" y="646"/>
                  </a:lnTo>
                  <a:lnTo>
                    <a:pt x="3324" y="646"/>
                  </a:lnTo>
                  <a:lnTo>
                    <a:pt x="3325" y="644"/>
                  </a:lnTo>
                  <a:lnTo>
                    <a:pt x="3326" y="643"/>
                  </a:lnTo>
                  <a:lnTo>
                    <a:pt x="3326" y="641"/>
                  </a:lnTo>
                  <a:lnTo>
                    <a:pt x="3326" y="638"/>
                  </a:lnTo>
                  <a:lnTo>
                    <a:pt x="3326" y="636"/>
                  </a:lnTo>
                  <a:lnTo>
                    <a:pt x="3325" y="633"/>
                  </a:lnTo>
                  <a:lnTo>
                    <a:pt x="3325" y="632"/>
                  </a:lnTo>
                  <a:lnTo>
                    <a:pt x="3324" y="629"/>
                  </a:lnTo>
                  <a:lnTo>
                    <a:pt x="3323" y="627"/>
                  </a:lnTo>
                  <a:lnTo>
                    <a:pt x="3323" y="626"/>
                  </a:lnTo>
                  <a:lnTo>
                    <a:pt x="3321" y="625"/>
                  </a:lnTo>
                  <a:lnTo>
                    <a:pt x="3320" y="623"/>
                  </a:lnTo>
                  <a:lnTo>
                    <a:pt x="3318" y="625"/>
                  </a:lnTo>
                  <a:lnTo>
                    <a:pt x="3316" y="623"/>
                  </a:lnTo>
                  <a:lnTo>
                    <a:pt x="3316" y="622"/>
                  </a:lnTo>
                  <a:lnTo>
                    <a:pt x="3316" y="620"/>
                  </a:lnTo>
                  <a:lnTo>
                    <a:pt x="3316" y="617"/>
                  </a:lnTo>
                  <a:lnTo>
                    <a:pt x="3316" y="613"/>
                  </a:lnTo>
                  <a:lnTo>
                    <a:pt x="3318" y="611"/>
                  </a:lnTo>
                  <a:lnTo>
                    <a:pt x="3318" y="608"/>
                  </a:lnTo>
                  <a:lnTo>
                    <a:pt x="3316" y="606"/>
                  </a:lnTo>
                  <a:lnTo>
                    <a:pt x="3316" y="605"/>
                  </a:lnTo>
                  <a:lnTo>
                    <a:pt x="3315" y="603"/>
                  </a:lnTo>
                  <a:lnTo>
                    <a:pt x="3314" y="602"/>
                  </a:lnTo>
                  <a:lnTo>
                    <a:pt x="3313" y="601"/>
                  </a:lnTo>
                  <a:lnTo>
                    <a:pt x="3313" y="598"/>
                  </a:lnTo>
                  <a:lnTo>
                    <a:pt x="3313" y="585"/>
                  </a:lnTo>
                  <a:lnTo>
                    <a:pt x="3311" y="582"/>
                  </a:lnTo>
                  <a:lnTo>
                    <a:pt x="3310" y="580"/>
                  </a:lnTo>
                  <a:lnTo>
                    <a:pt x="3309" y="577"/>
                  </a:lnTo>
                  <a:lnTo>
                    <a:pt x="3310" y="572"/>
                  </a:lnTo>
                  <a:lnTo>
                    <a:pt x="3311" y="567"/>
                  </a:lnTo>
                  <a:lnTo>
                    <a:pt x="3313" y="562"/>
                  </a:lnTo>
                  <a:lnTo>
                    <a:pt x="3315" y="559"/>
                  </a:lnTo>
                  <a:lnTo>
                    <a:pt x="3316" y="556"/>
                  </a:lnTo>
                  <a:lnTo>
                    <a:pt x="3318" y="555"/>
                  </a:lnTo>
                  <a:lnTo>
                    <a:pt x="3319" y="554"/>
                  </a:lnTo>
                  <a:lnTo>
                    <a:pt x="3321" y="554"/>
                  </a:lnTo>
                  <a:lnTo>
                    <a:pt x="3323" y="555"/>
                  </a:lnTo>
                  <a:lnTo>
                    <a:pt x="3325" y="556"/>
                  </a:lnTo>
                  <a:lnTo>
                    <a:pt x="3325" y="556"/>
                  </a:lnTo>
                  <a:lnTo>
                    <a:pt x="3326" y="557"/>
                  </a:lnTo>
                  <a:lnTo>
                    <a:pt x="3328" y="559"/>
                  </a:lnTo>
                  <a:lnTo>
                    <a:pt x="3329" y="559"/>
                  </a:lnTo>
                  <a:lnTo>
                    <a:pt x="3329" y="559"/>
                  </a:lnTo>
                  <a:lnTo>
                    <a:pt x="3330" y="559"/>
                  </a:lnTo>
                  <a:lnTo>
                    <a:pt x="3330" y="556"/>
                  </a:lnTo>
                  <a:lnTo>
                    <a:pt x="3330" y="551"/>
                  </a:lnTo>
                  <a:lnTo>
                    <a:pt x="3330" y="546"/>
                  </a:lnTo>
                  <a:lnTo>
                    <a:pt x="3328" y="541"/>
                  </a:lnTo>
                  <a:lnTo>
                    <a:pt x="3325" y="531"/>
                  </a:lnTo>
                  <a:lnTo>
                    <a:pt x="3323" y="523"/>
                  </a:lnTo>
                  <a:lnTo>
                    <a:pt x="3320" y="518"/>
                  </a:lnTo>
                  <a:close/>
                  <a:moveTo>
                    <a:pt x="3455" y="515"/>
                  </a:moveTo>
                  <a:lnTo>
                    <a:pt x="3452" y="515"/>
                  </a:lnTo>
                  <a:lnTo>
                    <a:pt x="3448" y="515"/>
                  </a:lnTo>
                  <a:lnTo>
                    <a:pt x="3446" y="518"/>
                  </a:lnTo>
                  <a:lnTo>
                    <a:pt x="3445" y="521"/>
                  </a:lnTo>
                  <a:lnTo>
                    <a:pt x="3442" y="525"/>
                  </a:lnTo>
                  <a:lnTo>
                    <a:pt x="3441" y="528"/>
                  </a:lnTo>
                  <a:lnTo>
                    <a:pt x="3441" y="530"/>
                  </a:lnTo>
                  <a:lnTo>
                    <a:pt x="3440" y="534"/>
                  </a:lnTo>
                  <a:lnTo>
                    <a:pt x="3440" y="539"/>
                  </a:lnTo>
                  <a:lnTo>
                    <a:pt x="3441" y="542"/>
                  </a:lnTo>
                  <a:lnTo>
                    <a:pt x="3441" y="546"/>
                  </a:lnTo>
                  <a:lnTo>
                    <a:pt x="3441" y="545"/>
                  </a:lnTo>
                  <a:lnTo>
                    <a:pt x="3442" y="544"/>
                  </a:lnTo>
                  <a:lnTo>
                    <a:pt x="3442" y="540"/>
                  </a:lnTo>
                  <a:lnTo>
                    <a:pt x="3444" y="537"/>
                  </a:lnTo>
                  <a:lnTo>
                    <a:pt x="3444" y="535"/>
                  </a:lnTo>
                  <a:lnTo>
                    <a:pt x="3444" y="532"/>
                  </a:lnTo>
                  <a:lnTo>
                    <a:pt x="3445" y="531"/>
                  </a:lnTo>
                  <a:lnTo>
                    <a:pt x="3446" y="529"/>
                  </a:lnTo>
                  <a:lnTo>
                    <a:pt x="3447" y="528"/>
                  </a:lnTo>
                  <a:lnTo>
                    <a:pt x="3447" y="526"/>
                  </a:lnTo>
                  <a:lnTo>
                    <a:pt x="3448" y="525"/>
                  </a:lnTo>
                  <a:lnTo>
                    <a:pt x="3451" y="524"/>
                  </a:lnTo>
                  <a:lnTo>
                    <a:pt x="3455" y="523"/>
                  </a:lnTo>
                  <a:lnTo>
                    <a:pt x="3457" y="521"/>
                  </a:lnTo>
                  <a:lnTo>
                    <a:pt x="3460" y="520"/>
                  </a:lnTo>
                  <a:lnTo>
                    <a:pt x="3460" y="520"/>
                  </a:lnTo>
                  <a:lnTo>
                    <a:pt x="3461" y="520"/>
                  </a:lnTo>
                  <a:lnTo>
                    <a:pt x="3462" y="519"/>
                  </a:lnTo>
                  <a:lnTo>
                    <a:pt x="3462" y="518"/>
                  </a:lnTo>
                  <a:lnTo>
                    <a:pt x="3461" y="518"/>
                  </a:lnTo>
                  <a:lnTo>
                    <a:pt x="3458" y="518"/>
                  </a:lnTo>
                  <a:lnTo>
                    <a:pt x="3457" y="516"/>
                  </a:lnTo>
                  <a:lnTo>
                    <a:pt x="3456" y="515"/>
                  </a:lnTo>
                  <a:lnTo>
                    <a:pt x="3455" y="515"/>
                  </a:lnTo>
                  <a:close/>
                  <a:moveTo>
                    <a:pt x="1798" y="457"/>
                  </a:moveTo>
                  <a:lnTo>
                    <a:pt x="2522" y="658"/>
                  </a:lnTo>
                  <a:lnTo>
                    <a:pt x="3339" y="851"/>
                  </a:lnTo>
                  <a:lnTo>
                    <a:pt x="3360" y="852"/>
                  </a:lnTo>
                  <a:lnTo>
                    <a:pt x="3394" y="862"/>
                  </a:lnTo>
                  <a:lnTo>
                    <a:pt x="3405" y="863"/>
                  </a:lnTo>
                  <a:lnTo>
                    <a:pt x="3054" y="1207"/>
                  </a:lnTo>
                  <a:lnTo>
                    <a:pt x="3095" y="1290"/>
                  </a:lnTo>
                  <a:lnTo>
                    <a:pt x="3750" y="1944"/>
                  </a:lnTo>
                  <a:lnTo>
                    <a:pt x="3306" y="2387"/>
                  </a:lnTo>
                  <a:lnTo>
                    <a:pt x="2601" y="1684"/>
                  </a:lnTo>
                  <a:lnTo>
                    <a:pt x="2250" y="2035"/>
                  </a:lnTo>
                  <a:lnTo>
                    <a:pt x="2172" y="1780"/>
                  </a:lnTo>
                  <a:lnTo>
                    <a:pt x="2055" y="1362"/>
                  </a:lnTo>
                  <a:lnTo>
                    <a:pt x="1798" y="457"/>
                  </a:lnTo>
                  <a:close/>
                  <a:moveTo>
                    <a:pt x="1016" y="419"/>
                  </a:moveTo>
                  <a:lnTo>
                    <a:pt x="1011" y="419"/>
                  </a:lnTo>
                  <a:lnTo>
                    <a:pt x="1007" y="422"/>
                  </a:lnTo>
                  <a:lnTo>
                    <a:pt x="1007" y="427"/>
                  </a:lnTo>
                  <a:lnTo>
                    <a:pt x="1008" y="431"/>
                  </a:lnTo>
                  <a:lnTo>
                    <a:pt x="1009" y="432"/>
                  </a:lnTo>
                  <a:lnTo>
                    <a:pt x="1011" y="434"/>
                  </a:lnTo>
                  <a:lnTo>
                    <a:pt x="1013" y="435"/>
                  </a:lnTo>
                  <a:lnTo>
                    <a:pt x="1017" y="437"/>
                  </a:lnTo>
                  <a:lnTo>
                    <a:pt x="1019" y="438"/>
                  </a:lnTo>
                  <a:lnTo>
                    <a:pt x="1023" y="440"/>
                  </a:lnTo>
                  <a:lnTo>
                    <a:pt x="1024" y="443"/>
                  </a:lnTo>
                  <a:lnTo>
                    <a:pt x="1026" y="445"/>
                  </a:lnTo>
                  <a:lnTo>
                    <a:pt x="1026" y="449"/>
                  </a:lnTo>
                  <a:lnTo>
                    <a:pt x="1027" y="453"/>
                  </a:lnTo>
                  <a:lnTo>
                    <a:pt x="1028" y="455"/>
                  </a:lnTo>
                  <a:lnTo>
                    <a:pt x="1029" y="459"/>
                  </a:lnTo>
                  <a:lnTo>
                    <a:pt x="1031" y="465"/>
                  </a:lnTo>
                  <a:lnTo>
                    <a:pt x="1032" y="473"/>
                  </a:lnTo>
                  <a:lnTo>
                    <a:pt x="1034" y="477"/>
                  </a:lnTo>
                  <a:lnTo>
                    <a:pt x="1036" y="477"/>
                  </a:lnTo>
                  <a:lnTo>
                    <a:pt x="1037" y="470"/>
                  </a:lnTo>
                  <a:lnTo>
                    <a:pt x="1037" y="463"/>
                  </a:lnTo>
                  <a:lnTo>
                    <a:pt x="1036" y="455"/>
                  </a:lnTo>
                  <a:lnTo>
                    <a:pt x="1037" y="444"/>
                  </a:lnTo>
                  <a:lnTo>
                    <a:pt x="1036" y="432"/>
                  </a:lnTo>
                  <a:lnTo>
                    <a:pt x="1033" y="428"/>
                  </a:lnTo>
                  <a:lnTo>
                    <a:pt x="1028" y="424"/>
                  </a:lnTo>
                  <a:lnTo>
                    <a:pt x="1022" y="421"/>
                  </a:lnTo>
                  <a:lnTo>
                    <a:pt x="1016" y="419"/>
                  </a:lnTo>
                  <a:close/>
                  <a:moveTo>
                    <a:pt x="1055" y="392"/>
                  </a:moveTo>
                  <a:lnTo>
                    <a:pt x="1049" y="393"/>
                  </a:lnTo>
                  <a:lnTo>
                    <a:pt x="1045" y="397"/>
                  </a:lnTo>
                  <a:lnTo>
                    <a:pt x="1044" y="403"/>
                  </a:lnTo>
                  <a:lnTo>
                    <a:pt x="1044" y="407"/>
                  </a:lnTo>
                  <a:lnTo>
                    <a:pt x="1045" y="411"/>
                  </a:lnTo>
                  <a:lnTo>
                    <a:pt x="1048" y="414"/>
                  </a:lnTo>
                  <a:lnTo>
                    <a:pt x="1052" y="417"/>
                  </a:lnTo>
                  <a:lnTo>
                    <a:pt x="1054" y="418"/>
                  </a:lnTo>
                  <a:lnTo>
                    <a:pt x="1057" y="419"/>
                  </a:lnTo>
                  <a:lnTo>
                    <a:pt x="1058" y="421"/>
                  </a:lnTo>
                  <a:lnTo>
                    <a:pt x="1059" y="422"/>
                  </a:lnTo>
                  <a:lnTo>
                    <a:pt x="1059" y="423"/>
                  </a:lnTo>
                  <a:lnTo>
                    <a:pt x="1059" y="426"/>
                  </a:lnTo>
                  <a:lnTo>
                    <a:pt x="1059" y="429"/>
                  </a:lnTo>
                  <a:lnTo>
                    <a:pt x="1062" y="440"/>
                  </a:lnTo>
                  <a:lnTo>
                    <a:pt x="1068" y="450"/>
                  </a:lnTo>
                  <a:lnTo>
                    <a:pt x="1075" y="459"/>
                  </a:lnTo>
                  <a:lnTo>
                    <a:pt x="1078" y="462"/>
                  </a:lnTo>
                  <a:lnTo>
                    <a:pt x="1083" y="465"/>
                  </a:lnTo>
                  <a:lnTo>
                    <a:pt x="1088" y="472"/>
                  </a:lnTo>
                  <a:lnTo>
                    <a:pt x="1094" y="475"/>
                  </a:lnTo>
                  <a:lnTo>
                    <a:pt x="1099" y="479"/>
                  </a:lnTo>
                  <a:lnTo>
                    <a:pt x="1102" y="479"/>
                  </a:lnTo>
                  <a:lnTo>
                    <a:pt x="1103" y="475"/>
                  </a:lnTo>
                  <a:lnTo>
                    <a:pt x="1102" y="469"/>
                  </a:lnTo>
                  <a:lnTo>
                    <a:pt x="1099" y="462"/>
                  </a:lnTo>
                  <a:lnTo>
                    <a:pt x="1097" y="455"/>
                  </a:lnTo>
                  <a:lnTo>
                    <a:pt x="1094" y="450"/>
                  </a:lnTo>
                  <a:lnTo>
                    <a:pt x="1092" y="443"/>
                  </a:lnTo>
                  <a:lnTo>
                    <a:pt x="1092" y="433"/>
                  </a:lnTo>
                  <a:lnTo>
                    <a:pt x="1090" y="423"/>
                  </a:lnTo>
                  <a:lnTo>
                    <a:pt x="1090" y="413"/>
                  </a:lnTo>
                  <a:lnTo>
                    <a:pt x="1088" y="404"/>
                  </a:lnTo>
                  <a:lnTo>
                    <a:pt x="1083" y="397"/>
                  </a:lnTo>
                  <a:lnTo>
                    <a:pt x="1075" y="393"/>
                  </a:lnTo>
                  <a:lnTo>
                    <a:pt x="1070" y="393"/>
                  </a:lnTo>
                  <a:lnTo>
                    <a:pt x="1063" y="392"/>
                  </a:lnTo>
                  <a:lnTo>
                    <a:pt x="1055" y="392"/>
                  </a:lnTo>
                  <a:close/>
                  <a:moveTo>
                    <a:pt x="2853" y="335"/>
                  </a:moveTo>
                  <a:lnTo>
                    <a:pt x="2858" y="342"/>
                  </a:lnTo>
                  <a:lnTo>
                    <a:pt x="2862" y="352"/>
                  </a:lnTo>
                  <a:lnTo>
                    <a:pt x="2864" y="361"/>
                  </a:lnTo>
                  <a:lnTo>
                    <a:pt x="2867" y="368"/>
                  </a:lnTo>
                  <a:lnTo>
                    <a:pt x="2865" y="376"/>
                  </a:lnTo>
                  <a:lnTo>
                    <a:pt x="2862" y="382"/>
                  </a:lnTo>
                  <a:lnTo>
                    <a:pt x="2859" y="388"/>
                  </a:lnTo>
                  <a:lnTo>
                    <a:pt x="2859" y="413"/>
                  </a:lnTo>
                  <a:lnTo>
                    <a:pt x="2859" y="417"/>
                  </a:lnTo>
                  <a:lnTo>
                    <a:pt x="2859" y="419"/>
                  </a:lnTo>
                  <a:lnTo>
                    <a:pt x="2859" y="423"/>
                  </a:lnTo>
                  <a:lnTo>
                    <a:pt x="2858" y="426"/>
                  </a:lnTo>
                  <a:lnTo>
                    <a:pt x="2857" y="428"/>
                  </a:lnTo>
                  <a:lnTo>
                    <a:pt x="2854" y="434"/>
                  </a:lnTo>
                  <a:lnTo>
                    <a:pt x="2853" y="443"/>
                  </a:lnTo>
                  <a:lnTo>
                    <a:pt x="2851" y="450"/>
                  </a:lnTo>
                  <a:lnTo>
                    <a:pt x="2849" y="457"/>
                  </a:lnTo>
                  <a:lnTo>
                    <a:pt x="2846" y="458"/>
                  </a:lnTo>
                  <a:lnTo>
                    <a:pt x="2841" y="455"/>
                  </a:lnTo>
                  <a:lnTo>
                    <a:pt x="2841" y="454"/>
                  </a:lnTo>
                  <a:lnTo>
                    <a:pt x="2839" y="452"/>
                  </a:lnTo>
                  <a:lnTo>
                    <a:pt x="2839" y="450"/>
                  </a:lnTo>
                  <a:lnTo>
                    <a:pt x="2838" y="448"/>
                  </a:lnTo>
                  <a:lnTo>
                    <a:pt x="2838" y="448"/>
                  </a:lnTo>
                  <a:lnTo>
                    <a:pt x="2837" y="448"/>
                  </a:lnTo>
                  <a:lnTo>
                    <a:pt x="2833" y="452"/>
                  </a:lnTo>
                  <a:lnTo>
                    <a:pt x="2831" y="453"/>
                  </a:lnTo>
                  <a:lnTo>
                    <a:pt x="2829" y="454"/>
                  </a:lnTo>
                  <a:lnTo>
                    <a:pt x="2827" y="453"/>
                  </a:lnTo>
                  <a:lnTo>
                    <a:pt x="2823" y="448"/>
                  </a:lnTo>
                  <a:lnTo>
                    <a:pt x="2819" y="440"/>
                  </a:lnTo>
                  <a:lnTo>
                    <a:pt x="2819" y="432"/>
                  </a:lnTo>
                  <a:lnTo>
                    <a:pt x="2823" y="423"/>
                  </a:lnTo>
                  <a:lnTo>
                    <a:pt x="2824" y="421"/>
                  </a:lnTo>
                  <a:lnTo>
                    <a:pt x="2824" y="418"/>
                  </a:lnTo>
                  <a:lnTo>
                    <a:pt x="2824" y="414"/>
                  </a:lnTo>
                  <a:lnTo>
                    <a:pt x="2826" y="411"/>
                  </a:lnTo>
                  <a:lnTo>
                    <a:pt x="2827" y="407"/>
                  </a:lnTo>
                  <a:lnTo>
                    <a:pt x="2827" y="404"/>
                  </a:lnTo>
                  <a:lnTo>
                    <a:pt x="2828" y="402"/>
                  </a:lnTo>
                  <a:lnTo>
                    <a:pt x="2829" y="401"/>
                  </a:lnTo>
                  <a:lnTo>
                    <a:pt x="2829" y="397"/>
                  </a:lnTo>
                  <a:lnTo>
                    <a:pt x="2827" y="393"/>
                  </a:lnTo>
                  <a:lnTo>
                    <a:pt x="2824" y="389"/>
                  </a:lnTo>
                  <a:lnTo>
                    <a:pt x="2822" y="387"/>
                  </a:lnTo>
                  <a:lnTo>
                    <a:pt x="2821" y="383"/>
                  </a:lnTo>
                  <a:lnTo>
                    <a:pt x="2819" y="381"/>
                  </a:lnTo>
                  <a:lnTo>
                    <a:pt x="2821" y="377"/>
                  </a:lnTo>
                  <a:lnTo>
                    <a:pt x="2821" y="373"/>
                  </a:lnTo>
                  <a:lnTo>
                    <a:pt x="2822" y="370"/>
                  </a:lnTo>
                  <a:lnTo>
                    <a:pt x="2823" y="367"/>
                  </a:lnTo>
                  <a:lnTo>
                    <a:pt x="2826" y="366"/>
                  </a:lnTo>
                  <a:lnTo>
                    <a:pt x="2827" y="365"/>
                  </a:lnTo>
                  <a:lnTo>
                    <a:pt x="2829" y="363"/>
                  </a:lnTo>
                  <a:lnTo>
                    <a:pt x="2832" y="362"/>
                  </a:lnTo>
                  <a:lnTo>
                    <a:pt x="2833" y="362"/>
                  </a:lnTo>
                  <a:lnTo>
                    <a:pt x="2836" y="362"/>
                  </a:lnTo>
                  <a:lnTo>
                    <a:pt x="2837" y="363"/>
                  </a:lnTo>
                  <a:lnTo>
                    <a:pt x="2838" y="366"/>
                  </a:lnTo>
                  <a:lnTo>
                    <a:pt x="2839" y="368"/>
                  </a:lnTo>
                  <a:lnTo>
                    <a:pt x="2841" y="372"/>
                  </a:lnTo>
                  <a:lnTo>
                    <a:pt x="2842" y="375"/>
                  </a:lnTo>
                  <a:lnTo>
                    <a:pt x="2843" y="376"/>
                  </a:lnTo>
                  <a:lnTo>
                    <a:pt x="2844" y="376"/>
                  </a:lnTo>
                  <a:lnTo>
                    <a:pt x="2844" y="376"/>
                  </a:lnTo>
                  <a:lnTo>
                    <a:pt x="2844" y="373"/>
                  </a:lnTo>
                  <a:lnTo>
                    <a:pt x="2844" y="372"/>
                  </a:lnTo>
                  <a:lnTo>
                    <a:pt x="2844" y="370"/>
                  </a:lnTo>
                  <a:lnTo>
                    <a:pt x="2843" y="368"/>
                  </a:lnTo>
                  <a:lnTo>
                    <a:pt x="2843" y="368"/>
                  </a:lnTo>
                  <a:lnTo>
                    <a:pt x="2843" y="358"/>
                  </a:lnTo>
                  <a:lnTo>
                    <a:pt x="2844" y="356"/>
                  </a:lnTo>
                  <a:lnTo>
                    <a:pt x="2843" y="353"/>
                  </a:lnTo>
                  <a:lnTo>
                    <a:pt x="2842" y="352"/>
                  </a:lnTo>
                  <a:lnTo>
                    <a:pt x="2841" y="351"/>
                  </a:lnTo>
                  <a:lnTo>
                    <a:pt x="2839" y="351"/>
                  </a:lnTo>
                  <a:lnTo>
                    <a:pt x="2839" y="347"/>
                  </a:lnTo>
                  <a:lnTo>
                    <a:pt x="2841" y="345"/>
                  </a:lnTo>
                  <a:lnTo>
                    <a:pt x="2842" y="342"/>
                  </a:lnTo>
                  <a:lnTo>
                    <a:pt x="2843" y="341"/>
                  </a:lnTo>
                  <a:lnTo>
                    <a:pt x="2843" y="341"/>
                  </a:lnTo>
                  <a:lnTo>
                    <a:pt x="2846" y="341"/>
                  </a:lnTo>
                  <a:lnTo>
                    <a:pt x="2848" y="340"/>
                  </a:lnTo>
                  <a:lnTo>
                    <a:pt x="2851" y="338"/>
                  </a:lnTo>
                  <a:lnTo>
                    <a:pt x="2853" y="335"/>
                  </a:lnTo>
                  <a:close/>
                  <a:moveTo>
                    <a:pt x="372" y="283"/>
                  </a:moveTo>
                  <a:lnTo>
                    <a:pt x="374" y="284"/>
                  </a:lnTo>
                  <a:lnTo>
                    <a:pt x="374" y="284"/>
                  </a:lnTo>
                  <a:lnTo>
                    <a:pt x="375" y="285"/>
                  </a:lnTo>
                  <a:lnTo>
                    <a:pt x="375" y="286"/>
                  </a:lnTo>
                  <a:lnTo>
                    <a:pt x="374" y="287"/>
                  </a:lnTo>
                  <a:lnTo>
                    <a:pt x="374" y="289"/>
                  </a:lnTo>
                  <a:lnTo>
                    <a:pt x="372" y="289"/>
                  </a:lnTo>
                  <a:lnTo>
                    <a:pt x="369" y="289"/>
                  </a:lnTo>
                  <a:lnTo>
                    <a:pt x="368" y="287"/>
                  </a:lnTo>
                  <a:lnTo>
                    <a:pt x="368" y="286"/>
                  </a:lnTo>
                  <a:lnTo>
                    <a:pt x="368" y="284"/>
                  </a:lnTo>
                  <a:lnTo>
                    <a:pt x="369" y="284"/>
                  </a:lnTo>
                  <a:lnTo>
                    <a:pt x="372" y="283"/>
                  </a:lnTo>
                  <a:close/>
                  <a:moveTo>
                    <a:pt x="3588" y="270"/>
                  </a:moveTo>
                  <a:lnTo>
                    <a:pt x="3588" y="413"/>
                  </a:lnTo>
                  <a:lnTo>
                    <a:pt x="3582" y="506"/>
                  </a:lnTo>
                  <a:lnTo>
                    <a:pt x="3571" y="598"/>
                  </a:lnTo>
                  <a:lnTo>
                    <a:pt x="3554" y="689"/>
                  </a:lnTo>
                  <a:lnTo>
                    <a:pt x="3534" y="777"/>
                  </a:lnTo>
                  <a:lnTo>
                    <a:pt x="3528" y="774"/>
                  </a:lnTo>
                  <a:lnTo>
                    <a:pt x="3521" y="770"/>
                  </a:lnTo>
                  <a:lnTo>
                    <a:pt x="3515" y="768"/>
                  </a:lnTo>
                  <a:lnTo>
                    <a:pt x="3475" y="756"/>
                  </a:lnTo>
                  <a:lnTo>
                    <a:pt x="3434" y="749"/>
                  </a:lnTo>
                  <a:lnTo>
                    <a:pt x="3394" y="745"/>
                  </a:lnTo>
                  <a:lnTo>
                    <a:pt x="3391" y="746"/>
                  </a:lnTo>
                  <a:lnTo>
                    <a:pt x="3389" y="746"/>
                  </a:lnTo>
                  <a:lnTo>
                    <a:pt x="3384" y="743"/>
                  </a:lnTo>
                  <a:lnTo>
                    <a:pt x="3377" y="740"/>
                  </a:lnTo>
                  <a:lnTo>
                    <a:pt x="3370" y="738"/>
                  </a:lnTo>
                  <a:lnTo>
                    <a:pt x="3142" y="684"/>
                  </a:lnTo>
                  <a:lnTo>
                    <a:pt x="3145" y="682"/>
                  </a:lnTo>
                  <a:lnTo>
                    <a:pt x="3146" y="680"/>
                  </a:lnTo>
                  <a:lnTo>
                    <a:pt x="3148" y="680"/>
                  </a:lnTo>
                  <a:lnTo>
                    <a:pt x="3150" y="680"/>
                  </a:lnTo>
                  <a:lnTo>
                    <a:pt x="3152" y="682"/>
                  </a:lnTo>
                  <a:lnTo>
                    <a:pt x="3154" y="682"/>
                  </a:lnTo>
                  <a:lnTo>
                    <a:pt x="3159" y="682"/>
                  </a:lnTo>
                  <a:lnTo>
                    <a:pt x="3162" y="677"/>
                  </a:lnTo>
                  <a:lnTo>
                    <a:pt x="3164" y="674"/>
                  </a:lnTo>
                  <a:lnTo>
                    <a:pt x="3167" y="674"/>
                  </a:lnTo>
                  <a:lnTo>
                    <a:pt x="3169" y="673"/>
                  </a:lnTo>
                  <a:lnTo>
                    <a:pt x="3173" y="671"/>
                  </a:lnTo>
                  <a:lnTo>
                    <a:pt x="3176" y="668"/>
                  </a:lnTo>
                  <a:lnTo>
                    <a:pt x="3176" y="663"/>
                  </a:lnTo>
                  <a:lnTo>
                    <a:pt x="3178" y="659"/>
                  </a:lnTo>
                  <a:lnTo>
                    <a:pt x="3181" y="656"/>
                  </a:lnTo>
                  <a:lnTo>
                    <a:pt x="3181" y="654"/>
                  </a:lnTo>
                  <a:lnTo>
                    <a:pt x="3182" y="653"/>
                  </a:lnTo>
                  <a:lnTo>
                    <a:pt x="3184" y="652"/>
                  </a:lnTo>
                  <a:lnTo>
                    <a:pt x="3186" y="651"/>
                  </a:lnTo>
                  <a:lnTo>
                    <a:pt x="3188" y="649"/>
                  </a:lnTo>
                  <a:lnTo>
                    <a:pt x="3191" y="647"/>
                  </a:lnTo>
                  <a:lnTo>
                    <a:pt x="3193" y="644"/>
                  </a:lnTo>
                  <a:lnTo>
                    <a:pt x="3201" y="643"/>
                  </a:lnTo>
                  <a:lnTo>
                    <a:pt x="3208" y="647"/>
                  </a:lnTo>
                  <a:lnTo>
                    <a:pt x="3214" y="652"/>
                  </a:lnTo>
                  <a:lnTo>
                    <a:pt x="3221" y="658"/>
                  </a:lnTo>
                  <a:lnTo>
                    <a:pt x="3222" y="661"/>
                  </a:lnTo>
                  <a:lnTo>
                    <a:pt x="3224" y="661"/>
                  </a:lnTo>
                  <a:lnTo>
                    <a:pt x="3227" y="661"/>
                  </a:lnTo>
                  <a:lnTo>
                    <a:pt x="3230" y="659"/>
                  </a:lnTo>
                  <a:lnTo>
                    <a:pt x="3233" y="658"/>
                  </a:lnTo>
                  <a:lnTo>
                    <a:pt x="3235" y="656"/>
                  </a:lnTo>
                  <a:lnTo>
                    <a:pt x="3237" y="654"/>
                  </a:lnTo>
                  <a:lnTo>
                    <a:pt x="3239" y="653"/>
                  </a:lnTo>
                  <a:lnTo>
                    <a:pt x="3240" y="652"/>
                  </a:lnTo>
                  <a:lnTo>
                    <a:pt x="3243" y="651"/>
                  </a:lnTo>
                  <a:lnTo>
                    <a:pt x="3244" y="648"/>
                  </a:lnTo>
                  <a:lnTo>
                    <a:pt x="3247" y="644"/>
                  </a:lnTo>
                  <a:lnTo>
                    <a:pt x="3247" y="634"/>
                  </a:lnTo>
                  <a:lnTo>
                    <a:pt x="3244" y="633"/>
                  </a:lnTo>
                  <a:lnTo>
                    <a:pt x="3243" y="632"/>
                  </a:lnTo>
                  <a:lnTo>
                    <a:pt x="3243" y="632"/>
                  </a:lnTo>
                  <a:lnTo>
                    <a:pt x="3243" y="631"/>
                  </a:lnTo>
                  <a:lnTo>
                    <a:pt x="3244" y="629"/>
                  </a:lnTo>
                  <a:lnTo>
                    <a:pt x="3244" y="627"/>
                  </a:lnTo>
                  <a:lnTo>
                    <a:pt x="3245" y="625"/>
                  </a:lnTo>
                  <a:lnTo>
                    <a:pt x="3247" y="622"/>
                  </a:lnTo>
                  <a:lnTo>
                    <a:pt x="3245" y="620"/>
                  </a:lnTo>
                  <a:lnTo>
                    <a:pt x="3245" y="620"/>
                  </a:lnTo>
                  <a:lnTo>
                    <a:pt x="3244" y="618"/>
                  </a:lnTo>
                  <a:lnTo>
                    <a:pt x="3244" y="616"/>
                  </a:lnTo>
                  <a:lnTo>
                    <a:pt x="3240" y="613"/>
                  </a:lnTo>
                  <a:lnTo>
                    <a:pt x="3238" y="610"/>
                  </a:lnTo>
                  <a:lnTo>
                    <a:pt x="3235" y="606"/>
                  </a:lnTo>
                  <a:lnTo>
                    <a:pt x="3235" y="603"/>
                  </a:lnTo>
                  <a:lnTo>
                    <a:pt x="3233" y="598"/>
                  </a:lnTo>
                  <a:lnTo>
                    <a:pt x="3233" y="596"/>
                  </a:lnTo>
                  <a:lnTo>
                    <a:pt x="3232" y="593"/>
                  </a:lnTo>
                  <a:lnTo>
                    <a:pt x="3229" y="590"/>
                  </a:lnTo>
                  <a:lnTo>
                    <a:pt x="3228" y="587"/>
                  </a:lnTo>
                  <a:lnTo>
                    <a:pt x="3227" y="587"/>
                  </a:lnTo>
                  <a:lnTo>
                    <a:pt x="3226" y="587"/>
                  </a:lnTo>
                  <a:lnTo>
                    <a:pt x="3224" y="586"/>
                  </a:lnTo>
                  <a:lnTo>
                    <a:pt x="3223" y="585"/>
                  </a:lnTo>
                  <a:lnTo>
                    <a:pt x="3223" y="582"/>
                  </a:lnTo>
                  <a:lnTo>
                    <a:pt x="3222" y="581"/>
                  </a:lnTo>
                  <a:lnTo>
                    <a:pt x="3222" y="579"/>
                  </a:lnTo>
                  <a:lnTo>
                    <a:pt x="3223" y="576"/>
                  </a:lnTo>
                  <a:lnTo>
                    <a:pt x="3224" y="574"/>
                  </a:lnTo>
                  <a:lnTo>
                    <a:pt x="3226" y="572"/>
                  </a:lnTo>
                  <a:lnTo>
                    <a:pt x="3228" y="567"/>
                  </a:lnTo>
                  <a:lnTo>
                    <a:pt x="3230" y="564"/>
                  </a:lnTo>
                  <a:lnTo>
                    <a:pt x="3233" y="559"/>
                  </a:lnTo>
                  <a:lnTo>
                    <a:pt x="3233" y="556"/>
                  </a:lnTo>
                  <a:lnTo>
                    <a:pt x="3232" y="554"/>
                  </a:lnTo>
                  <a:lnTo>
                    <a:pt x="3230" y="551"/>
                  </a:lnTo>
                  <a:lnTo>
                    <a:pt x="3229" y="550"/>
                  </a:lnTo>
                  <a:lnTo>
                    <a:pt x="3228" y="549"/>
                  </a:lnTo>
                  <a:lnTo>
                    <a:pt x="3228" y="546"/>
                  </a:lnTo>
                  <a:lnTo>
                    <a:pt x="3299" y="489"/>
                  </a:lnTo>
                  <a:lnTo>
                    <a:pt x="3366" y="432"/>
                  </a:lnTo>
                  <a:lnTo>
                    <a:pt x="3431" y="380"/>
                  </a:lnTo>
                  <a:lnTo>
                    <a:pt x="3495" y="331"/>
                  </a:lnTo>
                  <a:lnTo>
                    <a:pt x="3557" y="287"/>
                  </a:lnTo>
                  <a:lnTo>
                    <a:pt x="3573" y="279"/>
                  </a:lnTo>
                  <a:lnTo>
                    <a:pt x="3588" y="270"/>
                  </a:lnTo>
                  <a:close/>
                  <a:moveTo>
                    <a:pt x="3230" y="240"/>
                  </a:moveTo>
                  <a:lnTo>
                    <a:pt x="3230" y="240"/>
                  </a:lnTo>
                  <a:lnTo>
                    <a:pt x="3230" y="241"/>
                  </a:lnTo>
                  <a:lnTo>
                    <a:pt x="3230" y="244"/>
                  </a:lnTo>
                  <a:lnTo>
                    <a:pt x="3232" y="246"/>
                  </a:lnTo>
                  <a:lnTo>
                    <a:pt x="3232" y="248"/>
                  </a:lnTo>
                  <a:lnTo>
                    <a:pt x="3233" y="249"/>
                  </a:lnTo>
                  <a:lnTo>
                    <a:pt x="3233" y="250"/>
                  </a:lnTo>
                  <a:lnTo>
                    <a:pt x="3233" y="251"/>
                  </a:lnTo>
                  <a:lnTo>
                    <a:pt x="3235" y="254"/>
                  </a:lnTo>
                  <a:lnTo>
                    <a:pt x="3235" y="256"/>
                  </a:lnTo>
                  <a:lnTo>
                    <a:pt x="3237" y="259"/>
                  </a:lnTo>
                  <a:lnTo>
                    <a:pt x="3237" y="261"/>
                  </a:lnTo>
                  <a:lnTo>
                    <a:pt x="3238" y="263"/>
                  </a:lnTo>
                  <a:lnTo>
                    <a:pt x="3239" y="263"/>
                  </a:lnTo>
                  <a:lnTo>
                    <a:pt x="3240" y="263"/>
                  </a:lnTo>
                  <a:lnTo>
                    <a:pt x="3240" y="261"/>
                  </a:lnTo>
                  <a:lnTo>
                    <a:pt x="3242" y="259"/>
                  </a:lnTo>
                  <a:lnTo>
                    <a:pt x="3242" y="256"/>
                  </a:lnTo>
                  <a:lnTo>
                    <a:pt x="3242" y="255"/>
                  </a:lnTo>
                  <a:lnTo>
                    <a:pt x="3242" y="253"/>
                  </a:lnTo>
                  <a:lnTo>
                    <a:pt x="3240" y="251"/>
                  </a:lnTo>
                  <a:lnTo>
                    <a:pt x="3239" y="249"/>
                  </a:lnTo>
                  <a:lnTo>
                    <a:pt x="3239" y="248"/>
                  </a:lnTo>
                  <a:lnTo>
                    <a:pt x="3238" y="246"/>
                  </a:lnTo>
                  <a:lnTo>
                    <a:pt x="3238" y="245"/>
                  </a:lnTo>
                  <a:lnTo>
                    <a:pt x="3237" y="244"/>
                  </a:lnTo>
                  <a:lnTo>
                    <a:pt x="3235" y="243"/>
                  </a:lnTo>
                  <a:lnTo>
                    <a:pt x="3234" y="243"/>
                  </a:lnTo>
                  <a:lnTo>
                    <a:pt x="3233" y="241"/>
                  </a:lnTo>
                  <a:lnTo>
                    <a:pt x="3232" y="240"/>
                  </a:lnTo>
                  <a:lnTo>
                    <a:pt x="3230" y="240"/>
                  </a:lnTo>
                  <a:close/>
                  <a:moveTo>
                    <a:pt x="2887" y="224"/>
                  </a:moveTo>
                  <a:lnTo>
                    <a:pt x="2888" y="225"/>
                  </a:lnTo>
                  <a:lnTo>
                    <a:pt x="2890" y="228"/>
                  </a:lnTo>
                  <a:lnTo>
                    <a:pt x="2889" y="234"/>
                  </a:lnTo>
                  <a:lnTo>
                    <a:pt x="2887" y="241"/>
                  </a:lnTo>
                  <a:lnTo>
                    <a:pt x="2883" y="249"/>
                  </a:lnTo>
                  <a:lnTo>
                    <a:pt x="2882" y="256"/>
                  </a:lnTo>
                  <a:lnTo>
                    <a:pt x="2885" y="263"/>
                  </a:lnTo>
                  <a:lnTo>
                    <a:pt x="2887" y="264"/>
                  </a:lnTo>
                  <a:lnTo>
                    <a:pt x="2889" y="264"/>
                  </a:lnTo>
                  <a:lnTo>
                    <a:pt x="2890" y="263"/>
                  </a:lnTo>
                  <a:lnTo>
                    <a:pt x="2893" y="263"/>
                  </a:lnTo>
                  <a:lnTo>
                    <a:pt x="2895" y="263"/>
                  </a:lnTo>
                  <a:lnTo>
                    <a:pt x="2898" y="263"/>
                  </a:lnTo>
                  <a:lnTo>
                    <a:pt x="2900" y="265"/>
                  </a:lnTo>
                  <a:lnTo>
                    <a:pt x="2902" y="265"/>
                  </a:lnTo>
                  <a:lnTo>
                    <a:pt x="2903" y="266"/>
                  </a:lnTo>
                  <a:lnTo>
                    <a:pt x="2903" y="269"/>
                  </a:lnTo>
                  <a:lnTo>
                    <a:pt x="2904" y="273"/>
                  </a:lnTo>
                  <a:lnTo>
                    <a:pt x="2904" y="276"/>
                  </a:lnTo>
                  <a:lnTo>
                    <a:pt x="2903" y="280"/>
                  </a:lnTo>
                  <a:lnTo>
                    <a:pt x="2902" y="283"/>
                  </a:lnTo>
                  <a:lnTo>
                    <a:pt x="2900" y="286"/>
                  </a:lnTo>
                  <a:lnTo>
                    <a:pt x="2899" y="290"/>
                  </a:lnTo>
                  <a:lnTo>
                    <a:pt x="2898" y="295"/>
                  </a:lnTo>
                  <a:lnTo>
                    <a:pt x="2897" y="300"/>
                  </a:lnTo>
                  <a:lnTo>
                    <a:pt x="2895" y="305"/>
                  </a:lnTo>
                  <a:lnTo>
                    <a:pt x="2894" y="309"/>
                  </a:lnTo>
                  <a:lnTo>
                    <a:pt x="2894" y="311"/>
                  </a:lnTo>
                  <a:lnTo>
                    <a:pt x="2894" y="314"/>
                  </a:lnTo>
                  <a:lnTo>
                    <a:pt x="2895" y="315"/>
                  </a:lnTo>
                  <a:lnTo>
                    <a:pt x="2898" y="317"/>
                  </a:lnTo>
                  <a:lnTo>
                    <a:pt x="2900" y="319"/>
                  </a:lnTo>
                  <a:lnTo>
                    <a:pt x="2903" y="321"/>
                  </a:lnTo>
                  <a:lnTo>
                    <a:pt x="2903" y="322"/>
                  </a:lnTo>
                  <a:lnTo>
                    <a:pt x="2903" y="324"/>
                  </a:lnTo>
                  <a:lnTo>
                    <a:pt x="2904" y="326"/>
                  </a:lnTo>
                  <a:lnTo>
                    <a:pt x="2904" y="330"/>
                  </a:lnTo>
                  <a:lnTo>
                    <a:pt x="2904" y="334"/>
                  </a:lnTo>
                  <a:lnTo>
                    <a:pt x="2905" y="336"/>
                  </a:lnTo>
                  <a:lnTo>
                    <a:pt x="2905" y="338"/>
                  </a:lnTo>
                  <a:lnTo>
                    <a:pt x="2907" y="340"/>
                  </a:lnTo>
                  <a:lnTo>
                    <a:pt x="2907" y="342"/>
                  </a:lnTo>
                  <a:lnTo>
                    <a:pt x="2908" y="345"/>
                  </a:lnTo>
                  <a:lnTo>
                    <a:pt x="2908" y="347"/>
                  </a:lnTo>
                  <a:lnTo>
                    <a:pt x="2909" y="351"/>
                  </a:lnTo>
                  <a:lnTo>
                    <a:pt x="2909" y="353"/>
                  </a:lnTo>
                  <a:lnTo>
                    <a:pt x="2909" y="356"/>
                  </a:lnTo>
                  <a:lnTo>
                    <a:pt x="2910" y="357"/>
                  </a:lnTo>
                  <a:lnTo>
                    <a:pt x="2910" y="361"/>
                  </a:lnTo>
                  <a:lnTo>
                    <a:pt x="2912" y="363"/>
                  </a:lnTo>
                  <a:lnTo>
                    <a:pt x="2913" y="365"/>
                  </a:lnTo>
                  <a:lnTo>
                    <a:pt x="2914" y="367"/>
                  </a:lnTo>
                  <a:lnTo>
                    <a:pt x="2915" y="368"/>
                  </a:lnTo>
                  <a:lnTo>
                    <a:pt x="2917" y="373"/>
                  </a:lnTo>
                  <a:lnTo>
                    <a:pt x="2918" y="380"/>
                  </a:lnTo>
                  <a:lnTo>
                    <a:pt x="2920" y="385"/>
                  </a:lnTo>
                  <a:lnTo>
                    <a:pt x="2923" y="394"/>
                  </a:lnTo>
                  <a:lnTo>
                    <a:pt x="2925" y="406"/>
                  </a:lnTo>
                  <a:lnTo>
                    <a:pt x="2928" y="411"/>
                  </a:lnTo>
                  <a:lnTo>
                    <a:pt x="2930" y="414"/>
                  </a:lnTo>
                  <a:lnTo>
                    <a:pt x="2933" y="419"/>
                  </a:lnTo>
                  <a:lnTo>
                    <a:pt x="2935" y="427"/>
                  </a:lnTo>
                  <a:lnTo>
                    <a:pt x="2936" y="437"/>
                  </a:lnTo>
                  <a:lnTo>
                    <a:pt x="2935" y="448"/>
                  </a:lnTo>
                  <a:lnTo>
                    <a:pt x="2932" y="454"/>
                  </a:lnTo>
                  <a:lnTo>
                    <a:pt x="2932" y="462"/>
                  </a:lnTo>
                  <a:lnTo>
                    <a:pt x="2930" y="469"/>
                  </a:lnTo>
                  <a:lnTo>
                    <a:pt x="2929" y="473"/>
                  </a:lnTo>
                  <a:lnTo>
                    <a:pt x="2929" y="475"/>
                  </a:lnTo>
                  <a:lnTo>
                    <a:pt x="2928" y="477"/>
                  </a:lnTo>
                  <a:lnTo>
                    <a:pt x="2927" y="478"/>
                  </a:lnTo>
                  <a:lnTo>
                    <a:pt x="2927" y="479"/>
                  </a:lnTo>
                  <a:lnTo>
                    <a:pt x="2925" y="480"/>
                  </a:lnTo>
                  <a:lnTo>
                    <a:pt x="2924" y="482"/>
                  </a:lnTo>
                  <a:lnTo>
                    <a:pt x="2923" y="482"/>
                  </a:lnTo>
                  <a:lnTo>
                    <a:pt x="2922" y="482"/>
                  </a:lnTo>
                  <a:lnTo>
                    <a:pt x="2920" y="480"/>
                  </a:lnTo>
                  <a:lnTo>
                    <a:pt x="2919" y="479"/>
                  </a:lnTo>
                  <a:lnTo>
                    <a:pt x="2918" y="478"/>
                  </a:lnTo>
                  <a:lnTo>
                    <a:pt x="2913" y="478"/>
                  </a:lnTo>
                  <a:lnTo>
                    <a:pt x="2913" y="478"/>
                  </a:lnTo>
                  <a:lnTo>
                    <a:pt x="2912" y="479"/>
                  </a:lnTo>
                  <a:lnTo>
                    <a:pt x="2912" y="479"/>
                  </a:lnTo>
                  <a:lnTo>
                    <a:pt x="2910" y="480"/>
                  </a:lnTo>
                  <a:lnTo>
                    <a:pt x="2908" y="482"/>
                  </a:lnTo>
                  <a:lnTo>
                    <a:pt x="2905" y="483"/>
                  </a:lnTo>
                  <a:lnTo>
                    <a:pt x="2902" y="483"/>
                  </a:lnTo>
                  <a:lnTo>
                    <a:pt x="2900" y="483"/>
                  </a:lnTo>
                  <a:lnTo>
                    <a:pt x="2897" y="483"/>
                  </a:lnTo>
                  <a:lnTo>
                    <a:pt x="2894" y="484"/>
                  </a:lnTo>
                  <a:lnTo>
                    <a:pt x="2892" y="486"/>
                  </a:lnTo>
                  <a:lnTo>
                    <a:pt x="2890" y="490"/>
                  </a:lnTo>
                  <a:lnTo>
                    <a:pt x="2888" y="491"/>
                  </a:lnTo>
                  <a:lnTo>
                    <a:pt x="2885" y="494"/>
                  </a:lnTo>
                  <a:lnTo>
                    <a:pt x="2883" y="495"/>
                  </a:lnTo>
                  <a:lnTo>
                    <a:pt x="2879" y="496"/>
                  </a:lnTo>
                  <a:lnTo>
                    <a:pt x="2877" y="498"/>
                  </a:lnTo>
                  <a:lnTo>
                    <a:pt x="2874" y="498"/>
                  </a:lnTo>
                  <a:lnTo>
                    <a:pt x="2873" y="495"/>
                  </a:lnTo>
                  <a:lnTo>
                    <a:pt x="2870" y="490"/>
                  </a:lnTo>
                  <a:lnTo>
                    <a:pt x="2873" y="485"/>
                  </a:lnTo>
                  <a:lnTo>
                    <a:pt x="2877" y="479"/>
                  </a:lnTo>
                  <a:lnTo>
                    <a:pt x="2882" y="474"/>
                  </a:lnTo>
                  <a:lnTo>
                    <a:pt x="2885" y="472"/>
                  </a:lnTo>
                  <a:lnTo>
                    <a:pt x="2888" y="467"/>
                  </a:lnTo>
                  <a:lnTo>
                    <a:pt x="2892" y="460"/>
                  </a:lnTo>
                  <a:lnTo>
                    <a:pt x="2893" y="454"/>
                  </a:lnTo>
                  <a:lnTo>
                    <a:pt x="2890" y="448"/>
                  </a:lnTo>
                  <a:lnTo>
                    <a:pt x="2889" y="448"/>
                  </a:lnTo>
                  <a:lnTo>
                    <a:pt x="2888" y="449"/>
                  </a:lnTo>
                  <a:lnTo>
                    <a:pt x="2887" y="449"/>
                  </a:lnTo>
                  <a:lnTo>
                    <a:pt x="2885" y="449"/>
                  </a:lnTo>
                  <a:lnTo>
                    <a:pt x="2885" y="448"/>
                  </a:lnTo>
                  <a:lnTo>
                    <a:pt x="2885" y="440"/>
                  </a:lnTo>
                  <a:lnTo>
                    <a:pt x="2883" y="438"/>
                  </a:lnTo>
                  <a:lnTo>
                    <a:pt x="2882" y="435"/>
                  </a:lnTo>
                  <a:lnTo>
                    <a:pt x="2882" y="434"/>
                  </a:lnTo>
                  <a:lnTo>
                    <a:pt x="2883" y="432"/>
                  </a:lnTo>
                  <a:lnTo>
                    <a:pt x="2883" y="428"/>
                  </a:lnTo>
                  <a:lnTo>
                    <a:pt x="2882" y="424"/>
                  </a:lnTo>
                  <a:lnTo>
                    <a:pt x="2882" y="421"/>
                  </a:lnTo>
                  <a:lnTo>
                    <a:pt x="2882" y="418"/>
                  </a:lnTo>
                  <a:lnTo>
                    <a:pt x="2880" y="413"/>
                  </a:lnTo>
                  <a:lnTo>
                    <a:pt x="2878" y="408"/>
                  </a:lnTo>
                  <a:lnTo>
                    <a:pt x="2878" y="403"/>
                  </a:lnTo>
                  <a:lnTo>
                    <a:pt x="2878" y="397"/>
                  </a:lnTo>
                  <a:lnTo>
                    <a:pt x="2878" y="397"/>
                  </a:lnTo>
                  <a:lnTo>
                    <a:pt x="2879" y="399"/>
                  </a:lnTo>
                  <a:lnTo>
                    <a:pt x="2882" y="401"/>
                  </a:lnTo>
                  <a:lnTo>
                    <a:pt x="2883" y="404"/>
                  </a:lnTo>
                  <a:lnTo>
                    <a:pt x="2884" y="407"/>
                  </a:lnTo>
                  <a:lnTo>
                    <a:pt x="2887" y="408"/>
                  </a:lnTo>
                  <a:lnTo>
                    <a:pt x="2888" y="409"/>
                  </a:lnTo>
                  <a:lnTo>
                    <a:pt x="2890" y="408"/>
                  </a:lnTo>
                  <a:lnTo>
                    <a:pt x="2890" y="404"/>
                  </a:lnTo>
                  <a:lnTo>
                    <a:pt x="2890" y="401"/>
                  </a:lnTo>
                  <a:lnTo>
                    <a:pt x="2890" y="397"/>
                  </a:lnTo>
                  <a:lnTo>
                    <a:pt x="2890" y="393"/>
                  </a:lnTo>
                  <a:lnTo>
                    <a:pt x="2890" y="389"/>
                  </a:lnTo>
                  <a:lnTo>
                    <a:pt x="2892" y="387"/>
                  </a:lnTo>
                  <a:lnTo>
                    <a:pt x="2892" y="385"/>
                  </a:lnTo>
                  <a:lnTo>
                    <a:pt x="2892" y="383"/>
                  </a:lnTo>
                  <a:lnTo>
                    <a:pt x="2892" y="382"/>
                  </a:lnTo>
                  <a:lnTo>
                    <a:pt x="2890" y="380"/>
                  </a:lnTo>
                  <a:lnTo>
                    <a:pt x="2890" y="377"/>
                  </a:lnTo>
                  <a:lnTo>
                    <a:pt x="2889" y="375"/>
                  </a:lnTo>
                  <a:lnTo>
                    <a:pt x="2889" y="372"/>
                  </a:lnTo>
                  <a:lnTo>
                    <a:pt x="2888" y="368"/>
                  </a:lnTo>
                  <a:lnTo>
                    <a:pt x="2888" y="366"/>
                  </a:lnTo>
                  <a:lnTo>
                    <a:pt x="2888" y="363"/>
                  </a:lnTo>
                  <a:lnTo>
                    <a:pt x="2888" y="361"/>
                  </a:lnTo>
                  <a:lnTo>
                    <a:pt x="2888" y="358"/>
                  </a:lnTo>
                  <a:lnTo>
                    <a:pt x="2887" y="357"/>
                  </a:lnTo>
                  <a:lnTo>
                    <a:pt x="2887" y="356"/>
                  </a:lnTo>
                  <a:lnTo>
                    <a:pt x="2884" y="355"/>
                  </a:lnTo>
                  <a:lnTo>
                    <a:pt x="2883" y="355"/>
                  </a:lnTo>
                  <a:lnTo>
                    <a:pt x="2882" y="356"/>
                  </a:lnTo>
                  <a:lnTo>
                    <a:pt x="2880" y="356"/>
                  </a:lnTo>
                  <a:lnTo>
                    <a:pt x="2879" y="357"/>
                  </a:lnTo>
                  <a:lnTo>
                    <a:pt x="2878" y="358"/>
                  </a:lnTo>
                  <a:lnTo>
                    <a:pt x="2877" y="358"/>
                  </a:lnTo>
                  <a:lnTo>
                    <a:pt x="2875" y="357"/>
                  </a:lnTo>
                  <a:lnTo>
                    <a:pt x="2873" y="355"/>
                  </a:lnTo>
                  <a:lnTo>
                    <a:pt x="2873" y="352"/>
                  </a:lnTo>
                  <a:lnTo>
                    <a:pt x="2873" y="350"/>
                  </a:lnTo>
                  <a:lnTo>
                    <a:pt x="2874" y="347"/>
                  </a:lnTo>
                  <a:lnTo>
                    <a:pt x="2875" y="346"/>
                  </a:lnTo>
                  <a:lnTo>
                    <a:pt x="2875" y="342"/>
                  </a:lnTo>
                  <a:lnTo>
                    <a:pt x="2878" y="340"/>
                  </a:lnTo>
                  <a:lnTo>
                    <a:pt x="2877" y="337"/>
                  </a:lnTo>
                  <a:lnTo>
                    <a:pt x="2877" y="335"/>
                  </a:lnTo>
                  <a:lnTo>
                    <a:pt x="2875" y="332"/>
                  </a:lnTo>
                  <a:lnTo>
                    <a:pt x="2875" y="329"/>
                  </a:lnTo>
                  <a:lnTo>
                    <a:pt x="2874" y="326"/>
                  </a:lnTo>
                  <a:lnTo>
                    <a:pt x="2874" y="324"/>
                  </a:lnTo>
                  <a:lnTo>
                    <a:pt x="2873" y="324"/>
                  </a:lnTo>
                  <a:lnTo>
                    <a:pt x="2872" y="324"/>
                  </a:lnTo>
                  <a:lnTo>
                    <a:pt x="2870" y="322"/>
                  </a:lnTo>
                  <a:lnTo>
                    <a:pt x="2869" y="322"/>
                  </a:lnTo>
                  <a:lnTo>
                    <a:pt x="2868" y="321"/>
                  </a:lnTo>
                  <a:lnTo>
                    <a:pt x="2868" y="319"/>
                  </a:lnTo>
                  <a:lnTo>
                    <a:pt x="2868" y="315"/>
                  </a:lnTo>
                  <a:lnTo>
                    <a:pt x="2868" y="312"/>
                  </a:lnTo>
                  <a:lnTo>
                    <a:pt x="2869" y="309"/>
                  </a:lnTo>
                  <a:lnTo>
                    <a:pt x="2869" y="306"/>
                  </a:lnTo>
                  <a:lnTo>
                    <a:pt x="2870" y="305"/>
                  </a:lnTo>
                  <a:lnTo>
                    <a:pt x="2868" y="302"/>
                  </a:lnTo>
                  <a:lnTo>
                    <a:pt x="2865" y="302"/>
                  </a:lnTo>
                  <a:lnTo>
                    <a:pt x="2865" y="302"/>
                  </a:lnTo>
                  <a:lnTo>
                    <a:pt x="2863" y="300"/>
                  </a:lnTo>
                  <a:lnTo>
                    <a:pt x="2862" y="299"/>
                  </a:lnTo>
                  <a:lnTo>
                    <a:pt x="2862" y="295"/>
                  </a:lnTo>
                  <a:lnTo>
                    <a:pt x="2862" y="292"/>
                  </a:lnTo>
                  <a:lnTo>
                    <a:pt x="2863" y="290"/>
                  </a:lnTo>
                  <a:lnTo>
                    <a:pt x="2864" y="287"/>
                  </a:lnTo>
                  <a:lnTo>
                    <a:pt x="2865" y="286"/>
                  </a:lnTo>
                  <a:lnTo>
                    <a:pt x="2865" y="283"/>
                  </a:lnTo>
                  <a:lnTo>
                    <a:pt x="2864" y="281"/>
                  </a:lnTo>
                  <a:lnTo>
                    <a:pt x="2864" y="280"/>
                  </a:lnTo>
                  <a:lnTo>
                    <a:pt x="2863" y="278"/>
                  </a:lnTo>
                  <a:lnTo>
                    <a:pt x="2863" y="276"/>
                  </a:lnTo>
                  <a:lnTo>
                    <a:pt x="2863" y="273"/>
                  </a:lnTo>
                  <a:lnTo>
                    <a:pt x="2864" y="270"/>
                  </a:lnTo>
                  <a:lnTo>
                    <a:pt x="2864" y="268"/>
                  </a:lnTo>
                  <a:lnTo>
                    <a:pt x="2865" y="265"/>
                  </a:lnTo>
                  <a:lnTo>
                    <a:pt x="2865" y="261"/>
                  </a:lnTo>
                  <a:lnTo>
                    <a:pt x="2867" y="256"/>
                  </a:lnTo>
                  <a:lnTo>
                    <a:pt x="2867" y="251"/>
                  </a:lnTo>
                  <a:lnTo>
                    <a:pt x="2868" y="246"/>
                  </a:lnTo>
                  <a:lnTo>
                    <a:pt x="2868" y="240"/>
                  </a:lnTo>
                  <a:lnTo>
                    <a:pt x="2870" y="232"/>
                  </a:lnTo>
                  <a:lnTo>
                    <a:pt x="2873" y="225"/>
                  </a:lnTo>
                  <a:lnTo>
                    <a:pt x="2874" y="228"/>
                  </a:lnTo>
                  <a:lnTo>
                    <a:pt x="2877" y="230"/>
                  </a:lnTo>
                  <a:lnTo>
                    <a:pt x="2878" y="230"/>
                  </a:lnTo>
                  <a:lnTo>
                    <a:pt x="2879" y="229"/>
                  </a:lnTo>
                  <a:lnTo>
                    <a:pt x="2882" y="228"/>
                  </a:lnTo>
                  <a:lnTo>
                    <a:pt x="2883" y="227"/>
                  </a:lnTo>
                  <a:lnTo>
                    <a:pt x="2884" y="225"/>
                  </a:lnTo>
                  <a:lnTo>
                    <a:pt x="2885" y="224"/>
                  </a:lnTo>
                  <a:lnTo>
                    <a:pt x="2887" y="224"/>
                  </a:lnTo>
                  <a:close/>
                  <a:moveTo>
                    <a:pt x="3178" y="149"/>
                  </a:moveTo>
                  <a:lnTo>
                    <a:pt x="3176" y="151"/>
                  </a:lnTo>
                  <a:lnTo>
                    <a:pt x="3176" y="154"/>
                  </a:lnTo>
                  <a:lnTo>
                    <a:pt x="3177" y="161"/>
                  </a:lnTo>
                  <a:lnTo>
                    <a:pt x="3178" y="167"/>
                  </a:lnTo>
                  <a:lnTo>
                    <a:pt x="3178" y="173"/>
                  </a:lnTo>
                  <a:lnTo>
                    <a:pt x="3181" y="178"/>
                  </a:lnTo>
                  <a:lnTo>
                    <a:pt x="3183" y="183"/>
                  </a:lnTo>
                  <a:lnTo>
                    <a:pt x="3184" y="189"/>
                  </a:lnTo>
                  <a:lnTo>
                    <a:pt x="3186" y="193"/>
                  </a:lnTo>
                  <a:lnTo>
                    <a:pt x="3186" y="197"/>
                  </a:lnTo>
                  <a:lnTo>
                    <a:pt x="3186" y="200"/>
                  </a:lnTo>
                  <a:lnTo>
                    <a:pt x="3187" y="204"/>
                  </a:lnTo>
                  <a:lnTo>
                    <a:pt x="3188" y="207"/>
                  </a:lnTo>
                  <a:lnTo>
                    <a:pt x="3189" y="207"/>
                  </a:lnTo>
                  <a:lnTo>
                    <a:pt x="3192" y="207"/>
                  </a:lnTo>
                  <a:lnTo>
                    <a:pt x="3193" y="205"/>
                  </a:lnTo>
                  <a:lnTo>
                    <a:pt x="3194" y="203"/>
                  </a:lnTo>
                  <a:lnTo>
                    <a:pt x="3194" y="202"/>
                  </a:lnTo>
                  <a:lnTo>
                    <a:pt x="3194" y="199"/>
                  </a:lnTo>
                  <a:lnTo>
                    <a:pt x="3194" y="197"/>
                  </a:lnTo>
                  <a:lnTo>
                    <a:pt x="3196" y="194"/>
                  </a:lnTo>
                  <a:lnTo>
                    <a:pt x="3197" y="192"/>
                  </a:lnTo>
                  <a:lnTo>
                    <a:pt x="3197" y="183"/>
                  </a:lnTo>
                  <a:lnTo>
                    <a:pt x="3198" y="182"/>
                  </a:lnTo>
                  <a:lnTo>
                    <a:pt x="3198" y="179"/>
                  </a:lnTo>
                  <a:lnTo>
                    <a:pt x="3198" y="177"/>
                  </a:lnTo>
                  <a:lnTo>
                    <a:pt x="3198" y="174"/>
                  </a:lnTo>
                  <a:lnTo>
                    <a:pt x="3197" y="172"/>
                  </a:lnTo>
                  <a:lnTo>
                    <a:pt x="3197" y="171"/>
                  </a:lnTo>
                  <a:lnTo>
                    <a:pt x="3194" y="169"/>
                  </a:lnTo>
                  <a:lnTo>
                    <a:pt x="3193" y="168"/>
                  </a:lnTo>
                  <a:lnTo>
                    <a:pt x="3191" y="166"/>
                  </a:lnTo>
                  <a:lnTo>
                    <a:pt x="3189" y="163"/>
                  </a:lnTo>
                  <a:lnTo>
                    <a:pt x="3189" y="161"/>
                  </a:lnTo>
                  <a:lnTo>
                    <a:pt x="3189" y="158"/>
                  </a:lnTo>
                  <a:lnTo>
                    <a:pt x="3188" y="154"/>
                  </a:lnTo>
                  <a:lnTo>
                    <a:pt x="3187" y="152"/>
                  </a:lnTo>
                  <a:lnTo>
                    <a:pt x="3184" y="152"/>
                  </a:lnTo>
                  <a:lnTo>
                    <a:pt x="3182" y="151"/>
                  </a:lnTo>
                  <a:lnTo>
                    <a:pt x="3178" y="149"/>
                  </a:lnTo>
                  <a:close/>
                  <a:moveTo>
                    <a:pt x="829" y="135"/>
                  </a:moveTo>
                  <a:lnTo>
                    <a:pt x="826" y="136"/>
                  </a:lnTo>
                  <a:lnTo>
                    <a:pt x="824" y="137"/>
                  </a:lnTo>
                  <a:lnTo>
                    <a:pt x="821" y="142"/>
                  </a:lnTo>
                  <a:lnTo>
                    <a:pt x="815" y="152"/>
                  </a:lnTo>
                  <a:lnTo>
                    <a:pt x="806" y="159"/>
                  </a:lnTo>
                  <a:lnTo>
                    <a:pt x="800" y="168"/>
                  </a:lnTo>
                  <a:lnTo>
                    <a:pt x="795" y="178"/>
                  </a:lnTo>
                  <a:lnTo>
                    <a:pt x="795" y="182"/>
                  </a:lnTo>
                  <a:lnTo>
                    <a:pt x="795" y="184"/>
                  </a:lnTo>
                  <a:lnTo>
                    <a:pt x="796" y="186"/>
                  </a:lnTo>
                  <a:lnTo>
                    <a:pt x="796" y="186"/>
                  </a:lnTo>
                  <a:lnTo>
                    <a:pt x="798" y="184"/>
                  </a:lnTo>
                  <a:lnTo>
                    <a:pt x="800" y="183"/>
                  </a:lnTo>
                  <a:lnTo>
                    <a:pt x="801" y="181"/>
                  </a:lnTo>
                  <a:lnTo>
                    <a:pt x="803" y="179"/>
                  </a:lnTo>
                  <a:lnTo>
                    <a:pt x="804" y="177"/>
                  </a:lnTo>
                  <a:lnTo>
                    <a:pt x="805" y="174"/>
                  </a:lnTo>
                  <a:lnTo>
                    <a:pt x="806" y="173"/>
                  </a:lnTo>
                  <a:lnTo>
                    <a:pt x="811" y="168"/>
                  </a:lnTo>
                  <a:lnTo>
                    <a:pt x="818" y="167"/>
                  </a:lnTo>
                  <a:lnTo>
                    <a:pt x="825" y="166"/>
                  </a:lnTo>
                  <a:lnTo>
                    <a:pt x="830" y="164"/>
                  </a:lnTo>
                  <a:lnTo>
                    <a:pt x="835" y="159"/>
                  </a:lnTo>
                  <a:lnTo>
                    <a:pt x="836" y="156"/>
                  </a:lnTo>
                  <a:lnTo>
                    <a:pt x="837" y="152"/>
                  </a:lnTo>
                  <a:lnTo>
                    <a:pt x="837" y="148"/>
                  </a:lnTo>
                  <a:lnTo>
                    <a:pt x="836" y="144"/>
                  </a:lnTo>
                  <a:lnTo>
                    <a:pt x="835" y="141"/>
                  </a:lnTo>
                  <a:lnTo>
                    <a:pt x="834" y="137"/>
                  </a:lnTo>
                  <a:lnTo>
                    <a:pt x="831" y="136"/>
                  </a:lnTo>
                  <a:lnTo>
                    <a:pt x="829" y="135"/>
                  </a:lnTo>
                  <a:close/>
                  <a:moveTo>
                    <a:pt x="3207" y="123"/>
                  </a:moveTo>
                  <a:lnTo>
                    <a:pt x="3206" y="125"/>
                  </a:lnTo>
                  <a:lnTo>
                    <a:pt x="3204" y="126"/>
                  </a:lnTo>
                  <a:lnTo>
                    <a:pt x="3204" y="142"/>
                  </a:lnTo>
                  <a:lnTo>
                    <a:pt x="3204" y="144"/>
                  </a:lnTo>
                  <a:lnTo>
                    <a:pt x="3206" y="147"/>
                  </a:lnTo>
                  <a:lnTo>
                    <a:pt x="3206" y="149"/>
                  </a:lnTo>
                  <a:lnTo>
                    <a:pt x="3207" y="152"/>
                  </a:lnTo>
                  <a:lnTo>
                    <a:pt x="3208" y="156"/>
                  </a:lnTo>
                  <a:lnTo>
                    <a:pt x="3209" y="159"/>
                  </a:lnTo>
                  <a:lnTo>
                    <a:pt x="3211" y="162"/>
                  </a:lnTo>
                  <a:lnTo>
                    <a:pt x="3213" y="166"/>
                  </a:lnTo>
                  <a:lnTo>
                    <a:pt x="3214" y="169"/>
                  </a:lnTo>
                  <a:lnTo>
                    <a:pt x="3216" y="172"/>
                  </a:lnTo>
                  <a:lnTo>
                    <a:pt x="3217" y="174"/>
                  </a:lnTo>
                  <a:lnTo>
                    <a:pt x="3218" y="178"/>
                  </a:lnTo>
                  <a:lnTo>
                    <a:pt x="3218" y="178"/>
                  </a:lnTo>
                  <a:lnTo>
                    <a:pt x="3218" y="177"/>
                  </a:lnTo>
                  <a:lnTo>
                    <a:pt x="3219" y="177"/>
                  </a:lnTo>
                  <a:lnTo>
                    <a:pt x="3221" y="176"/>
                  </a:lnTo>
                  <a:lnTo>
                    <a:pt x="3219" y="171"/>
                  </a:lnTo>
                  <a:lnTo>
                    <a:pt x="3218" y="166"/>
                  </a:lnTo>
                  <a:lnTo>
                    <a:pt x="3218" y="161"/>
                  </a:lnTo>
                  <a:lnTo>
                    <a:pt x="3216" y="154"/>
                  </a:lnTo>
                  <a:lnTo>
                    <a:pt x="3216" y="149"/>
                  </a:lnTo>
                  <a:lnTo>
                    <a:pt x="3216" y="144"/>
                  </a:lnTo>
                  <a:lnTo>
                    <a:pt x="3214" y="142"/>
                  </a:lnTo>
                  <a:lnTo>
                    <a:pt x="3213" y="140"/>
                  </a:lnTo>
                  <a:lnTo>
                    <a:pt x="3212" y="136"/>
                  </a:lnTo>
                  <a:lnTo>
                    <a:pt x="3212" y="133"/>
                  </a:lnTo>
                  <a:lnTo>
                    <a:pt x="3211" y="130"/>
                  </a:lnTo>
                  <a:lnTo>
                    <a:pt x="3209" y="127"/>
                  </a:lnTo>
                  <a:lnTo>
                    <a:pt x="3208" y="125"/>
                  </a:lnTo>
                  <a:lnTo>
                    <a:pt x="3207" y="123"/>
                  </a:lnTo>
                  <a:close/>
                  <a:moveTo>
                    <a:pt x="69" y="0"/>
                  </a:moveTo>
                  <a:lnTo>
                    <a:pt x="71" y="0"/>
                  </a:lnTo>
                  <a:lnTo>
                    <a:pt x="71" y="3"/>
                  </a:lnTo>
                  <a:lnTo>
                    <a:pt x="90" y="3"/>
                  </a:lnTo>
                  <a:lnTo>
                    <a:pt x="142" y="9"/>
                  </a:lnTo>
                  <a:lnTo>
                    <a:pt x="197" y="23"/>
                  </a:lnTo>
                  <a:lnTo>
                    <a:pt x="252" y="43"/>
                  </a:lnTo>
                  <a:lnTo>
                    <a:pt x="310" y="69"/>
                  </a:lnTo>
                  <a:lnTo>
                    <a:pt x="370" y="100"/>
                  </a:lnTo>
                  <a:lnTo>
                    <a:pt x="434" y="137"/>
                  </a:lnTo>
                  <a:lnTo>
                    <a:pt x="500" y="178"/>
                  </a:lnTo>
                  <a:lnTo>
                    <a:pt x="572" y="224"/>
                  </a:lnTo>
                  <a:lnTo>
                    <a:pt x="647" y="274"/>
                  </a:lnTo>
                  <a:lnTo>
                    <a:pt x="727" y="327"/>
                  </a:lnTo>
                  <a:lnTo>
                    <a:pt x="811" y="381"/>
                  </a:lnTo>
                  <a:lnTo>
                    <a:pt x="898" y="437"/>
                  </a:lnTo>
                  <a:lnTo>
                    <a:pt x="991" y="491"/>
                  </a:lnTo>
                  <a:lnTo>
                    <a:pt x="1085" y="545"/>
                  </a:lnTo>
                  <a:lnTo>
                    <a:pt x="1171" y="590"/>
                  </a:lnTo>
                  <a:lnTo>
                    <a:pt x="1258" y="632"/>
                  </a:lnTo>
                  <a:lnTo>
                    <a:pt x="1255" y="633"/>
                  </a:lnTo>
                  <a:lnTo>
                    <a:pt x="1250" y="636"/>
                  </a:lnTo>
                  <a:lnTo>
                    <a:pt x="1246" y="637"/>
                  </a:lnTo>
                  <a:lnTo>
                    <a:pt x="1244" y="641"/>
                  </a:lnTo>
                  <a:lnTo>
                    <a:pt x="1240" y="643"/>
                  </a:lnTo>
                  <a:lnTo>
                    <a:pt x="1236" y="646"/>
                  </a:lnTo>
                  <a:lnTo>
                    <a:pt x="1231" y="649"/>
                  </a:lnTo>
                  <a:lnTo>
                    <a:pt x="1225" y="651"/>
                  </a:lnTo>
                  <a:lnTo>
                    <a:pt x="1220" y="654"/>
                  </a:lnTo>
                  <a:lnTo>
                    <a:pt x="1216" y="658"/>
                  </a:lnTo>
                  <a:lnTo>
                    <a:pt x="1216" y="661"/>
                  </a:lnTo>
                  <a:lnTo>
                    <a:pt x="1217" y="661"/>
                  </a:lnTo>
                  <a:lnTo>
                    <a:pt x="1220" y="662"/>
                  </a:lnTo>
                  <a:lnTo>
                    <a:pt x="1222" y="662"/>
                  </a:lnTo>
                  <a:lnTo>
                    <a:pt x="1226" y="662"/>
                  </a:lnTo>
                  <a:lnTo>
                    <a:pt x="1229" y="662"/>
                  </a:lnTo>
                  <a:lnTo>
                    <a:pt x="1231" y="662"/>
                  </a:lnTo>
                  <a:lnTo>
                    <a:pt x="1234" y="662"/>
                  </a:lnTo>
                  <a:lnTo>
                    <a:pt x="1234" y="662"/>
                  </a:lnTo>
                  <a:lnTo>
                    <a:pt x="1237" y="661"/>
                  </a:lnTo>
                  <a:lnTo>
                    <a:pt x="1241" y="661"/>
                  </a:lnTo>
                  <a:lnTo>
                    <a:pt x="1244" y="659"/>
                  </a:lnTo>
                  <a:lnTo>
                    <a:pt x="1247" y="658"/>
                  </a:lnTo>
                  <a:lnTo>
                    <a:pt x="1250" y="659"/>
                  </a:lnTo>
                  <a:lnTo>
                    <a:pt x="1251" y="661"/>
                  </a:lnTo>
                  <a:lnTo>
                    <a:pt x="1252" y="662"/>
                  </a:lnTo>
                  <a:lnTo>
                    <a:pt x="1254" y="663"/>
                  </a:lnTo>
                  <a:lnTo>
                    <a:pt x="1254" y="663"/>
                  </a:lnTo>
                  <a:lnTo>
                    <a:pt x="1255" y="664"/>
                  </a:lnTo>
                  <a:lnTo>
                    <a:pt x="1266" y="662"/>
                  </a:lnTo>
                  <a:lnTo>
                    <a:pt x="1277" y="657"/>
                  </a:lnTo>
                  <a:lnTo>
                    <a:pt x="1286" y="651"/>
                  </a:lnTo>
                  <a:lnTo>
                    <a:pt x="1288" y="651"/>
                  </a:lnTo>
                  <a:lnTo>
                    <a:pt x="1291" y="649"/>
                  </a:lnTo>
                  <a:lnTo>
                    <a:pt x="1293" y="648"/>
                  </a:lnTo>
                  <a:lnTo>
                    <a:pt x="1303" y="652"/>
                  </a:lnTo>
                  <a:lnTo>
                    <a:pt x="1315" y="656"/>
                  </a:lnTo>
                  <a:lnTo>
                    <a:pt x="1313" y="654"/>
                  </a:lnTo>
                  <a:lnTo>
                    <a:pt x="1313" y="654"/>
                  </a:lnTo>
                  <a:lnTo>
                    <a:pt x="1313" y="652"/>
                  </a:lnTo>
                  <a:lnTo>
                    <a:pt x="1318" y="653"/>
                  </a:lnTo>
                  <a:lnTo>
                    <a:pt x="1318" y="656"/>
                  </a:lnTo>
                  <a:lnTo>
                    <a:pt x="1320" y="656"/>
                  </a:lnTo>
                  <a:lnTo>
                    <a:pt x="1321" y="657"/>
                  </a:lnTo>
                  <a:lnTo>
                    <a:pt x="1323" y="658"/>
                  </a:lnTo>
                  <a:lnTo>
                    <a:pt x="1326" y="661"/>
                  </a:lnTo>
                  <a:lnTo>
                    <a:pt x="1328" y="663"/>
                  </a:lnTo>
                  <a:lnTo>
                    <a:pt x="1331" y="664"/>
                  </a:lnTo>
                  <a:lnTo>
                    <a:pt x="1333" y="666"/>
                  </a:lnTo>
                  <a:lnTo>
                    <a:pt x="1336" y="667"/>
                  </a:lnTo>
                  <a:lnTo>
                    <a:pt x="1344" y="667"/>
                  </a:lnTo>
                  <a:lnTo>
                    <a:pt x="1348" y="668"/>
                  </a:lnTo>
                  <a:lnTo>
                    <a:pt x="1344" y="671"/>
                  </a:lnTo>
                  <a:lnTo>
                    <a:pt x="1388" y="690"/>
                  </a:lnTo>
                  <a:lnTo>
                    <a:pt x="1383" y="690"/>
                  </a:lnTo>
                  <a:lnTo>
                    <a:pt x="1382" y="690"/>
                  </a:lnTo>
                  <a:lnTo>
                    <a:pt x="1379" y="689"/>
                  </a:lnTo>
                  <a:lnTo>
                    <a:pt x="1377" y="689"/>
                  </a:lnTo>
                  <a:lnTo>
                    <a:pt x="1374" y="689"/>
                  </a:lnTo>
                  <a:lnTo>
                    <a:pt x="1372" y="690"/>
                  </a:lnTo>
                  <a:lnTo>
                    <a:pt x="1369" y="690"/>
                  </a:lnTo>
                  <a:lnTo>
                    <a:pt x="1368" y="693"/>
                  </a:lnTo>
                  <a:lnTo>
                    <a:pt x="1364" y="692"/>
                  </a:lnTo>
                  <a:lnTo>
                    <a:pt x="1359" y="694"/>
                  </a:lnTo>
                  <a:lnTo>
                    <a:pt x="1352" y="699"/>
                  </a:lnTo>
                  <a:lnTo>
                    <a:pt x="1346" y="704"/>
                  </a:lnTo>
                  <a:lnTo>
                    <a:pt x="1339" y="710"/>
                  </a:lnTo>
                  <a:lnTo>
                    <a:pt x="1336" y="714"/>
                  </a:lnTo>
                  <a:lnTo>
                    <a:pt x="1334" y="719"/>
                  </a:lnTo>
                  <a:lnTo>
                    <a:pt x="1334" y="727"/>
                  </a:lnTo>
                  <a:lnTo>
                    <a:pt x="1333" y="734"/>
                  </a:lnTo>
                  <a:lnTo>
                    <a:pt x="1333" y="738"/>
                  </a:lnTo>
                  <a:lnTo>
                    <a:pt x="1332" y="740"/>
                  </a:lnTo>
                  <a:lnTo>
                    <a:pt x="1331" y="743"/>
                  </a:lnTo>
                  <a:lnTo>
                    <a:pt x="1330" y="745"/>
                  </a:lnTo>
                  <a:lnTo>
                    <a:pt x="1327" y="748"/>
                  </a:lnTo>
                  <a:lnTo>
                    <a:pt x="1326" y="750"/>
                  </a:lnTo>
                  <a:lnTo>
                    <a:pt x="1318" y="768"/>
                  </a:lnTo>
                  <a:lnTo>
                    <a:pt x="1316" y="785"/>
                  </a:lnTo>
                  <a:lnTo>
                    <a:pt x="1318" y="802"/>
                  </a:lnTo>
                  <a:lnTo>
                    <a:pt x="1320" y="806"/>
                  </a:lnTo>
                  <a:lnTo>
                    <a:pt x="1321" y="814"/>
                  </a:lnTo>
                  <a:lnTo>
                    <a:pt x="1323" y="822"/>
                  </a:lnTo>
                  <a:lnTo>
                    <a:pt x="1326" y="830"/>
                  </a:lnTo>
                  <a:lnTo>
                    <a:pt x="1330" y="835"/>
                  </a:lnTo>
                  <a:lnTo>
                    <a:pt x="1333" y="833"/>
                  </a:lnTo>
                  <a:lnTo>
                    <a:pt x="1336" y="831"/>
                  </a:lnTo>
                  <a:lnTo>
                    <a:pt x="1338" y="827"/>
                  </a:lnTo>
                  <a:lnTo>
                    <a:pt x="1339" y="822"/>
                  </a:lnTo>
                  <a:lnTo>
                    <a:pt x="1342" y="819"/>
                  </a:lnTo>
                  <a:lnTo>
                    <a:pt x="1343" y="816"/>
                  </a:lnTo>
                  <a:lnTo>
                    <a:pt x="1346" y="815"/>
                  </a:lnTo>
                  <a:lnTo>
                    <a:pt x="1348" y="814"/>
                  </a:lnTo>
                  <a:lnTo>
                    <a:pt x="1349" y="812"/>
                  </a:lnTo>
                  <a:lnTo>
                    <a:pt x="1352" y="810"/>
                  </a:lnTo>
                  <a:lnTo>
                    <a:pt x="1352" y="807"/>
                  </a:lnTo>
                  <a:lnTo>
                    <a:pt x="1353" y="796"/>
                  </a:lnTo>
                  <a:lnTo>
                    <a:pt x="1349" y="784"/>
                  </a:lnTo>
                  <a:lnTo>
                    <a:pt x="1348" y="769"/>
                  </a:lnTo>
                  <a:lnTo>
                    <a:pt x="1349" y="755"/>
                  </a:lnTo>
                  <a:lnTo>
                    <a:pt x="1351" y="748"/>
                  </a:lnTo>
                  <a:lnTo>
                    <a:pt x="1353" y="740"/>
                  </a:lnTo>
                  <a:lnTo>
                    <a:pt x="1356" y="733"/>
                  </a:lnTo>
                  <a:lnTo>
                    <a:pt x="1359" y="727"/>
                  </a:lnTo>
                  <a:lnTo>
                    <a:pt x="1363" y="725"/>
                  </a:lnTo>
                  <a:lnTo>
                    <a:pt x="1367" y="725"/>
                  </a:lnTo>
                  <a:lnTo>
                    <a:pt x="1371" y="725"/>
                  </a:lnTo>
                  <a:lnTo>
                    <a:pt x="1374" y="725"/>
                  </a:lnTo>
                  <a:lnTo>
                    <a:pt x="1378" y="724"/>
                  </a:lnTo>
                  <a:lnTo>
                    <a:pt x="1381" y="719"/>
                  </a:lnTo>
                  <a:lnTo>
                    <a:pt x="1384" y="712"/>
                  </a:lnTo>
                  <a:lnTo>
                    <a:pt x="1388" y="704"/>
                  </a:lnTo>
                  <a:lnTo>
                    <a:pt x="1392" y="699"/>
                  </a:lnTo>
                  <a:lnTo>
                    <a:pt x="1398" y="695"/>
                  </a:lnTo>
                  <a:lnTo>
                    <a:pt x="1404" y="695"/>
                  </a:lnTo>
                  <a:lnTo>
                    <a:pt x="1409" y="699"/>
                  </a:lnTo>
                  <a:lnTo>
                    <a:pt x="1414" y="704"/>
                  </a:lnTo>
                  <a:lnTo>
                    <a:pt x="1418" y="712"/>
                  </a:lnTo>
                  <a:lnTo>
                    <a:pt x="1423" y="717"/>
                  </a:lnTo>
                  <a:lnTo>
                    <a:pt x="1425" y="718"/>
                  </a:lnTo>
                  <a:lnTo>
                    <a:pt x="1428" y="719"/>
                  </a:lnTo>
                  <a:lnTo>
                    <a:pt x="1430" y="722"/>
                  </a:lnTo>
                  <a:lnTo>
                    <a:pt x="1433" y="723"/>
                  </a:lnTo>
                  <a:lnTo>
                    <a:pt x="1434" y="724"/>
                  </a:lnTo>
                  <a:lnTo>
                    <a:pt x="1435" y="727"/>
                  </a:lnTo>
                  <a:lnTo>
                    <a:pt x="1437" y="729"/>
                  </a:lnTo>
                  <a:lnTo>
                    <a:pt x="1435" y="738"/>
                  </a:lnTo>
                  <a:lnTo>
                    <a:pt x="1433" y="746"/>
                  </a:lnTo>
                  <a:lnTo>
                    <a:pt x="1433" y="754"/>
                  </a:lnTo>
                  <a:lnTo>
                    <a:pt x="1437" y="760"/>
                  </a:lnTo>
                  <a:lnTo>
                    <a:pt x="1438" y="763"/>
                  </a:lnTo>
                  <a:lnTo>
                    <a:pt x="1442" y="763"/>
                  </a:lnTo>
                  <a:lnTo>
                    <a:pt x="1444" y="764"/>
                  </a:lnTo>
                  <a:lnTo>
                    <a:pt x="1447" y="764"/>
                  </a:lnTo>
                  <a:lnTo>
                    <a:pt x="1449" y="764"/>
                  </a:lnTo>
                  <a:lnTo>
                    <a:pt x="1450" y="766"/>
                  </a:lnTo>
                  <a:lnTo>
                    <a:pt x="1452" y="769"/>
                  </a:lnTo>
                  <a:lnTo>
                    <a:pt x="1454" y="771"/>
                  </a:lnTo>
                  <a:lnTo>
                    <a:pt x="1455" y="774"/>
                  </a:lnTo>
                  <a:lnTo>
                    <a:pt x="1457" y="776"/>
                  </a:lnTo>
                  <a:lnTo>
                    <a:pt x="1458" y="780"/>
                  </a:lnTo>
                  <a:lnTo>
                    <a:pt x="1460" y="782"/>
                  </a:lnTo>
                  <a:lnTo>
                    <a:pt x="1462" y="784"/>
                  </a:lnTo>
                  <a:lnTo>
                    <a:pt x="1465" y="784"/>
                  </a:lnTo>
                  <a:lnTo>
                    <a:pt x="1468" y="784"/>
                  </a:lnTo>
                  <a:lnTo>
                    <a:pt x="1469" y="779"/>
                  </a:lnTo>
                  <a:lnTo>
                    <a:pt x="1469" y="770"/>
                  </a:lnTo>
                  <a:lnTo>
                    <a:pt x="1469" y="761"/>
                  </a:lnTo>
                  <a:lnTo>
                    <a:pt x="1469" y="751"/>
                  </a:lnTo>
                  <a:lnTo>
                    <a:pt x="1468" y="744"/>
                  </a:lnTo>
                  <a:lnTo>
                    <a:pt x="1468" y="740"/>
                  </a:lnTo>
                  <a:lnTo>
                    <a:pt x="1468" y="738"/>
                  </a:lnTo>
                  <a:lnTo>
                    <a:pt x="1469" y="735"/>
                  </a:lnTo>
                  <a:lnTo>
                    <a:pt x="1469" y="733"/>
                  </a:lnTo>
                  <a:lnTo>
                    <a:pt x="1470" y="729"/>
                  </a:lnTo>
                  <a:lnTo>
                    <a:pt x="1472" y="727"/>
                  </a:lnTo>
                  <a:lnTo>
                    <a:pt x="1472" y="723"/>
                  </a:lnTo>
                  <a:lnTo>
                    <a:pt x="1473" y="722"/>
                  </a:lnTo>
                  <a:lnTo>
                    <a:pt x="1474" y="720"/>
                  </a:lnTo>
                  <a:lnTo>
                    <a:pt x="1475" y="722"/>
                  </a:lnTo>
                  <a:lnTo>
                    <a:pt x="1478" y="725"/>
                  </a:lnTo>
                  <a:lnTo>
                    <a:pt x="1480" y="729"/>
                  </a:lnTo>
                  <a:lnTo>
                    <a:pt x="1483" y="731"/>
                  </a:lnTo>
                  <a:lnTo>
                    <a:pt x="1488" y="734"/>
                  </a:lnTo>
                  <a:lnTo>
                    <a:pt x="1494" y="738"/>
                  </a:lnTo>
                  <a:lnTo>
                    <a:pt x="1500" y="741"/>
                  </a:lnTo>
                  <a:lnTo>
                    <a:pt x="1505" y="743"/>
                  </a:lnTo>
                  <a:lnTo>
                    <a:pt x="1510" y="740"/>
                  </a:lnTo>
                  <a:lnTo>
                    <a:pt x="1511" y="738"/>
                  </a:lnTo>
                  <a:lnTo>
                    <a:pt x="1513" y="735"/>
                  </a:lnTo>
                  <a:lnTo>
                    <a:pt x="1513" y="734"/>
                  </a:lnTo>
                  <a:lnTo>
                    <a:pt x="1513" y="735"/>
                  </a:lnTo>
                  <a:lnTo>
                    <a:pt x="1513" y="736"/>
                  </a:lnTo>
                  <a:lnTo>
                    <a:pt x="1513" y="739"/>
                  </a:lnTo>
                  <a:lnTo>
                    <a:pt x="1536" y="749"/>
                  </a:lnTo>
                  <a:lnTo>
                    <a:pt x="1562" y="758"/>
                  </a:lnTo>
                  <a:lnTo>
                    <a:pt x="1552" y="763"/>
                  </a:lnTo>
                  <a:lnTo>
                    <a:pt x="1541" y="766"/>
                  </a:lnTo>
                  <a:lnTo>
                    <a:pt x="1533" y="769"/>
                  </a:lnTo>
                  <a:lnTo>
                    <a:pt x="1528" y="775"/>
                  </a:lnTo>
                  <a:lnTo>
                    <a:pt x="1525" y="781"/>
                  </a:lnTo>
                  <a:lnTo>
                    <a:pt x="1520" y="789"/>
                  </a:lnTo>
                  <a:lnTo>
                    <a:pt x="1514" y="794"/>
                  </a:lnTo>
                  <a:lnTo>
                    <a:pt x="1505" y="796"/>
                  </a:lnTo>
                  <a:lnTo>
                    <a:pt x="1496" y="800"/>
                  </a:lnTo>
                  <a:lnTo>
                    <a:pt x="1496" y="800"/>
                  </a:lnTo>
                  <a:lnTo>
                    <a:pt x="1494" y="799"/>
                  </a:lnTo>
                  <a:lnTo>
                    <a:pt x="1493" y="799"/>
                  </a:lnTo>
                  <a:lnTo>
                    <a:pt x="1490" y="797"/>
                  </a:lnTo>
                  <a:lnTo>
                    <a:pt x="1488" y="797"/>
                  </a:lnTo>
                  <a:lnTo>
                    <a:pt x="1486" y="797"/>
                  </a:lnTo>
                  <a:lnTo>
                    <a:pt x="1481" y="800"/>
                  </a:lnTo>
                  <a:lnTo>
                    <a:pt x="1478" y="802"/>
                  </a:lnTo>
                  <a:lnTo>
                    <a:pt x="1475" y="805"/>
                  </a:lnTo>
                  <a:lnTo>
                    <a:pt x="1468" y="811"/>
                  </a:lnTo>
                  <a:lnTo>
                    <a:pt x="1460" y="814"/>
                  </a:lnTo>
                  <a:lnTo>
                    <a:pt x="1452" y="819"/>
                  </a:lnTo>
                  <a:lnTo>
                    <a:pt x="1450" y="820"/>
                  </a:lnTo>
                  <a:lnTo>
                    <a:pt x="1448" y="821"/>
                  </a:lnTo>
                  <a:lnTo>
                    <a:pt x="1447" y="824"/>
                  </a:lnTo>
                  <a:lnTo>
                    <a:pt x="1445" y="826"/>
                  </a:lnTo>
                  <a:lnTo>
                    <a:pt x="1445" y="827"/>
                  </a:lnTo>
                  <a:lnTo>
                    <a:pt x="1447" y="830"/>
                  </a:lnTo>
                  <a:lnTo>
                    <a:pt x="1449" y="831"/>
                  </a:lnTo>
                  <a:lnTo>
                    <a:pt x="1452" y="831"/>
                  </a:lnTo>
                  <a:lnTo>
                    <a:pt x="1468" y="830"/>
                  </a:lnTo>
                  <a:lnTo>
                    <a:pt x="1485" y="826"/>
                  </a:lnTo>
                  <a:lnTo>
                    <a:pt x="1501" y="821"/>
                  </a:lnTo>
                  <a:lnTo>
                    <a:pt x="1510" y="819"/>
                  </a:lnTo>
                  <a:lnTo>
                    <a:pt x="1519" y="815"/>
                  </a:lnTo>
                  <a:lnTo>
                    <a:pt x="1528" y="809"/>
                  </a:lnTo>
                  <a:lnTo>
                    <a:pt x="1533" y="801"/>
                  </a:lnTo>
                  <a:lnTo>
                    <a:pt x="1534" y="792"/>
                  </a:lnTo>
                  <a:lnTo>
                    <a:pt x="1535" y="784"/>
                  </a:lnTo>
                  <a:lnTo>
                    <a:pt x="1541" y="780"/>
                  </a:lnTo>
                  <a:lnTo>
                    <a:pt x="1551" y="779"/>
                  </a:lnTo>
                  <a:lnTo>
                    <a:pt x="1561" y="777"/>
                  </a:lnTo>
                  <a:lnTo>
                    <a:pt x="1574" y="779"/>
                  </a:lnTo>
                  <a:lnTo>
                    <a:pt x="1585" y="779"/>
                  </a:lnTo>
                  <a:lnTo>
                    <a:pt x="1596" y="777"/>
                  </a:lnTo>
                  <a:lnTo>
                    <a:pt x="1604" y="775"/>
                  </a:lnTo>
                  <a:lnTo>
                    <a:pt x="1609" y="769"/>
                  </a:lnTo>
                  <a:lnTo>
                    <a:pt x="1609" y="773"/>
                  </a:lnTo>
                  <a:lnTo>
                    <a:pt x="1670" y="792"/>
                  </a:lnTo>
                  <a:lnTo>
                    <a:pt x="1729" y="810"/>
                  </a:lnTo>
                  <a:lnTo>
                    <a:pt x="1728" y="809"/>
                  </a:lnTo>
                  <a:lnTo>
                    <a:pt x="1728" y="806"/>
                  </a:lnTo>
                  <a:lnTo>
                    <a:pt x="1729" y="805"/>
                  </a:lnTo>
                  <a:lnTo>
                    <a:pt x="1731" y="805"/>
                  </a:lnTo>
                  <a:lnTo>
                    <a:pt x="1731" y="806"/>
                  </a:lnTo>
                  <a:lnTo>
                    <a:pt x="1732" y="807"/>
                  </a:lnTo>
                  <a:lnTo>
                    <a:pt x="1733" y="807"/>
                  </a:lnTo>
                  <a:lnTo>
                    <a:pt x="1736" y="807"/>
                  </a:lnTo>
                  <a:lnTo>
                    <a:pt x="1737" y="809"/>
                  </a:lnTo>
                  <a:lnTo>
                    <a:pt x="1738" y="810"/>
                  </a:lnTo>
                  <a:lnTo>
                    <a:pt x="1739" y="810"/>
                  </a:lnTo>
                  <a:lnTo>
                    <a:pt x="1741" y="810"/>
                  </a:lnTo>
                  <a:lnTo>
                    <a:pt x="1744" y="811"/>
                  </a:lnTo>
                  <a:lnTo>
                    <a:pt x="1748" y="811"/>
                  </a:lnTo>
                  <a:lnTo>
                    <a:pt x="1752" y="812"/>
                  </a:lnTo>
                  <a:lnTo>
                    <a:pt x="1753" y="812"/>
                  </a:lnTo>
                  <a:lnTo>
                    <a:pt x="1756" y="819"/>
                  </a:lnTo>
                  <a:lnTo>
                    <a:pt x="1754" y="822"/>
                  </a:lnTo>
                  <a:lnTo>
                    <a:pt x="1749" y="825"/>
                  </a:lnTo>
                  <a:lnTo>
                    <a:pt x="1742" y="826"/>
                  </a:lnTo>
                  <a:lnTo>
                    <a:pt x="1736" y="826"/>
                  </a:lnTo>
                  <a:lnTo>
                    <a:pt x="1731" y="828"/>
                  </a:lnTo>
                  <a:lnTo>
                    <a:pt x="1727" y="828"/>
                  </a:lnTo>
                  <a:lnTo>
                    <a:pt x="1724" y="831"/>
                  </a:lnTo>
                  <a:lnTo>
                    <a:pt x="1723" y="832"/>
                  </a:lnTo>
                  <a:lnTo>
                    <a:pt x="1721" y="835"/>
                  </a:lnTo>
                  <a:lnTo>
                    <a:pt x="1719" y="836"/>
                  </a:lnTo>
                  <a:lnTo>
                    <a:pt x="1703" y="836"/>
                  </a:lnTo>
                  <a:lnTo>
                    <a:pt x="1688" y="837"/>
                  </a:lnTo>
                  <a:lnTo>
                    <a:pt x="1672" y="836"/>
                  </a:lnTo>
                  <a:lnTo>
                    <a:pt x="1670" y="837"/>
                  </a:lnTo>
                  <a:lnTo>
                    <a:pt x="1667" y="840"/>
                  </a:lnTo>
                  <a:lnTo>
                    <a:pt x="1666" y="842"/>
                  </a:lnTo>
                  <a:lnTo>
                    <a:pt x="1666" y="845"/>
                  </a:lnTo>
                  <a:lnTo>
                    <a:pt x="1667" y="847"/>
                  </a:lnTo>
                  <a:lnTo>
                    <a:pt x="1670" y="850"/>
                  </a:lnTo>
                  <a:lnTo>
                    <a:pt x="1673" y="850"/>
                  </a:lnTo>
                  <a:lnTo>
                    <a:pt x="1680" y="848"/>
                  </a:lnTo>
                  <a:lnTo>
                    <a:pt x="1687" y="846"/>
                  </a:lnTo>
                  <a:lnTo>
                    <a:pt x="1691" y="845"/>
                  </a:lnTo>
                  <a:lnTo>
                    <a:pt x="1692" y="843"/>
                  </a:lnTo>
                  <a:lnTo>
                    <a:pt x="1695" y="843"/>
                  </a:lnTo>
                  <a:lnTo>
                    <a:pt x="1697" y="843"/>
                  </a:lnTo>
                  <a:lnTo>
                    <a:pt x="1699" y="843"/>
                  </a:lnTo>
                  <a:lnTo>
                    <a:pt x="1702" y="843"/>
                  </a:lnTo>
                  <a:lnTo>
                    <a:pt x="1703" y="845"/>
                  </a:lnTo>
                  <a:lnTo>
                    <a:pt x="1704" y="845"/>
                  </a:lnTo>
                  <a:lnTo>
                    <a:pt x="1702" y="846"/>
                  </a:lnTo>
                  <a:lnTo>
                    <a:pt x="1699" y="847"/>
                  </a:lnTo>
                  <a:lnTo>
                    <a:pt x="1697" y="848"/>
                  </a:lnTo>
                  <a:lnTo>
                    <a:pt x="1693" y="850"/>
                  </a:lnTo>
                  <a:lnTo>
                    <a:pt x="1692" y="851"/>
                  </a:lnTo>
                  <a:lnTo>
                    <a:pt x="1691" y="852"/>
                  </a:lnTo>
                  <a:lnTo>
                    <a:pt x="1681" y="855"/>
                  </a:lnTo>
                  <a:lnTo>
                    <a:pt x="1671" y="857"/>
                  </a:lnTo>
                  <a:lnTo>
                    <a:pt x="1662" y="861"/>
                  </a:lnTo>
                  <a:lnTo>
                    <a:pt x="1657" y="865"/>
                  </a:lnTo>
                  <a:lnTo>
                    <a:pt x="1650" y="882"/>
                  </a:lnTo>
                  <a:lnTo>
                    <a:pt x="1640" y="898"/>
                  </a:lnTo>
                  <a:lnTo>
                    <a:pt x="1633" y="914"/>
                  </a:lnTo>
                  <a:lnTo>
                    <a:pt x="1631" y="919"/>
                  </a:lnTo>
                  <a:lnTo>
                    <a:pt x="1627" y="929"/>
                  </a:lnTo>
                  <a:lnTo>
                    <a:pt x="1623" y="937"/>
                  </a:lnTo>
                  <a:lnTo>
                    <a:pt x="1620" y="940"/>
                  </a:lnTo>
                  <a:lnTo>
                    <a:pt x="1615" y="939"/>
                  </a:lnTo>
                  <a:lnTo>
                    <a:pt x="1611" y="934"/>
                  </a:lnTo>
                  <a:lnTo>
                    <a:pt x="1610" y="928"/>
                  </a:lnTo>
                  <a:lnTo>
                    <a:pt x="1609" y="922"/>
                  </a:lnTo>
                  <a:lnTo>
                    <a:pt x="1607" y="917"/>
                  </a:lnTo>
                  <a:lnTo>
                    <a:pt x="1604" y="914"/>
                  </a:lnTo>
                  <a:lnTo>
                    <a:pt x="1601" y="917"/>
                  </a:lnTo>
                  <a:lnTo>
                    <a:pt x="1601" y="922"/>
                  </a:lnTo>
                  <a:lnTo>
                    <a:pt x="1602" y="927"/>
                  </a:lnTo>
                  <a:lnTo>
                    <a:pt x="1604" y="932"/>
                  </a:lnTo>
                  <a:lnTo>
                    <a:pt x="1604" y="935"/>
                  </a:lnTo>
                  <a:lnTo>
                    <a:pt x="1605" y="942"/>
                  </a:lnTo>
                  <a:lnTo>
                    <a:pt x="1605" y="949"/>
                  </a:lnTo>
                  <a:lnTo>
                    <a:pt x="1604" y="957"/>
                  </a:lnTo>
                  <a:lnTo>
                    <a:pt x="1606" y="964"/>
                  </a:lnTo>
                  <a:lnTo>
                    <a:pt x="1610" y="969"/>
                  </a:lnTo>
                  <a:lnTo>
                    <a:pt x="1615" y="975"/>
                  </a:lnTo>
                  <a:lnTo>
                    <a:pt x="1616" y="981"/>
                  </a:lnTo>
                  <a:lnTo>
                    <a:pt x="1615" y="990"/>
                  </a:lnTo>
                  <a:lnTo>
                    <a:pt x="1611" y="995"/>
                  </a:lnTo>
                  <a:lnTo>
                    <a:pt x="1606" y="999"/>
                  </a:lnTo>
                  <a:lnTo>
                    <a:pt x="1601" y="1001"/>
                  </a:lnTo>
                  <a:lnTo>
                    <a:pt x="1597" y="1004"/>
                  </a:lnTo>
                  <a:lnTo>
                    <a:pt x="1595" y="1008"/>
                  </a:lnTo>
                  <a:lnTo>
                    <a:pt x="1596" y="1014"/>
                  </a:lnTo>
                  <a:lnTo>
                    <a:pt x="1596" y="1016"/>
                  </a:lnTo>
                  <a:lnTo>
                    <a:pt x="1596" y="1019"/>
                  </a:lnTo>
                  <a:lnTo>
                    <a:pt x="1595" y="1020"/>
                  </a:lnTo>
                  <a:lnTo>
                    <a:pt x="1592" y="1021"/>
                  </a:lnTo>
                  <a:lnTo>
                    <a:pt x="1591" y="1022"/>
                  </a:lnTo>
                  <a:lnTo>
                    <a:pt x="1589" y="1022"/>
                  </a:lnTo>
                  <a:lnTo>
                    <a:pt x="1587" y="1024"/>
                  </a:lnTo>
                  <a:lnTo>
                    <a:pt x="1586" y="1024"/>
                  </a:lnTo>
                  <a:lnTo>
                    <a:pt x="1574" y="1030"/>
                  </a:lnTo>
                  <a:lnTo>
                    <a:pt x="1565" y="1035"/>
                  </a:lnTo>
                  <a:lnTo>
                    <a:pt x="1554" y="1041"/>
                  </a:lnTo>
                  <a:lnTo>
                    <a:pt x="1543" y="1047"/>
                  </a:lnTo>
                  <a:lnTo>
                    <a:pt x="1531" y="1052"/>
                  </a:lnTo>
                  <a:lnTo>
                    <a:pt x="1523" y="1061"/>
                  </a:lnTo>
                  <a:lnTo>
                    <a:pt x="1515" y="1065"/>
                  </a:lnTo>
                  <a:lnTo>
                    <a:pt x="1506" y="1069"/>
                  </a:lnTo>
                  <a:lnTo>
                    <a:pt x="1499" y="1071"/>
                  </a:lnTo>
                  <a:lnTo>
                    <a:pt x="1495" y="1073"/>
                  </a:lnTo>
                  <a:lnTo>
                    <a:pt x="1491" y="1076"/>
                  </a:lnTo>
                  <a:lnTo>
                    <a:pt x="1488" y="1078"/>
                  </a:lnTo>
                  <a:lnTo>
                    <a:pt x="1485" y="1081"/>
                  </a:lnTo>
                  <a:lnTo>
                    <a:pt x="1483" y="1083"/>
                  </a:lnTo>
                  <a:lnTo>
                    <a:pt x="1480" y="1087"/>
                  </a:lnTo>
                  <a:lnTo>
                    <a:pt x="1480" y="1095"/>
                  </a:lnTo>
                  <a:lnTo>
                    <a:pt x="1479" y="1101"/>
                  </a:lnTo>
                  <a:lnTo>
                    <a:pt x="1475" y="1108"/>
                  </a:lnTo>
                  <a:lnTo>
                    <a:pt x="1474" y="1113"/>
                  </a:lnTo>
                  <a:lnTo>
                    <a:pt x="1475" y="1121"/>
                  </a:lnTo>
                  <a:lnTo>
                    <a:pt x="1478" y="1128"/>
                  </a:lnTo>
                  <a:lnTo>
                    <a:pt x="1481" y="1138"/>
                  </a:lnTo>
                  <a:lnTo>
                    <a:pt x="1488" y="1146"/>
                  </a:lnTo>
                  <a:lnTo>
                    <a:pt x="1491" y="1154"/>
                  </a:lnTo>
                  <a:lnTo>
                    <a:pt x="1493" y="1158"/>
                  </a:lnTo>
                  <a:lnTo>
                    <a:pt x="1493" y="1161"/>
                  </a:lnTo>
                  <a:lnTo>
                    <a:pt x="1493" y="1164"/>
                  </a:lnTo>
                  <a:lnTo>
                    <a:pt x="1494" y="1167"/>
                  </a:lnTo>
                  <a:lnTo>
                    <a:pt x="1494" y="1169"/>
                  </a:lnTo>
                  <a:lnTo>
                    <a:pt x="1496" y="1170"/>
                  </a:lnTo>
                  <a:lnTo>
                    <a:pt x="1501" y="1184"/>
                  </a:lnTo>
                  <a:lnTo>
                    <a:pt x="1504" y="1198"/>
                  </a:lnTo>
                  <a:lnTo>
                    <a:pt x="1504" y="1213"/>
                  </a:lnTo>
                  <a:lnTo>
                    <a:pt x="1504" y="1215"/>
                  </a:lnTo>
                  <a:lnTo>
                    <a:pt x="1505" y="1218"/>
                  </a:lnTo>
                  <a:lnTo>
                    <a:pt x="1505" y="1220"/>
                  </a:lnTo>
                  <a:lnTo>
                    <a:pt x="1504" y="1223"/>
                  </a:lnTo>
                  <a:lnTo>
                    <a:pt x="1503" y="1225"/>
                  </a:lnTo>
                  <a:lnTo>
                    <a:pt x="1499" y="1228"/>
                  </a:lnTo>
                  <a:lnTo>
                    <a:pt x="1498" y="1231"/>
                  </a:lnTo>
                  <a:lnTo>
                    <a:pt x="1495" y="1234"/>
                  </a:lnTo>
                  <a:lnTo>
                    <a:pt x="1493" y="1235"/>
                  </a:lnTo>
                  <a:lnTo>
                    <a:pt x="1489" y="1236"/>
                  </a:lnTo>
                  <a:lnTo>
                    <a:pt x="1486" y="1236"/>
                  </a:lnTo>
                  <a:lnTo>
                    <a:pt x="1480" y="1229"/>
                  </a:lnTo>
                  <a:lnTo>
                    <a:pt x="1475" y="1220"/>
                  </a:lnTo>
                  <a:lnTo>
                    <a:pt x="1473" y="1213"/>
                  </a:lnTo>
                  <a:lnTo>
                    <a:pt x="1469" y="1208"/>
                  </a:lnTo>
                  <a:lnTo>
                    <a:pt x="1465" y="1203"/>
                  </a:lnTo>
                  <a:lnTo>
                    <a:pt x="1460" y="1199"/>
                  </a:lnTo>
                  <a:lnTo>
                    <a:pt x="1455" y="1198"/>
                  </a:lnTo>
                  <a:lnTo>
                    <a:pt x="1453" y="1195"/>
                  </a:lnTo>
                  <a:lnTo>
                    <a:pt x="1450" y="1192"/>
                  </a:lnTo>
                  <a:lnTo>
                    <a:pt x="1449" y="1188"/>
                  </a:lnTo>
                  <a:lnTo>
                    <a:pt x="1449" y="1183"/>
                  </a:lnTo>
                  <a:lnTo>
                    <a:pt x="1448" y="1178"/>
                  </a:lnTo>
                  <a:lnTo>
                    <a:pt x="1445" y="1174"/>
                  </a:lnTo>
                  <a:lnTo>
                    <a:pt x="1443" y="1170"/>
                  </a:lnTo>
                  <a:lnTo>
                    <a:pt x="1442" y="1166"/>
                  </a:lnTo>
                  <a:lnTo>
                    <a:pt x="1440" y="1163"/>
                  </a:lnTo>
                  <a:lnTo>
                    <a:pt x="1440" y="1159"/>
                  </a:lnTo>
                  <a:lnTo>
                    <a:pt x="1442" y="1156"/>
                  </a:lnTo>
                  <a:lnTo>
                    <a:pt x="1442" y="1153"/>
                  </a:lnTo>
                  <a:lnTo>
                    <a:pt x="1440" y="1149"/>
                  </a:lnTo>
                  <a:lnTo>
                    <a:pt x="1439" y="1147"/>
                  </a:lnTo>
                  <a:lnTo>
                    <a:pt x="1434" y="1141"/>
                  </a:lnTo>
                  <a:lnTo>
                    <a:pt x="1429" y="1134"/>
                  </a:lnTo>
                  <a:lnTo>
                    <a:pt x="1424" y="1129"/>
                  </a:lnTo>
                  <a:lnTo>
                    <a:pt x="1418" y="1129"/>
                  </a:lnTo>
                  <a:lnTo>
                    <a:pt x="1413" y="1134"/>
                  </a:lnTo>
                  <a:lnTo>
                    <a:pt x="1403" y="1138"/>
                  </a:lnTo>
                  <a:lnTo>
                    <a:pt x="1393" y="1138"/>
                  </a:lnTo>
                  <a:lnTo>
                    <a:pt x="1382" y="1136"/>
                  </a:lnTo>
                  <a:lnTo>
                    <a:pt x="1373" y="1132"/>
                  </a:lnTo>
                  <a:lnTo>
                    <a:pt x="1361" y="1124"/>
                  </a:lnTo>
                  <a:lnTo>
                    <a:pt x="1348" y="1122"/>
                  </a:lnTo>
                  <a:lnTo>
                    <a:pt x="1334" y="1123"/>
                  </a:lnTo>
                  <a:lnTo>
                    <a:pt x="1321" y="1123"/>
                  </a:lnTo>
                  <a:lnTo>
                    <a:pt x="1316" y="1122"/>
                  </a:lnTo>
                  <a:lnTo>
                    <a:pt x="1307" y="1119"/>
                  </a:lnTo>
                  <a:lnTo>
                    <a:pt x="1297" y="1118"/>
                  </a:lnTo>
                  <a:lnTo>
                    <a:pt x="1288" y="1117"/>
                  </a:lnTo>
                  <a:lnTo>
                    <a:pt x="1283" y="1118"/>
                  </a:lnTo>
                  <a:lnTo>
                    <a:pt x="1285" y="1119"/>
                  </a:lnTo>
                  <a:lnTo>
                    <a:pt x="1286" y="1121"/>
                  </a:lnTo>
                  <a:lnTo>
                    <a:pt x="1287" y="1123"/>
                  </a:lnTo>
                  <a:lnTo>
                    <a:pt x="1288" y="1126"/>
                  </a:lnTo>
                  <a:lnTo>
                    <a:pt x="1291" y="1127"/>
                  </a:lnTo>
                  <a:lnTo>
                    <a:pt x="1292" y="1129"/>
                  </a:lnTo>
                  <a:lnTo>
                    <a:pt x="1295" y="1132"/>
                  </a:lnTo>
                  <a:lnTo>
                    <a:pt x="1296" y="1133"/>
                  </a:lnTo>
                  <a:lnTo>
                    <a:pt x="1296" y="1134"/>
                  </a:lnTo>
                  <a:lnTo>
                    <a:pt x="1296" y="1136"/>
                  </a:lnTo>
                  <a:lnTo>
                    <a:pt x="1295" y="1137"/>
                  </a:lnTo>
                  <a:lnTo>
                    <a:pt x="1292" y="1137"/>
                  </a:lnTo>
                  <a:lnTo>
                    <a:pt x="1290" y="1137"/>
                  </a:lnTo>
                  <a:lnTo>
                    <a:pt x="1283" y="1138"/>
                  </a:lnTo>
                  <a:lnTo>
                    <a:pt x="1280" y="1142"/>
                  </a:lnTo>
                  <a:lnTo>
                    <a:pt x="1277" y="1146"/>
                  </a:lnTo>
                  <a:lnTo>
                    <a:pt x="1275" y="1148"/>
                  </a:lnTo>
                  <a:lnTo>
                    <a:pt x="1268" y="1147"/>
                  </a:lnTo>
                  <a:lnTo>
                    <a:pt x="1260" y="1143"/>
                  </a:lnTo>
                  <a:lnTo>
                    <a:pt x="1254" y="1138"/>
                  </a:lnTo>
                  <a:lnTo>
                    <a:pt x="1247" y="1133"/>
                  </a:lnTo>
                  <a:lnTo>
                    <a:pt x="1241" y="1132"/>
                  </a:lnTo>
                  <a:lnTo>
                    <a:pt x="1231" y="1134"/>
                  </a:lnTo>
                  <a:lnTo>
                    <a:pt x="1222" y="1136"/>
                  </a:lnTo>
                  <a:lnTo>
                    <a:pt x="1212" y="1133"/>
                  </a:lnTo>
                  <a:lnTo>
                    <a:pt x="1201" y="1132"/>
                  </a:lnTo>
                  <a:lnTo>
                    <a:pt x="1190" y="1131"/>
                  </a:lnTo>
                  <a:lnTo>
                    <a:pt x="1181" y="1132"/>
                  </a:lnTo>
                  <a:lnTo>
                    <a:pt x="1180" y="1134"/>
                  </a:lnTo>
                  <a:lnTo>
                    <a:pt x="1179" y="1137"/>
                  </a:lnTo>
                  <a:lnTo>
                    <a:pt x="1176" y="1139"/>
                  </a:lnTo>
                  <a:lnTo>
                    <a:pt x="1174" y="1139"/>
                  </a:lnTo>
                  <a:lnTo>
                    <a:pt x="1171" y="1139"/>
                  </a:lnTo>
                  <a:lnTo>
                    <a:pt x="1169" y="1142"/>
                  </a:lnTo>
                  <a:lnTo>
                    <a:pt x="1156" y="1144"/>
                  </a:lnTo>
                  <a:lnTo>
                    <a:pt x="1145" y="1149"/>
                  </a:lnTo>
                  <a:lnTo>
                    <a:pt x="1134" y="1153"/>
                  </a:lnTo>
                  <a:lnTo>
                    <a:pt x="1126" y="1158"/>
                  </a:lnTo>
                  <a:lnTo>
                    <a:pt x="1121" y="1163"/>
                  </a:lnTo>
                  <a:lnTo>
                    <a:pt x="1119" y="1173"/>
                  </a:lnTo>
                  <a:lnTo>
                    <a:pt x="1118" y="1177"/>
                  </a:lnTo>
                  <a:lnTo>
                    <a:pt x="1118" y="1180"/>
                  </a:lnTo>
                  <a:lnTo>
                    <a:pt x="1118" y="1184"/>
                  </a:lnTo>
                  <a:lnTo>
                    <a:pt x="1118" y="1188"/>
                  </a:lnTo>
                  <a:lnTo>
                    <a:pt x="1119" y="1192"/>
                  </a:lnTo>
                  <a:lnTo>
                    <a:pt x="1120" y="1195"/>
                  </a:lnTo>
                  <a:lnTo>
                    <a:pt x="1123" y="1199"/>
                  </a:lnTo>
                  <a:lnTo>
                    <a:pt x="1125" y="1202"/>
                  </a:lnTo>
                  <a:lnTo>
                    <a:pt x="1128" y="1205"/>
                  </a:lnTo>
                  <a:lnTo>
                    <a:pt x="1129" y="1210"/>
                  </a:lnTo>
                  <a:lnTo>
                    <a:pt x="1129" y="1221"/>
                  </a:lnTo>
                  <a:lnTo>
                    <a:pt x="1126" y="1231"/>
                  </a:lnTo>
                  <a:lnTo>
                    <a:pt x="1123" y="1243"/>
                  </a:lnTo>
                  <a:lnTo>
                    <a:pt x="1121" y="1254"/>
                  </a:lnTo>
                  <a:lnTo>
                    <a:pt x="1123" y="1263"/>
                  </a:lnTo>
                  <a:lnTo>
                    <a:pt x="1125" y="1270"/>
                  </a:lnTo>
                  <a:lnTo>
                    <a:pt x="1126" y="1280"/>
                  </a:lnTo>
                  <a:lnTo>
                    <a:pt x="1128" y="1282"/>
                  </a:lnTo>
                  <a:lnTo>
                    <a:pt x="1130" y="1285"/>
                  </a:lnTo>
                  <a:lnTo>
                    <a:pt x="1133" y="1286"/>
                  </a:lnTo>
                  <a:lnTo>
                    <a:pt x="1135" y="1289"/>
                  </a:lnTo>
                  <a:lnTo>
                    <a:pt x="1136" y="1291"/>
                  </a:lnTo>
                  <a:lnTo>
                    <a:pt x="1140" y="1295"/>
                  </a:lnTo>
                  <a:lnTo>
                    <a:pt x="1141" y="1299"/>
                  </a:lnTo>
                  <a:lnTo>
                    <a:pt x="1143" y="1302"/>
                  </a:lnTo>
                  <a:lnTo>
                    <a:pt x="1145" y="1306"/>
                  </a:lnTo>
                  <a:lnTo>
                    <a:pt x="1150" y="1313"/>
                  </a:lnTo>
                  <a:lnTo>
                    <a:pt x="1155" y="1320"/>
                  </a:lnTo>
                  <a:lnTo>
                    <a:pt x="1160" y="1325"/>
                  </a:lnTo>
                  <a:lnTo>
                    <a:pt x="1163" y="1328"/>
                  </a:lnTo>
                  <a:lnTo>
                    <a:pt x="1165" y="1332"/>
                  </a:lnTo>
                  <a:lnTo>
                    <a:pt x="1166" y="1336"/>
                  </a:lnTo>
                  <a:lnTo>
                    <a:pt x="1169" y="1340"/>
                  </a:lnTo>
                  <a:lnTo>
                    <a:pt x="1171" y="1343"/>
                  </a:lnTo>
                  <a:lnTo>
                    <a:pt x="1179" y="1346"/>
                  </a:lnTo>
                  <a:lnTo>
                    <a:pt x="1185" y="1347"/>
                  </a:lnTo>
                  <a:lnTo>
                    <a:pt x="1192" y="1348"/>
                  </a:lnTo>
                  <a:lnTo>
                    <a:pt x="1194" y="1350"/>
                  </a:lnTo>
                  <a:lnTo>
                    <a:pt x="1196" y="1351"/>
                  </a:lnTo>
                  <a:lnTo>
                    <a:pt x="1199" y="1352"/>
                  </a:lnTo>
                  <a:lnTo>
                    <a:pt x="1201" y="1353"/>
                  </a:lnTo>
                  <a:lnTo>
                    <a:pt x="1204" y="1353"/>
                  </a:lnTo>
                  <a:lnTo>
                    <a:pt x="1206" y="1355"/>
                  </a:lnTo>
                  <a:lnTo>
                    <a:pt x="1207" y="1353"/>
                  </a:lnTo>
                  <a:lnTo>
                    <a:pt x="1210" y="1352"/>
                  </a:lnTo>
                  <a:lnTo>
                    <a:pt x="1212" y="1351"/>
                  </a:lnTo>
                  <a:lnTo>
                    <a:pt x="1215" y="1350"/>
                  </a:lnTo>
                  <a:lnTo>
                    <a:pt x="1217" y="1350"/>
                  </a:lnTo>
                  <a:lnTo>
                    <a:pt x="1220" y="1350"/>
                  </a:lnTo>
                  <a:lnTo>
                    <a:pt x="1224" y="1351"/>
                  </a:lnTo>
                  <a:lnTo>
                    <a:pt x="1240" y="1351"/>
                  </a:lnTo>
                  <a:lnTo>
                    <a:pt x="1242" y="1350"/>
                  </a:lnTo>
                  <a:lnTo>
                    <a:pt x="1245" y="1348"/>
                  </a:lnTo>
                  <a:lnTo>
                    <a:pt x="1247" y="1348"/>
                  </a:lnTo>
                  <a:lnTo>
                    <a:pt x="1250" y="1350"/>
                  </a:lnTo>
                  <a:lnTo>
                    <a:pt x="1252" y="1351"/>
                  </a:lnTo>
                  <a:lnTo>
                    <a:pt x="1255" y="1352"/>
                  </a:lnTo>
                  <a:lnTo>
                    <a:pt x="1256" y="1353"/>
                  </a:lnTo>
                  <a:lnTo>
                    <a:pt x="1257" y="1353"/>
                  </a:lnTo>
                  <a:lnTo>
                    <a:pt x="1260" y="1355"/>
                  </a:lnTo>
                  <a:lnTo>
                    <a:pt x="1263" y="1353"/>
                  </a:lnTo>
                  <a:lnTo>
                    <a:pt x="1266" y="1353"/>
                  </a:lnTo>
                  <a:lnTo>
                    <a:pt x="1268" y="1352"/>
                  </a:lnTo>
                  <a:lnTo>
                    <a:pt x="1270" y="1351"/>
                  </a:lnTo>
                  <a:lnTo>
                    <a:pt x="1270" y="1348"/>
                  </a:lnTo>
                  <a:lnTo>
                    <a:pt x="1270" y="1347"/>
                  </a:lnTo>
                  <a:lnTo>
                    <a:pt x="1268" y="1346"/>
                  </a:lnTo>
                  <a:lnTo>
                    <a:pt x="1268" y="1343"/>
                  </a:lnTo>
                  <a:lnTo>
                    <a:pt x="1270" y="1341"/>
                  </a:lnTo>
                  <a:lnTo>
                    <a:pt x="1271" y="1340"/>
                  </a:lnTo>
                  <a:lnTo>
                    <a:pt x="1273" y="1337"/>
                  </a:lnTo>
                  <a:lnTo>
                    <a:pt x="1276" y="1335"/>
                  </a:lnTo>
                  <a:lnTo>
                    <a:pt x="1280" y="1330"/>
                  </a:lnTo>
                  <a:lnTo>
                    <a:pt x="1281" y="1322"/>
                  </a:lnTo>
                  <a:lnTo>
                    <a:pt x="1281" y="1315"/>
                  </a:lnTo>
                  <a:lnTo>
                    <a:pt x="1285" y="1310"/>
                  </a:lnTo>
                  <a:lnTo>
                    <a:pt x="1292" y="1307"/>
                  </a:lnTo>
                  <a:lnTo>
                    <a:pt x="1301" y="1307"/>
                  </a:lnTo>
                  <a:lnTo>
                    <a:pt x="1311" y="1307"/>
                  </a:lnTo>
                  <a:lnTo>
                    <a:pt x="1318" y="1306"/>
                  </a:lnTo>
                  <a:lnTo>
                    <a:pt x="1325" y="1305"/>
                  </a:lnTo>
                  <a:lnTo>
                    <a:pt x="1334" y="1305"/>
                  </a:lnTo>
                  <a:lnTo>
                    <a:pt x="1344" y="1305"/>
                  </a:lnTo>
                  <a:lnTo>
                    <a:pt x="1353" y="1306"/>
                  </a:lnTo>
                  <a:lnTo>
                    <a:pt x="1358" y="1309"/>
                  </a:lnTo>
                  <a:lnTo>
                    <a:pt x="1359" y="1315"/>
                  </a:lnTo>
                  <a:lnTo>
                    <a:pt x="1357" y="1318"/>
                  </a:lnTo>
                  <a:lnTo>
                    <a:pt x="1354" y="1322"/>
                  </a:lnTo>
                  <a:lnTo>
                    <a:pt x="1352" y="1325"/>
                  </a:lnTo>
                  <a:lnTo>
                    <a:pt x="1349" y="1328"/>
                  </a:lnTo>
                  <a:lnTo>
                    <a:pt x="1347" y="1332"/>
                  </a:lnTo>
                  <a:lnTo>
                    <a:pt x="1347" y="1336"/>
                  </a:lnTo>
                  <a:lnTo>
                    <a:pt x="1347" y="1340"/>
                  </a:lnTo>
                  <a:lnTo>
                    <a:pt x="1346" y="1350"/>
                  </a:lnTo>
                  <a:lnTo>
                    <a:pt x="1343" y="1357"/>
                  </a:lnTo>
                  <a:lnTo>
                    <a:pt x="1337" y="1363"/>
                  </a:lnTo>
                  <a:lnTo>
                    <a:pt x="1328" y="1367"/>
                  </a:lnTo>
                  <a:lnTo>
                    <a:pt x="1325" y="1367"/>
                  </a:lnTo>
                  <a:lnTo>
                    <a:pt x="1322" y="1367"/>
                  </a:lnTo>
                  <a:lnTo>
                    <a:pt x="1318" y="1368"/>
                  </a:lnTo>
                  <a:lnTo>
                    <a:pt x="1316" y="1369"/>
                  </a:lnTo>
                  <a:lnTo>
                    <a:pt x="1316" y="1372"/>
                  </a:lnTo>
                  <a:lnTo>
                    <a:pt x="1317" y="1374"/>
                  </a:lnTo>
                  <a:lnTo>
                    <a:pt x="1320" y="1377"/>
                  </a:lnTo>
                  <a:lnTo>
                    <a:pt x="1322" y="1378"/>
                  </a:lnTo>
                  <a:lnTo>
                    <a:pt x="1326" y="1379"/>
                  </a:lnTo>
                  <a:lnTo>
                    <a:pt x="1328" y="1384"/>
                  </a:lnTo>
                  <a:lnTo>
                    <a:pt x="1331" y="1391"/>
                  </a:lnTo>
                  <a:lnTo>
                    <a:pt x="1333" y="1396"/>
                  </a:lnTo>
                  <a:lnTo>
                    <a:pt x="1338" y="1401"/>
                  </a:lnTo>
                  <a:lnTo>
                    <a:pt x="1344" y="1403"/>
                  </a:lnTo>
                  <a:lnTo>
                    <a:pt x="1352" y="1403"/>
                  </a:lnTo>
                  <a:lnTo>
                    <a:pt x="1359" y="1402"/>
                  </a:lnTo>
                  <a:lnTo>
                    <a:pt x="1367" y="1401"/>
                  </a:lnTo>
                  <a:lnTo>
                    <a:pt x="1373" y="1403"/>
                  </a:lnTo>
                  <a:lnTo>
                    <a:pt x="1383" y="1403"/>
                  </a:lnTo>
                  <a:lnTo>
                    <a:pt x="1392" y="1402"/>
                  </a:lnTo>
                  <a:lnTo>
                    <a:pt x="1402" y="1401"/>
                  </a:lnTo>
                  <a:lnTo>
                    <a:pt x="1405" y="1401"/>
                  </a:lnTo>
                  <a:lnTo>
                    <a:pt x="1410" y="1401"/>
                  </a:lnTo>
                  <a:lnTo>
                    <a:pt x="1414" y="1401"/>
                  </a:lnTo>
                  <a:lnTo>
                    <a:pt x="1418" y="1402"/>
                  </a:lnTo>
                  <a:lnTo>
                    <a:pt x="1420" y="1403"/>
                  </a:lnTo>
                  <a:lnTo>
                    <a:pt x="1422" y="1406"/>
                  </a:lnTo>
                  <a:lnTo>
                    <a:pt x="1424" y="1408"/>
                  </a:lnTo>
                  <a:lnTo>
                    <a:pt x="1425" y="1411"/>
                  </a:lnTo>
                  <a:lnTo>
                    <a:pt x="1428" y="1412"/>
                  </a:lnTo>
                  <a:lnTo>
                    <a:pt x="1430" y="1412"/>
                  </a:lnTo>
                  <a:lnTo>
                    <a:pt x="1433" y="1412"/>
                  </a:lnTo>
                  <a:lnTo>
                    <a:pt x="1435" y="1411"/>
                  </a:lnTo>
                  <a:lnTo>
                    <a:pt x="1439" y="1411"/>
                  </a:lnTo>
                  <a:lnTo>
                    <a:pt x="1444" y="1413"/>
                  </a:lnTo>
                  <a:lnTo>
                    <a:pt x="1447" y="1418"/>
                  </a:lnTo>
                  <a:lnTo>
                    <a:pt x="1448" y="1425"/>
                  </a:lnTo>
                  <a:lnTo>
                    <a:pt x="1447" y="1432"/>
                  </a:lnTo>
                  <a:lnTo>
                    <a:pt x="1447" y="1437"/>
                  </a:lnTo>
                  <a:lnTo>
                    <a:pt x="1445" y="1442"/>
                  </a:lnTo>
                  <a:lnTo>
                    <a:pt x="1444" y="1447"/>
                  </a:lnTo>
                  <a:lnTo>
                    <a:pt x="1443" y="1450"/>
                  </a:lnTo>
                  <a:lnTo>
                    <a:pt x="1442" y="1455"/>
                  </a:lnTo>
                  <a:lnTo>
                    <a:pt x="1440" y="1459"/>
                  </a:lnTo>
                  <a:lnTo>
                    <a:pt x="1439" y="1464"/>
                  </a:lnTo>
                  <a:lnTo>
                    <a:pt x="1438" y="1466"/>
                  </a:lnTo>
                  <a:lnTo>
                    <a:pt x="1437" y="1470"/>
                  </a:lnTo>
                  <a:lnTo>
                    <a:pt x="1437" y="1474"/>
                  </a:lnTo>
                  <a:lnTo>
                    <a:pt x="1437" y="1491"/>
                  </a:lnTo>
                  <a:lnTo>
                    <a:pt x="1438" y="1495"/>
                  </a:lnTo>
                  <a:lnTo>
                    <a:pt x="1442" y="1496"/>
                  </a:lnTo>
                  <a:lnTo>
                    <a:pt x="1445" y="1499"/>
                  </a:lnTo>
                  <a:lnTo>
                    <a:pt x="1448" y="1500"/>
                  </a:lnTo>
                  <a:lnTo>
                    <a:pt x="1452" y="1503"/>
                  </a:lnTo>
                  <a:lnTo>
                    <a:pt x="1453" y="1504"/>
                  </a:lnTo>
                  <a:lnTo>
                    <a:pt x="1454" y="1505"/>
                  </a:lnTo>
                  <a:lnTo>
                    <a:pt x="1457" y="1506"/>
                  </a:lnTo>
                  <a:lnTo>
                    <a:pt x="1459" y="1509"/>
                  </a:lnTo>
                  <a:lnTo>
                    <a:pt x="1463" y="1510"/>
                  </a:lnTo>
                  <a:lnTo>
                    <a:pt x="1468" y="1512"/>
                  </a:lnTo>
                  <a:lnTo>
                    <a:pt x="1473" y="1512"/>
                  </a:lnTo>
                  <a:lnTo>
                    <a:pt x="1478" y="1512"/>
                  </a:lnTo>
                  <a:lnTo>
                    <a:pt x="1491" y="1511"/>
                  </a:lnTo>
                  <a:lnTo>
                    <a:pt x="1503" y="1508"/>
                  </a:lnTo>
                  <a:lnTo>
                    <a:pt x="1513" y="1505"/>
                  </a:lnTo>
                  <a:lnTo>
                    <a:pt x="1523" y="1503"/>
                  </a:lnTo>
                  <a:lnTo>
                    <a:pt x="1533" y="1505"/>
                  </a:lnTo>
                  <a:lnTo>
                    <a:pt x="1543" y="1508"/>
                  </a:lnTo>
                  <a:lnTo>
                    <a:pt x="1551" y="1510"/>
                  </a:lnTo>
                  <a:lnTo>
                    <a:pt x="1552" y="1510"/>
                  </a:lnTo>
                  <a:lnTo>
                    <a:pt x="1554" y="1511"/>
                  </a:lnTo>
                  <a:lnTo>
                    <a:pt x="1556" y="1514"/>
                  </a:lnTo>
                  <a:lnTo>
                    <a:pt x="1560" y="1515"/>
                  </a:lnTo>
                  <a:lnTo>
                    <a:pt x="1562" y="1516"/>
                  </a:lnTo>
                  <a:lnTo>
                    <a:pt x="1566" y="1517"/>
                  </a:lnTo>
                  <a:lnTo>
                    <a:pt x="1569" y="1519"/>
                  </a:lnTo>
                  <a:lnTo>
                    <a:pt x="1570" y="1517"/>
                  </a:lnTo>
                  <a:lnTo>
                    <a:pt x="1574" y="1516"/>
                  </a:lnTo>
                  <a:lnTo>
                    <a:pt x="1577" y="1514"/>
                  </a:lnTo>
                  <a:lnTo>
                    <a:pt x="1581" y="1511"/>
                  </a:lnTo>
                  <a:lnTo>
                    <a:pt x="1584" y="1508"/>
                  </a:lnTo>
                  <a:lnTo>
                    <a:pt x="1589" y="1505"/>
                  </a:lnTo>
                  <a:lnTo>
                    <a:pt x="1595" y="1501"/>
                  </a:lnTo>
                  <a:lnTo>
                    <a:pt x="1599" y="1495"/>
                  </a:lnTo>
                  <a:lnTo>
                    <a:pt x="1601" y="1490"/>
                  </a:lnTo>
                  <a:lnTo>
                    <a:pt x="1604" y="1484"/>
                  </a:lnTo>
                  <a:lnTo>
                    <a:pt x="1610" y="1479"/>
                  </a:lnTo>
                  <a:lnTo>
                    <a:pt x="1611" y="1478"/>
                  </a:lnTo>
                  <a:lnTo>
                    <a:pt x="1614" y="1476"/>
                  </a:lnTo>
                  <a:lnTo>
                    <a:pt x="1615" y="1474"/>
                  </a:lnTo>
                  <a:lnTo>
                    <a:pt x="1617" y="1474"/>
                  </a:lnTo>
                  <a:lnTo>
                    <a:pt x="1620" y="1474"/>
                  </a:lnTo>
                  <a:lnTo>
                    <a:pt x="1621" y="1474"/>
                  </a:lnTo>
                  <a:lnTo>
                    <a:pt x="1622" y="1475"/>
                  </a:lnTo>
                  <a:lnTo>
                    <a:pt x="1623" y="1475"/>
                  </a:lnTo>
                  <a:lnTo>
                    <a:pt x="1625" y="1476"/>
                  </a:lnTo>
                  <a:lnTo>
                    <a:pt x="1627" y="1476"/>
                  </a:lnTo>
                  <a:lnTo>
                    <a:pt x="1628" y="1476"/>
                  </a:lnTo>
                  <a:lnTo>
                    <a:pt x="1630" y="1475"/>
                  </a:lnTo>
                  <a:lnTo>
                    <a:pt x="1631" y="1473"/>
                  </a:lnTo>
                  <a:lnTo>
                    <a:pt x="1632" y="1471"/>
                  </a:lnTo>
                  <a:lnTo>
                    <a:pt x="1633" y="1470"/>
                  </a:lnTo>
                  <a:lnTo>
                    <a:pt x="1636" y="1468"/>
                  </a:lnTo>
                  <a:lnTo>
                    <a:pt x="1661" y="1463"/>
                  </a:lnTo>
                  <a:lnTo>
                    <a:pt x="1683" y="1453"/>
                  </a:lnTo>
                  <a:lnTo>
                    <a:pt x="1685" y="1452"/>
                  </a:lnTo>
                  <a:lnTo>
                    <a:pt x="1687" y="1449"/>
                  </a:lnTo>
                  <a:lnTo>
                    <a:pt x="1691" y="1449"/>
                  </a:lnTo>
                  <a:lnTo>
                    <a:pt x="1693" y="1448"/>
                  </a:lnTo>
                  <a:lnTo>
                    <a:pt x="1696" y="1448"/>
                  </a:lnTo>
                  <a:lnTo>
                    <a:pt x="1698" y="1448"/>
                  </a:lnTo>
                  <a:lnTo>
                    <a:pt x="1701" y="1449"/>
                  </a:lnTo>
                  <a:lnTo>
                    <a:pt x="1702" y="1450"/>
                  </a:lnTo>
                  <a:lnTo>
                    <a:pt x="1701" y="1453"/>
                  </a:lnTo>
                  <a:lnTo>
                    <a:pt x="1699" y="1455"/>
                  </a:lnTo>
                  <a:lnTo>
                    <a:pt x="1697" y="1457"/>
                  </a:lnTo>
                  <a:lnTo>
                    <a:pt x="1695" y="1458"/>
                  </a:lnTo>
                  <a:lnTo>
                    <a:pt x="1692" y="1459"/>
                  </a:lnTo>
                  <a:lnTo>
                    <a:pt x="1690" y="1459"/>
                  </a:lnTo>
                  <a:lnTo>
                    <a:pt x="1686" y="1460"/>
                  </a:lnTo>
                  <a:lnTo>
                    <a:pt x="1685" y="1461"/>
                  </a:lnTo>
                  <a:lnTo>
                    <a:pt x="1683" y="1463"/>
                  </a:lnTo>
                  <a:lnTo>
                    <a:pt x="1682" y="1465"/>
                  </a:lnTo>
                  <a:lnTo>
                    <a:pt x="1682" y="1468"/>
                  </a:lnTo>
                  <a:lnTo>
                    <a:pt x="1682" y="1470"/>
                  </a:lnTo>
                  <a:lnTo>
                    <a:pt x="1683" y="1474"/>
                  </a:lnTo>
                  <a:lnTo>
                    <a:pt x="1685" y="1476"/>
                  </a:lnTo>
                  <a:lnTo>
                    <a:pt x="1686" y="1479"/>
                  </a:lnTo>
                  <a:lnTo>
                    <a:pt x="1686" y="1481"/>
                  </a:lnTo>
                  <a:lnTo>
                    <a:pt x="1683" y="1484"/>
                  </a:lnTo>
                  <a:lnTo>
                    <a:pt x="1681" y="1485"/>
                  </a:lnTo>
                  <a:lnTo>
                    <a:pt x="1678" y="1488"/>
                  </a:lnTo>
                  <a:lnTo>
                    <a:pt x="1675" y="1489"/>
                  </a:lnTo>
                  <a:lnTo>
                    <a:pt x="1672" y="1490"/>
                  </a:lnTo>
                  <a:lnTo>
                    <a:pt x="1671" y="1493"/>
                  </a:lnTo>
                  <a:lnTo>
                    <a:pt x="1670" y="1494"/>
                  </a:lnTo>
                  <a:lnTo>
                    <a:pt x="1671" y="1495"/>
                  </a:lnTo>
                  <a:lnTo>
                    <a:pt x="1672" y="1496"/>
                  </a:lnTo>
                  <a:lnTo>
                    <a:pt x="1673" y="1498"/>
                  </a:lnTo>
                  <a:lnTo>
                    <a:pt x="1676" y="1499"/>
                  </a:lnTo>
                  <a:lnTo>
                    <a:pt x="1677" y="1500"/>
                  </a:lnTo>
                  <a:lnTo>
                    <a:pt x="1680" y="1500"/>
                  </a:lnTo>
                  <a:lnTo>
                    <a:pt x="1680" y="1501"/>
                  </a:lnTo>
                  <a:lnTo>
                    <a:pt x="1681" y="1503"/>
                  </a:lnTo>
                  <a:lnTo>
                    <a:pt x="1683" y="1505"/>
                  </a:lnTo>
                  <a:lnTo>
                    <a:pt x="1685" y="1505"/>
                  </a:lnTo>
                  <a:lnTo>
                    <a:pt x="1686" y="1505"/>
                  </a:lnTo>
                  <a:lnTo>
                    <a:pt x="1688" y="1503"/>
                  </a:lnTo>
                  <a:lnTo>
                    <a:pt x="1690" y="1501"/>
                  </a:lnTo>
                  <a:lnTo>
                    <a:pt x="1692" y="1499"/>
                  </a:lnTo>
                  <a:lnTo>
                    <a:pt x="1693" y="1496"/>
                  </a:lnTo>
                  <a:lnTo>
                    <a:pt x="1695" y="1494"/>
                  </a:lnTo>
                  <a:lnTo>
                    <a:pt x="1695" y="1491"/>
                  </a:lnTo>
                  <a:lnTo>
                    <a:pt x="1693" y="1489"/>
                  </a:lnTo>
                  <a:lnTo>
                    <a:pt x="1692" y="1486"/>
                  </a:lnTo>
                  <a:lnTo>
                    <a:pt x="1691" y="1484"/>
                  </a:lnTo>
                  <a:lnTo>
                    <a:pt x="1690" y="1481"/>
                  </a:lnTo>
                  <a:lnTo>
                    <a:pt x="1690" y="1479"/>
                  </a:lnTo>
                  <a:lnTo>
                    <a:pt x="1690" y="1476"/>
                  </a:lnTo>
                  <a:lnTo>
                    <a:pt x="1691" y="1473"/>
                  </a:lnTo>
                  <a:lnTo>
                    <a:pt x="1693" y="1471"/>
                  </a:lnTo>
                  <a:lnTo>
                    <a:pt x="1703" y="1468"/>
                  </a:lnTo>
                  <a:lnTo>
                    <a:pt x="1713" y="1465"/>
                  </a:lnTo>
                  <a:lnTo>
                    <a:pt x="1724" y="1463"/>
                  </a:lnTo>
                  <a:lnTo>
                    <a:pt x="1723" y="1460"/>
                  </a:lnTo>
                  <a:lnTo>
                    <a:pt x="1722" y="1459"/>
                  </a:lnTo>
                  <a:lnTo>
                    <a:pt x="1719" y="1458"/>
                  </a:lnTo>
                  <a:lnTo>
                    <a:pt x="1718" y="1457"/>
                  </a:lnTo>
                  <a:lnTo>
                    <a:pt x="1717" y="1455"/>
                  </a:lnTo>
                  <a:lnTo>
                    <a:pt x="1717" y="1453"/>
                  </a:lnTo>
                  <a:lnTo>
                    <a:pt x="1718" y="1452"/>
                  </a:lnTo>
                  <a:lnTo>
                    <a:pt x="1721" y="1450"/>
                  </a:lnTo>
                  <a:lnTo>
                    <a:pt x="1722" y="1450"/>
                  </a:lnTo>
                  <a:lnTo>
                    <a:pt x="1724" y="1452"/>
                  </a:lnTo>
                  <a:lnTo>
                    <a:pt x="1727" y="1453"/>
                  </a:lnTo>
                  <a:lnTo>
                    <a:pt x="1728" y="1454"/>
                  </a:lnTo>
                  <a:lnTo>
                    <a:pt x="1731" y="1455"/>
                  </a:lnTo>
                  <a:lnTo>
                    <a:pt x="1729" y="1457"/>
                  </a:lnTo>
                  <a:lnTo>
                    <a:pt x="1729" y="1458"/>
                  </a:lnTo>
                  <a:lnTo>
                    <a:pt x="1728" y="1459"/>
                  </a:lnTo>
                  <a:lnTo>
                    <a:pt x="1728" y="1459"/>
                  </a:lnTo>
                  <a:lnTo>
                    <a:pt x="1728" y="1460"/>
                  </a:lnTo>
                  <a:lnTo>
                    <a:pt x="1731" y="1460"/>
                  </a:lnTo>
                  <a:lnTo>
                    <a:pt x="1743" y="1460"/>
                  </a:lnTo>
                  <a:lnTo>
                    <a:pt x="1747" y="1460"/>
                  </a:lnTo>
                  <a:lnTo>
                    <a:pt x="1751" y="1461"/>
                  </a:lnTo>
                  <a:lnTo>
                    <a:pt x="1752" y="1463"/>
                  </a:lnTo>
                  <a:lnTo>
                    <a:pt x="1753" y="1464"/>
                  </a:lnTo>
                  <a:lnTo>
                    <a:pt x="1753" y="1465"/>
                  </a:lnTo>
                  <a:lnTo>
                    <a:pt x="1754" y="1468"/>
                  </a:lnTo>
                  <a:lnTo>
                    <a:pt x="1754" y="1470"/>
                  </a:lnTo>
                  <a:lnTo>
                    <a:pt x="1754" y="1473"/>
                  </a:lnTo>
                  <a:lnTo>
                    <a:pt x="1756" y="1474"/>
                  </a:lnTo>
                  <a:lnTo>
                    <a:pt x="1758" y="1475"/>
                  </a:lnTo>
                  <a:lnTo>
                    <a:pt x="1762" y="1476"/>
                  </a:lnTo>
                  <a:lnTo>
                    <a:pt x="1770" y="1474"/>
                  </a:lnTo>
                  <a:lnTo>
                    <a:pt x="1780" y="1471"/>
                  </a:lnTo>
                  <a:lnTo>
                    <a:pt x="1790" y="1471"/>
                  </a:lnTo>
                  <a:lnTo>
                    <a:pt x="1798" y="1474"/>
                  </a:lnTo>
                  <a:lnTo>
                    <a:pt x="1799" y="1474"/>
                  </a:lnTo>
                  <a:lnTo>
                    <a:pt x="1800" y="1474"/>
                  </a:lnTo>
                  <a:lnTo>
                    <a:pt x="1800" y="1475"/>
                  </a:lnTo>
                  <a:lnTo>
                    <a:pt x="1800" y="1476"/>
                  </a:lnTo>
                  <a:lnTo>
                    <a:pt x="1802" y="1478"/>
                  </a:lnTo>
                  <a:lnTo>
                    <a:pt x="1803" y="1478"/>
                  </a:lnTo>
                  <a:lnTo>
                    <a:pt x="1805" y="1478"/>
                  </a:lnTo>
                  <a:lnTo>
                    <a:pt x="1807" y="1479"/>
                  </a:lnTo>
                  <a:lnTo>
                    <a:pt x="1809" y="1479"/>
                  </a:lnTo>
                  <a:lnTo>
                    <a:pt x="1820" y="1478"/>
                  </a:lnTo>
                  <a:lnTo>
                    <a:pt x="1830" y="1474"/>
                  </a:lnTo>
                  <a:lnTo>
                    <a:pt x="1834" y="1470"/>
                  </a:lnTo>
                  <a:lnTo>
                    <a:pt x="1839" y="1468"/>
                  </a:lnTo>
                  <a:lnTo>
                    <a:pt x="1845" y="1466"/>
                  </a:lnTo>
                  <a:lnTo>
                    <a:pt x="1850" y="1463"/>
                  </a:lnTo>
                  <a:lnTo>
                    <a:pt x="1854" y="1461"/>
                  </a:lnTo>
                  <a:lnTo>
                    <a:pt x="1856" y="1460"/>
                  </a:lnTo>
                  <a:lnTo>
                    <a:pt x="1859" y="1460"/>
                  </a:lnTo>
                  <a:lnTo>
                    <a:pt x="1860" y="1461"/>
                  </a:lnTo>
                  <a:lnTo>
                    <a:pt x="1861" y="1463"/>
                  </a:lnTo>
                  <a:lnTo>
                    <a:pt x="1863" y="1464"/>
                  </a:lnTo>
                  <a:lnTo>
                    <a:pt x="1863" y="1465"/>
                  </a:lnTo>
                  <a:lnTo>
                    <a:pt x="1864" y="1466"/>
                  </a:lnTo>
                  <a:lnTo>
                    <a:pt x="1865" y="1468"/>
                  </a:lnTo>
                  <a:lnTo>
                    <a:pt x="1866" y="1468"/>
                  </a:lnTo>
                  <a:lnTo>
                    <a:pt x="1868" y="1469"/>
                  </a:lnTo>
                  <a:lnTo>
                    <a:pt x="1869" y="1470"/>
                  </a:lnTo>
                  <a:lnTo>
                    <a:pt x="1868" y="1471"/>
                  </a:lnTo>
                  <a:lnTo>
                    <a:pt x="1868" y="1473"/>
                  </a:lnTo>
                  <a:lnTo>
                    <a:pt x="1868" y="1474"/>
                  </a:lnTo>
                  <a:lnTo>
                    <a:pt x="1869" y="1475"/>
                  </a:lnTo>
                  <a:lnTo>
                    <a:pt x="1871" y="1476"/>
                  </a:lnTo>
                  <a:lnTo>
                    <a:pt x="1875" y="1476"/>
                  </a:lnTo>
                  <a:lnTo>
                    <a:pt x="1879" y="1478"/>
                  </a:lnTo>
                  <a:lnTo>
                    <a:pt x="1881" y="1479"/>
                  </a:lnTo>
                  <a:lnTo>
                    <a:pt x="1885" y="1481"/>
                  </a:lnTo>
                  <a:lnTo>
                    <a:pt x="1885" y="1479"/>
                  </a:lnTo>
                  <a:lnTo>
                    <a:pt x="1886" y="1478"/>
                  </a:lnTo>
                  <a:lnTo>
                    <a:pt x="1888" y="1476"/>
                  </a:lnTo>
                  <a:lnTo>
                    <a:pt x="1890" y="1478"/>
                  </a:lnTo>
                  <a:lnTo>
                    <a:pt x="1893" y="1479"/>
                  </a:lnTo>
                  <a:lnTo>
                    <a:pt x="1895" y="1480"/>
                  </a:lnTo>
                  <a:lnTo>
                    <a:pt x="1896" y="1481"/>
                  </a:lnTo>
                  <a:lnTo>
                    <a:pt x="1899" y="1481"/>
                  </a:lnTo>
                  <a:lnTo>
                    <a:pt x="1900" y="1483"/>
                  </a:lnTo>
                  <a:lnTo>
                    <a:pt x="1900" y="1484"/>
                  </a:lnTo>
                  <a:lnTo>
                    <a:pt x="1901" y="1485"/>
                  </a:lnTo>
                  <a:lnTo>
                    <a:pt x="1901" y="1488"/>
                  </a:lnTo>
                  <a:lnTo>
                    <a:pt x="1900" y="1489"/>
                  </a:lnTo>
                  <a:lnTo>
                    <a:pt x="1899" y="1490"/>
                  </a:lnTo>
                  <a:lnTo>
                    <a:pt x="1896" y="1491"/>
                  </a:lnTo>
                  <a:lnTo>
                    <a:pt x="1894" y="1493"/>
                  </a:lnTo>
                  <a:lnTo>
                    <a:pt x="1891" y="1494"/>
                  </a:lnTo>
                  <a:lnTo>
                    <a:pt x="1890" y="1494"/>
                  </a:lnTo>
                  <a:lnTo>
                    <a:pt x="1889" y="1496"/>
                  </a:lnTo>
                  <a:lnTo>
                    <a:pt x="1889" y="1496"/>
                  </a:lnTo>
                  <a:lnTo>
                    <a:pt x="1890" y="1496"/>
                  </a:lnTo>
                  <a:lnTo>
                    <a:pt x="1891" y="1496"/>
                  </a:lnTo>
                  <a:lnTo>
                    <a:pt x="1894" y="1496"/>
                  </a:lnTo>
                  <a:lnTo>
                    <a:pt x="1895" y="1495"/>
                  </a:lnTo>
                  <a:lnTo>
                    <a:pt x="1898" y="1495"/>
                  </a:lnTo>
                  <a:lnTo>
                    <a:pt x="1899" y="1495"/>
                  </a:lnTo>
                  <a:lnTo>
                    <a:pt x="1900" y="1494"/>
                  </a:lnTo>
                  <a:lnTo>
                    <a:pt x="1914" y="1493"/>
                  </a:lnTo>
                  <a:lnTo>
                    <a:pt x="1925" y="1495"/>
                  </a:lnTo>
                  <a:lnTo>
                    <a:pt x="1932" y="1503"/>
                  </a:lnTo>
                  <a:lnTo>
                    <a:pt x="1934" y="1504"/>
                  </a:lnTo>
                  <a:lnTo>
                    <a:pt x="1936" y="1506"/>
                  </a:lnTo>
                  <a:lnTo>
                    <a:pt x="1937" y="1509"/>
                  </a:lnTo>
                  <a:lnTo>
                    <a:pt x="1940" y="1511"/>
                  </a:lnTo>
                  <a:lnTo>
                    <a:pt x="1940" y="1512"/>
                  </a:lnTo>
                  <a:lnTo>
                    <a:pt x="1937" y="1520"/>
                  </a:lnTo>
                  <a:lnTo>
                    <a:pt x="1940" y="1517"/>
                  </a:lnTo>
                  <a:lnTo>
                    <a:pt x="1945" y="1517"/>
                  </a:lnTo>
                  <a:lnTo>
                    <a:pt x="1951" y="1519"/>
                  </a:lnTo>
                  <a:lnTo>
                    <a:pt x="1955" y="1521"/>
                  </a:lnTo>
                  <a:lnTo>
                    <a:pt x="1959" y="1522"/>
                  </a:lnTo>
                  <a:lnTo>
                    <a:pt x="1960" y="1524"/>
                  </a:lnTo>
                  <a:lnTo>
                    <a:pt x="1961" y="1525"/>
                  </a:lnTo>
                  <a:lnTo>
                    <a:pt x="1962" y="1526"/>
                  </a:lnTo>
                  <a:lnTo>
                    <a:pt x="1964" y="1529"/>
                  </a:lnTo>
                  <a:lnTo>
                    <a:pt x="1965" y="1529"/>
                  </a:lnTo>
                  <a:lnTo>
                    <a:pt x="1969" y="1530"/>
                  </a:lnTo>
                  <a:lnTo>
                    <a:pt x="1971" y="1530"/>
                  </a:lnTo>
                  <a:lnTo>
                    <a:pt x="1975" y="1529"/>
                  </a:lnTo>
                  <a:lnTo>
                    <a:pt x="1977" y="1529"/>
                  </a:lnTo>
                  <a:lnTo>
                    <a:pt x="1981" y="1529"/>
                  </a:lnTo>
                  <a:lnTo>
                    <a:pt x="2007" y="1619"/>
                  </a:lnTo>
                  <a:lnTo>
                    <a:pt x="2030" y="1713"/>
                  </a:lnTo>
                  <a:lnTo>
                    <a:pt x="2043" y="1767"/>
                  </a:lnTo>
                  <a:lnTo>
                    <a:pt x="2061" y="1821"/>
                  </a:lnTo>
                  <a:lnTo>
                    <a:pt x="2081" y="1873"/>
                  </a:lnTo>
                  <a:lnTo>
                    <a:pt x="2077" y="1873"/>
                  </a:lnTo>
                  <a:lnTo>
                    <a:pt x="2074" y="1873"/>
                  </a:lnTo>
                  <a:lnTo>
                    <a:pt x="2072" y="1874"/>
                  </a:lnTo>
                  <a:lnTo>
                    <a:pt x="2068" y="1876"/>
                  </a:lnTo>
                  <a:lnTo>
                    <a:pt x="2053" y="1883"/>
                  </a:lnTo>
                  <a:lnTo>
                    <a:pt x="2042" y="1892"/>
                  </a:lnTo>
                  <a:lnTo>
                    <a:pt x="2038" y="1894"/>
                  </a:lnTo>
                  <a:lnTo>
                    <a:pt x="2036" y="1897"/>
                  </a:lnTo>
                  <a:lnTo>
                    <a:pt x="2035" y="1899"/>
                  </a:lnTo>
                  <a:lnTo>
                    <a:pt x="2033" y="1903"/>
                  </a:lnTo>
                  <a:lnTo>
                    <a:pt x="2032" y="1905"/>
                  </a:lnTo>
                  <a:lnTo>
                    <a:pt x="2031" y="1908"/>
                  </a:lnTo>
                  <a:lnTo>
                    <a:pt x="2030" y="1909"/>
                  </a:lnTo>
                  <a:lnTo>
                    <a:pt x="2030" y="1915"/>
                  </a:lnTo>
                  <a:lnTo>
                    <a:pt x="2028" y="1920"/>
                  </a:lnTo>
                  <a:lnTo>
                    <a:pt x="2026" y="1925"/>
                  </a:lnTo>
                  <a:lnTo>
                    <a:pt x="2018" y="1930"/>
                  </a:lnTo>
                  <a:lnTo>
                    <a:pt x="2016" y="1932"/>
                  </a:lnTo>
                  <a:lnTo>
                    <a:pt x="2013" y="1933"/>
                  </a:lnTo>
                  <a:lnTo>
                    <a:pt x="2011" y="1935"/>
                  </a:lnTo>
                  <a:lnTo>
                    <a:pt x="2008" y="1938"/>
                  </a:lnTo>
                  <a:lnTo>
                    <a:pt x="2006" y="1939"/>
                  </a:lnTo>
                  <a:lnTo>
                    <a:pt x="2003" y="1942"/>
                  </a:lnTo>
                  <a:lnTo>
                    <a:pt x="2003" y="1944"/>
                  </a:lnTo>
                  <a:lnTo>
                    <a:pt x="2002" y="1945"/>
                  </a:lnTo>
                  <a:lnTo>
                    <a:pt x="2002" y="1947"/>
                  </a:lnTo>
                  <a:lnTo>
                    <a:pt x="2001" y="1947"/>
                  </a:lnTo>
                  <a:lnTo>
                    <a:pt x="2001" y="1948"/>
                  </a:lnTo>
                  <a:lnTo>
                    <a:pt x="2000" y="1949"/>
                  </a:lnTo>
                  <a:lnTo>
                    <a:pt x="1997" y="1949"/>
                  </a:lnTo>
                  <a:lnTo>
                    <a:pt x="1997" y="1950"/>
                  </a:lnTo>
                  <a:lnTo>
                    <a:pt x="1996" y="1950"/>
                  </a:lnTo>
                  <a:lnTo>
                    <a:pt x="1997" y="1949"/>
                  </a:lnTo>
                  <a:lnTo>
                    <a:pt x="1997" y="1948"/>
                  </a:lnTo>
                  <a:lnTo>
                    <a:pt x="1997" y="1947"/>
                  </a:lnTo>
                  <a:lnTo>
                    <a:pt x="1995" y="1947"/>
                  </a:lnTo>
                  <a:lnTo>
                    <a:pt x="1991" y="1948"/>
                  </a:lnTo>
                  <a:lnTo>
                    <a:pt x="1990" y="1949"/>
                  </a:lnTo>
                  <a:lnTo>
                    <a:pt x="1987" y="1951"/>
                  </a:lnTo>
                  <a:lnTo>
                    <a:pt x="1984" y="1954"/>
                  </a:lnTo>
                  <a:lnTo>
                    <a:pt x="1980" y="1956"/>
                  </a:lnTo>
                  <a:lnTo>
                    <a:pt x="1977" y="1959"/>
                  </a:lnTo>
                  <a:lnTo>
                    <a:pt x="1976" y="1960"/>
                  </a:lnTo>
                  <a:lnTo>
                    <a:pt x="1975" y="1963"/>
                  </a:lnTo>
                  <a:lnTo>
                    <a:pt x="1975" y="1964"/>
                  </a:lnTo>
                  <a:lnTo>
                    <a:pt x="1974" y="1965"/>
                  </a:lnTo>
                  <a:lnTo>
                    <a:pt x="1971" y="1968"/>
                  </a:lnTo>
                  <a:lnTo>
                    <a:pt x="1970" y="1969"/>
                  </a:lnTo>
                  <a:lnTo>
                    <a:pt x="1969" y="1973"/>
                  </a:lnTo>
                  <a:lnTo>
                    <a:pt x="1967" y="1975"/>
                  </a:lnTo>
                  <a:lnTo>
                    <a:pt x="1966" y="1978"/>
                  </a:lnTo>
                  <a:lnTo>
                    <a:pt x="1965" y="1979"/>
                  </a:lnTo>
                  <a:lnTo>
                    <a:pt x="1962" y="1981"/>
                  </a:lnTo>
                  <a:lnTo>
                    <a:pt x="1959" y="1983"/>
                  </a:lnTo>
                  <a:lnTo>
                    <a:pt x="1956" y="1983"/>
                  </a:lnTo>
                  <a:lnTo>
                    <a:pt x="1952" y="1985"/>
                  </a:lnTo>
                  <a:lnTo>
                    <a:pt x="1951" y="1986"/>
                  </a:lnTo>
                  <a:lnTo>
                    <a:pt x="1950" y="1989"/>
                  </a:lnTo>
                  <a:lnTo>
                    <a:pt x="1947" y="1990"/>
                  </a:lnTo>
                  <a:lnTo>
                    <a:pt x="1930" y="1996"/>
                  </a:lnTo>
                  <a:lnTo>
                    <a:pt x="1911" y="1999"/>
                  </a:lnTo>
                  <a:lnTo>
                    <a:pt x="1909" y="1997"/>
                  </a:lnTo>
                  <a:lnTo>
                    <a:pt x="1906" y="1997"/>
                  </a:lnTo>
                  <a:lnTo>
                    <a:pt x="1905" y="1996"/>
                  </a:lnTo>
                  <a:lnTo>
                    <a:pt x="1904" y="1996"/>
                  </a:lnTo>
                  <a:lnTo>
                    <a:pt x="1900" y="1996"/>
                  </a:lnTo>
                  <a:lnTo>
                    <a:pt x="1888" y="1996"/>
                  </a:lnTo>
                  <a:lnTo>
                    <a:pt x="1885" y="1995"/>
                  </a:lnTo>
                  <a:lnTo>
                    <a:pt x="1884" y="1995"/>
                  </a:lnTo>
                  <a:lnTo>
                    <a:pt x="1884" y="1996"/>
                  </a:lnTo>
                  <a:lnTo>
                    <a:pt x="1884" y="1997"/>
                  </a:lnTo>
                  <a:lnTo>
                    <a:pt x="1884" y="2000"/>
                  </a:lnTo>
                  <a:lnTo>
                    <a:pt x="1885" y="2000"/>
                  </a:lnTo>
                  <a:lnTo>
                    <a:pt x="1888" y="2001"/>
                  </a:lnTo>
                  <a:lnTo>
                    <a:pt x="1890" y="2001"/>
                  </a:lnTo>
                  <a:lnTo>
                    <a:pt x="1894" y="2002"/>
                  </a:lnTo>
                  <a:lnTo>
                    <a:pt x="1896" y="2002"/>
                  </a:lnTo>
                  <a:lnTo>
                    <a:pt x="1899" y="2002"/>
                  </a:lnTo>
                  <a:lnTo>
                    <a:pt x="1901" y="2004"/>
                  </a:lnTo>
                  <a:lnTo>
                    <a:pt x="1904" y="2006"/>
                  </a:lnTo>
                  <a:lnTo>
                    <a:pt x="1903" y="2006"/>
                  </a:lnTo>
                  <a:lnTo>
                    <a:pt x="1903" y="2007"/>
                  </a:lnTo>
                  <a:lnTo>
                    <a:pt x="1903" y="2010"/>
                  </a:lnTo>
                  <a:lnTo>
                    <a:pt x="1904" y="2011"/>
                  </a:lnTo>
                  <a:lnTo>
                    <a:pt x="1905" y="2011"/>
                  </a:lnTo>
                  <a:lnTo>
                    <a:pt x="1908" y="2011"/>
                  </a:lnTo>
                  <a:lnTo>
                    <a:pt x="1909" y="2012"/>
                  </a:lnTo>
                  <a:lnTo>
                    <a:pt x="1910" y="2012"/>
                  </a:lnTo>
                  <a:lnTo>
                    <a:pt x="1911" y="2014"/>
                  </a:lnTo>
                  <a:lnTo>
                    <a:pt x="1910" y="2017"/>
                  </a:lnTo>
                  <a:lnTo>
                    <a:pt x="1908" y="2020"/>
                  </a:lnTo>
                  <a:lnTo>
                    <a:pt x="1905" y="2022"/>
                  </a:lnTo>
                  <a:lnTo>
                    <a:pt x="1901" y="2025"/>
                  </a:lnTo>
                  <a:lnTo>
                    <a:pt x="1898" y="2027"/>
                  </a:lnTo>
                  <a:lnTo>
                    <a:pt x="1891" y="2031"/>
                  </a:lnTo>
                  <a:lnTo>
                    <a:pt x="1883" y="2035"/>
                  </a:lnTo>
                  <a:lnTo>
                    <a:pt x="1871" y="2037"/>
                  </a:lnTo>
                  <a:lnTo>
                    <a:pt x="1866" y="2039"/>
                  </a:lnTo>
                  <a:lnTo>
                    <a:pt x="1861" y="2040"/>
                  </a:lnTo>
                  <a:lnTo>
                    <a:pt x="1856" y="2040"/>
                  </a:lnTo>
                  <a:lnTo>
                    <a:pt x="1843" y="2040"/>
                  </a:lnTo>
                  <a:lnTo>
                    <a:pt x="1840" y="2042"/>
                  </a:lnTo>
                  <a:lnTo>
                    <a:pt x="1840" y="2044"/>
                  </a:lnTo>
                  <a:lnTo>
                    <a:pt x="1840" y="2045"/>
                  </a:lnTo>
                  <a:lnTo>
                    <a:pt x="1840" y="2046"/>
                  </a:lnTo>
                  <a:lnTo>
                    <a:pt x="1840" y="2048"/>
                  </a:lnTo>
                  <a:lnTo>
                    <a:pt x="1840" y="2048"/>
                  </a:lnTo>
                  <a:lnTo>
                    <a:pt x="1840" y="2050"/>
                  </a:lnTo>
                  <a:lnTo>
                    <a:pt x="1839" y="2050"/>
                  </a:lnTo>
                  <a:lnTo>
                    <a:pt x="1838" y="2051"/>
                  </a:lnTo>
                  <a:lnTo>
                    <a:pt x="1837" y="2052"/>
                  </a:lnTo>
                  <a:lnTo>
                    <a:pt x="1835" y="2053"/>
                  </a:lnTo>
                  <a:lnTo>
                    <a:pt x="1835" y="2053"/>
                  </a:lnTo>
                  <a:lnTo>
                    <a:pt x="1835" y="2053"/>
                  </a:lnTo>
                  <a:lnTo>
                    <a:pt x="1837" y="2055"/>
                  </a:lnTo>
                  <a:lnTo>
                    <a:pt x="1837" y="2057"/>
                  </a:lnTo>
                  <a:lnTo>
                    <a:pt x="1835" y="2058"/>
                  </a:lnTo>
                  <a:lnTo>
                    <a:pt x="1833" y="2060"/>
                  </a:lnTo>
                  <a:lnTo>
                    <a:pt x="1830" y="2060"/>
                  </a:lnTo>
                  <a:lnTo>
                    <a:pt x="1827" y="2061"/>
                  </a:lnTo>
                  <a:lnTo>
                    <a:pt x="1823" y="2061"/>
                  </a:lnTo>
                  <a:lnTo>
                    <a:pt x="1819" y="2061"/>
                  </a:lnTo>
                  <a:lnTo>
                    <a:pt x="1817" y="2061"/>
                  </a:lnTo>
                  <a:lnTo>
                    <a:pt x="1814" y="2061"/>
                  </a:lnTo>
                  <a:lnTo>
                    <a:pt x="1812" y="2060"/>
                  </a:lnTo>
                  <a:lnTo>
                    <a:pt x="1809" y="2058"/>
                  </a:lnTo>
                  <a:lnTo>
                    <a:pt x="1805" y="2058"/>
                  </a:lnTo>
                  <a:lnTo>
                    <a:pt x="1804" y="2060"/>
                  </a:lnTo>
                  <a:lnTo>
                    <a:pt x="1803" y="2061"/>
                  </a:lnTo>
                  <a:lnTo>
                    <a:pt x="1803" y="2062"/>
                  </a:lnTo>
                  <a:lnTo>
                    <a:pt x="1803" y="2062"/>
                  </a:lnTo>
                  <a:lnTo>
                    <a:pt x="1803" y="2063"/>
                  </a:lnTo>
                  <a:lnTo>
                    <a:pt x="1804" y="2063"/>
                  </a:lnTo>
                  <a:lnTo>
                    <a:pt x="1805" y="2066"/>
                  </a:lnTo>
                  <a:lnTo>
                    <a:pt x="1807" y="2067"/>
                  </a:lnTo>
                  <a:lnTo>
                    <a:pt x="1807" y="2068"/>
                  </a:lnTo>
                  <a:lnTo>
                    <a:pt x="1809" y="2068"/>
                  </a:lnTo>
                  <a:lnTo>
                    <a:pt x="1810" y="2070"/>
                  </a:lnTo>
                  <a:lnTo>
                    <a:pt x="1812" y="2071"/>
                  </a:lnTo>
                  <a:lnTo>
                    <a:pt x="1812" y="2071"/>
                  </a:lnTo>
                  <a:lnTo>
                    <a:pt x="1812" y="2072"/>
                  </a:lnTo>
                  <a:lnTo>
                    <a:pt x="1812" y="2073"/>
                  </a:lnTo>
                  <a:lnTo>
                    <a:pt x="1812" y="2075"/>
                  </a:lnTo>
                  <a:lnTo>
                    <a:pt x="1810" y="2075"/>
                  </a:lnTo>
                  <a:lnTo>
                    <a:pt x="1812" y="2076"/>
                  </a:lnTo>
                  <a:lnTo>
                    <a:pt x="1812" y="2076"/>
                  </a:lnTo>
                  <a:lnTo>
                    <a:pt x="1813" y="2076"/>
                  </a:lnTo>
                  <a:lnTo>
                    <a:pt x="1814" y="2076"/>
                  </a:lnTo>
                  <a:lnTo>
                    <a:pt x="1814" y="2076"/>
                  </a:lnTo>
                  <a:lnTo>
                    <a:pt x="1814" y="2077"/>
                  </a:lnTo>
                  <a:lnTo>
                    <a:pt x="1813" y="2078"/>
                  </a:lnTo>
                  <a:lnTo>
                    <a:pt x="1812" y="2080"/>
                  </a:lnTo>
                  <a:lnTo>
                    <a:pt x="1810" y="2080"/>
                  </a:lnTo>
                  <a:lnTo>
                    <a:pt x="1809" y="2081"/>
                  </a:lnTo>
                  <a:lnTo>
                    <a:pt x="1809" y="2082"/>
                  </a:lnTo>
                  <a:lnTo>
                    <a:pt x="1809" y="2083"/>
                  </a:lnTo>
                  <a:lnTo>
                    <a:pt x="1809" y="2086"/>
                  </a:lnTo>
                  <a:lnTo>
                    <a:pt x="1809" y="2087"/>
                  </a:lnTo>
                  <a:lnTo>
                    <a:pt x="1809" y="2090"/>
                  </a:lnTo>
                  <a:lnTo>
                    <a:pt x="1808" y="2091"/>
                  </a:lnTo>
                  <a:lnTo>
                    <a:pt x="1807" y="2092"/>
                  </a:lnTo>
                  <a:lnTo>
                    <a:pt x="1803" y="2092"/>
                  </a:lnTo>
                  <a:lnTo>
                    <a:pt x="1799" y="2092"/>
                  </a:lnTo>
                  <a:lnTo>
                    <a:pt x="1797" y="2093"/>
                  </a:lnTo>
                  <a:lnTo>
                    <a:pt x="1793" y="2095"/>
                  </a:lnTo>
                  <a:lnTo>
                    <a:pt x="1792" y="2096"/>
                  </a:lnTo>
                  <a:lnTo>
                    <a:pt x="1790" y="2096"/>
                  </a:lnTo>
                  <a:lnTo>
                    <a:pt x="1789" y="2097"/>
                  </a:lnTo>
                  <a:lnTo>
                    <a:pt x="1788" y="2097"/>
                  </a:lnTo>
                  <a:lnTo>
                    <a:pt x="1787" y="2099"/>
                  </a:lnTo>
                  <a:lnTo>
                    <a:pt x="1787" y="2102"/>
                  </a:lnTo>
                  <a:lnTo>
                    <a:pt x="1788" y="2103"/>
                  </a:lnTo>
                  <a:lnTo>
                    <a:pt x="1789" y="2104"/>
                  </a:lnTo>
                  <a:lnTo>
                    <a:pt x="1790" y="2106"/>
                  </a:lnTo>
                  <a:lnTo>
                    <a:pt x="1793" y="2107"/>
                  </a:lnTo>
                  <a:lnTo>
                    <a:pt x="1795" y="2107"/>
                  </a:lnTo>
                  <a:lnTo>
                    <a:pt x="1799" y="2108"/>
                  </a:lnTo>
                  <a:lnTo>
                    <a:pt x="1802" y="2108"/>
                  </a:lnTo>
                  <a:lnTo>
                    <a:pt x="1804" y="2108"/>
                  </a:lnTo>
                  <a:lnTo>
                    <a:pt x="1814" y="2108"/>
                  </a:lnTo>
                  <a:lnTo>
                    <a:pt x="1815" y="2109"/>
                  </a:lnTo>
                  <a:lnTo>
                    <a:pt x="1817" y="2112"/>
                  </a:lnTo>
                  <a:lnTo>
                    <a:pt x="1815" y="2113"/>
                  </a:lnTo>
                  <a:lnTo>
                    <a:pt x="1814" y="2113"/>
                  </a:lnTo>
                  <a:lnTo>
                    <a:pt x="1812" y="2116"/>
                  </a:lnTo>
                  <a:lnTo>
                    <a:pt x="1809" y="2117"/>
                  </a:lnTo>
                  <a:lnTo>
                    <a:pt x="1807" y="2118"/>
                  </a:lnTo>
                  <a:lnTo>
                    <a:pt x="1804" y="2118"/>
                  </a:lnTo>
                  <a:lnTo>
                    <a:pt x="1804" y="2119"/>
                  </a:lnTo>
                  <a:lnTo>
                    <a:pt x="1803" y="2119"/>
                  </a:lnTo>
                  <a:lnTo>
                    <a:pt x="1800" y="2121"/>
                  </a:lnTo>
                  <a:lnTo>
                    <a:pt x="1798" y="2121"/>
                  </a:lnTo>
                  <a:lnTo>
                    <a:pt x="1798" y="2129"/>
                  </a:lnTo>
                  <a:lnTo>
                    <a:pt x="1795" y="2131"/>
                  </a:lnTo>
                  <a:lnTo>
                    <a:pt x="1793" y="2132"/>
                  </a:lnTo>
                  <a:lnTo>
                    <a:pt x="1790" y="2132"/>
                  </a:lnTo>
                  <a:lnTo>
                    <a:pt x="1788" y="2133"/>
                  </a:lnTo>
                  <a:lnTo>
                    <a:pt x="1787" y="2134"/>
                  </a:lnTo>
                  <a:lnTo>
                    <a:pt x="1787" y="2136"/>
                  </a:lnTo>
                  <a:lnTo>
                    <a:pt x="1788" y="2137"/>
                  </a:lnTo>
                  <a:lnTo>
                    <a:pt x="1789" y="2138"/>
                  </a:lnTo>
                  <a:lnTo>
                    <a:pt x="1790" y="2139"/>
                  </a:lnTo>
                  <a:lnTo>
                    <a:pt x="1793" y="2142"/>
                  </a:lnTo>
                  <a:lnTo>
                    <a:pt x="1795" y="2142"/>
                  </a:lnTo>
                  <a:lnTo>
                    <a:pt x="1797" y="2143"/>
                  </a:lnTo>
                  <a:lnTo>
                    <a:pt x="1799" y="2144"/>
                  </a:lnTo>
                  <a:lnTo>
                    <a:pt x="1800" y="2144"/>
                  </a:lnTo>
                  <a:lnTo>
                    <a:pt x="1800" y="2144"/>
                  </a:lnTo>
                  <a:lnTo>
                    <a:pt x="1800" y="2144"/>
                  </a:lnTo>
                  <a:lnTo>
                    <a:pt x="1798" y="2144"/>
                  </a:lnTo>
                  <a:lnTo>
                    <a:pt x="1795" y="2145"/>
                  </a:lnTo>
                  <a:lnTo>
                    <a:pt x="1794" y="2145"/>
                  </a:lnTo>
                  <a:lnTo>
                    <a:pt x="1793" y="2147"/>
                  </a:lnTo>
                  <a:lnTo>
                    <a:pt x="1804" y="2147"/>
                  </a:lnTo>
                  <a:lnTo>
                    <a:pt x="1783" y="2148"/>
                  </a:lnTo>
                  <a:lnTo>
                    <a:pt x="1762" y="2149"/>
                  </a:lnTo>
                  <a:lnTo>
                    <a:pt x="1752" y="2148"/>
                  </a:lnTo>
                  <a:lnTo>
                    <a:pt x="1741" y="2147"/>
                  </a:lnTo>
                  <a:lnTo>
                    <a:pt x="1742" y="2147"/>
                  </a:lnTo>
                  <a:lnTo>
                    <a:pt x="1744" y="2147"/>
                  </a:lnTo>
                  <a:lnTo>
                    <a:pt x="1746" y="2147"/>
                  </a:lnTo>
                  <a:lnTo>
                    <a:pt x="1747" y="2145"/>
                  </a:lnTo>
                  <a:lnTo>
                    <a:pt x="1746" y="2144"/>
                  </a:lnTo>
                  <a:lnTo>
                    <a:pt x="1727" y="2144"/>
                  </a:lnTo>
                  <a:lnTo>
                    <a:pt x="1727" y="2143"/>
                  </a:lnTo>
                  <a:lnTo>
                    <a:pt x="1726" y="2142"/>
                  </a:lnTo>
                  <a:lnTo>
                    <a:pt x="1724" y="2141"/>
                  </a:lnTo>
                  <a:lnTo>
                    <a:pt x="1722" y="2139"/>
                  </a:lnTo>
                  <a:lnTo>
                    <a:pt x="1722" y="2137"/>
                  </a:lnTo>
                  <a:lnTo>
                    <a:pt x="1721" y="2136"/>
                  </a:lnTo>
                  <a:lnTo>
                    <a:pt x="1719" y="2136"/>
                  </a:lnTo>
                  <a:lnTo>
                    <a:pt x="1718" y="2136"/>
                  </a:lnTo>
                  <a:lnTo>
                    <a:pt x="1717" y="2136"/>
                  </a:lnTo>
                  <a:lnTo>
                    <a:pt x="1717" y="2134"/>
                  </a:lnTo>
                  <a:lnTo>
                    <a:pt x="1717" y="2132"/>
                  </a:lnTo>
                  <a:lnTo>
                    <a:pt x="1714" y="2132"/>
                  </a:lnTo>
                  <a:lnTo>
                    <a:pt x="1713" y="2134"/>
                  </a:lnTo>
                  <a:lnTo>
                    <a:pt x="1711" y="2136"/>
                  </a:lnTo>
                  <a:lnTo>
                    <a:pt x="1709" y="2137"/>
                  </a:lnTo>
                  <a:lnTo>
                    <a:pt x="1707" y="2137"/>
                  </a:lnTo>
                  <a:lnTo>
                    <a:pt x="1704" y="2136"/>
                  </a:lnTo>
                  <a:lnTo>
                    <a:pt x="1704" y="2134"/>
                  </a:lnTo>
                  <a:lnTo>
                    <a:pt x="1703" y="2133"/>
                  </a:lnTo>
                  <a:lnTo>
                    <a:pt x="1703" y="2132"/>
                  </a:lnTo>
                  <a:lnTo>
                    <a:pt x="1702" y="2133"/>
                  </a:lnTo>
                  <a:lnTo>
                    <a:pt x="1701" y="2132"/>
                  </a:lnTo>
                  <a:lnTo>
                    <a:pt x="1699" y="2131"/>
                  </a:lnTo>
                  <a:lnTo>
                    <a:pt x="1698" y="2129"/>
                  </a:lnTo>
                  <a:lnTo>
                    <a:pt x="1707" y="2129"/>
                  </a:lnTo>
                  <a:lnTo>
                    <a:pt x="1709" y="2127"/>
                  </a:lnTo>
                  <a:lnTo>
                    <a:pt x="1711" y="2126"/>
                  </a:lnTo>
                  <a:lnTo>
                    <a:pt x="1711" y="2123"/>
                  </a:lnTo>
                  <a:lnTo>
                    <a:pt x="1709" y="2121"/>
                  </a:lnTo>
                  <a:lnTo>
                    <a:pt x="1703" y="2121"/>
                  </a:lnTo>
                  <a:lnTo>
                    <a:pt x="1703" y="2121"/>
                  </a:lnTo>
                  <a:lnTo>
                    <a:pt x="1703" y="2121"/>
                  </a:lnTo>
                  <a:lnTo>
                    <a:pt x="1703" y="2121"/>
                  </a:lnTo>
                  <a:lnTo>
                    <a:pt x="1703" y="2118"/>
                  </a:lnTo>
                  <a:lnTo>
                    <a:pt x="1698" y="2116"/>
                  </a:lnTo>
                  <a:lnTo>
                    <a:pt x="1691" y="2116"/>
                  </a:lnTo>
                  <a:lnTo>
                    <a:pt x="1688" y="2114"/>
                  </a:lnTo>
                  <a:lnTo>
                    <a:pt x="1687" y="2113"/>
                  </a:lnTo>
                  <a:lnTo>
                    <a:pt x="1686" y="2113"/>
                  </a:lnTo>
                  <a:lnTo>
                    <a:pt x="1687" y="2112"/>
                  </a:lnTo>
                  <a:lnTo>
                    <a:pt x="1688" y="2111"/>
                  </a:lnTo>
                  <a:lnTo>
                    <a:pt x="1688" y="2111"/>
                  </a:lnTo>
                  <a:lnTo>
                    <a:pt x="1688" y="2109"/>
                  </a:lnTo>
                  <a:lnTo>
                    <a:pt x="1690" y="2109"/>
                  </a:lnTo>
                  <a:lnTo>
                    <a:pt x="1691" y="2108"/>
                  </a:lnTo>
                  <a:lnTo>
                    <a:pt x="1692" y="2108"/>
                  </a:lnTo>
                  <a:lnTo>
                    <a:pt x="1692" y="2108"/>
                  </a:lnTo>
                  <a:lnTo>
                    <a:pt x="1693" y="2108"/>
                  </a:lnTo>
                  <a:lnTo>
                    <a:pt x="1696" y="2108"/>
                  </a:lnTo>
                  <a:lnTo>
                    <a:pt x="1697" y="2109"/>
                  </a:lnTo>
                  <a:lnTo>
                    <a:pt x="1697" y="2109"/>
                  </a:lnTo>
                  <a:lnTo>
                    <a:pt x="1697" y="2109"/>
                  </a:lnTo>
                  <a:lnTo>
                    <a:pt x="1699" y="2111"/>
                  </a:lnTo>
                  <a:lnTo>
                    <a:pt x="1701" y="2111"/>
                  </a:lnTo>
                  <a:lnTo>
                    <a:pt x="1703" y="2111"/>
                  </a:lnTo>
                  <a:lnTo>
                    <a:pt x="1701" y="2108"/>
                  </a:lnTo>
                  <a:lnTo>
                    <a:pt x="1707" y="2108"/>
                  </a:lnTo>
                  <a:lnTo>
                    <a:pt x="1707" y="2103"/>
                  </a:lnTo>
                  <a:lnTo>
                    <a:pt x="1707" y="2102"/>
                  </a:lnTo>
                  <a:lnTo>
                    <a:pt x="1707" y="2101"/>
                  </a:lnTo>
                  <a:lnTo>
                    <a:pt x="1706" y="2101"/>
                  </a:lnTo>
                  <a:lnTo>
                    <a:pt x="1704" y="2099"/>
                  </a:lnTo>
                  <a:lnTo>
                    <a:pt x="1704" y="2098"/>
                  </a:lnTo>
                  <a:lnTo>
                    <a:pt x="1703" y="2097"/>
                  </a:lnTo>
                  <a:lnTo>
                    <a:pt x="1703" y="2095"/>
                  </a:lnTo>
                  <a:lnTo>
                    <a:pt x="1703" y="2092"/>
                  </a:lnTo>
                  <a:lnTo>
                    <a:pt x="1703" y="2090"/>
                  </a:lnTo>
                  <a:lnTo>
                    <a:pt x="1703" y="2087"/>
                  </a:lnTo>
                  <a:lnTo>
                    <a:pt x="1703" y="2085"/>
                  </a:lnTo>
                  <a:lnTo>
                    <a:pt x="1704" y="2083"/>
                  </a:lnTo>
                  <a:lnTo>
                    <a:pt x="1704" y="2081"/>
                  </a:lnTo>
                  <a:lnTo>
                    <a:pt x="1704" y="2080"/>
                  </a:lnTo>
                  <a:lnTo>
                    <a:pt x="1704" y="2077"/>
                  </a:lnTo>
                  <a:lnTo>
                    <a:pt x="1703" y="2076"/>
                  </a:lnTo>
                  <a:lnTo>
                    <a:pt x="1701" y="2075"/>
                  </a:lnTo>
                  <a:lnTo>
                    <a:pt x="1698" y="2075"/>
                  </a:lnTo>
                  <a:lnTo>
                    <a:pt x="1696" y="2075"/>
                  </a:lnTo>
                  <a:lnTo>
                    <a:pt x="1695" y="2076"/>
                  </a:lnTo>
                  <a:lnTo>
                    <a:pt x="1692" y="2076"/>
                  </a:lnTo>
                  <a:lnTo>
                    <a:pt x="1690" y="2077"/>
                  </a:lnTo>
                  <a:lnTo>
                    <a:pt x="1688" y="2077"/>
                  </a:lnTo>
                  <a:lnTo>
                    <a:pt x="1686" y="2077"/>
                  </a:lnTo>
                  <a:lnTo>
                    <a:pt x="1683" y="2075"/>
                  </a:lnTo>
                  <a:lnTo>
                    <a:pt x="1681" y="2073"/>
                  </a:lnTo>
                  <a:lnTo>
                    <a:pt x="1678" y="2071"/>
                  </a:lnTo>
                  <a:lnTo>
                    <a:pt x="1677" y="2070"/>
                  </a:lnTo>
                  <a:lnTo>
                    <a:pt x="1677" y="2067"/>
                  </a:lnTo>
                  <a:lnTo>
                    <a:pt x="1677" y="2066"/>
                  </a:lnTo>
                  <a:lnTo>
                    <a:pt x="1678" y="2065"/>
                  </a:lnTo>
                  <a:lnTo>
                    <a:pt x="1680" y="2063"/>
                  </a:lnTo>
                  <a:lnTo>
                    <a:pt x="1681" y="2063"/>
                  </a:lnTo>
                  <a:lnTo>
                    <a:pt x="1683" y="2063"/>
                  </a:lnTo>
                  <a:lnTo>
                    <a:pt x="1683" y="2058"/>
                  </a:lnTo>
                  <a:lnTo>
                    <a:pt x="1681" y="2057"/>
                  </a:lnTo>
                  <a:lnTo>
                    <a:pt x="1678" y="2056"/>
                  </a:lnTo>
                  <a:lnTo>
                    <a:pt x="1677" y="2056"/>
                  </a:lnTo>
                  <a:lnTo>
                    <a:pt x="1676" y="2055"/>
                  </a:lnTo>
                  <a:lnTo>
                    <a:pt x="1675" y="2053"/>
                  </a:lnTo>
                  <a:lnTo>
                    <a:pt x="1673" y="2050"/>
                  </a:lnTo>
                  <a:lnTo>
                    <a:pt x="1671" y="2048"/>
                  </a:lnTo>
                  <a:lnTo>
                    <a:pt x="1670" y="2046"/>
                  </a:lnTo>
                  <a:lnTo>
                    <a:pt x="1668" y="2045"/>
                  </a:lnTo>
                  <a:lnTo>
                    <a:pt x="1670" y="2042"/>
                  </a:lnTo>
                  <a:lnTo>
                    <a:pt x="1671" y="2044"/>
                  </a:lnTo>
                  <a:lnTo>
                    <a:pt x="1672" y="2044"/>
                  </a:lnTo>
                  <a:lnTo>
                    <a:pt x="1672" y="2044"/>
                  </a:lnTo>
                  <a:lnTo>
                    <a:pt x="1673" y="2044"/>
                  </a:lnTo>
                  <a:lnTo>
                    <a:pt x="1675" y="2042"/>
                  </a:lnTo>
                  <a:lnTo>
                    <a:pt x="1676" y="2041"/>
                  </a:lnTo>
                  <a:lnTo>
                    <a:pt x="1676" y="2041"/>
                  </a:lnTo>
                  <a:lnTo>
                    <a:pt x="1676" y="2040"/>
                  </a:lnTo>
                  <a:lnTo>
                    <a:pt x="1676" y="2039"/>
                  </a:lnTo>
                  <a:lnTo>
                    <a:pt x="1675" y="2037"/>
                  </a:lnTo>
                  <a:lnTo>
                    <a:pt x="1677" y="2035"/>
                  </a:lnTo>
                  <a:lnTo>
                    <a:pt x="1677" y="2032"/>
                  </a:lnTo>
                  <a:lnTo>
                    <a:pt x="1677" y="2030"/>
                  </a:lnTo>
                  <a:lnTo>
                    <a:pt x="1680" y="2025"/>
                  </a:lnTo>
                  <a:lnTo>
                    <a:pt x="1682" y="2022"/>
                  </a:lnTo>
                  <a:lnTo>
                    <a:pt x="1683" y="2019"/>
                  </a:lnTo>
                  <a:lnTo>
                    <a:pt x="1685" y="2016"/>
                  </a:lnTo>
                  <a:lnTo>
                    <a:pt x="1685" y="2012"/>
                  </a:lnTo>
                  <a:lnTo>
                    <a:pt x="1686" y="2010"/>
                  </a:lnTo>
                  <a:lnTo>
                    <a:pt x="1686" y="2006"/>
                  </a:lnTo>
                  <a:lnTo>
                    <a:pt x="1686" y="2004"/>
                  </a:lnTo>
                  <a:lnTo>
                    <a:pt x="1685" y="2001"/>
                  </a:lnTo>
                  <a:lnTo>
                    <a:pt x="1682" y="1999"/>
                  </a:lnTo>
                  <a:lnTo>
                    <a:pt x="1680" y="1996"/>
                  </a:lnTo>
                  <a:lnTo>
                    <a:pt x="1677" y="1993"/>
                  </a:lnTo>
                  <a:lnTo>
                    <a:pt x="1675" y="1990"/>
                  </a:lnTo>
                  <a:lnTo>
                    <a:pt x="1676" y="1988"/>
                  </a:lnTo>
                  <a:lnTo>
                    <a:pt x="1677" y="1984"/>
                  </a:lnTo>
                  <a:lnTo>
                    <a:pt x="1678" y="1981"/>
                  </a:lnTo>
                  <a:lnTo>
                    <a:pt x="1680" y="1978"/>
                  </a:lnTo>
                  <a:lnTo>
                    <a:pt x="1680" y="1976"/>
                  </a:lnTo>
                  <a:lnTo>
                    <a:pt x="1678" y="1974"/>
                  </a:lnTo>
                  <a:lnTo>
                    <a:pt x="1677" y="1973"/>
                  </a:lnTo>
                  <a:lnTo>
                    <a:pt x="1677" y="1971"/>
                  </a:lnTo>
                  <a:lnTo>
                    <a:pt x="1677" y="1970"/>
                  </a:lnTo>
                  <a:lnTo>
                    <a:pt x="1678" y="1968"/>
                  </a:lnTo>
                  <a:lnTo>
                    <a:pt x="1678" y="1965"/>
                  </a:lnTo>
                  <a:lnTo>
                    <a:pt x="1680" y="1964"/>
                  </a:lnTo>
                  <a:lnTo>
                    <a:pt x="1680" y="1961"/>
                  </a:lnTo>
                  <a:lnTo>
                    <a:pt x="1681" y="1960"/>
                  </a:lnTo>
                  <a:lnTo>
                    <a:pt x="1682" y="1959"/>
                  </a:lnTo>
                  <a:lnTo>
                    <a:pt x="1682" y="1958"/>
                  </a:lnTo>
                  <a:lnTo>
                    <a:pt x="1683" y="1956"/>
                  </a:lnTo>
                  <a:lnTo>
                    <a:pt x="1683" y="1954"/>
                  </a:lnTo>
                  <a:lnTo>
                    <a:pt x="1683" y="1951"/>
                  </a:lnTo>
                  <a:lnTo>
                    <a:pt x="1685" y="1950"/>
                  </a:lnTo>
                  <a:lnTo>
                    <a:pt x="1685" y="1949"/>
                  </a:lnTo>
                  <a:lnTo>
                    <a:pt x="1686" y="1949"/>
                  </a:lnTo>
                  <a:lnTo>
                    <a:pt x="1686" y="1942"/>
                  </a:lnTo>
                  <a:lnTo>
                    <a:pt x="1686" y="1939"/>
                  </a:lnTo>
                  <a:lnTo>
                    <a:pt x="1687" y="1938"/>
                  </a:lnTo>
                  <a:lnTo>
                    <a:pt x="1688" y="1937"/>
                  </a:lnTo>
                  <a:lnTo>
                    <a:pt x="1688" y="1935"/>
                  </a:lnTo>
                  <a:lnTo>
                    <a:pt x="1687" y="1933"/>
                  </a:lnTo>
                  <a:lnTo>
                    <a:pt x="1686" y="1930"/>
                  </a:lnTo>
                  <a:lnTo>
                    <a:pt x="1686" y="1928"/>
                  </a:lnTo>
                  <a:lnTo>
                    <a:pt x="1685" y="1927"/>
                  </a:lnTo>
                  <a:lnTo>
                    <a:pt x="1685" y="1924"/>
                  </a:lnTo>
                  <a:lnTo>
                    <a:pt x="1686" y="1923"/>
                  </a:lnTo>
                  <a:lnTo>
                    <a:pt x="1686" y="1920"/>
                  </a:lnTo>
                  <a:lnTo>
                    <a:pt x="1686" y="1919"/>
                  </a:lnTo>
                  <a:lnTo>
                    <a:pt x="1686" y="1918"/>
                  </a:lnTo>
                  <a:lnTo>
                    <a:pt x="1683" y="1917"/>
                  </a:lnTo>
                  <a:lnTo>
                    <a:pt x="1683" y="1914"/>
                  </a:lnTo>
                  <a:lnTo>
                    <a:pt x="1685" y="1913"/>
                  </a:lnTo>
                  <a:lnTo>
                    <a:pt x="1686" y="1912"/>
                  </a:lnTo>
                  <a:lnTo>
                    <a:pt x="1687" y="1910"/>
                  </a:lnTo>
                  <a:lnTo>
                    <a:pt x="1688" y="1909"/>
                  </a:lnTo>
                  <a:lnTo>
                    <a:pt x="1688" y="1908"/>
                  </a:lnTo>
                  <a:lnTo>
                    <a:pt x="1687" y="1905"/>
                  </a:lnTo>
                  <a:lnTo>
                    <a:pt x="1687" y="1904"/>
                  </a:lnTo>
                  <a:lnTo>
                    <a:pt x="1688" y="1902"/>
                  </a:lnTo>
                  <a:lnTo>
                    <a:pt x="1691" y="1900"/>
                  </a:lnTo>
                  <a:lnTo>
                    <a:pt x="1692" y="1899"/>
                  </a:lnTo>
                  <a:lnTo>
                    <a:pt x="1692" y="1899"/>
                  </a:lnTo>
                  <a:lnTo>
                    <a:pt x="1692" y="1898"/>
                  </a:lnTo>
                  <a:lnTo>
                    <a:pt x="1691" y="1897"/>
                  </a:lnTo>
                  <a:lnTo>
                    <a:pt x="1691" y="1894"/>
                  </a:lnTo>
                  <a:lnTo>
                    <a:pt x="1691" y="1893"/>
                  </a:lnTo>
                  <a:lnTo>
                    <a:pt x="1691" y="1892"/>
                  </a:lnTo>
                  <a:lnTo>
                    <a:pt x="1691" y="1892"/>
                  </a:lnTo>
                  <a:lnTo>
                    <a:pt x="1690" y="1891"/>
                  </a:lnTo>
                  <a:lnTo>
                    <a:pt x="1688" y="1891"/>
                  </a:lnTo>
                  <a:lnTo>
                    <a:pt x="1688" y="1889"/>
                  </a:lnTo>
                  <a:lnTo>
                    <a:pt x="1688" y="1881"/>
                  </a:lnTo>
                  <a:lnTo>
                    <a:pt x="1687" y="1878"/>
                  </a:lnTo>
                  <a:lnTo>
                    <a:pt x="1685" y="1877"/>
                  </a:lnTo>
                  <a:lnTo>
                    <a:pt x="1683" y="1874"/>
                  </a:lnTo>
                  <a:lnTo>
                    <a:pt x="1683" y="1873"/>
                  </a:lnTo>
                  <a:lnTo>
                    <a:pt x="1683" y="1871"/>
                  </a:lnTo>
                  <a:lnTo>
                    <a:pt x="1685" y="1869"/>
                  </a:lnTo>
                  <a:lnTo>
                    <a:pt x="1685" y="1868"/>
                  </a:lnTo>
                  <a:lnTo>
                    <a:pt x="1685" y="1867"/>
                  </a:lnTo>
                  <a:lnTo>
                    <a:pt x="1683" y="1867"/>
                  </a:lnTo>
                  <a:lnTo>
                    <a:pt x="1680" y="1866"/>
                  </a:lnTo>
                  <a:lnTo>
                    <a:pt x="1671" y="1862"/>
                  </a:lnTo>
                  <a:lnTo>
                    <a:pt x="1663" y="1858"/>
                  </a:lnTo>
                  <a:lnTo>
                    <a:pt x="1657" y="1854"/>
                  </a:lnTo>
                  <a:lnTo>
                    <a:pt x="1651" y="1853"/>
                  </a:lnTo>
                  <a:lnTo>
                    <a:pt x="1646" y="1852"/>
                  </a:lnTo>
                  <a:lnTo>
                    <a:pt x="1641" y="1850"/>
                  </a:lnTo>
                  <a:lnTo>
                    <a:pt x="1638" y="1850"/>
                  </a:lnTo>
                  <a:lnTo>
                    <a:pt x="1636" y="1848"/>
                  </a:lnTo>
                  <a:lnTo>
                    <a:pt x="1635" y="1848"/>
                  </a:lnTo>
                  <a:lnTo>
                    <a:pt x="1633" y="1847"/>
                  </a:lnTo>
                  <a:lnTo>
                    <a:pt x="1630" y="1847"/>
                  </a:lnTo>
                  <a:lnTo>
                    <a:pt x="1616" y="1846"/>
                  </a:lnTo>
                  <a:lnTo>
                    <a:pt x="1604" y="1842"/>
                  </a:lnTo>
                  <a:lnTo>
                    <a:pt x="1601" y="1840"/>
                  </a:lnTo>
                  <a:lnTo>
                    <a:pt x="1599" y="1838"/>
                  </a:lnTo>
                  <a:lnTo>
                    <a:pt x="1596" y="1836"/>
                  </a:lnTo>
                  <a:lnTo>
                    <a:pt x="1594" y="1833"/>
                  </a:lnTo>
                  <a:lnTo>
                    <a:pt x="1590" y="1833"/>
                  </a:lnTo>
                  <a:lnTo>
                    <a:pt x="1587" y="1832"/>
                  </a:lnTo>
                  <a:lnTo>
                    <a:pt x="1585" y="1831"/>
                  </a:lnTo>
                  <a:lnTo>
                    <a:pt x="1584" y="1828"/>
                  </a:lnTo>
                  <a:lnTo>
                    <a:pt x="1579" y="1826"/>
                  </a:lnTo>
                  <a:lnTo>
                    <a:pt x="1576" y="1822"/>
                  </a:lnTo>
                  <a:lnTo>
                    <a:pt x="1575" y="1818"/>
                  </a:lnTo>
                  <a:lnTo>
                    <a:pt x="1572" y="1815"/>
                  </a:lnTo>
                  <a:lnTo>
                    <a:pt x="1570" y="1811"/>
                  </a:lnTo>
                  <a:lnTo>
                    <a:pt x="1569" y="1810"/>
                  </a:lnTo>
                  <a:lnTo>
                    <a:pt x="1567" y="1808"/>
                  </a:lnTo>
                  <a:lnTo>
                    <a:pt x="1566" y="1807"/>
                  </a:lnTo>
                  <a:lnTo>
                    <a:pt x="1565" y="1805"/>
                  </a:lnTo>
                  <a:lnTo>
                    <a:pt x="1562" y="1805"/>
                  </a:lnTo>
                  <a:lnTo>
                    <a:pt x="1561" y="1805"/>
                  </a:lnTo>
                  <a:lnTo>
                    <a:pt x="1560" y="1803"/>
                  </a:lnTo>
                  <a:lnTo>
                    <a:pt x="1560" y="1802"/>
                  </a:lnTo>
                  <a:lnTo>
                    <a:pt x="1559" y="1801"/>
                  </a:lnTo>
                  <a:lnTo>
                    <a:pt x="1559" y="1799"/>
                  </a:lnTo>
                  <a:lnTo>
                    <a:pt x="1557" y="1796"/>
                  </a:lnTo>
                  <a:lnTo>
                    <a:pt x="1556" y="1795"/>
                  </a:lnTo>
                  <a:lnTo>
                    <a:pt x="1552" y="1794"/>
                  </a:lnTo>
                  <a:lnTo>
                    <a:pt x="1549" y="1792"/>
                  </a:lnTo>
                  <a:lnTo>
                    <a:pt x="1546" y="1791"/>
                  </a:lnTo>
                  <a:lnTo>
                    <a:pt x="1544" y="1790"/>
                  </a:lnTo>
                  <a:lnTo>
                    <a:pt x="1541" y="1786"/>
                  </a:lnTo>
                  <a:lnTo>
                    <a:pt x="1539" y="1782"/>
                  </a:lnTo>
                  <a:lnTo>
                    <a:pt x="1536" y="1779"/>
                  </a:lnTo>
                  <a:lnTo>
                    <a:pt x="1534" y="1775"/>
                  </a:lnTo>
                  <a:lnTo>
                    <a:pt x="1530" y="1772"/>
                  </a:lnTo>
                  <a:lnTo>
                    <a:pt x="1528" y="1770"/>
                  </a:lnTo>
                  <a:lnTo>
                    <a:pt x="1525" y="1766"/>
                  </a:lnTo>
                  <a:lnTo>
                    <a:pt x="1523" y="1762"/>
                  </a:lnTo>
                  <a:lnTo>
                    <a:pt x="1520" y="1759"/>
                  </a:lnTo>
                  <a:lnTo>
                    <a:pt x="1518" y="1755"/>
                  </a:lnTo>
                  <a:lnTo>
                    <a:pt x="1510" y="1748"/>
                  </a:lnTo>
                  <a:lnTo>
                    <a:pt x="1504" y="1740"/>
                  </a:lnTo>
                  <a:lnTo>
                    <a:pt x="1494" y="1735"/>
                  </a:lnTo>
                  <a:lnTo>
                    <a:pt x="1490" y="1734"/>
                  </a:lnTo>
                  <a:lnTo>
                    <a:pt x="1486" y="1733"/>
                  </a:lnTo>
                  <a:lnTo>
                    <a:pt x="1483" y="1731"/>
                  </a:lnTo>
                  <a:lnTo>
                    <a:pt x="1480" y="1730"/>
                  </a:lnTo>
                  <a:lnTo>
                    <a:pt x="1478" y="1729"/>
                  </a:lnTo>
                  <a:lnTo>
                    <a:pt x="1478" y="1729"/>
                  </a:lnTo>
                  <a:lnTo>
                    <a:pt x="1478" y="1728"/>
                  </a:lnTo>
                  <a:lnTo>
                    <a:pt x="1479" y="1728"/>
                  </a:lnTo>
                  <a:lnTo>
                    <a:pt x="1479" y="1726"/>
                  </a:lnTo>
                  <a:lnTo>
                    <a:pt x="1480" y="1726"/>
                  </a:lnTo>
                  <a:lnTo>
                    <a:pt x="1480" y="1726"/>
                  </a:lnTo>
                  <a:lnTo>
                    <a:pt x="1481" y="1724"/>
                  </a:lnTo>
                  <a:lnTo>
                    <a:pt x="1480" y="1720"/>
                  </a:lnTo>
                  <a:lnTo>
                    <a:pt x="1479" y="1718"/>
                  </a:lnTo>
                  <a:lnTo>
                    <a:pt x="1476" y="1715"/>
                  </a:lnTo>
                  <a:lnTo>
                    <a:pt x="1473" y="1714"/>
                  </a:lnTo>
                  <a:lnTo>
                    <a:pt x="1472" y="1711"/>
                  </a:lnTo>
                  <a:lnTo>
                    <a:pt x="1472" y="1709"/>
                  </a:lnTo>
                  <a:lnTo>
                    <a:pt x="1474" y="1708"/>
                  </a:lnTo>
                  <a:lnTo>
                    <a:pt x="1475" y="1705"/>
                  </a:lnTo>
                  <a:lnTo>
                    <a:pt x="1479" y="1703"/>
                  </a:lnTo>
                  <a:lnTo>
                    <a:pt x="1481" y="1700"/>
                  </a:lnTo>
                  <a:lnTo>
                    <a:pt x="1485" y="1699"/>
                  </a:lnTo>
                  <a:lnTo>
                    <a:pt x="1489" y="1698"/>
                  </a:lnTo>
                  <a:lnTo>
                    <a:pt x="1491" y="1697"/>
                  </a:lnTo>
                  <a:lnTo>
                    <a:pt x="1495" y="1695"/>
                  </a:lnTo>
                  <a:lnTo>
                    <a:pt x="1498" y="1693"/>
                  </a:lnTo>
                  <a:lnTo>
                    <a:pt x="1500" y="1692"/>
                  </a:lnTo>
                  <a:lnTo>
                    <a:pt x="1501" y="1689"/>
                  </a:lnTo>
                  <a:lnTo>
                    <a:pt x="1501" y="1687"/>
                  </a:lnTo>
                  <a:lnTo>
                    <a:pt x="1501" y="1684"/>
                  </a:lnTo>
                  <a:lnTo>
                    <a:pt x="1499" y="1683"/>
                  </a:lnTo>
                  <a:lnTo>
                    <a:pt x="1499" y="1684"/>
                  </a:lnTo>
                  <a:lnTo>
                    <a:pt x="1498" y="1685"/>
                  </a:lnTo>
                  <a:lnTo>
                    <a:pt x="1496" y="1685"/>
                  </a:lnTo>
                  <a:lnTo>
                    <a:pt x="1494" y="1685"/>
                  </a:lnTo>
                  <a:lnTo>
                    <a:pt x="1491" y="1685"/>
                  </a:lnTo>
                  <a:lnTo>
                    <a:pt x="1490" y="1684"/>
                  </a:lnTo>
                  <a:lnTo>
                    <a:pt x="1488" y="1683"/>
                  </a:lnTo>
                  <a:lnTo>
                    <a:pt x="1486" y="1682"/>
                  </a:lnTo>
                  <a:lnTo>
                    <a:pt x="1483" y="1679"/>
                  </a:lnTo>
                  <a:lnTo>
                    <a:pt x="1481" y="1679"/>
                  </a:lnTo>
                  <a:lnTo>
                    <a:pt x="1480" y="1679"/>
                  </a:lnTo>
                  <a:lnTo>
                    <a:pt x="1480" y="1679"/>
                  </a:lnTo>
                  <a:lnTo>
                    <a:pt x="1481" y="1678"/>
                  </a:lnTo>
                  <a:lnTo>
                    <a:pt x="1481" y="1678"/>
                  </a:lnTo>
                  <a:lnTo>
                    <a:pt x="1483" y="1678"/>
                  </a:lnTo>
                  <a:lnTo>
                    <a:pt x="1483" y="1677"/>
                  </a:lnTo>
                  <a:lnTo>
                    <a:pt x="1484" y="1675"/>
                  </a:lnTo>
                  <a:lnTo>
                    <a:pt x="1484" y="1674"/>
                  </a:lnTo>
                  <a:lnTo>
                    <a:pt x="1483" y="1673"/>
                  </a:lnTo>
                  <a:lnTo>
                    <a:pt x="1480" y="1672"/>
                  </a:lnTo>
                  <a:lnTo>
                    <a:pt x="1480" y="1664"/>
                  </a:lnTo>
                  <a:lnTo>
                    <a:pt x="1480" y="1663"/>
                  </a:lnTo>
                  <a:lnTo>
                    <a:pt x="1480" y="1663"/>
                  </a:lnTo>
                  <a:lnTo>
                    <a:pt x="1481" y="1663"/>
                  </a:lnTo>
                  <a:lnTo>
                    <a:pt x="1483" y="1663"/>
                  </a:lnTo>
                  <a:lnTo>
                    <a:pt x="1484" y="1663"/>
                  </a:lnTo>
                  <a:lnTo>
                    <a:pt x="1486" y="1662"/>
                  </a:lnTo>
                  <a:lnTo>
                    <a:pt x="1486" y="1660"/>
                  </a:lnTo>
                  <a:lnTo>
                    <a:pt x="1488" y="1659"/>
                  </a:lnTo>
                  <a:lnTo>
                    <a:pt x="1488" y="1658"/>
                  </a:lnTo>
                  <a:lnTo>
                    <a:pt x="1489" y="1657"/>
                  </a:lnTo>
                  <a:lnTo>
                    <a:pt x="1489" y="1655"/>
                  </a:lnTo>
                  <a:lnTo>
                    <a:pt x="1490" y="1654"/>
                  </a:lnTo>
                  <a:lnTo>
                    <a:pt x="1493" y="1653"/>
                  </a:lnTo>
                  <a:lnTo>
                    <a:pt x="1495" y="1652"/>
                  </a:lnTo>
                  <a:lnTo>
                    <a:pt x="1496" y="1651"/>
                  </a:lnTo>
                  <a:lnTo>
                    <a:pt x="1498" y="1649"/>
                  </a:lnTo>
                  <a:lnTo>
                    <a:pt x="1498" y="1647"/>
                  </a:lnTo>
                  <a:lnTo>
                    <a:pt x="1496" y="1644"/>
                  </a:lnTo>
                  <a:lnTo>
                    <a:pt x="1496" y="1642"/>
                  </a:lnTo>
                  <a:lnTo>
                    <a:pt x="1495" y="1639"/>
                  </a:lnTo>
                  <a:lnTo>
                    <a:pt x="1495" y="1638"/>
                  </a:lnTo>
                  <a:lnTo>
                    <a:pt x="1496" y="1636"/>
                  </a:lnTo>
                  <a:lnTo>
                    <a:pt x="1504" y="1634"/>
                  </a:lnTo>
                  <a:lnTo>
                    <a:pt x="1511" y="1633"/>
                  </a:lnTo>
                  <a:lnTo>
                    <a:pt x="1518" y="1631"/>
                  </a:lnTo>
                  <a:lnTo>
                    <a:pt x="1519" y="1629"/>
                  </a:lnTo>
                  <a:lnTo>
                    <a:pt x="1519" y="1628"/>
                  </a:lnTo>
                  <a:lnTo>
                    <a:pt x="1519" y="1626"/>
                  </a:lnTo>
                  <a:lnTo>
                    <a:pt x="1519" y="1624"/>
                  </a:lnTo>
                  <a:lnTo>
                    <a:pt x="1519" y="1623"/>
                  </a:lnTo>
                  <a:lnTo>
                    <a:pt x="1520" y="1622"/>
                  </a:lnTo>
                  <a:lnTo>
                    <a:pt x="1523" y="1619"/>
                  </a:lnTo>
                  <a:lnTo>
                    <a:pt x="1525" y="1617"/>
                  </a:lnTo>
                  <a:lnTo>
                    <a:pt x="1525" y="1614"/>
                  </a:lnTo>
                  <a:lnTo>
                    <a:pt x="1528" y="1613"/>
                  </a:lnTo>
                  <a:lnTo>
                    <a:pt x="1530" y="1612"/>
                  </a:lnTo>
                  <a:lnTo>
                    <a:pt x="1533" y="1611"/>
                  </a:lnTo>
                  <a:lnTo>
                    <a:pt x="1536" y="1611"/>
                  </a:lnTo>
                  <a:lnTo>
                    <a:pt x="1539" y="1611"/>
                  </a:lnTo>
                  <a:lnTo>
                    <a:pt x="1543" y="1609"/>
                  </a:lnTo>
                  <a:lnTo>
                    <a:pt x="1544" y="1609"/>
                  </a:lnTo>
                  <a:lnTo>
                    <a:pt x="1546" y="1607"/>
                  </a:lnTo>
                  <a:lnTo>
                    <a:pt x="1548" y="1605"/>
                  </a:lnTo>
                  <a:lnTo>
                    <a:pt x="1548" y="1603"/>
                  </a:lnTo>
                  <a:lnTo>
                    <a:pt x="1549" y="1602"/>
                  </a:lnTo>
                  <a:lnTo>
                    <a:pt x="1551" y="1601"/>
                  </a:lnTo>
                  <a:lnTo>
                    <a:pt x="1554" y="1598"/>
                  </a:lnTo>
                  <a:lnTo>
                    <a:pt x="1556" y="1596"/>
                  </a:lnTo>
                  <a:lnTo>
                    <a:pt x="1557" y="1593"/>
                  </a:lnTo>
                  <a:lnTo>
                    <a:pt x="1557" y="1590"/>
                  </a:lnTo>
                  <a:lnTo>
                    <a:pt x="1556" y="1586"/>
                  </a:lnTo>
                  <a:lnTo>
                    <a:pt x="1555" y="1583"/>
                  </a:lnTo>
                  <a:lnTo>
                    <a:pt x="1554" y="1582"/>
                  </a:lnTo>
                  <a:lnTo>
                    <a:pt x="1554" y="1580"/>
                  </a:lnTo>
                  <a:lnTo>
                    <a:pt x="1554" y="1578"/>
                  </a:lnTo>
                  <a:lnTo>
                    <a:pt x="1555" y="1575"/>
                  </a:lnTo>
                  <a:lnTo>
                    <a:pt x="1556" y="1571"/>
                  </a:lnTo>
                  <a:lnTo>
                    <a:pt x="1557" y="1568"/>
                  </a:lnTo>
                  <a:lnTo>
                    <a:pt x="1560" y="1565"/>
                  </a:lnTo>
                  <a:lnTo>
                    <a:pt x="1559" y="1563"/>
                  </a:lnTo>
                  <a:lnTo>
                    <a:pt x="1559" y="1562"/>
                  </a:lnTo>
                  <a:lnTo>
                    <a:pt x="1557" y="1561"/>
                  </a:lnTo>
                  <a:lnTo>
                    <a:pt x="1556" y="1558"/>
                  </a:lnTo>
                  <a:lnTo>
                    <a:pt x="1556" y="1557"/>
                  </a:lnTo>
                  <a:lnTo>
                    <a:pt x="1556" y="1555"/>
                  </a:lnTo>
                  <a:lnTo>
                    <a:pt x="1557" y="1554"/>
                  </a:lnTo>
                  <a:lnTo>
                    <a:pt x="1559" y="1552"/>
                  </a:lnTo>
                  <a:lnTo>
                    <a:pt x="1559" y="1551"/>
                  </a:lnTo>
                  <a:lnTo>
                    <a:pt x="1557" y="1550"/>
                  </a:lnTo>
                  <a:lnTo>
                    <a:pt x="1556" y="1549"/>
                  </a:lnTo>
                  <a:lnTo>
                    <a:pt x="1554" y="1546"/>
                  </a:lnTo>
                  <a:lnTo>
                    <a:pt x="1552" y="1545"/>
                  </a:lnTo>
                  <a:lnTo>
                    <a:pt x="1550" y="1544"/>
                  </a:lnTo>
                  <a:lnTo>
                    <a:pt x="1549" y="1540"/>
                  </a:lnTo>
                  <a:lnTo>
                    <a:pt x="1548" y="1537"/>
                  </a:lnTo>
                  <a:lnTo>
                    <a:pt x="1545" y="1535"/>
                  </a:lnTo>
                  <a:lnTo>
                    <a:pt x="1543" y="1532"/>
                  </a:lnTo>
                  <a:lnTo>
                    <a:pt x="1540" y="1531"/>
                  </a:lnTo>
                  <a:lnTo>
                    <a:pt x="1536" y="1531"/>
                  </a:lnTo>
                  <a:lnTo>
                    <a:pt x="1530" y="1531"/>
                  </a:lnTo>
                  <a:lnTo>
                    <a:pt x="1525" y="1532"/>
                  </a:lnTo>
                  <a:lnTo>
                    <a:pt x="1521" y="1534"/>
                  </a:lnTo>
                  <a:lnTo>
                    <a:pt x="1518" y="1534"/>
                  </a:lnTo>
                  <a:lnTo>
                    <a:pt x="1516" y="1534"/>
                  </a:lnTo>
                  <a:lnTo>
                    <a:pt x="1515" y="1532"/>
                  </a:lnTo>
                  <a:lnTo>
                    <a:pt x="1513" y="1531"/>
                  </a:lnTo>
                  <a:lnTo>
                    <a:pt x="1511" y="1530"/>
                  </a:lnTo>
                  <a:lnTo>
                    <a:pt x="1509" y="1530"/>
                  </a:lnTo>
                  <a:lnTo>
                    <a:pt x="1506" y="1531"/>
                  </a:lnTo>
                  <a:lnTo>
                    <a:pt x="1494" y="1532"/>
                  </a:lnTo>
                  <a:lnTo>
                    <a:pt x="1480" y="1536"/>
                  </a:lnTo>
                  <a:lnTo>
                    <a:pt x="1468" y="1539"/>
                  </a:lnTo>
                  <a:lnTo>
                    <a:pt x="1459" y="1539"/>
                  </a:lnTo>
                  <a:lnTo>
                    <a:pt x="1452" y="1536"/>
                  </a:lnTo>
                  <a:lnTo>
                    <a:pt x="1444" y="1534"/>
                  </a:lnTo>
                  <a:lnTo>
                    <a:pt x="1430" y="1534"/>
                  </a:lnTo>
                  <a:lnTo>
                    <a:pt x="1418" y="1536"/>
                  </a:lnTo>
                  <a:lnTo>
                    <a:pt x="1409" y="1536"/>
                  </a:lnTo>
                  <a:lnTo>
                    <a:pt x="1399" y="1536"/>
                  </a:lnTo>
                  <a:lnTo>
                    <a:pt x="1388" y="1535"/>
                  </a:lnTo>
                  <a:lnTo>
                    <a:pt x="1381" y="1532"/>
                  </a:lnTo>
                  <a:lnTo>
                    <a:pt x="1376" y="1529"/>
                  </a:lnTo>
                  <a:lnTo>
                    <a:pt x="1376" y="1524"/>
                  </a:lnTo>
                  <a:lnTo>
                    <a:pt x="1377" y="1521"/>
                  </a:lnTo>
                  <a:lnTo>
                    <a:pt x="1378" y="1519"/>
                  </a:lnTo>
                  <a:lnTo>
                    <a:pt x="1381" y="1515"/>
                  </a:lnTo>
                  <a:lnTo>
                    <a:pt x="1383" y="1512"/>
                  </a:lnTo>
                  <a:lnTo>
                    <a:pt x="1384" y="1511"/>
                  </a:lnTo>
                  <a:lnTo>
                    <a:pt x="1384" y="1509"/>
                  </a:lnTo>
                  <a:lnTo>
                    <a:pt x="1384" y="1506"/>
                  </a:lnTo>
                  <a:lnTo>
                    <a:pt x="1384" y="1504"/>
                  </a:lnTo>
                  <a:lnTo>
                    <a:pt x="1384" y="1501"/>
                  </a:lnTo>
                  <a:lnTo>
                    <a:pt x="1383" y="1500"/>
                  </a:lnTo>
                  <a:lnTo>
                    <a:pt x="1383" y="1496"/>
                  </a:lnTo>
                  <a:lnTo>
                    <a:pt x="1383" y="1493"/>
                  </a:lnTo>
                  <a:lnTo>
                    <a:pt x="1383" y="1489"/>
                  </a:lnTo>
                  <a:lnTo>
                    <a:pt x="1383" y="1485"/>
                  </a:lnTo>
                  <a:lnTo>
                    <a:pt x="1383" y="1481"/>
                  </a:lnTo>
                  <a:lnTo>
                    <a:pt x="1383" y="1479"/>
                  </a:lnTo>
                  <a:lnTo>
                    <a:pt x="1381" y="1478"/>
                  </a:lnTo>
                  <a:lnTo>
                    <a:pt x="1377" y="1475"/>
                  </a:lnTo>
                  <a:lnTo>
                    <a:pt x="1373" y="1474"/>
                  </a:lnTo>
                  <a:lnTo>
                    <a:pt x="1359" y="1463"/>
                  </a:lnTo>
                  <a:lnTo>
                    <a:pt x="1347" y="1453"/>
                  </a:lnTo>
                  <a:lnTo>
                    <a:pt x="1341" y="1452"/>
                  </a:lnTo>
                  <a:lnTo>
                    <a:pt x="1332" y="1454"/>
                  </a:lnTo>
                  <a:lnTo>
                    <a:pt x="1323" y="1457"/>
                  </a:lnTo>
                  <a:lnTo>
                    <a:pt x="1316" y="1455"/>
                  </a:lnTo>
                  <a:lnTo>
                    <a:pt x="1305" y="1450"/>
                  </a:lnTo>
                  <a:lnTo>
                    <a:pt x="1293" y="1447"/>
                  </a:lnTo>
                  <a:lnTo>
                    <a:pt x="1281" y="1445"/>
                  </a:lnTo>
                  <a:lnTo>
                    <a:pt x="1275" y="1443"/>
                  </a:lnTo>
                  <a:lnTo>
                    <a:pt x="1266" y="1442"/>
                  </a:lnTo>
                  <a:lnTo>
                    <a:pt x="1260" y="1439"/>
                  </a:lnTo>
                  <a:lnTo>
                    <a:pt x="1257" y="1434"/>
                  </a:lnTo>
                  <a:lnTo>
                    <a:pt x="1258" y="1432"/>
                  </a:lnTo>
                  <a:lnTo>
                    <a:pt x="1258" y="1429"/>
                  </a:lnTo>
                  <a:lnTo>
                    <a:pt x="1260" y="1427"/>
                  </a:lnTo>
                  <a:lnTo>
                    <a:pt x="1260" y="1424"/>
                  </a:lnTo>
                  <a:lnTo>
                    <a:pt x="1258" y="1422"/>
                  </a:lnTo>
                  <a:lnTo>
                    <a:pt x="1255" y="1419"/>
                  </a:lnTo>
                  <a:lnTo>
                    <a:pt x="1250" y="1414"/>
                  </a:lnTo>
                  <a:lnTo>
                    <a:pt x="1245" y="1411"/>
                  </a:lnTo>
                  <a:lnTo>
                    <a:pt x="1240" y="1408"/>
                  </a:lnTo>
                  <a:lnTo>
                    <a:pt x="1227" y="1407"/>
                  </a:lnTo>
                  <a:lnTo>
                    <a:pt x="1215" y="1408"/>
                  </a:lnTo>
                  <a:lnTo>
                    <a:pt x="1202" y="1408"/>
                  </a:lnTo>
                  <a:lnTo>
                    <a:pt x="1200" y="1408"/>
                  </a:lnTo>
                  <a:lnTo>
                    <a:pt x="1199" y="1409"/>
                  </a:lnTo>
                  <a:lnTo>
                    <a:pt x="1197" y="1411"/>
                  </a:lnTo>
                  <a:lnTo>
                    <a:pt x="1197" y="1412"/>
                  </a:lnTo>
                  <a:lnTo>
                    <a:pt x="1197" y="1414"/>
                  </a:lnTo>
                  <a:lnTo>
                    <a:pt x="1197" y="1415"/>
                  </a:lnTo>
                  <a:lnTo>
                    <a:pt x="1199" y="1417"/>
                  </a:lnTo>
                  <a:lnTo>
                    <a:pt x="1199" y="1419"/>
                  </a:lnTo>
                  <a:lnTo>
                    <a:pt x="1199" y="1419"/>
                  </a:lnTo>
                  <a:lnTo>
                    <a:pt x="1199" y="1420"/>
                  </a:lnTo>
                  <a:lnTo>
                    <a:pt x="1197" y="1420"/>
                  </a:lnTo>
                  <a:lnTo>
                    <a:pt x="1195" y="1420"/>
                  </a:lnTo>
                  <a:lnTo>
                    <a:pt x="1192" y="1419"/>
                  </a:lnTo>
                  <a:lnTo>
                    <a:pt x="1181" y="1412"/>
                  </a:lnTo>
                  <a:lnTo>
                    <a:pt x="1169" y="1404"/>
                  </a:lnTo>
                  <a:lnTo>
                    <a:pt x="1158" y="1398"/>
                  </a:lnTo>
                  <a:lnTo>
                    <a:pt x="1140" y="1389"/>
                  </a:lnTo>
                  <a:lnTo>
                    <a:pt x="1123" y="1384"/>
                  </a:lnTo>
                  <a:lnTo>
                    <a:pt x="1105" y="1379"/>
                  </a:lnTo>
                  <a:lnTo>
                    <a:pt x="1082" y="1372"/>
                  </a:lnTo>
                  <a:lnTo>
                    <a:pt x="1060" y="1361"/>
                  </a:lnTo>
                  <a:lnTo>
                    <a:pt x="1048" y="1353"/>
                  </a:lnTo>
                  <a:lnTo>
                    <a:pt x="1037" y="1346"/>
                  </a:lnTo>
                  <a:lnTo>
                    <a:pt x="1026" y="1340"/>
                  </a:lnTo>
                  <a:lnTo>
                    <a:pt x="1013" y="1335"/>
                  </a:lnTo>
                  <a:lnTo>
                    <a:pt x="996" y="1323"/>
                  </a:lnTo>
                  <a:lnTo>
                    <a:pt x="977" y="1311"/>
                  </a:lnTo>
                  <a:lnTo>
                    <a:pt x="974" y="1309"/>
                  </a:lnTo>
                  <a:lnTo>
                    <a:pt x="971" y="1306"/>
                  </a:lnTo>
                  <a:lnTo>
                    <a:pt x="968" y="1304"/>
                  </a:lnTo>
                  <a:lnTo>
                    <a:pt x="966" y="1302"/>
                  </a:lnTo>
                  <a:lnTo>
                    <a:pt x="965" y="1300"/>
                  </a:lnTo>
                  <a:lnTo>
                    <a:pt x="963" y="1299"/>
                  </a:lnTo>
                  <a:lnTo>
                    <a:pt x="965" y="1295"/>
                  </a:lnTo>
                  <a:lnTo>
                    <a:pt x="965" y="1292"/>
                  </a:lnTo>
                  <a:lnTo>
                    <a:pt x="966" y="1290"/>
                  </a:lnTo>
                  <a:lnTo>
                    <a:pt x="967" y="1287"/>
                  </a:lnTo>
                  <a:lnTo>
                    <a:pt x="968" y="1285"/>
                  </a:lnTo>
                  <a:lnTo>
                    <a:pt x="969" y="1282"/>
                  </a:lnTo>
                  <a:lnTo>
                    <a:pt x="965" y="1270"/>
                  </a:lnTo>
                  <a:lnTo>
                    <a:pt x="956" y="1259"/>
                  </a:lnTo>
                  <a:lnTo>
                    <a:pt x="946" y="1249"/>
                  </a:lnTo>
                  <a:lnTo>
                    <a:pt x="940" y="1241"/>
                  </a:lnTo>
                  <a:lnTo>
                    <a:pt x="935" y="1236"/>
                  </a:lnTo>
                  <a:lnTo>
                    <a:pt x="930" y="1230"/>
                  </a:lnTo>
                  <a:lnTo>
                    <a:pt x="920" y="1223"/>
                  </a:lnTo>
                  <a:lnTo>
                    <a:pt x="908" y="1215"/>
                  </a:lnTo>
                  <a:lnTo>
                    <a:pt x="897" y="1202"/>
                  </a:lnTo>
                  <a:lnTo>
                    <a:pt x="885" y="1192"/>
                  </a:lnTo>
                  <a:lnTo>
                    <a:pt x="877" y="1185"/>
                  </a:lnTo>
                  <a:lnTo>
                    <a:pt x="871" y="1178"/>
                  </a:lnTo>
                  <a:lnTo>
                    <a:pt x="867" y="1169"/>
                  </a:lnTo>
                  <a:lnTo>
                    <a:pt x="864" y="1163"/>
                  </a:lnTo>
                  <a:lnTo>
                    <a:pt x="854" y="1151"/>
                  </a:lnTo>
                  <a:lnTo>
                    <a:pt x="841" y="1141"/>
                  </a:lnTo>
                  <a:lnTo>
                    <a:pt x="830" y="1132"/>
                  </a:lnTo>
                  <a:lnTo>
                    <a:pt x="820" y="1121"/>
                  </a:lnTo>
                  <a:lnTo>
                    <a:pt x="809" y="1113"/>
                  </a:lnTo>
                  <a:lnTo>
                    <a:pt x="804" y="1108"/>
                  </a:lnTo>
                  <a:lnTo>
                    <a:pt x="801" y="1102"/>
                  </a:lnTo>
                  <a:lnTo>
                    <a:pt x="799" y="1095"/>
                  </a:lnTo>
                  <a:lnTo>
                    <a:pt x="789" y="1076"/>
                  </a:lnTo>
                  <a:lnTo>
                    <a:pt x="775" y="1059"/>
                  </a:lnTo>
                  <a:lnTo>
                    <a:pt x="773" y="1056"/>
                  </a:lnTo>
                  <a:lnTo>
                    <a:pt x="771" y="1054"/>
                  </a:lnTo>
                  <a:lnTo>
                    <a:pt x="769" y="1051"/>
                  </a:lnTo>
                  <a:lnTo>
                    <a:pt x="766" y="1049"/>
                  </a:lnTo>
                  <a:lnTo>
                    <a:pt x="764" y="1046"/>
                  </a:lnTo>
                  <a:lnTo>
                    <a:pt x="761" y="1045"/>
                  </a:lnTo>
                  <a:lnTo>
                    <a:pt x="759" y="1045"/>
                  </a:lnTo>
                  <a:lnTo>
                    <a:pt x="758" y="1045"/>
                  </a:lnTo>
                  <a:lnTo>
                    <a:pt x="756" y="1047"/>
                  </a:lnTo>
                  <a:lnTo>
                    <a:pt x="756" y="1050"/>
                  </a:lnTo>
                  <a:lnTo>
                    <a:pt x="760" y="1065"/>
                  </a:lnTo>
                  <a:lnTo>
                    <a:pt x="759" y="1076"/>
                  </a:lnTo>
                  <a:lnTo>
                    <a:pt x="759" y="1080"/>
                  </a:lnTo>
                  <a:lnTo>
                    <a:pt x="759" y="1082"/>
                  </a:lnTo>
                  <a:lnTo>
                    <a:pt x="760" y="1086"/>
                  </a:lnTo>
                  <a:lnTo>
                    <a:pt x="763" y="1090"/>
                  </a:lnTo>
                  <a:lnTo>
                    <a:pt x="766" y="1092"/>
                  </a:lnTo>
                  <a:lnTo>
                    <a:pt x="776" y="1098"/>
                  </a:lnTo>
                  <a:lnTo>
                    <a:pt x="785" y="1105"/>
                  </a:lnTo>
                  <a:lnTo>
                    <a:pt x="791" y="1112"/>
                  </a:lnTo>
                  <a:lnTo>
                    <a:pt x="793" y="1121"/>
                  </a:lnTo>
                  <a:lnTo>
                    <a:pt x="796" y="1126"/>
                  </a:lnTo>
                  <a:lnTo>
                    <a:pt x="801" y="1132"/>
                  </a:lnTo>
                  <a:lnTo>
                    <a:pt x="806" y="1137"/>
                  </a:lnTo>
                  <a:lnTo>
                    <a:pt x="814" y="1146"/>
                  </a:lnTo>
                  <a:lnTo>
                    <a:pt x="822" y="1158"/>
                  </a:lnTo>
                  <a:lnTo>
                    <a:pt x="827" y="1164"/>
                  </a:lnTo>
                  <a:lnTo>
                    <a:pt x="832" y="1170"/>
                  </a:lnTo>
                  <a:lnTo>
                    <a:pt x="837" y="1175"/>
                  </a:lnTo>
                  <a:lnTo>
                    <a:pt x="840" y="1179"/>
                  </a:lnTo>
                  <a:lnTo>
                    <a:pt x="841" y="1182"/>
                  </a:lnTo>
                  <a:lnTo>
                    <a:pt x="842" y="1184"/>
                  </a:lnTo>
                  <a:lnTo>
                    <a:pt x="845" y="1187"/>
                  </a:lnTo>
                  <a:lnTo>
                    <a:pt x="846" y="1189"/>
                  </a:lnTo>
                  <a:lnTo>
                    <a:pt x="849" y="1192"/>
                  </a:lnTo>
                  <a:lnTo>
                    <a:pt x="851" y="1195"/>
                  </a:lnTo>
                  <a:lnTo>
                    <a:pt x="855" y="1200"/>
                  </a:lnTo>
                  <a:lnTo>
                    <a:pt x="856" y="1205"/>
                  </a:lnTo>
                  <a:lnTo>
                    <a:pt x="859" y="1210"/>
                  </a:lnTo>
                  <a:lnTo>
                    <a:pt x="860" y="1212"/>
                  </a:lnTo>
                  <a:lnTo>
                    <a:pt x="862" y="1214"/>
                  </a:lnTo>
                  <a:lnTo>
                    <a:pt x="865" y="1215"/>
                  </a:lnTo>
                  <a:lnTo>
                    <a:pt x="867" y="1216"/>
                  </a:lnTo>
                  <a:lnTo>
                    <a:pt x="870" y="1218"/>
                  </a:lnTo>
                  <a:lnTo>
                    <a:pt x="872" y="1220"/>
                  </a:lnTo>
                  <a:lnTo>
                    <a:pt x="876" y="1224"/>
                  </a:lnTo>
                  <a:lnTo>
                    <a:pt x="880" y="1229"/>
                  </a:lnTo>
                  <a:lnTo>
                    <a:pt x="882" y="1234"/>
                  </a:lnTo>
                  <a:lnTo>
                    <a:pt x="885" y="1239"/>
                  </a:lnTo>
                  <a:lnTo>
                    <a:pt x="885" y="1240"/>
                  </a:lnTo>
                  <a:lnTo>
                    <a:pt x="884" y="1241"/>
                  </a:lnTo>
                  <a:lnTo>
                    <a:pt x="882" y="1241"/>
                  </a:lnTo>
                  <a:lnTo>
                    <a:pt x="880" y="1241"/>
                  </a:lnTo>
                  <a:lnTo>
                    <a:pt x="879" y="1241"/>
                  </a:lnTo>
                  <a:lnTo>
                    <a:pt x="877" y="1241"/>
                  </a:lnTo>
                  <a:lnTo>
                    <a:pt x="874" y="1239"/>
                  </a:lnTo>
                  <a:lnTo>
                    <a:pt x="871" y="1238"/>
                  </a:lnTo>
                  <a:lnTo>
                    <a:pt x="869" y="1234"/>
                  </a:lnTo>
                  <a:lnTo>
                    <a:pt x="867" y="1231"/>
                  </a:lnTo>
                  <a:lnTo>
                    <a:pt x="865" y="1230"/>
                  </a:lnTo>
                  <a:lnTo>
                    <a:pt x="864" y="1228"/>
                  </a:lnTo>
                  <a:lnTo>
                    <a:pt x="861" y="1225"/>
                  </a:lnTo>
                  <a:lnTo>
                    <a:pt x="857" y="1223"/>
                  </a:lnTo>
                  <a:lnTo>
                    <a:pt x="854" y="1220"/>
                  </a:lnTo>
                  <a:lnTo>
                    <a:pt x="850" y="1218"/>
                  </a:lnTo>
                  <a:lnTo>
                    <a:pt x="849" y="1215"/>
                  </a:lnTo>
                  <a:lnTo>
                    <a:pt x="846" y="1213"/>
                  </a:lnTo>
                  <a:lnTo>
                    <a:pt x="842" y="1209"/>
                  </a:lnTo>
                  <a:lnTo>
                    <a:pt x="840" y="1207"/>
                  </a:lnTo>
                  <a:lnTo>
                    <a:pt x="837" y="1204"/>
                  </a:lnTo>
                  <a:lnTo>
                    <a:pt x="834" y="1203"/>
                  </a:lnTo>
                  <a:lnTo>
                    <a:pt x="830" y="1202"/>
                  </a:lnTo>
                  <a:lnTo>
                    <a:pt x="826" y="1202"/>
                  </a:lnTo>
                  <a:lnTo>
                    <a:pt x="824" y="1200"/>
                  </a:lnTo>
                  <a:lnTo>
                    <a:pt x="821" y="1198"/>
                  </a:lnTo>
                  <a:lnTo>
                    <a:pt x="820" y="1194"/>
                  </a:lnTo>
                  <a:lnTo>
                    <a:pt x="819" y="1184"/>
                  </a:lnTo>
                  <a:lnTo>
                    <a:pt x="818" y="1177"/>
                  </a:lnTo>
                  <a:lnTo>
                    <a:pt x="815" y="1169"/>
                  </a:lnTo>
                  <a:lnTo>
                    <a:pt x="806" y="1163"/>
                  </a:lnTo>
                  <a:lnTo>
                    <a:pt x="799" y="1158"/>
                  </a:lnTo>
                  <a:lnTo>
                    <a:pt x="791" y="1154"/>
                  </a:lnTo>
                  <a:lnTo>
                    <a:pt x="783" y="1151"/>
                  </a:lnTo>
                  <a:lnTo>
                    <a:pt x="778" y="1144"/>
                  </a:lnTo>
                  <a:lnTo>
                    <a:pt x="775" y="1137"/>
                  </a:lnTo>
                  <a:lnTo>
                    <a:pt x="775" y="1128"/>
                  </a:lnTo>
                  <a:lnTo>
                    <a:pt x="776" y="1121"/>
                  </a:lnTo>
                  <a:lnTo>
                    <a:pt x="773" y="1113"/>
                  </a:lnTo>
                  <a:lnTo>
                    <a:pt x="760" y="1103"/>
                  </a:lnTo>
                  <a:lnTo>
                    <a:pt x="751" y="1095"/>
                  </a:lnTo>
                  <a:lnTo>
                    <a:pt x="748" y="1092"/>
                  </a:lnTo>
                  <a:lnTo>
                    <a:pt x="747" y="1090"/>
                  </a:lnTo>
                  <a:lnTo>
                    <a:pt x="744" y="1086"/>
                  </a:lnTo>
                  <a:lnTo>
                    <a:pt x="743" y="1082"/>
                  </a:lnTo>
                  <a:lnTo>
                    <a:pt x="740" y="1080"/>
                  </a:lnTo>
                  <a:lnTo>
                    <a:pt x="733" y="1067"/>
                  </a:lnTo>
                  <a:lnTo>
                    <a:pt x="724" y="1055"/>
                  </a:lnTo>
                  <a:lnTo>
                    <a:pt x="714" y="1042"/>
                  </a:lnTo>
                  <a:lnTo>
                    <a:pt x="698" y="1019"/>
                  </a:lnTo>
                  <a:lnTo>
                    <a:pt x="683" y="995"/>
                  </a:lnTo>
                  <a:lnTo>
                    <a:pt x="673" y="985"/>
                  </a:lnTo>
                  <a:lnTo>
                    <a:pt x="663" y="976"/>
                  </a:lnTo>
                  <a:lnTo>
                    <a:pt x="652" y="969"/>
                  </a:lnTo>
                  <a:lnTo>
                    <a:pt x="636" y="958"/>
                  </a:lnTo>
                  <a:lnTo>
                    <a:pt x="621" y="943"/>
                  </a:lnTo>
                  <a:lnTo>
                    <a:pt x="608" y="924"/>
                  </a:lnTo>
                  <a:lnTo>
                    <a:pt x="598" y="906"/>
                  </a:lnTo>
                  <a:lnTo>
                    <a:pt x="591" y="886"/>
                  </a:lnTo>
                  <a:lnTo>
                    <a:pt x="586" y="874"/>
                  </a:lnTo>
                  <a:lnTo>
                    <a:pt x="581" y="862"/>
                  </a:lnTo>
                  <a:lnTo>
                    <a:pt x="578" y="858"/>
                  </a:lnTo>
                  <a:lnTo>
                    <a:pt x="576" y="855"/>
                  </a:lnTo>
                  <a:lnTo>
                    <a:pt x="573" y="852"/>
                  </a:lnTo>
                  <a:lnTo>
                    <a:pt x="571" y="848"/>
                  </a:lnTo>
                  <a:lnTo>
                    <a:pt x="567" y="845"/>
                  </a:lnTo>
                  <a:lnTo>
                    <a:pt x="563" y="835"/>
                  </a:lnTo>
                  <a:lnTo>
                    <a:pt x="560" y="824"/>
                  </a:lnTo>
                  <a:lnTo>
                    <a:pt x="557" y="820"/>
                  </a:lnTo>
                  <a:lnTo>
                    <a:pt x="556" y="817"/>
                  </a:lnTo>
                  <a:lnTo>
                    <a:pt x="553" y="814"/>
                  </a:lnTo>
                  <a:lnTo>
                    <a:pt x="552" y="810"/>
                  </a:lnTo>
                  <a:lnTo>
                    <a:pt x="552" y="805"/>
                  </a:lnTo>
                  <a:lnTo>
                    <a:pt x="551" y="795"/>
                  </a:lnTo>
                  <a:lnTo>
                    <a:pt x="551" y="786"/>
                  </a:lnTo>
                  <a:lnTo>
                    <a:pt x="552" y="779"/>
                  </a:lnTo>
                  <a:lnTo>
                    <a:pt x="551" y="768"/>
                  </a:lnTo>
                  <a:lnTo>
                    <a:pt x="550" y="755"/>
                  </a:lnTo>
                  <a:lnTo>
                    <a:pt x="541" y="731"/>
                  </a:lnTo>
                  <a:lnTo>
                    <a:pt x="541" y="722"/>
                  </a:lnTo>
                  <a:lnTo>
                    <a:pt x="542" y="714"/>
                  </a:lnTo>
                  <a:lnTo>
                    <a:pt x="543" y="705"/>
                  </a:lnTo>
                  <a:lnTo>
                    <a:pt x="545" y="684"/>
                  </a:lnTo>
                  <a:lnTo>
                    <a:pt x="543" y="662"/>
                  </a:lnTo>
                  <a:lnTo>
                    <a:pt x="541" y="641"/>
                  </a:lnTo>
                  <a:lnTo>
                    <a:pt x="541" y="615"/>
                  </a:lnTo>
                  <a:lnTo>
                    <a:pt x="540" y="610"/>
                  </a:lnTo>
                  <a:lnTo>
                    <a:pt x="537" y="606"/>
                  </a:lnTo>
                  <a:lnTo>
                    <a:pt x="535" y="602"/>
                  </a:lnTo>
                  <a:lnTo>
                    <a:pt x="533" y="598"/>
                  </a:lnTo>
                  <a:lnTo>
                    <a:pt x="532" y="595"/>
                  </a:lnTo>
                  <a:lnTo>
                    <a:pt x="530" y="588"/>
                  </a:lnTo>
                  <a:lnTo>
                    <a:pt x="528" y="581"/>
                  </a:lnTo>
                  <a:lnTo>
                    <a:pt x="527" y="575"/>
                  </a:lnTo>
                  <a:lnTo>
                    <a:pt x="528" y="570"/>
                  </a:lnTo>
                  <a:lnTo>
                    <a:pt x="531" y="567"/>
                  </a:lnTo>
                  <a:lnTo>
                    <a:pt x="538" y="570"/>
                  </a:lnTo>
                  <a:lnTo>
                    <a:pt x="546" y="576"/>
                  </a:lnTo>
                  <a:lnTo>
                    <a:pt x="555" y="580"/>
                  </a:lnTo>
                  <a:lnTo>
                    <a:pt x="561" y="580"/>
                  </a:lnTo>
                  <a:lnTo>
                    <a:pt x="565" y="576"/>
                  </a:lnTo>
                  <a:lnTo>
                    <a:pt x="565" y="569"/>
                  </a:lnTo>
                  <a:lnTo>
                    <a:pt x="562" y="560"/>
                  </a:lnTo>
                  <a:lnTo>
                    <a:pt x="558" y="555"/>
                  </a:lnTo>
                  <a:lnTo>
                    <a:pt x="551" y="554"/>
                  </a:lnTo>
                  <a:lnTo>
                    <a:pt x="545" y="554"/>
                  </a:lnTo>
                  <a:lnTo>
                    <a:pt x="538" y="554"/>
                  </a:lnTo>
                  <a:lnTo>
                    <a:pt x="532" y="556"/>
                  </a:lnTo>
                  <a:lnTo>
                    <a:pt x="526" y="559"/>
                  </a:lnTo>
                  <a:lnTo>
                    <a:pt x="520" y="560"/>
                  </a:lnTo>
                  <a:lnTo>
                    <a:pt x="515" y="559"/>
                  </a:lnTo>
                  <a:lnTo>
                    <a:pt x="510" y="551"/>
                  </a:lnTo>
                  <a:lnTo>
                    <a:pt x="496" y="534"/>
                  </a:lnTo>
                  <a:lnTo>
                    <a:pt x="484" y="520"/>
                  </a:lnTo>
                  <a:lnTo>
                    <a:pt x="476" y="511"/>
                  </a:lnTo>
                  <a:lnTo>
                    <a:pt x="471" y="500"/>
                  </a:lnTo>
                  <a:lnTo>
                    <a:pt x="470" y="488"/>
                  </a:lnTo>
                  <a:lnTo>
                    <a:pt x="472" y="475"/>
                  </a:lnTo>
                  <a:lnTo>
                    <a:pt x="474" y="469"/>
                  </a:lnTo>
                  <a:lnTo>
                    <a:pt x="472" y="462"/>
                  </a:lnTo>
                  <a:lnTo>
                    <a:pt x="470" y="455"/>
                  </a:lnTo>
                  <a:lnTo>
                    <a:pt x="470" y="444"/>
                  </a:lnTo>
                  <a:lnTo>
                    <a:pt x="471" y="443"/>
                  </a:lnTo>
                  <a:lnTo>
                    <a:pt x="471" y="442"/>
                  </a:lnTo>
                  <a:lnTo>
                    <a:pt x="472" y="440"/>
                  </a:lnTo>
                  <a:lnTo>
                    <a:pt x="472" y="439"/>
                  </a:lnTo>
                  <a:lnTo>
                    <a:pt x="475" y="437"/>
                  </a:lnTo>
                  <a:lnTo>
                    <a:pt x="474" y="435"/>
                  </a:lnTo>
                  <a:lnTo>
                    <a:pt x="472" y="433"/>
                  </a:lnTo>
                  <a:lnTo>
                    <a:pt x="471" y="431"/>
                  </a:lnTo>
                  <a:lnTo>
                    <a:pt x="469" y="429"/>
                  </a:lnTo>
                  <a:lnTo>
                    <a:pt x="466" y="428"/>
                  </a:lnTo>
                  <a:lnTo>
                    <a:pt x="465" y="427"/>
                  </a:lnTo>
                  <a:lnTo>
                    <a:pt x="464" y="422"/>
                  </a:lnTo>
                  <a:lnTo>
                    <a:pt x="461" y="417"/>
                  </a:lnTo>
                  <a:lnTo>
                    <a:pt x="459" y="413"/>
                  </a:lnTo>
                  <a:lnTo>
                    <a:pt x="457" y="408"/>
                  </a:lnTo>
                  <a:lnTo>
                    <a:pt x="457" y="403"/>
                  </a:lnTo>
                  <a:lnTo>
                    <a:pt x="457" y="396"/>
                  </a:lnTo>
                  <a:lnTo>
                    <a:pt x="456" y="387"/>
                  </a:lnTo>
                  <a:lnTo>
                    <a:pt x="456" y="380"/>
                  </a:lnTo>
                  <a:lnTo>
                    <a:pt x="455" y="377"/>
                  </a:lnTo>
                  <a:lnTo>
                    <a:pt x="454" y="378"/>
                  </a:lnTo>
                  <a:lnTo>
                    <a:pt x="453" y="381"/>
                  </a:lnTo>
                  <a:lnTo>
                    <a:pt x="453" y="383"/>
                  </a:lnTo>
                  <a:lnTo>
                    <a:pt x="451" y="386"/>
                  </a:lnTo>
                  <a:lnTo>
                    <a:pt x="450" y="387"/>
                  </a:lnTo>
                  <a:lnTo>
                    <a:pt x="449" y="389"/>
                  </a:lnTo>
                  <a:lnTo>
                    <a:pt x="446" y="389"/>
                  </a:lnTo>
                  <a:lnTo>
                    <a:pt x="445" y="389"/>
                  </a:lnTo>
                  <a:lnTo>
                    <a:pt x="443" y="391"/>
                  </a:lnTo>
                  <a:lnTo>
                    <a:pt x="440" y="391"/>
                  </a:lnTo>
                  <a:lnTo>
                    <a:pt x="438" y="389"/>
                  </a:lnTo>
                  <a:lnTo>
                    <a:pt x="435" y="389"/>
                  </a:lnTo>
                  <a:lnTo>
                    <a:pt x="434" y="387"/>
                  </a:lnTo>
                  <a:lnTo>
                    <a:pt x="431" y="391"/>
                  </a:lnTo>
                  <a:lnTo>
                    <a:pt x="430" y="393"/>
                  </a:lnTo>
                  <a:lnTo>
                    <a:pt x="429" y="393"/>
                  </a:lnTo>
                  <a:lnTo>
                    <a:pt x="429" y="393"/>
                  </a:lnTo>
                  <a:lnTo>
                    <a:pt x="429" y="392"/>
                  </a:lnTo>
                  <a:lnTo>
                    <a:pt x="428" y="389"/>
                  </a:lnTo>
                  <a:lnTo>
                    <a:pt x="428" y="386"/>
                  </a:lnTo>
                  <a:lnTo>
                    <a:pt x="428" y="383"/>
                  </a:lnTo>
                  <a:lnTo>
                    <a:pt x="428" y="380"/>
                  </a:lnTo>
                  <a:lnTo>
                    <a:pt x="428" y="377"/>
                  </a:lnTo>
                  <a:lnTo>
                    <a:pt x="429" y="373"/>
                  </a:lnTo>
                  <a:lnTo>
                    <a:pt x="429" y="372"/>
                  </a:lnTo>
                  <a:lnTo>
                    <a:pt x="426" y="368"/>
                  </a:lnTo>
                  <a:lnTo>
                    <a:pt x="425" y="366"/>
                  </a:lnTo>
                  <a:lnTo>
                    <a:pt x="423" y="363"/>
                  </a:lnTo>
                  <a:lnTo>
                    <a:pt x="421" y="362"/>
                  </a:lnTo>
                  <a:lnTo>
                    <a:pt x="419" y="360"/>
                  </a:lnTo>
                  <a:lnTo>
                    <a:pt x="418" y="356"/>
                  </a:lnTo>
                  <a:lnTo>
                    <a:pt x="419" y="352"/>
                  </a:lnTo>
                  <a:lnTo>
                    <a:pt x="421" y="348"/>
                  </a:lnTo>
                  <a:lnTo>
                    <a:pt x="424" y="343"/>
                  </a:lnTo>
                  <a:lnTo>
                    <a:pt x="425" y="340"/>
                  </a:lnTo>
                  <a:lnTo>
                    <a:pt x="426" y="338"/>
                  </a:lnTo>
                  <a:lnTo>
                    <a:pt x="426" y="335"/>
                  </a:lnTo>
                  <a:lnTo>
                    <a:pt x="426" y="334"/>
                  </a:lnTo>
                  <a:lnTo>
                    <a:pt x="425" y="330"/>
                  </a:lnTo>
                  <a:lnTo>
                    <a:pt x="423" y="327"/>
                  </a:lnTo>
                  <a:lnTo>
                    <a:pt x="420" y="321"/>
                  </a:lnTo>
                  <a:lnTo>
                    <a:pt x="418" y="315"/>
                  </a:lnTo>
                  <a:lnTo>
                    <a:pt x="415" y="309"/>
                  </a:lnTo>
                  <a:lnTo>
                    <a:pt x="413" y="305"/>
                  </a:lnTo>
                  <a:lnTo>
                    <a:pt x="410" y="301"/>
                  </a:lnTo>
                  <a:lnTo>
                    <a:pt x="410" y="299"/>
                  </a:lnTo>
                  <a:lnTo>
                    <a:pt x="409" y="295"/>
                  </a:lnTo>
                  <a:lnTo>
                    <a:pt x="409" y="292"/>
                  </a:lnTo>
                  <a:lnTo>
                    <a:pt x="409" y="290"/>
                  </a:lnTo>
                  <a:lnTo>
                    <a:pt x="409" y="287"/>
                  </a:lnTo>
                  <a:lnTo>
                    <a:pt x="408" y="285"/>
                  </a:lnTo>
                  <a:lnTo>
                    <a:pt x="406" y="283"/>
                  </a:lnTo>
                  <a:lnTo>
                    <a:pt x="405" y="281"/>
                  </a:lnTo>
                  <a:lnTo>
                    <a:pt x="403" y="280"/>
                  </a:lnTo>
                  <a:lnTo>
                    <a:pt x="401" y="278"/>
                  </a:lnTo>
                  <a:lnTo>
                    <a:pt x="400" y="275"/>
                  </a:lnTo>
                  <a:lnTo>
                    <a:pt x="398" y="274"/>
                  </a:lnTo>
                  <a:lnTo>
                    <a:pt x="396" y="271"/>
                  </a:lnTo>
                  <a:lnTo>
                    <a:pt x="395" y="270"/>
                  </a:lnTo>
                  <a:lnTo>
                    <a:pt x="394" y="270"/>
                  </a:lnTo>
                  <a:lnTo>
                    <a:pt x="393" y="271"/>
                  </a:lnTo>
                  <a:lnTo>
                    <a:pt x="391" y="275"/>
                  </a:lnTo>
                  <a:lnTo>
                    <a:pt x="391" y="276"/>
                  </a:lnTo>
                  <a:lnTo>
                    <a:pt x="390" y="279"/>
                  </a:lnTo>
                  <a:lnTo>
                    <a:pt x="390" y="281"/>
                  </a:lnTo>
                  <a:lnTo>
                    <a:pt x="389" y="285"/>
                  </a:lnTo>
                  <a:lnTo>
                    <a:pt x="388" y="287"/>
                  </a:lnTo>
                  <a:lnTo>
                    <a:pt x="386" y="290"/>
                  </a:lnTo>
                  <a:lnTo>
                    <a:pt x="385" y="291"/>
                  </a:lnTo>
                  <a:lnTo>
                    <a:pt x="384" y="290"/>
                  </a:lnTo>
                  <a:lnTo>
                    <a:pt x="380" y="286"/>
                  </a:lnTo>
                  <a:lnTo>
                    <a:pt x="379" y="279"/>
                  </a:lnTo>
                  <a:lnTo>
                    <a:pt x="379" y="270"/>
                  </a:lnTo>
                  <a:lnTo>
                    <a:pt x="379" y="264"/>
                  </a:lnTo>
                  <a:lnTo>
                    <a:pt x="380" y="261"/>
                  </a:lnTo>
                  <a:lnTo>
                    <a:pt x="382" y="260"/>
                  </a:lnTo>
                  <a:lnTo>
                    <a:pt x="383" y="258"/>
                  </a:lnTo>
                  <a:lnTo>
                    <a:pt x="384" y="255"/>
                  </a:lnTo>
                  <a:lnTo>
                    <a:pt x="384" y="253"/>
                  </a:lnTo>
                  <a:lnTo>
                    <a:pt x="384" y="249"/>
                  </a:lnTo>
                  <a:lnTo>
                    <a:pt x="383" y="244"/>
                  </a:lnTo>
                  <a:lnTo>
                    <a:pt x="382" y="239"/>
                  </a:lnTo>
                  <a:lnTo>
                    <a:pt x="380" y="235"/>
                  </a:lnTo>
                  <a:lnTo>
                    <a:pt x="379" y="230"/>
                  </a:lnTo>
                  <a:lnTo>
                    <a:pt x="377" y="228"/>
                  </a:lnTo>
                  <a:lnTo>
                    <a:pt x="374" y="225"/>
                  </a:lnTo>
                  <a:lnTo>
                    <a:pt x="373" y="223"/>
                  </a:lnTo>
                  <a:lnTo>
                    <a:pt x="370" y="220"/>
                  </a:lnTo>
                  <a:lnTo>
                    <a:pt x="370" y="218"/>
                  </a:lnTo>
                  <a:lnTo>
                    <a:pt x="372" y="217"/>
                  </a:lnTo>
                  <a:lnTo>
                    <a:pt x="372" y="214"/>
                  </a:lnTo>
                  <a:lnTo>
                    <a:pt x="372" y="213"/>
                  </a:lnTo>
                  <a:lnTo>
                    <a:pt x="370" y="209"/>
                  </a:lnTo>
                  <a:lnTo>
                    <a:pt x="369" y="209"/>
                  </a:lnTo>
                  <a:lnTo>
                    <a:pt x="368" y="209"/>
                  </a:lnTo>
                  <a:lnTo>
                    <a:pt x="365" y="210"/>
                  </a:lnTo>
                  <a:lnTo>
                    <a:pt x="363" y="210"/>
                  </a:lnTo>
                  <a:lnTo>
                    <a:pt x="362" y="212"/>
                  </a:lnTo>
                  <a:lnTo>
                    <a:pt x="360" y="212"/>
                  </a:lnTo>
                  <a:lnTo>
                    <a:pt x="355" y="212"/>
                  </a:lnTo>
                  <a:lnTo>
                    <a:pt x="354" y="212"/>
                  </a:lnTo>
                  <a:lnTo>
                    <a:pt x="353" y="210"/>
                  </a:lnTo>
                  <a:lnTo>
                    <a:pt x="353" y="209"/>
                  </a:lnTo>
                  <a:lnTo>
                    <a:pt x="353" y="208"/>
                  </a:lnTo>
                  <a:lnTo>
                    <a:pt x="353" y="207"/>
                  </a:lnTo>
                  <a:lnTo>
                    <a:pt x="349" y="209"/>
                  </a:lnTo>
                  <a:lnTo>
                    <a:pt x="347" y="212"/>
                  </a:lnTo>
                  <a:lnTo>
                    <a:pt x="345" y="213"/>
                  </a:lnTo>
                  <a:lnTo>
                    <a:pt x="343" y="212"/>
                  </a:lnTo>
                  <a:lnTo>
                    <a:pt x="342" y="209"/>
                  </a:lnTo>
                  <a:lnTo>
                    <a:pt x="339" y="205"/>
                  </a:lnTo>
                  <a:lnTo>
                    <a:pt x="337" y="202"/>
                  </a:lnTo>
                  <a:lnTo>
                    <a:pt x="337" y="197"/>
                  </a:lnTo>
                  <a:lnTo>
                    <a:pt x="337" y="192"/>
                  </a:lnTo>
                  <a:lnTo>
                    <a:pt x="337" y="189"/>
                  </a:lnTo>
                  <a:lnTo>
                    <a:pt x="335" y="188"/>
                  </a:lnTo>
                  <a:lnTo>
                    <a:pt x="333" y="187"/>
                  </a:lnTo>
                  <a:lnTo>
                    <a:pt x="332" y="186"/>
                  </a:lnTo>
                  <a:lnTo>
                    <a:pt x="330" y="184"/>
                  </a:lnTo>
                  <a:lnTo>
                    <a:pt x="329" y="183"/>
                  </a:lnTo>
                  <a:lnTo>
                    <a:pt x="324" y="177"/>
                  </a:lnTo>
                  <a:lnTo>
                    <a:pt x="320" y="168"/>
                  </a:lnTo>
                  <a:lnTo>
                    <a:pt x="318" y="161"/>
                  </a:lnTo>
                  <a:lnTo>
                    <a:pt x="313" y="154"/>
                  </a:lnTo>
                  <a:lnTo>
                    <a:pt x="312" y="154"/>
                  </a:lnTo>
                  <a:lnTo>
                    <a:pt x="312" y="152"/>
                  </a:lnTo>
                  <a:lnTo>
                    <a:pt x="312" y="151"/>
                  </a:lnTo>
                  <a:lnTo>
                    <a:pt x="312" y="147"/>
                  </a:lnTo>
                  <a:lnTo>
                    <a:pt x="310" y="144"/>
                  </a:lnTo>
                  <a:lnTo>
                    <a:pt x="310" y="142"/>
                  </a:lnTo>
                  <a:lnTo>
                    <a:pt x="310" y="141"/>
                  </a:lnTo>
                  <a:lnTo>
                    <a:pt x="310" y="138"/>
                  </a:lnTo>
                  <a:lnTo>
                    <a:pt x="309" y="137"/>
                  </a:lnTo>
                  <a:lnTo>
                    <a:pt x="309" y="136"/>
                  </a:lnTo>
                  <a:lnTo>
                    <a:pt x="308" y="137"/>
                  </a:lnTo>
                  <a:lnTo>
                    <a:pt x="303" y="140"/>
                  </a:lnTo>
                  <a:lnTo>
                    <a:pt x="299" y="147"/>
                  </a:lnTo>
                  <a:lnTo>
                    <a:pt x="297" y="156"/>
                  </a:lnTo>
                  <a:lnTo>
                    <a:pt x="294" y="163"/>
                  </a:lnTo>
                  <a:lnTo>
                    <a:pt x="292" y="169"/>
                  </a:lnTo>
                  <a:lnTo>
                    <a:pt x="288" y="171"/>
                  </a:lnTo>
                  <a:lnTo>
                    <a:pt x="284" y="169"/>
                  </a:lnTo>
                  <a:lnTo>
                    <a:pt x="281" y="166"/>
                  </a:lnTo>
                  <a:lnTo>
                    <a:pt x="277" y="162"/>
                  </a:lnTo>
                  <a:lnTo>
                    <a:pt x="273" y="159"/>
                  </a:lnTo>
                  <a:lnTo>
                    <a:pt x="267" y="157"/>
                  </a:lnTo>
                  <a:lnTo>
                    <a:pt x="259" y="154"/>
                  </a:lnTo>
                  <a:lnTo>
                    <a:pt x="252" y="156"/>
                  </a:lnTo>
                  <a:lnTo>
                    <a:pt x="244" y="159"/>
                  </a:lnTo>
                  <a:lnTo>
                    <a:pt x="242" y="162"/>
                  </a:lnTo>
                  <a:lnTo>
                    <a:pt x="241" y="162"/>
                  </a:lnTo>
                  <a:lnTo>
                    <a:pt x="239" y="159"/>
                  </a:lnTo>
                  <a:lnTo>
                    <a:pt x="238" y="158"/>
                  </a:lnTo>
                  <a:lnTo>
                    <a:pt x="237" y="154"/>
                  </a:lnTo>
                  <a:lnTo>
                    <a:pt x="236" y="152"/>
                  </a:lnTo>
                  <a:lnTo>
                    <a:pt x="235" y="148"/>
                  </a:lnTo>
                  <a:lnTo>
                    <a:pt x="233" y="146"/>
                  </a:lnTo>
                  <a:lnTo>
                    <a:pt x="231" y="143"/>
                  </a:lnTo>
                  <a:lnTo>
                    <a:pt x="230" y="142"/>
                  </a:lnTo>
                  <a:lnTo>
                    <a:pt x="227" y="142"/>
                  </a:lnTo>
                  <a:lnTo>
                    <a:pt x="225" y="143"/>
                  </a:lnTo>
                  <a:lnTo>
                    <a:pt x="223" y="143"/>
                  </a:lnTo>
                  <a:lnTo>
                    <a:pt x="221" y="142"/>
                  </a:lnTo>
                  <a:lnTo>
                    <a:pt x="220" y="141"/>
                  </a:lnTo>
                  <a:lnTo>
                    <a:pt x="220" y="140"/>
                  </a:lnTo>
                  <a:lnTo>
                    <a:pt x="218" y="137"/>
                  </a:lnTo>
                  <a:lnTo>
                    <a:pt x="218" y="135"/>
                  </a:lnTo>
                  <a:lnTo>
                    <a:pt x="217" y="133"/>
                  </a:lnTo>
                  <a:lnTo>
                    <a:pt x="216" y="131"/>
                  </a:lnTo>
                  <a:lnTo>
                    <a:pt x="211" y="130"/>
                  </a:lnTo>
                  <a:lnTo>
                    <a:pt x="205" y="130"/>
                  </a:lnTo>
                  <a:lnTo>
                    <a:pt x="198" y="132"/>
                  </a:lnTo>
                  <a:lnTo>
                    <a:pt x="195" y="137"/>
                  </a:lnTo>
                  <a:lnTo>
                    <a:pt x="193" y="143"/>
                  </a:lnTo>
                  <a:lnTo>
                    <a:pt x="196" y="148"/>
                  </a:lnTo>
                  <a:lnTo>
                    <a:pt x="198" y="152"/>
                  </a:lnTo>
                  <a:lnTo>
                    <a:pt x="197" y="157"/>
                  </a:lnTo>
                  <a:lnTo>
                    <a:pt x="197" y="161"/>
                  </a:lnTo>
                  <a:lnTo>
                    <a:pt x="196" y="162"/>
                  </a:lnTo>
                  <a:lnTo>
                    <a:pt x="193" y="164"/>
                  </a:lnTo>
                  <a:lnTo>
                    <a:pt x="191" y="164"/>
                  </a:lnTo>
                  <a:lnTo>
                    <a:pt x="190" y="166"/>
                  </a:lnTo>
                  <a:lnTo>
                    <a:pt x="186" y="168"/>
                  </a:lnTo>
                  <a:lnTo>
                    <a:pt x="183" y="171"/>
                  </a:lnTo>
                  <a:lnTo>
                    <a:pt x="181" y="173"/>
                  </a:lnTo>
                  <a:lnTo>
                    <a:pt x="178" y="176"/>
                  </a:lnTo>
                  <a:lnTo>
                    <a:pt x="177" y="179"/>
                  </a:lnTo>
                  <a:lnTo>
                    <a:pt x="173" y="182"/>
                  </a:lnTo>
                  <a:lnTo>
                    <a:pt x="171" y="184"/>
                  </a:lnTo>
                  <a:lnTo>
                    <a:pt x="168" y="186"/>
                  </a:lnTo>
                  <a:lnTo>
                    <a:pt x="166" y="188"/>
                  </a:lnTo>
                  <a:lnTo>
                    <a:pt x="163" y="190"/>
                  </a:lnTo>
                  <a:lnTo>
                    <a:pt x="161" y="192"/>
                  </a:lnTo>
                  <a:lnTo>
                    <a:pt x="159" y="193"/>
                  </a:lnTo>
                  <a:lnTo>
                    <a:pt x="156" y="194"/>
                  </a:lnTo>
                  <a:lnTo>
                    <a:pt x="155" y="193"/>
                  </a:lnTo>
                  <a:lnTo>
                    <a:pt x="155" y="188"/>
                  </a:lnTo>
                  <a:lnTo>
                    <a:pt x="155" y="182"/>
                  </a:lnTo>
                  <a:lnTo>
                    <a:pt x="155" y="177"/>
                  </a:lnTo>
                  <a:lnTo>
                    <a:pt x="156" y="173"/>
                  </a:lnTo>
                  <a:lnTo>
                    <a:pt x="155" y="171"/>
                  </a:lnTo>
                  <a:lnTo>
                    <a:pt x="155" y="169"/>
                  </a:lnTo>
                  <a:lnTo>
                    <a:pt x="154" y="168"/>
                  </a:lnTo>
                  <a:lnTo>
                    <a:pt x="152" y="167"/>
                  </a:lnTo>
                  <a:lnTo>
                    <a:pt x="152" y="166"/>
                  </a:lnTo>
                  <a:lnTo>
                    <a:pt x="152" y="163"/>
                  </a:lnTo>
                  <a:lnTo>
                    <a:pt x="152" y="159"/>
                  </a:lnTo>
                  <a:lnTo>
                    <a:pt x="156" y="154"/>
                  </a:lnTo>
                  <a:lnTo>
                    <a:pt x="159" y="148"/>
                  </a:lnTo>
                  <a:lnTo>
                    <a:pt x="161" y="142"/>
                  </a:lnTo>
                  <a:lnTo>
                    <a:pt x="161" y="138"/>
                  </a:lnTo>
                  <a:lnTo>
                    <a:pt x="161" y="136"/>
                  </a:lnTo>
                  <a:lnTo>
                    <a:pt x="162" y="135"/>
                  </a:lnTo>
                  <a:lnTo>
                    <a:pt x="165" y="135"/>
                  </a:lnTo>
                  <a:lnTo>
                    <a:pt x="166" y="133"/>
                  </a:lnTo>
                  <a:lnTo>
                    <a:pt x="168" y="133"/>
                  </a:lnTo>
                  <a:lnTo>
                    <a:pt x="171" y="132"/>
                  </a:lnTo>
                  <a:lnTo>
                    <a:pt x="172" y="130"/>
                  </a:lnTo>
                  <a:lnTo>
                    <a:pt x="173" y="127"/>
                  </a:lnTo>
                  <a:lnTo>
                    <a:pt x="173" y="123"/>
                  </a:lnTo>
                  <a:lnTo>
                    <a:pt x="173" y="120"/>
                  </a:lnTo>
                  <a:lnTo>
                    <a:pt x="173" y="117"/>
                  </a:lnTo>
                  <a:lnTo>
                    <a:pt x="172" y="116"/>
                  </a:lnTo>
                  <a:lnTo>
                    <a:pt x="171" y="116"/>
                  </a:lnTo>
                  <a:lnTo>
                    <a:pt x="168" y="117"/>
                  </a:lnTo>
                  <a:lnTo>
                    <a:pt x="167" y="118"/>
                  </a:lnTo>
                  <a:lnTo>
                    <a:pt x="165" y="120"/>
                  </a:lnTo>
                  <a:lnTo>
                    <a:pt x="162" y="122"/>
                  </a:lnTo>
                  <a:lnTo>
                    <a:pt x="161" y="125"/>
                  </a:lnTo>
                  <a:lnTo>
                    <a:pt x="159" y="126"/>
                  </a:lnTo>
                  <a:lnTo>
                    <a:pt x="159" y="128"/>
                  </a:lnTo>
                  <a:lnTo>
                    <a:pt x="150" y="144"/>
                  </a:lnTo>
                  <a:lnTo>
                    <a:pt x="147" y="146"/>
                  </a:lnTo>
                  <a:lnTo>
                    <a:pt x="146" y="148"/>
                  </a:lnTo>
                  <a:lnTo>
                    <a:pt x="145" y="151"/>
                  </a:lnTo>
                  <a:lnTo>
                    <a:pt x="145" y="154"/>
                  </a:lnTo>
                  <a:lnTo>
                    <a:pt x="145" y="162"/>
                  </a:lnTo>
                  <a:lnTo>
                    <a:pt x="144" y="168"/>
                  </a:lnTo>
                  <a:lnTo>
                    <a:pt x="142" y="173"/>
                  </a:lnTo>
                  <a:lnTo>
                    <a:pt x="141" y="176"/>
                  </a:lnTo>
                  <a:lnTo>
                    <a:pt x="139" y="176"/>
                  </a:lnTo>
                  <a:lnTo>
                    <a:pt x="137" y="177"/>
                  </a:lnTo>
                  <a:lnTo>
                    <a:pt x="135" y="178"/>
                  </a:lnTo>
                  <a:lnTo>
                    <a:pt x="134" y="179"/>
                  </a:lnTo>
                  <a:lnTo>
                    <a:pt x="132" y="181"/>
                  </a:lnTo>
                  <a:lnTo>
                    <a:pt x="130" y="184"/>
                  </a:lnTo>
                  <a:lnTo>
                    <a:pt x="130" y="187"/>
                  </a:lnTo>
                  <a:lnTo>
                    <a:pt x="130" y="189"/>
                  </a:lnTo>
                  <a:lnTo>
                    <a:pt x="130" y="190"/>
                  </a:lnTo>
                  <a:lnTo>
                    <a:pt x="130" y="192"/>
                  </a:lnTo>
                  <a:lnTo>
                    <a:pt x="131" y="193"/>
                  </a:lnTo>
                  <a:lnTo>
                    <a:pt x="131" y="194"/>
                  </a:lnTo>
                  <a:lnTo>
                    <a:pt x="132" y="197"/>
                  </a:lnTo>
                  <a:lnTo>
                    <a:pt x="131" y="200"/>
                  </a:lnTo>
                  <a:lnTo>
                    <a:pt x="130" y="203"/>
                  </a:lnTo>
                  <a:lnTo>
                    <a:pt x="129" y="204"/>
                  </a:lnTo>
                  <a:lnTo>
                    <a:pt x="126" y="204"/>
                  </a:lnTo>
                  <a:lnTo>
                    <a:pt x="124" y="204"/>
                  </a:lnTo>
                  <a:lnTo>
                    <a:pt x="121" y="203"/>
                  </a:lnTo>
                  <a:lnTo>
                    <a:pt x="119" y="202"/>
                  </a:lnTo>
                  <a:lnTo>
                    <a:pt x="117" y="203"/>
                  </a:lnTo>
                  <a:lnTo>
                    <a:pt x="117" y="205"/>
                  </a:lnTo>
                  <a:lnTo>
                    <a:pt x="117" y="208"/>
                  </a:lnTo>
                  <a:lnTo>
                    <a:pt x="119" y="210"/>
                  </a:lnTo>
                  <a:lnTo>
                    <a:pt x="120" y="212"/>
                  </a:lnTo>
                  <a:lnTo>
                    <a:pt x="121" y="212"/>
                  </a:lnTo>
                  <a:lnTo>
                    <a:pt x="125" y="215"/>
                  </a:lnTo>
                  <a:lnTo>
                    <a:pt x="127" y="219"/>
                  </a:lnTo>
                  <a:lnTo>
                    <a:pt x="127" y="225"/>
                  </a:lnTo>
                  <a:lnTo>
                    <a:pt x="124" y="233"/>
                  </a:lnTo>
                  <a:lnTo>
                    <a:pt x="121" y="241"/>
                  </a:lnTo>
                  <a:lnTo>
                    <a:pt x="116" y="246"/>
                  </a:lnTo>
                  <a:lnTo>
                    <a:pt x="110" y="250"/>
                  </a:lnTo>
                  <a:lnTo>
                    <a:pt x="105" y="254"/>
                  </a:lnTo>
                  <a:lnTo>
                    <a:pt x="99" y="261"/>
                  </a:lnTo>
                  <a:lnTo>
                    <a:pt x="92" y="271"/>
                  </a:lnTo>
                  <a:lnTo>
                    <a:pt x="88" y="283"/>
                  </a:lnTo>
                  <a:lnTo>
                    <a:pt x="86" y="286"/>
                  </a:lnTo>
                  <a:lnTo>
                    <a:pt x="85" y="289"/>
                  </a:lnTo>
                  <a:lnTo>
                    <a:pt x="85" y="291"/>
                  </a:lnTo>
                  <a:lnTo>
                    <a:pt x="85" y="292"/>
                  </a:lnTo>
                  <a:lnTo>
                    <a:pt x="81" y="295"/>
                  </a:lnTo>
                  <a:lnTo>
                    <a:pt x="79" y="296"/>
                  </a:lnTo>
                  <a:lnTo>
                    <a:pt x="76" y="297"/>
                  </a:lnTo>
                  <a:lnTo>
                    <a:pt x="74" y="301"/>
                  </a:lnTo>
                  <a:lnTo>
                    <a:pt x="69" y="315"/>
                  </a:lnTo>
                  <a:lnTo>
                    <a:pt x="61" y="322"/>
                  </a:lnTo>
                  <a:lnTo>
                    <a:pt x="59" y="324"/>
                  </a:lnTo>
                  <a:lnTo>
                    <a:pt x="56" y="325"/>
                  </a:lnTo>
                  <a:lnTo>
                    <a:pt x="54" y="324"/>
                  </a:lnTo>
                  <a:lnTo>
                    <a:pt x="51" y="322"/>
                  </a:lnTo>
                  <a:lnTo>
                    <a:pt x="51" y="319"/>
                  </a:lnTo>
                  <a:lnTo>
                    <a:pt x="50" y="314"/>
                  </a:lnTo>
                  <a:lnTo>
                    <a:pt x="50" y="310"/>
                  </a:lnTo>
                  <a:lnTo>
                    <a:pt x="50" y="306"/>
                  </a:lnTo>
                  <a:lnTo>
                    <a:pt x="51" y="304"/>
                  </a:lnTo>
                  <a:lnTo>
                    <a:pt x="53" y="301"/>
                  </a:lnTo>
                  <a:lnTo>
                    <a:pt x="55" y="300"/>
                  </a:lnTo>
                  <a:lnTo>
                    <a:pt x="56" y="300"/>
                  </a:lnTo>
                  <a:lnTo>
                    <a:pt x="58" y="299"/>
                  </a:lnTo>
                  <a:lnTo>
                    <a:pt x="59" y="297"/>
                  </a:lnTo>
                  <a:lnTo>
                    <a:pt x="61" y="296"/>
                  </a:lnTo>
                  <a:lnTo>
                    <a:pt x="63" y="294"/>
                  </a:lnTo>
                  <a:lnTo>
                    <a:pt x="63" y="291"/>
                  </a:lnTo>
                  <a:lnTo>
                    <a:pt x="64" y="290"/>
                  </a:lnTo>
                  <a:lnTo>
                    <a:pt x="65" y="287"/>
                  </a:lnTo>
                  <a:lnTo>
                    <a:pt x="66" y="285"/>
                  </a:lnTo>
                  <a:lnTo>
                    <a:pt x="69" y="284"/>
                  </a:lnTo>
                  <a:lnTo>
                    <a:pt x="69" y="281"/>
                  </a:lnTo>
                  <a:lnTo>
                    <a:pt x="70" y="280"/>
                  </a:lnTo>
                  <a:lnTo>
                    <a:pt x="70" y="278"/>
                  </a:lnTo>
                  <a:lnTo>
                    <a:pt x="70" y="275"/>
                  </a:lnTo>
                  <a:lnTo>
                    <a:pt x="71" y="273"/>
                  </a:lnTo>
                  <a:lnTo>
                    <a:pt x="71" y="270"/>
                  </a:lnTo>
                  <a:lnTo>
                    <a:pt x="73" y="269"/>
                  </a:lnTo>
                  <a:lnTo>
                    <a:pt x="74" y="268"/>
                  </a:lnTo>
                  <a:lnTo>
                    <a:pt x="76" y="266"/>
                  </a:lnTo>
                  <a:lnTo>
                    <a:pt x="78" y="265"/>
                  </a:lnTo>
                  <a:lnTo>
                    <a:pt x="79" y="264"/>
                  </a:lnTo>
                  <a:lnTo>
                    <a:pt x="80" y="260"/>
                  </a:lnTo>
                  <a:lnTo>
                    <a:pt x="80" y="256"/>
                  </a:lnTo>
                  <a:lnTo>
                    <a:pt x="81" y="254"/>
                  </a:lnTo>
                  <a:lnTo>
                    <a:pt x="83" y="251"/>
                  </a:lnTo>
                  <a:lnTo>
                    <a:pt x="83" y="243"/>
                  </a:lnTo>
                  <a:lnTo>
                    <a:pt x="85" y="235"/>
                  </a:lnTo>
                  <a:lnTo>
                    <a:pt x="88" y="228"/>
                  </a:lnTo>
                  <a:lnTo>
                    <a:pt x="88" y="225"/>
                  </a:lnTo>
                  <a:lnTo>
                    <a:pt x="88" y="223"/>
                  </a:lnTo>
                  <a:lnTo>
                    <a:pt x="89" y="220"/>
                  </a:lnTo>
                  <a:lnTo>
                    <a:pt x="90" y="217"/>
                  </a:lnTo>
                  <a:lnTo>
                    <a:pt x="90" y="215"/>
                  </a:lnTo>
                  <a:lnTo>
                    <a:pt x="88" y="214"/>
                  </a:lnTo>
                  <a:lnTo>
                    <a:pt x="86" y="214"/>
                  </a:lnTo>
                  <a:lnTo>
                    <a:pt x="85" y="214"/>
                  </a:lnTo>
                  <a:lnTo>
                    <a:pt x="85" y="215"/>
                  </a:lnTo>
                  <a:lnTo>
                    <a:pt x="84" y="217"/>
                  </a:lnTo>
                  <a:lnTo>
                    <a:pt x="83" y="219"/>
                  </a:lnTo>
                  <a:lnTo>
                    <a:pt x="81" y="222"/>
                  </a:lnTo>
                  <a:lnTo>
                    <a:pt x="80" y="223"/>
                  </a:lnTo>
                  <a:lnTo>
                    <a:pt x="79" y="223"/>
                  </a:lnTo>
                  <a:lnTo>
                    <a:pt x="78" y="223"/>
                  </a:lnTo>
                  <a:lnTo>
                    <a:pt x="76" y="220"/>
                  </a:lnTo>
                  <a:lnTo>
                    <a:pt x="76" y="219"/>
                  </a:lnTo>
                  <a:lnTo>
                    <a:pt x="76" y="218"/>
                  </a:lnTo>
                  <a:lnTo>
                    <a:pt x="76" y="217"/>
                  </a:lnTo>
                  <a:lnTo>
                    <a:pt x="76" y="214"/>
                  </a:lnTo>
                  <a:lnTo>
                    <a:pt x="76" y="213"/>
                  </a:lnTo>
                  <a:lnTo>
                    <a:pt x="75" y="212"/>
                  </a:lnTo>
                  <a:lnTo>
                    <a:pt x="74" y="212"/>
                  </a:lnTo>
                  <a:lnTo>
                    <a:pt x="74" y="214"/>
                  </a:lnTo>
                  <a:lnTo>
                    <a:pt x="73" y="215"/>
                  </a:lnTo>
                  <a:lnTo>
                    <a:pt x="70" y="218"/>
                  </a:lnTo>
                  <a:lnTo>
                    <a:pt x="69" y="220"/>
                  </a:lnTo>
                  <a:lnTo>
                    <a:pt x="69" y="223"/>
                  </a:lnTo>
                  <a:lnTo>
                    <a:pt x="68" y="224"/>
                  </a:lnTo>
                  <a:lnTo>
                    <a:pt x="68" y="227"/>
                  </a:lnTo>
                  <a:lnTo>
                    <a:pt x="68" y="229"/>
                  </a:lnTo>
                  <a:lnTo>
                    <a:pt x="68" y="232"/>
                  </a:lnTo>
                  <a:lnTo>
                    <a:pt x="66" y="233"/>
                  </a:lnTo>
                  <a:lnTo>
                    <a:pt x="66" y="234"/>
                  </a:lnTo>
                  <a:lnTo>
                    <a:pt x="65" y="235"/>
                  </a:lnTo>
                  <a:lnTo>
                    <a:pt x="64" y="234"/>
                  </a:lnTo>
                  <a:lnTo>
                    <a:pt x="63" y="233"/>
                  </a:lnTo>
                  <a:lnTo>
                    <a:pt x="63" y="232"/>
                  </a:lnTo>
                  <a:lnTo>
                    <a:pt x="61" y="229"/>
                  </a:lnTo>
                  <a:lnTo>
                    <a:pt x="61" y="228"/>
                  </a:lnTo>
                  <a:lnTo>
                    <a:pt x="60" y="225"/>
                  </a:lnTo>
                  <a:lnTo>
                    <a:pt x="58" y="222"/>
                  </a:lnTo>
                  <a:lnTo>
                    <a:pt x="56" y="219"/>
                  </a:lnTo>
                  <a:lnTo>
                    <a:pt x="54" y="218"/>
                  </a:lnTo>
                  <a:lnTo>
                    <a:pt x="51" y="217"/>
                  </a:lnTo>
                  <a:lnTo>
                    <a:pt x="49" y="217"/>
                  </a:lnTo>
                  <a:lnTo>
                    <a:pt x="48" y="219"/>
                  </a:lnTo>
                  <a:lnTo>
                    <a:pt x="45" y="223"/>
                  </a:lnTo>
                  <a:lnTo>
                    <a:pt x="43" y="227"/>
                  </a:lnTo>
                  <a:lnTo>
                    <a:pt x="41" y="229"/>
                  </a:lnTo>
                  <a:lnTo>
                    <a:pt x="40" y="230"/>
                  </a:lnTo>
                  <a:lnTo>
                    <a:pt x="40" y="230"/>
                  </a:lnTo>
                  <a:lnTo>
                    <a:pt x="38" y="232"/>
                  </a:lnTo>
                  <a:lnTo>
                    <a:pt x="38" y="230"/>
                  </a:lnTo>
                  <a:lnTo>
                    <a:pt x="36" y="229"/>
                  </a:lnTo>
                  <a:lnTo>
                    <a:pt x="36" y="228"/>
                  </a:lnTo>
                  <a:lnTo>
                    <a:pt x="36" y="225"/>
                  </a:lnTo>
                  <a:lnTo>
                    <a:pt x="38" y="224"/>
                  </a:lnTo>
                  <a:lnTo>
                    <a:pt x="38" y="223"/>
                  </a:lnTo>
                  <a:lnTo>
                    <a:pt x="38" y="219"/>
                  </a:lnTo>
                  <a:lnTo>
                    <a:pt x="38" y="217"/>
                  </a:lnTo>
                  <a:lnTo>
                    <a:pt x="38" y="213"/>
                  </a:lnTo>
                  <a:lnTo>
                    <a:pt x="36" y="210"/>
                  </a:lnTo>
                  <a:lnTo>
                    <a:pt x="36" y="208"/>
                  </a:lnTo>
                  <a:lnTo>
                    <a:pt x="38" y="204"/>
                  </a:lnTo>
                  <a:lnTo>
                    <a:pt x="39" y="200"/>
                  </a:lnTo>
                  <a:lnTo>
                    <a:pt x="39" y="197"/>
                  </a:lnTo>
                  <a:lnTo>
                    <a:pt x="39" y="194"/>
                  </a:lnTo>
                  <a:lnTo>
                    <a:pt x="39" y="192"/>
                  </a:lnTo>
                  <a:lnTo>
                    <a:pt x="38" y="189"/>
                  </a:lnTo>
                  <a:lnTo>
                    <a:pt x="38" y="186"/>
                  </a:lnTo>
                  <a:lnTo>
                    <a:pt x="36" y="183"/>
                  </a:lnTo>
                  <a:lnTo>
                    <a:pt x="35" y="181"/>
                  </a:lnTo>
                  <a:lnTo>
                    <a:pt x="35" y="179"/>
                  </a:lnTo>
                  <a:lnTo>
                    <a:pt x="34" y="179"/>
                  </a:lnTo>
                  <a:lnTo>
                    <a:pt x="31" y="181"/>
                  </a:lnTo>
                  <a:lnTo>
                    <a:pt x="31" y="183"/>
                  </a:lnTo>
                  <a:lnTo>
                    <a:pt x="30" y="184"/>
                  </a:lnTo>
                  <a:lnTo>
                    <a:pt x="29" y="187"/>
                  </a:lnTo>
                  <a:lnTo>
                    <a:pt x="29" y="189"/>
                  </a:lnTo>
                  <a:lnTo>
                    <a:pt x="28" y="190"/>
                  </a:lnTo>
                  <a:lnTo>
                    <a:pt x="26" y="192"/>
                  </a:lnTo>
                  <a:lnTo>
                    <a:pt x="24" y="190"/>
                  </a:lnTo>
                  <a:lnTo>
                    <a:pt x="21" y="188"/>
                  </a:lnTo>
                  <a:lnTo>
                    <a:pt x="19" y="183"/>
                  </a:lnTo>
                  <a:lnTo>
                    <a:pt x="17" y="181"/>
                  </a:lnTo>
                  <a:lnTo>
                    <a:pt x="14" y="177"/>
                  </a:lnTo>
                  <a:lnTo>
                    <a:pt x="12" y="173"/>
                  </a:lnTo>
                  <a:lnTo>
                    <a:pt x="10" y="172"/>
                  </a:lnTo>
                  <a:lnTo>
                    <a:pt x="9" y="171"/>
                  </a:lnTo>
                  <a:lnTo>
                    <a:pt x="8" y="168"/>
                  </a:lnTo>
                  <a:lnTo>
                    <a:pt x="7" y="167"/>
                  </a:lnTo>
                  <a:lnTo>
                    <a:pt x="5" y="164"/>
                  </a:lnTo>
                  <a:lnTo>
                    <a:pt x="5" y="163"/>
                  </a:lnTo>
                  <a:lnTo>
                    <a:pt x="5" y="162"/>
                  </a:lnTo>
                  <a:lnTo>
                    <a:pt x="7" y="162"/>
                  </a:lnTo>
                  <a:lnTo>
                    <a:pt x="9" y="163"/>
                  </a:lnTo>
                  <a:lnTo>
                    <a:pt x="14" y="164"/>
                  </a:lnTo>
                  <a:lnTo>
                    <a:pt x="19" y="164"/>
                  </a:lnTo>
                  <a:lnTo>
                    <a:pt x="24" y="163"/>
                  </a:lnTo>
                  <a:lnTo>
                    <a:pt x="26" y="161"/>
                  </a:lnTo>
                  <a:lnTo>
                    <a:pt x="26" y="159"/>
                  </a:lnTo>
                  <a:lnTo>
                    <a:pt x="26" y="158"/>
                  </a:lnTo>
                  <a:lnTo>
                    <a:pt x="25" y="157"/>
                  </a:lnTo>
                  <a:lnTo>
                    <a:pt x="23" y="157"/>
                  </a:lnTo>
                  <a:lnTo>
                    <a:pt x="21" y="157"/>
                  </a:lnTo>
                  <a:lnTo>
                    <a:pt x="19" y="157"/>
                  </a:lnTo>
                  <a:lnTo>
                    <a:pt x="18" y="157"/>
                  </a:lnTo>
                  <a:lnTo>
                    <a:pt x="17" y="157"/>
                  </a:lnTo>
                  <a:lnTo>
                    <a:pt x="17" y="157"/>
                  </a:lnTo>
                  <a:lnTo>
                    <a:pt x="14" y="157"/>
                  </a:lnTo>
                  <a:lnTo>
                    <a:pt x="13" y="154"/>
                  </a:lnTo>
                  <a:lnTo>
                    <a:pt x="10" y="152"/>
                  </a:lnTo>
                  <a:lnTo>
                    <a:pt x="9" y="149"/>
                  </a:lnTo>
                  <a:lnTo>
                    <a:pt x="8" y="148"/>
                  </a:lnTo>
                  <a:lnTo>
                    <a:pt x="7" y="148"/>
                  </a:lnTo>
                  <a:lnTo>
                    <a:pt x="5" y="148"/>
                  </a:lnTo>
                  <a:lnTo>
                    <a:pt x="5" y="147"/>
                  </a:lnTo>
                  <a:lnTo>
                    <a:pt x="4" y="146"/>
                  </a:lnTo>
                  <a:lnTo>
                    <a:pt x="3" y="144"/>
                  </a:lnTo>
                  <a:lnTo>
                    <a:pt x="3" y="143"/>
                  </a:lnTo>
                  <a:lnTo>
                    <a:pt x="3" y="140"/>
                  </a:lnTo>
                  <a:lnTo>
                    <a:pt x="3" y="137"/>
                  </a:lnTo>
                  <a:lnTo>
                    <a:pt x="3" y="133"/>
                  </a:lnTo>
                  <a:lnTo>
                    <a:pt x="3" y="130"/>
                  </a:lnTo>
                  <a:lnTo>
                    <a:pt x="2" y="127"/>
                  </a:lnTo>
                  <a:lnTo>
                    <a:pt x="2" y="126"/>
                  </a:lnTo>
                  <a:lnTo>
                    <a:pt x="0" y="126"/>
                  </a:lnTo>
                  <a:lnTo>
                    <a:pt x="5" y="117"/>
                  </a:lnTo>
                  <a:lnTo>
                    <a:pt x="12" y="105"/>
                  </a:lnTo>
                  <a:lnTo>
                    <a:pt x="12" y="103"/>
                  </a:lnTo>
                  <a:lnTo>
                    <a:pt x="12" y="101"/>
                  </a:lnTo>
                  <a:lnTo>
                    <a:pt x="12" y="100"/>
                  </a:lnTo>
                  <a:lnTo>
                    <a:pt x="13" y="97"/>
                  </a:lnTo>
                  <a:lnTo>
                    <a:pt x="14" y="97"/>
                  </a:lnTo>
                  <a:lnTo>
                    <a:pt x="17" y="96"/>
                  </a:lnTo>
                  <a:lnTo>
                    <a:pt x="18" y="93"/>
                  </a:lnTo>
                  <a:lnTo>
                    <a:pt x="19" y="90"/>
                  </a:lnTo>
                  <a:lnTo>
                    <a:pt x="19" y="87"/>
                  </a:lnTo>
                  <a:lnTo>
                    <a:pt x="19" y="85"/>
                  </a:lnTo>
                  <a:lnTo>
                    <a:pt x="19" y="79"/>
                  </a:lnTo>
                  <a:lnTo>
                    <a:pt x="20" y="74"/>
                  </a:lnTo>
                  <a:lnTo>
                    <a:pt x="21" y="69"/>
                  </a:lnTo>
                  <a:lnTo>
                    <a:pt x="24" y="66"/>
                  </a:lnTo>
                  <a:lnTo>
                    <a:pt x="25" y="65"/>
                  </a:lnTo>
                  <a:lnTo>
                    <a:pt x="26" y="65"/>
                  </a:lnTo>
                  <a:lnTo>
                    <a:pt x="26" y="65"/>
                  </a:lnTo>
                  <a:lnTo>
                    <a:pt x="28" y="67"/>
                  </a:lnTo>
                  <a:lnTo>
                    <a:pt x="28" y="69"/>
                  </a:lnTo>
                  <a:lnTo>
                    <a:pt x="29" y="71"/>
                  </a:lnTo>
                  <a:lnTo>
                    <a:pt x="29" y="72"/>
                  </a:lnTo>
                  <a:lnTo>
                    <a:pt x="30" y="72"/>
                  </a:lnTo>
                  <a:lnTo>
                    <a:pt x="30" y="72"/>
                  </a:lnTo>
                  <a:lnTo>
                    <a:pt x="31" y="71"/>
                  </a:lnTo>
                  <a:lnTo>
                    <a:pt x="34" y="70"/>
                  </a:lnTo>
                  <a:lnTo>
                    <a:pt x="36" y="66"/>
                  </a:lnTo>
                  <a:lnTo>
                    <a:pt x="39" y="64"/>
                  </a:lnTo>
                  <a:lnTo>
                    <a:pt x="40" y="61"/>
                  </a:lnTo>
                  <a:lnTo>
                    <a:pt x="41" y="59"/>
                  </a:lnTo>
                  <a:lnTo>
                    <a:pt x="43" y="59"/>
                  </a:lnTo>
                  <a:lnTo>
                    <a:pt x="44" y="59"/>
                  </a:lnTo>
                  <a:lnTo>
                    <a:pt x="46" y="59"/>
                  </a:lnTo>
                  <a:lnTo>
                    <a:pt x="49" y="59"/>
                  </a:lnTo>
                  <a:lnTo>
                    <a:pt x="51" y="59"/>
                  </a:lnTo>
                  <a:lnTo>
                    <a:pt x="53" y="59"/>
                  </a:lnTo>
                  <a:lnTo>
                    <a:pt x="56" y="52"/>
                  </a:lnTo>
                  <a:lnTo>
                    <a:pt x="60" y="44"/>
                  </a:lnTo>
                  <a:lnTo>
                    <a:pt x="61" y="38"/>
                  </a:lnTo>
                  <a:lnTo>
                    <a:pt x="61" y="21"/>
                  </a:lnTo>
                  <a:lnTo>
                    <a:pt x="61" y="20"/>
                  </a:lnTo>
                  <a:lnTo>
                    <a:pt x="63" y="16"/>
                  </a:lnTo>
                  <a:lnTo>
                    <a:pt x="64" y="14"/>
                  </a:lnTo>
                  <a:lnTo>
                    <a:pt x="65" y="10"/>
                  </a:lnTo>
                  <a:lnTo>
                    <a:pt x="66" y="5"/>
                  </a:lnTo>
                  <a:lnTo>
                    <a:pt x="65" y="5"/>
                  </a:lnTo>
                  <a:lnTo>
                    <a:pt x="66" y="3"/>
                  </a:lnTo>
                  <a:lnTo>
                    <a:pt x="66" y="3"/>
                  </a:lnTo>
                  <a:lnTo>
                    <a:pt x="66" y="3"/>
                  </a:lnTo>
                  <a:lnTo>
                    <a:pt x="68" y="1"/>
                  </a:lnTo>
                  <a:lnTo>
                    <a:pt x="69" y="0"/>
                  </a:lnTo>
                  <a:close/>
                </a:path>
              </a:pathLst>
            </a:custGeom>
            <a:solidFill>
              <a:srgbClr val="FFFFFF"/>
            </a:solidFill>
            <a:ln cap="flat" cmpd="sng" w="9525">
              <a:solidFill>
                <a:srgbClr val="FFFFFF"/>
              </a:solidFill>
              <a:prstDash val="solid"/>
              <a:round/>
              <a:headEnd len="sm" w="sm" type="none"/>
              <a:tailEnd len="sm" w="sm" type="none"/>
            </a:ln>
          </p:spPr>
          <p:txBody>
            <a:bodyPr anchorCtr="0" anchor="t" bIns="45675" lIns="91375" spcFirstLastPara="1" rIns="91375" wrap="square" tIns="45675">
              <a:noAutofit/>
            </a:bodyPr>
            <a:lstStyle/>
            <a:p>
              <a:pPr indent="0" lvl="0" marL="0" marR="0" rtl="0" algn="l">
                <a:spcBef>
                  <a:spcPts val="0"/>
                </a:spcBef>
                <a:spcAft>
                  <a:spcPts val="0"/>
                </a:spcAft>
                <a:buNone/>
              </a:pPr>
              <a:r>
                <a:t/>
              </a:r>
              <a:endParaRPr sz="1799">
                <a:solidFill>
                  <a:srgbClr val="505050"/>
                </a:solidFill>
                <a:latin typeface="Libre Franklin Medium"/>
                <a:ea typeface="Libre Franklin Medium"/>
                <a:cs typeface="Libre Franklin Medium"/>
                <a:sym typeface="Libre Franklin Medium"/>
              </a:endParaRPr>
            </a:p>
          </p:txBody>
        </p:sp>
        <p:sp>
          <p:nvSpPr>
            <p:cNvPr id="139" name="Google Shape;139;p18"/>
            <p:cNvSpPr/>
            <p:nvPr/>
          </p:nvSpPr>
          <p:spPr>
            <a:xfrm>
              <a:off x="5211" y="392"/>
              <a:ext cx="1012" cy="308"/>
            </a:xfrm>
            <a:custGeom>
              <a:rect b="b" l="l" r="r" t="t"/>
              <a:pathLst>
                <a:path extrusionOk="0" h="923" w="3036">
                  <a:moveTo>
                    <a:pt x="283" y="248"/>
                  </a:moveTo>
                  <a:lnTo>
                    <a:pt x="277" y="248"/>
                  </a:lnTo>
                  <a:lnTo>
                    <a:pt x="269" y="249"/>
                  </a:lnTo>
                  <a:lnTo>
                    <a:pt x="262" y="253"/>
                  </a:lnTo>
                  <a:lnTo>
                    <a:pt x="254" y="255"/>
                  </a:lnTo>
                  <a:lnTo>
                    <a:pt x="252" y="258"/>
                  </a:lnTo>
                  <a:lnTo>
                    <a:pt x="242" y="261"/>
                  </a:lnTo>
                  <a:lnTo>
                    <a:pt x="234" y="266"/>
                  </a:lnTo>
                  <a:lnTo>
                    <a:pt x="228" y="275"/>
                  </a:lnTo>
                  <a:lnTo>
                    <a:pt x="223" y="281"/>
                  </a:lnTo>
                  <a:lnTo>
                    <a:pt x="216" y="288"/>
                  </a:lnTo>
                  <a:lnTo>
                    <a:pt x="208" y="293"/>
                  </a:lnTo>
                  <a:lnTo>
                    <a:pt x="202" y="294"/>
                  </a:lnTo>
                  <a:lnTo>
                    <a:pt x="198" y="293"/>
                  </a:lnTo>
                  <a:lnTo>
                    <a:pt x="196" y="289"/>
                  </a:lnTo>
                  <a:lnTo>
                    <a:pt x="193" y="286"/>
                  </a:lnTo>
                  <a:lnTo>
                    <a:pt x="191" y="283"/>
                  </a:lnTo>
                  <a:lnTo>
                    <a:pt x="188" y="279"/>
                  </a:lnTo>
                  <a:lnTo>
                    <a:pt x="186" y="275"/>
                  </a:lnTo>
                  <a:lnTo>
                    <a:pt x="183" y="274"/>
                  </a:lnTo>
                  <a:lnTo>
                    <a:pt x="182" y="274"/>
                  </a:lnTo>
                  <a:lnTo>
                    <a:pt x="180" y="274"/>
                  </a:lnTo>
                  <a:lnTo>
                    <a:pt x="177" y="275"/>
                  </a:lnTo>
                  <a:lnTo>
                    <a:pt x="176" y="276"/>
                  </a:lnTo>
                  <a:lnTo>
                    <a:pt x="175" y="279"/>
                  </a:lnTo>
                  <a:lnTo>
                    <a:pt x="175" y="283"/>
                  </a:lnTo>
                  <a:lnTo>
                    <a:pt x="176" y="286"/>
                  </a:lnTo>
                  <a:lnTo>
                    <a:pt x="177" y="290"/>
                  </a:lnTo>
                  <a:lnTo>
                    <a:pt x="178" y="293"/>
                  </a:lnTo>
                  <a:lnTo>
                    <a:pt x="178" y="295"/>
                  </a:lnTo>
                  <a:lnTo>
                    <a:pt x="176" y="298"/>
                  </a:lnTo>
                  <a:lnTo>
                    <a:pt x="173" y="301"/>
                  </a:lnTo>
                  <a:lnTo>
                    <a:pt x="171" y="305"/>
                  </a:lnTo>
                  <a:lnTo>
                    <a:pt x="167" y="310"/>
                  </a:lnTo>
                  <a:lnTo>
                    <a:pt x="162" y="315"/>
                  </a:lnTo>
                  <a:lnTo>
                    <a:pt x="157" y="320"/>
                  </a:lnTo>
                  <a:lnTo>
                    <a:pt x="155" y="324"/>
                  </a:lnTo>
                  <a:lnTo>
                    <a:pt x="152" y="329"/>
                  </a:lnTo>
                  <a:lnTo>
                    <a:pt x="150" y="332"/>
                  </a:lnTo>
                  <a:lnTo>
                    <a:pt x="147" y="336"/>
                  </a:lnTo>
                  <a:lnTo>
                    <a:pt x="137" y="339"/>
                  </a:lnTo>
                  <a:lnTo>
                    <a:pt x="127" y="336"/>
                  </a:lnTo>
                  <a:lnTo>
                    <a:pt x="119" y="331"/>
                  </a:lnTo>
                  <a:lnTo>
                    <a:pt x="110" y="329"/>
                  </a:lnTo>
                  <a:lnTo>
                    <a:pt x="109" y="329"/>
                  </a:lnTo>
                  <a:lnTo>
                    <a:pt x="107" y="329"/>
                  </a:lnTo>
                  <a:lnTo>
                    <a:pt x="105" y="327"/>
                  </a:lnTo>
                  <a:lnTo>
                    <a:pt x="101" y="327"/>
                  </a:lnTo>
                  <a:lnTo>
                    <a:pt x="99" y="327"/>
                  </a:lnTo>
                  <a:lnTo>
                    <a:pt x="96" y="327"/>
                  </a:lnTo>
                  <a:lnTo>
                    <a:pt x="94" y="329"/>
                  </a:lnTo>
                  <a:lnTo>
                    <a:pt x="92" y="329"/>
                  </a:lnTo>
                  <a:lnTo>
                    <a:pt x="92" y="330"/>
                  </a:lnTo>
                  <a:lnTo>
                    <a:pt x="92" y="331"/>
                  </a:lnTo>
                  <a:lnTo>
                    <a:pt x="95" y="334"/>
                  </a:lnTo>
                  <a:lnTo>
                    <a:pt x="97" y="335"/>
                  </a:lnTo>
                  <a:lnTo>
                    <a:pt x="100" y="336"/>
                  </a:lnTo>
                  <a:lnTo>
                    <a:pt x="102" y="335"/>
                  </a:lnTo>
                  <a:lnTo>
                    <a:pt x="105" y="335"/>
                  </a:lnTo>
                  <a:lnTo>
                    <a:pt x="107" y="334"/>
                  </a:lnTo>
                  <a:lnTo>
                    <a:pt x="110" y="334"/>
                  </a:lnTo>
                  <a:lnTo>
                    <a:pt x="114" y="334"/>
                  </a:lnTo>
                  <a:lnTo>
                    <a:pt x="117" y="334"/>
                  </a:lnTo>
                  <a:lnTo>
                    <a:pt x="120" y="335"/>
                  </a:lnTo>
                  <a:lnTo>
                    <a:pt x="123" y="336"/>
                  </a:lnTo>
                  <a:lnTo>
                    <a:pt x="133" y="342"/>
                  </a:lnTo>
                  <a:lnTo>
                    <a:pt x="143" y="346"/>
                  </a:lnTo>
                  <a:lnTo>
                    <a:pt x="155" y="346"/>
                  </a:lnTo>
                  <a:lnTo>
                    <a:pt x="166" y="345"/>
                  </a:lnTo>
                  <a:lnTo>
                    <a:pt x="176" y="339"/>
                  </a:lnTo>
                  <a:lnTo>
                    <a:pt x="186" y="334"/>
                  </a:lnTo>
                  <a:lnTo>
                    <a:pt x="202" y="322"/>
                  </a:lnTo>
                  <a:lnTo>
                    <a:pt x="217" y="310"/>
                  </a:lnTo>
                  <a:lnTo>
                    <a:pt x="221" y="309"/>
                  </a:lnTo>
                  <a:lnTo>
                    <a:pt x="222" y="306"/>
                  </a:lnTo>
                  <a:lnTo>
                    <a:pt x="224" y="304"/>
                  </a:lnTo>
                  <a:lnTo>
                    <a:pt x="224" y="301"/>
                  </a:lnTo>
                  <a:lnTo>
                    <a:pt x="226" y="296"/>
                  </a:lnTo>
                  <a:lnTo>
                    <a:pt x="226" y="295"/>
                  </a:lnTo>
                  <a:lnTo>
                    <a:pt x="227" y="293"/>
                  </a:lnTo>
                  <a:lnTo>
                    <a:pt x="229" y="291"/>
                  </a:lnTo>
                  <a:lnTo>
                    <a:pt x="232" y="291"/>
                  </a:lnTo>
                  <a:lnTo>
                    <a:pt x="234" y="290"/>
                  </a:lnTo>
                  <a:lnTo>
                    <a:pt x="236" y="289"/>
                  </a:lnTo>
                  <a:lnTo>
                    <a:pt x="241" y="284"/>
                  </a:lnTo>
                  <a:lnTo>
                    <a:pt x="244" y="279"/>
                  </a:lnTo>
                  <a:lnTo>
                    <a:pt x="249" y="273"/>
                  </a:lnTo>
                  <a:lnTo>
                    <a:pt x="264" y="265"/>
                  </a:lnTo>
                  <a:lnTo>
                    <a:pt x="273" y="263"/>
                  </a:lnTo>
                  <a:lnTo>
                    <a:pt x="282" y="258"/>
                  </a:lnTo>
                  <a:lnTo>
                    <a:pt x="285" y="249"/>
                  </a:lnTo>
                  <a:lnTo>
                    <a:pt x="283" y="248"/>
                  </a:lnTo>
                  <a:close/>
                  <a:moveTo>
                    <a:pt x="2079" y="137"/>
                  </a:moveTo>
                  <a:lnTo>
                    <a:pt x="2081" y="138"/>
                  </a:lnTo>
                  <a:lnTo>
                    <a:pt x="2083" y="140"/>
                  </a:lnTo>
                  <a:lnTo>
                    <a:pt x="2086" y="141"/>
                  </a:lnTo>
                  <a:lnTo>
                    <a:pt x="2089" y="143"/>
                  </a:lnTo>
                  <a:lnTo>
                    <a:pt x="2092" y="146"/>
                  </a:lnTo>
                  <a:lnTo>
                    <a:pt x="2094" y="148"/>
                  </a:lnTo>
                  <a:lnTo>
                    <a:pt x="2097" y="151"/>
                  </a:lnTo>
                  <a:lnTo>
                    <a:pt x="2098" y="153"/>
                  </a:lnTo>
                  <a:lnTo>
                    <a:pt x="2099" y="158"/>
                  </a:lnTo>
                  <a:lnTo>
                    <a:pt x="2100" y="161"/>
                  </a:lnTo>
                  <a:lnTo>
                    <a:pt x="2102" y="162"/>
                  </a:lnTo>
                  <a:lnTo>
                    <a:pt x="2104" y="164"/>
                  </a:lnTo>
                  <a:lnTo>
                    <a:pt x="2105" y="167"/>
                  </a:lnTo>
                  <a:lnTo>
                    <a:pt x="2105" y="168"/>
                  </a:lnTo>
                  <a:lnTo>
                    <a:pt x="2104" y="171"/>
                  </a:lnTo>
                  <a:lnTo>
                    <a:pt x="2104" y="173"/>
                  </a:lnTo>
                  <a:lnTo>
                    <a:pt x="2103" y="174"/>
                  </a:lnTo>
                  <a:lnTo>
                    <a:pt x="2103" y="174"/>
                  </a:lnTo>
                  <a:lnTo>
                    <a:pt x="2104" y="177"/>
                  </a:lnTo>
                  <a:lnTo>
                    <a:pt x="2105" y="178"/>
                  </a:lnTo>
                  <a:lnTo>
                    <a:pt x="2107" y="179"/>
                  </a:lnTo>
                  <a:lnTo>
                    <a:pt x="2109" y="178"/>
                  </a:lnTo>
                  <a:lnTo>
                    <a:pt x="2110" y="177"/>
                  </a:lnTo>
                  <a:lnTo>
                    <a:pt x="2110" y="176"/>
                  </a:lnTo>
                  <a:lnTo>
                    <a:pt x="2110" y="174"/>
                  </a:lnTo>
                  <a:lnTo>
                    <a:pt x="2110" y="173"/>
                  </a:lnTo>
                  <a:lnTo>
                    <a:pt x="2112" y="169"/>
                  </a:lnTo>
                  <a:lnTo>
                    <a:pt x="2112" y="167"/>
                  </a:lnTo>
                  <a:lnTo>
                    <a:pt x="2112" y="163"/>
                  </a:lnTo>
                  <a:lnTo>
                    <a:pt x="2113" y="161"/>
                  </a:lnTo>
                  <a:lnTo>
                    <a:pt x="2114" y="159"/>
                  </a:lnTo>
                  <a:lnTo>
                    <a:pt x="2114" y="159"/>
                  </a:lnTo>
                  <a:lnTo>
                    <a:pt x="2115" y="161"/>
                  </a:lnTo>
                  <a:lnTo>
                    <a:pt x="2117" y="163"/>
                  </a:lnTo>
                  <a:lnTo>
                    <a:pt x="2119" y="166"/>
                  </a:lnTo>
                  <a:lnTo>
                    <a:pt x="2120" y="168"/>
                  </a:lnTo>
                  <a:lnTo>
                    <a:pt x="2122" y="171"/>
                  </a:lnTo>
                  <a:lnTo>
                    <a:pt x="2123" y="172"/>
                  </a:lnTo>
                  <a:lnTo>
                    <a:pt x="2124" y="172"/>
                  </a:lnTo>
                  <a:lnTo>
                    <a:pt x="2124" y="172"/>
                  </a:lnTo>
                  <a:lnTo>
                    <a:pt x="2124" y="169"/>
                  </a:lnTo>
                  <a:lnTo>
                    <a:pt x="2124" y="167"/>
                  </a:lnTo>
                  <a:lnTo>
                    <a:pt x="2124" y="164"/>
                  </a:lnTo>
                  <a:lnTo>
                    <a:pt x="2124" y="162"/>
                  </a:lnTo>
                  <a:lnTo>
                    <a:pt x="2124" y="159"/>
                  </a:lnTo>
                  <a:lnTo>
                    <a:pt x="2124" y="158"/>
                  </a:lnTo>
                  <a:lnTo>
                    <a:pt x="2125" y="157"/>
                  </a:lnTo>
                  <a:lnTo>
                    <a:pt x="2128" y="156"/>
                  </a:lnTo>
                  <a:lnTo>
                    <a:pt x="2129" y="156"/>
                  </a:lnTo>
                  <a:lnTo>
                    <a:pt x="2132" y="157"/>
                  </a:lnTo>
                  <a:lnTo>
                    <a:pt x="2133" y="158"/>
                  </a:lnTo>
                  <a:lnTo>
                    <a:pt x="2134" y="161"/>
                  </a:lnTo>
                  <a:lnTo>
                    <a:pt x="2135" y="163"/>
                  </a:lnTo>
                  <a:lnTo>
                    <a:pt x="2137" y="166"/>
                  </a:lnTo>
                  <a:lnTo>
                    <a:pt x="2138" y="167"/>
                  </a:lnTo>
                  <a:lnTo>
                    <a:pt x="2142" y="166"/>
                  </a:lnTo>
                  <a:lnTo>
                    <a:pt x="2144" y="164"/>
                  </a:lnTo>
                  <a:lnTo>
                    <a:pt x="2145" y="163"/>
                  </a:lnTo>
                  <a:lnTo>
                    <a:pt x="2148" y="162"/>
                  </a:lnTo>
                  <a:lnTo>
                    <a:pt x="2149" y="162"/>
                  </a:lnTo>
                  <a:lnTo>
                    <a:pt x="2152" y="162"/>
                  </a:lnTo>
                  <a:lnTo>
                    <a:pt x="2154" y="163"/>
                  </a:lnTo>
                  <a:lnTo>
                    <a:pt x="2158" y="163"/>
                  </a:lnTo>
                  <a:lnTo>
                    <a:pt x="2160" y="164"/>
                  </a:lnTo>
                  <a:lnTo>
                    <a:pt x="2162" y="162"/>
                  </a:lnTo>
                  <a:lnTo>
                    <a:pt x="2162" y="159"/>
                  </a:lnTo>
                  <a:lnTo>
                    <a:pt x="2163" y="156"/>
                  </a:lnTo>
                  <a:lnTo>
                    <a:pt x="2164" y="153"/>
                  </a:lnTo>
                  <a:lnTo>
                    <a:pt x="2165" y="151"/>
                  </a:lnTo>
                  <a:lnTo>
                    <a:pt x="2168" y="152"/>
                  </a:lnTo>
                  <a:lnTo>
                    <a:pt x="2170" y="153"/>
                  </a:lnTo>
                  <a:lnTo>
                    <a:pt x="2173" y="156"/>
                  </a:lnTo>
                  <a:lnTo>
                    <a:pt x="2175" y="159"/>
                  </a:lnTo>
                  <a:lnTo>
                    <a:pt x="2176" y="162"/>
                  </a:lnTo>
                  <a:lnTo>
                    <a:pt x="2178" y="163"/>
                  </a:lnTo>
                  <a:lnTo>
                    <a:pt x="2179" y="164"/>
                  </a:lnTo>
                  <a:lnTo>
                    <a:pt x="2180" y="163"/>
                  </a:lnTo>
                  <a:lnTo>
                    <a:pt x="2183" y="163"/>
                  </a:lnTo>
                  <a:lnTo>
                    <a:pt x="2184" y="162"/>
                  </a:lnTo>
                  <a:lnTo>
                    <a:pt x="2186" y="161"/>
                  </a:lnTo>
                  <a:lnTo>
                    <a:pt x="2186" y="161"/>
                  </a:lnTo>
                  <a:lnTo>
                    <a:pt x="2188" y="161"/>
                  </a:lnTo>
                  <a:lnTo>
                    <a:pt x="2188" y="162"/>
                  </a:lnTo>
                  <a:lnTo>
                    <a:pt x="2188" y="164"/>
                  </a:lnTo>
                  <a:lnTo>
                    <a:pt x="2188" y="167"/>
                  </a:lnTo>
                  <a:lnTo>
                    <a:pt x="2186" y="168"/>
                  </a:lnTo>
                  <a:lnTo>
                    <a:pt x="2186" y="169"/>
                  </a:lnTo>
                  <a:lnTo>
                    <a:pt x="2185" y="169"/>
                  </a:lnTo>
                  <a:lnTo>
                    <a:pt x="2185" y="172"/>
                  </a:lnTo>
                  <a:lnTo>
                    <a:pt x="2185" y="174"/>
                  </a:lnTo>
                  <a:lnTo>
                    <a:pt x="2185" y="177"/>
                  </a:lnTo>
                  <a:lnTo>
                    <a:pt x="2186" y="179"/>
                  </a:lnTo>
                  <a:lnTo>
                    <a:pt x="2191" y="187"/>
                  </a:lnTo>
                  <a:lnTo>
                    <a:pt x="2196" y="193"/>
                  </a:lnTo>
                  <a:lnTo>
                    <a:pt x="2200" y="201"/>
                  </a:lnTo>
                  <a:lnTo>
                    <a:pt x="2203" y="203"/>
                  </a:lnTo>
                  <a:lnTo>
                    <a:pt x="2204" y="205"/>
                  </a:lnTo>
                  <a:lnTo>
                    <a:pt x="2205" y="208"/>
                  </a:lnTo>
                  <a:lnTo>
                    <a:pt x="2208" y="210"/>
                  </a:lnTo>
                  <a:lnTo>
                    <a:pt x="2208" y="213"/>
                  </a:lnTo>
                  <a:lnTo>
                    <a:pt x="2209" y="217"/>
                  </a:lnTo>
                  <a:lnTo>
                    <a:pt x="2208" y="220"/>
                  </a:lnTo>
                  <a:lnTo>
                    <a:pt x="2206" y="223"/>
                  </a:lnTo>
                  <a:lnTo>
                    <a:pt x="2205" y="227"/>
                  </a:lnTo>
                  <a:lnTo>
                    <a:pt x="2203" y="229"/>
                  </a:lnTo>
                  <a:lnTo>
                    <a:pt x="2203" y="232"/>
                  </a:lnTo>
                  <a:lnTo>
                    <a:pt x="2203" y="234"/>
                  </a:lnTo>
                  <a:lnTo>
                    <a:pt x="2203" y="238"/>
                  </a:lnTo>
                  <a:lnTo>
                    <a:pt x="2201" y="240"/>
                  </a:lnTo>
                  <a:lnTo>
                    <a:pt x="2200" y="243"/>
                  </a:lnTo>
                  <a:lnTo>
                    <a:pt x="2199" y="245"/>
                  </a:lnTo>
                  <a:lnTo>
                    <a:pt x="2196" y="247"/>
                  </a:lnTo>
                  <a:lnTo>
                    <a:pt x="2193" y="248"/>
                  </a:lnTo>
                  <a:lnTo>
                    <a:pt x="2190" y="248"/>
                  </a:lnTo>
                  <a:lnTo>
                    <a:pt x="2186" y="248"/>
                  </a:lnTo>
                  <a:lnTo>
                    <a:pt x="2185" y="250"/>
                  </a:lnTo>
                  <a:lnTo>
                    <a:pt x="2184" y="253"/>
                  </a:lnTo>
                  <a:lnTo>
                    <a:pt x="2181" y="255"/>
                  </a:lnTo>
                  <a:lnTo>
                    <a:pt x="2179" y="256"/>
                  </a:lnTo>
                  <a:lnTo>
                    <a:pt x="2176" y="259"/>
                  </a:lnTo>
                  <a:lnTo>
                    <a:pt x="2173" y="261"/>
                  </a:lnTo>
                  <a:lnTo>
                    <a:pt x="2170" y="263"/>
                  </a:lnTo>
                  <a:lnTo>
                    <a:pt x="2168" y="263"/>
                  </a:lnTo>
                  <a:lnTo>
                    <a:pt x="2164" y="264"/>
                  </a:lnTo>
                  <a:lnTo>
                    <a:pt x="2162" y="265"/>
                  </a:lnTo>
                  <a:lnTo>
                    <a:pt x="2159" y="268"/>
                  </a:lnTo>
                  <a:lnTo>
                    <a:pt x="2157" y="271"/>
                  </a:lnTo>
                  <a:lnTo>
                    <a:pt x="2155" y="279"/>
                  </a:lnTo>
                  <a:lnTo>
                    <a:pt x="2152" y="283"/>
                  </a:lnTo>
                  <a:lnTo>
                    <a:pt x="2147" y="284"/>
                  </a:lnTo>
                  <a:lnTo>
                    <a:pt x="2139" y="280"/>
                  </a:lnTo>
                  <a:lnTo>
                    <a:pt x="2133" y="274"/>
                  </a:lnTo>
                  <a:lnTo>
                    <a:pt x="2130" y="271"/>
                  </a:lnTo>
                  <a:lnTo>
                    <a:pt x="2128" y="268"/>
                  </a:lnTo>
                  <a:lnTo>
                    <a:pt x="2125" y="265"/>
                  </a:lnTo>
                  <a:lnTo>
                    <a:pt x="2123" y="263"/>
                  </a:lnTo>
                  <a:lnTo>
                    <a:pt x="2120" y="260"/>
                  </a:lnTo>
                  <a:lnTo>
                    <a:pt x="2117" y="258"/>
                  </a:lnTo>
                  <a:lnTo>
                    <a:pt x="2113" y="259"/>
                  </a:lnTo>
                  <a:lnTo>
                    <a:pt x="2108" y="261"/>
                  </a:lnTo>
                  <a:lnTo>
                    <a:pt x="2104" y="263"/>
                  </a:lnTo>
                  <a:lnTo>
                    <a:pt x="2100" y="264"/>
                  </a:lnTo>
                  <a:lnTo>
                    <a:pt x="2098" y="261"/>
                  </a:lnTo>
                  <a:lnTo>
                    <a:pt x="2095" y="260"/>
                  </a:lnTo>
                  <a:lnTo>
                    <a:pt x="2092" y="258"/>
                  </a:lnTo>
                  <a:lnTo>
                    <a:pt x="2089" y="255"/>
                  </a:lnTo>
                  <a:lnTo>
                    <a:pt x="2088" y="252"/>
                  </a:lnTo>
                  <a:lnTo>
                    <a:pt x="2087" y="248"/>
                  </a:lnTo>
                  <a:lnTo>
                    <a:pt x="2086" y="244"/>
                  </a:lnTo>
                  <a:lnTo>
                    <a:pt x="2086" y="240"/>
                  </a:lnTo>
                  <a:lnTo>
                    <a:pt x="2087" y="238"/>
                  </a:lnTo>
                  <a:lnTo>
                    <a:pt x="2089" y="238"/>
                  </a:lnTo>
                  <a:lnTo>
                    <a:pt x="2092" y="237"/>
                  </a:lnTo>
                  <a:lnTo>
                    <a:pt x="2093" y="237"/>
                  </a:lnTo>
                  <a:lnTo>
                    <a:pt x="2095" y="238"/>
                  </a:lnTo>
                  <a:lnTo>
                    <a:pt x="2097" y="238"/>
                  </a:lnTo>
                  <a:lnTo>
                    <a:pt x="2098" y="238"/>
                  </a:lnTo>
                  <a:lnTo>
                    <a:pt x="2099" y="238"/>
                  </a:lnTo>
                  <a:lnTo>
                    <a:pt x="2100" y="237"/>
                  </a:lnTo>
                  <a:lnTo>
                    <a:pt x="2100" y="235"/>
                  </a:lnTo>
                  <a:lnTo>
                    <a:pt x="2099" y="230"/>
                  </a:lnTo>
                  <a:lnTo>
                    <a:pt x="2098" y="227"/>
                  </a:lnTo>
                  <a:lnTo>
                    <a:pt x="2095" y="223"/>
                  </a:lnTo>
                  <a:lnTo>
                    <a:pt x="2093" y="220"/>
                  </a:lnTo>
                  <a:lnTo>
                    <a:pt x="2089" y="219"/>
                  </a:lnTo>
                  <a:lnTo>
                    <a:pt x="2084" y="217"/>
                  </a:lnTo>
                  <a:lnTo>
                    <a:pt x="2078" y="217"/>
                  </a:lnTo>
                  <a:lnTo>
                    <a:pt x="2073" y="217"/>
                  </a:lnTo>
                  <a:lnTo>
                    <a:pt x="2069" y="214"/>
                  </a:lnTo>
                  <a:lnTo>
                    <a:pt x="2067" y="210"/>
                  </a:lnTo>
                  <a:lnTo>
                    <a:pt x="2067" y="207"/>
                  </a:lnTo>
                  <a:lnTo>
                    <a:pt x="2068" y="203"/>
                  </a:lnTo>
                  <a:lnTo>
                    <a:pt x="2071" y="202"/>
                  </a:lnTo>
                  <a:lnTo>
                    <a:pt x="2072" y="201"/>
                  </a:lnTo>
                  <a:lnTo>
                    <a:pt x="2074" y="201"/>
                  </a:lnTo>
                  <a:lnTo>
                    <a:pt x="2077" y="201"/>
                  </a:lnTo>
                  <a:lnTo>
                    <a:pt x="2081" y="201"/>
                  </a:lnTo>
                  <a:lnTo>
                    <a:pt x="2084" y="201"/>
                  </a:lnTo>
                  <a:lnTo>
                    <a:pt x="2087" y="201"/>
                  </a:lnTo>
                  <a:lnTo>
                    <a:pt x="2091" y="199"/>
                  </a:lnTo>
                  <a:lnTo>
                    <a:pt x="2093" y="198"/>
                  </a:lnTo>
                  <a:lnTo>
                    <a:pt x="2094" y="196"/>
                  </a:lnTo>
                  <a:lnTo>
                    <a:pt x="2094" y="193"/>
                  </a:lnTo>
                  <a:lnTo>
                    <a:pt x="2094" y="189"/>
                  </a:lnTo>
                  <a:lnTo>
                    <a:pt x="2093" y="186"/>
                  </a:lnTo>
                  <a:lnTo>
                    <a:pt x="2092" y="183"/>
                  </a:lnTo>
                  <a:lnTo>
                    <a:pt x="2088" y="179"/>
                  </a:lnTo>
                  <a:lnTo>
                    <a:pt x="2084" y="178"/>
                  </a:lnTo>
                  <a:lnTo>
                    <a:pt x="2082" y="176"/>
                  </a:lnTo>
                  <a:lnTo>
                    <a:pt x="2078" y="174"/>
                  </a:lnTo>
                  <a:lnTo>
                    <a:pt x="2076" y="174"/>
                  </a:lnTo>
                  <a:lnTo>
                    <a:pt x="2074" y="176"/>
                  </a:lnTo>
                  <a:lnTo>
                    <a:pt x="2072" y="176"/>
                  </a:lnTo>
                  <a:lnTo>
                    <a:pt x="2071" y="178"/>
                  </a:lnTo>
                  <a:lnTo>
                    <a:pt x="2068" y="179"/>
                  </a:lnTo>
                  <a:lnTo>
                    <a:pt x="2067" y="181"/>
                  </a:lnTo>
                  <a:lnTo>
                    <a:pt x="2064" y="182"/>
                  </a:lnTo>
                  <a:lnTo>
                    <a:pt x="2062" y="182"/>
                  </a:lnTo>
                  <a:lnTo>
                    <a:pt x="2061" y="181"/>
                  </a:lnTo>
                  <a:lnTo>
                    <a:pt x="2058" y="178"/>
                  </a:lnTo>
                  <a:lnTo>
                    <a:pt x="2057" y="174"/>
                  </a:lnTo>
                  <a:lnTo>
                    <a:pt x="2056" y="173"/>
                  </a:lnTo>
                  <a:lnTo>
                    <a:pt x="2057" y="171"/>
                  </a:lnTo>
                  <a:lnTo>
                    <a:pt x="2058" y="171"/>
                  </a:lnTo>
                  <a:lnTo>
                    <a:pt x="2059" y="169"/>
                  </a:lnTo>
                  <a:lnTo>
                    <a:pt x="2061" y="168"/>
                  </a:lnTo>
                  <a:lnTo>
                    <a:pt x="2062" y="168"/>
                  </a:lnTo>
                  <a:lnTo>
                    <a:pt x="2062" y="167"/>
                  </a:lnTo>
                  <a:lnTo>
                    <a:pt x="2063" y="164"/>
                  </a:lnTo>
                  <a:lnTo>
                    <a:pt x="2064" y="162"/>
                  </a:lnTo>
                  <a:lnTo>
                    <a:pt x="2064" y="158"/>
                  </a:lnTo>
                  <a:lnTo>
                    <a:pt x="2064" y="155"/>
                  </a:lnTo>
                  <a:lnTo>
                    <a:pt x="2064" y="151"/>
                  </a:lnTo>
                  <a:lnTo>
                    <a:pt x="2066" y="148"/>
                  </a:lnTo>
                  <a:lnTo>
                    <a:pt x="2067" y="147"/>
                  </a:lnTo>
                  <a:lnTo>
                    <a:pt x="2068" y="146"/>
                  </a:lnTo>
                  <a:lnTo>
                    <a:pt x="2069" y="147"/>
                  </a:lnTo>
                  <a:lnTo>
                    <a:pt x="2072" y="148"/>
                  </a:lnTo>
                  <a:lnTo>
                    <a:pt x="2073" y="151"/>
                  </a:lnTo>
                  <a:lnTo>
                    <a:pt x="2074" y="152"/>
                  </a:lnTo>
                  <a:lnTo>
                    <a:pt x="2076" y="153"/>
                  </a:lnTo>
                  <a:lnTo>
                    <a:pt x="2077" y="155"/>
                  </a:lnTo>
                  <a:lnTo>
                    <a:pt x="2078" y="156"/>
                  </a:lnTo>
                  <a:lnTo>
                    <a:pt x="2079" y="156"/>
                  </a:lnTo>
                  <a:lnTo>
                    <a:pt x="2079" y="156"/>
                  </a:lnTo>
                  <a:lnTo>
                    <a:pt x="2078" y="153"/>
                  </a:lnTo>
                  <a:lnTo>
                    <a:pt x="2078" y="152"/>
                  </a:lnTo>
                  <a:lnTo>
                    <a:pt x="2078" y="150"/>
                  </a:lnTo>
                  <a:lnTo>
                    <a:pt x="2078" y="147"/>
                  </a:lnTo>
                  <a:lnTo>
                    <a:pt x="2077" y="145"/>
                  </a:lnTo>
                  <a:lnTo>
                    <a:pt x="2077" y="142"/>
                  </a:lnTo>
                  <a:lnTo>
                    <a:pt x="2077" y="140"/>
                  </a:lnTo>
                  <a:lnTo>
                    <a:pt x="2077" y="138"/>
                  </a:lnTo>
                  <a:lnTo>
                    <a:pt x="2078" y="137"/>
                  </a:lnTo>
                  <a:lnTo>
                    <a:pt x="2079" y="137"/>
                  </a:lnTo>
                  <a:close/>
                  <a:moveTo>
                    <a:pt x="825" y="69"/>
                  </a:moveTo>
                  <a:lnTo>
                    <a:pt x="829" y="72"/>
                  </a:lnTo>
                  <a:lnTo>
                    <a:pt x="831" y="77"/>
                  </a:lnTo>
                  <a:lnTo>
                    <a:pt x="832" y="82"/>
                  </a:lnTo>
                  <a:lnTo>
                    <a:pt x="834" y="89"/>
                  </a:lnTo>
                  <a:lnTo>
                    <a:pt x="837" y="92"/>
                  </a:lnTo>
                  <a:lnTo>
                    <a:pt x="842" y="95"/>
                  </a:lnTo>
                  <a:lnTo>
                    <a:pt x="852" y="95"/>
                  </a:lnTo>
                  <a:lnTo>
                    <a:pt x="857" y="97"/>
                  </a:lnTo>
                  <a:lnTo>
                    <a:pt x="860" y="100"/>
                  </a:lnTo>
                  <a:lnTo>
                    <a:pt x="861" y="102"/>
                  </a:lnTo>
                  <a:lnTo>
                    <a:pt x="862" y="105"/>
                  </a:lnTo>
                  <a:lnTo>
                    <a:pt x="862" y="107"/>
                  </a:lnTo>
                  <a:lnTo>
                    <a:pt x="865" y="113"/>
                  </a:lnTo>
                  <a:lnTo>
                    <a:pt x="870" y="116"/>
                  </a:lnTo>
                  <a:lnTo>
                    <a:pt x="877" y="118"/>
                  </a:lnTo>
                  <a:lnTo>
                    <a:pt x="885" y="120"/>
                  </a:lnTo>
                  <a:lnTo>
                    <a:pt x="891" y="121"/>
                  </a:lnTo>
                  <a:lnTo>
                    <a:pt x="898" y="123"/>
                  </a:lnTo>
                  <a:lnTo>
                    <a:pt x="906" y="130"/>
                  </a:lnTo>
                  <a:lnTo>
                    <a:pt x="912" y="137"/>
                  </a:lnTo>
                  <a:lnTo>
                    <a:pt x="918" y="143"/>
                  </a:lnTo>
                  <a:lnTo>
                    <a:pt x="929" y="155"/>
                  </a:lnTo>
                  <a:lnTo>
                    <a:pt x="936" y="167"/>
                  </a:lnTo>
                  <a:lnTo>
                    <a:pt x="937" y="182"/>
                  </a:lnTo>
                  <a:lnTo>
                    <a:pt x="933" y="187"/>
                  </a:lnTo>
                  <a:lnTo>
                    <a:pt x="928" y="188"/>
                  </a:lnTo>
                  <a:lnTo>
                    <a:pt x="921" y="187"/>
                  </a:lnTo>
                  <a:lnTo>
                    <a:pt x="916" y="184"/>
                  </a:lnTo>
                  <a:lnTo>
                    <a:pt x="911" y="182"/>
                  </a:lnTo>
                  <a:lnTo>
                    <a:pt x="910" y="181"/>
                  </a:lnTo>
                  <a:lnTo>
                    <a:pt x="906" y="177"/>
                  </a:lnTo>
                  <a:lnTo>
                    <a:pt x="903" y="177"/>
                  </a:lnTo>
                  <a:lnTo>
                    <a:pt x="900" y="177"/>
                  </a:lnTo>
                  <a:lnTo>
                    <a:pt x="897" y="178"/>
                  </a:lnTo>
                  <a:lnTo>
                    <a:pt x="895" y="178"/>
                  </a:lnTo>
                  <a:lnTo>
                    <a:pt x="893" y="177"/>
                  </a:lnTo>
                  <a:lnTo>
                    <a:pt x="891" y="173"/>
                  </a:lnTo>
                  <a:lnTo>
                    <a:pt x="888" y="169"/>
                  </a:lnTo>
                  <a:lnTo>
                    <a:pt x="887" y="167"/>
                  </a:lnTo>
                  <a:lnTo>
                    <a:pt x="886" y="163"/>
                  </a:lnTo>
                  <a:lnTo>
                    <a:pt x="883" y="162"/>
                  </a:lnTo>
                  <a:lnTo>
                    <a:pt x="881" y="158"/>
                  </a:lnTo>
                  <a:lnTo>
                    <a:pt x="877" y="158"/>
                  </a:lnTo>
                  <a:lnTo>
                    <a:pt x="875" y="158"/>
                  </a:lnTo>
                  <a:lnTo>
                    <a:pt x="872" y="159"/>
                  </a:lnTo>
                  <a:lnTo>
                    <a:pt x="871" y="162"/>
                  </a:lnTo>
                  <a:lnTo>
                    <a:pt x="868" y="166"/>
                  </a:lnTo>
                  <a:lnTo>
                    <a:pt x="867" y="168"/>
                  </a:lnTo>
                  <a:lnTo>
                    <a:pt x="867" y="172"/>
                  </a:lnTo>
                  <a:lnTo>
                    <a:pt x="867" y="174"/>
                  </a:lnTo>
                  <a:lnTo>
                    <a:pt x="867" y="179"/>
                  </a:lnTo>
                  <a:lnTo>
                    <a:pt x="863" y="183"/>
                  </a:lnTo>
                  <a:lnTo>
                    <a:pt x="857" y="184"/>
                  </a:lnTo>
                  <a:lnTo>
                    <a:pt x="851" y="184"/>
                  </a:lnTo>
                  <a:lnTo>
                    <a:pt x="847" y="187"/>
                  </a:lnTo>
                  <a:lnTo>
                    <a:pt x="842" y="193"/>
                  </a:lnTo>
                  <a:lnTo>
                    <a:pt x="837" y="199"/>
                  </a:lnTo>
                  <a:lnTo>
                    <a:pt x="832" y="204"/>
                  </a:lnTo>
                  <a:lnTo>
                    <a:pt x="826" y="207"/>
                  </a:lnTo>
                  <a:lnTo>
                    <a:pt x="816" y="208"/>
                  </a:lnTo>
                  <a:lnTo>
                    <a:pt x="814" y="205"/>
                  </a:lnTo>
                  <a:lnTo>
                    <a:pt x="812" y="203"/>
                  </a:lnTo>
                  <a:lnTo>
                    <a:pt x="812" y="201"/>
                  </a:lnTo>
                  <a:lnTo>
                    <a:pt x="811" y="198"/>
                  </a:lnTo>
                  <a:lnTo>
                    <a:pt x="811" y="194"/>
                  </a:lnTo>
                  <a:lnTo>
                    <a:pt x="811" y="192"/>
                  </a:lnTo>
                  <a:lnTo>
                    <a:pt x="810" y="189"/>
                  </a:lnTo>
                  <a:lnTo>
                    <a:pt x="807" y="188"/>
                  </a:lnTo>
                  <a:lnTo>
                    <a:pt x="805" y="187"/>
                  </a:lnTo>
                  <a:lnTo>
                    <a:pt x="801" y="187"/>
                  </a:lnTo>
                  <a:lnTo>
                    <a:pt x="796" y="186"/>
                  </a:lnTo>
                  <a:lnTo>
                    <a:pt x="789" y="184"/>
                  </a:lnTo>
                  <a:lnTo>
                    <a:pt x="782" y="182"/>
                  </a:lnTo>
                  <a:lnTo>
                    <a:pt x="780" y="178"/>
                  </a:lnTo>
                  <a:lnTo>
                    <a:pt x="781" y="172"/>
                  </a:lnTo>
                  <a:lnTo>
                    <a:pt x="782" y="169"/>
                  </a:lnTo>
                  <a:lnTo>
                    <a:pt x="785" y="168"/>
                  </a:lnTo>
                  <a:lnTo>
                    <a:pt x="789" y="167"/>
                  </a:lnTo>
                  <a:lnTo>
                    <a:pt x="791" y="166"/>
                  </a:lnTo>
                  <a:lnTo>
                    <a:pt x="795" y="163"/>
                  </a:lnTo>
                  <a:lnTo>
                    <a:pt x="796" y="162"/>
                  </a:lnTo>
                  <a:lnTo>
                    <a:pt x="801" y="156"/>
                  </a:lnTo>
                  <a:lnTo>
                    <a:pt x="805" y="151"/>
                  </a:lnTo>
                  <a:lnTo>
                    <a:pt x="809" y="146"/>
                  </a:lnTo>
                  <a:lnTo>
                    <a:pt x="816" y="141"/>
                  </a:lnTo>
                  <a:lnTo>
                    <a:pt x="820" y="136"/>
                  </a:lnTo>
                  <a:lnTo>
                    <a:pt x="819" y="131"/>
                  </a:lnTo>
                  <a:lnTo>
                    <a:pt x="811" y="126"/>
                  </a:lnTo>
                  <a:lnTo>
                    <a:pt x="810" y="125"/>
                  </a:lnTo>
                  <a:lnTo>
                    <a:pt x="807" y="123"/>
                  </a:lnTo>
                  <a:lnTo>
                    <a:pt x="805" y="123"/>
                  </a:lnTo>
                  <a:lnTo>
                    <a:pt x="802" y="122"/>
                  </a:lnTo>
                  <a:lnTo>
                    <a:pt x="801" y="120"/>
                  </a:lnTo>
                  <a:lnTo>
                    <a:pt x="801" y="118"/>
                  </a:lnTo>
                  <a:lnTo>
                    <a:pt x="801" y="115"/>
                  </a:lnTo>
                  <a:lnTo>
                    <a:pt x="801" y="112"/>
                  </a:lnTo>
                  <a:lnTo>
                    <a:pt x="801" y="108"/>
                  </a:lnTo>
                  <a:lnTo>
                    <a:pt x="802" y="104"/>
                  </a:lnTo>
                  <a:lnTo>
                    <a:pt x="804" y="100"/>
                  </a:lnTo>
                  <a:lnTo>
                    <a:pt x="805" y="94"/>
                  </a:lnTo>
                  <a:lnTo>
                    <a:pt x="806" y="87"/>
                  </a:lnTo>
                  <a:lnTo>
                    <a:pt x="809" y="80"/>
                  </a:lnTo>
                  <a:lnTo>
                    <a:pt x="811" y="74"/>
                  </a:lnTo>
                  <a:lnTo>
                    <a:pt x="817" y="70"/>
                  </a:lnTo>
                  <a:lnTo>
                    <a:pt x="825" y="69"/>
                  </a:lnTo>
                  <a:close/>
                  <a:moveTo>
                    <a:pt x="104" y="60"/>
                  </a:moveTo>
                  <a:lnTo>
                    <a:pt x="101" y="60"/>
                  </a:lnTo>
                  <a:lnTo>
                    <a:pt x="99" y="61"/>
                  </a:lnTo>
                  <a:lnTo>
                    <a:pt x="95" y="62"/>
                  </a:lnTo>
                  <a:lnTo>
                    <a:pt x="92" y="64"/>
                  </a:lnTo>
                  <a:lnTo>
                    <a:pt x="89" y="66"/>
                  </a:lnTo>
                  <a:lnTo>
                    <a:pt x="85" y="69"/>
                  </a:lnTo>
                  <a:lnTo>
                    <a:pt x="81" y="71"/>
                  </a:lnTo>
                  <a:lnTo>
                    <a:pt x="77" y="75"/>
                  </a:lnTo>
                  <a:lnTo>
                    <a:pt x="74" y="76"/>
                  </a:lnTo>
                  <a:lnTo>
                    <a:pt x="69" y="80"/>
                  </a:lnTo>
                  <a:lnTo>
                    <a:pt x="65" y="84"/>
                  </a:lnTo>
                  <a:lnTo>
                    <a:pt x="60" y="86"/>
                  </a:lnTo>
                  <a:lnTo>
                    <a:pt x="55" y="90"/>
                  </a:lnTo>
                  <a:lnTo>
                    <a:pt x="40" y="94"/>
                  </a:lnTo>
                  <a:lnTo>
                    <a:pt x="26" y="100"/>
                  </a:lnTo>
                  <a:lnTo>
                    <a:pt x="21" y="104"/>
                  </a:lnTo>
                  <a:lnTo>
                    <a:pt x="15" y="106"/>
                  </a:lnTo>
                  <a:lnTo>
                    <a:pt x="8" y="107"/>
                  </a:lnTo>
                  <a:lnTo>
                    <a:pt x="3" y="110"/>
                  </a:lnTo>
                  <a:lnTo>
                    <a:pt x="0" y="116"/>
                  </a:lnTo>
                  <a:lnTo>
                    <a:pt x="1" y="117"/>
                  </a:lnTo>
                  <a:lnTo>
                    <a:pt x="1" y="118"/>
                  </a:lnTo>
                  <a:lnTo>
                    <a:pt x="4" y="118"/>
                  </a:lnTo>
                  <a:lnTo>
                    <a:pt x="5" y="118"/>
                  </a:lnTo>
                  <a:lnTo>
                    <a:pt x="8" y="118"/>
                  </a:lnTo>
                  <a:lnTo>
                    <a:pt x="9" y="117"/>
                  </a:lnTo>
                  <a:lnTo>
                    <a:pt x="11" y="116"/>
                  </a:lnTo>
                  <a:lnTo>
                    <a:pt x="15" y="112"/>
                  </a:lnTo>
                  <a:lnTo>
                    <a:pt x="20" y="110"/>
                  </a:lnTo>
                  <a:lnTo>
                    <a:pt x="25" y="108"/>
                  </a:lnTo>
                  <a:lnTo>
                    <a:pt x="29" y="108"/>
                  </a:lnTo>
                  <a:lnTo>
                    <a:pt x="36" y="105"/>
                  </a:lnTo>
                  <a:lnTo>
                    <a:pt x="44" y="102"/>
                  </a:lnTo>
                  <a:lnTo>
                    <a:pt x="50" y="100"/>
                  </a:lnTo>
                  <a:lnTo>
                    <a:pt x="51" y="101"/>
                  </a:lnTo>
                  <a:lnTo>
                    <a:pt x="54" y="101"/>
                  </a:lnTo>
                  <a:lnTo>
                    <a:pt x="56" y="102"/>
                  </a:lnTo>
                  <a:lnTo>
                    <a:pt x="59" y="104"/>
                  </a:lnTo>
                  <a:lnTo>
                    <a:pt x="60" y="106"/>
                  </a:lnTo>
                  <a:lnTo>
                    <a:pt x="60" y="108"/>
                  </a:lnTo>
                  <a:lnTo>
                    <a:pt x="61" y="116"/>
                  </a:lnTo>
                  <a:lnTo>
                    <a:pt x="57" y="123"/>
                  </a:lnTo>
                  <a:lnTo>
                    <a:pt x="54" y="127"/>
                  </a:lnTo>
                  <a:lnTo>
                    <a:pt x="48" y="132"/>
                  </a:lnTo>
                  <a:lnTo>
                    <a:pt x="40" y="138"/>
                  </a:lnTo>
                  <a:lnTo>
                    <a:pt x="33" y="145"/>
                  </a:lnTo>
                  <a:lnTo>
                    <a:pt x="30" y="153"/>
                  </a:lnTo>
                  <a:lnTo>
                    <a:pt x="34" y="161"/>
                  </a:lnTo>
                  <a:lnTo>
                    <a:pt x="39" y="163"/>
                  </a:lnTo>
                  <a:lnTo>
                    <a:pt x="44" y="162"/>
                  </a:lnTo>
                  <a:lnTo>
                    <a:pt x="50" y="158"/>
                  </a:lnTo>
                  <a:lnTo>
                    <a:pt x="56" y="152"/>
                  </a:lnTo>
                  <a:lnTo>
                    <a:pt x="60" y="147"/>
                  </a:lnTo>
                  <a:lnTo>
                    <a:pt x="62" y="145"/>
                  </a:lnTo>
                  <a:lnTo>
                    <a:pt x="64" y="141"/>
                  </a:lnTo>
                  <a:lnTo>
                    <a:pt x="66" y="137"/>
                  </a:lnTo>
                  <a:lnTo>
                    <a:pt x="69" y="133"/>
                  </a:lnTo>
                  <a:lnTo>
                    <a:pt x="71" y="132"/>
                  </a:lnTo>
                  <a:lnTo>
                    <a:pt x="72" y="132"/>
                  </a:lnTo>
                  <a:lnTo>
                    <a:pt x="74" y="133"/>
                  </a:lnTo>
                  <a:lnTo>
                    <a:pt x="75" y="135"/>
                  </a:lnTo>
                  <a:lnTo>
                    <a:pt x="74" y="137"/>
                  </a:lnTo>
                  <a:lnTo>
                    <a:pt x="72" y="141"/>
                  </a:lnTo>
                  <a:lnTo>
                    <a:pt x="71" y="145"/>
                  </a:lnTo>
                  <a:lnTo>
                    <a:pt x="70" y="148"/>
                  </a:lnTo>
                  <a:lnTo>
                    <a:pt x="67" y="152"/>
                  </a:lnTo>
                  <a:lnTo>
                    <a:pt x="66" y="156"/>
                  </a:lnTo>
                  <a:lnTo>
                    <a:pt x="67" y="158"/>
                  </a:lnTo>
                  <a:lnTo>
                    <a:pt x="71" y="157"/>
                  </a:lnTo>
                  <a:lnTo>
                    <a:pt x="76" y="153"/>
                  </a:lnTo>
                  <a:lnTo>
                    <a:pt x="82" y="150"/>
                  </a:lnTo>
                  <a:lnTo>
                    <a:pt x="86" y="145"/>
                  </a:lnTo>
                  <a:lnTo>
                    <a:pt x="90" y="142"/>
                  </a:lnTo>
                  <a:lnTo>
                    <a:pt x="95" y="132"/>
                  </a:lnTo>
                  <a:lnTo>
                    <a:pt x="97" y="121"/>
                  </a:lnTo>
                  <a:lnTo>
                    <a:pt x="99" y="120"/>
                  </a:lnTo>
                  <a:lnTo>
                    <a:pt x="99" y="118"/>
                  </a:lnTo>
                  <a:lnTo>
                    <a:pt x="100" y="116"/>
                  </a:lnTo>
                  <a:lnTo>
                    <a:pt x="101" y="115"/>
                  </a:lnTo>
                  <a:lnTo>
                    <a:pt x="101" y="115"/>
                  </a:lnTo>
                  <a:lnTo>
                    <a:pt x="104" y="115"/>
                  </a:lnTo>
                  <a:lnTo>
                    <a:pt x="105" y="116"/>
                  </a:lnTo>
                  <a:lnTo>
                    <a:pt x="112" y="116"/>
                  </a:lnTo>
                  <a:lnTo>
                    <a:pt x="119" y="111"/>
                  </a:lnTo>
                  <a:lnTo>
                    <a:pt x="123" y="104"/>
                  </a:lnTo>
                  <a:lnTo>
                    <a:pt x="126" y="95"/>
                  </a:lnTo>
                  <a:lnTo>
                    <a:pt x="127" y="92"/>
                  </a:lnTo>
                  <a:lnTo>
                    <a:pt x="130" y="90"/>
                  </a:lnTo>
                  <a:lnTo>
                    <a:pt x="131" y="87"/>
                  </a:lnTo>
                  <a:lnTo>
                    <a:pt x="133" y="86"/>
                  </a:lnTo>
                  <a:lnTo>
                    <a:pt x="135" y="85"/>
                  </a:lnTo>
                  <a:lnTo>
                    <a:pt x="136" y="82"/>
                  </a:lnTo>
                  <a:lnTo>
                    <a:pt x="136" y="80"/>
                  </a:lnTo>
                  <a:lnTo>
                    <a:pt x="136" y="77"/>
                  </a:lnTo>
                  <a:lnTo>
                    <a:pt x="135" y="76"/>
                  </a:lnTo>
                  <a:lnTo>
                    <a:pt x="132" y="75"/>
                  </a:lnTo>
                  <a:lnTo>
                    <a:pt x="130" y="75"/>
                  </a:lnTo>
                  <a:lnTo>
                    <a:pt x="127" y="76"/>
                  </a:lnTo>
                  <a:lnTo>
                    <a:pt x="126" y="76"/>
                  </a:lnTo>
                  <a:lnTo>
                    <a:pt x="122" y="79"/>
                  </a:lnTo>
                  <a:lnTo>
                    <a:pt x="120" y="82"/>
                  </a:lnTo>
                  <a:lnTo>
                    <a:pt x="117" y="85"/>
                  </a:lnTo>
                  <a:lnTo>
                    <a:pt x="116" y="87"/>
                  </a:lnTo>
                  <a:lnTo>
                    <a:pt x="112" y="90"/>
                  </a:lnTo>
                  <a:lnTo>
                    <a:pt x="109" y="91"/>
                  </a:lnTo>
                  <a:lnTo>
                    <a:pt x="106" y="91"/>
                  </a:lnTo>
                  <a:lnTo>
                    <a:pt x="102" y="91"/>
                  </a:lnTo>
                  <a:lnTo>
                    <a:pt x="100" y="92"/>
                  </a:lnTo>
                  <a:lnTo>
                    <a:pt x="94" y="91"/>
                  </a:lnTo>
                  <a:lnTo>
                    <a:pt x="90" y="86"/>
                  </a:lnTo>
                  <a:lnTo>
                    <a:pt x="90" y="80"/>
                  </a:lnTo>
                  <a:lnTo>
                    <a:pt x="92" y="74"/>
                  </a:lnTo>
                  <a:lnTo>
                    <a:pt x="97" y="69"/>
                  </a:lnTo>
                  <a:lnTo>
                    <a:pt x="99" y="67"/>
                  </a:lnTo>
                  <a:lnTo>
                    <a:pt x="100" y="66"/>
                  </a:lnTo>
                  <a:lnTo>
                    <a:pt x="102" y="65"/>
                  </a:lnTo>
                  <a:lnTo>
                    <a:pt x="104" y="64"/>
                  </a:lnTo>
                  <a:lnTo>
                    <a:pt x="106" y="62"/>
                  </a:lnTo>
                  <a:lnTo>
                    <a:pt x="106" y="61"/>
                  </a:lnTo>
                  <a:lnTo>
                    <a:pt x="106" y="61"/>
                  </a:lnTo>
                  <a:lnTo>
                    <a:pt x="105" y="61"/>
                  </a:lnTo>
                  <a:lnTo>
                    <a:pt x="104" y="60"/>
                  </a:lnTo>
                  <a:close/>
                  <a:moveTo>
                    <a:pt x="2940" y="0"/>
                  </a:moveTo>
                  <a:lnTo>
                    <a:pt x="2970" y="101"/>
                  </a:lnTo>
                  <a:lnTo>
                    <a:pt x="2995" y="204"/>
                  </a:lnTo>
                  <a:lnTo>
                    <a:pt x="3015" y="310"/>
                  </a:lnTo>
                  <a:lnTo>
                    <a:pt x="3029" y="417"/>
                  </a:lnTo>
                  <a:lnTo>
                    <a:pt x="3036" y="526"/>
                  </a:lnTo>
                  <a:lnTo>
                    <a:pt x="3021" y="536"/>
                  </a:lnTo>
                  <a:lnTo>
                    <a:pt x="3005" y="545"/>
                  </a:lnTo>
                  <a:lnTo>
                    <a:pt x="2944" y="587"/>
                  </a:lnTo>
                  <a:lnTo>
                    <a:pt x="2882" y="636"/>
                  </a:lnTo>
                  <a:lnTo>
                    <a:pt x="2817" y="689"/>
                  </a:lnTo>
                  <a:lnTo>
                    <a:pt x="2749" y="745"/>
                  </a:lnTo>
                  <a:lnTo>
                    <a:pt x="2678" y="804"/>
                  </a:lnTo>
                  <a:lnTo>
                    <a:pt x="2680" y="801"/>
                  </a:lnTo>
                  <a:lnTo>
                    <a:pt x="2680" y="801"/>
                  </a:lnTo>
                  <a:lnTo>
                    <a:pt x="2681" y="800"/>
                  </a:lnTo>
                  <a:lnTo>
                    <a:pt x="2681" y="797"/>
                  </a:lnTo>
                  <a:lnTo>
                    <a:pt x="2682" y="797"/>
                  </a:lnTo>
                  <a:lnTo>
                    <a:pt x="2682" y="796"/>
                  </a:lnTo>
                  <a:lnTo>
                    <a:pt x="2683" y="795"/>
                  </a:lnTo>
                  <a:lnTo>
                    <a:pt x="2685" y="792"/>
                  </a:lnTo>
                  <a:lnTo>
                    <a:pt x="2683" y="791"/>
                  </a:lnTo>
                  <a:lnTo>
                    <a:pt x="2683" y="790"/>
                  </a:lnTo>
                  <a:lnTo>
                    <a:pt x="2682" y="790"/>
                  </a:lnTo>
                  <a:lnTo>
                    <a:pt x="2681" y="791"/>
                  </a:lnTo>
                  <a:lnTo>
                    <a:pt x="2680" y="792"/>
                  </a:lnTo>
                  <a:lnTo>
                    <a:pt x="2680" y="792"/>
                  </a:lnTo>
                  <a:lnTo>
                    <a:pt x="2678" y="792"/>
                  </a:lnTo>
                  <a:lnTo>
                    <a:pt x="2674" y="800"/>
                  </a:lnTo>
                  <a:lnTo>
                    <a:pt x="2669" y="806"/>
                  </a:lnTo>
                  <a:lnTo>
                    <a:pt x="2664" y="811"/>
                  </a:lnTo>
                  <a:lnTo>
                    <a:pt x="2664" y="811"/>
                  </a:lnTo>
                  <a:lnTo>
                    <a:pt x="2662" y="814"/>
                  </a:lnTo>
                  <a:lnTo>
                    <a:pt x="2661" y="815"/>
                  </a:lnTo>
                  <a:lnTo>
                    <a:pt x="2661" y="817"/>
                  </a:lnTo>
                  <a:lnTo>
                    <a:pt x="2661" y="819"/>
                  </a:lnTo>
                  <a:lnTo>
                    <a:pt x="2656" y="821"/>
                  </a:lnTo>
                  <a:lnTo>
                    <a:pt x="2652" y="824"/>
                  </a:lnTo>
                  <a:lnTo>
                    <a:pt x="2647" y="827"/>
                  </a:lnTo>
                  <a:lnTo>
                    <a:pt x="2647" y="827"/>
                  </a:lnTo>
                  <a:lnTo>
                    <a:pt x="2645" y="829"/>
                  </a:lnTo>
                  <a:lnTo>
                    <a:pt x="2642" y="830"/>
                  </a:lnTo>
                  <a:lnTo>
                    <a:pt x="2642" y="830"/>
                  </a:lnTo>
                  <a:lnTo>
                    <a:pt x="2644" y="827"/>
                  </a:lnTo>
                  <a:lnTo>
                    <a:pt x="2644" y="825"/>
                  </a:lnTo>
                  <a:lnTo>
                    <a:pt x="2642" y="824"/>
                  </a:lnTo>
                  <a:lnTo>
                    <a:pt x="2642" y="821"/>
                  </a:lnTo>
                  <a:lnTo>
                    <a:pt x="2641" y="819"/>
                  </a:lnTo>
                  <a:lnTo>
                    <a:pt x="2641" y="816"/>
                  </a:lnTo>
                  <a:lnTo>
                    <a:pt x="2640" y="815"/>
                  </a:lnTo>
                  <a:lnTo>
                    <a:pt x="2639" y="812"/>
                  </a:lnTo>
                  <a:lnTo>
                    <a:pt x="2637" y="811"/>
                  </a:lnTo>
                  <a:lnTo>
                    <a:pt x="2636" y="810"/>
                  </a:lnTo>
                  <a:lnTo>
                    <a:pt x="2635" y="811"/>
                  </a:lnTo>
                  <a:lnTo>
                    <a:pt x="2629" y="821"/>
                  </a:lnTo>
                  <a:lnTo>
                    <a:pt x="2624" y="832"/>
                  </a:lnTo>
                  <a:lnTo>
                    <a:pt x="2622" y="836"/>
                  </a:lnTo>
                  <a:lnTo>
                    <a:pt x="2621" y="841"/>
                  </a:lnTo>
                  <a:lnTo>
                    <a:pt x="2620" y="846"/>
                  </a:lnTo>
                  <a:lnTo>
                    <a:pt x="2619" y="850"/>
                  </a:lnTo>
                  <a:lnTo>
                    <a:pt x="2602" y="862"/>
                  </a:lnTo>
                  <a:lnTo>
                    <a:pt x="2604" y="860"/>
                  </a:lnTo>
                  <a:lnTo>
                    <a:pt x="2604" y="857"/>
                  </a:lnTo>
                  <a:lnTo>
                    <a:pt x="2605" y="855"/>
                  </a:lnTo>
                  <a:lnTo>
                    <a:pt x="2606" y="851"/>
                  </a:lnTo>
                  <a:lnTo>
                    <a:pt x="2606" y="850"/>
                  </a:lnTo>
                  <a:lnTo>
                    <a:pt x="2528" y="906"/>
                  </a:lnTo>
                  <a:lnTo>
                    <a:pt x="2528" y="904"/>
                  </a:lnTo>
                  <a:lnTo>
                    <a:pt x="2528" y="902"/>
                  </a:lnTo>
                  <a:lnTo>
                    <a:pt x="2528" y="899"/>
                  </a:lnTo>
                  <a:lnTo>
                    <a:pt x="2527" y="897"/>
                  </a:lnTo>
                  <a:lnTo>
                    <a:pt x="2525" y="894"/>
                  </a:lnTo>
                  <a:lnTo>
                    <a:pt x="2523" y="894"/>
                  </a:lnTo>
                  <a:lnTo>
                    <a:pt x="2522" y="894"/>
                  </a:lnTo>
                  <a:lnTo>
                    <a:pt x="2520" y="893"/>
                  </a:lnTo>
                  <a:lnTo>
                    <a:pt x="2519" y="892"/>
                  </a:lnTo>
                  <a:lnTo>
                    <a:pt x="2518" y="889"/>
                  </a:lnTo>
                  <a:lnTo>
                    <a:pt x="2517" y="887"/>
                  </a:lnTo>
                  <a:lnTo>
                    <a:pt x="2515" y="885"/>
                  </a:lnTo>
                  <a:lnTo>
                    <a:pt x="2515" y="881"/>
                  </a:lnTo>
                  <a:lnTo>
                    <a:pt x="2514" y="877"/>
                  </a:lnTo>
                  <a:lnTo>
                    <a:pt x="2514" y="873"/>
                  </a:lnTo>
                  <a:lnTo>
                    <a:pt x="2513" y="871"/>
                  </a:lnTo>
                  <a:lnTo>
                    <a:pt x="2512" y="868"/>
                  </a:lnTo>
                  <a:lnTo>
                    <a:pt x="2510" y="868"/>
                  </a:lnTo>
                  <a:lnTo>
                    <a:pt x="2509" y="868"/>
                  </a:lnTo>
                  <a:lnTo>
                    <a:pt x="2507" y="870"/>
                  </a:lnTo>
                  <a:lnTo>
                    <a:pt x="2505" y="870"/>
                  </a:lnTo>
                  <a:lnTo>
                    <a:pt x="2503" y="871"/>
                  </a:lnTo>
                  <a:lnTo>
                    <a:pt x="2502" y="871"/>
                  </a:lnTo>
                  <a:lnTo>
                    <a:pt x="2499" y="872"/>
                  </a:lnTo>
                  <a:lnTo>
                    <a:pt x="2498" y="872"/>
                  </a:lnTo>
                  <a:lnTo>
                    <a:pt x="2495" y="871"/>
                  </a:lnTo>
                  <a:lnTo>
                    <a:pt x="2494" y="868"/>
                  </a:lnTo>
                  <a:lnTo>
                    <a:pt x="2492" y="866"/>
                  </a:lnTo>
                  <a:lnTo>
                    <a:pt x="2490" y="865"/>
                  </a:lnTo>
                  <a:lnTo>
                    <a:pt x="2490" y="863"/>
                  </a:lnTo>
                  <a:lnTo>
                    <a:pt x="2488" y="863"/>
                  </a:lnTo>
                  <a:lnTo>
                    <a:pt x="2487" y="863"/>
                  </a:lnTo>
                  <a:lnTo>
                    <a:pt x="2487" y="866"/>
                  </a:lnTo>
                  <a:lnTo>
                    <a:pt x="2487" y="867"/>
                  </a:lnTo>
                  <a:lnTo>
                    <a:pt x="2485" y="870"/>
                  </a:lnTo>
                  <a:lnTo>
                    <a:pt x="2485" y="872"/>
                  </a:lnTo>
                  <a:lnTo>
                    <a:pt x="2485" y="873"/>
                  </a:lnTo>
                  <a:lnTo>
                    <a:pt x="2488" y="876"/>
                  </a:lnTo>
                  <a:lnTo>
                    <a:pt x="2489" y="878"/>
                  </a:lnTo>
                  <a:lnTo>
                    <a:pt x="2490" y="882"/>
                  </a:lnTo>
                  <a:lnTo>
                    <a:pt x="2495" y="897"/>
                  </a:lnTo>
                  <a:lnTo>
                    <a:pt x="2499" y="913"/>
                  </a:lnTo>
                  <a:lnTo>
                    <a:pt x="2499" y="917"/>
                  </a:lnTo>
                  <a:lnTo>
                    <a:pt x="2499" y="921"/>
                  </a:lnTo>
                  <a:lnTo>
                    <a:pt x="2500" y="923"/>
                  </a:lnTo>
                  <a:lnTo>
                    <a:pt x="2472" y="916"/>
                  </a:lnTo>
                  <a:lnTo>
                    <a:pt x="2472" y="902"/>
                  </a:lnTo>
                  <a:lnTo>
                    <a:pt x="2470" y="889"/>
                  </a:lnTo>
                  <a:lnTo>
                    <a:pt x="2468" y="887"/>
                  </a:lnTo>
                  <a:lnTo>
                    <a:pt x="2467" y="886"/>
                  </a:lnTo>
                  <a:lnTo>
                    <a:pt x="2464" y="885"/>
                  </a:lnTo>
                  <a:lnTo>
                    <a:pt x="2460" y="883"/>
                  </a:lnTo>
                  <a:lnTo>
                    <a:pt x="2458" y="885"/>
                  </a:lnTo>
                  <a:lnTo>
                    <a:pt x="2456" y="885"/>
                  </a:lnTo>
                  <a:lnTo>
                    <a:pt x="2454" y="887"/>
                  </a:lnTo>
                  <a:lnTo>
                    <a:pt x="2452" y="891"/>
                  </a:lnTo>
                  <a:lnTo>
                    <a:pt x="2449" y="896"/>
                  </a:lnTo>
                  <a:lnTo>
                    <a:pt x="2447" y="899"/>
                  </a:lnTo>
                  <a:lnTo>
                    <a:pt x="2444" y="903"/>
                  </a:lnTo>
                  <a:lnTo>
                    <a:pt x="2441" y="908"/>
                  </a:lnTo>
                  <a:lnTo>
                    <a:pt x="2368" y="891"/>
                  </a:lnTo>
                  <a:lnTo>
                    <a:pt x="2368" y="891"/>
                  </a:lnTo>
                  <a:lnTo>
                    <a:pt x="2368" y="889"/>
                  </a:lnTo>
                  <a:lnTo>
                    <a:pt x="2370" y="882"/>
                  </a:lnTo>
                  <a:lnTo>
                    <a:pt x="2371" y="877"/>
                  </a:lnTo>
                  <a:lnTo>
                    <a:pt x="2372" y="871"/>
                  </a:lnTo>
                  <a:lnTo>
                    <a:pt x="2371" y="863"/>
                  </a:lnTo>
                  <a:lnTo>
                    <a:pt x="2371" y="861"/>
                  </a:lnTo>
                  <a:lnTo>
                    <a:pt x="2371" y="857"/>
                  </a:lnTo>
                  <a:lnTo>
                    <a:pt x="2370" y="855"/>
                  </a:lnTo>
                  <a:lnTo>
                    <a:pt x="2370" y="852"/>
                  </a:lnTo>
                  <a:lnTo>
                    <a:pt x="2368" y="850"/>
                  </a:lnTo>
                  <a:lnTo>
                    <a:pt x="2366" y="847"/>
                  </a:lnTo>
                  <a:lnTo>
                    <a:pt x="2366" y="847"/>
                  </a:lnTo>
                  <a:lnTo>
                    <a:pt x="2365" y="846"/>
                  </a:lnTo>
                  <a:lnTo>
                    <a:pt x="2363" y="843"/>
                  </a:lnTo>
                  <a:lnTo>
                    <a:pt x="2363" y="841"/>
                  </a:lnTo>
                  <a:lnTo>
                    <a:pt x="2363" y="840"/>
                  </a:lnTo>
                  <a:lnTo>
                    <a:pt x="2363" y="837"/>
                  </a:lnTo>
                  <a:lnTo>
                    <a:pt x="2363" y="835"/>
                  </a:lnTo>
                  <a:lnTo>
                    <a:pt x="2365" y="832"/>
                  </a:lnTo>
                  <a:lnTo>
                    <a:pt x="2365" y="830"/>
                  </a:lnTo>
                  <a:lnTo>
                    <a:pt x="2363" y="827"/>
                  </a:lnTo>
                  <a:lnTo>
                    <a:pt x="2360" y="824"/>
                  </a:lnTo>
                  <a:lnTo>
                    <a:pt x="2356" y="821"/>
                  </a:lnTo>
                  <a:lnTo>
                    <a:pt x="2352" y="819"/>
                  </a:lnTo>
                  <a:lnTo>
                    <a:pt x="2351" y="817"/>
                  </a:lnTo>
                  <a:lnTo>
                    <a:pt x="2348" y="817"/>
                  </a:lnTo>
                  <a:lnTo>
                    <a:pt x="2346" y="816"/>
                  </a:lnTo>
                  <a:lnTo>
                    <a:pt x="2345" y="815"/>
                  </a:lnTo>
                  <a:lnTo>
                    <a:pt x="2342" y="814"/>
                  </a:lnTo>
                  <a:lnTo>
                    <a:pt x="2341" y="811"/>
                  </a:lnTo>
                  <a:lnTo>
                    <a:pt x="2340" y="807"/>
                  </a:lnTo>
                  <a:lnTo>
                    <a:pt x="2340" y="804"/>
                  </a:lnTo>
                  <a:lnTo>
                    <a:pt x="2338" y="800"/>
                  </a:lnTo>
                  <a:lnTo>
                    <a:pt x="2338" y="797"/>
                  </a:lnTo>
                  <a:lnTo>
                    <a:pt x="2340" y="796"/>
                  </a:lnTo>
                  <a:lnTo>
                    <a:pt x="2341" y="795"/>
                  </a:lnTo>
                  <a:lnTo>
                    <a:pt x="2342" y="792"/>
                  </a:lnTo>
                  <a:lnTo>
                    <a:pt x="2343" y="791"/>
                  </a:lnTo>
                  <a:lnTo>
                    <a:pt x="2345" y="790"/>
                  </a:lnTo>
                  <a:lnTo>
                    <a:pt x="2346" y="789"/>
                  </a:lnTo>
                  <a:lnTo>
                    <a:pt x="2348" y="788"/>
                  </a:lnTo>
                  <a:lnTo>
                    <a:pt x="2350" y="788"/>
                  </a:lnTo>
                  <a:lnTo>
                    <a:pt x="2352" y="788"/>
                  </a:lnTo>
                  <a:lnTo>
                    <a:pt x="2353" y="789"/>
                  </a:lnTo>
                  <a:lnTo>
                    <a:pt x="2356" y="790"/>
                  </a:lnTo>
                  <a:lnTo>
                    <a:pt x="2357" y="791"/>
                  </a:lnTo>
                  <a:lnTo>
                    <a:pt x="2360" y="792"/>
                  </a:lnTo>
                  <a:lnTo>
                    <a:pt x="2362" y="792"/>
                  </a:lnTo>
                  <a:lnTo>
                    <a:pt x="2365" y="792"/>
                  </a:lnTo>
                  <a:lnTo>
                    <a:pt x="2366" y="792"/>
                  </a:lnTo>
                  <a:lnTo>
                    <a:pt x="2368" y="790"/>
                  </a:lnTo>
                  <a:lnTo>
                    <a:pt x="2370" y="788"/>
                  </a:lnTo>
                  <a:lnTo>
                    <a:pt x="2371" y="783"/>
                  </a:lnTo>
                  <a:lnTo>
                    <a:pt x="2370" y="776"/>
                  </a:lnTo>
                  <a:lnTo>
                    <a:pt x="2367" y="770"/>
                  </a:lnTo>
                  <a:lnTo>
                    <a:pt x="2366" y="765"/>
                  </a:lnTo>
                  <a:lnTo>
                    <a:pt x="2368" y="759"/>
                  </a:lnTo>
                  <a:lnTo>
                    <a:pt x="2370" y="758"/>
                  </a:lnTo>
                  <a:lnTo>
                    <a:pt x="2371" y="759"/>
                  </a:lnTo>
                  <a:lnTo>
                    <a:pt x="2373" y="760"/>
                  </a:lnTo>
                  <a:lnTo>
                    <a:pt x="2375" y="761"/>
                  </a:lnTo>
                  <a:lnTo>
                    <a:pt x="2376" y="761"/>
                  </a:lnTo>
                  <a:lnTo>
                    <a:pt x="2378" y="761"/>
                  </a:lnTo>
                  <a:lnTo>
                    <a:pt x="2380" y="761"/>
                  </a:lnTo>
                  <a:lnTo>
                    <a:pt x="2381" y="763"/>
                  </a:lnTo>
                  <a:lnTo>
                    <a:pt x="2381" y="764"/>
                  </a:lnTo>
                  <a:lnTo>
                    <a:pt x="2382" y="766"/>
                  </a:lnTo>
                  <a:lnTo>
                    <a:pt x="2383" y="768"/>
                  </a:lnTo>
                  <a:lnTo>
                    <a:pt x="2384" y="769"/>
                  </a:lnTo>
                  <a:lnTo>
                    <a:pt x="2386" y="770"/>
                  </a:lnTo>
                  <a:lnTo>
                    <a:pt x="2387" y="769"/>
                  </a:lnTo>
                  <a:lnTo>
                    <a:pt x="2389" y="766"/>
                  </a:lnTo>
                  <a:lnTo>
                    <a:pt x="2389" y="764"/>
                  </a:lnTo>
                  <a:lnTo>
                    <a:pt x="2389" y="761"/>
                  </a:lnTo>
                  <a:lnTo>
                    <a:pt x="2391" y="761"/>
                  </a:lnTo>
                  <a:lnTo>
                    <a:pt x="2392" y="760"/>
                  </a:lnTo>
                  <a:lnTo>
                    <a:pt x="2393" y="760"/>
                  </a:lnTo>
                  <a:lnTo>
                    <a:pt x="2394" y="759"/>
                  </a:lnTo>
                  <a:lnTo>
                    <a:pt x="2396" y="756"/>
                  </a:lnTo>
                  <a:lnTo>
                    <a:pt x="2397" y="754"/>
                  </a:lnTo>
                  <a:lnTo>
                    <a:pt x="2398" y="751"/>
                  </a:lnTo>
                  <a:lnTo>
                    <a:pt x="2399" y="748"/>
                  </a:lnTo>
                  <a:lnTo>
                    <a:pt x="2399" y="746"/>
                  </a:lnTo>
                  <a:lnTo>
                    <a:pt x="2401" y="743"/>
                  </a:lnTo>
                  <a:lnTo>
                    <a:pt x="2401" y="740"/>
                  </a:lnTo>
                  <a:lnTo>
                    <a:pt x="2401" y="737"/>
                  </a:lnTo>
                  <a:lnTo>
                    <a:pt x="2401" y="735"/>
                  </a:lnTo>
                  <a:lnTo>
                    <a:pt x="2402" y="733"/>
                  </a:lnTo>
                  <a:lnTo>
                    <a:pt x="2403" y="729"/>
                  </a:lnTo>
                  <a:lnTo>
                    <a:pt x="2404" y="727"/>
                  </a:lnTo>
                  <a:lnTo>
                    <a:pt x="2404" y="723"/>
                  </a:lnTo>
                  <a:lnTo>
                    <a:pt x="2404" y="720"/>
                  </a:lnTo>
                  <a:lnTo>
                    <a:pt x="2406" y="718"/>
                  </a:lnTo>
                  <a:lnTo>
                    <a:pt x="2407" y="718"/>
                  </a:lnTo>
                  <a:lnTo>
                    <a:pt x="2407" y="719"/>
                  </a:lnTo>
                  <a:lnTo>
                    <a:pt x="2408" y="720"/>
                  </a:lnTo>
                  <a:lnTo>
                    <a:pt x="2408" y="720"/>
                  </a:lnTo>
                  <a:lnTo>
                    <a:pt x="2409" y="722"/>
                  </a:lnTo>
                  <a:lnTo>
                    <a:pt x="2409" y="723"/>
                  </a:lnTo>
                  <a:lnTo>
                    <a:pt x="2411" y="722"/>
                  </a:lnTo>
                  <a:lnTo>
                    <a:pt x="2411" y="720"/>
                  </a:lnTo>
                  <a:lnTo>
                    <a:pt x="2412" y="719"/>
                  </a:lnTo>
                  <a:lnTo>
                    <a:pt x="2413" y="718"/>
                  </a:lnTo>
                  <a:lnTo>
                    <a:pt x="2416" y="717"/>
                  </a:lnTo>
                  <a:lnTo>
                    <a:pt x="2416" y="717"/>
                  </a:lnTo>
                  <a:lnTo>
                    <a:pt x="2417" y="715"/>
                  </a:lnTo>
                  <a:lnTo>
                    <a:pt x="2418" y="715"/>
                  </a:lnTo>
                  <a:lnTo>
                    <a:pt x="2421" y="714"/>
                  </a:lnTo>
                  <a:lnTo>
                    <a:pt x="2421" y="710"/>
                  </a:lnTo>
                  <a:lnTo>
                    <a:pt x="2421" y="707"/>
                  </a:lnTo>
                  <a:lnTo>
                    <a:pt x="2423" y="704"/>
                  </a:lnTo>
                  <a:lnTo>
                    <a:pt x="2426" y="703"/>
                  </a:lnTo>
                  <a:lnTo>
                    <a:pt x="2426" y="700"/>
                  </a:lnTo>
                  <a:lnTo>
                    <a:pt x="2427" y="699"/>
                  </a:lnTo>
                  <a:lnTo>
                    <a:pt x="2426" y="697"/>
                  </a:lnTo>
                  <a:lnTo>
                    <a:pt x="2426" y="694"/>
                  </a:lnTo>
                  <a:lnTo>
                    <a:pt x="2426" y="692"/>
                  </a:lnTo>
                  <a:lnTo>
                    <a:pt x="2427" y="689"/>
                  </a:lnTo>
                  <a:lnTo>
                    <a:pt x="2428" y="686"/>
                  </a:lnTo>
                  <a:lnTo>
                    <a:pt x="2428" y="683"/>
                  </a:lnTo>
                  <a:lnTo>
                    <a:pt x="2429" y="679"/>
                  </a:lnTo>
                  <a:lnTo>
                    <a:pt x="2431" y="676"/>
                  </a:lnTo>
                  <a:lnTo>
                    <a:pt x="2432" y="671"/>
                  </a:lnTo>
                  <a:lnTo>
                    <a:pt x="2433" y="666"/>
                  </a:lnTo>
                  <a:lnTo>
                    <a:pt x="2433" y="659"/>
                  </a:lnTo>
                  <a:lnTo>
                    <a:pt x="2436" y="658"/>
                  </a:lnTo>
                  <a:lnTo>
                    <a:pt x="2439" y="657"/>
                  </a:lnTo>
                  <a:lnTo>
                    <a:pt x="2442" y="656"/>
                  </a:lnTo>
                  <a:lnTo>
                    <a:pt x="2444" y="654"/>
                  </a:lnTo>
                  <a:lnTo>
                    <a:pt x="2446" y="653"/>
                  </a:lnTo>
                  <a:lnTo>
                    <a:pt x="2447" y="653"/>
                  </a:lnTo>
                  <a:lnTo>
                    <a:pt x="2449" y="653"/>
                  </a:lnTo>
                  <a:lnTo>
                    <a:pt x="2451" y="652"/>
                  </a:lnTo>
                  <a:lnTo>
                    <a:pt x="2452" y="649"/>
                  </a:lnTo>
                  <a:lnTo>
                    <a:pt x="2453" y="647"/>
                  </a:lnTo>
                  <a:lnTo>
                    <a:pt x="2454" y="646"/>
                  </a:lnTo>
                  <a:lnTo>
                    <a:pt x="2456" y="645"/>
                  </a:lnTo>
                  <a:lnTo>
                    <a:pt x="2457" y="645"/>
                  </a:lnTo>
                  <a:lnTo>
                    <a:pt x="2459" y="645"/>
                  </a:lnTo>
                  <a:lnTo>
                    <a:pt x="2462" y="645"/>
                  </a:lnTo>
                  <a:lnTo>
                    <a:pt x="2463" y="645"/>
                  </a:lnTo>
                  <a:lnTo>
                    <a:pt x="2464" y="645"/>
                  </a:lnTo>
                  <a:lnTo>
                    <a:pt x="2464" y="645"/>
                  </a:lnTo>
                  <a:lnTo>
                    <a:pt x="2464" y="642"/>
                  </a:lnTo>
                  <a:lnTo>
                    <a:pt x="2467" y="637"/>
                  </a:lnTo>
                  <a:lnTo>
                    <a:pt x="2468" y="631"/>
                  </a:lnTo>
                  <a:lnTo>
                    <a:pt x="2468" y="626"/>
                  </a:lnTo>
                  <a:lnTo>
                    <a:pt x="2468" y="611"/>
                  </a:lnTo>
                  <a:lnTo>
                    <a:pt x="2467" y="608"/>
                  </a:lnTo>
                  <a:lnTo>
                    <a:pt x="2467" y="606"/>
                  </a:lnTo>
                  <a:lnTo>
                    <a:pt x="2465" y="602"/>
                  </a:lnTo>
                  <a:lnTo>
                    <a:pt x="2465" y="600"/>
                  </a:lnTo>
                  <a:lnTo>
                    <a:pt x="2464" y="597"/>
                  </a:lnTo>
                  <a:lnTo>
                    <a:pt x="2463" y="595"/>
                  </a:lnTo>
                  <a:lnTo>
                    <a:pt x="2463" y="592"/>
                  </a:lnTo>
                  <a:lnTo>
                    <a:pt x="2462" y="589"/>
                  </a:lnTo>
                  <a:lnTo>
                    <a:pt x="2462" y="585"/>
                  </a:lnTo>
                  <a:lnTo>
                    <a:pt x="2462" y="576"/>
                  </a:lnTo>
                  <a:lnTo>
                    <a:pt x="2460" y="574"/>
                  </a:lnTo>
                  <a:lnTo>
                    <a:pt x="2460" y="571"/>
                  </a:lnTo>
                  <a:lnTo>
                    <a:pt x="2459" y="567"/>
                  </a:lnTo>
                  <a:lnTo>
                    <a:pt x="2459" y="564"/>
                  </a:lnTo>
                  <a:lnTo>
                    <a:pt x="2459" y="555"/>
                  </a:lnTo>
                  <a:lnTo>
                    <a:pt x="2462" y="546"/>
                  </a:lnTo>
                  <a:lnTo>
                    <a:pt x="2464" y="538"/>
                  </a:lnTo>
                  <a:lnTo>
                    <a:pt x="2467" y="535"/>
                  </a:lnTo>
                  <a:lnTo>
                    <a:pt x="2468" y="534"/>
                  </a:lnTo>
                  <a:lnTo>
                    <a:pt x="2469" y="534"/>
                  </a:lnTo>
                  <a:lnTo>
                    <a:pt x="2470" y="535"/>
                  </a:lnTo>
                  <a:lnTo>
                    <a:pt x="2473" y="535"/>
                  </a:lnTo>
                  <a:lnTo>
                    <a:pt x="2474" y="533"/>
                  </a:lnTo>
                  <a:lnTo>
                    <a:pt x="2475" y="530"/>
                  </a:lnTo>
                  <a:lnTo>
                    <a:pt x="2478" y="526"/>
                  </a:lnTo>
                  <a:lnTo>
                    <a:pt x="2479" y="526"/>
                  </a:lnTo>
                  <a:lnTo>
                    <a:pt x="2479" y="528"/>
                  </a:lnTo>
                  <a:lnTo>
                    <a:pt x="2480" y="529"/>
                  </a:lnTo>
                  <a:lnTo>
                    <a:pt x="2480" y="531"/>
                  </a:lnTo>
                  <a:lnTo>
                    <a:pt x="2480" y="534"/>
                  </a:lnTo>
                  <a:lnTo>
                    <a:pt x="2480" y="536"/>
                  </a:lnTo>
                  <a:lnTo>
                    <a:pt x="2480" y="538"/>
                  </a:lnTo>
                  <a:lnTo>
                    <a:pt x="2480" y="569"/>
                  </a:lnTo>
                  <a:lnTo>
                    <a:pt x="2480" y="569"/>
                  </a:lnTo>
                  <a:lnTo>
                    <a:pt x="2479" y="570"/>
                  </a:lnTo>
                  <a:lnTo>
                    <a:pt x="2478" y="572"/>
                  </a:lnTo>
                  <a:lnTo>
                    <a:pt x="2478" y="574"/>
                  </a:lnTo>
                  <a:lnTo>
                    <a:pt x="2478" y="592"/>
                  </a:lnTo>
                  <a:lnTo>
                    <a:pt x="2478" y="596"/>
                  </a:lnTo>
                  <a:lnTo>
                    <a:pt x="2477" y="600"/>
                  </a:lnTo>
                  <a:lnTo>
                    <a:pt x="2477" y="603"/>
                  </a:lnTo>
                  <a:lnTo>
                    <a:pt x="2478" y="607"/>
                  </a:lnTo>
                  <a:lnTo>
                    <a:pt x="2478" y="613"/>
                  </a:lnTo>
                  <a:lnTo>
                    <a:pt x="2479" y="618"/>
                  </a:lnTo>
                  <a:lnTo>
                    <a:pt x="2480" y="623"/>
                  </a:lnTo>
                  <a:lnTo>
                    <a:pt x="2482" y="627"/>
                  </a:lnTo>
                  <a:lnTo>
                    <a:pt x="2483" y="632"/>
                  </a:lnTo>
                  <a:lnTo>
                    <a:pt x="2484" y="635"/>
                  </a:lnTo>
                  <a:lnTo>
                    <a:pt x="2485" y="637"/>
                  </a:lnTo>
                  <a:lnTo>
                    <a:pt x="2487" y="638"/>
                  </a:lnTo>
                  <a:lnTo>
                    <a:pt x="2489" y="638"/>
                  </a:lnTo>
                  <a:lnTo>
                    <a:pt x="2490" y="637"/>
                  </a:lnTo>
                  <a:lnTo>
                    <a:pt x="2493" y="636"/>
                  </a:lnTo>
                  <a:lnTo>
                    <a:pt x="2494" y="635"/>
                  </a:lnTo>
                  <a:lnTo>
                    <a:pt x="2495" y="633"/>
                  </a:lnTo>
                  <a:lnTo>
                    <a:pt x="2498" y="632"/>
                  </a:lnTo>
                  <a:lnTo>
                    <a:pt x="2498" y="631"/>
                  </a:lnTo>
                  <a:lnTo>
                    <a:pt x="2499" y="628"/>
                  </a:lnTo>
                  <a:lnTo>
                    <a:pt x="2499" y="627"/>
                  </a:lnTo>
                  <a:lnTo>
                    <a:pt x="2499" y="626"/>
                  </a:lnTo>
                  <a:lnTo>
                    <a:pt x="2500" y="625"/>
                  </a:lnTo>
                  <a:lnTo>
                    <a:pt x="2502" y="625"/>
                  </a:lnTo>
                  <a:lnTo>
                    <a:pt x="2503" y="625"/>
                  </a:lnTo>
                  <a:lnTo>
                    <a:pt x="2504" y="623"/>
                  </a:lnTo>
                  <a:lnTo>
                    <a:pt x="2504" y="622"/>
                  </a:lnTo>
                  <a:lnTo>
                    <a:pt x="2504" y="621"/>
                  </a:lnTo>
                  <a:lnTo>
                    <a:pt x="2505" y="620"/>
                  </a:lnTo>
                  <a:lnTo>
                    <a:pt x="2505" y="618"/>
                  </a:lnTo>
                  <a:lnTo>
                    <a:pt x="2507" y="618"/>
                  </a:lnTo>
                  <a:lnTo>
                    <a:pt x="2507" y="621"/>
                  </a:lnTo>
                  <a:lnTo>
                    <a:pt x="2507" y="623"/>
                  </a:lnTo>
                  <a:lnTo>
                    <a:pt x="2508" y="626"/>
                  </a:lnTo>
                  <a:lnTo>
                    <a:pt x="2509" y="628"/>
                  </a:lnTo>
                  <a:lnTo>
                    <a:pt x="2509" y="632"/>
                  </a:lnTo>
                  <a:lnTo>
                    <a:pt x="2509" y="636"/>
                  </a:lnTo>
                  <a:lnTo>
                    <a:pt x="2510" y="638"/>
                  </a:lnTo>
                  <a:lnTo>
                    <a:pt x="2512" y="642"/>
                  </a:lnTo>
                  <a:lnTo>
                    <a:pt x="2513" y="645"/>
                  </a:lnTo>
                  <a:lnTo>
                    <a:pt x="2514" y="645"/>
                  </a:lnTo>
                  <a:lnTo>
                    <a:pt x="2515" y="645"/>
                  </a:lnTo>
                  <a:lnTo>
                    <a:pt x="2515" y="645"/>
                  </a:lnTo>
                  <a:lnTo>
                    <a:pt x="2515" y="643"/>
                  </a:lnTo>
                  <a:lnTo>
                    <a:pt x="2515" y="641"/>
                  </a:lnTo>
                  <a:lnTo>
                    <a:pt x="2515" y="638"/>
                  </a:lnTo>
                  <a:lnTo>
                    <a:pt x="2517" y="637"/>
                  </a:lnTo>
                  <a:lnTo>
                    <a:pt x="2517" y="635"/>
                  </a:lnTo>
                  <a:lnTo>
                    <a:pt x="2517" y="633"/>
                  </a:lnTo>
                  <a:lnTo>
                    <a:pt x="2518" y="635"/>
                  </a:lnTo>
                  <a:lnTo>
                    <a:pt x="2519" y="635"/>
                  </a:lnTo>
                  <a:lnTo>
                    <a:pt x="2522" y="636"/>
                  </a:lnTo>
                  <a:lnTo>
                    <a:pt x="2523" y="636"/>
                  </a:lnTo>
                  <a:lnTo>
                    <a:pt x="2524" y="636"/>
                  </a:lnTo>
                  <a:lnTo>
                    <a:pt x="2525" y="633"/>
                  </a:lnTo>
                  <a:lnTo>
                    <a:pt x="2527" y="631"/>
                  </a:lnTo>
                  <a:lnTo>
                    <a:pt x="2527" y="630"/>
                  </a:lnTo>
                  <a:lnTo>
                    <a:pt x="2528" y="628"/>
                  </a:lnTo>
                  <a:lnTo>
                    <a:pt x="2529" y="627"/>
                  </a:lnTo>
                  <a:lnTo>
                    <a:pt x="2530" y="626"/>
                  </a:lnTo>
                  <a:lnTo>
                    <a:pt x="2531" y="623"/>
                  </a:lnTo>
                  <a:lnTo>
                    <a:pt x="2533" y="622"/>
                  </a:lnTo>
                  <a:lnTo>
                    <a:pt x="2533" y="620"/>
                  </a:lnTo>
                  <a:lnTo>
                    <a:pt x="2534" y="618"/>
                  </a:lnTo>
                  <a:lnTo>
                    <a:pt x="2535" y="616"/>
                  </a:lnTo>
                  <a:lnTo>
                    <a:pt x="2538" y="613"/>
                  </a:lnTo>
                  <a:lnTo>
                    <a:pt x="2539" y="611"/>
                  </a:lnTo>
                  <a:lnTo>
                    <a:pt x="2541" y="608"/>
                  </a:lnTo>
                  <a:lnTo>
                    <a:pt x="2543" y="607"/>
                  </a:lnTo>
                  <a:lnTo>
                    <a:pt x="2544" y="608"/>
                  </a:lnTo>
                  <a:lnTo>
                    <a:pt x="2544" y="608"/>
                  </a:lnTo>
                  <a:lnTo>
                    <a:pt x="2545" y="608"/>
                  </a:lnTo>
                  <a:lnTo>
                    <a:pt x="2545" y="611"/>
                  </a:lnTo>
                  <a:lnTo>
                    <a:pt x="2546" y="611"/>
                  </a:lnTo>
                  <a:lnTo>
                    <a:pt x="2548" y="612"/>
                  </a:lnTo>
                  <a:lnTo>
                    <a:pt x="2548" y="613"/>
                  </a:lnTo>
                  <a:lnTo>
                    <a:pt x="2549" y="616"/>
                  </a:lnTo>
                  <a:lnTo>
                    <a:pt x="2550" y="617"/>
                  </a:lnTo>
                  <a:lnTo>
                    <a:pt x="2550" y="620"/>
                  </a:lnTo>
                  <a:lnTo>
                    <a:pt x="2551" y="621"/>
                  </a:lnTo>
                  <a:lnTo>
                    <a:pt x="2553" y="623"/>
                  </a:lnTo>
                  <a:lnTo>
                    <a:pt x="2554" y="623"/>
                  </a:lnTo>
                  <a:lnTo>
                    <a:pt x="2555" y="623"/>
                  </a:lnTo>
                  <a:lnTo>
                    <a:pt x="2556" y="621"/>
                  </a:lnTo>
                  <a:lnTo>
                    <a:pt x="2556" y="620"/>
                  </a:lnTo>
                  <a:lnTo>
                    <a:pt x="2558" y="617"/>
                  </a:lnTo>
                  <a:lnTo>
                    <a:pt x="2558" y="615"/>
                  </a:lnTo>
                  <a:lnTo>
                    <a:pt x="2559" y="612"/>
                  </a:lnTo>
                  <a:lnTo>
                    <a:pt x="2560" y="611"/>
                  </a:lnTo>
                  <a:lnTo>
                    <a:pt x="2561" y="611"/>
                  </a:lnTo>
                  <a:lnTo>
                    <a:pt x="2565" y="606"/>
                  </a:lnTo>
                  <a:lnTo>
                    <a:pt x="2568" y="597"/>
                  </a:lnTo>
                  <a:lnTo>
                    <a:pt x="2566" y="590"/>
                  </a:lnTo>
                  <a:lnTo>
                    <a:pt x="2565" y="586"/>
                  </a:lnTo>
                  <a:lnTo>
                    <a:pt x="2565" y="582"/>
                  </a:lnTo>
                  <a:lnTo>
                    <a:pt x="2566" y="577"/>
                  </a:lnTo>
                  <a:lnTo>
                    <a:pt x="2566" y="574"/>
                  </a:lnTo>
                  <a:lnTo>
                    <a:pt x="2566" y="559"/>
                  </a:lnTo>
                  <a:lnTo>
                    <a:pt x="2568" y="552"/>
                  </a:lnTo>
                  <a:lnTo>
                    <a:pt x="2569" y="547"/>
                  </a:lnTo>
                  <a:lnTo>
                    <a:pt x="2569" y="543"/>
                  </a:lnTo>
                  <a:lnTo>
                    <a:pt x="2569" y="539"/>
                  </a:lnTo>
                  <a:lnTo>
                    <a:pt x="2569" y="536"/>
                  </a:lnTo>
                  <a:lnTo>
                    <a:pt x="2570" y="535"/>
                  </a:lnTo>
                  <a:lnTo>
                    <a:pt x="2570" y="534"/>
                  </a:lnTo>
                  <a:lnTo>
                    <a:pt x="2571" y="533"/>
                  </a:lnTo>
                  <a:lnTo>
                    <a:pt x="2574" y="531"/>
                  </a:lnTo>
                  <a:lnTo>
                    <a:pt x="2575" y="530"/>
                  </a:lnTo>
                  <a:lnTo>
                    <a:pt x="2576" y="531"/>
                  </a:lnTo>
                  <a:lnTo>
                    <a:pt x="2578" y="534"/>
                  </a:lnTo>
                  <a:lnTo>
                    <a:pt x="2579" y="536"/>
                  </a:lnTo>
                  <a:lnTo>
                    <a:pt x="2580" y="539"/>
                  </a:lnTo>
                  <a:lnTo>
                    <a:pt x="2583" y="543"/>
                  </a:lnTo>
                  <a:lnTo>
                    <a:pt x="2584" y="545"/>
                  </a:lnTo>
                  <a:lnTo>
                    <a:pt x="2585" y="547"/>
                  </a:lnTo>
                  <a:lnTo>
                    <a:pt x="2586" y="550"/>
                  </a:lnTo>
                  <a:lnTo>
                    <a:pt x="2588" y="550"/>
                  </a:lnTo>
                  <a:lnTo>
                    <a:pt x="2589" y="550"/>
                  </a:lnTo>
                  <a:lnTo>
                    <a:pt x="2589" y="549"/>
                  </a:lnTo>
                  <a:lnTo>
                    <a:pt x="2590" y="546"/>
                  </a:lnTo>
                  <a:lnTo>
                    <a:pt x="2590" y="543"/>
                  </a:lnTo>
                  <a:lnTo>
                    <a:pt x="2591" y="535"/>
                  </a:lnTo>
                  <a:lnTo>
                    <a:pt x="2591" y="526"/>
                  </a:lnTo>
                  <a:lnTo>
                    <a:pt x="2590" y="516"/>
                  </a:lnTo>
                  <a:lnTo>
                    <a:pt x="2589" y="515"/>
                  </a:lnTo>
                  <a:lnTo>
                    <a:pt x="2589" y="514"/>
                  </a:lnTo>
                  <a:lnTo>
                    <a:pt x="2588" y="515"/>
                  </a:lnTo>
                  <a:lnTo>
                    <a:pt x="2586" y="515"/>
                  </a:lnTo>
                  <a:lnTo>
                    <a:pt x="2586" y="516"/>
                  </a:lnTo>
                  <a:lnTo>
                    <a:pt x="2585" y="516"/>
                  </a:lnTo>
                  <a:lnTo>
                    <a:pt x="2583" y="518"/>
                  </a:lnTo>
                  <a:lnTo>
                    <a:pt x="2580" y="519"/>
                  </a:lnTo>
                  <a:lnTo>
                    <a:pt x="2576" y="518"/>
                  </a:lnTo>
                  <a:lnTo>
                    <a:pt x="2575" y="516"/>
                  </a:lnTo>
                  <a:lnTo>
                    <a:pt x="2573" y="514"/>
                  </a:lnTo>
                  <a:lnTo>
                    <a:pt x="2571" y="510"/>
                  </a:lnTo>
                  <a:lnTo>
                    <a:pt x="2571" y="506"/>
                  </a:lnTo>
                  <a:lnTo>
                    <a:pt x="2573" y="503"/>
                  </a:lnTo>
                  <a:lnTo>
                    <a:pt x="2575" y="498"/>
                  </a:lnTo>
                  <a:lnTo>
                    <a:pt x="2574" y="497"/>
                  </a:lnTo>
                  <a:lnTo>
                    <a:pt x="2574" y="493"/>
                  </a:lnTo>
                  <a:lnTo>
                    <a:pt x="2574" y="489"/>
                  </a:lnTo>
                  <a:lnTo>
                    <a:pt x="2575" y="485"/>
                  </a:lnTo>
                  <a:lnTo>
                    <a:pt x="2575" y="483"/>
                  </a:lnTo>
                  <a:lnTo>
                    <a:pt x="2575" y="483"/>
                  </a:lnTo>
                  <a:lnTo>
                    <a:pt x="2576" y="483"/>
                  </a:lnTo>
                  <a:lnTo>
                    <a:pt x="2578" y="483"/>
                  </a:lnTo>
                  <a:lnTo>
                    <a:pt x="2579" y="484"/>
                  </a:lnTo>
                  <a:lnTo>
                    <a:pt x="2580" y="485"/>
                  </a:lnTo>
                  <a:lnTo>
                    <a:pt x="2583" y="484"/>
                  </a:lnTo>
                  <a:lnTo>
                    <a:pt x="2584" y="483"/>
                  </a:lnTo>
                  <a:lnTo>
                    <a:pt x="2585" y="480"/>
                  </a:lnTo>
                  <a:lnTo>
                    <a:pt x="2586" y="478"/>
                  </a:lnTo>
                  <a:lnTo>
                    <a:pt x="2588" y="475"/>
                  </a:lnTo>
                  <a:lnTo>
                    <a:pt x="2589" y="475"/>
                  </a:lnTo>
                  <a:lnTo>
                    <a:pt x="2590" y="475"/>
                  </a:lnTo>
                  <a:lnTo>
                    <a:pt x="2593" y="475"/>
                  </a:lnTo>
                  <a:lnTo>
                    <a:pt x="2595" y="474"/>
                  </a:lnTo>
                  <a:lnTo>
                    <a:pt x="2598" y="473"/>
                  </a:lnTo>
                  <a:lnTo>
                    <a:pt x="2600" y="472"/>
                  </a:lnTo>
                  <a:lnTo>
                    <a:pt x="2602" y="474"/>
                  </a:lnTo>
                  <a:lnTo>
                    <a:pt x="2604" y="475"/>
                  </a:lnTo>
                  <a:lnTo>
                    <a:pt x="2605" y="477"/>
                  </a:lnTo>
                  <a:lnTo>
                    <a:pt x="2606" y="478"/>
                  </a:lnTo>
                  <a:lnTo>
                    <a:pt x="2607" y="479"/>
                  </a:lnTo>
                  <a:lnTo>
                    <a:pt x="2610" y="478"/>
                  </a:lnTo>
                  <a:lnTo>
                    <a:pt x="2610" y="477"/>
                  </a:lnTo>
                  <a:lnTo>
                    <a:pt x="2611" y="475"/>
                  </a:lnTo>
                  <a:lnTo>
                    <a:pt x="2612" y="473"/>
                  </a:lnTo>
                  <a:lnTo>
                    <a:pt x="2614" y="472"/>
                  </a:lnTo>
                  <a:lnTo>
                    <a:pt x="2615" y="472"/>
                  </a:lnTo>
                  <a:lnTo>
                    <a:pt x="2616" y="469"/>
                  </a:lnTo>
                  <a:lnTo>
                    <a:pt x="2617" y="468"/>
                  </a:lnTo>
                  <a:lnTo>
                    <a:pt x="2619" y="468"/>
                  </a:lnTo>
                  <a:lnTo>
                    <a:pt x="2620" y="468"/>
                  </a:lnTo>
                  <a:lnTo>
                    <a:pt x="2621" y="468"/>
                  </a:lnTo>
                  <a:lnTo>
                    <a:pt x="2622" y="469"/>
                  </a:lnTo>
                  <a:lnTo>
                    <a:pt x="2624" y="469"/>
                  </a:lnTo>
                  <a:lnTo>
                    <a:pt x="2625" y="469"/>
                  </a:lnTo>
                  <a:lnTo>
                    <a:pt x="2625" y="469"/>
                  </a:lnTo>
                  <a:lnTo>
                    <a:pt x="2626" y="468"/>
                  </a:lnTo>
                  <a:lnTo>
                    <a:pt x="2626" y="467"/>
                  </a:lnTo>
                  <a:lnTo>
                    <a:pt x="2626" y="464"/>
                  </a:lnTo>
                  <a:lnTo>
                    <a:pt x="2626" y="463"/>
                  </a:lnTo>
                  <a:lnTo>
                    <a:pt x="2625" y="462"/>
                  </a:lnTo>
                  <a:lnTo>
                    <a:pt x="2625" y="462"/>
                  </a:lnTo>
                  <a:lnTo>
                    <a:pt x="2624" y="462"/>
                  </a:lnTo>
                  <a:lnTo>
                    <a:pt x="2622" y="462"/>
                  </a:lnTo>
                  <a:lnTo>
                    <a:pt x="2622" y="460"/>
                  </a:lnTo>
                  <a:lnTo>
                    <a:pt x="2621" y="458"/>
                  </a:lnTo>
                  <a:lnTo>
                    <a:pt x="2620" y="457"/>
                  </a:lnTo>
                  <a:lnTo>
                    <a:pt x="2619" y="457"/>
                  </a:lnTo>
                  <a:lnTo>
                    <a:pt x="2617" y="454"/>
                  </a:lnTo>
                  <a:lnTo>
                    <a:pt x="2617" y="454"/>
                  </a:lnTo>
                  <a:lnTo>
                    <a:pt x="2616" y="454"/>
                  </a:lnTo>
                  <a:lnTo>
                    <a:pt x="2616" y="457"/>
                  </a:lnTo>
                  <a:lnTo>
                    <a:pt x="2616" y="459"/>
                  </a:lnTo>
                  <a:lnTo>
                    <a:pt x="2614" y="460"/>
                  </a:lnTo>
                  <a:lnTo>
                    <a:pt x="2611" y="462"/>
                  </a:lnTo>
                  <a:lnTo>
                    <a:pt x="2611" y="462"/>
                  </a:lnTo>
                  <a:lnTo>
                    <a:pt x="2609" y="462"/>
                  </a:lnTo>
                  <a:lnTo>
                    <a:pt x="2606" y="462"/>
                  </a:lnTo>
                  <a:lnTo>
                    <a:pt x="2602" y="460"/>
                  </a:lnTo>
                  <a:lnTo>
                    <a:pt x="2600" y="459"/>
                  </a:lnTo>
                  <a:lnTo>
                    <a:pt x="2598" y="460"/>
                  </a:lnTo>
                  <a:lnTo>
                    <a:pt x="2595" y="462"/>
                  </a:lnTo>
                  <a:lnTo>
                    <a:pt x="2593" y="462"/>
                  </a:lnTo>
                  <a:lnTo>
                    <a:pt x="2591" y="460"/>
                  </a:lnTo>
                  <a:lnTo>
                    <a:pt x="2591" y="459"/>
                  </a:lnTo>
                  <a:lnTo>
                    <a:pt x="2590" y="457"/>
                  </a:lnTo>
                  <a:lnTo>
                    <a:pt x="2590" y="457"/>
                  </a:lnTo>
                  <a:lnTo>
                    <a:pt x="2589" y="455"/>
                  </a:lnTo>
                  <a:lnTo>
                    <a:pt x="2588" y="457"/>
                  </a:lnTo>
                  <a:lnTo>
                    <a:pt x="2586" y="457"/>
                  </a:lnTo>
                  <a:lnTo>
                    <a:pt x="2585" y="459"/>
                  </a:lnTo>
                  <a:lnTo>
                    <a:pt x="2585" y="460"/>
                  </a:lnTo>
                  <a:lnTo>
                    <a:pt x="2584" y="463"/>
                  </a:lnTo>
                  <a:lnTo>
                    <a:pt x="2583" y="464"/>
                  </a:lnTo>
                  <a:lnTo>
                    <a:pt x="2580" y="467"/>
                  </a:lnTo>
                  <a:lnTo>
                    <a:pt x="2578" y="467"/>
                  </a:lnTo>
                  <a:lnTo>
                    <a:pt x="2575" y="467"/>
                  </a:lnTo>
                  <a:lnTo>
                    <a:pt x="2574" y="469"/>
                  </a:lnTo>
                  <a:lnTo>
                    <a:pt x="2571" y="472"/>
                  </a:lnTo>
                  <a:lnTo>
                    <a:pt x="2569" y="472"/>
                  </a:lnTo>
                  <a:lnTo>
                    <a:pt x="2569" y="467"/>
                  </a:lnTo>
                  <a:lnTo>
                    <a:pt x="2570" y="467"/>
                  </a:lnTo>
                  <a:lnTo>
                    <a:pt x="2570" y="467"/>
                  </a:lnTo>
                  <a:lnTo>
                    <a:pt x="2571" y="465"/>
                  </a:lnTo>
                  <a:lnTo>
                    <a:pt x="2571" y="464"/>
                  </a:lnTo>
                  <a:lnTo>
                    <a:pt x="2574" y="464"/>
                  </a:lnTo>
                  <a:lnTo>
                    <a:pt x="2574" y="463"/>
                  </a:lnTo>
                  <a:lnTo>
                    <a:pt x="2574" y="460"/>
                  </a:lnTo>
                  <a:lnTo>
                    <a:pt x="2571" y="457"/>
                  </a:lnTo>
                  <a:lnTo>
                    <a:pt x="2571" y="453"/>
                  </a:lnTo>
                  <a:lnTo>
                    <a:pt x="2570" y="450"/>
                  </a:lnTo>
                  <a:lnTo>
                    <a:pt x="2569" y="448"/>
                  </a:lnTo>
                  <a:lnTo>
                    <a:pt x="2568" y="446"/>
                  </a:lnTo>
                  <a:lnTo>
                    <a:pt x="2565" y="443"/>
                  </a:lnTo>
                  <a:lnTo>
                    <a:pt x="2564" y="441"/>
                  </a:lnTo>
                  <a:lnTo>
                    <a:pt x="2564" y="441"/>
                  </a:lnTo>
                  <a:lnTo>
                    <a:pt x="2563" y="439"/>
                  </a:lnTo>
                  <a:lnTo>
                    <a:pt x="2563" y="437"/>
                  </a:lnTo>
                  <a:lnTo>
                    <a:pt x="2561" y="436"/>
                  </a:lnTo>
                  <a:lnTo>
                    <a:pt x="2560" y="433"/>
                  </a:lnTo>
                  <a:lnTo>
                    <a:pt x="2559" y="433"/>
                  </a:lnTo>
                  <a:lnTo>
                    <a:pt x="2559" y="431"/>
                  </a:lnTo>
                  <a:lnTo>
                    <a:pt x="2558" y="428"/>
                  </a:lnTo>
                  <a:lnTo>
                    <a:pt x="2556" y="424"/>
                  </a:lnTo>
                  <a:lnTo>
                    <a:pt x="2556" y="421"/>
                  </a:lnTo>
                  <a:lnTo>
                    <a:pt x="2556" y="417"/>
                  </a:lnTo>
                  <a:lnTo>
                    <a:pt x="2558" y="414"/>
                  </a:lnTo>
                  <a:lnTo>
                    <a:pt x="2558" y="412"/>
                  </a:lnTo>
                  <a:lnTo>
                    <a:pt x="2559" y="408"/>
                  </a:lnTo>
                  <a:lnTo>
                    <a:pt x="2559" y="404"/>
                  </a:lnTo>
                  <a:lnTo>
                    <a:pt x="2558" y="393"/>
                  </a:lnTo>
                  <a:lnTo>
                    <a:pt x="2556" y="381"/>
                  </a:lnTo>
                  <a:lnTo>
                    <a:pt x="2556" y="357"/>
                  </a:lnTo>
                  <a:lnTo>
                    <a:pt x="2564" y="350"/>
                  </a:lnTo>
                  <a:lnTo>
                    <a:pt x="2565" y="347"/>
                  </a:lnTo>
                  <a:lnTo>
                    <a:pt x="2566" y="345"/>
                  </a:lnTo>
                  <a:lnTo>
                    <a:pt x="2566" y="341"/>
                  </a:lnTo>
                  <a:lnTo>
                    <a:pt x="2568" y="337"/>
                  </a:lnTo>
                  <a:lnTo>
                    <a:pt x="2569" y="334"/>
                  </a:lnTo>
                  <a:lnTo>
                    <a:pt x="2570" y="329"/>
                  </a:lnTo>
                  <a:lnTo>
                    <a:pt x="2571" y="324"/>
                  </a:lnTo>
                  <a:lnTo>
                    <a:pt x="2571" y="319"/>
                  </a:lnTo>
                  <a:lnTo>
                    <a:pt x="2574" y="314"/>
                  </a:lnTo>
                  <a:lnTo>
                    <a:pt x="2574" y="310"/>
                  </a:lnTo>
                  <a:lnTo>
                    <a:pt x="2574" y="306"/>
                  </a:lnTo>
                  <a:lnTo>
                    <a:pt x="2575" y="303"/>
                  </a:lnTo>
                  <a:lnTo>
                    <a:pt x="2578" y="300"/>
                  </a:lnTo>
                  <a:lnTo>
                    <a:pt x="2579" y="298"/>
                  </a:lnTo>
                  <a:lnTo>
                    <a:pt x="2580" y="295"/>
                  </a:lnTo>
                  <a:lnTo>
                    <a:pt x="2580" y="285"/>
                  </a:lnTo>
                  <a:lnTo>
                    <a:pt x="2576" y="275"/>
                  </a:lnTo>
                  <a:lnTo>
                    <a:pt x="2571" y="266"/>
                  </a:lnTo>
                  <a:lnTo>
                    <a:pt x="2569" y="264"/>
                  </a:lnTo>
                  <a:lnTo>
                    <a:pt x="2566" y="261"/>
                  </a:lnTo>
                  <a:lnTo>
                    <a:pt x="2564" y="261"/>
                  </a:lnTo>
                  <a:lnTo>
                    <a:pt x="2563" y="260"/>
                  </a:lnTo>
                  <a:lnTo>
                    <a:pt x="2560" y="260"/>
                  </a:lnTo>
                  <a:lnTo>
                    <a:pt x="2558" y="260"/>
                  </a:lnTo>
                  <a:lnTo>
                    <a:pt x="2556" y="261"/>
                  </a:lnTo>
                  <a:lnTo>
                    <a:pt x="2554" y="260"/>
                  </a:lnTo>
                  <a:lnTo>
                    <a:pt x="2554" y="260"/>
                  </a:lnTo>
                  <a:lnTo>
                    <a:pt x="2553" y="261"/>
                  </a:lnTo>
                  <a:lnTo>
                    <a:pt x="2553" y="263"/>
                  </a:lnTo>
                  <a:lnTo>
                    <a:pt x="2553" y="265"/>
                  </a:lnTo>
                  <a:lnTo>
                    <a:pt x="2554" y="266"/>
                  </a:lnTo>
                  <a:lnTo>
                    <a:pt x="2554" y="269"/>
                  </a:lnTo>
                  <a:lnTo>
                    <a:pt x="2553" y="270"/>
                  </a:lnTo>
                  <a:lnTo>
                    <a:pt x="2553" y="270"/>
                  </a:lnTo>
                  <a:lnTo>
                    <a:pt x="2551" y="270"/>
                  </a:lnTo>
                  <a:lnTo>
                    <a:pt x="2550" y="271"/>
                  </a:lnTo>
                  <a:lnTo>
                    <a:pt x="2549" y="273"/>
                  </a:lnTo>
                  <a:lnTo>
                    <a:pt x="2549" y="274"/>
                  </a:lnTo>
                  <a:lnTo>
                    <a:pt x="2548" y="285"/>
                  </a:lnTo>
                  <a:lnTo>
                    <a:pt x="2550" y="296"/>
                  </a:lnTo>
                  <a:lnTo>
                    <a:pt x="2551" y="307"/>
                  </a:lnTo>
                  <a:lnTo>
                    <a:pt x="2551" y="317"/>
                  </a:lnTo>
                  <a:lnTo>
                    <a:pt x="2549" y="324"/>
                  </a:lnTo>
                  <a:lnTo>
                    <a:pt x="2545" y="329"/>
                  </a:lnTo>
                  <a:lnTo>
                    <a:pt x="2545" y="334"/>
                  </a:lnTo>
                  <a:lnTo>
                    <a:pt x="2543" y="339"/>
                  </a:lnTo>
                  <a:lnTo>
                    <a:pt x="2540" y="342"/>
                  </a:lnTo>
                  <a:lnTo>
                    <a:pt x="2538" y="345"/>
                  </a:lnTo>
                  <a:lnTo>
                    <a:pt x="2535" y="349"/>
                  </a:lnTo>
                  <a:lnTo>
                    <a:pt x="2533" y="352"/>
                  </a:lnTo>
                  <a:lnTo>
                    <a:pt x="2529" y="360"/>
                  </a:lnTo>
                  <a:lnTo>
                    <a:pt x="2527" y="368"/>
                  </a:lnTo>
                  <a:lnTo>
                    <a:pt x="2528" y="378"/>
                  </a:lnTo>
                  <a:lnTo>
                    <a:pt x="2528" y="386"/>
                  </a:lnTo>
                  <a:lnTo>
                    <a:pt x="2529" y="392"/>
                  </a:lnTo>
                  <a:lnTo>
                    <a:pt x="2528" y="400"/>
                  </a:lnTo>
                  <a:lnTo>
                    <a:pt x="2528" y="402"/>
                  </a:lnTo>
                  <a:lnTo>
                    <a:pt x="2527" y="404"/>
                  </a:lnTo>
                  <a:lnTo>
                    <a:pt x="2527" y="408"/>
                  </a:lnTo>
                  <a:lnTo>
                    <a:pt x="2528" y="412"/>
                  </a:lnTo>
                  <a:lnTo>
                    <a:pt x="2528" y="418"/>
                  </a:lnTo>
                  <a:lnTo>
                    <a:pt x="2528" y="423"/>
                  </a:lnTo>
                  <a:lnTo>
                    <a:pt x="2530" y="428"/>
                  </a:lnTo>
                  <a:lnTo>
                    <a:pt x="2530" y="431"/>
                  </a:lnTo>
                  <a:lnTo>
                    <a:pt x="2531" y="432"/>
                  </a:lnTo>
                  <a:lnTo>
                    <a:pt x="2533" y="434"/>
                  </a:lnTo>
                  <a:lnTo>
                    <a:pt x="2534" y="436"/>
                  </a:lnTo>
                  <a:lnTo>
                    <a:pt x="2535" y="438"/>
                  </a:lnTo>
                  <a:lnTo>
                    <a:pt x="2535" y="441"/>
                  </a:lnTo>
                  <a:lnTo>
                    <a:pt x="2536" y="443"/>
                  </a:lnTo>
                  <a:lnTo>
                    <a:pt x="2538" y="447"/>
                  </a:lnTo>
                  <a:lnTo>
                    <a:pt x="2538" y="447"/>
                  </a:lnTo>
                  <a:lnTo>
                    <a:pt x="2538" y="447"/>
                  </a:lnTo>
                  <a:lnTo>
                    <a:pt x="2539" y="447"/>
                  </a:lnTo>
                  <a:lnTo>
                    <a:pt x="2540" y="449"/>
                  </a:lnTo>
                  <a:lnTo>
                    <a:pt x="2541" y="450"/>
                  </a:lnTo>
                  <a:lnTo>
                    <a:pt x="2543" y="454"/>
                  </a:lnTo>
                  <a:lnTo>
                    <a:pt x="2543" y="458"/>
                  </a:lnTo>
                  <a:lnTo>
                    <a:pt x="2543" y="462"/>
                  </a:lnTo>
                  <a:lnTo>
                    <a:pt x="2543" y="464"/>
                  </a:lnTo>
                  <a:lnTo>
                    <a:pt x="2543" y="472"/>
                  </a:lnTo>
                  <a:lnTo>
                    <a:pt x="2543" y="479"/>
                  </a:lnTo>
                  <a:lnTo>
                    <a:pt x="2541" y="487"/>
                  </a:lnTo>
                  <a:lnTo>
                    <a:pt x="2538" y="490"/>
                  </a:lnTo>
                  <a:lnTo>
                    <a:pt x="2534" y="495"/>
                  </a:lnTo>
                  <a:lnTo>
                    <a:pt x="2530" y="504"/>
                  </a:lnTo>
                  <a:lnTo>
                    <a:pt x="2530" y="514"/>
                  </a:lnTo>
                  <a:lnTo>
                    <a:pt x="2531" y="518"/>
                  </a:lnTo>
                  <a:lnTo>
                    <a:pt x="2531" y="521"/>
                  </a:lnTo>
                  <a:lnTo>
                    <a:pt x="2531" y="525"/>
                  </a:lnTo>
                  <a:lnTo>
                    <a:pt x="2530" y="529"/>
                  </a:lnTo>
                  <a:lnTo>
                    <a:pt x="2530" y="533"/>
                  </a:lnTo>
                  <a:lnTo>
                    <a:pt x="2530" y="535"/>
                  </a:lnTo>
                  <a:lnTo>
                    <a:pt x="2531" y="539"/>
                  </a:lnTo>
                  <a:lnTo>
                    <a:pt x="2533" y="540"/>
                  </a:lnTo>
                  <a:lnTo>
                    <a:pt x="2533" y="543"/>
                  </a:lnTo>
                  <a:lnTo>
                    <a:pt x="2534" y="546"/>
                  </a:lnTo>
                  <a:lnTo>
                    <a:pt x="2534" y="550"/>
                  </a:lnTo>
                  <a:lnTo>
                    <a:pt x="2533" y="555"/>
                  </a:lnTo>
                  <a:lnTo>
                    <a:pt x="2533" y="559"/>
                  </a:lnTo>
                  <a:lnTo>
                    <a:pt x="2530" y="564"/>
                  </a:lnTo>
                  <a:lnTo>
                    <a:pt x="2529" y="569"/>
                  </a:lnTo>
                  <a:lnTo>
                    <a:pt x="2528" y="574"/>
                  </a:lnTo>
                  <a:lnTo>
                    <a:pt x="2527" y="577"/>
                  </a:lnTo>
                  <a:lnTo>
                    <a:pt x="2525" y="577"/>
                  </a:lnTo>
                  <a:lnTo>
                    <a:pt x="2524" y="577"/>
                  </a:lnTo>
                  <a:lnTo>
                    <a:pt x="2523" y="577"/>
                  </a:lnTo>
                  <a:lnTo>
                    <a:pt x="2520" y="576"/>
                  </a:lnTo>
                  <a:lnTo>
                    <a:pt x="2519" y="575"/>
                  </a:lnTo>
                  <a:lnTo>
                    <a:pt x="2518" y="575"/>
                  </a:lnTo>
                  <a:lnTo>
                    <a:pt x="2517" y="576"/>
                  </a:lnTo>
                  <a:lnTo>
                    <a:pt x="2515" y="580"/>
                  </a:lnTo>
                  <a:lnTo>
                    <a:pt x="2514" y="584"/>
                  </a:lnTo>
                  <a:lnTo>
                    <a:pt x="2513" y="587"/>
                  </a:lnTo>
                  <a:lnTo>
                    <a:pt x="2512" y="590"/>
                  </a:lnTo>
                  <a:lnTo>
                    <a:pt x="2510" y="591"/>
                  </a:lnTo>
                  <a:lnTo>
                    <a:pt x="2508" y="591"/>
                  </a:lnTo>
                  <a:lnTo>
                    <a:pt x="2505" y="591"/>
                  </a:lnTo>
                  <a:lnTo>
                    <a:pt x="2504" y="592"/>
                  </a:lnTo>
                  <a:lnTo>
                    <a:pt x="2502" y="598"/>
                  </a:lnTo>
                  <a:lnTo>
                    <a:pt x="2500" y="606"/>
                  </a:lnTo>
                  <a:lnTo>
                    <a:pt x="2497" y="613"/>
                  </a:lnTo>
                  <a:lnTo>
                    <a:pt x="2495" y="613"/>
                  </a:lnTo>
                  <a:lnTo>
                    <a:pt x="2493" y="613"/>
                  </a:lnTo>
                  <a:lnTo>
                    <a:pt x="2492" y="612"/>
                  </a:lnTo>
                  <a:lnTo>
                    <a:pt x="2489" y="612"/>
                  </a:lnTo>
                  <a:lnTo>
                    <a:pt x="2487" y="611"/>
                  </a:lnTo>
                  <a:lnTo>
                    <a:pt x="2485" y="610"/>
                  </a:lnTo>
                  <a:lnTo>
                    <a:pt x="2484" y="608"/>
                  </a:lnTo>
                  <a:lnTo>
                    <a:pt x="2484" y="606"/>
                  </a:lnTo>
                  <a:lnTo>
                    <a:pt x="2485" y="602"/>
                  </a:lnTo>
                  <a:lnTo>
                    <a:pt x="2487" y="601"/>
                  </a:lnTo>
                  <a:lnTo>
                    <a:pt x="2487" y="598"/>
                  </a:lnTo>
                  <a:lnTo>
                    <a:pt x="2488" y="595"/>
                  </a:lnTo>
                  <a:lnTo>
                    <a:pt x="2488" y="592"/>
                  </a:lnTo>
                  <a:lnTo>
                    <a:pt x="2488" y="579"/>
                  </a:lnTo>
                  <a:lnTo>
                    <a:pt x="2488" y="576"/>
                  </a:lnTo>
                  <a:lnTo>
                    <a:pt x="2489" y="575"/>
                  </a:lnTo>
                  <a:lnTo>
                    <a:pt x="2489" y="575"/>
                  </a:lnTo>
                  <a:lnTo>
                    <a:pt x="2490" y="575"/>
                  </a:lnTo>
                  <a:lnTo>
                    <a:pt x="2492" y="575"/>
                  </a:lnTo>
                  <a:lnTo>
                    <a:pt x="2493" y="575"/>
                  </a:lnTo>
                  <a:lnTo>
                    <a:pt x="2494" y="574"/>
                  </a:lnTo>
                  <a:lnTo>
                    <a:pt x="2495" y="574"/>
                  </a:lnTo>
                  <a:lnTo>
                    <a:pt x="2497" y="571"/>
                  </a:lnTo>
                  <a:lnTo>
                    <a:pt x="2498" y="569"/>
                  </a:lnTo>
                  <a:lnTo>
                    <a:pt x="2499" y="566"/>
                  </a:lnTo>
                  <a:lnTo>
                    <a:pt x="2499" y="560"/>
                  </a:lnTo>
                  <a:lnTo>
                    <a:pt x="2498" y="551"/>
                  </a:lnTo>
                  <a:lnTo>
                    <a:pt x="2495" y="544"/>
                  </a:lnTo>
                  <a:lnTo>
                    <a:pt x="2494" y="538"/>
                  </a:lnTo>
                  <a:lnTo>
                    <a:pt x="2493" y="535"/>
                  </a:lnTo>
                  <a:lnTo>
                    <a:pt x="2492" y="531"/>
                  </a:lnTo>
                  <a:lnTo>
                    <a:pt x="2490" y="529"/>
                  </a:lnTo>
                  <a:lnTo>
                    <a:pt x="2488" y="524"/>
                  </a:lnTo>
                  <a:lnTo>
                    <a:pt x="2489" y="519"/>
                  </a:lnTo>
                  <a:lnTo>
                    <a:pt x="2492" y="515"/>
                  </a:lnTo>
                  <a:lnTo>
                    <a:pt x="2494" y="511"/>
                  </a:lnTo>
                  <a:lnTo>
                    <a:pt x="2495" y="508"/>
                  </a:lnTo>
                  <a:lnTo>
                    <a:pt x="2498" y="504"/>
                  </a:lnTo>
                  <a:lnTo>
                    <a:pt x="2500" y="500"/>
                  </a:lnTo>
                  <a:lnTo>
                    <a:pt x="2502" y="498"/>
                  </a:lnTo>
                  <a:lnTo>
                    <a:pt x="2504" y="493"/>
                  </a:lnTo>
                  <a:lnTo>
                    <a:pt x="2504" y="490"/>
                  </a:lnTo>
                  <a:lnTo>
                    <a:pt x="2503" y="488"/>
                  </a:lnTo>
                  <a:lnTo>
                    <a:pt x="2502" y="485"/>
                  </a:lnTo>
                  <a:lnTo>
                    <a:pt x="2500" y="485"/>
                  </a:lnTo>
                  <a:lnTo>
                    <a:pt x="2499" y="487"/>
                  </a:lnTo>
                  <a:lnTo>
                    <a:pt x="2499" y="489"/>
                  </a:lnTo>
                  <a:lnTo>
                    <a:pt x="2499" y="490"/>
                  </a:lnTo>
                  <a:lnTo>
                    <a:pt x="2497" y="495"/>
                  </a:lnTo>
                  <a:lnTo>
                    <a:pt x="2495" y="499"/>
                  </a:lnTo>
                  <a:lnTo>
                    <a:pt x="2493" y="503"/>
                  </a:lnTo>
                  <a:lnTo>
                    <a:pt x="2490" y="506"/>
                  </a:lnTo>
                  <a:lnTo>
                    <a:pt x="2489" y="508"/>
                  </a:lnTo>
                  <a:lnTo>
                    <a:pt x="2488" y="508"/>
                  </a:lnTo>
                  <a:lnTo>
                    <a:pt x="2487" y="508"/>
                  </a:lnTo>
                  <a:lnTo>
                    <a:pt x="2487" y="506"/>
                  </a:lnTo>
                  <a:lnTo>
                    <a:pt x="2485" y="504"/>
                  </a:lnTo>
                  <a:lnTo>
                    <a:pt x="2485" y="501"/>
                  </a:lnTo>
                  <a:lnTo>
                    <a:pt x="2484" y="498"/>
                  </a:lnTo>
                  <a:lnTo>
                    <a:pt x="2484" y="494"/>
                  </a:lnTo>
                  <a:lnTo>
                    <a:pt x="2483" y="490"/>
                  </a:lnTo>
                  <a:lnTo>
                    <a:pt x="2483" y="483"/>
                  </a:lnTo>
                  <a:lnTo>
                    <a:pt x="2483" y="474"/>
                  </a:lnTo>
                  <a:lnTo>
                    <a:pt x="2482" y="467"/>
                  </a:lnTo>
                  <a:lnTo>
                    <a:pt x="2478" y="462"/>
                  </a:lnTo>
                  <a:lnTo>
                    <a:pt x="2477" y="462"/>
                  </a:lnTo>
                  <a:lnTo>
                    <a:pt x="2477" y="462"/>
                  </a:lnTo>
                  <a:lnTo>
                    <a:pt x="2477" y="463"/>
                  </a:lnTo>
                  <a:lnTo>
                    <a:pt x="2477" y="465"/>
                  </a:lnTo>
                  <a:lnTo>
                    <a:pt x="2478" y="468"/>
                  </a:lnTo>
                  <a:lnTo>
                    <a:pt x="2478" y="470"/>
                  </a:lnTo>
                  <a:lnTo>
                    <a:pt x="2478" y="472"/>
                  </a:lnTo>
                  <a:lnTo>
                    <a:pt x="2478" y="475"/>
                  </a:lnTo>
                  <a:lnTo>
                    <a:pt x="2478" y="477"/>
                  </a:lnTo>
                  <a:lnTo>
                    <a:pt x="2477" y="478"/>
                  </a:lnTo>
                  <a:lnTo>
                    <a:pt x="2475" y="480"/>
                  </a:lnTo>
                  <a:lnTo>
                    <a:pt x="2474" y="482"/>
                  </a:lnTo>
                  <a:lnTo>
                    <a:pt x="2473" y="484"/>
                  </a:lnTo>
                  <a:lnTo>
                    <a:pt x="2472" y="487"/>
                  </a:lnTo>
                  <a:lnTo>
                    <a:pt x="2470" y="490"/>
                  </a:lnTo>
                  <a:lnTo>
                    <a:pt x="2469" y="495"/>
                  </a:lnTo>
                  <a:lnTo>
                    <a:pt x="2467" y="500"/>
                  </a:lnTo>
                  <a:lnTo>
                    <a:pt x="2464" y="504"/>
                  </a:lnTo>
                  <a:lnTo>
                    <a:pt x="2463" y="504"/>
                  </a:lnTo>
                  <a:lnTo>
                    <a:pt x="2462" y="504"/>
                  </a:lnTo>
                  <a:lnTo>
                    <a:pt x="2462" y="505"/>
                  </a:lnTo>
                  <a:lnTo>
                    <a:pt x="2459" y="506"/>
                  </a:lnTo>
                  <a:lnTo>
                    <a:pt x="2457" y="509"/>
                  </a:lnTo>
                  <a:lnTo>
                    <a:pt x="2456" y="510"/>
                  </a:lnTo>
                  <a:lnTo>
                    <a:pt x="2453" y="510"/>
                  </a:lnTo>
                  <a:lnTo>
                    <a:pt x="2451" y="510"/>
                  </a:lnTo>
                  <a:lnTo>
                    <a:pt x="2447" y="509"/>
                  </a:lnTo>
                  <a:lnTo>
                    <a:pt x="2444" y="506"/>
                  </a:lnTo>
                  <a:lnTo>
                    <a:pt x="2442" y="504"/>
                  </a:lnTo>
                  <a:lnTo>
                    <a:pt x="2438" y="504"/>
                  </a:lnTo>
                  <a:lnTo>
                    <a:pt x="2438" y="503"/>
                  </a:lnTo>
                  <a:lnTo>
                    <a:pt x="2437" y="501"/>
                  </a:lnTo>
                  <a:lnTo>
                    <a:pt x="2436" y="500"/>
                  </a:lnTo>
                  <a:lnTo>
                    <a:pt x="2433" y="498"/>
                  </a:lnTo>
                  <a:lnTo>
                    <a:pt x="2434" y="484"/>
                  </a:lnTo>
                  <a:lnTo>
                    <a:pt x="2436" y="472"/>
                  </a:lnTo>
                  <a:lnTo>
                    <a:pt x="2434" y="467"/>
                  </a:lnTo>
                  <a:lnTo>
                    <a:pt x="2433" y="463"/>
                  </a:lnTo>
                  <a:lnTo>
                    <a:pt x="2431" y="458"/>
                  </a:lnTo>
                  <a:lnTo>
                    <a:pt x="2431" y="452"/>
                  </a:lnTo>
                  <a:lnTo>
                    <a:pt x="2431" y="448"/>
                  </a:lnTo>
                  <a:lnTo>
                    <a:pt x="2431" y="443"/>
                  </a:lnTo>
                  <a:lnTo>
                    <a:pt x="2431" y="439"/>
                  </a:lnTo>
                  <a:lnTo>
                    <a:pt x="2429" y="436"/>
                  </a:lnTo>
                  <a:lnTo>
                    <a:pt x="2428" y="433"/>
                  </a:lnTo>
                  <a:lnTo>
                    <a:pt x="2427" y="432"/>
                  </a:lnTo>
                  <a:lnTo>
                    <a:pt x="2424" y="432"/>
                  </a:lnTo>
                  <a:lnTo>
                    <a:pt x="2422" y="433"/>
                  </a:lnTo>
                  <a:lnTo>
                    <a:pt x="2421" y="433"/>
                  </a:lnTo>
                  <a:lnTo>
                    <a:pt x="2418" y="432"/>
                  </a:lnTo>
                  <a:lnTo>
                    <a:pt x="2417" y="431"/>
                  </a:lnTo>
                  <a:lnTo>
                    <a:pt x="2414" y="428"/>
                  </a:lnTo>
                  <a:lnTo>
                    <a:pt x="2412" y="427"/>
                  </a:lnTo>
                  <a:lnTo>
                    <a:pt x="2411" y="423"/>
                  </a:lnTo>
                  <a:lnTo>
                    <a:pt x="2409" y="421"/>
                  </a:lnTo>
                  <a:lnTo>
                    <a:pt x="2413" y="421"/>
                  </a:lnTo>
                  <a:lnTo>
                    <a:pt x="2416" y="422"/>
                  </a:lnTo>
                  <a:lnTo>
                    <a:pt x="2418" y="423"/>
                  </a:lnTo>
                  <a:lnTo>
                    <a:pt x="2421" y="424"/>
                  </a:lnTo>
                  <a:lnTo>
                    <a:pt x="2423" y="424"/>
                  </a:lnTo>
                  <a:lnTo>
                    <a:pt x="2426" y="423"/>
                  </a:lnTo>
                  <a:lnTo>
                    <a:pt x="2427" y="419"/>
                  </a:lnTo>
                  <a:lnTo>
                    <a:pt x="2426" y="413"/>
                  </a:lnTo>
                  <a:lnTo>
                    <a:pt x="2424" y="407"/>
                  </a:lnTo>
                  <a:lnTo>
                    <a:pt x="2423" y="402"/>
                  </a:lnTo>
                  <a:lnTo>
                    <a:pt x="2423" y="368"/>
                  </a:lnTo>
                  <a:lnTo>
                    <a:pt x="2423" y="366"/>
                  </a:lnTo>
                  <a:lnTo>
                    <a:pt x="2423" y="365"/>
                  </a:lnTo>
                  <a:lnTo>
                    <a:pt x="2423" y="365"/>
                  </a:lnTo>
                  <a:lnTo>
                    <a:pt x="2424" y="365"/>
                  </a:lnTo>
                  <a:lnTo>
                    <a:pt x="2426" y="366"/>
                  </a:lnTo>
                  <a:lnTo>
                    <a:pt x="2427" y="365"/>
                  </a:lnTo>
                  <a:lnTo>
                    <a:pt x="2428" y="363"/>
                  </a:lnTo>
                  <a:lnTo>
                    <a:pt x="2428" y="361"/>
                  </a:lnTo>
                  <a:lnTo>
                    <a:pt x="2429" y="360"/>
                  </a:lnTo>
                  <a:lnTo>
                    <a:pt x="2431" y="357"/>
                  </a:lnTo>
                  <a:lnTo>
                    <a:pt x="2436" y="346"/>
                  </a:lnTo>
                  <a:lnTo>
                    <a:pt x="2442" y="336"/>
                  </a:lnTo>
                  <a:lnTo>
                    <a:pt x="2444" y="336"/>
                  </a:lnTo>
                  <a:lnTo>
                    <a:pt x="2447" y="336"/>
                  </a:lnTo>
                  <a:lnTo>
                    <a:pt x="2449" y="334"/>
                  </a:lnTo>
                  <a:lnTo>
                    <a:pt x="2449" y="334"/>
                  </a:lnTo>
                  <a:lnTo>
                    <a:pt x="2449" y="331"/>
                  </a:lnTo>
                  <a:lnTo>
                    <a:pt x="2451" y="327"/>
                  </a:lnTo>
                  <a:lnTo>
                    <a:pt x="2452" y="324"/>
                  </a:lnTo>
                  <a:lnTo>
                    <a:pt x="2453" y="320"/>
                  </a:lnTo>
                  <a:lnTo>
                    <a:pt x="2454" y="316"/>
                  </a:lnTo>
                  <a:lnTo>
                    <a:pt x="2457" y="311"/>
                  </a:lnTo>
                  <a:lnTo>
                    <a:pt x="2459" y="305"/>
                  </a:lnTo>
                  <a:lnTo>
                    <a:pt x="2459" y="303"/>
                  </a:lnTo>
                  <a:lnTo>
                    <a:pt x="2460" y="300"/>
                  </a:lnTo>
                  <a:lnTo>
                    <a:pt x="2460" y="298"/>
                  </a:lnTo>
                  <a:lnTo>
                    <a:pt x="2462" y="295"/>
                  </a:lnTo>
                  <a:lnTo>
                    <a:pt x="2463" y="293"/>
                  </a:lnTo>
                  <a:lnTo>
                    <a:pt x="2463" y="291"/>
                  </a:lnTo>
                  <a:lnTo>
                    <a:pt x="2464" y="290"/>
                  </a:lnTo>
                  <a:lnTo>
                    <a:pt x="2465" y="289"/>
                  </a:lnTo>
                  <a:lnTo>
                    <a:pt x="2468" y="288"/>
                  </a:lnTo>
                  <a:lnTo>
                    <a:pt x="2469" y="280"/>
                  </a:lnTo>
                  <a:lnTo>
                    <a:pt x="2470" y="273"/>
                  </a:lnTo>
                  <a:lnTo>
                    <a:pt x="2473" y="264"/>
                  </a:lnTo>
                  <a:lnTo>
                    <a:pt x="2473" y="250"/>
                  </a:lnTo>
                  <a:lnTo>
                    <a:pt x="2473" y="248"/>
                  </a:lnTo>
                  <a:lnTo>
                    <a:pt x="2474" y="244"/>
                  </a:lnTo>
                  <a:lnTo>
                    <a:pt x="2475" y="243"/>
                  </a:lnTo>
                  <a:lnTo>
                    <a:pt x="2475" y="240"/>
                  </a:lnTo>
                  <a:lnTo>
                    <a:pt x="2477" y="239"/>
                  </a:lnTo>
                  <a:lnTo>
                    <a:pt x="2477" y="237"/>
                  </a:lnTo>
                  <a:lnTo>
                    <a:pt x="2475" y="234"/>
                  </a:lnTo>
                  <a:lnTo>
                    <a:pt x="2475" y="232"/>
                  </a:lnTo>
                  <a:lnTo>
                    <a:pt x="2475" y="230"/>
                  </a:lnTo>
                  <a:lnTo>
                    <a:pt x="2474" y="227"/>
                  </a:lnTo>
                  <a:lnTo>
                    <a:pt x="2474" y="224"/>
                  </a:lnTo>
                  <a:lnTo>
                    <a:pt x="2474" y="223"/>
                  </a:lnTo>
                  <a:lnTo>
                    <a:pt x="2475" y="220"/>
                  </a:lnTo>
                  <a:lnTo>
                    <a:pt x="2475" y="219"/>
                  </a:lnTo>
                  <a:lnTo>
                    <a:pt x="2475" y="212"/>
                  </a:lnTo>
                  <a:lnTo>
                    <a:pt x="2475" y="210"/>
                  </a:lnTo>
                  <a:lnTo>
                    <a:pt x="2477" y="210"/>
                  </a:lnTo>
                  <a:lnTo>
                    <a:pt x="2477" y="210"/>
                  </a:lnTo>
                  <a:lnTo>
                    <a:pt x="2478" y="210"/>
                  </a:lnTo>
                  <a:lnTo>
                    <a:pt x="2478" y="209"/>
                  </a:lnTo>
                  <a:lnTo>
                    <a:pt x="2478" y="198"/>
                  </a:lnTo>
                  <a:lnTo>
                    <a:pt x="2479" y="197"/>
                  </a:lnTo>
                  <a:lnTo>
                    <a:pt x="2480" y="196"/>
                  </a:lnTo>
                  <a:lnTo>
                    <a:pt x="2482" y="196"/>
                  </a:lnTo>
                  <a:lnTo>
                    <a:pt x="2483" y="193"/>
                  </a:lnTo>
                  <a:lnTo>
                    <a:pt x="2483" y="173"/>
                  </a:lnTo>
                  <a:lnTo>
                    <a:pt x="2482" y="169"/>
                  </a:lnTo>
                  <a:lnTo>
                    <a:pt x="2482" y="168"/>
                  </a:lnTo>
                  <a:lnTo>
                    <a:pt x="2480" y="167"/>
                  </a:lnTo>
                  <a:lnTo>
                    <a:pt x="2480" y="166"/>
                  </a:lnTo>
                  <a:lnTo>
                    <a:pt x="2480" y="164"/>
                  </a:lnTo>
                  <a:lnTo>
                    <a:pt x="2479" y="163"/>
                  </a:lnTo>
                  <a:lnTo>
                    <a:pt x="2479" y="161"/>
                  </a:lnTo>
                  <a:lnTo>
                    <a:pt x="2480" y="159"/>
                  </a:lnTo>
                  <a:lnTo>
                    <a:pt x="2480" y="157"/>
                  </a:lnTo>
                  <a:lnTo>
                    <a:pt x="2482" y="151"/>
                  </a:lnTo>
                  <a:lnTo>
                    <a:pt x="2482" y="143"/>
                  </a:lnTo>
                  <a:lnTo>
                    <a:pt x="2480" y="136"/>
                  </a:lnTo>
                  <a:lnTo>
                    <a:pt x="2482" y="137"/>
                  </a:lnTo>
                  <a:lnTo>
                    <a:pt x="2483" y="138"/>
                  </a:lnTo>
                  <a:lnTo>
                    <a:pt x="2483" y="138"/>
                  </a:lnTo>
                  <a:lnTo>
                    <a:pt x="2483" y="138"/>
                  </a:lnTo>
                  <a:lnTo>
                    <a:pt x="2483" y="137"/>
                  </a:lnTo>
                  <a:lnTo>
                    <a:pt x="2483" y="133"/>
                  </a:lnTo>
                  <a:lnTo>
                    <a:pt x="2483" y="133"/>
                  </a:lnTo>
                  <a:lnTo>
                    <a:pt x="2484" y="133"/>
                  </a:lnTo>
                  <a:lnTo>
                    <a:pt x="2484" y="136"/>
                  </a:lnTo>
                  <a:lnTo>
                    <a:pt x="2485" y="137"/>
                  </a:lnTo>
                  <a:lnTo>
                    <a:pt x="2485" y="140"/>
                  </a:lnTo>
                  <a:lnTo>
                    <a:pt x="2485" y="141"/>
                  </a:lnTo>
                  <a:lnTo>
                    <a:pt x="2485" y="143"/>
                  </a:lnTo>
                  <a:lnTo>
                    <a:pt x="2487" y="145"/>
                  </a:lnTo>
                  <a:lnTo>
                    <a:pt x="2488" y="145"/>
                  </a:lnTo>
                  <a:lnTo>
                    <a:pt x="2488" y="145"/>
                  </a:lnTo>
                  <a:lnTo>
                    <a:pt x="2488" y="143"/>
                  </a:lnTo>
                  <a:lnTo>
                    <a:pt x="2488" y="136"/>
                  </a:lnTo>
                  <a:lnTo>
                    <a:pt x="2489" y="135"/>
                  </a:lnTo>
                  <a:lnTo>
                    <a:pt x="2489" y="135"/>
                  </a:lnTo>
                  <a:lnTo>
                    <a:pt x="2490" y="135"/>
                  </a:lnTo>
                  <a:lnTo>
                    <a:pt x="2492" y="136"/>
                  </a:lnTo>
                  <a:lnTo>
                    <a:pt x="2493" y="136"/>
                  </a:lnTo>
                  <a:lnTo>
                    <a:pt x="2493" y="137"/>
                  </a:lnTo>
                  <a:lnTo>
                    <a:pt x="2494" y="136"/>
                  </a:lnTo>
                  <a:lnTo>
                    <a:pt x="2493" y="135"/>
                  </a:lnTo>
                  <a:lnTo>
                    <a:pt x="2493" y="132"/>
                  </a:lnTo>
                  <a:lnTo>
                    <a:pt x="2493" y="128"/>
                  </a:lnTo>
                  <a:lnTo>
                    <a:pt x="2492" y="126"/>
                  </a:lnTo>
                  <a:lnTo>
                    <a:pt x="2492" y="123"/>
                  </a:lnTo>
                  <a:lnTo>
                    <a:pt x="2492" y="121"/>
                  </a:lnTo>
                  <a:lnTo>
                    <a:pt x="2490" y="121"/>
                  </a:lnTo>
                  <a:lnTo>
                    <a:pt x="2492" y="121"/>
                  </a:lnTo>
                  <a:lnTo>
                    <a:pt x="2493" y="122"/>
                  </a:lnTo>
                  <a:lnTo>
                    <a:pt x="2494" y="123"/>
                  </a:lnTo>
                  <a:lnTo>
                    <a:pt x="2495" y="123"/>
                  </a:lnTo>
                  <a:lnTo>
                    <a:pt x="2495" y="123"/>
                  </a:lnTo>
                  <a:lnTo>
                    <a:pt x="2495" y="123"/>
                  </a:lnTo>
                  <a:lnTo>
                    <a:pt x="2497" y="121"/>
                  </a:lnTo>
                  <a:lnTo>
                    <a:pt x="2497" y="118"/>
                  </a:lnTo>
                  <a:lnTo>
                    <a:pt x="2495" y="117"/>
                  </a:lnTo>
                  <a:lnTo>
                    <a:pt x="2495" y="115"/>
                  </a:lnTo>
                  <a:lnTo>
                    <a:pt x="2495" y="112"/>
                  </a:lnTo>
                  <a:lnTo>
                    <a:pt x="2495" y="111"/>
                  </a:lnTo>
                  <a:lnTo>
                    <a:pt x="2495" y="110"/>
                  </a:lnTo>
                  <a:lnTo>
                    <a:pt x="2497" y="110"/>
                  </a:lnTo>
                  <a:lnTo>
                    <a:pt x="2498" y="111"/>
                  </a:lnTo>
                  <a:lnTo>
                    <a:pt x="2498" y="111"/>
                  </a:lnTo>
                  <a:lnTo>
                    <a:pt x="2498" y="112"/>
                  </a:lnTo>
                  <a:lnTo>
                    <a:pt x="2499" y="112"/>
                  </a:lnTo>
                  <a:lnTo>
                    <a:pt x="2499" y="112"/>
                  </a:lnTo>
                  <a:lnTo>
                    <a:pt x="2499" y="110"/>
                  </a:lnTo>
                  <a:lnTo>
                    <a:pt x="2499" y="97"/>
                  </a:lnTo>
                  <a:lnTo>
                    <a:pt x="2498" y="95"/>
                  </a:lnTo>
                  <a:lnTo>
                    <a:pt x="2498" y="92"/>
                  </a:lnTo>
                  <a:lnTo>
                    <a:pt x="2497" y="89"/>
                  </a:lnTo>
                  <a:lnTo>
                    <a:pt x="2497" y="86"/>
                  </a:lnTo>
                  <a:lnTo>
                    <a:pt x="2497" y="86"/>
                  </a:lnTo>
                  <a:lnTo>
                    <a:pt x="2497" y="86"/>
                  </a:lnTo>
                  <a:lnTo>
                    <a:pt x="2498" y="87"/>
                  </a:lnTo>
                  <a:lnTo>
                    <a:pt x="2499" y="90"/>
                  </a:lnTo>
                  <a:lnTo>
                    <a:pt x="2500" y="91"/>
                  </a:lnTo>
                  <a:lnTo>
                    <a:pt x="2502" y="94"/>
                  </a:lnTo>
                  <a:lnTo>
                    <a:pt x="2502" y="95"/>
                  </a:lnTo>
                  <a:lnTo>
                    <a:pt x="2503" y="96"/>
                  </a:lnTo>
                  <a:lnTo>
                    <a:pt x="2504" y="97"/>
                  </a:lnTo>
                  <a:lnTo>
                    <a:pt x="2504" y="97"/>
                  </a:lnTo>
                  <a:lnTo>
                    <a:pt x="2504" y="96"/>
                  </a:lnTo>
                  <a:lnTo>
                    <a:pt x="2504" y="94"/>
                  </a:lnTo>
                  <a:lnTo>
                    <a:pt x="2504" y="92"/>
                  </a:lnTo>
                  <a:lnTo>
                    <a:pt x="2504" y="90"/>
                  </a:lnTo>
                  <a:lnTo>
                    <a:pt x="2504" y="89"/>
                  </a:lnTo>
                  <a:lnTo>
                    <a:pt x="2505" y="89"/>
                  </a:lnTo>
                  <a:lnTo>
                    <a:pt x="2507" y="89"/>
                  </a:lnTo>
                  <a:lnTo>
                    <a:pt x="2508" y="90"/>
                  </a:lnTo>
                  <a:lnTo>
                    <a:pt x="2509" y="91"/>
                  </a:lnTo>
                  <a:lnTo>
                    <a:pt x="2509" y="92"/>
                  </a:lnTo>
                  <a:lnTo>
                    <a:pt x="2510" y="94"/>
                  </a:lnTo>
                  <a:lnTo>
                    <a:pt x="2512" y="94"/>
                  </a:lnTo>
                  <a:lnTo>
                    <a:pt x="2512" y="94"/>
                  </a:lnTo>
                  <a:lnTo>
                    <a:pt x="2512" y="92"/>
                  </a:lnTo>
                  <a:lnTo>
                    <a:pt x="2512" y="91"/>
                  </a:lnTo>
                  <a:lnTo>
                    <a:pt x="2512" y="89"/>
                  </a:lnTo>
                  <a:lnTo>
                    <a:pt x="2512" y="87"/>
                  </a:lnTo>
                  <a:lnTo>
                    <a:pt x="2513" y="86"/>
                  </a:lnTo>
                  <a:lnTo>
                    <a:pt x="2513" y="85"/>
                  </a:lnTo>
                  <a:lnTo>
                    <a:pt x="2514" y="84"/>
                  </a:lnTo>
                  <a:lnTo>
                    <a:pt x="2515" y="85"/>
                  </a:lnTo>
                  <a:lnTo>
                    <a:pt x="2515" y="87"/>
                  </a:lnTo>
                  <a:lnTo>
                    <a:pt x="2517" y="89"/>
                  </a:lnTo>
                  <a:lnTo>
                    <a:pt x="2518" y="90"/>
                  </a:lnTo>
                  <a:lnTo>
                    <a:pt x="2519" y="91"/>
                  </a:lnTo>
                  <a:lnTo>
                    <a:pt x="2519" y="91"/>
                  </a:lnTo>
                  <a:lnTo>
                    <a:pt x="2519" y="89"/>
                  </a:lnTo>
                  <a:lnTo>
                    <a:pt x="2519" y="87"/>
                  </a:lnTo>
                  <a:lnTo>
                    <a:pt x="2520" y="86"/>
                  </a:lnTo>
                  <a:lnTo>
                    <a:pt x="2520" y="86"/>
                  </a:lnTo>
                  <a:lnTo>
                    <a:pt x="2522" y="86"/>
                  </a:lnTo>
                  <a:lnTo>
                    <a:pt x="2523" y="86"/>
                  </a:lnTo>
                  <a:lnTo>
                    <a:pt x="2524" y="89"/>
                  </a:lnTo>
                  <a:lnTo>
                    <a:pt x="2525" y="90"/>
                  </a:lnTo>
                  <a:lnTo>
                    <a:pt x="2525" y="91"/>
                  </a:lnTo>
                  <a:lnTo>
                    <a:pt x="2527" y="92"/>
                  </a:lnTo>
                  <a:lnTo>
                    <a:pt x="2528" y="92"/>
                  </a:lnTo>
                  <a:lnTo>
                    <a:pt x="2528" y="92"/>
                  </a:lnTo>
                  <a:lnTo>
                    <a:pt x="2529" y="90"/>
                  </a:lnTo>
                  <a:lnTo>
                    <a:pt x="2529" y="89"/>
                  </a:lnTo>
                  <a:lnTo>
                    <a:pt x="2529" y="87"/>
                  </a:lnTo>
                  <a:lnTo>
                    <a:pt x="2529" y="87"/>
                  </a:lnTo>
                  <a:lnTo>
                    <a:pt x="2530" y="86"/>
                  </a:lnTo>
                  <a:lnTo>
                    <a:pt x="2531" y="86"/>
                  </a:lnTo>
                  <a:lnTo>
                    <a:pt x="2533" y="85"/>
                  </a:lnTo>
                  <a:lnTo>
                    <a:pt x="2533" y="82"/>
                  </a:lnTo>
                  <a:lnTo>
                    <a:pt x="2533" y="79"/>
                  </a:lnTo>
                  <a:lnTo>
                    <a:pt x="2531" y="77"/>
                  </a:lnTo>
                  <a:lnTo>
                    <a:pt x="2531" y="76"/>
                  </a:lnTo>
                  <a:lnTo>
                    <a:pt x="2531" y="75"/>
                  </a:lnTo>
                  <a:lnTo>
                    <a:pt x="2533" y="75"/>
                  </a:lnTo>
                  <a:lnTo>
                    <a:pt x="2533" y="76"/>
                  </a:lnTo>
                  <a:lnTo>
                    <a:pt x="2534" y="79"/>
                  </a:lnTo>
                  <a:lnTo>
                    <a:pt x="2535" y="80"/>
                  </a:lnTo>
                  <a:lnTo>
                    <a:pt x="2536" y="80"/>
                  </a:lnTo>
                  <a:lnTo>
                    <a:pt x="2538" y="79"/>
                  </a:lnTo>
                  <a:lnTo>
                    <a:pt x="2538" y="76"/>
                  </a:lnTo>
                  <a:lnTo>
                    <a:pt x="2538" y="66"/>
                  </a:lnTo>
                  <a:lnTo>
                    <a:pt x="2539" y="65"/>
                  </a:lnTo>
                  <a:lnTo>
                    <a:pt x="2540" y="64"/>
                  </a:lnTo>
                  <a:lnTo>
                    <a:pt x="2540" y="62"/>
                  </a:lnTo>
                  <a:lnTo>
                    <a:pt x="2541" y="62"/>
                  </a:lnTo>
                  <a:lnTo>
                    <a:pt x="2541" y="64"/>
                  </a:lnTo>
                  <a:lnTo>
                    <a:pt x="2543" y="66"/>
                  </a:lnTo>
                  <a:lnTo>
                    <a:pt x="2543" y="67"/>
                  </a:lnTo>
                  <a:lnTo>
                    <a:pt x="2544" y="69"/>
                  </a:lnTo>
                  <a:lnTo>
                    <a:pt x="2544" y="70"/>
                  </a:lnTo>
                  <a:lnTo>
                    <a:pt x="2545" y="71"/>
                  </a:lnTo>
                  <a:lnTo>
                    <a:pt x="2545" y="71"/>
                  </a:lnTo>
                  <a:lnTo>
                    <a:pt x="2545" y="71"/>
                  </a:lnTo>
                  <a:lnTo>
                    <a:pt x="2545" y="70"/>
                  </a:lnTo>
                  <a:lnTo>
                    <a:pt x="2546" y="69"/>
                  </a:lnTo>
                  <a:lnTo>
                    <a:pt x="2546" y="67"/>
                  </a:lnTo>
                  <a:lnTo>
                    <a:pt x="2546" y="66"/>
                  </a:lnTo>
                  <a:lnTo>
                    <a:pt x="2548" y="65"/>
                  </a:lnTo>
                  <a:lnTo>
                    <a:pt x="2549" y="66"/>
                  </a:lnTo>
                  <a:lnTo>
                    <a:pt x="2549" y="66"/>
                  </a:lnTo>
                  <a:lnTo>
                    <a:pt x="2550" y="67"/>
                  </a:lnTo>
                  <a:lnTo>
                    <a:pt x="2551" y="67"/>
                  </a:lnTo>
                  <a:lnTo>
                    <a:pt x="2553" y="69"/>
                  </a:lnTo>
                  <a:lnTo>
                    <a:pt x="2553" y="69"/>
                  </a:lnTo>
                  <a:lnTo>
                    <a:pt x="2554" y="69"/>
                  </a:lnTo>
                  <a:lnTo>
                    <a:pt x="2554" y="66"/>
                  </a:lnTo>
                  <a:lnTo>
                    <a:pt x="2554" y="66"/>
                  </a:lnTo>
                  <a:lnTo>
                    <a:pt x="2555" y="66"/>
                  </a:lnTo>
                  <a:lnTo>
                    <a:pt x="2555" y="67"/>
                  </a:lnTo>
                  <a:lnTo>
                    <a:pt x="2556" y="67"/>
                  </a:lnTo>
                  <a:lnTo>
                    <a:pt x="2556" y="69"/>
                  </a:lnTo>
                  <a:lnTo>
                    <a:pt x="2561" y="69"/>
                  </a:lnTo>
                  <a:lnTo>
                    <a:pt x="2563" y="67"/>
                  </a:lnTo>
                  <a:lnTo>
                    <a:pt x="2563" y="66"/>
                  </a:lnTo>
                  <a:lnTo>
                    <a:pt x="2563" y="65"/>
                  </a:lnTo>
                  <a:lnTo>
                    <a:pt x="2561" y="64"/>
                  </a:lnTo>
                  <a:lnTo>
                    <a:pt x="2561" y="64"/>
                  </a:lnTo>
                  <a:lnTo>
                    <a:pt x="2564" y="64"/>
                  </a:lnTo>
                  <a:lnTo>
                    <a:pt x="2565" y="66"/>
                  </a:lnTo>
                  <a:lnTo>
                    <a:pt x="2566" y="69"/>
                  </a:lnTo>
                  <a:lnTo>
                    <a:pt x="2566" y="71"/>
                  </a:lnTo>
                  <a:lnTo>
                    <a:pt x="2569" y="72"/>
                  </a:lnTo>
                  <a:lnTo>
                    <a:pt x="2570" y="74"/>
                  </a:lnTo>
                  <a:lnTo>
                    <a:pt x="2571" y="75"/>
                  </a:lnTo>
                  <a:lnTo>
                    <a:pt x="2571" y="76"/>
                  </a:lnTo>
                  <a:lnTo>
                    <a:pt x="2574" y="76"/>
                  </a:lnTo>
                  <a:lnTo>
                    <a:pt x="2574" y="77"/>
                  </a:lnTo>
                  <a:lnTo>
                    <a:pt x="2574" y="80"/>
                  </a:lnTo>
                  <a:lnTo>
                    <a:pt x="2575" y="81"/>
                  </a:lnTo>
                  <a:lnTo>
                    <a:pt x="2576" y="82"/>
                  </a:lnTo>
                  <a:lnTo>
                    <a:pt x="2578" y="82"/>
                  </a:lnTo>
                  <a:lnTo>
                    <a:pt x="2579" y="82"/>
                  </a:lnTo>
                  <a:lnTo>
                    <a:pt x="2579" y="82"/>
                  </a:lnTo>
                  <a:lnTo>
                    <a:pt x="2580" y="84"/>
                  </a:lnTo>
                  <a:lnTo>
                    <a:pt x="2581" y="87"/>
                  </a:lnTo>
                  <a:lnTo>
                    <a:pt x="2583" y="90"/>
                  </a:lnTo>
                  <a:lnTo>
                    <a:pt x="2584" y="91"/>
                  </a:lnTo>
                  <a:lnTo>
                    <a:pt x="2585" y="92"/>
                  </a:lnTo>
                  <a:lnTo>
                    <a:pt x="2588" y="95"/>
                  </a:lnTo>
                  <a:lnTo>
                    <a:pt x="2589" y="97"/>
                  </a:lnTo>
                  <a:lnTo>
                    <a:pt x="2590" y="100"/>
                  </a:lnTo>
                  <a:lnTo>
                    <a:pt x="2591" y="101"/>
                  </a:lnTo>
                  <a:lnTo>
                    <a:pt x="2593" y="102"/>
                  </a:lnTo>
                  <a:lnTo>
                    <a:pt x="2594" y="105"/>
                  </a:lnTo>
                  <a:lnTo>
                    <a:pt x="2594" y="106"/>
                  </a:lnTo>
                  <a:lnTo>
                    <a:pt x="2594" y="107"/>
                  </a:lnTo>
                  <a:lnTo>
                    <a:pt x="2593" y="107"/>
                  </a:lnTo>
                  <a:lnTo>
                    <a:pt x="2593" y="108"/>
                  </a:lnTo>
                  <a:lnTo>
                    <a:pt x="2591" y="108"/>
                  </a:lnTo>
                  <a:lnTo>
                    <a:pt x="2590" y="108"/>
                  </a:lnTo>
                  <a:lnTo>
                    <a:pt x="2589" y="108"/>
                  </a:lnTo>
                  <a:lnTo>
                    <a:pt x="2588" y="110"/>
                  </a:lnTo>
                  <a:lnTo>
                    <a:pt x="2588" y="112"/>
                  </a:lnTo>
                  <a:lnTo>
                    <a:pt x="2589" y="115"/>
                  </a:lnTo>
                  <a:lnTo>
                    <a:pt x="2589" y="120"/>
                  </a:lnTo>
                  <a:lnTo>
                    <a:pt x="2590" y="123"/>
                  </a:lnTo>
                  <a:lnTo>
                    <a:pt x="2591" y="126"/>
                  </a:lnTo>
                  <a:lnTo>
                    <a:pt x="2593" y="128"/>
                  </a:lnTo>
                  <a:lnTo>
                    <a:pt x="2594" y="131"/>
                  </a:lnTo>
                  <a:lnTo>
                    <a:pt x="2595" y="132"/>
                  </a:lnTo>
                  <a:lnTo>
                    <a:pt x="2596" y="133"/>
                  </a:lnTo>
                  <a:lnTo>
                    <a:pt x="2598" y="135"/>
                  </a:lnTo>
                  <a:lnTo>
                    <a:pt x="2598" y="136"/>
                  </a:lnTo>
                  <a:lnTo>
                    <a:pt x="2600" y="138"/>
                  </a:lnTo>
                  <a:lnTo>
                    <a:pt x="2604" y="140"/>
                  </a:lnTo>
                  <a:lnTo>
                    <a:pt x="2606" y="141"/>
                  </a:lnTo>
                  <a:lnTo>
                    <a:pt x="2607" y="143"/>
                  </a:lnTo>
                  <a:lnTo>
                    <a:pt x="2610" y="146"/>
                  </a:lnTo>
                  <a:lnTo>
                    <a:pt x="2611" y="148"/>
                  </a:lnTo>
                  <a:lnTo>
                    <a:pt x="2612" y="148"/>
                  </a:lnTo>
                  <a:lnTo>
                    <a:pt x="2614" y="150"/>
                  </a:lnTo>
                  <a:lnTo>
                    <a:pt x="2614" y="150"/>
                  </a:lnTo>
                  <a:lnTo>
                    <a:pt x="2612" y="148"/>
                  </a:lnTo>
                  <a:lnTo>
                    <a:pt x="2612" y="147"/>
                  </a:lnTo>
                  <a:lnTo>
                    <a:pt x="2612" y="146"/>
                  </a:lnTo>
                  <a:lnTo>
                    <a:pt x="2612" y="145"/>
                  </a:lnTo>
                  <a:lnTo>
                    <a:pt x="2614" y="143"/>
                  </a:lnTo>
                  <a:lnTo>
                    <a:pt x="2615" y="146"/>
                  </a:lnTo>
                  <a:lnTo>
                    <a:pt x="2616" y="147"/>
                  </a:lnTo>
                  <a:lnTo>
                    <a:pt x="2617" y="147"/>
                  </a:lnTo>
                  <a:lnTo>
                    <a:pt x="2619" y="150"/>
                  </a:lnTo>
                  <a:lnTo>
                    <a:pt x="2619" y="151"/>
                  </a:lnTo>
                  <a:lnTo>
                    <a:pt x="2620" y="152"/>
                  </a:lnTo>
                  <a:lnTo>
                    <a:pt x="2621" y="152"/>
                  </a:lnTo>
                  <a:lnTo>
                    <a:pt x="2621" y="152"/>
                  </a:lnTo>
                  <a:lnTo>
                    <a:pt x="2624" y="152"/>
                  </a:lnTo>
                  <a:lnTo>
                    <a:pt x="2626" y="155"/>
                  </a:lnTo>
                  <a:lnTo>
                    <a:pt x="2630" y="157"/>
                  </a:lnTo>
                  <a:lnTo>
                    <a:pt x="2631" y="157"/>
                  </a:lnTo>
                  <a:lnTo>
                    <a:pt x="2634" y="156"/>
                  </a:lnTo>
                  <a:lnTo>
                    <a:pt x="2635" y="156"/>
                  </a:lnTo>
                  <a:lnTo>
                    <a:pt x="2637" y="157"/>
                  </a:lnTo>
                  <a:lnTo>
                    <a:pt x="2637" y="157"/>
                  </a:lnTo>
                  <a:lnTo>
                    <a:pt x="2639" y="159"/>
                  </a:lnTo>
                  <a:lnTo>
                    <a:pt x="2639" y="161"/>
                  </a:lnTo>
                  <a:lnTo>
                    <a:pt x="2640" y="163"/>
                  </a:lnTo>
                  <a:lnTo>
                    <a:pt x="2640" y="164"/>
                  </a:lnTo>
                  <a:lnTo>
                    <a:pt x="2646" y="176"/>
                  </a:lnTo>
                  <a:lnTo>
                    <a:pt x="2652" y="186"/>
                  </a:lnTo>
                  <a:lnTo>
                    <a:pt x="2655" y="189"/>
                  </a:lnTo>
                  <a:lnTo>
                    <a:pt x="2655" y="192"/>
                  </a:lnTo>
                  <a:lnTo>
                    <a:pt x="2656" y="196"/>
                  </a:lnTo>
                  <a:lnTo>
                    <a:pt x="2659" y="198"/>
                  </a:lnTo>
                  <a:lnTo>
                    <a:pt x="2661" y="203"/>
                  </a:lnTo>
                  <a:lnTo>
                    <a:pt x="2664" y="207"/>
                  </a:lnTo>
                  <a:lnTo>
                    <a:pt x="2666" y="209"/>
                  </a:lnTo>
                  <a:lnTo>
                    <a:pt x="2672" y="219"/>
                  </a:lnTo>
                  <a:lnTo>
                    <a:pt x="2678" y="233"/>
                  </a:lnTo>
                  <a:lnTo>
                    <a:pt x="2682" y="249"/>
                  </a:lnTo>
                  <a:lnTo>
                    <a:pt x="2681" y="264"/>
                  </a:lnTo>
                  <a:lnTo>
                    <a:pt x="2681" y="266"/>
                  </a:lnTo>
                  <a:lnTo>
                    <a:pt x="2680" y="269"/>
                  </a:lnTo>
                  <a:lnTo>
                    <a:pt x="2680" y="271"/>
                  </a:lnTo>
                  <a:lnTo>
                    <a:pt x="2678" y="274"/>
                  </a:lnTo>
                  <a:lnTo>
                    <a:pt x="2677" y="275"/>
                  </a:lnTo>
                  <a:lnTo>
                    <a:pt x="2675" y="275"/>
                  </a:lnTo>
                  <a:lnTo>
                    <a:pt x="2674" y="275"/>
                  </a:lnTo>
                  <a:lnTo>
                    <a:pt x="2671" y="274"/>
                  </a:lnTo>
                  <a:lnTo>
                    <a:pt x="2670" y="275"/>
                  </a:lnTo>
                  <a:lnTo>
                    <a:pt x="2669" y="275"/>
                  </a:lnTo>
                  <a:lnTo>
                    <a:pt x="2669" y="276"/>
                  </a:lnTo>
                  <a:lnTo>
                    <a:pt x="2667" y="278"/>
                  </a:lnTo>
                  <a:lnTo>
                    <a:pt x="2667" y="278"/>
                  </a:lnTo>
                  <a:lnTo>
                    <a:pt x="2666" y="276"/>
                  </a:lnTo>
                  <a:lnTo>
                    <a:pt x="2664" y="276"/>
                  </a:lnTo>
                  <a:lnTo>
                    <a:pt x="2661" y="274"/>
                  </a:lnTo>
                  <a:lnTo>
                    <a:pt x="2659" y="271"/>
                  </a:lnTo>
                  <a:lnTo>
                    <a:pt x="2654" y="269"/>
                  </a:lnTo>
                  <a:lnTo>
                    <a:pt x="2650" y="266"/>
                  </a:lnTo>
                  <a:lnTo>
                    <a:pt x="2647" y="264"/>
                  </a:lnTo>
                  <a:lnTo>
                    <a:pt x="2646" y="263"/>
                  </a:lnTo>
                  <a:lnTo>
                    <a:pt x="2644" y="260"/>
                  </a:lnTo>
                  <a:lnTo>
                    <a:pt x="2641" y="258"/>
                  </a:lnTo>
                  <a:lnTo>
                    <a:pt x="2640" y="253"/>
                  </a:lnTo>
                  <a:lnTo>
                    <a:pt x="2635" y="247"/>
                  </a:lnTo>
                  <a:lnTo>
                    <a:pt x="2630" y="240"/>
                  </a:lnTo>
                  <a:lnTo>
                    <a:pt x="2624" y="235"/>
                  </a:lnTo>
                  <a:lnTo>
                    <a:pt x="2622" y="234"/>
                  </a:lnTo>
                  <a:lnTo>
                    <a:pt x="2621" y="234"/>
                  </a:lnTo>
                  <a:lnTo>
                    <a:pt x="2621" y="235"/>
                  </a:lnTo>
                  <a:lnTo>
                    <a:pt x="2621" y="237"/>
                  </a:lnTo>
                  <a:lnTo>
                    <a:pt x="2621" y="238"/>
                  </a:lnTo>
                  <a:lnTo>
                    <a:pt x="2621" y="239"/>
                  </a:lnTo>
                  <a:lnTo>
                    <a:pt x="2621" y="240"/>
                  </a:lnTo>
                  <a:lnTo>
                    <a:pt x="2624" y="243"/>
                  </a:lnTo>
                  <a:lnTo>
                    <a:pt x="2626" y="245"/>
                  </a:lnTo>
                  <a:lnTo>
                    <a:pt x="2626" y="248"/>
                  </a:lnTo>
                  <a:lnTo>
                    <a:pt x="2629" y="250"/>
                  </a:lnTo>
                  <a:lnTo>
                    <a:pt x="2630" y="253"/>
                  </a:lnTo>
                  <a:lnTo>
                    <a:pt x="2630" y="256"/>
                  </a:lnTo>
                  <a:lnTo>
                    <a:pt x="2632" y="259"/>
                  </a:lnTo>
                  <a:lnTo>
                    <a:pt x="2632" y="261"/>
                  </a:lnTo>
                  <a:lnTo>
                    <a:pt x="2635" y="263"/>
                  </a:lnTo>
                  <a:lnTo>
                    <a:pt x="2637" y="264"/>
                  </a:lnTo>
                  <a:lnTo>
                    <a:pt x="2639" y="269"/>
                  </a:lnTo>
                  <a:lnTo>
                    <a:pt x="2640" y="274"/>
                  </a:lnTo>
                  <a:lnTo>
                    <a:pt x="2642" y="279"/>
                  </a:lnTo>
                  <a:lnTo>
                    <a:pt x="2644" y="285"/>
                  </a:lnTo>
                  <a:lnTo>
                    <a:pt x="2645" y="290"/>
                  </a:lnTo>
                  <a:lnTo>
                    <a:pt x="2645" y="295"/>
                  </a:lnTo>
                  <a:lnTo>
                    <a:pt x="2649" y="314"/>
                  </a:lnTo>
                  <a:lnTo>
                    <a:pt x="2650" y="331"/>
                  </a:lnTo>
                  <a:lnTo>
                    <a:pt x="2651" y="334"/>
                  </a:lnTo>
                  <a:lnTo>
                    <a:pt x="2652" y="335"/>
                  </a:lnTo>
                  <a:lnTo>
                    <a:pt x="2654" y="336"/>
                  </a:lnTo>
                  <a:lnTo>
                    <a:pt x="2655" y="336"/>
                  </a:lnTo>
                  <a:lnTo>
                    <a:pt x="2655" y="336"/>
                  </a:lnTo>
                  <a:lnTo>
                    <a:pt x="2657" y="340"/>
                  </a:lnTo>
                  <a:lnTo>
                    <a:pt x="2660" y="342"/>
                  </a:lnTo>
                  <a:lnTo>
                    <a:pt x="2661" y="345"/>
                  </a:lnTo>
                  <a:lnTo>
                    <a:pt x="2662" y="347"/>
                  </a:lnTo>
                  <a:lnTo>
                    <a:pt x="2665" y="351"/>
                  </a:lnTo>
                  <a:lnTo>
                    <a:pt x="2667" y="353"/>
                  </a:lnTo>
                  <a:lnTo>
                    <a:pt x="2669" y="355"/>
                  </a:lnTo>
                  <a:lnTo>
                    <a:pt x="2671" y="356"/>
                  </a:lnTo>
                  <a:lnTo>
                    <a:pt x="2672" y="355"/>
                  </a:lnTo>
                  <a:lnTo>
                    <a:pt x="2674" y="352"/>
                  </a:lnTo>
                  <a:lnTo>
                    <a:pt x="2674" y="349"/>
                  </a:lnTo>
                  <a:lnTo>
                    <a:pt x="2674" y="345"/>
                  </a:lnTo>
                  <a:lnTo>
                    <a:pt x="2671" y="340"/>
                  </a:lnTo>
                  <a:lnTo>
                    <a:pt x="2671" y="337"/>
                  </a:lnTo>
                  <a:lnTo>
                    <a:pt x="2670" y="336"/>
                  </a:lnTo>
                  <a:lnTo>
                    <a:pt x="2669" y="336"/>
                  </a:lnTo>
                  <a:lnTo>
                    <a:pt x="2667" y="335"/>
                  </a:lnTo>
                  <a:lnTo>
                    <a:pt x="2666" y="334"/>
                  </a:lnTo>
                  <a:lnTo>
                    <a:pt x="2665" y="334"/>
                  </a:lnTo>
                  <a:lnTo>
                    <a:pt x="2664" y="332"/>
                  </a:lnTo>
                  <a:lnTo>
                    <a:pt x="2662" y="330"/>
                  </a:lnTo>
                  <a:lnTo>
                    <a:pt x="2662" y="327"/>
                  </a:lnTo>
                  <a:lnTo>
                    <a:pt x="2661" y="324"/>
                  </a:lnTo>
                  <a:lnTo>
                    <a:pt x="2660" y="321"/>
                  </a:lnTo>
                  <a:lnTo>
                    <a:pt x="2660" y="320"/>
                  </a:lnTo>
                  <a:lnTo>
                    <a:pt x="2659" y="316"/>
                  </a:lnTo>
                  <a:lnTo>
                    <a:pt x="2659" y="314"/>
                  </a:lnTo>
                  <a:lnTo>
                    <a:pt x="2659" y="310"/>
                  </a:lnTo>
                  <a:lnTo>
                    <a:pt x="2660" y="309"/>
                  </a:lnTo>
                  <a:lnTo>
                    <a:pt x="2661" y="307"/>
                  </a:lnTo>
                  <a:lnTo>
                    <a:pt x="2664" y="307"/>
                  </a:lnTo>
                  <a:lnTo>
                    <a:pt x="2665" y="309"/>
                  </a:lnTo>
                  <a:lnTo>
                    <a:pt x="2667" y="310"/>
                  </a:lnTo>
                  <a:lnTo>
                    <a:pt x="2669" y="314"/>
                  </a:lnTo>
                  <a:lnTo>
                    <a:pt x="2670" y="319"/>
                  </a:lnTo>
                  <a:lnTo>
                    <a:pt x="2671" y="322"/>
                  </a:lnTo>
                  <a:lnTo>
                    <a:pt x="2672" y="325"/>
                  </a:lnTo>
                  <a:lnTo>
                    <a:pt x="2675" y="326"/>
                  </a:lnTo>
                  <a:lnTo>
                    <a:pt x="2676" y="327"/>
                  </a:lnTo>
                  <a:lnTo>
                    <a:pt x="2678" y="329"/>
                  </a:lnTo>
                  <a:lnTo>
                    <a:pt x="2680" y="330"/>
                  </a:lnTo>
                  <a:lnTo>
                    <a:pt x="2681" y="330"/>
                  </a:lnTo>
                  <a:lnTo>
                    <a:pt x="2683" y="331"/>
                  </a:lnTo>
                  <a:lnTo>
                    <a:pt x="2685" y="332"/>
                  </a:lnTo>
                  <a:lnTo>
                    <a:pt x="2687" y="334"/>
                  </a:lnTo>
                  <a:lnTo>
                    <a:pt x="2688" y="335"/>
                  </a:lnTo>
                  <a:lnTo>
                    <a:pt x="2690" y="336"/>
                  </a:lnTo>
                  <a:lnTo>
                    <a:pt x="2690" y="335"/>
                  </a:lnTo>
                  <a:lnTo>
                    <a:pt x="2690" y="334"/>
                  </a:lnTo>
                  <a:lnTo>
                    <a:pt x="2687" y="327"/>
                  </a:lnTo>
                  <a:lnTo>
                    <a:pt x="2685" y="321"/>
                  </a:lnTo>
                  <a:lnTo>
                    <a:pt x="2685" y="316"/>
                  </a:lnTo>
                  <a:lnTo>
                    <a:pt x="2681" y="309"/>
                  </a:lnTo>
                  <a:lnTo>
                    <a:pt x="2678" y="301"/>
                  </a:lnTo>
                  <a:lnTo>
                    <a:pt x="2678" y="295"/>
                  </a:lnTo>
                  <a:lnTo>
                    <a:pt x="2680" y="294"/>
                  </a:lnTo>
                  <a:lnTo>
                    <a:pt x="2681" y="293"/>
                  </a:lnTo>
                  <a:lnTo>
                    <a:pt x="2682" y="291"/>
                  </a:lnTo>
                  <a:lnTo>
                    <a:pt x="2685" y="290"/>
                  </a:lnTo>
                  <a:lnTo>
                    <a:pt x="2685" y="288"/>
                  </a:lnTo>
                  <a:lnTo>
                    <a:pt x="2686" y="285"/>
                  </a:lnTo>
                  <a:lnTo>
                    <a:pt x="2686" y="281"/>
                  </a:lnTo>
                  <a:lnTo>
                    <a:pt x="2687" y="279"/>
                  </a:lnTo>
                  <a:lnTo>
                    <a:pt x="2688" y="276"/>
                  </a:lnTo>
                  <a:lnTo>
                    <a:pt x="2690" y="274"/>
                  </a:lnTo>
                  <a:lnTo>
                    <a:pt x="2690" y="269"/>
                  </a:lnTo>
                  <a:lnTo>
                    <a:pt x="2690" y="268"/>
                  </a:lnTo>
                  <a:lnTo>
                    <a:pt x="2690" y="266"/>
                  </a:lnTo>
                  <a:lnTo>
                    <a:pt x="2690" y="265"/>
                  </a:lnTo>
                  <a:lnTo>
                    <a:pt x="2691" y="265"/>
                  </a:lnTo>
                  <a:lnTo>
                    <a:pt x="2692" y="266"/>
                  </a:lnTo>
                  <a:lnTo>
                    <a:pt x="2692" y="269"/>
                  </a:lnTo>
                  <a:lnTo>
                    <a:pt x="2693" y="271"/>
                  </a:lnTo>
                  <a:lnTo>
                    <a:pt x="2695" y="274"/>
                  </a:lnTo>
                  <a:lnTo>
                    <a:pt x="2697" y="276"/>
                  </a:lnTo>
                  <a:lnTo>
                    <a:pt x="2697" y="279"/>
                  </a:lnTo>
                  <a:lnTo>
                    <a:pt x="2698" y="279"/>
                  </a:lnTo>
                  <a:lnTo>
                    <a:pt x="2701" y="280"/>
                  </a:lnTo>
                  <a:lnTo>
                    <a:pt x="2702" y="281"/>
                  </a:lnTo>
                  <a:lnTo>
                    <a:pt x="2703" y="284"/>
                  </a:lnTo>
                  <a:lnTo>
                    <a:pt x="2703" y="284"/>
                  </a:lnTo>
                  <a:lnTo>
                    <a:pt x="2705" y="284"/>
                  </a:lnTo>
                  <a:lnTo>
                    <a:pt x="2705" y="281"/>
                  </a:lnTo>
                  <a:lnTo>
                    <a:pt x="2705" y="269"/>
                  </a:lnTo>
                  <a:lnTo>
                    <a:pt x="2703" y="261"/>
                  </a:lnTo>
                  <a:lnTo>
                    <a:pt x="2701" y="254"/>
                  </a:lnTo>
                  <a:lnTo>
                    <a:pt x="2700" y="248"/>
                  </a:lnTo>
                  <a:lnTo>
                    <a:pt x="2698" y="243"/>
                  </a:lnTo>
                  <a:lnTo>
                    <a:pt x="2697" y="238"/>
                  </a:lnTo>
                  <a:lnTo>
                    <a:pt x="2697" y="233"/>
                  </a:lnTo>
                  <a:lnTo>
                    <a:pt x="2697" y="225"/>
                  </a:lnTo>
                  <a:lnTo>
                    <a:pt x="2696" y="219"/>
                  </a:lnTo>
                  <a:lnTo>
                    <a:pt x="2695" y="214"/>
                  </a:lnTo>
                  <a:lnTo>
                    <a:pt x="2695" y="210"/>
                  </a:lnTo>
                  <a:lnTo>
                    <a:pt x="2695" y="208"/>
                  </a:lnTo>
                  <a:lnTo>
                    <a:pt x="2693" y="204"/>
                  </a:lnTo>
                  <a:lnTo>
                    <a:pt x="2692" y="202"/>
                  </a:lnTo>
                  <a:lnTo>
                    <a:pt x="2690" y="196"/>
                  </a:lnTo>
                  <a:lnTo>
                    <a:pt x="2692" y="198"/>
                  </a:lnTo>
                  <a:lnTo>
                    <a:pt x="2695" y="202"/>
                  </a:lnTo>
                  <a:lnTo>
                    <a:pt x="2697" y="203"/>
                  </a:lnTo>
                  <a:lnTo>
                    <a:pt x="2700" y="204"/>
                  </a:lnTo>
                  <a:lnTo>
                    <a:pt x="2702" y="205"/>
                  </a:lnTo>
                  <a:lnTo>
                    <a:pt x="2703" y="207"/>
                  </a:lnTo>
                  <a:lnTo>
                    <a:pt x="2705" y="208"/>
                  </a:lnTo>
                  <a:lnTo>
                    <a:pt x="2705" y="209"/>
                  </a:lnTo>
                  <a:lnTo>
                    <a:pt x="2707" y="214"/>
                  </a:lnTo>
                  <a:lnTo>
                    <a:pt x="2710" y="219"/>
                  </a:lnTo>
                  <a:lnTo>
                    <a:pt x="2711" y="224"/>
                  </a:lnTo>
                  <a:lnTo>
                    <a:pt x="2711" y="228"/>
                  </a:lnTo>
                  <a:lnTo>
                    <a:pt x="2711" y="230"/>
                  </a:lnTo>
                  <a:lnTo>
                    <a:pt x="2710" y="232"/>
                  </a:lnTo>
                  <a:lnTo>
                    <a:pt x="2710" y="233"/>
                  </a:lnTo>
                  <a:lnTo>
                    <a:pt x="2708" y="233"/>
                  </a:lnTo>
                  <a:lnTo>
                    <a:pt x="2707" y="234"/>
                  </a:lnTo>
                  <a:lnTo>
                    <a:pt x="2706" y="234"/>
                  </a:lnTo>
                  <a:lnTo>
                    <a:pt x="2706" y="235"/>
                  </a:lnTo>
                  <a:lnTo>
                    <a:pt x="2705" y="238"/>
                  </a:lnTo>
                  <a:lnTo>
                    <a:pt x="2706" y="247"/>
                  </a:lnTo>
                  <a:lnTo>
                    <a:pt x="2710" y="254"/>
                  </a:lnTo>
                  <a:lnTo>
                    <a:pt x="2713" y="261"/>
                  </a:lnTo>
                  <a:lnTo>
                    <a:pt x="2715" y="265"/>
                  </a:lnTo>
                  <a:lnTo>
                    <a:pt x="2716" y="266"/>
                  </a:lnTo>
                  <a:lnTo>
                    <a:pt x="2717" y="268"/>
                  </a:lnTo>
                  <a:lnTo>
                    <a:pt x="2718" y="266"/>
                  </a:lnTo>
                  <a:lnTo>
                    <a:pt x="2721" y="265"/>
                  </a:lnTo>
                  <a:lnTo>
                    <a:pt x="2722" y="264"/>
                  </a:lnTo>
                  <a:lnTo>
                    <a:pt x="2723" y="261"/>
                  </a:lnTo>
                  <a:lnTo>
                    <a:pt x="2723" y="255"/>
                  </a:lnTo>
                  <a:lnTo>
                    <a:pt x="2723" y="248"/>
                  </a:lnTo>
                  <a:lnTo>
                    <a:pt x="2723" y="240"/>
                  </a:lnTo>
                  <a:lnTo>
                    <a:pt x="2723" y="238"/>
                  </a:lnTo>
                  <a:lnTo>
                    <a:pt x="2726" y="235"/>
                  </a:lnTo>
                  <a:lnTo>
                    <a:pt x="2727" y="233"/>
                  </a:lnTo>
                  <a:lnTo>
                    <a:pt x="2730" y="232"/>
                  </a:lnTo>
                  <a:lnTo>
                    <a:pt x="2731" y="230"/>
                  </a:lnTo>
                  <a:lnTo>
                    <a:pt x="2733" y="225"/>
                  </a:lnTo>
                  <a:lnTo>
                    <a:pt x="2735" y="223"/>
                  </a:lnTo>
                  <a:lnTo>
                    <a:pt x="2737" y="220"/>
                  </a:lnTo>
                  <a:lnTo>
                    <a:pt x="2740" y="218"/>
                  </a:lnTo>
                  <a:lnTo>
                    <a:pt x="2742" y="217"/>
                  </a:lnTo>
                  <a:lnTo>
                    <a:pt x="2743" y="217"/>
                  </a:lnTo>
                  <a:lnTo>
                    <a:pt x="2745" y="214"/>
                  </a:lnTo>
                  <a:lnTo>
                    <a:pt x="2746" y="213"/>
                  </a:lnTo>
                  <a:lnTo>
                    <a:pt x="2747" y="209"/>
                  </a:lnTo>
                  <a:lnTo>
                    <a:pt x="2748" y="207"/>
                  </a:lnTo>
                  <a:lnTo>
                    <a:pt x="2749" y="204"/>
                  </a:lnTo>
                  <a:lnTo>
                    <a:pt x="2752" y="202"/>
                  </a:lnTo>
                  <a:lnTo>
                    <a:pt x="2753" y="202"/>
                  </a:lnTo>
                  <a:lnTo>
                    <a:pt x="2754" y="204"/>
                  </a:lnTo>
                  <a:lnTo>
                    <a:pt x="2754" y="207"/>
                  </a:lnTo>
                  <a:lnTo>
                    <a:pt x="2754" y="209"/>
                  </a:lnTo>
                  <a:lnTo>
                    <a:pt x="2754" y="213"/>
                  </a:lnTo>
                  <a:lnTo>
                    <a:pt x="2754" y="214"/>
                  </a:lnTo>
                  <a:lnTo>
                    <a:pt x="2754" y="217"/>
                  </a:lnTo>
                  <a:lnTo>
                    <a:pt x="2754" y="219"/>
                  </a:lnTo>
                  <a:lnTo>
                    <a:pt x="2756" y="223"/>
                  </a:lnTo>
                  <a:lnTo>
                    <a:pt x="2757" y="224"/>
                  </a:lnTo>
                  <a:lnTo>
                    <a:pt x="2758" y="227"/>
                  </a:lnTo>
                  <a:lnTo>
                    <a:pt x="2759" y="228"/>
                  </a:lnTo>
                  <a:lnTo>
                    <a:pt x="2761" y="228"/>
                  </a:lnTo>
                  <a:lnTo>
                    <a:pt x="2762" y="228"/>
                  </a:lnTo>
                  <a:lnTo>
                    <a:pt x="2762" y="219"/>
                  </a:lnTo>
                  <a:lnTo>
                    <a:pt x="2764" y="219"/>
                  </a:lnTo>
                  <a:lnTo>
                    <a:pt x="2764" y="218"/>
                  </a:lnTo>
                  <a:lnTo>
                    <a:pt x="2764" y="217"/>
                  </a:lnTo>
                  <a:lnTo>
                    <a:pt x="2766" y="214"/>
                  </a:lnTo>
                  <a:lnTo>
                    <a:pt x="2767" y="213"/>
                  </a:lnTo>
                  <a:lnTo>
                    <a:pt x="2768" y="214"/>
                  </a:lnTo>
                  <a:lnTo>
                    <a:pt x="2769" y="215"/>
                  </a:lnTo>
                  <a:lnTo>
                    <a:pt x="2772" y="218"/>
                  </a:lnTo>
                  <a:lnTo>
                    <a:pt x="2773" y="219"/>
                  </a:lnTo>
                  <a:lnTo>
                    <a:pt x="2773" y="219"/>
                  </a:lnTo>
                  <a:lnTo>
                    <a:pt x="2774" y="219"/>
                  </a:lnTo>
                  <a:lnTo>
                    <a:pt x="2776" y="218"/>
                  </a:lnTo>
                  <a:lnTo>
                    <a:pt x="2776" y="217"/>
                  </a:lnTo>
                  <a:lnTo>
                    <a:pt x="2777" y="217"/>
                  </a:lnTo>
                  <a:lnTo>
                    <a:pt x="2777" y="214"/>
                  </a:lnTo>
                  <a:lnTo>
                    <a:pt x="2778" y="212"/>
                  </a:lnTo>
                  <a:lnTo>
                    <a:pt x="2779" y="209"/>
                  </a:lnTo>
                  <a:lnTo>
                    <a:pt x="2781" y="207"/>
                  </a:lnTo>
                  <a:lnTo>
                    <a:pt x="2782" y="204"/>
                  </a:lnTo>
                  <a:lnTo>
                    <a:pt x="2782" y="204"/>
                  </a:lnTo>
                  <a:lnTo>
                    <a:pt x="2783" y="207"/>
                  </a:lnTo>
                  <a:lnTo>
                    <a:pt x="2784" y="213"/>
                  </a:lnTo>
                  <a:lnTo>
                    <a:pt x="2784" y="220"/>
                  </a:lnTo>
                  <a:lnTo>
                    <a:pt x="2786" y="228"/>
                  </a:lnTo>
                  <a:lnTo>
                    <a:pt x="2788" y="230"/>
                  </a:lnTo>
                  <a:lnTo>
                    <a:pt x="2789" y="232"/>
                  </a:lnTo>
                  <a:lnTo>
                    <a:pt x="2791" y="230"/>
                  </a:lnTo>
                  <a:lnTo>
                    <a:pt x="2791" y="230"/>
                  </a:lnTo>
                  <a:lnTo>
                    <a:pt x="2791" y="228"/>
                  </a:lnTo>
                  <a:lnTo>
                    <a:pt x="2791" y="225"/>
                  </a:lnTo>
                  <a:lnTo>
                    <a:pt x="2791" y="222"/>
                  </a:lnTo>
                  <a:lnTo>
                    <a:pt x="2792" y="219"/>
                  </a:lnTo>
                  <a:lnTo>
                    <a:pt x="2792" y="218"/>
                  </a:lnTo>
                  <a:lnTo>
                    <a:pt x="2793" y="217"/>
                  </a:lnTo>
                  <a:lnTo>
                    <a:pt x="2793" y="217"/>
                  </a:lnTo>
                  <a:lnTo>
                    <a:pt x="2794" y="215"/>
                  </a:lnTo>
                  <a:lnTo>
                    <a:pt x="2794" y="214"/>
                  </a:lnTo>
                  <a:lnTo>
                    <a:pt x="2794" y="212"/>
                  </a:lnTo>
                  <a:lnTo>
                    <a:pt x="2794" y="209"/>
                  </a:lnTo>
                  <a:lnTo>
                    <a:pt x="2793" y="205"/>
                  </a:lnTo>
                  <a:lnTo>
                    <a:pt x="2792" y="203"/>
                  </a:lnTo>
                  <a:lnTo>
                    <a:pt x="2791" y="201"/>
                  </a:lnTo>
                  <a:lnTo>
                    <a:pt x="2789" y="197"/>
                  </a:lnTo>
                  <a:lnTo>
                    <a:pt x="2789" y="194"/>
                  </a:lnTo>
                  <a:lnTo>
                    <a:pt x="2788" y="191"/>
                  </a:lnTo>
                  <a:lnTo>
                    <a:pt x="2788" y="188"/>
                  </a:lnTo>
                  <a:lnTo>
                    <a:pt x="2787" y="187"/>
                  </a:lnTo>
                  <a:lnTo>
                    <a:pt x="2787" y="186"/>
                  </a:lnTo>
                  <a:lnTo>
                    <a:pt x="2784" y="184"/>
                  </a:lnTo>
                  <a:lnTo>
                    <a:pt x="2783" y="183"/>
                  </a:lnTo>
                  <a:lnTo>
                    <a:pt x="2783" y="182"/>
                  </a:lnTo>
                  <a:lnTo>
                    <a:pt x="2782" y="181"/>
                  </a:lnTo>
                  <a:lnTo>
                    <a:pt x="2781" y="179"/>
                  </a:lnTo>
                  <a:lnTo>
                    <a:pt x="2779" y="177"/>
                  </a:lnTo>
                  <a:lnTo>
                    <a:pt x="2778" y="176"/>
                  </a:lnTo>
                  <a:lnTo>
                    <a:pt x="2778" y="173"/>
                  </a:lnTo>
                  <a:lnTo>
                    <a:pt x="2777" y="169"/>
                  </a:lnTo>
                  <a:lnTo>
                    <a:pt x="2777" y="167"/>
                  </a:lnTo>
                  <a:lnTo>
                    <a:pt x="2776" y="163"/>
                  </a:lnTo>
                  <a:lnTo>
                    <a:pt x="2776" y="159"/>
                  </a:lnTo>
                  <a:lnTo>
                    <a:pt x="2776" y="158"/>
                  </a:lnTo>
                  <a:lnTo>
                    <a:pt x="2776" y="158"/>
                  </a:lnTo>
                  <a:lnTo>
                    <a:pt x="2776" y="158"/>
                  </a:lnTo>
                  <a:lnTo>
                    <a:pt x="2777" y="159"/>
                  </a:lnTo>
                  <a:lnTo>
                    <a:pt x="2778" y="162"/>
                  </a:lnTo>
                  <a:lnTo>
                    <a:pt x="2779" y="164"/>
                  </a:lnTo>
                  <a:lnTo>
                    <a:pt x="2781" y="166"/>
                  </a:lnTo>
                  <a:lnTo>
                    <a:pt x="2782" y="168"/>
                  </a:lnTo>
                  <a:lnTo>
                    <a:pt x="2783" y="169"/>
                  </a:lnTo>
                  <a:lnTo>
                    <a:pt x="2783" y="169"/>
                  </a:lnTo>
                  <a:lnTo>
                    <a:pt x="2784" y="172"/>
                  </a:lnTo>
                  <a:lnTo>
                    <a:pt x="2784" y="176"/>
                  </a:lnTo>
                  <a:lnTo>
                    <a:pt x="2787" y="178"/>
                  </a:lnTo>
                  <a:lnTo>
                    <a:pt x="2788" y="181"/>
                  </a:lnTo>
                  <a:lnTo>
                    <a:pt x="2788" y="182"/>
                  </a:lnTo>
                  <a:lnTo>
                    <a:pt x="2789" y="184"/>
                  </a:lnTo>
                  <a:lnTo>
                    <a:pt x="2789" y="186"/>
                  </a:lnTo>
                  <a:lnTo>
                    <a:pt x="2791" y="186"/>
                  </a:lnTo>
                  <a:lnTo>
                    <a:pt x="2793" y="186"/>
                  </a:lnTo>
                  <a:lnTo>
                    <a:pt x="2797" y="187"/>
                  </a:lnTo>
                  <a:lnTo>
                    <a:pt x="2801" y="188"/>
                  </a:lnTo>
                  <a:lnTo>
                    <a:pt x="2804" y="191"/>
                  </a:lnTo>
                  <a:lnTo>
                    <a:pt x="2809" y="197"/>
                  </a:lnTo>
                  <a:lnTo>
                    <a:pt x="2814" y="203"/>
                  </a:lnTo>
                  <a:lnTo>
                    <a:pt x="2821" y="209"/>
                  </a:lnTo>
                  <a:lnTo>
                    <a:pt x="2828" y="223"/>
                  </a:lnTo>
                  <a:lnTo>
                    <a:pt x="2835" y="235"/>
                  </a:lnTo>
                  <a:lnTo>
                    <a:pt x="2837" y="237"/>
                  </a:lnTo>
                  <a:lnTo>
                    <a:pt x="2838" y="239"/>
                  </a:lnTo>
                  <a:lnTo>
                    <a:pt x="2839" y="240"/>
                  </a:lnTo>
                  <a:lnTo>
                    <a:pt x="2840" y="243"/>
                  </a:lnTo>
                  <a:lnTo>
                    <a:pt x="2842" y="243"/>
                  </a:lnTo>
                  <a:lnTo>
                    <a:pt x="2842" y="243"/>
                  </a:lnTo>
                  <a:lnTo>
                    <a:pt x="2843" y="240"/>
                  </a:lnTo>
                  <a:lnTo>
                    <a:pt x="2843" y="235"/>
                  </a:lnTo>
                  <a:lnTo>
                    <a:pt x="2843" y="232"/>
                  </a:lnTo>
                  <a:lnTo>
                    <a:pt x="2842" y="229"/>
                  </a:lnTo>
                  <a:lnTo>
                    <a:pt x="2840" y="227"/>
                  </a:lnTo>
                  <a:lnTo>
                    <a:pt x="2838" y="224"/>
                  </a:lnTo>
                  <a:lnTo>
                    <a:pt x="2837" y="219"/>
                  </a:lnTo>
                  <a:lnTo>
                    <a:pt x="2835" y="214"/>
                  </a:lnTo>
                  <a:lnTo>
                    <a:pt x="2833" y="209"/>
                  </a:lnTo>
                  <a:lnTo>
                    <a:pt x="2833" y="205"/>
                  </a:lnTo>
                  <a:lnTo>
                    <a:pt x="2832" y="203"/>
                  </a:lnTo>
                  <a:lnTo>
                    <a:pt x="2830" y="202"/>
                  </a:lnTo>
                  <a:lnTo>
                    <a:pt x="2829" y="201"/>
                  </a:lnTo>
                  <a:lnTo>
                    <a:pt x="2828" y="201"/>
                  </a:lnTo>
                  <a:lnTo>
                    <a:pt x="2827" y="199"/>
                  </a:lnTo>
                  <a:lnTo>
                    <a:pt x="2825" y="198"/>
                  </a:lnTo>
                  <a:lnTo>
                    <a:pt x="2824" y="196"/>
                  </a:lnTo>
                  <a:lnTo>
                    <a:pt x="2823" y="192"/>
                  </a:lnTo>
                  <a:lnTo>
                    <a:pt x="2823" y="188"/>
                  </a:lnTo>
                  <a:lnTo>
                    <a:pt x="2823" y="187"/>
                  </a:lnTo>
                  <a:lnTo>
                    <a:pt x="2823" y="186"/>
                  </a:lnTo>
                  <a:lnTo>
                    <a:pt x="2824" y="184"/>
                  </a:lnTo>
                  <a:lnTo>
                    <a:pt x="2825" y="182"/>
                  </a:lnTo>
                  <a:lnTo>
                    <a:pt x="2825" y="181"/>
                  </a:lnTo>
                  <a:lnTo>
                    <a:pt x="2825" y="178"/>
                  </a:lnTo>
                  <a:lnTo>
                    <a:pt x="2825" y="176"/>
                  </a:lnTo>
                  <a:lnTo>
                    <a:pt x="2825" y="162"/>
                  </a:lnTo>
                  <a:lnTo>
                    <a:pt x="2824" y="159"/>
                  </a:lnTo>
                  <a:lnTo>
                    <a:pt x="2824" y="157"/>
                  </a:lnTo>
                  <a:lnTo>
                    <a:pt x="2823" y="156"/>
                  </a:lnTo>
                  <a:lnTo>
                    <a:pt x="2822" y="153"/>
                  </a:lnTo>
                  <a:lnTo>
                    <a:pt x="2821" y="153"/>
                  </a:lnTo>
                  <a:lnTo>
                    <a:pt x="2818" y="153"/>
                  </a:lnTo>
                  <a:lnTo>
                    <a:pt x="2817" y="155"/>
                  </a:lnTo>
                  <a:lnTo>
                    <a:pt x="2817" y="141"/>
                  </a:lnTo>
                  <a:lnTo>
                    <a:pt x="2817" y="140"/>
                  </a:lnTo>
                  <a:lnTo>
                    <a:pt x="2817" y="137"/>
                  </a:lnTo>
                  <a:lnTo>
                    <a:pt x="2816" y="136"/>
                  </a:lnTo>
                  <a:lnTo>
                    <a:pt x="2817" y="135"/>
                  </a:lnTo>
                  <a:lnTo>
                    <a:pt x="2817" y="133"/>
                  </a:lnTo>
                  <a:lnTo>
                    <a:pt x="2819" y="133"/>
                  </a:lnTo>
                  <a:lnTo>
                    <a:pt x="2819" y="135"/>
                  </a:lnTo>
                  <a:lnTo>
                    <a:pt x="2819" y="135"/>
                  </a:lnTo>
                  <a:lnTo>
                    <a:pt x="2821" y="133"/>
                  </a:lnTo>
                  <a:lnTo>
                    <a:pt x="2822" y="130"/>
                  </a:lnTo>
                  <a:lnTo>
                    <a:pt x="2822" y="127"/>
                  </a:lnTo>
                  <a:lnTo>
                    <a:pt x="2823" y="125"/>
                  </a:lnTo>
                  <a:lnTo>
                    <a:pt x="2823" y="123"/>
                  </a:lnTo>
                  <a:lnTo>
                    <a:pt x="2823" y="112"/>
                  </a:lnTo>
                  <a:lnTo>
                    <a:pt x="2822" y="110"/>
                  </a:lnTo>
                  <a:lnTo>
                    <a:pt x="2822" y="106"/>
                  </a:lnTo>
                  <a:lnTo>
                    <a:pt x="2822" y="104"/>
                  </a:lnTo>
                  <a:lnTo>
                    <a:pt x="2822" y="101"/>
                  </a:lnTo>
                  <a:lnTo>
                    <a:pt x="2823" y="100"/>
                  </a:lnTo>
                  <a:lnTo>
                    <a:pt x="2823" y="84"/>
                  </a:lnTo>
                  <a:lnTo>
                    <a:pt x="2823" y="80"/>
                  </a:lnTo>
                  <a:lnTo>
                    <a:pt x="2823" y="79"/>
                  </a:lnTo>
                  <a:lnTo>
                    <a:pt x="2824" y="77"/>
                  </a:lnTo>
                  <a:lnTo>
                    <a:pt x="2824" y="77"/>
                  </a:lnTo>
                  <a:lnTo>
                    <a:pt x="2825" y="79"/>
                  </a:lnTo>
                  <a:lnTo>
                    <a:pt x="2827" y="80"/>
                  </a:lnTo>
                  <a:lnTo>
                    <a:pt x="2828" y="81"/>
                  </a:lnTo>
                  <a:lnTo>
                    <a:pt x="2829" y="82"/>
                  </a:lnTo>
                  <a:lnTo>
                    <a:pt x="2830" y="82"/>
                  </a:lnTo>
                  <a:lnTo>
                    <a:pt x="2830" y="82"/>
                  </a:lnTo>
                  <a:lnTo>
                    <a:pt x="2832" y="81"/>
                  </a:lnTo>
                  <a:lnTo>
                    <a:pt x="2833" y="81"/>
                  </a:lnTo>
                  <a:lnTo>
                    <a:pt x="2835" y="84"/>
                  </a:lnTo>
                  <a:lnTo>
                    <a:pt x="2837" y="85"/>
                  </a:lnTo>
                  <a:lnTo>
                    <a:pt x="2838" y="86"/>
                  </a:lnTo>
                  <a:lnTo>
                    <a:pt x="2838" y="86"/>
                  </a:lnTo>
                  <a:lnTo>
                    <a:pt x="2843" y="99"/>
                  </a:lnTo>
                  <a:lnTo>
                    <a:pt x="2845" y="110"/>
                  </a:lnTo>
                  <a:lnTo>
                    <a:pt x="2845" y="136"/>
                  </a:lnTo>
                  <a:lnTo>
                    <a:pt x="2847" y="143"/>
                  </a:lnTo>
                  <a:lnTo>
                    <a:pt x="2849" y="150"/>
                  </a:lnTo>
                  <a:lnTo>
                    <a:pt x="2852" y="157"/>
                  </a:lnTo>
                  <a:lnTo>
                    <a:pt x="2853" y="159"/>
                  </a:lnTo>
                  <a:lnTo>
                    <a:pt x="2854" y="162"/>
                  </a:lnTo>
                  <a:lnTo>
                    <a:pt x="2855" y="164"/>
                  </a:lnTo>
                  <a:lnTo>
                    <a:pt x="2857" y="168"/>
                  </a:lnTo>
                  <a:lnTo>
                    <a:pt x="2857" y="169"/>
                  </a:lnTo>
                  <a:lnTo>
                    <a:pt x="2857" y="173"/>
                  </a:lnTo>
                  <a:lnTo>
                    <a:pt x="2855" y="176"/>
                  </a:lnTo>
                  <a:lnTo>
                    <a:pt x="2855" y="178"/>
                  </a:lnTo>
                  <a:lnTo>
                    <a:pt x="2855" y="181"/>
                  </a:lnTo>
                  <a:lnTo>
                    <a:pt x="2857" y="183"/>
                  </a:lnTo>
                  <a:lnTo>
                    <a:pt x="2859" y="198"/>
                  </a:lnTo>
                  <a:lnTo>
                    <a:pt x="2859" y="214"/>
                  </a:lnTo>
                  <a:lnTo>
                    <a:pt x="2862" y="227"/>
                  </a:lnTo>
                  <a:lnTo>
                    <a:pt x="2864" y="240"/>
                  </a:lnTo>
                  <a:lnTo>
                    <a:pt x="2864" y="243"/>
                  </a:lnTo>
                  <a:lnTo>
                    <a:pt x="2865" y="245"/>
                  </a:lnTo>
                  <a:lnTo>
                    <a:pt x="2867" y="249"/>
                  </a:lnTo>
                  <a:lnTo>
                    <a:pt x="2867" y="253"/>
                  </a:lnTo>
                  <a:lnTo>
                    <a:pt x="2868" y="258"/>
                  </a:lnTo>
                  <a:lnTo>
                    <a:pt x="2869" y="260"/>
                  </a:lnTo>
                  <a:lnTo>
                    <a:pt x="2868" y="264"/>
                  </a:lnTo>
                  <a:lnTo>
                    <a:pt x="2867" y="266"/>
                  </a:lnTo>
                  <a:lnTo>
                    <a:pt x="2868" y="270"/>
                  </a:lnTo>
                  <a:lnTo>
                    <a:pt x="2868" y="274"/>
                  </a:lnTo>
                  <a:lnTo>
                    <a:pt x="2869" y="278"/>
                  </a:lnTo>
                  <a:lnTo>
                    <a:pt x="2869" y="279"/>
                  </a:lnTo>
                  <a:lnTo>
                    <a:pt x="2869" y="283"/>
                  </a:lnTo>
                  <a:lnTo>
                    <a:pt x="2868" y="285"/>
                  </a:lnTo>
                  <a:lnTo>
                    <a:pt x="2867" y="288"/>
                  </a:lnTo>
                  <a:lnTo>
                    <a:pt x="2867" y="290"/>
                  </a:lnTo>
                  <a:lnTo>
                    <a:pt x="2865" y="293"/>
                  </a:lnTo>
                  <a:lnTo>
                    <a:pt x="2864" y="296"/>
                  </a:lnTo>
                  <a:lnTo>
                    <a:pt x="2862" y="298"/>
                  </a:lnTo>
                  <a:lnTo>
                    <a:pt x="2860" y="300"/>
                  </a:lnTo>
                  <a:lnTo>
                    <a:pt x="2859" y="300"/>
                  </a:lnTo>
                  <a:lnTo>
                    <a:pt x="2858" y="301"/>
                  </a:lnTo>
                  <a:lnTo>
                    <a:pt x="2858" y="303"/>
                  </a:lnTo>
                  <a:lnTo>
                    <a:pt x="2857" y="305"/>
                  </a:lnTo>
                  <a:lnTo>
                    <a:pt x="2858" y="307"/>
                  </a:lnTo>
                  <a:lnTo>
                    <a:pt x="2858" y="310"/>
                  </a:lnTo>
                  <a:lnTo>
                    <a:pt x="2859" y="311"/>
                  </a:lnTo>
                  <a:lnTo>
                    <a:pt x="2860" y="311"/>
                  </a:lnTo>
                  <a:lnTo>
                    <a:pt x="2862" y="312"/>
                  </a:lnTo>
                  <a:lnTo>
                    <a:pt x="2863" y="312"/>
                  </a:lnTo>
                  <a:lnTo>
                    <a:pt x="2864" y="314"/>
                  </a:lnTo>
                  <a:lnTo>
                    <a:pt x="2865" y="315"/>
                  </a:lnTo>
                  <a:lnTo>
                    <a:pt x="2868" y="315"/>
                  </a:lnTo>
                  <a:lnTo>
                    <a:pt x="2868" y="315"/>
                  </a:lnTo>
                  <a:lnTo>
                    <a:pt x="2869" y="314"/>
                  </a:lnTo>
                  <a:lnTo>
                    <a:pt x="2869" y="311"/>
                  </a:lnTo>
                  <a:lnTo>
                    <a:pt x="2870" y="309"/>
                  </a:lnTo>
                  <a:lnTo>
                    <a:pt x="2870" y="306"/>
                  </a:lnTo>
                  <a:lnTo>
                    <a:pt x="2872" y="305"/>
                  </a:lnTo>
                  <a:lnTo>
                    <a:pt x="2873" y="304"/>
                  </a:lnTo>
                  <a:lnTo>
                    <a:pt x="2874" y="303"/>
                  </a:lnTo>
                  <a:lnTo>
                    <a:pt x="2875" y="300"/>
                  </a:lnTo>
                  <a:lnTo>
                    <a:pt x="2877" y="293"/>
                  </a:lnTo>
                  <a:lnTo>
                    <a:pt x="2877" y="284"/>
                  </a:lnTo>
                  <a:lnTo>
                    <a:pt x="2878" y="276"/>
                  </a:lnTo>
                  <a:lnTo>
                    <a:pt x="2878" y="271"/>
                  </a:lnTo>
                  <a:lnTo>
                    <a:pt x="2877" y="264"/>
                  </a:lnTo>
                  <a:lnTo>
                    <a:pt x="2875" y="256"/>
                  </a:lnTo>
                  <a:lnTo>
                    <a:pt x="2873" y="248"/>
                  </a:lnTo>
                  <a:lnTo>
                    <a:pt x="2874" y="240"/>
                  </a:lnTo>
                  <a:lnTo>
                    <a:pt x="2878" y="235"/>
                  </a:lnTo>
                  <a:lnTo>
                    <a:pt x="2878" y="235"/>
                  </a:lnTo>
                  <a:lnTo>
                    <a:pt x="2879" y="234"/>
                  </a:lnTo>
                  <a:lnTo>
                    <a:pt x="2880" y="234"/>
                  </a:lnTo>
                  <a:lnTo>
                    <a:pt x="2882" y="235"/>
                  </a:lnTo>
                  <a:lnTo>
                    <a:pt x="2884" y="235"/>
                  </a:lnTo>
                  <a:lnTo>
                    <a:pt x="2885" y="238"/>
                  </a:lnTo>
                  <a:lnTo>
                    <a:pt x="2889" y="250"/>
                  </a:lnTo>
                  <a:lnTo>
                    <a:pt x="2890" y="264"/>
                  </a:lnTo>
                  <a:lnTo>
                    <a:pt x="2890" y="268"/>
                  </a:lnTo>
                  <a:lnTo>
                    <a:pt x="2890" y="273"/>
                  </a:lnTo>
                  <a:lnTo>
                    <a:pt x="2892" y="278"/>
                  </a:lnTo>
                  <a:lnTo>
                    <a:pt x="2893" y="281"/>
                  </a:lnTo>
                  <a:lnTo>
                    <a:pt x="2895" y="284"/>
                  </a:lnTo>
                  <a:lnTo>
                    <a:pt x="2898" y="285"/>
                  </a:lnTo>
                  <a:lnTo>
                    <a:pt x="2898" y="285"/>
                  </a:lnTo>
                  <a:lnTo>
                    <a:pt x="2899" y="284"/>
                  </a:lnTo>
                  <a:lnTo>
                    <a:pt x="2900" y="283"/>
                  </a:lnTo>
                  <a:lnTo>
                    <a:pt x="2900" y="281"/>
                  </a:lnTo>
                  <a:lnTo>
                    <a:pt x="2899" y="280"/>
                  </a:lnTo>
                  <a:lnTo>
                    <a:pt x="2898" y="279"/>
                  </a:lnTo>
                  <a:lnTo>
                    <a:pt x="2896" y="279"/>
                  </a:lnTo>
                  <a:lnTo>
                    <a:pt x="2896" y="278"/>
                  </a:lnTo>
                  <a:lnTo>
                    <a:pt x="2895" y="274"/>
                  </a:lnTo>
                  <a:lnTo>
                    <a:pt x="2894" y="270"/>
                  </a:lnTo>
                  <a:lnTo>
                    <a:pt x="2893" y="266"/>
                  </a:lnTo>
                  <a:lnTo>
                    <a:pt x="2893" y="264"/>
                  </a:lnTo>
                  <a:lnTo>
                    <a:pt x="2893" y="261"/>
                  </a:lnTo>
                  <a:lnTo>
                    <a:pt x="2893" y="261"/>
                  </a:lnTo>
                  <a:lnTo>
                    <a:pt x="2894" y="261"/>
                  </a:lnTo>
                  <a:lnTo>
                    <a:pt x="2895" y="261"/>
                  </a:lnTo>
                  <a:lnTo>
                    <a:pt x="2896" y="261"/>
                  </a:lnTo>
                  <a:lnTo>
                    <a:pt x="2898" y="261"/>
                  </a:lnTo>
                  <a:lnTo>
                    <a:pt x="2898" y="260"/>
                  </a:lnTo>
                  <a:lnTo>
                    <a:pt x="2898" y="259"/>
                  </a:lnTo>
                  <a:lnTo>
                    <a:pt x="2895" y="250"/>
                  </a:lnTo>
                  <a:lnTo>
                    <a:pt x="2893" y="242"/>
                  </a:lnTo>
                  <a:lnTo>
                    <a:pt x="2888" y="235"/>
                  </a:lnTo>
                  <a:lnTo>
                    <a:pt x="2887" y="233"/>
                  </a:lnTo>
                  <a:lnTo>
                    <a:pt x="2885" y="229"/>
                  </a:lnTo>
                  <a:lnTo>
                    <a:pt x="2884" y="227"/>
                  </a:lnTo>
                  <a:lnTo>
                    <a:pt x="2882" y="225"/>
                  </a:lnTo>
                  <a:lnTo>
                    <a:pt x="2880" y="224"/>
                  </a:lnTo>
                  <a:lnTo>
                    <a:pt x="2878" y="224"/>
                  </a:lnTo>
                  <a:lnTo>
                    <a:pt x="2877" y="225"/>
                  </a:lnTo>
                  <a:lnTo>
                    <a:pt x="2875" y="227"/>
                  </a:lnTo>
                  <a:lnTo>
                    <a:pt x="2874" y="228"/>
                  </a:lnTo>
                  <a:lnTo>
                    <a:pt x="2872" y="228"/>
                  </a:lnTo>
                  <a:lnTo>
                    <a:pt x="2870" y="229"/>
                  </a:lnTo>
                  <a:lnTo>
                    <a:pt x="2868" y="229"/>
                  </a:lnTo>
                  <a:lnTo>
                    <a:pt x="2867" y="228"/>
                  </a:lnTo>
                  <a:lnTo>
                    <a:pt x="2867" y="214"/>
                  </a:lnTo>
                  <a:lnTo>
                    <a:pt x="2865" y="209"/>
                  </a:lnTo>
                  <a:lnTo>
                    <a:pt x="2864" y="204"/>
                  </a:lnTo>
                  <a:lnTo>
                    <a:pt x="2864" y="202"/>
                  </a:lnTo>
                  <a:lnTo>
                    <a:pt x="2865" y="192"/>
                  </a:lnTo>
                  <a:lnTo>
                    <a:pt x="2865" y="184"/>
                  </a:lnTo>
                  <a:lnTo>
                    <a:pt x="2864" y="176"/>
                  </a:lnTo>
                  <a:lnTo>
                    <a:pt x="2859" y="159"/>
                  </a:lnTo>
                  <a:lnTo>
                    <a:pt x="2854" y="143"/>
                  </a:lnTo>
                  <a:lnTo>
                    <a:pt x="2853" y="136"/>
                  </a:lnTo>
                  <a:lnTo>
                    <a:pt x="2853" y="127"/>
                  </a:lnTo>
                  <a:lnTo>
                    <a:pt x="2854" y="121"/>
                  </a:lnTo>
                  <a:lnTo>
                    <a:pt x="2854" y="121"/>
                  </a:lnTo>
                  <a:lnTo>
                    <a:pt x="2855" y="121"/>
                  </a:lnTo>
                  <a:lnTo>
                    <a:pt x="2857" y="121"/>
                  </a:lnTo>
                  <a:lnTo>
                    <a:pt x="2858" y="122"/>
                  </a:lnTo>
                  <a:lnTo>
                    <a:pt x="2859" y="121"/>
                  </a:lnTo>
                  <a:lnTo>
                    <a:pt x="2859" y="121"/>
                  </a:lnTo>
                  <a:lnTo>
                    <a:pt x="2860" y="118"/>
                  </a:lnTo>
                  <a:lnTo>
                    <a:pt x="2862" y="115"/>
                  </a:lnTo>
                  <a:lnTo>
                    <a:pt x="2862" y="112"/>
                  </a:lnTo>
                  <a:lnTo>
                    <a:pt x="2862" y="110"/>
                  </a:lnTo>
                  <a:lnTo>
                    <a:pt x="2862" y="106"/>
                  </a:lnTo>
                  <a:lnTo>
                    <a:pt x="2860" y="102"/>
                  </a:lnTo>
                  <a:lnTo>
                    <a:pt x="2859" y="100"/>
                  </a:lnTo>
                  <a:lnTo>
                    <a:pt x="2858" y="96"/>
                  </a:lnTo>
                  <a:lnTo>
                    <a:pt x="2857" y="92"/>
                  </a:lnTo>
                  <a:lnTo>
                    <a:pt x="2855" y="91"/>
                  </a:lnTo>
                  <a:lnTo>
                    <a:pt x="2854" y="90"/>
                  </a:lnTo>
                  <a:lnTo>
                    <a:pt x="2854" y="87"/>
                  </a:lnTo>
                  <a:lnTo>
                    <a:pt x="2854" y="86"/>
                  </a:lnTo>
                  <a:lnTo>
                    <a:pt x="2854" y="84"/>
                  </a:lnTo>
                  <a:lnTo>
                    <a:pt x="2854" y="84"/>
                  </a:lnTo>
                  <a:lnTo>
                    <a:pt x="2854" y="84"/>
                  </a:lnTo>
                  <a:lnTo>
                    <a:pt x="2855" y="86"/>
                  </a:lnTo>
                  <a:lnTo>
                    <a:pt x="2855" y="87"/>
                  </a:lnTo>
                  <a:lnTo>
                    <a:pt x="2857" y="89"/>
                  </a:lnTo>
                  <a:lnTo>
                    <a:pt x="2857" y="89"/>
                  </a:lnTo>
                  <a:lnTo>
                    <a:pt x="2858" y="94"/>
                  </a:lnTo>
                  <a:lnTo>
                    <a:pt x="2860" y="96"/>
                  </a:lnTo>
                  <a:lnTo>
                    <a:pt x="2862" y="100"/>
                  </a:lnTo>
                  <a:lnTo>
                    <a:pt x="2862" y="102"/>
                  </a:lnTo>
                  <a:lnTo>
                    <a:pt x="2862" y="107"/>
                  </a:lnTo>
                  <a:lnTo>
                    <a:pt x="2863" y="112"/>
                  </a:lnTo>
                  <a:lnTo>
                    <a:pt x="2864" y="118"/>
                  </a:lnTo>
                  <a:lnTo>
                    <a:pt x="2864" y="133"/>
                  </a:lnTo>
                  <a:lnTo>
                    <a:pt x="2865" y="138"/>
                  </a:lnTo>
                  <a:lnTo>
                    <a:pt x="2867" y="143"/>
                  </a:lnTo>
                  <a:lnTo>
                    <a:pt x="2867" y="150"/>
                  </a:lnTo>
                  <a:lnTo>
                    <a:pt x="2868" y="153"/>
                  </a:lnTo>
                  <a:lnTo>
                    <a:pt x="2869" y="156"/>
                  </a:lnTo>
                  <a:lnTo>
                    <a:pt x="2872" y="157"/>
                  </a:lnTo>
                  <a:lnTo>
                    <a:pt x="2873" y="158"/>
                  </a:lnTo>
                  <a:lnTo>
                    <a:pt x="2875" y="159"/>
                  </a:lnTo>
                  <a:lnTo>
                    <a:pt x="2878" y="162"/>
                  </a:lnTo>
                  <a:lnTo>
                    <a:pt x="2878" y="163"/>
                  </a:lnTo>
                  <a:lnTo>
                    <a:pt x="2879" y="164"/>
                  </a:lnTo>
                  <a:lnTo>
                    <a:pt x="2882" y="166"/>
                  </a:lnTo>
                  <a:lnTo>
                    <a:pt x="2883" y="166"/>
                  </a:lnTo>
                  <a:lnTo>
                    <a:pt x="2884" y="167"/>
                  </a:lnTo>
                  <a:lnTo>
                    <a:pt x="2885" y="167"/>
                  </a:lnTo>
                  <a:lnTo>
                    <a:pt x="2887" y="167"/>
                  </a:lnTo>
                  <a:lnTo>
                    <a:pt x="2887" y="167"/>
                  </a:lnTo>
                  <a:lnTo>
                    <a:pt x="2887" y="164"/>
                  </a:lnTo>
                  <a:lnTo>
                    <a:pt x="2885" y="162"/>
                  </a:lnTo>
                  <a:lnTo>
                    <a:pt x="2884" y="159"/>
                  </a:lnTo>
                  <a:lnTo>
                    <a:pt x="2883" y="157"/>
                  </a:lnTo>
                  <a:lnTo>
                    <a:pt x="2882" y="156"/>
                  </a:lnTo>
                  <a:lnTo>
                    <a:pt x="2880" y="155"/>
                  </a:lnTo>
                  <a:lnTo>
                    <a:pt x="2879" y="153"/>
                  </a:lnTo>
                  <a:lnTo>
                    <a:pt x="2878" y="152"/>
                  </a:lnTo>
                  <a:lnTo>
                    <a:pt x="2874" y="147"/>
                  </a:lnTo>
                  <a:lnTo>
                    <a:pt x="2870" y="140"/>
                  </a:lnTo>
                  <a:lnTo>
                    <a:pt x="2869" y="131"/>
                  </a:lnTo>
                  <a:lnTo>
                    <a:pt x="2868" y="130"/>
                  </a:lnTo>
                  <a:lnTo>
                    <a:pt x="2868" y="128"/>
                  </a:lnTo>
                  <a:lnTo>
                    <a:pt x="2868" y="127"/>
                  </a:lnTo>
                  <a:lnTo>
                    <a:pt x="2868" y="127"/>
                  </a:lnTo>
                  <a:lnTo>
                    <a:pt x="2869" y="128"/>
                  </a:lnTo>
                  <a:lnTo>
                    <a:pt x="2872" y="131"/>
                  </a:lnTo>
                  <a:lnTo>
                    <a:pt x="2872" y="133"/>
                  </a:lnTo>
                  <a:lnTo>
                    <a:pt x="2873" y="136"/>
                  </a:lnTo>
                  <a:lnTo>
                    <a:pt x="2875" y="138"/>
                  </a:lnTo>
                  <a:lnTo>
                    <a:pt x="2877" y="140"/>
                  </a:lnTo>
                  <a:lnTo>
                    <a:pt x="2878" y="138"/>
                  </a:lnTo>
                  <a:lnTo>
                    <a:pt x="2879" y="136"/>
                  </a:lnTo>
                  <a:lnTo>
                    <a:pt x="2879" y="133"/>
                  </a:lnTo>
                  <a:lnTo>
                    <a:pt x="2879" y="130"/>
                  </a:lnTo>
                  <a:lnTo>
                    <a:pt x="2878" y="126"/>
                  </a:lnTo>
                  <a:lnTo>
                    <a:pt x="2875" y="123"/>
                  </a:lnTo>
                  <a:lnTo>
                    <a:pt x="2874" y="121"/>
                  </a:lnTo>
                  <a:lnTo>
                    <a:pt x="2873" y="120"/>
                  </a:lnTo>
                  <a:lnTo>
                    <a:pt x="2873" y="118"/>
                  </a:lnTo>
                  <a:lnTo>
                    <a:pt x="2872" y="118"/>
                  </a:lnTo>
                  <a:lnTo>
                    <a:pt x="2872" y="115"/>
                  </a:lnTo>
                  <a:lnTo>
                    <a:pt x="2873" y="112"/>
                  </a:lnTo>
                  <a:lnTo>
                    <a:pt x="2873" y="111"/>
                  </a:lnTo>
                  <a:lnTo>
                    <a:pt x="2875" y="110"/>
                  </a:lnTo>
                  <a:lnTo>
                    <a:pt x="2875" y="108"/>
                  </a:lnTo>
                  <a:lnTo>
                    <a:pt x="2875" y="110"/>
                  </a:lnTo>
                  <a:lnTo>
                    <a:pt x="2877" y="111"/>
                  </a:lnTo>
                  <a:lnTo>
                    <a:pt x="2878" y="112"/>
                  </a:lnTo>
                  <a:lnTo>
                    <a:pt x="2880" y="115"/>
                  </a:lnTo>
                  <a:lnTo>
                    <a:pt x="2880" y="121"/>
                  </a:lnTo>
                  <a:lnTo>
                    <a:pt x="2883" y="121"/>
                  </a:lnTo>
                  <a:lnTo>
                    <a:pt x="2885" y="121"/>
                  </a:lnTo>
                  <a:lnTo>
                    <a:pt x="2888" y="123"/>
                  </a:lnTo>
                  <a:lnTo>
                    <a:pt x="2889" y="125"/>
                  </a:lnTo>
                  <a:lnTo>
                    <a:pt x="2890" y="127"/>
                  </a:lnTo>
                  <a:lnTo>
                    <a:pt x="2892" y="130"/>
                  </a:lnTo>
                  <a:lnTo>
                    <a:pt x="2893" y="133"/>
                  </a:lnTo>
                  <a:lnTo>
                    <a:pt x="2895" y="136"/>
                  </a:lnTo>
                  <a:lnTo>
                    <a:pt x="2898" y="137"/>
                  </a:lnTo>
                  <a:lnTo>
                    <a:pt x="2899" y="140"/>
                  </a:lnTo>
                  <a:lnTo>
                    <a:pt x="2899" y="142"/>
                  </a:lnTo>
                  <a:lnTo>
                    <a:pt x="2900" y="143"/>
                  </a:lnTo>
                  <a:lnTo>
                    <a:pt x="2903" y="146"/>
                  </a:lnTo>
                  <a:lnTo>
                    <a:pt x="2904" y="147"/>
                  </a:lnTo>
                  <a:lnTo>
                    <a:pt x="2905" y="148"/>
                  </a:lnTo>
                  <a:lnTo>
                    <a:pt x="2906" y="150"/>
                  </a:lnTo>
                  <a:lnTo>
                    <a:pt x="2908" y="150"/>
                  </a:lnTo>
                  <a:lnTo>
                    <a:pt x="2909" y="151"/>
                  </a:lnTo>
                  <a:lnTo>
                    <a:pt x="2910" y="153"/>
                  </a:lnTo>
                  <a:lnTo>
                    <a:pt x="2910" y="157"/>
                  </a:lnTo>
                  <a:lnTo>
                    <a:pt x="2910" y="159"/>
                  </a:lnTo>
                  <a:lnTo>
                    <a:pt x="2910" y="162"/>
                  </a:lnTo>
                  <a:lnTo>
                    <a:pt x="2909" y="164"/>
                  </a:lnTo>
                  <a:lnTo>
                    <a:pt x="2909" y="176"/>
                  </a:lnTo>
                  <a:lnTo>
                    <a:pt x="2910" y="181"/>
                  </a:lnTo>
                  <a:lnTo>
                    <a:pt x="2911" y="186"/>
                  </a:lnTo>
                  <a:lnTo>
                    <a:pt x="2911" y="191"/>
                  </a:lnTo>
                  <a:lnTo>
                    <a:pt x="2911" y="194"/>
                  </a:lnTo>
                  <a:lnTo>
                    <a:pt x="2911" y="199"/>
                  </a:lnTo>
                  <a:lnTo>
                    <a:pt x="2914" y="204"/>
                  </a:lnTo>
                  <a:lnTo>
                    <a:pt x="2914" y="205"/>
                  </a:lnTo>
                  <a:lnTo>
                    <a:pt x="2914" y="207"/>
                  </a:lnTo>
                  <a:lnTo>
                    <a:pt x="2914" y="207"/>
                  </a:lnTo>
                  <a:lnTo>
                    <a:pt x="2915" y="205"/>
                  </a:lnTo>
                  <a:lnTo>
                    <a:pt x="2916" y="204"/>
                  </a:lnTo>
                  <a:lnTo>
                    <a:pt x="2918" y="203"/>
                  </a:lnTo>
                  <a:lnTo>
                    <a:pt x="2919" y="203"/>
                  </a:lnTo>
                  <a:lnTo>
                    <a:pt x="2919" y="202"/>
                  </a:lnTo>
                  <a:lnTo>
                    <a:pt x="2919" y="202"/>
                  </a:lnTo>
                  <a:lnTo>
                    <a:pt x="2920" y="199"/>
                  </a:lnTo>
                  <a:lnTo>
                    <a:pt x="2921" y="198"/>
                  </a:lnTo>
                  <a:lnTo>
                    <a:pt x="2921" y="197"/>
                  </a:lnTo>
                  <a:lnTo>
                    <a:pt x="2921" y="193"/>
                  </a:lnTo>
                  <a:lnTo>
                    <a:pt x="2919" y="182"/>
                  </a:lnTo>
                  <a:lnTo>
                    <a:pt x="2914" y="173"/>
                  </a:lnTo>
                  <a:lnTo>
                    <a:pt x="2914" y="147"/>
                  </a:lnTo>
                  <a:lnTo>
                    <a:pt x="2911" y="143"/>
                  </a:lnTo>
                  <a:lnTo>
                    <a:pt x="2910" y="140"/>
                  </a:lnTo>
                  <a:lnTo>
                    <a:pt x="2906" y="137"/>
                  </a:lnTo>
                  <a:lnTo>
                    <a:pt x="2904" y="133"/>
                  </a:lnTo>
                  <a:lnTo>
                    <a:pt x="2904" y="132"/>
                  </a:lnTo>
                  <a:lnTo>
                    <a:pt x="2903" y="131"/>
                  </a:lnTo>
                  <a:lnTo>
                    <a:pt x="2903" y="128"/>
                  </a:lnTo>
                  <a:lnTo>
                    <a:pt x="2900" y="126"/>
                  </a:lnTo>
                  <a:lnTo>
                    <a:pt x="2899" y="126"/>
                  </a:lnTo>
                  <a:lnTo>
                    <a:pt x="2898" y="126"/>
                  </a:lnTo>
                  <a:lnTo>
                    <a:pt x="2898" y="125"/>
                  </a:lnTo>
                  <a:lnTo>
                    <a:pt x="2895" y="123"/>
                  </a:lnTo>
                  <a:lnTo>
                    <a:pt x="2892" y="111"/>
                  </a:lnTo>
                  <a:lnTo>
                    <a:pt x="2890" y="100"/>
                  </a:lnTo>
                  <a:lnTo>
                    <a:pt x="2889" y="95"/>
                  </a:lnTo>
                  <a:lnTo>
                    <a:pt x="2888" y="89"/>
                  </a:lnTo>
                  <a:lnTo>
                    <a:pt x="2885" y="84"/>
                  </a:lnTo>
                  <a:lnTo>
                    <a:pt x="2885" y="80"/>
                  </a:lnTo>
                  <a:lnTo>
                    <a:pt x="2887" y="77"/>
                  </a:lnTo>
                  <a:lnTo>
                    <a:pt x="2888" y="75"/>
                  </a:lnTo>
                  <a:lnTo>
                    <a:pt x="2888" y="74"/>
                  </a:lnTo>
                  <a:lnTo>
                    <a:pt x="2889" y="71"/>
                  </a:lnTo>
                  <a:lnTo>
                    <a:pt x="2892" y="70"/>
                  </a:lnTo>
                  <a:lnTo>
                    <a:pt x="2893" y="70"/>
                  </a:lnTo>
                  <a:lnTo>
                    <a:pt x="2895" y="70"/>
                  </a:lnTo>
                  <a:lnTo>
                    <a:pt x="2896" y="71"/>
                  </a:lnTo>
                  <a:lnTo>
                    <a:pt x="2898" y="71"/>
                  </a:lnTo>
                  <a:lnTo>
                    <a:pt x="2901" y="72"/>
                  </a:lnTo>
                  <a:lnTo>
                    <a:pt x="2908" y="74"/>
                  </a:lnTo>
                  <a:lnTo>
                    <a:pt x="2913" y="74"/>
                  </a:lnTo>
                  <a:lnTo>
                    <a:pt x="2918" y="72"/>
                  </a:lnTo>
                  <a:lnTo>
                    <a:pt x="2920" y="69"/>
                  </a:lnTo>
                  <a:lnTo>
                    <a:pt x="2919" y="64"/>
                  </a:lnTo>
                  <a:lnTo>
                    <a:pt x="2918" y="59"/>
                  </a:lnTo>
                  <a:lnTo>
                    <a:pt x="2915" y="55"/>
                  </a:lnTo>
                  <a:lnTo>
                    <a:pt x="2914" y="51"/>
                  </a:lnTo>
                  <a:lnTo>
                    <a:pt x="2913" y="48"/>
                  </a:lnTo>
                  <a:lnTo>
                    <a:pt x="2914" y="45"/>
                  </a:lnTo>
                  <a:lnTo>
                    <a:pt x="2915" y="44"/>
                  </a:lnTo>
                  <a:lnTo>
                    <a:pt x="2914" y="41"/>
                  </a:lnTo>
                  <a:lnTo>
                    <a:pt x="2913" y="40"/>
                  </a:lnTo>
                  <a:lnTo>
                    <a:pt x="2911" y="39"/>
                  </a:lnTo>
                  <a:lnTo>
                    <a:pt x="2911" y="38"/>
                  </a:lnTo>
                  <a:lnTo>
                    <a:pt x="2911" y="34"/>
                  </a:lnTo>
                  <a:lnTo>
                    <a:pt x="2913" y="31"/>
                  </a:lnTo>
                  <a:lnTo>
                    <a:pt x="2914" y="29"/>
                  </a:lnTo>
                  <a:lnTo>
                    <a:pt x="2914" y="26"/>
                  </a:lnTo>
                  <a:lnTo>
                    <a:pt x="2915" y="24"/>
                  </a:lnTo>
                  <a:lnTo>
                    <a:pt x="2916" y="21"/>
                  </a:lnTo>
                  <a:lnTo>
                    <a:pt x="2919" y="18"/>
                  </a:lnTo>
                  <a:lnTo>
                    <a:pt x="2920" y="16"/>
                  </a:lnTo>
                  <a:lnTo>
                    <a:pt x="2923" y="14"/>
                  </a:lnTo>
                  <a:lnTo>
                    <a:pt x="2924" y="11"/>
                  </a:lnTo>
                  <a:lnTo>
                    <a:pt x="2925" y="9"/>
                  </a:lnTo>
                  <a:lnTo>
                    <a:pt x="2926" y="7"/>
                  </a:lnTo>
                  <a:lnTo>
                    <a:pt x="2928" y="5"/>
                  </a:lnTo>
                  <a:lnTo>
                    <a:pt x="2929" y="4"/>
                  </a:lnTo>
                  <a:lnTo>
                    <a:pt x="2930" y="3"/>
                  </a:lnTo>
                  <a:lnTo>
                    <a:pt x="2931" y="5"/>
                  </a:lnTo>
                  <a:lnTo>
                    <a:pt x="2933" y="5"/>
                  </a:lnTo>
                  <a:lnTo>
                    <a:pt x="2934" y="5"/>
                  </a:lnTo>
                  <a:lnTo>
                    <a:pt x="2935" y="5"/>
                  </a:lnTo>
                  <a:lnTo>
                    <a:pt x="2936" y="4"/>
                  </a:lnTo>
                  <a:lnTo>
                    <a:pt x="2938" y="3"/>
                  </a:lnTo>
                  <a:lnTo>
                    <a:pt x="2939" y="2"/>
                  </a:lnTo>
                  <a:lnTo>
                    <a:pt x="2940" y="0"/>
                  </a:lnTo>
                  <a:close/>
                </a:path>
              </a:pathLst>
            </a:custGeom>
            <a:solidFill>
              <a:srgbClr val="FFFFFF"/>
            </a:solidFill>
            <a:ln cap="flat" cmpd="sng" w="9525">
              <a:solidFill>
                <a:srgbClr val="FFFFFF"/>
              </a:solidFill>
              <a:prstDash val="solid"/>
              <a:round/>
              <a:headEnd len="sm" w="sm" type="none"/>
              <a:tailEnd len="sm" w="sm" type="none"/>
            </a:ln>
          </p:spPr>
          <p:txBody>
            <a:bodyPr anchorCtr="0" anchor="t" bIns="45675" lIns="91375" spcFirstLastPara="1" rIns="91375" wrap="square" tIns="45675">
              <a:noAutofit/>
            </a:bodyPr>
            <a:lstStyle/>
            <a:p>
              <a:pPr indent="0" lvl="0" marL="0" marR="0" rtl="0" algn="l">
                <a:spcBef>
                  <a:spcPts val="0"/>
                </a:spcBef>
                <a:spcAft>
                  <a:spcPts val="0"/>
                </a:spcAft>
                <a:buNone/>
              </a:pPr>
              <a:r>
                <a:t/>
              </a:r>
              <a:endParaRPr sz="1799">
                <a:solidFill>
                  <a:srgbClr val="505050"/>
                </a:solidFill>
                <a:latin typeface="Libre Franklin Medium"/>
                <a:ea typeface="Libre Franklin Medium"/>
                <a:cs typeface="Libre Franklin Medium"/>
                <a:sym typeface="Libre Franklin Medium"/>
              </a:endParaRPr>
            </a:p>
          </p:txBody>
        </p:sp>
        <p:sp>
          <p:nvSpPr>
            <p:cNvPr id="140" name="Google Shape;140;p18"/>
            <p:cNvSpPr/>
            <p:nvPr/>
          </p:nvSpPr>
          <p:spPr>
            <a:xfrm>
              <a:off x="5028" y="283"/>
              <a:ext cx="1117" cy="464"/>
            </a:xfrm>
            <a:custGeom>
              <a:rect b="b" l="l" r="r" t="t"/>
              <a:pathLst>
                <a:path extrusionOk="0" h="1393" w="3352">
                  <a:moveTo>
                    <a:pt x="3317" y="220"/>
                  </a:moveTo>
                  <a:lnTo>
                    <a:pt x="3319" y="221"/>
                  </a:lnTo>
                  <a:lnTo>
                    <a:pt x="3322" y="224"/>
                  </a:lnTo>
                  <a:lnTo>
                    <a:pt x="3326" y="226"/>
                  </a:lnTo>
                  <a:lnTo>
                    <a:pt x="3327" y="230"/>
                  </a:lnTo>
                  <a:lnTo>
                    <a:pt x="3327" y="234"/>
                  </a:lnTo>
                  <a:lnTo>
                    <a:pt x="3330" y="240"/>
                  </a:lnTo>
                  <a:lnTo>
                    <a:pt x="3330" y="245"/>
                  </a:lnTo>
                  <a:lnTo>
                    <a:pt x="3331" y="249"/>
                  </a:lnTo>
                  <a:lnTo>
                    <a:pt x="3331" y="252"/>
                  </a:lnTo>
                  <a:lnTo>
                    <a:pt x="3329" y="257"/>
                  </a:lnTo>
                  <a:lnTo>
                    <a:pt x="3329" y="260"/>
                  </a:lnTo>
                  <a:lnTo>
                    <a:pt x="3327" y="262"/>
                  </a:lnTo>
                  <a:lnTo>
                    <a:pt x="3326" y="265"/>
                  </a:lnTo>
                  <a:lnTo>
                    <a:pt x="3325" y="266"/>
                  </a:lnTo>
                  <a:lnTo>
                    <a:pt x="3322" y="267"/>
                  </a:lnTo>
                  <a:lnTo>
                    <a:pt x="3321" y="267"/>
                  </a:lnTo>
                  <a:lnTo>
                    <a:pt x="3320" y="266"/>
                  </a:lnTo>
                  <a:lnTo>
                    <a:pt x="3319" y="266"/>
                  </a:lnTo>
                  <a:lnTo>
                    <a:pt x="3317" y="266"/>
                  </a:lnTo>
                  <a:lnTo>
                    <a:pt x="3316" y="266"/>
                  </a:lnTo>
                  <a:lnTo>
                    <a:pt x="3315" y="267"/>
                  </a:lnTo>
                  <a:lnTo>
                    <a:pt x="3314" y="269"/>
                  </a:lnTo>
                  <a:lnTo>
                    <a:pt x="3312" y="271"/>
                  </a:lnTo>
                  <a:lnTo>
                    <a:pt x="3311" y="274"/>
                  </a:lnTo>
                  <a:lnTo>
                    <a:pt x="3310" y="276"/>
                  </a:lnTo>
                  <a:lnTo>
                    <a:pt x="3307" y="276"/>
                  </a:lnTo>
                  <a:lnTo>
                    <a:pt x="3306" y="276"/>
                  </a:lnTo>
                  <a:lnTo>
                    <a:pt x="3306" y="277"/>
                  </a:lnTo>
                  <a:lnTo>
                    <a:pt x="3305" y="279"/>
                  </a:lnTo>
                  <a:lnTo>
                    <a:pt x="3304" y="281"/>
                  </a:lnTo>
                  <a:lnTo>
                    <a:pt x="3304" y="282"/>
                  </a:lnTo>
                  <a:lnTo>
                    <a:pt x="3302" y="285"/>
                  </a:lnTo>
                  <a:lnTo>
                    <a:pt x="3301" y="287"/>
                  </a:lnTo>
                  <a:lnTo>
                    <a:pt x="3299" y="289"/>
                  </a:lnTo>
                  <a:lnTo>
                    <a:pt x="3296" y="290"/>
                  </a:lnTo>
                  <a:lnTo>
                    <a:pt x="3296" y="301"/>
                  </a:lnTo>
                  <a:lnTo>
                    <a:pt x="3296" y="302"/>
                  </a:lnTo>
                  <a:lnTo>
                    <a:pt x="3295" y="303"/>
                  </a:lnTo>
                  <a:lnTo>
                    <a:pt x="3293" y="305"/>
                  </a:lnTo>
                  <a:lnTo>
                    <a:pt x="3290" y="306"/>
                  </a:lnTo>
                  <a:lnTo>
                    <a:pt x="3290" y="313"/>
                  </a:lnTo>
                  <a:lnTo>
                    <a:pt x="3290" y="317"/>
                  </a:lnTo>
                  <a:lnTo>
                    <a:pt x="3290" y="318"/>
                  </a:lnTo>
                  <a:lnTo>
                    <a:pt x="3290" y="317"/>
                  </a:lnTo>
                  <a:lnTo>
                    <a:pt x="3288" y="316"/>
                  </a:lnTo>
                  <a:lnTo>
                    <a:pt x="3286" y="316"/>
                  </a:lnTo>
                  <a:lnTo>
                    <a:pt x="3285" y="317"/>
                  </a:lnTo>
                  <a:lnTo>
                    <a:pt x="3285" y="318"/>
                  </a:lnTo>
                  <a:lnTo>
                    <a:pt x="3285" y="321"/>
                  </a:lnTo>
                  <a:lnTo>
                    <a:pt x="3286" y="323"/>
                  </a:lnTo>
                  <a:lnTo>
                    <a:pt x="3286" y="325"/>
                  </a:lnTo>
                  <a:lnTo>
                    <a:pt x="3285" y="327"/>
                  </a:lnTo>
                  <a:lnTo>
                    <a:pt x="3285" y="327"/>
                  </a:lnTo>
                  <a:lnTo>
                    <a:pt x="3284" y="327"/>
                  </a:lnTo>
                  <a:lnTo>
                    <a:pt x="3284" y="327"/>
                  </a:lnTo>
                  <a:lnTo>
                    <a:pt x="3284" y="328"/>
                  </a:lnTo>
                  <a:lnTo>
                    <a:pt x="3285" y="330"/>
                  </a:lnTo>
                  <a:lnTo>
                    <a:pt x="3285" y="332"/>
                  </a:lnTo>
                  <a:lnTo>
                    <a:pt x="3285" y="335"/>
                  </a:lnTo>
                  <a:lnTo>
                    <a:pt x="3285" y="337"/>
                  </a:lnTo>
                  <a:lnTo>
                    <a:pt x="3285" y="339"/>
                  </a:lnTo>
                  <a:lnTo>
                    <a:pt x="3285" y="339"/>
                  </a:lnTo>
                  <a:lnTo>
                    <a:pt x="3283" y="338"/>
                  </a:lnTo>
                  <a:lnTo>
                    <a:pt x="3280" y="335"/>
                  </a:lnTo>
                  <a:lnTo>
                    <a:pt x="3279" y="333"/>
                  </a:lnTo>
                  <a:lnTo>
                    <a:pt x="3276" y="332"/>
                  </a:lnTo>
                  <a:lnTo>
                    <a:pt x="3275" y="331"/>
                  </a:lnTo>
                  <a:lnTo>
                    <a:pt x="3274" y="332"/>
                  </a:lnTo>
                  <a:lnTo>
                    <a:pt x="3274" y="333"/>
                  </a:lnTo>
                  <a:lnTo>
                    <a:pt x="3274" y="335"/>
                  </a:lnTo>
                  <a:lnTo>
                    <a:pt x="3275" y="336"/>
                  </a:lnTo>
                  <a:lnTo>
                    <a:pt x="3276" y="337"/>
                  </a:lnTo>
                  <a:lnTo>
                    <a:pt x="3278" y="338"/>
                  </a:lnTo>
                  <a:lnTo>
                    <a:pt x="3279" y="341"/>
                  </a:lnTo>
                  <a:lnTo>
                    <a:pt x="3280" y="343"/>
                  </a:lnTo>
                  <a:lnTo>
                    <a:pt x="3281" y="344"/>
                  </a:lnTo>
                  <a:lnTo>
                    <a:pt x="3281" y="347"/>
                  </a:lnTo>
                  <a:lnTo>
                    <a:pt x="3281" y="347"/>
                  </a:lnTo>
                  <a:lnTo>
                    <a:pt x="3279" y="348"/>
                  </a:lnTo>
                  <a:lnTo>
                    <a:pt x="3283" y="356"/>
                  </a:lnTo>
                  <a:lnTo>
                    <a:pt x="3281" y="357"/>
                  </a:lnTo>
                  <a:lnTo>
                    <a:pt x="3281" y="357"/>
                  </a:lnTo>
                  <a:lnTo>
                    <a:pt x="3280" y="356"/>
                  </a:lnTo>
                  <a:lnTo>
                    <a:pt x="3279" y="354"/>
                  </a:lnTo>
                  <a:lnTo>
                    <a:pt x="3279" y="353"/>
                  </a:lnTo>
                  <a:lnTo>
                    <a:pt x="3278" y="354"/>
                  </a:lnTo>
                  <a:lnTo>
                    <a:pt x="3278" y="356"/>
                  </a:lnTo>
                  <a:lnTo>
                    <a:pt x="3278" y="357"/>
                  </a:lnTo>
                  <a:lnTo>
                    <a:pt x="3278" y="358"/>
                  </a:lnTo>
                  <a:lnTo>
                    <a:pt x="3279" y="358"/>
                  </a:lnTo>
                  <a:lnTo>
                    <a:pt x="3280" y="361"/>
                  </a:lnTo>
                  <a:lnTo>
                    <a:pt x="3281" y="364"/>
                  </a:lnTo>
                  <a:lnTo>
                    <a:pt x="3283" y="367"/>
                  </a:lnTo>
                  <a:lnTo>
                    <a:pt x="3279" y="367"/>
                  </a:lnTo>
                  <a:lnTo>
                    <a:pt x="3279" y="369"/>
                  </a:lnTo>
                  <a:lnTo>
                    <a:pt x="3280" y="372"/>
                  </a:lnTo>
                  <a:lnTo>
                    <a:pt x="3280" y="373"/>
                  </a:lnTo>
                  <a:lnTo>
                    <a:pt x="3280" y="374"/>
                  </a:lnTo>
                  <a:lnTo>
                    <a:pt x="3279" y="374"/>
                  </a:lnTo>
                  <a:lnTo>
                    <a:pt x="3279" y="376"/>
                  </a:lnTo>
                  <a:lnTo>
                    <a:pt x="3278" y="377"/>
                  </a:lnTo>
                  <a:lnTo>
                    <a:pt x="3278" y="381"/>
                  </a:lnTo>
                  <a:lnTo>
                    <a:pt x="3279" y="383"/>
                  </a:lnTo>
                  <a:lnTo>
                    <a:pt x="3279" y="387"/>
                  </a:lnTo>
                  <a:lnTo>
                    <a:pt x="3279" y="390"/>
                  </a:lnTo>
                  <a:lnTo>
                    <a:pt x="3279" y="393"/>
                  </a:lnTo>
                  <a:lnTo>
                    <a:pt x="3278" y="405"/>
                  </a:lnTo>
                  <a:lnTo>
                    <a:pt x="3279" y="419"/>
                  </a:lnTo>
                  <a:lnTo>
                    <a:pt x="3284" y="434"/>
                  </a:lnTo>
                  <a:lnTo>
                    <a:pt x="3288" y="449"/>
                  </a:lnTo>
                  <a:lnTo>
                    <a:pt x="3290" y="450"/>
                  </a:lnTo>
                  <a:lnTo>
                    <a:pt x="3291" y="453"/>
                  </a:lnTo>
                  <a:lnTo>
                    <a:pt x="3293" y="455"/>
                  </a:lnTo>
                  <a:lnTo>
                    <a:pt x="3294" y="459"/>
                  </a:lnTo>
                  <a:lnTo>
                    <a:pt x="3295" y="461"/>
                  </a:lnTo>
                  <a:lnTo>
                    <a:pt x="3296" y="464"/>
                  </a:lnTo>
                  <a:lnTo>
                    <a:pt x="3296" y="465"/>
                  </a:lnTo>
                  <a:lnTo>
                    <a:pt x="3297" y="465"/>
                  </a:lnTo>
                  <a:lnTo>
                    <a:pt x="3299" y="468"/>
                  </a:lnTo>
                  <a:lnTo>
                    <a:pt x="3300" y="469"/>
                  </a:lnTo>
                  <a:lnTo>
                    <a:pt x="3301" y="471"/>
                  </a:lnTo>
                  <a:lnTo>
                    <a:pt x="3302" y="474"/>
                  </a:lnTo>
                  <a:lnTo>
                    <a:pt x="3304" y="476"/>
                  </a:lnTo>
                  <a:lnTo>
                    <a:pt x="3305" y="479"/>
                  </a:lnTo>
                  <a:lnTo>
                    <a:pt x="3305" y="480"/>
                  </a:lnTo>
                  <a:lnTo>
                    <a:pt x="3304" y="481"/>
                  </a:lnTo>
                  <a:lnTo>
                    <a:pt x="3301" y="480"/>
                  </a:lnTo>
                  <a:lnTo>
                    <a:pt x="3300" y="479"/>
                  </a:lnTo>
                  <a:lnTo>
                    <a:pt x="3300" y="476"/>
                  </a:lnTo>
                  <a:lnTo>
                    <a:pt x="3299" y="475"/>
                  </a:lnTo>
                  <a:lnTo>
                    <a:pt x="3297" y="474"/>
                  </a:lnTo>
                  <a:lnTo>
                    <a:pt x="3295" y="474"/>
                  </a:lnTo>
                  <a:lnTo>
                    <a:pt x="3294" y="476"/>
                  </a:lnTo>
                  <a:lnTo>
                    <a:pt x="3294" y="478"/>
                  </a:lnTo>
                  <a:lnTo>
                    <a:pt x="3294" y="478"/>
                  </a:lnTo>
                  <a:lnTo>
                    <a:pt x="3293" y="479"/>
                  </a:lnTo>
                  <a:lnTo>
                    <a:pt x="3291" y="479"/>
                  </a:lnTo>
                  <a:lnTo>
                    <a:pt x="3291" y="479"/>
                  </a:lnTo>
                  <a:lnTo>
                    <a:pt x="3290" y="478"/>
                  </a:lnTo>
                  <a:lnTo>
                    <a:pt x="3289" y="475"/>
                  </a:lnTo>
                  <a:lnTo>
                    <a:pt x="3289" y="474"/>
                  </a:lnTo>
                  <a:lnTo>
                    <a:pt x="3288" y="473"/>
                  </a:lnTo>
                  <a:lnTo>
                    <a:pt x="3286" y="473"/>
                  </a:lnTo>
                  <a:lnTo>
                    <a:pt x="3285" y="473"/>
                  </a:lnTo>
                  <a:lnTo>
                    <a:pt x="3283" y="471"/>
                  </a:lnTo>
                  <a:lnTo>
                    <a:pt x="3281" y="470"/>
                  </a:lnTo>
                  <a:lnTo>
                    <a:pt x="3280" y="469"/>
                  </a:lnTo>
                  <a:lnTo>
                    <a:pt x="3279" y="468"/>
                  </a:lnTo>
                  <a:lnTo>
                    <a:pt x="3278" y="464"/>
                  </a:lnTo>
                  <a:lnTo>
                    <a:pt x="3278" y="461"/>
                  </a:lnTo>
                  <a:lnTo>
                    <a:pt x="3279" y="460"/>
                  </a:lnTo>
                  <a:lnTo>
                    <a:pt x="3279" y="458"/>
                  </a:lnTo>
                  <a:lnTo>
                    <a:pt x="3279" y="456"/>
                  </a:lnTo>
                  <a:lnTo>
                    <a:pt x="3279" y="455"/>
                  </a:lnTo>
                  <a:lnTo>
                    <a:pt x="3278" y="453"/>
                  </a:lnTo>
                  <a:lnTo>
                    <a:pt x="3276" y="449"/>
                  </a:lnTo>
                  <a:lnTo>
                    <a:pt x="3275" y="446"/>
                  </a:lnTo>
                  <a:lnTo>
                    <a:pt x="3274" y="443"/>
                  </a:lnTo>
                  <a:lnTo>
                    <a:pt x="3271" y="440"/>
                  </a:lnTo>
                  <a:lnTo>
                    <a:pt x="3271" y="439"/>
                  </a:lnTo>
                  <a:lnTo>
                    <a:pt x="3270" y="438"/>
                  </a:lnTo>
                  <a:lnTo>
                    <a:pt x="3269" y="436"/>
                  </a:lnTo>
                  <a:lnTo>
                    <a:pt x="3266" y="436"/>
                  </a:lnTo>
                  <a:lnTo>
                    <a:pt x="3264" y="436"/>
                  </a:lnTo>
                  <a:lnTo>
                    <a:pt x="3263" y="435"/>
                  </a:lnTo>
                  <a:lnTo>
                    <a:pt x="3260" y="434"/>
                  </a:lnTo>
                  <a:lnTo>
                    <a:pt x="3259" y="432"/>
                  </a:lnTo>
                  <a:lnTo>
                    <a:pt x="3256" y="428"/>
                  </a:lnTo>
                  <a:lnTo>
                    <a:pt x="3256" y="425"/>
                  </a:lnTo>
                  <a:lnTo>
                    <a:pt x="3256" y="423"/>
                  </a:lnTo>
                  <a:lnTo>
                    <a:pt x="3255" y="419"/>
                  </a:lnTo>
                  <a:lnTo>
                    <a:pt x="3255" y="417"/>
                  </a:lnTo>
                  <a:lnTo>
                    <a:pt x="3255" y="414"/>
                  </a:lnTo>
                  <a:lnTo>
                    <a:pt x="3255" y="412"/>
                  </a:lnTo>
                  <a:lnTo>
                    <a:pt x="3255" y="412"/>
                  </a:lnTo>
                  <a:lnTo>
                    <a:pt x="3256" y="412"/>
                  </a:lnTo>
                  <a:lnTo>
                    <a:pt x="3258" y="410"/>
                  </a:lnTo>
                  <a:lnTo>
                    <a:pt x="3259" y="409"/>
                  </a:lnTo>
                  <a:lnTo>
                    <a:pt x="3260" y="408"/>
                  </a:lnTo>
                  <a:lnTo>
                    <a:pt x="3260" y="405"/>
                  </a:lnTo>
                  <a:lnTo>
                    <a:pt x="3260" y="403"/>
                  </a:lnTo>
                  <a:lnTo>
                    <a:pt x="3259" y="400"/>
                  </a:lnTo>
                  <a:lnTo>
                    <a:pt x="3259" y="398"/>
                  </a:lnTo>
                  <a:lnTo>
                    <a:pt x="3259" y="390"/>
                  </a:lnTo>
                  <a:lnTo>
                    <a:pt x="3258" y="389"/>
                  </a:lnTo>
                  <a:lnTo>
                    <a:pt x="3256" y="389"/>
                  </a:lnTo>
                  <a:lnTo>
                    <a:pt x="3256" y="388"/>
                  </a:lnTo>
                  <a:lnTo>
                    <a:pt x="3256" y="387"/>
                  </a:lnTo>
                  <a:lnTo>
                    <a:pt x="3256" y="386"/>
                  </a:lnTo>
                  <a:lnTo>
                    <a:pt x="3256" y="383"/>
                  </a:lnTo>
                  <a:lnTo>
                    <a:pt x="3255" y="382"/>
                  </a:lnTo>
                  <a:lnTo>
                    <a:pt x="3255" y="381"/>
                  </a:lnTo>
                  <a:lnTo>
                    <a:pt x="3255" y="378"/>
                  </a:lnTo>
                  <a:lnTo>
                    <a:pt x="3255" y="378"/>
                  </a:lnTo>
                  <a:lnTo>
                    <a:pt x="3256" y="377"/>
                  </a:lnTo>
                  <a:lnTo>
                    <a:pt x="3256" y="378"/>
                  </a:lnTo>
                  <a:lnTo>
                    <a:pt x="3258" y="379"/>
                  </a:lnTo>
                  <a:lnTo>
                    <a:pt x="3259" y="378"/>
                  </a:lnTo>
                  <a:lnTo>
                    <a:pt x="3259" y="377"/>
                  </a:lnTo>
                  <a:lnTo>
                    <a:pt x="3258" y="373"/>
                  </a:lnTo>
                  <a:lnTo>
                    <a:pt x="3258" y="369"/>
                  </a:lnTo>
                  <a:lnTo>
                    <a:pt x="3258" y="366"/>
                  </a:lnTo>
                  <a:lnTo>
                    <a:pt x="3258" y="364"/>
                  </a:lnTo>
                  <a:lnTo>
                    <a:pt x="3259" y="364"/>
                  </a:lnTo>
                  <a:lnTo>
                    <a:pt x="3260" y="363"/>
                  </a:lnTo>
                  <a:lnTo>
                    <a:pt x="3261" y="362"/>
                  </a:lnTo>
                  <a:lnTo>
                    <a:pt x="3261" y="361"/>
                  </a:lnTo>
                  <a:lnTo>
                    <a:pt x="3261" y="358"/>
                  </a:lnTo>
                  <a:lnTo>
                    <a:pt x="3261" y="356"/>
                  </a:lnTo>
                  <a:lnTo>
                    <a:pt x="3261" y="353"/>
                  </a:lnTo>
                  <a:lnTo>
                    <a:pt x="3260" y="351"/>
                  </a:lnTo>
                  <a:lnTo>
                    <a:pt x="3259" y="348"/>
                  </a:lnTo>
                  <a:lnTo>
                    <a:pt x="3258" y="347"/>
                  </a:lnTo>
                  <a:lnTo>
                    <a:pt x="3256" y="344"/>
                  </a:lnTo>
                  <a:lnTo>
                    <a:pt x="3256" y="342"/>
                  </a:lnTo>
                  <a:lnTo>
                    <a:pt x="3258" y="341"/>
                  </a:lnTo>
                  <a:lnTo>
                    <a:pt x="3258" y="338"/>
                  </a:lnTo>
                  <a:lnTo>
                    <a:pt x="3259" y="336"/>
                  </a:lnTo>
                  <a:lnTo>
                    <a:pt x="3259" y="335"/>
                  </a:lnTo>
                  <a:lnTo>
                    <a:pt x="3259" y="322"/>
                  </a:lnTo>
                  <a:lnTo>
                    <a:pt x="3261" y="318"/>
                  </a:lnTo>
                  <a:lnTo>
                    <a:pt x="3261" y="316"/>
                  </a:lnTo>
                  <a:lnTo>
                    <a:pt x="3261" y="313"/>
                  </a:lnTo>
                  <a:lnTo>
                    <a:pt x="3261" y="303"/>
                  </a:lnTo>
                  <a:lnTo>
                    <a:pt x="3261" y="301"/>
                  </a:lnTo>
                  <a:lnTo>
                    <a:pt x="3260" y="301"/>
                  </a:lnTo>
                  <a:lnTo>
                    <a:pt x="3260" y="300"/>
                  </a:lnTo>
                  <a:lnTo>
                    <a:pt x="3259" y="297"/>
                  </a:lnTo>
                  <a:lnTo>
                    <a:pt x="3258" y="296"/>
                  </a:lnTo>
                  <a:lnTo>
                    <a:pt x="3256" y="293"/>
                  </a:lnTo>
                  <a:lnTo>
                    <a:pt x="3256" y="290"/>
                  </a:lnTo>
                  <a:lnTo>
                    <a:pt x="3255" y="287"/>
                  </a:lnTo>
                  <a:lnTo>
                    <a:pt x="3255" y="285"/>
                  </a:lnTo>
                  <a:lnTo>
                    <a:pt x="3255" y="282"/>
                  </a:lnTo>
                  <a:lnTo>
                    <a:pt x="3256" y="282"/>
                  </a:lnTo>
                  <a:lnTo>
                    <a:pt x="3256" y="282"/>
                  </a:lnTo>
                  <a:lnTo>
                    <a:pt x="3258" y="282"/>
                  </a:lnTo>
                  <a:lnTo>
                    <a:pt x="3258" y="284"/>
                  </a:lnTo>
                  <a:lnTo>
                    <a:pt x="3259" y="282"/>
                  </a:lnTo>
                  <a:lnTo>
                    <a:pt x="3259" y="282"/>
                  </a:lnTo>
                  <a:lnTo>
                    <a:pt x="3259" y="281"/>
                  </a:lnTo>
                  <a:lnTo>
                    <a:pt x="3259" y="280"/>
                  </a:lnTo>
                  <a:lnTo>
                    <a:pt x="3260" y="279"/>
                  </a:lnTo>
                  <a:lnTo>
                    <a:pt x="3260" y="277"/>
                  </a:lnTo>
                  <a:lnTo>
                    <a:pt x="3261" y="276"/>
                  </a:lnTo>
                  <a:lnTo>
                    <a:pt x="3264" y="279"/>
                  </a:lnTo>
                  <a:lnTo>
                    <a:pt x="3264" y="280"/>
                  </a:lnTo>
                  <a:lnTo>
                    <a:pt x="3265" y="280"/>
                  </a:lnTo>
                  <a:lnTo>
                    <a:pt x="3266" y="280"/>
                  </a:lnTo>
                  <a:lnTo>
                    <a:pt x="3268" y="280"/>
                  </a:lnTo>
                  <a:lnTo>
                    <a:pt x="3269" y="279"/>
                  </a:lnTo>
                  <a:lnTo>
                    <a:pt x="3268" y="276"/>
                  </a:lnTo>
                  <a:lnTo>
                    <a:pt x="3268" y="274"/>
                  </a:lnTo>
                  <a:lnTo>
                    <a:pt x="3268" y="271"/>
                  </a:lnTo>
                  <a:lnTo>
                    <a:pt x="3266" y="270"/>
                  </a:lnTo>
                  <a:lnTo>
                    <a:pt x="3266" y="267"/>
                  </a:lnTo>
                  <a:lnTo>
                    <a:pt x="3265" y="266"/>
                  </a:lnTo>
                  <a:lnTo>
                    <a:pt x="3266" y="266"/>
                  </a:lnTo>
                  <a:lnTo>
                    <a:pt x="3268" y="266"/>
                  </a:lnTo>
                  <a:lnTo>
                    <a:pt x="3269" y="266"/>
                  </a:lnTo>
                  <a:lnTo>
                    <a:pt x="3270" y="266"/>
                  </a:lnTo>
                  <a:lnTo>
                    <a:pt x="3270" y="265"/>
                  </a:lnTo>
                  <a:lnTo>
                    <a:pt x="3270" y="262"/>
                  </a:lnTo>
                  <a:lnTo>
                    <a:pt x="3270" y="261"/>
                  </a:lnTo>
                  <a:lnTo>
                    <a:pt x="3270" y="259"/>
                  </a:lnTo>
                  <a:lnTo>
                    <a:pt x="3270" y="256"/>
                  </a:lnTo>
                  <a:lnTo>
                    <a:pt x="3270" y="255"/>
                  </a:lnTo>
                  <a:lnTo>
                    <a:pt x="3273" y="255"/>
                  </a:lnTo>
                  <a:lnTo>
                    <a:pt x="3274" y="254"/>
                  </a:lnTo>
                  <a:lnTo>
                    <a:pt x="3275" y="254"/>
                  </a:lnTo>
                  <a:lnTo>
                    <a:pt x="3276" y="254"/>
                  </a:lnTo>
                  <a:lnTo>
                    <a:pt x="3276" y="252"/>
                  </a:lnTo>
                  <a:lnTo>
                    <a:pt x="3276" y="247"/>
                  </a:lnTo>
                  <a:lnTo>
                    <a:pt x="3278" y="247"/>
                  </a:lnTo>
                  <a:lnTo>
                    <a:pt x="3279" y="249"/>
                  </a:lnTo>
                  <a:lnTo>
                    <a:pt x="3279" y="250"/>
                  </a:lnTo>
                  <a:lnTo>
                    <a:pt x="3280" y="251"/>
                  </a:lnTo>
                  <a:lnTo>
                    <a:pt x="3281" y="252"/>
                  </a:lnTo>
                  <a:lnTo>
                    <a:pt x="3281" y="252"/>
                  </a:lnTo>
                  <a:lnTo>
                    <a:pt x="3281" y="252"/>
                  </a:lnTo>
                  <a:lnTo>
                    <a:pt x="3283" y="250"/>
                  </a:lnTo>
                  <a:lnTo>
                    <a:pt x="3281" y="247"/>
                  </a:lnTo>
                  <a:lnTo>
                    <a:pt x="3281" y="246"/>
                  </a:lnTo>
                  <a:lnTo>
                    <a:pt x="3281" y="244"/>
                  </a:lnTo>
                  <a:lnTo>
                    <a:pt x="3281" y="242"/>
                  </a:lnTo>
                  <a:lnTo>
                    <a:pt x="3281" y="241"/>
                  </a:lnTo>
                  <a:lnTo>
                    <a:pt x="3283" y="241"/>
                  </a:lnTo>
                  <a:lnTo>
                    <a:pt x="3285" y="242"/>
                  </a:lnTo>
                  <a:lnTo>
                    <a:pt x="3286" y="242"/>
                  </a:lnTo>
                  <a:lnTo>
                    <a:pt x="3288" y="244"/>
                  </a:lnTo>
                  <a:lnTo>
                    <a:pt x="3289" y="245"/>
                  </a:lnTo>
                  <a:lnTo>
                    <a:pt x="3290" y="247"/>
                  </a:lnTo>
                  <a:lnTo>
                    <a:pt x="3293" y="247"/>
                  </a:lnTo>
                  <a:lnTo>
                    <a:pt x="3293" y="246"/>
                  </a:lnTo>
                  <a:lnTo>
                    <a:pt x="3294" y="245"/>
                  </a:lnTo>
                  <a:lnTo>
                    <a:pt x="3294" y="245"/>
                  </a:lnTo>
                  <a:lnTo>
                    <a:pt x="3295" y="245"/>
                  </a:lnTo>
                  <a:lnTo>
                    <a:pt x="3297" y="246"/>
                  </a:lnTo>
                  <a:lnTo>
                    <a:pt x="3300" y="246"/>
                  </a:lnTo>
                  <a:lnTo>
                    <a:pt x="3302" y="245"/>
                  </a:lnTo>
                  <a:lnTo>
                    <a:pt x="3305" y="242"/>
                  </a:lnTo>
                  <a:lnTo>
                    <a:pt x="3306" y="241"/>
                  </a:lnTo>
                  <a:lnTo>
                    <a:pt x="3307" y="240"/>
                  </a:lnTo>
                  <a:lnTo>
                    <a:pt x="3309" y="239"/>
                  </a:lnTo>
                  <a:lnTo>
                    <a:pt x="3309" y="238"/>
                  </a:lnTo>
                  <a:lnTo>
                    <a:pt x="3309" y="236"/>
                  </a:lnTo>
                  <a:lnTo>
                    <a:pt x="3307" y="234"/>
                  </a:lnTo>
                  <a:lnTo>
                    <a:pt x="3307" y="230"/>
                  </a:lnTo>
                  <a:lnTo>
                    <a:pt x="3309" y="226"/>
                  </a:lnTo>
                  <a:lnTo>
                    <a:pt x="3311" y="224"/>
                  </a:lnTo>
                  <a:lnTo>
                    <a:pt x="3312" y="223"/>
                  </a:lnTo>
                  <a:lnTo>
                    <a:pt x="3314" y="221"/>
                  </a:lnTo>
                  <a:lnTo>
                    <a:pt x="3316" y="221"/>
                  </a:lnTo>
                  <a:lnTo>
                    <a:pt x="3317" y="220"/>
                  </a:lnTo>
                  <a:close/>
                  <a:moveTo>
                    <a:pt x="3342" y="98"/>
                  </a:moveTo>
                  <a:lnTo>
                    <a:pt x="3345" y="99"/>
                  </a:lnTo>
                  <a:lnTo>
                    <a:pt x="3346" y="99"/>
                  </a:lnTo>
                  <a:lnTo>
                    <a:pt x="3349" y="101"/>
                  </a:lnTo>
                  <a:lnTo>
                    <a:pt x="3350" y="102"/>
                  </a:lnTo>
                  <a:lnTo>
                    <a:pt x="3350" y="104"/>
                  </a:lnTo>
                  <a:lnTo>
                    <a:pt x="3351" y="104"/>
                  </a:lnTo>
                  <a:lnTo>
                    <a:pt x="3352" y="106"/>
                  </a:lnTo>
                  <a:lnTo>
                    <a:pt x="3352" y="107"/>
                  </a:lnTo>
                  <a:lnTo>
                    <a:pt x="3351" y="107"/>
                  </a:lnTo>
                  <a:lnTo>
                    <a:pt x="3350" y="106"/>
                  </a:lnTo>
                  <a:lnTo>
                    <a:pt x="3347" y="104"/>
                  </a:lnTo>
                  <a:lnTo>
                    <a:pt x="3346" y="103"/>
                  </a:lnTo>
                  <a:lnTo>
                    <a:pt x="3345" y="101"/>
                  </a:lnTo>
                  <a:lnTo>
                    <a:pt x="3342" y="99"/>
                  </a:lnTo>
                  <a:lnTo>
                    <a:pt x="3342" y="98"/>
                  </a:lnTo>
                  <a:lnTo>
                    <a:pt x="3342" y="98"/>
                  </a:lnTo>
                  <a:close/>
                  <a:moveTo>
                    <a:pt x="1171" y="67"/>
                  </a:moveTo>
                  <a:lnTo>
                    <a:pt x="1174" y="68"/>
                  </a:lnTo>
                  <a:lnTo>
                    <a:pt x="1176" y="70"/>
                  </a:lnTo>
                  <a:lnTo>
                    <a:pt x="1177" y="71"/>
                  </a:lnTo>
                  <a:lnTo>
                    <a:pt x="1177" y="72"/>
                  </a:lnTo>
                  <a:lnTo>
                    <a:pt x="1177" y="73"/>
                  </a:lnTo>
                  <a:lnTo>
                    <a:pt x="1179" y="75"/>
                  </a:lnTo>
                  <a:lnTo>
                    <a:pt x="1180" y="76"/>
                  </a:lnTo>
                  <a:lnTo>
                    <a:pt x="1181" y="77"/>
                  </a:lnTo>
                  <a:lnTo>
                    <a:pt x="1183" y="77"/>
                  </a:lnTo>
                  <a:lnTo>
                    <a:pt x="1193" y="77"/>
                  </a:lnTo>
                  <a:lnTo>
                    <a:pt x="1200" y="80"/>
                  </a:lnTo>
                  <a:lnTo>
                    <a:pt x="1202" y="85"/>
                  </a:lnTo>
                  <a:lnTo>
                    <a:pt x="1205" y="93"/>
                  </a:lnTo>
                  <a:lnTo>
                    <a:pt x="1206" y="99"/>
                  </a:lnTo>
                  <a:lnTo>
                    <a:pt x="1211" y="106"/>
                  </a:lnTo>
                  <a:lnTo>
                    <a:pt x="1215" y="111"/>
                  </a:lnTo>
                  <a:lnTo>
                    <a:pt x="1218" y="117"/>
                  </a:lnTo>
                  <a:lnTo>
                    <a:pt x="1218" y="123"/>
                  </a:lnTo>
                  <a:lnTo>
                    <a:pt x="1220" y="131"/>
                  </a:lnTo>
                  <a:lnTo>
                    <a:pt x="1226" y="138"/>
                  </a:lnTo>
                  <a:lnTo>
                    <a:pt x="1228" y="139"/>
                  </a:lnTo>
                  <a:lnTo>
                    <a:pt x="1231" y="143"/>
                  </a:lnTo>
                  <a:lnTo>
                    <a:pt x="1233" y="147"/>
                  </a:lnTo>
                  <a:lnTo>
                    <a:pt x="1236" y="150"/>
                  </a:lnTo>
                  <a:lnTo>
                    <a:pt x="1237" y="154"/>
                  </a:lnTo>
                  <a:lnTo>
                    <a:pt x="1237" y="157"/>
                  </a:lnTo>
                  <a:lnTo>
                    <a:pt x="1236" y="159"/>
                  </a:lnTo>
                  <a:lnTo>
                    <a:pt x="1235" y="160"/>
                  </a:lnTo>
                  <a:lnTo>
                    <a:pt x="1233" y="160"/>
                  </a:lnTo>
                  <a:lnTo>
                    <a:pt x="1231" y="160"/>
                  </a:lnTo>
                  <a:lnTo>
                    <a:pt x="1228" y="160"/>
                  </a:lnTo>
                  <a:lnTo>
                    <a:pt x="1226" y="160"/>
                  </a:lnTo>
                  <a:lnTo>
                    <a:pt x="1222" y="160"/>
                  </a:lnTo>
                  <a:lnTo>
                    <a:pt x="1220" y="160"/>
                  </a:lnTo>
                  <a:lnTo>
                    <a:pt x="1218" y="160"/>
                  </a:lnTo>
                  <a:lnTo>
                    <a:pt x="1217" y="164"/>
                  </a:lnTo>
                  <a:lnTo>
                    <a:pt x="1217" y="167"/>
                  </a:lnTo>
                  <a:lnTo>
                    <a:pt x="1218" y="169"/>
                  </a:lnTo>
                  <a:lnTo>
                    <a:pt x="1220" y="172"/>
                  </a:lnTo>
                  <a:lnTo>
                    <a:pt x="1221" y="174"/>
                  </a:lnTo>
                  <a:lnTo>
                    <a:pt x="1220" y="177"/>
                  </a:lnTo>
                  <a:lnTo>
                    <a:pt x="1218" y="178"/>
                  </a:lnTo>
                  <a:lnTo>
                    <a:pt x="1216" y="180"/>
                  </a:lnTo>
                  <a:lnTo>
                    <a:pt x="1215" y="182"/>
                  </a:lnTo>
                  <a:lnTo>
                    <a:pt x="1216" y="185"/>
                  </a:lnTo>
                  <a:lnTo>
                    <a:pt x="1217" y="188"/>
                  </a:lnTo>
                  <a:lnTo>
                    <a:pt x="1218" y="190"/>
                  </a:lnTo>
                  <a:lnTo>
                    <a:pt x="1221" y="191"/>
                  </a:lnTo>
                  <a:lnTo>
                    <a:pt x="1223" y="193"/>
                  </a:lnTo>
                  <a:lnTo>
                    <a:pt x="1226" y="193"/>
                  </a:lnTo>
                  <a:lnTo>
                    <a:pt x="1228" y="193"/>
                  </a:lnTo>
                  <a:lnTo>
                    <a:pt x="1231" y="191"/>
                  </a:lnTo>
                  <a:lnTo>
                    <a:pt x="1233" y="190"/>
                  </a:lnTo>
                  <a:lnTo>
                    <a:pt x="1236" y="190"/>
                  </a:lnTo>
                  <a:lnTo>
                    <a:pt x="1238" y="190"/>
                  </a:lnTo>
                  <a:lnTo>
                    <a:pt x="1241" y="190"/>
                  </a:lnTo>
                  <a:lnTo>
                    <a:pt x="1245" y="193"/>
                  </a:lnTo>
                  <a:lnTo>
                    <a:pt x="1246" y="194"/>
                  </a:lnTo>
                  <a:lnTo>
                    <a:pt x="1248" y="195"/>
                  </a:lnTo>
                  <a:lnTo>
                    <a:pt x="1251" y="196"/>
                  </a:lnTo>
                  <a:lnTo>
                    <a:pt x="1253" y="196"/>
                  </a:lnTo>
                  <a:lnTo>
                    <a:pt x="1256" y="198"/>
                  </a:lnTo>
                  <a:lnTo>
                    <a:pt x="1257" y="200"/>
                  </a:lnTo>
                  <a:lnTo>
                    <a:pt x="1257" y="208"/>
                  </a:lnTo>
                  <a:lnTo>
                    <a:pt x="1253" y="216"/>
                  </a:lnTo>
                  <a:lnTo>
                    <a:pt x="1252" y="224"/>
                  </a:lnTo>
                  <a:lnTo>
                    <a:pt x="1252" y="226"/>
                  </a:lnTo>
                  <a:lnTo>
                    <a:pt x="1253" y="229"/>
                  </a:lnTo>
                  <a:lnTo>
                    <a:pt x="1254" y="233"/>
                  </a:lnTo>
                  <a:lnTo>
                    <a:pt x="1254" y="234"/>
                  </a:lnTo>
                  <a:lnTo>
                    <a:pt x="1254" y="239"/>
                  </a:lnTo>
                  <a:lnTo>
                    <a:pt x="1257" y="247"/>
                  </a:lnTo>
                  <a:lnTo>
                    <a:pt x="1259" y="255"/>
                  </a:lnTo>
                  <a:lnTo>
                    <a:pt x="1264" y="257"/>
                  </a:lnTo>
                  <a:lnTo>
                    <a:pt x="1267" y="249"/>
                  </a:lnTo>
                  <a:lnTo>
                    <a:pt x="1268" y="239"/>
                  </a:lnTo>
                  <a:lnTo>
                    <a:pt x="1271" y="229"/>
                  </a:lnTo>
                  <a:lnTo>
                    <a:pt x="1274" y="219"/>
                  </a:lnTo>
                  <a:lnTo>
                    <a:pt x="1283" y="211"/>
                  </a:lnTo>
                  <a:lnTo>
                    <a:pt x="1288" y="209"/>
                  </a:lnTo>
                  <a:lnTo>
                    <a:pt x="1293" y="206"/>
                  </a:lnTo>
                  <a:lnTo>
                    <a:pt x="1299" y="206"/>
                  </a:lnTo>
                  <a:lnTo>
                    <a:pt x="1304" y="208"/>
                  </a:lnTo>
                  <a:lnTo>
                    <a:pt x="1307" y="216"/>
                  </a:lnTo>
                  <a:lnTo>
                    <a:pt x="1311" y="223"/>
                  </a:lnTo>
                  <a:lnTo>
                    <a:pt x="1317" y="229"/>
                  </a:lnTo>
                  <a:lnTo>
                    <a:pt x="1322" y="233"/>
                  </a:lnTo>
                  <a:lnTo>
                    <a:pt x="1326" y="238"/>
                  </a:lnTo>
                  <a:lnTo>
                    <a:pt x="1327" y="242"/>
                  </a:lnTo>
                  <a:lnTo>
                    <a:pt x="1328" y="247"/>
                  </a:lnTo>
                  <a:lnTo>
                    <a:pt x="1327" y="251"/>
                  </a:lnTo>
                  <a:lnTo>
                    <a:pt x="1324" y="254"/>
                  </a:lnTo>
                  <a:lnTo>
                    <a:pt x="1322" y="255"/>
                  </a:lnTo>
                  <a:lnTo>
                    <a:pt x="1319" y="256"/>
                  </a:lnTo>
                  <a:lnTo>
                    <a:pt x="1317" y="259"/>
                  </a:lnTo>
                  <a:lnTo>
                    <a:pt x="1314" y="261"/>
                  </a:lnTo>
                  <a:lnTo>
                    <a:pt x="1309" y="270"/>
                  </a:lnTo>
                  <a:lnTo>
                    <a:pt x="1308" y="281"/>
                  </a:lnTo>
                  <a:lnTo>
                    <a:pt x="1311" y="292"/>
                  </a:lnTo>
                  <a:lnTo>
                    <a:pt x="1317" y="300"/>
                  </a:lnTo>
                  <a:lnTo>
                    <a:pt x="1319" y="301"/>
                  </a:lnTo>
                  <a:lnTo>
                    <a:pt x="1321" y="302"/>
                  </a:lnTo>
                  <a:lnTo>
                    <a:pt x="1322" y="302"/>
                  </a:lnTo>
                  <a:lnTo>
                    <a:pt x="1323" y="303"/>
                  </a:lnTo>
                  <a:lnTo>
                    <a:pt x="1324" y="306"/>
                  </a:lnTo>
                  <a:lnTo>
                    <a:pt x="1326" y="307"/>
                  </a:lnTo>
                  <a:lnTo>
                    <a:pt x="1328" y="310"/>
                  </a:lnTo>
                  <a:lnTo>
                    <a:pt x="1330" y="312"/>
                  </a:lnTo>
                  <a:lnTo>
                    <a:pt x="1333" y="313"/>
                  </a:lnTo>
                  <a:lnTo>
                    <a:pt x="1335" y="312"/>
                  </a:lnTo>
                  <a:lnTo>
                    <a:pt x="1338" y="311"/>
                  </a:lnTo>
                  <a:lnTo>
                    <a:pt x="1339" y="308"/>
                  </a:lnTo>
                  <a:lnTo>
                    <a:pt x="1340" y="307"/>
                  </a:lnTo>
                  <a:lnTo>
                    <a:pt x="1340" y="305"/>
                  </a:lnTo>
                  <a:lnTo>
                    <a:pt x="1340" y="298"/>
                  </a:lnTo>
                  <a:lnTo>
                    <a:pt x="1338" y="292"/>
                  </a:lnTo>
                  <a:lnTo>
                    <a:pt x="1335" y="286"/>
                  </a:lnTo>
                  <a:lnTo>
                    <a:pt x="1335" y="279"/>
                  </a:lnTo>
                  <a:lnTo>
                    <a:pt x="1338" y="271"/>
                  </a:lnTo>
                  <a:lnTo>
                    <a:pt x="1343" y="267"/>
                  </a:lnTo>
                  <a:lnTo>
                    <a:pt x="1349" y="266"/>
                  </a:lnTo>
                  <a:lnTo>
                    <a:pt x="1355" y="266"/>
                  </a:lnTo>
                  <a:lnTo>
                    <a:pt x="1362" y="266"/>
                  </a:lnTo>
                  <a:lnTo>
                    <a:pt x="1368" y="264"/>
                  </a:lnTo>
                  <a:lnTo>
                    <a:pt x="1372" y="260"/>
                  </a:lnTo>
                  <a:lnTo>
                    <a:pt x="1372" y="255"/>
                  </a:lnTo>
                  <a:lnTo>
                    <a:pt x="1369" y="247"/>
                  </a:lnTo>
                  <a:lnTo>
                    <a:pt x="1368" y="241"/>
                  </a:lnTo>
                  <a:lnTo>
                    <a:pt x="1367" y="238"/>
                  </a:lnTo>
                  <a:lnTo>
                    <a:pt x="1367" y="234"/>
                  </a:lnTo>
                  <a:lnTo>
                    <a:pt x="1368" y="230"/>
                  </a:lnTo>
                  <a:lnTo>
                    <a:pt x="1369" y="228"/>
                  </a:lnTo>
                  <a:lnTo>
                    <a:pt x="1370" y="225"/>
                  </a:lnTo>
                  <a:lnTo>
                    <a:pt x="1373" y="223"/>
                  </a:lnTo>
                  <a:lnTo>
                    <a:pt x="1377" y="221"/>
                  </a:lnTo>
                  <a:lnTo>
                    <a:pt x="1380" y="221"/>
                  </a:lnTo>
                  <a:lnTo>
                    <a:pt x="1384" y="221"/>
                  </a:lnTo>
                  <a:lnTo>
                    <a:pt x="1387" y="220"/>
                  </a:lnTo>
                  <a:lnTo>
                    <a:pt x="1389" y="218"/>
                  </a:lnTo>
                  <a:lnTo>
                    <a:pt x="1390" y="215"/>
                  </a:lnTo>
                  <a:lnTo>
                    <a:pt x="1392" y="211"/>
                  </a:lnTo>
                  <a:lnTo>
                    <a:pt x="1390" y="208"/>
                  </a:lnTo>
                  <a:lnTo>
                    <a:pt x="1388" y="204"/>
                  </a:lnTo>
                  <a:lnTo>
                    <a:pt x="1384" y="200"/>
                  </a:lnTo>
                  <a:lnTo>
                    <a:pt x="1380" y="196"/>
                  </a:lnTo>
                  <a:lnTo>
                    <a:pt x="1378" y="193"/>
                  </a:lnTo>
                  <a:lnTo>
                    <a:pt x="1377" y="189"/>
                  </a:lnTo>
                  <a:lnTo>
                    <a:pt x="1375" y="187"/>
                  </a:lnTo>
                  <a:lnTo>
                    <a:pt x="1375" y="183"/>
                  </a:lnTo>
                  <a:lnTo>
                    <a:pt x="1377" y="179"/>
                  </a:lnTo>
                  <a:lnTo>
                    <a:pt x="1378" y="177"/>
                  </a:lnTo>
                  <a:lnTo>
                    <a:pt x="1380" y="174"/>
                  </a:lnTo>
                  <a:lnTo>
                    <a:pt x="1388" y="172"/>
                  </a:lnTo>
                  <a:lnTo>
                    <a:pt x="1400" y="173"/>
                  </a:lnTo>
                  <a:lnTo>
                    <a:pt x="1411" y="174"/>
                  </a:lnTo>
                  <a:lnTo>
                    <a:pt x="1421" y="177"/>
                  </a:lnTo>
                  <a:lnTo>
                    <a:pt x="1433" y="177"/>
                  </a:lnTo>
                  <a:lnTo>
                    <a:pt x="1443" y="179"/>
                  </a:lnTo>
                  <a:lnTo>
                    <a:pt x="1445" y="182"/>
                  </a:lnTo>
                  <a:lnTo>
                    <a:pt x="1446" y="184"/>
                  </a:lnTo>
                  <a:lnTo>
                    <a:pt x="1448" y="188"/>
                  </a:lnTo>
                  <a:lnTo>
                    <a:pt x="1450" y="190"/>
                  </a:lnTo>
                  <a:lnTo>
                    <a:pt x="1454" y="191"/>
                  </a:lnTo>
                  <a:lnTo>
                    <a:pt x="1456" y="193"/>
                  </a:lnTo>
                  <a:lnTo>
                    <a:pt x="1459" y="194"/>
                  </a:lnTo>
                  <a:lnTo>
                    <a:pt x="1461" y="196"/>
                  </a:lnTo>
                  <a:lnTo>
                    <a:pt x="1463" y="198"/>
                  </a:lnTo>
                  <a:lnTo>
                    <a:pt x="1464" y="200"/>
                  </a:lnTo>
                  <a:lnTo>
                    <a:pt x="1465" y="201"/>
                  </a:lnTo>
                  <a:lnTo>
                    <a:pt x="1468" y="203"/>
                  </a:lnTo>
                  <a:lnTo>
                    <a:pt x="1470" y="203"/>
                  </a:lnTo>
                  <a:lnTo>
                    <a:pt x="1471" y="204"/>
                  </a:lnTo>
                  <a:lnTo>
                    <a:pt x="1471" y="205"/>
                  </a:lnTo>
                  <a:lnTo>
                    <a:pt x="1472" y="206"/>
                  </a:lnTo>
                  <a:lnTo>
                    <a:pt x="1475" y="209"/>
                  </a:lnTo>
                  <a:lnTo>
                    <a:pt x="1476" y="210"/>
                  </a:lnTo>
                  <a:lnTo>
                    <a:pt x="1477" y="213"/>
                  </a:lnTo>
                  <a:lnTo>
                    <a:pt x="1477" y="214"/>
                  </a:lnTo>
                  <a:lnTo>
                    <a:pt x="1476" y="216"/>
                  </a:lnTo>
                  <a:lnTo>
                    <a:pt x="1475" y="216"/>
                  </a:lnTo>
                  <a:lnTo>
                    <a:pt x="1472" y="218"/>
                  </a:lnTo>
                  <a:lnTo>
                    <a:pt x="1470" y="218"/>
                  </a:lnTo>
                  <a:lnTo>
                    <a:pt x="1468" y="218"/>
                  </a:lnTo>
                  <a:lnTo>
                    <a:pt x="1465" y="218"/>
                  </a:lnTo>
                  <a:lnTo>
                    <a:pt x="1464" y="219"/>
                  </a:lnTo>
                  <a:lnTo>
                    <a:pt x="1463" y="220"/>
                  </a:lnTo>
                  <a:lnTo>
                    <a:pt x="1463" y="221"/>
                  </a:lnTo>
                  <a:lnTo>
                    <a:pt x="1464" y="224"/>
                  </a:lnTo>
                  <a:lnTo>
                    <a:pt x="1466" y="225"/>
                  </a:lnTo>
                  <a:lnTo>
                    <a:pt x="1469" y="226"/>
                  </a:lnTo>
                  <a:lnTo>
                    <a:pt x="1471" y="229"/>
                  </a:lnTo>
                  <a:lnTo>
                    <a:pt x="1474" y="231"/>
                  </a:lnTo>
                  <a:lnTo>
                    <a:pt x="1475" y="234"/>
                  </a:lnTo>
                  <a:lnTo>
                    <a:pt x="1474" y="238"/>
                  </a:lnTo>
                  <a:lnTo>
                    <a:pt x="1472" y="240"/>
                  </a:lnTo>
                  <a:lnTo>
                    <a:pt x="1469" y="242"/>
                  </a:lnTo>
                  <a:lnTo>
                    <a:pt x="1465" y="245"/>
                  </a:lnTo>
                  <a:lnTo>
                    <a:pt x="1461" y="246"/>
                  </a:lnTo>
                  <a:lnTo>
                    <a:pt x="1459" y="247"/>
                  </a:lnTo>
                  <a:lnTo>
                    <a:pt x="1454" y="249"/>
                  </a:lnTo>
                  <a:lnTo>
                    <a:pt x="1450" y="251"/>
                  </a:lnTo>
                  <a:lnTo>
                    <a:pt x="1448" y="252"/>
                  </a:lnTo>
                  <a:lnTo>
                    <a:pt x="1448" y="254"/>
                  </a:lnTo>
                  <a:lnTo>
                    <a:pt x="1448" y="255"/>
                  </a:lnTo>
                  <a:lnTo>
                    <a:pt x="1450" y="256"/>
                  </a:lnTo>
                  <a:lnTo>
                    <a:pt x="1453" y="259"/>
                  </a:lnTo>
                  <a:lnTo>
                    <a:pt x="1455" y="261"/>
                  </a:lnTo>
                  <a:lnTo>
                    <a:pt x="1459" y="264"/>
                  </a:lnTo>
                  <a:lnTo>
                    <a:pt x="1461" y="265"/>
                  </a:lnTo>
                  <a:lnTo>
                    <a:pt x="1461" y="267"/>
                  </a:lnTo>
                  <a:lnTo>
                    <a:pt x="1461" y="270"/>
                  </a:lnTo>
                  <a:lnTo>
                    <a:pt x="1461" y="272"/>
                  </a:lnTo>
                  <a:lnTo>
                    <a:pt x="1460" y="275"/>
                  </a:lnTo>
                  <a:lnTo>
                    <a:pt x="1459" y="276"/>
                  </a:lnTo>
                  <a:lnTo>
                    <a:pt x="1459" y="279"/>
                  </a:lnTo>
                  <a:lnTo>
                    <a:pt x="1458" y="281"/>
                  </a:lnTo>
                  <a:lnTo>
                    <a:pt x="1459" y="284"/>
                  </a:lnTo>
                  <a:lnTo>
                    <a:pt x="1461" y="287"/>
                  </a:lnTo>
                  <a:lnTo>
                    <a:pt x="1465" y="290"/>
                  </a:lnTo>
                  <a:lnTo>
                    <a:pt x="1468" y="292"/>
                  </a:lnTo>
                  <a:lnTo>
                    <a:pt x="1469" y="295"/>
                  </a:lnTo>
                  <a:lnTo>
                    <a:pt x="1469" y="307"/>
                  </a:lnTo>
                  <a:lnTo>
                    <a:pt x="1464" y="318"/>
                  </a:lnTo>
                  <a:lnTo>
                    <a:pt x="1456" y="330"/>
                  </a:lnTo>
                  <a:lnTo>
                    <a:pt x="1448" y="339"/>
                  </a:lnTo>
                  <a:lnTo>
                    <a:pt x="1444" y="343"/>
                  </a:lnTo>
                  <a:lnTo>
                    <a:pt x="1439" y="349"/>
                  </a:lnTo>
                  <a:lnTo>
                    <a:pt x="1433" y="356"/>
                  </a:lnTo>
                  <a:lnTo>
                    <a:pt x="1426" y="361"/>
                  </a:lnTo>
                  <a:lnTo>
                    <a:pt x="1420" y="363"/>
                  </a:lnTo>
                  <a:lnTo>
                    <a:pt x="1414" y="361"/>
                  </a:lnTo>
                  <a:lnTo>
                    <a:pt x="1406" y="352"/>
                  </a:lnTo>
                  <a:lnTo>
                    <a:pt x="1400" y="342"/>
                  </a:lnTo>
                  <a:lnTo>
                    <a:pt x="1393" y="333"/>
                  </a:lnTo>
                  <a:lnTo>
                    <a:pt x="1389" y="332"/>
                  </a:lnTo>
                  <a:lnTo>
                    <a:pt x="1387" y="332"/>
                  </a:lnTo>
                  <a:lnTo>
                    <a:pt x="1384" y="333"/>
                  </a:lnTo>
                  <a:lnTo>
                    <a:pt x="1383" y="335"/>
                  </a:lnTo>
                  <a:lnTo>
                    <a:pt x="1382" y="338"/>
                  </a:lnTo>
                  <a:lnTo>
                    <a:pt x="1383" y="342"/>
                  </a:lnTo>
                  <a:lnTo>
                    <a:pt x="1383" y="344"/>
                  </a:lnTo>
                  <a:lnTo>
                    <a:pt x="1384" y="347"/>
                  </a:lnTo>
                  <a:lnTo>
                    <a:pt x="1387" y="349"/>
                  </a:lnTo>
                  <a:lnTo>
                    <a:pt x="1388" y="352"/>
                  </a:lnTo>
                  <a:lnTo>
                    <a:pt x="1388" y="354"/>
                  </a:lnTo>
                  <a:lnTo>
                    <a:pt x="1389" y="357"/>
                  </a:lnTo>
                  <a:lnTo>
                    <a:pt x="1389" y="359"/>
                  </a:lnTo>
                  <a:lnTo>
                    <a:pt x="1390" y="362"/>
                  </a:lnTo>
                  <a:lnTo>
                    <a:pt x="1392" y="364"/>
                  </a:lnTo>
                  <a:lnTo>
                    <a:pt x="1392" y="367"/>
                  </a:lnTo>
                  <a:lnTo>
                    <a:pt x="1393" y="369"/>
                  </a:lnTo>
                  <a:lnTo>
                    <a:pt x="1393" y="372"/>
                  </a:lnTo>
                  <a:lnTo>
                    <a:pt x="1392" y="373"/>
                  </a:lnTo>
                  <a:lnTo>
                    <a:pt x="1390" y="374"/>
                  </a:lnTo>
                  <a:lnTo>
                    <a:pt x="1388" y="374"/>
                  </a:lnTo>
                  <a:lnTo>
                    <a:pt x="1385" y="373"/>
                  </a:lnTo>
                  <a:lnTo>
                    <a:pt x="1378" y="371"/>
                  </a:lnTo>
                  <a:lnTo>
                    <a:pt x="1373" y="366"/>
                  </a:lnTo>
                  <a:lnTo>
                    <a:pt x="1368" y="359"/>
                  </a:lnTo>
                  <a:lnTo>
                    <a:pt x="1360" y="357"/>
                  </a:lnTo>
                  <a:lnTo>
                    <a:pt x="1352" y="357"/>
                  </a:lnTo>
                  <a:lnTo>
                    <a:pt x="1348" y="359"/>
                  </a:lnTo>
                  <a:lnTo>
                    <a:pt x="1349" y="363"/>
                  </a:lnTo>
                  <a:lnTo>
                    <a:pt x="1352" y="368"/>
                  </a:lnTo>
                  <a:lnTo>
                    <a:pt x="1355" y="374"/>
                  </a:lnTo>
                  <a:lnTo>
                    <a:pt x="1357" y="379"/>
                  </a:lnTo>
                  <a:lnTo>
                    <a:pt x="1357" y="384"/>
                  </a:lnTo>
                  <a:lnTo>
                    <a:pt x="1349" y="395"/>
                  </a:lnTo>
                  <a:lnTo>
                    <a:pt x="1338" y="404"/>
                  </a:lnTo>
                  <a:lnTo>
                    <a:pt x="1329" y="410"/>
                  </a:lnTo>
                  <a:lnTo>
                    <a:pt x="1317" y="410"/>
                  </a:lnTo>
                  <a:lnTo>
                    <a:pt x="1307" y="404"/>
                  </a:lnTo>
                  <a:lnTo>
                    <a:pt x="1299" y="397"/>
                  </a:lnTo>
                  <a:lnTo>
                    <a:pt x="1292" y="389"/>
                  </a:lnTo>
                  <a:lnTo>
                    <a:pt x="1283" y="384"/>
                  </a:lnTo>
                  <a:lnTo>
                    <a:pt x="1276" y="383"/>
                  </a:lnTo>
                  <a:lnTo>
                    <a:pt x="1268" y="386"/>
                  </a:lnTo>
                  <a:lnTo>
                    <a:pt x="1263" y="390"/>
                  </a:lnTo>
                  <a:lnTo>
                    <a:pt x="1261" y="395"/>
                  </a:lnTo>
                  <a:lnTo>
                    <a:pt x="1263" y="400"/>
                  </a:lnTo>
                  <a:lnTo>
                    <a:pt x="1271" y="404"/>
                  </a:lnTo>
                  <a:lnTo>
                    <a:pt x="1274" y="405"/>
                  </a:lnTo>
                  <a:lnTo>
                    <a:pt x="1277" y="405"/>
                  </a:lnTo>
                  <a:lnTo>
                    <a:pt x="1279" y="407"/>
                  </a:lnTo>
                  <a:lnTo>
                    <a:pt x="1281" y="409"/>
                  </a:lnTo>
                  <a:lnTo>
                    <a:pt x="1282" y="410"/>
                  </a:lnTo>
                  <a:lnTo>
                    <a:pt x="1282" y="413"/>
                  </a:lnTo>
                  <a:lnTo>
                    <a:pt x="1283" y="415"/>
                  </a:lnTo>
                  <a:lnTo>
                    <a:pt x="1289" y="420"/>
                  </a:lnTo>
                  <a:lnTo>
                    <a:pt x="1297" y="420"/>
                  </a:lnTo>
                  <a:lnTo>
                    <a:pt x="1307" y="420"/>
                  </a:lnTo>
                  <a:lnTo>
                    <a:pt x="1312" y="420"/>
                  </a:lnTo>
                  <a:lnTo>
                    <a:pt x="1318" y="420"/>
                  </a:lnTo>
                  <a:lnTo>
                    <a:pt x="1323" y="420"/>
                  </a:lnTo>
                  <a:lnTo>
                    <a:pt x="1328" y="423"/>
                  </a:lnTo>
                  <a:lnTo>
                    <a:pt x="1330" y="428"/>
                  </a:lnTo>
                  <a:lnTo>
                    <a:pt x="1332" y="432"/>
                  </a:lnTo>
                  <a:lnTo>
                    <a:pt x="1330" y="435"/>
                  </a:lnTo>
                  <a:lnTo>
                    <a:pt x="1328" y="439"/>
                  </a:lnTo>
                  <a:lnTo>
                    <a:pt x="1326" y="441"/>
                  </a:lnTo>
                  <a:lnTo>
                    <a:pt x="1317" y="453"/>
                  </a:lnTo>
                  <a:lnTo>
                    <a:pt x="1309" y="465"/>
                  </a:lnTo>
                  <a:lnTo>
                    <a:pt x="1302" y="476"/>
                  </a:lnTo>
                  <a:lnTo>
                    <a:pt x="1293" y="486"/>
                  </a:lnTo>
                  <a:lnTo>
                    <a:pt x="1288" y="487"/>
                  </a:lnTo>
                  <a:lnTo>
                    <a:pt x="1281" y="487"/>
                  </a:lnTo>
                  <a:lnTo>
                    <a:pt x="1273" y="486"/>
                  </a:lnTo>
                  <a:lnTo>
                    <a:pt x="1267" y="486"/>
                  </a:lnTo>
                  <a:lnTo>
                    <a:pt x="1261" y="486"/>
                  </a:lnTo>
                  <a:lnTo>
                    <a:pt x="1257" y="491"/>
                  </a:lnTo>
                  <a:lnTo>
                    <a:pt x="1256" y="496"/>
                  </a:lnTo>
                  <a:lnTo>
                    <a:pt x="1256" y="502"/>
                  </a:lnTo>
                  <a:lnTo>
                    <a:pt x="1257" y="507"/>
                  </a:lnTo>
                  <a:lnTo>
                    <a:pt x="1256" y="511"/>
                  </a:lnTo>
                  <a:lnTo>
                    <a:pt x="1253" y="514"/>
                  </a:lnTo>
                  <a:lnTo>
                    <a:pt x="1247" y="515"/>
                  </a:lnTo>
                  <a:lnTo>
                    <a:pt x="1240" y="514"/>
                  </a:lnTo>
                  <a:lnTo>
                    <a:pt x="1230" y="511"/>
                  </a:lnTo>
                  <a:lnTo>
                    <a:pt x="1221" y="510"/>
                  </a:lnTo>
                  <a:lnTo>
                    <a:pt x="1212" y="510"/>
                  </a:lnTo>
                  <a:lnTo>
                    <a:pt x="1207" y="512"/>
                  </a:lnTo>
                  <a:lnTo>
                    <a:pt x="1206" y="515"/>
                  </a:lnTo>
                  <a:lnTo>
                    <a:pt x="1208" y="517"/>
                  </a:lnTo>
                  <a:lnTo>
                    <a:pt x="1215" y="521"/>
                  </a:lnTo>
                  <a:lnTo>
                    <a:pt x="1221" y="524"/>
                  </a:lnTo>
                  <a:lnTo>
                    <a:pt x="1227" y="525"/>
                  </a:lnTo>
                  <a:lnTo>
                    <a:pt x="1231" y="525"/>
                  </a:lnTo>
                  <a:lnTo>
                    <a:pt x="1236" y="527"/>
                  </a:lnTo>
                  <a:lnTo>
                    <a:pt x="1242" y="531"/>
                  </a:lnTo>
                  <a:lnTo>
                    <a:pt x="1245" y="536"/>
                  </a:lnTo>
                  <a:lnTo>
                    <a:pt x="1245" y="541"/>
                  </a:lnTo>
                  <a:lnTo>
                    <a:pt x="1238" y="546"/>
                  </a:lnTo>
                  <a:lnTo>
                    <a:pt x="1230" y="551"/>
                  </a:lnTo>
                  <a:lnTo>
                    <a:pt x="1220" y="555"/>
                  </a:lnTo>
                  <a:lnTo>
                    <a:pt x="1210" y="560"/>
                  </a:lnTo>
                  <a:lnTo>
                    <a:pt x="1208" y="561"/>
                  </a:lnTo>
                  <a:lnTo>
                    <a:pt x="1207" y="563"/>
                  </a:lnTo>
                  <a:lnTo>
                    <a:pt x="1206" y="566"/>
                  </a:lnTo>
                  <a:lnTo>
                    <a:pt x="1206" y="568"/>
                  </a:lnTo>
                  <a:lnTo>
                    <a:pt x="1206" y="571"/>
                  </a:lnTo>
                  <a:lnTo>
                    <a:pt x="1205" y="572"/>
                  </a:lnTo>
                  <a:lnTo>
                    <a:pt x="1202" y="578"/>
                  </a:lnTo>
                  <a:lnTo>
                    <a:pt x="1200" y="582"/>
                  </a:lnTo>
                  <a:lnTo>
                    <a:pt x="1196" y="587"/>
                  </a:lnTo>
                  <a:lnTo>
                    <a:pt x="1192" y="591"/>
                  </a:lnTo>
                  <a:lnTo>
                    <a:pt x="1181" y="604"/>
                  </a:lnTo>
                  <a:lnTo>
                    <a:pt x="1172" y="618"/>
                  </a:lnTo>
                  <a:lnTo>
                    <a:pt x="1166" y="635"/>
                  </a:lnTo>
                  <a:lnTo>
                    <a:pt x="1159" y="648"/>
                  </a:lnTo>
                  <a:lnTo>
                    <a:pt x="1152" y="660"/>
                  </a:lnTo>
                  <a:lnTo>
                    <a:pt x="1147" y="673"/>
                  </a:lnTo>
                  <a:lnTo>
                    <a:pt x="1145" y="688"/>
                  </a:lnTo>
                  <a:lnTo>
                    <a:pt x="1144" y="699"/>
                  </a:lnTo>
                  <a:lnTo>
                    <a:pt x="1144" y="711"/>
                  </a:lnTo>
                  <a:lnTo>
                    <a:pt x="1144" y="725"/>
                  </a:lnTo>
                  <a:lnTo>
                    <a:pt x="1145" y="736"/>
                  </a:lnTo>
                  <a:lnTo>
                    <a:pt x="1150" y="745"/>
                  </a:lnTo>
                  <a:lnTo>
                    <a:pt x="1156" y="751"/>
                  </a:lnTo>
                  <a:lnTo>
                    <a:pt x="1162" y="752"/>
                  </a:lnTo>
                  <a:lnTo>
                    <a:pt x="1171" y="752"/>
                  </a:lnTo>
                  <a:lnTo>
                    <a:pt x="1179" y="754"/>
                  </a:lnTo>
                  <a:lnTo>
                    <a:pt x="1183" y="759"/>
                  </a:lnTo>
                  <a:lnTo>
                    <a:pt x="1187" y="769"/>
                  </a:lnTo>
                  <a:lnTo>
                    <a:pt x="1187" y="778"/>
                  </a:lnTo>
                  <a:lnTo>
                    <a:pt x="1187" y="788"/>
                  </a:lnTo>
                  <a:lnTo>
                    <a:pt x="1188" y="797"/>
                  </a:lnTo>
                  <a:lnTo>
                    <a:pt x="1193" y="807"/>
                  </a:lnTo>
                  <a:lnTo>
                    <a:pt x="1196" y="815"/>
                  </a:lnTo>
                  <a:lnTo>
                    <a:pt x="1197" y="823"/>
                  </a:lnTo>
                  <a:lnTo>
                    <a:pt x="1197" y="826"/>
                  </a:lnTo>
                  <a:lnTo>
                    <a:pt x="1197" y="828"/>
                  </a:lnTo>
                  <a:lnTo>
                    <a:pt x="1197" y="831"/>
                  </a:lnTo>
                  <a:lnTo>
                    <a:pt x="1198" y="833"/>
                  </a:lnTo>
                  <a:lnTo>
                    <a:pt x="1200" y="834"/>
                  </a:lnTo>
                  <a:lnTo>
                    <a:pt x="1202" y="834"/>
                  </a:lnTo>
                  <a:lnTo>
                    <a:pt x="1205" y="834"/>
                  </a:lnTo>
                  <a:lnTo>
                    <a:pt x="1212" y="832"/>
                  </a:lnTo>
                  <a:lnTo>
                    <a:pt x="1217" y="828"/>
                  </a:lnTo>
                  <a:lnTo>
                    <a:pt x="1222" y="825"/>
                  </a:lnTo>
                  <a:lnTo>
                    <a:pt x="1228" y="825"/>
                  </a:lnTo>
                  <a:lnTo>
                    <a:pt x="1236" y="827"/>
                  </a:lnTo>
                  <a:lnTo>
                    <a:pt x="1242" y="831"/>
                  </a:lnTo>
                  <a:lnTo>
                    <a:pt x="1250" y="834"/>
                  </a:lnTo>
                  <a:lnTo>
                    <a:pt x="1257" y="837"/>
                  </a:lnTo>
                  <a:lnTo>
                    <a:pt x="1269" y="838"/>
                  </a:lnTo>
                  <a:lnTo>
                    <a:pt x="1283" y="834"/>
                  </a:lnTo>
                  <a:lnTo>
                    <a:pt x="1293" y="836"/>
                  </a:lnTo>
                  <a:lnTo>
                    <a:pt x="1299" y="839"/>
                  </a:lnTo>
                  <a:lnTo>
                    <a:pt x="1303" y="846"/>
                  </a:lnTo>
                  <a:lnTo>
                    <a:pt x="1307" y="853"/>
                  </a:lnTo>
                  <a:lnTo>
                    <a:pt x="1312" y="861"/>
                  </a:lnTo>
                  <a:lnTo>
                    <a:pt x="1319" y="869"/>
                  </a:lnTo>
                  <a:lnTo>
                    <a:pt x="1328" y="874"/>
                  </a:lnTo>
                  <a:lnTo>
                    <a:pt x="1338" y="879"/>
                  </a:lnTo>
                  <a:lnTo>
                    <a:pt x="1352" y="887"/>
                  </a:lnTo>
                  <a:lnTo>
                    <a:pt x="1364" y="894"/>
                  </a:lnTo>
                  <a:lnTo>
                    <a:pt x="1379" y="903"/>
                  </a:lnTo>
                  <a:lnTo>
                    <a:pt x="1393" y="908"/>
                  </a:lnTo>
                  <a:lnTo>
                    <a:pt x="1406" y="909"/>
                  </a:lnTo>
                  <a:lnTo>
                    <a:pt x="1421" y="910"/>
                  </a:lnTo>
                  <a:lnTo>
                    <a:pt x="1429" y="910"/>
                  </a:lnTo>
                  <a:lnTo>
                    <a:pt x="1436" y="909"/>
                  </a:lnTo>
                  <a:lnTo>
                    <a:pt x="1443" y="910"/>
                  </a:lnTo>
                  <a:lnTo>
                    <a:pt x="1448" y="913"/>
                  </a:lnTo>
                  <a:lnTo>
                    <a:pt x="1451" y="922"/>
                  </a:lnTo>
                  <a:lnTo>
                    <a:pt x="1454" y="930"/>
                  </a:lnTo>
                  <a:lnTo>
                    <a:pt x="1454" y="939"/>
                  </a:lnTo>
                  <a:lnTo>
                    <a:pt x="1449" y="944"/>
                  </a:lnTo>
                  <a:lnTo>
                    <a:pt x="1445" y="949"/>
                  </a:lnTo>
                  <a:lnTo>
                    <a:pt x="1441" y="954"/>
                  </a:lnTo>
                  <a:lnTo>
                    <a:pt x="1440" y="960"/>
                  </a:lnTo>
                  <a:lnTo>
                    <a:pt x="1440" y="963"/>
                  </a:lnTo>
                  <a:lnTo>
                    <a:pt x="1440" y="965"/>
                  </a:lnTo>
                  <a:lnTo>
                    <a:pt x="1441" y="968"/>
                  </a:lnTo>
                  <a:lnTo>
                    <a:pt x="1444" y="970"/>
                  </a:lnTo>
                  <a:lnTo>
                    <a:pt x="1445" y="974"/>
                  </a:lnTo>
                  <a:lnTo>
                    <a:pt x="1445" y="976"/>
                  </a:lnTo>
                  <a:lnTo>
                    <a:pt x="1446" y="984"/>
                  </a:lnTo>
                  <a:lnTo>
                    <a:pt x="1446" y="992"/>
                  </a:lnTo>
                  <a:lnTo>
                    <a:pt x="1449" y="1001"/>
                  </a:lnTo>
                  <a:lnTo>
                    <a:pt x="1453" y="1007"/>
                  </a:lnTo>
                  <a:lnTo>
                    <a:pt x="1461" y="1012"/>
                  </a:lnTo>
                  <a:lnTo>
                    <a:pt x="1463" y="1012"/>
                  </a:lnTo>
                  <a:lnTo>
                    <a:pt x="1465" y="1012"/>
                  </a:lnTo>
                  <a:lnTo>
                    <a:pt x="1469" y="1014"/>
                  </a:lnTo>
                  <a:lnTo>
                    <a:pt x="1471" y="1014"/>
                  </a:lnTo>
                  <a:lnTo>
                    <a:pt x="1475" y="1012"/>
                  </a:lnTo>
                  <a:lnTo>
                    <a:pt x="1477" y="1012"/>
                  </a:lnTo>
                  <a:lnTo>
                    <a:pt x="1479" y="1010"/>
                  </a:lnTo>
                  <a:lnTo>
                    <a:pt x="1480" y="1007"/>
                  </a:lnTo>
                  <a:lnTo>
                    <a:pt x="1480" y="1005"/>
                  </a:lnTo>
                  <a:lnTo>
                    <a:pt x="1479" y="1004"/>
                  </a:lnTo>
                  <a:lnTo>
                    <a:pt x="1477" y="1001"/>
                  </a:lnTo>
                  <a:lnTo>
                    <a:pt x="1477" y="999"/>
                  </a:lnTo>
                  <a:lnTo>
                    <a:pt x="1476" y="997"/>
                  </a:lnTo>
                  <a:lnTo>
                    <a:pt x="1485" y="996"/>
                  </a:lnTo>
                  <a:lnTo>
                    <a:pt x="1490" y="999"/>
                  </a:lnTo>
                  <a:lnTo>
                    <a:pt x="1494" y="1005"/>
                  </a:lnTo>
                  <a:lnTo>
                    <a:pt x="1496" y="1011"/>
                  </a:lnTo>
                  <a:lnTo>
                    <a:pt x="1497" y="1019"/>
                  </a:lnTo>
                  <a:lnTo>
                    <a:pt x="1497" y="1026"/>
                  </a:lnTo>
                  <a:lnTo>
                    <a:pt x="1496" y="1033"/>
                  </a:lnTo>
                  <a:lnTo>
                    <a:pt x="1494" y="1042"/>
                  </a:lnTo>
                  <a:lnTo>
                    <a:pt x="1492" y="1051"/>
                  </a:lnTo>
                  <a:lnTo>
                    <a:pt x="1491" y="1060"/>
                  </a:lnTo>
                  <a:lnTo>
                    <a:pt x="1494" y="1067"/>
                  </a:lnTo>
                  <a:lnTo>
                    <a:pt x="1500" y="1073"/>
                  </a:lnTo>
                  <a:lnTo>
                    <a:pt x="1511" y="1078"/>
                  </a:lnTo>
                  <a:lnTo>
                    <a:pt x="1517" y="1077"/>
                  </a:lnTo>
                  <a:lnTo>
                    <a:pt x="1522" y="1071"/>
                  </a:lnTo>
                  <a:lnTo>
                    <a:pt x="1524" y="1060"/>
                  </a:lnTo>
                  <a:lnTo>
                    <a:pt x="1524" y="1056"/>
                  </a:lnTo>
                  <a:lnTo>
                    <a:pt x="1524" y="1052"/>
                  </a:lnTo>
                  <a:lnTo>
                    <a:pt x="1525" y="1051"/>
                  </a:lnTo>
                  <a:lnTo>
                    <a:pt x="1527" y="1050"/>
                  </a:lnTo>
                  <a:lnTo>
                    <a:pt x="1529" y="1050"/>
                  </a:lnTo>
                  <a:lnTo>
                    <a:pt x="1531" y="1048"/>
                  </a:lnTo>
                  <a:lnTo>
                    <a:pt x="1534" y="1048"/>
                  </a:lnTo>
                  <a:lnTo>
                    <a:pt x="1536" y="1048"/>
                  </a:lnTo>
                  <a:lnTo>
                    <a:pt x="1539" y="1047"/>
                  </a:lnTo>
                  <a:lnTo>
                    <a:pt x="1541" y="1046"/>
                  </a:lnTo>
                  <a:lnTo>
                    <a:pt x="1542" y="1043"/>
                  </a:lnTo>
                  <a:lnTo>
                    <a:pt x="1547" y="1032"/>
                  </a:lnTo>
                  <a:lnTo>
                    <a:pt x="1547" y="1021"/>
                  </a:lnTo>
                  <a:lnTo>
                    <a:pt x="1544" y="1010"/>
                  </a:lnTo>
                  <a:lnTo>
                    <a:pt x="1540" y="997"/>
                  </a:lnTo>
                  <a:lnTo>
                    <a:pt x="1537" y="986"/>
                  </a:lnTo>
                  <a:lnTo>
                    <a:pt x="1535" y="974"/>
                  </a:lnTo>
                  <a:lnTo>
                    <a:pt x="1534" y="961"/>
                  </a:lnTo>
                  <a:lnTo>
                    <a:pt x="1529" y="949"/>
                  </a:lnTo>
                  <a:lnTo>
                    <a:pt x="1521" y="936"/>
                  </a:lnTo>
                  <a:lnTo>
                    <a:pt x="1519" y="934"/>
                  </a:lnTo>
                  <a:lnTo>
                    <a:pt x="1519" y="931"/>
                  </a:lnTo>
                  <a:lnTo>
                    <a:pt x="1519" y="929"/>
                  </a:lnTo>
                  <a:lnTo>
                    <a:pt x="1520" y="928"/>
                  </a:lnTo>
                  <a:lnTo>
                    <a:pt x="1522" y="926"/>
                  </a:lnTo>
                  <a:lnTo>
                    <a:pt x="1525" y="926"/>
                  </a:lnTo>
                  <a:lnTo>
                    <a:pt x="1529" y="925"/>
                  </a:lnTo>
                  <a:lnTo>
                    <a:pt x="1531" y="925"/>
                  </a:lnTo>
                  <a:lnTo>
                    <a:pt x="1535" y="924"/>
                  </a:lnTo>
                  <a:lnTo>
                    <a:pt x="1537" y="923"/>
                  </a:lnTo>
                  <a:lnTo>
                    <a:pt x="1550" y="918"/>
                  </a:lnTo>
                  <a:lnTo>
                    <a:pt x="1563" y="913"/>
                  </a:lnTo>
                  <a:lnTo>
                    <a:pt x="1570" y="908"/>
                  </a:lnTo>
                  <a:lnTo>
                    <a:pt x="1576" y="902"/>
                  </a:lnTo>
                  <a:lnTo>
                    <a:pt x="1581" y="894"/>
                  </a:lnTo>
                  <a:lnTo>
                    <a:pt x="1585" y="890"/>
                  </a:lnTo>
                  <a:lnTo>
                    <a:pt x="1588" y="887"/>
                  </a:lnTo>
                  <a:lnTo>
                    <a:pt x="1592" y="883"/>
                  </a:lnTo>
                  <a:lnTo>
                    <a:pt x="1595" y="879"/>
                  </a:lnTo>
                  <a:lnTo>
                    <a:pt x="1595" y="864"/>
                  </a:lnTo>
                  <a:lnTo>
                    <a:pt x="1592" y="849"/>
                  </a:lnTo>
                  <a:lnTo>
                    <a:pt x="1590" y="834"/>
                  </a:lnTo>
                  <a:lnTo>
                    <a:pt x="1583" y="807"/>
                  </a:lnTo>
                  <a:lnTo>
                    <a:pt x="1573" y="782"/>
                  </a:lnTo>
                  <a:lnTo>
                    <a:pt x="1566" y="774"/>
                  </a:lnTo>
                  <a:lnTo>
                    <a:pt x="1558" y="765"/>
                  </a:lnTo>
                  <a:lnTo>
                    <a:pt x="1552" y="756"/>
                  </a:lnTo>
                  <a:lnTo>
                    <a:pt x="1547" y="746"/>
                  </a:lnTo>
                  <a:lnTo>
                    <a:pt x="1545" y="735"/>
                  </a:lnTo>
                  <a:lnTo>
                    <a:pt x="1545" y="731"/>
                  </a:lnTo>
                  <a:lnTo>
                    <a:pt x="1546" y="728"/>
                  </a:lnTo>
                  <a:lnTo>
                    <a:pt x="1547" y="724"/>
                  </a:lnTo>
                  <a:lnTo>
                    <a:pt x="1548" y="720"/>
                  </a:lnTo>
                  <a:lnTo>
                    <a:pt x="1552" y="718"/>
                  </a:lnTo>
                  <a:lnTo>
                    <a:pt x="1555" y="716"/>
                  </a:lnTo>
                  <a:lnTo>
                    <a:pt x="1558" y="714"/>
                  </a:lnTo>
                  <a:lnTo>
                    <a:pt x="1561" y="710"/>
                  </a:lnTo>
                  <a:lnTo>
                    <a:pt x="1563" y="706"/>
                  </a:lnTo>
                  <a:lnTo>
                    <a:pt x="1566" y="701"/>
                  </a:lnTo>
                  <a:lnTo>
                    <a:pt x="1568" y="698"/>
                  </a:lnTo>
                  <a:lnTo>
                    <a:pt x="1571" y="691"/>
                  </a:lnTo>
                  <a:lnTo>
                    <a:pt x="1570" y="686"/>
                  </a:lnTo>
                  <a:lnTo>
                    <a:pt x="1568" y="683"/>
                  </a:lnTo>
                  <a:lnTo>
                    <a:pt x="1566" y="677"/>
                  </a:lnTo>
                  <a:lnTo>
                    <a:pt x="1565" y="669"/>
                  </a:lnTo>
                  <a:lnTo>
                    <a:pt x="1563" y="662"/>
                  </a:lnTo>
                  <a:lnTo>
                    <a:pt x="1561" y="657"/>
                  </a:lnTo>
                  <a:lnTo>
                    <a:pt x="1558" y="654"/>
                  </a:lnTo>
                  <a:lnTo>
                    <a:pt x="1556" y="653"/>
                  </a:lnTo>
                  <a:lnTo>
                    <a:pt x="1553" y="653"/>
                  </a:lnTo>
                  <a:lnTo>
                    <a:pt x="1551" y="652"/>
                  </a:lnTo>
                  <a:lnTo>
                    <a:pt x="1548" y="652"/>
                  </a:lnTo>
                  <a:lnTo>
                    <a:pt x="1546" y="652"/>
                  </a:lnTo>
                  <a:lnTo>
                    <a:pt x="1545" y="650"/>
                  </a:lnTo>
                  <a:lnTo>
                    <a:pt x="1544" y="650"/>
                  </a:lnTo>
                  <a:lnTo>
                    <a:pt x="1544" y="648"/>
                  </a:lnTo>
                  <a:lnTo>
                    <a:pt x="1545" y="647"/>
                  </a:lnTo>
                  <a:lnTo>
                    <a:pt x="1547" y="644"/>
                  </a:lnTo>
                  <a:lnTo>
                    <a:pt x="1550" y="640"/>
                  </a:lnTo>
                  <a:lnTo>
                    <a:pt x="1557" y="626"/>
                  </a:lnTo>
                  <a:lnTo>
                    <a:pt x="1557" y="611"/>
                  </a:lnTo>
                  <a:lnTo>
                    <a:pt x="1550" y="596"/>
                  </a:lnTo>
                  <a:lnTo>
                    <a:pt x="1547" y="591"/>
                  </a:lnTo>
                  <a:lnTo>
                    <a:pt x="1548" y="587"/>
                  </a:lnTo>
                  <a:lnTo>
                    <a:pt x="1550" y="582"/>
                  </a:lnTo>
                  <a:lnTo>
                    <a:pt x="1552" y="575"/>
                  </a:lnTo>
                  <a:lnTo>
                    <a:pt x="1555" y="568"/>
                  </a:lnTo>
                  <a:lnTo>
                    <a:pt x="1557" y="561"/>
                  </a:lnTo>
                  <a:lnTo>
                    <a:pt x="1563" y="553"/>
                  </a:lnTo>
                  <a:lnTo>
                    <a:pt x="1565" y="552"/>
                  </a:lnTo>
                  <a:lnTo>
                    <a:pt x="1566" y="553"/>
                  </a:lnTo>
                  <a:lnTo>
                    <a:pt x="1567" y="555"/>
                  </a:lnTo>
                  <a:lnTo>
                    <a:pt x="1570" y="556"/>
                  </a:lnTo>
                  <a:lnTo>
                    <a:pt x="1571" y="558"/>
                  </a:lnTo>
                  <a:lnTo>
                    <a:pt x="1572" y="561"/>
                  </a:lnTo>
                  <a:lnTo>
                    <a:pt x="1573" y="562"/>
                  </a:lnTo>
                  <a:lnTo>
                    <a:pt x="1577" y="565"/>
                  </a:lnTo>
                  <a:lnTo>
                    <a:pt x="1580" y="566"/>
                  </a:lnTo>
                  <a:lnTo>
                    <a:pt x="1583" y="566"/>
                  </a:lnTo>
                  <a:lnTo>
                    <a:pt x="1586" y="566"/>
                  </a:lnTo>
                  <a:lnTo>
                    <a:pt x="1590" y="567"/>
                  </a:lnTo>
                  <a:lnTo>
                    <a:pt x="1602" y="570"/>
                  </a:lnTo>
                  <a:lnTo>
                    <a:pt x="1613" y="575"/>
                  </a:lnTo>
                  <a:lnTo>
                    <a:pt x="1626" y="577"/>
                  </a:lnTo>
                  <a:lnTo>
                    <a:pt x="1632" y="577"/>
                  </a:lnTo>
                  <a:lnTo>
                    <a:pt x="1641" y="577"/>
                  </a:lnTo>
                  <a:lnTo>
                    <a:pt x="1647" y="575"/>
                  </a:lnTo>
                  <a:lnTo>
                    <a:pt x="1648" y="573"/>
                  </a:lnTo>
                  <a:lnTo>
                    <a:pt x="1649" y="571"/>
                  </a:lnTo>
                  <a:lnTo>
                    <a:pt x="1652" y="568"/>
                  </a:lnTo>
                  <a:lnTo>
                    <a:pt x="1654" y="567"/>
                  </a:lnTo>
                  <a:lnTo>
                    <a:pt x="1656" y="565"/>
                  </a:lnTo>
                  <a:lnTo>
                    <a:pt x="1657" y="565"/>
                  </a:lnTo>
                  <a:lnTo>
                    <a:pt x="1662" y="567"/>
                  </a:lnTo>
                  <a:lnTo>
                    <a:pt x="1668" y="573"/>
                  </a:lnTo>
                  <a:lnTo>
                    <a:pt x="1674" y="581"/>
                  </a:lnTo>
                  <a:lnTo>
                    <a:pt x="1681" y="587"/>
                  </a:lnTo>
                  <a:lnTo>
                    <a:pt x="1683" y="591"/>
                  </a:lnTo>
                  <a:lnTo>
                    <a:pt x="1694" y="601"/>
                  </a:lnTo>
                  <a:lnTo>
                    <a:pt x="1704" y="612"/>
                  </a:lnTo>
                  <a:lnTo>
                    <a:pt x="1707" y="616"/>
                  </a:lnTo>
                  <a:lnTo>
                    <a:pt x="1708" y="618"/>
                  </a:lnTo>
                  <a:lnTo>
                    <a:pt x="1712" y="622"/>
                  </a:lnTo>
                  <a:lnTo>
                    <a:pt x="1714" y="624"/>
                  </a:lnTo>
                  <a:lnTo>
                    <a:pt x="1718" y="624"/>
                  </a:lnTo>
                  <a:lnTo>
                    <a:pt x="1719" y="627"/>
                  </a:lnTo>
                  <a:lnTo>
                    <a:pt x="1723" y="627"/>
                  </a:lnTo>
                  <a:lnTo>
                    <a:pt x="1727" y="628"/>
                  </a:lnTo>
                  <a:lnTo>
                    <a:pt x="1730" y="631"/>
                  </a:lnTo>
                  <a:lnTo>
                    <a:pt x="1733" y="631"/>
                  </a:lnTo>
                  <a:lnTo>
                    <a:pt x="1734" y="633"/>
                  </a:lnTo>
                  <a:lnTo>
                    <a:pt x="1737" y="635"/>
                  </a:lnTo>
                  <a:lnTo>
                    <a:pt x="1738" y="638"/>
                  </a:lnTo>
                  <a:lnTo>
                    <a:pt x="1748" y="640"/>
                  </a:lnTo>
                  <a:lnTo>
                    <a:pt x="1759" y="643"/>
                  </a:lnTo>
                  <a:lnTo>
                    <a:pt x="1760" y="643"/>
                  </a:lnTo>
                  <a:lnTo>
                    <a:pt x="1762" y="643"/>
                  </a:lnTo>
                  <a:lnTo>
                    <a:pt x="1763" y="642"/>
                  </a:lnTo>
                  <a:lnTo>
                    <a:pt x="1763" y="640"/>
                  </a:lnTo>
                  <a:lnTo>
                    <a:pt x="1764" y="639"/>
                  </a:lnTo>
                  <a:lnTo>
                    <a:pt x="1765" y="638"/>
                  </a:lnTo>
                  <a:lnTo>
                    <a:pt x="1768" y="638"/>
                  </a:lnTo>
                  <a:lnTo>
                    <a:pt x="1770" y="638"/>
                  </a:lnTo>
                  <a:lnTo>
                    <a:pt x="1773" y="640"/>
                  </a:lnTo>
                  <a:lnTo>
                    <a:pt x="1771" y="645"/>
                  </a:lnTo>
                  <a:lnTo>
                    <a:pt x="1769" y="652"/>
                  </a:lnTo>
                  <a:lnTo>
                    <a:pt x="1765" y="658"/>
                  </a:lnTo>
                  <a:lnTo>
                    <a:pt x="1762" y="663"/>
                  </a:lnTo>
                  <a:lnTo>
                    <a:pt x="1762" y="667"/>
                  </a:lnTo>
                  <a:lnTo>
                    <a:pt x="1763" y="674"/>
                  </a:lnTo>
                  <a:lnTo>
                    <a:pt x="1765" y="680"/>
                  </a:lnTo>
                  <a:lnTo>
                    <a:pt x="1766" y="688"/>
                  </a:lnTo>
                  <a:lnTo>
                    <a:pt x="1766" y="709"/>
                  </a:lnTo>
                  <a:lnTo>
                    <a:pt x="1765" y="710"/>
                  </a:lnTo>
                  <a:lnTo>
                    <a:pt x="1765" y="714"/>
                  </a:lnTo>
                  <a:lnTo>
                    <a:pt x="1765" y="716"/>
                  </a:lnTo>
                  <a:lnTo>
                    <a:pt x="1765" y="720"/>
                  </a:lnTo>
                  <a:lnTo>
                    <a:pt x="1766" y="721"/>
                  </a:lnTo>
                  <a:lnTo>
                    <a:pt x="1771" y="724"/>
                  </a:lnTo>
                  <a:lnTo>
                    <a:pt x="1774" y="728"/>
                  </a:lnTo>
                  <a:lnTo>
                    <a:pt x="1776" y="731"/>
                  </a:lnTo>
                  <a:lnTo>
                    <a:pt x="1778" y="735"/>
                  </a:lnTo>
                  <a:lnTo>
                    <a:pt x="1779" y="737"/>
                  </a:lnTo>
                  <a:lnTo>
                    <a:pt x="1779" y="741"/>
                  </a:lnTo>
                  <a:lnTo>
                    <a:pt x="1779" y="744"/>
                  </a:lnTo>
                  <a:lnTo>
                    <a:pt x="1779" y="746"/>
                  </a:lnTo>
                  <a:lnTo>
                    <a:pt x="1779" y="749"/>
                  </a:lnTo>
                  <a:lnTo>
                    <a:pt x="1780" y="750"/>
                  </a:lnTo>
                  <a:lnTo>
                    <a:pt x="1783" y="752"/>
                  </a:lnTo>
                  <a:lnTo>
                    <a:pt x="1786" y="752"/>
                  </a:lnTo>
                  <a:lnTo>
                    <a:pt x="1789" y="752"/>
                  </a:lnTo>
                  <a:lnTo>
                    <a:pt x="1793" y="751"/>
                  </a:lnTo>
                  <a:lnTo>
                    <a:pt x="1795" y="751"/>
                  </a:lnTo>
                  <a:lnTo>
                    <a:pt x="1799" y="750"/>
                  </a:lnTo>
                  <a:lnTo>
                    <a:pt x="1804" y="754"/>
                  </a:lnTo>
                  <a:lnTo>
                    <a:pt x="1808" y="759"/>
                  </a:lnTo>
                  <a:lnTo>
                    <a:pt x="1810" y="766"/>
                  </a:lnTo>
                  <a:lnTo>
                    <a:pt x="1814" y="771"/>
                  </a:lnTo>
                  <a:lnTo>
                    <a:pt x="1821" y="776"/>
                  </a:lnTo>
                  <a:lnTo>
                    <a:pt x="1828" y="776"/>
                  </a:lnTo>
                  <a:lnTo>
                    <a:pt x="1834" y="771"/>
                  </a:lnTo>
                  <a:lnTo>
                    <a:pt x="1837" y="764"/>
                  </a:lnTo>
                  <a:lnTo>
                    <a:pt x="1840" y="760"/>
                  </a:lnTo>
                  <a:lnTo>
                    <a:pt x="1842" y="756"/>
                  </a:lnTo>
                  <a:lnTo>
                    <a:pt x="1845" y="754"/>
                  </a:lnTo>
                  <a:lnTo>
                    <a:pt x="1847" y="751"/>
                  </a:lnTo>
                  <a:lnTo>
                    <a:pt x="1849" y="750"/>
                  </a:lnTo>
                  <a:lnTo>
                    <a:pt x="1851" y="750"/>
                  </a:lnTo>
                  <a:lnTo>
                    <a:pt x="1852" y="749"/>
                  </a:lnTo>
                  <a:lnTo>
                    <a:pt x="1855" y="749"/>
                  </a:lnTo>
                  <a:lnTo>
                    <a:pt x="1856" y="747"/>
                  </a:lnTo>
                  <a:lnTo>
                    <a:pt x="1860" y="741"/>
                  </a:lnTo>
                  <a:lnTo>
                    <a:pt x="1861" y="731"/>
                  </a:lnTo>
                  <a:lnTo>
                    <a:pt x="1862" y="723"/>
                  </a:lnTo>
                  <a:lnTo>
                    <a:pt x="1864" y="714"/>
                  </a:lnTo>
                  <a:lnTo>
                    <a:pt x="1865" y="706"/>
                  </a:lnTo>
                  <a:lnTo>
                    <a:pt x="1864" y="700"/>
                  </a:lnTo>
                  <a:lnTo>
                    <a:pt x="1864" y="694"/>
                  </a:lnTo>
                  <a:lnTo>
                    <a:pt x="1869" y="688"/>
                  </a:lnTo>
                  <a:lnTo>
                    <a:pt x="1877" y="681"/>
                  </a:lnTo>
                  <a:lnTo>
                    <a:pt x="1881" y="675"/>
                  </a:lnTo>
                  <a:lnTo>
                    <a:pt x="1881" y="669"/>
                  </a:lnTo>
                  <a:lnTo>
                    <a:pt x="1877" y="659"/>
                  </a:lnTo>
                  <a:lnTo>
                    <a:pt x="1876" y="655"/>
                  </a:lnTo>
                  <a:lnTo>
                    <a:pt x="1877" y="652"/>
                  </a:lnTo>
                  <a:lnTo>
                    <a:pt x="1879" y="650"/>
                  </a:lnTo>
                  <a:lnTo>
                    <a:pt x="1880" y="649"/>
                  </a:lnTo>
                  <a:lnTo>
                    <a:pt x="1882" y="649"/>
                  </a:lnTo>
                  <a:lnTo>
                    <a:pt x="1885" y="649"/>
                  </a:lnTo>
                  <a:lnTo>
                    <a:pt x="1887" y="650"/>
                  </a:lnTo>
                  <a:lnTo>
                    <a:pt x="1889" y="653"/>
                  </a:lnTo>
                  <a:lnTo>
                    <a:pt x="1890" y="657"/>
                  </a:lnTo>
                  <a:lnTo>
                    <a:pt x="1889" y="664"/>
                  </a:lnTo>
                  <a:lnTo>
                    <a:pt x="1886" y="673"/>
                  </a:lnTo>
                  <a:lnTo>
                    <a:pt x="1886" y="680"/>
                  </a:lnTo>
                  <a:lnTo>
                    <a:pt x="1887" y="690"/>
                  </a:lnTo>
                  <a:lnTo>
                    <a:pt x="1896" y="708"/>
                  </a:lnTo>
                  <a:lnTo>
                    <a:pt x="1906" y="725"/>
                  </a:lnTo>
                  <a:lnTo>
                    <a:pt x="1913" y="742"/>
                  </a:lnTo>
                  <a:lnTo>
                    <a:pt x="1922" y="760"/>
                  </a:lnTo>
                  <a:lnTo>
                    <a:pt x="1932" y="774"/>
                  </a:lnTo>
                  <a:lnTo>
                    <a:pt x="1938" y="788"/>
                  </a:lnTo>
                  <a:lnTo>
                    <a:pt x="1945" y="803"/>
                  </a:lnTo>
                  <a:lnTo>
                    <a:pt x="1950" y="812"/>
                  </a:lnTo>
                  <a:lnTo>
                    <a:pt x="1956" y="823"/>
                  </a:lnTo>
                  <a:lnTo>
                    <a:pt x="1955" y="832"/>
                  </a:lnTo>
                  <a:lnTo>
                    <a:pt x="1952" y="839"/>
                  </a:lnTo>
                  <a:lnTo>
                    <a:pt x="1950" y="847"/>
                  </a:lnTo>
                  <a:lnTo>
                    <a:pt x="1955" y="862"/>
                  </a:lnTo>
                  <a:lnTo>
                    <a:pt x="1962" y="877"/>
                  </a:lnTo>
                  <a:lnTo>
                    <a:pt x="1971" y="889"/>
                  </a:lnTo>
                  <a:lnTo>
                    <a:pt x="1975" y="893"/>
                  </a:lnTo>
                  <a:lnTo>
                    <a:pt x="1978" y="897"/>
                  </a:lnTo>
                  <a:lnTo>
                    <a:pt x="1983" y="899"/>
                  </a:lnTo>
                  <a:lnTo>
                    <a:pt x="1987" y="900"/>
                  </a:lnTo>
                  <a:lnTo>
                    <a:pt x="1991" y="900"/>
                  </a:lnTo>
                  <a:lnTo>
                    <a:pt x="1994" y="902"/>
                  </a:lnTo>
                  <a:lnTo>
                    <a:pt x="1997" y="904"/>
                  </a:lnTo>
                  <a:lnTo>
                    <a:pt x="1999" y="905"/>
                  </a:lnTo>
                  <a:lnTo>
                    <a:pt x="2002" y="908"/>
                  </a:lnTo>
                  <a:lnTo>
                    <a:pt x="2004" y="909"/>
                  </a:lnTo>
                  <a:lnTo>
                    <a:pt x="2007" y="909"/>
                  </a:lnTo>
                  <a:lnTo>
                    <a:pt x="2009" y="909"/>
                  </a:lnTo>
                  <a:lnTo>
                    <a:pt x="2012" y="910"/>
                  </a:lnTo>
                  <a:lnTo>
                    <a:pt x="2014" y="912"/>
                  </a:lnTo>
                  <a:lnTo>
                    <a:pt x="2017" y="913"/>
                  </a:lnTo>
                  <a:lnTo>
                    <a:pt x="2018" y="915"/>
                  </a:lnTo>
                  <a:lnTo>
                    <a:pt x="2018" y="918"/>
                  </a:lnTo>
                  <a:lnTo>
                    <a:pt x="2019" y="922"/>
                  </a:lnTo>
                  <a:lnTo>
                    <a:pt x="2019" y="924"/>
                  </a:lnTo>
                  <a:lnTo>
                    <a:pt x="2022" y="926"/>
                  </a:lnTo>
                  <a:lnTo>
                    <a:pt x="2023" y="928"/>
                  </a:lnTo>
                  <a:lnTo>
                    <a:pt x="2026" y="929"/>
                  </a:lnTo>
                  <a:lnTo>
                    <a:pt x="2031" y="930"/>
                  </a:lnTo>
                  <a:lnTo>
                    <a:pt x="2037" y="931"/>
                  </a:lnTo>
                  <a:lnTo>
                    <a:pt x="2042" y="934"/>
                  </a:lnTo>
                  <a:lnTo>
                    <a:pt x="2043" y="936"/>
                  </a:lnTo>
                  <a:lnTo>
                    <a:pt x="2046" y="939"/>
                  </a:lnTo>
                  <a:lnTo>
                    <a:pt x="2048" y="943"/>
                  </a:lnTo>
                  <a:lnTo>
                    <a:pt x="2049" y="946"/>
                  </a:lnTo>
                  <a:lnTo>
                    <a:pt x="2049" y="950"/>
                  </a:lnTo>
                  <a:lnTo>
                    <a:pt x="2052" y="956"/>
                  </a:lnTo>
                  <a:lnTo>
                    <a:pt x="2049" y="963"/>
                  </a:lnTo>
                  <a:lnTo>
                    <a:pt x="2047" y="968"/>
                  </a:lnTo>
                  <a:lnTo>
                    <a:pt x="2047" y="971"/>
                  </a:lnTo>
                  <a:lnTo>
                    <a:pt x="2052" y="976"/>
                  </a:lnTo>
                  <a:lnTo>
                    <a:pt x="2063" y="980"/>
                  </a:lnTo>
                  <a:lnTo>
                    <a:pt x="2072" y="985"/>
                  </a:lnTo>
                  <a:lnTo>
                    <a:pt x="2080" y="991"/>
                  </a:lnTo>
                  <a:lnTo>
                    <a:pt x="2083" y="996"/>
                  </a:lnTo>
                  <a:lnTo>
                    <a:pt x="2084" y="1000"/>
                  </a:lnTo>
                  <a:lnTo>
                    <a:pt x="2002" y="975"/>
                  </a:lnTo>
                  <a:lnTo>
                    <a:pt x="1918" y="954"/>
                  </a:lnTo>
                  <a:lnTo>
                    <a:pt x="1835" y="935"/>
                  </a:lnTo>
                  <a:lnTo>
                    <a:pt x="1749" y="922"/>
                  </a:lnTo>
                  <a:lnTo>
                    <a:pt x="1745" y="919"/>
                  </a:lnTo>
                  <a:lnTo>
                    <a:pt x="1727" y="910"/>
                  </a:lnTo>
                  <a:lnTo>
                    <a:pt x="1709" y="909"/>
                  </a:lnTo>
                  <a:lnTo>
                    <a:pt x="1693" y="914"/>
                  </a:lnTo>
                  <a:lnTo>
                    <a:pt x="1679" y="924"/>
                  </a:lnTo>
                  <a:lnTo>
                    <a:pt x="1669" y="939"/>
                  </a:lnTo>
                  <a:lnTo>
                    <a:pt x="1663" y="956"/>
                  </a:lnTo>
                  <a:lnTo>
                    <a:pt x="1662" y="974"/>
                  </a:lnTo>
                  <a:lnTo>
                    <a:pt x="1659" y="989"/>
                  </a:lnTo>
                  <a:lnTo>
                    <a:pt x="1661" y="1002"/>
                  </a:lnTo>
                  <a:lnTo>
                    <a:pt x="1666" y="1016"/>
                  </a:lnTo>
                  <a:lnTo>
                    <a:pt x="1666" y="1028"/>
                  </a:lnTo>
                  <a:lnTo>
                    <a:pt x="1669" y="1042"/>
                  </a:lnTo>
                  <a:lnTo>
                    <a:pt x="1724" y="1194"/>
                  </a:lnTo>
                  <a:lnTo>
                    <a:pt x="1775" y="1347"/>
                  </a:lnTo>
                  <a:lnTo>
                    <a:pt x="1773" y="1349"/>
                  </a:lnTo>
                  <a:lnTo>
                    <a:pt x="1771" y="1351"/>
                  </a:lnTo>
                  <a:lnTo>
                    <a:pt x="1769" y="1351"/>
                  </a:lnTo>
                  <a:lnTo>
                    <a:pt x="1766" y="1351"/>
                  </a:lnTo>
                  <a:lnTo>
                    <a:pt x="1765" y="1351"/>
                  </a:lnTo>
                  <a:lnTo>
                    <a:pt x="1763" y="1349"/>
                  </a:lnTo>
                  <a:lnTo>
                    <a:pt x="1760" y="1348"/>
                  </a:lnTo>
                  <a:lnTo>
                    <a:pt x="1759" y="1347"/>
                  </a:lnTo>
                  <a:lnTo>
                    <a:pt x="1757" y="1347"/>
                  </a:lnTo>
                  <a:lnTo>
                    <a:pt x="1755" y="1348"/>
                  </a:lnTo>
                  <a:lnTo>
                    <a:pt x="1754" y="1351"/>
                  </a:lnTo>
                  <a:lnTo>
                    <a:pt x="1752" y="1354"/>
                  </a:lnTo>
                  <a:lnTo>
                    <a:pt x="1749" y="1358"/>
                  </a:lnTo>
                  <a:lnTo>
                    <a:pt x="1747" y="1362"/>
                  </a:lnTo>
                  <a:lnTo>
                    <a:pt x="1747" y="1367"/>
                  </a:lnTo>
                  <a:lnTo>
                    <a:pt x="1745" y="1369"/>
                  </a:lnTo>
                  <a:lnTo>
                    <a:pt x="1745" y="1372"/>
                  </a:lnTo>
                  <a:lnTo>
                    <a:pt x="1745" y="1374"/>
                  </a:lnTo>
                  <a:lnTo>
                    <a:pt x="1745" y="1375"/>
                  </a:lnTo>
                  <a:lnTo>
                    <a:pt x="1744" y="1377"/>
                  </a:lnTo>
                  <a:lnTo>
                    <a:pt x="1744" y="1378"/>
                  </a:lnTo>
                  <a:lnTo>
                    <a:pt x="1742" y="1379"/>
                  </a:lnTo>
                  <a:lnTo>
                    <a:pt x="1738" y="1379"/>
                  </a:lnTo>
                  <a:lnTo>
                    <a:pt x="1735" y="1379"/>
                  </a:lnTo>
                  <a:lnTo>
                    <a:pt x="1732" y="1380"/>
                  </a:lnTo>
                  <a:lnTo>
                    <a:pt x="1730" y="1382"/>
                  </a:lnTo>
                  <a:lnTo>
                    <a:pt x="1728" y="1384"/>
                  </a:lnTo>
                  <a:lnTo>
                    <a:pt x="1727" y="1389"/>
                  </a:lnTo>
                  <a:lnTo>
                    <a:pt x="1725" y="1393"/>
                  </a:lnTo>
                  <a:lnTo>
                    <a:pt x="1666" y="1375"/>
                  </a:lnTo>
                  <a:lnTo>
                    <a:pt x="1606" y="1357"/>
                  </a:lnTo>
                  <a:lnTo>
                    <a:pt x="1605" y="1357"/>
                  </a:lnTo>
                  <a:lnTo>
                    <a:pt x="1605" y="1353"/>
                  </a:lnTo>
                  <a:lnTo>
                    <a:pt x="1602" y="1344"/>
                  </a:lnTo>
                  <a:lnTo>
                    <a:pt x="1596" y="1339"/>
                  </a:lnTo>
                  <a:lnTo>
                    <a:pt x="1590" y="1338"/>
                  </a:lnTo>
                  <a:lnTo>
                    <a:pt x="1581" y="1341"/>
                  </a:lnTo>
                  <a:lnTo>
                    <a:pt x="1573" y="1344"/>
                  </a:lnTo>
                  <a:lnTo>
                    <a:pt x="1566" y="1348"/>
                  </a:lnTo>
                  <a:lnTo>
                    <a:pt x="1562" y="1347"/>
                  </a:lnTo>
                  <a:lnTo>
                    <a:pt x="1558" y="1346"/>
                  </a:lnTo>
                  <a:lnTo>
                    <a:pt x="1563" y="1343"/>
                  </a:lnTo>
                  <a:lnTo>
                    <a:pt x="1566" y="1343"/>
                  </a:lnTo>
                  <a:lnTo>
                    <a:pt x="1536" y="1333"/>
                  </a:lnTo>
                  <a:lnTo>
                    <a:pt x="1509" y="1323"/>
                  </a:lnTo>
                  <a:lnTo>
                    <a:pt x="1510" y="1311"/>
                  </a:lnTo>
                  <a:lnTo>
                    <a:pt x="1507" y="1298"/>
                  </a:lnTo>
                  <a:lnTo>
                    <a:pt x="1500" y="1287"/>
                  </a:lnTo>
                  <a:lnTo>
                    <a:pt x="1492" y="1285"/>
                  </a:lnTo>
                  <a:lnTo>
                    <a:pt x="1482" y="1282"/>
                  </a:lnTo>
                  <a:lnTo>
                    <a:pt x="1471" y="1283"/>
                  </a:lnTo>
                  <a:lnTo>
                    <a:pt x="1464" y="1287"/>
                  </a:lnTo>
                  <a:lnTo>
                    <a:pt x="1463" y="1290"/>
                  </a:lnTo>
                  <a:lnTo>
                    <a:pt x="1461" y="1293"/>
                  </a:lnTo>
                  <a:lnTo>
                    <a:pt x="1460" y="1296"/>
                  </a:lnTo>
                  <a:lnTo>
                    <a:pt x="1460" y="1298"/>
                  </a:lnTo>
                  <a:lnTo>
                    <a:pt x="1459" y="1300"/>
                  </a:lnTo>
                  <a:lnTo>
                    <a:pt x="1458" y="1302"/>
                  </a:lnTo>
                  <a:lnTo>
                    <a:pt x="1456" y="1303"/>
                  </a:lnTo>
                  <a:lnTo>
                    <a:pt x="1454" y="1303"/>
                  </a:lnTo>
                  <a:lnTo>
                    <a:pt x="1451" y="1302"/>
                  </a:lnTo>
                  <a:lnTo>
                    <a:pt x="1448" y="1301"/>
                  </a:lnTo>
                  <a:lnTo>
                    <a:pt x="1440" y="1295"/>
                  </a:lnTo>
                  <a:lnTo>
                    <a:pt x="1433" y="1290"/>
                  </a:lnTo>
                  <a:lnTo>
                    <a:pt x="1426" y="1285"/>
                  </a:lnTo>
                  <a:lnTo>
                    <a:pt x="1419" y="1281"/>
                  </a:lnTo>
                  <a:lnTo>
                    <a:pt x="1410" y="1278"/>
                  </a:lnTo>
                  <a:lnTo>
                    <a:pt x="1404" y="1275"/>
                  </a:lnTo>
                  <a:lnTo>
                    <a:pt x="1400" y="1277"/>
                  </a:lnTo>
                  <a:lnTo>
                    <a:pt x="1398" y="1280"/>
                  </a:lnTo>
                  <a:lnTo>
                    <a:pt x="1393" y="1282"/>
                  </a:lnTo>
                  <a:lnTo>
                    <a:pt x="1389" y="1280"/>
                  </a:lnTo>
                  <a:lnTo>
                    <a:pt x="1384" y="1278"/>
                  </a:lnTo>
                  <a:lnTo>
                    <a:pt x="1393" y="1278"/>
                  </a:lnTo>
                  <a:lnTo>
                    <a:pt x="1369" y="1267"/>
                  </a:lnTo>
                  <a:lnTo>
                    <a:pt x="1344" y="1256"/>
                  </a:lnTo>
                  <a:lnTo>
                    <a:pt x="1348" y="1255"/>
                  </a:lnTo>
                  <a:lnTo>
                    <a:pt x="1352" y="1254"/>
                  </a:lnTo>
                  <a:lnTo>
                    <a:pt x="1355" y="1252"/>
                  </a:lnTo>
                  <a:lnTo>
                    <a:pt x="1359" y="1254"/>
                  </a:lnTo>
                  <a:lnTo>
                    <a:pt x="1367" y="1254"/>
                  </a:lnTo>
                  <a:lnTo>
                    <a:pt x="1375" y="1255"/>
                  </a:lnTo>
                  <a:lnTo>
                    <a:pt x="1384" y="1255"/>
                  </a:lnTo>
                  <a:lnTo>
                    <a:pt x="1392" y="1254"/>
                  </a:lnTo>
                  <a:lnTo>
                    <a:pt x="1397" y="1250"/>
                  </a:lnTo>
                  <a:lnTo>
                    <a:pt x="1399" y="1245"/>
                  </a:lnTo>
                  <a:lnTo>
                    <a:pt x="1398" y="1235"/>
                  </a:lnTo>
                  <a:lnTo>
                    <a:pt x="1394" y="1226"/>
                  </a:lnTo>
                  <a:lnTo>
                    <a:pt x="1390" y="1220"/>
                  </a:lnTo>
                  <a:lnTo>
                    <a:pt x="1384" y="1216"/>
                  </a:lnTo>
                  <a:lnTo>
                    <a:pt x="1375" y="1214"/>
                  </a:lnTo>
                  <a:lnTo>
                    <a:pt x="1369" y="1214"/>
                  </a:lnTo>
                  <a:lnTo>
                    <a:pt x="1365" y="1214"/>
                  </a:lnTo>
                  <a:lnTo>
                    <a:pt x="1363" y="1213"/>
                  </a:lnTo>
                  <a:lnTo>
                    <a:pt x="1362" y="1211"/>
                  </a:lnTo>
                  <a:lnTo>
                    <a:pt x="1360" y="1209"/>
                  </a:lnTo>
                  <a:lnTo>
                    <a:pt x="1359" y="1206"/>
                  </a:lnTo>
                  <a:lnTo>
                    <a:pt x="1358" y="1203"/>
                  </a:lnTo>
                  <a:lnTo>
                    <a:pt x="1357" y="1199"/>
                  </a:lnTo>
                  <a:lnTo>
                    <a:pt x="1355" y="1196"/>
                  </a:lnTo>
                  <a:lnTo>
                    <a:pt x="1354" y="1193"/>
                  </a:lnTo>
                  <a:lnTo>
                    <a:pt x="1353" y="1190"/>
                  </a:lnTo>
                  <a:lnTo>
                    <a:pt x="1350" y="1188"/>
                  </a:lnTo>
                  <a:lnTo>
                    <a:pt x="1348" y="1185"/>
                  </a:lnTo>
                  <a:lnTo>
                    <a:pt x="1347" y="1184"/>
                  </a:lnTo>
                  <a:lnTo>
                    <a:pt x="1344" y="1183"/>
                  </a:lnTo>
                  <a:lnTo>
                    <a:pt x="1342" y="1184"/>
                  </a:lnTo>
                  <a:lnTo>
                    <a:pt x="1340" y="1185"/>
                  </a:lnTo>
                  <a:lnTo>
                    <a:pt x="1338" y="1188"/>
                  </a:lnTo>
                  <a:lnTo>
                    <a:pt x="1338" y="1190"/>
                  </a:lnTo>
                  <a:lnTo>
                    <a:pt x="1338" y="1191"/>
                  </a:lnTo>
                  <a:lnTo>
                    <a:pt x="1337" y="1190"/>
                  </a:lnTo>
                  <a:lnTo>
                    <a:pt x="1335" y="1190"/>
                  </a:lnTo>
                  <a:lnTo>
                    <a:pt x="1334" y="1188"/>
                  </a:lnTo>
                  <a:lnTo>
                    <a:pt x="1333" y="1185"/>
                  </a:lnTo>
                  <a:lnTo>
                    <a:pt x="1330" y="1181"/>
                  </a:lnTo>
                  <a:lnTo>
                    <a:pt x="1327" y="1179"/>
                  </a:lnTo>
                  <a:lnTo>
                    <a:pt x="1324" y="1178"/>
                  </a:lnTo>
                  <a:lnTo>
                    <a:pt x="1319" y="1178"/>
                  </a:lnTo>
                  <a:lnTo>
                    <a:pt x="1313" y="1178"/>
                  </a:lnTo>
                  <a:lnTo>
                    <a:pt x="1309" y="1180"/>
                  </a:lnTo>
                  <a:lnTo>
                    <a:pt x="1307" y="1185"/>
                  </a:lnTo>
                  <a:lnTo>
                    <a:pt x="1306" y="1191"/>
                  </a:lnTo>
                  <a:lnTo>
                    <a:pt x="1303" y="1196"/>
                  </a:lnTo>
                  <a:lnTo>
                    <a:pt x="1299" y="1201"/>
                  </a:lnTo>
                  <a:lnTo>
                    <a:pt x="1292" y="1204"/>
                  </a:lnTo>
                  <a:lnTo>
                    <a:pt x="1286" y="1206"/>
                  </a:lnTo>
                  <a:lnTo>
                    <a:pt x="1281" y="1209"/>
                  </a:lnTo>
                  <a:lnTo>
                    <a:pt x="1277" y="1211"/>
                  </a:lnTo>
                  <a:lnTo>
                    <a:pt x="1273" y="1214"/>
                  </a:lnTo>
                  <a:lnTo>
                    <a:pt x="1269" y="1216"/>
                  </a:lnTo>
                  <a:lnTo>
                    <a:pt x="1267" y="1219"/>
                  </a:lnTo>
                  <a:lnTo>
                    <a:pt x="1262" y="1222"/>
                  </a:lnTo>
                  <a:lnTo>
                    <a:pt x="1262" y="1222"/>
                  </a:lnTo>
                  <a:lnTo>
                    <a:pt x="1262" y="1222"/>
                  </a:lnTo>
                  <a:lnTo>
                    <a:pt x="1259" y="1222"/>
                  </a:lnTo>
                  <a:lnTo>
                    <a:pt x="1254" y="1220"/>
                  </a:lnTo>
                  <a:lnTo>
                    <a:pt x="1257" y="1219"/>
                  </a:lnTo>
                  <a:lnTo>
                    <a:pt x="1259" y="1217"/>
                  </a:lnTo>
                  <a:lnTo>
                    <a:pt x="1169" y="1174"/>
                  </a:lnTo>
                  <a:lnTo>
                    <a:pt x="1080" y="1129"/>
                  </a:lnTo>
                  <a:lnTo>
                    <a:pt x="984" y="1076"/>
                  </a:lnTo>
                  <a:lnTo>
                    <a:pt x="892" y="1021"/>
                  </a:lnTo>
                  <a:lnTo>
                    <a:pt x="805" y="966"/>
                  </a:lnTo>
                  <a:lnTo>
                    <a:pt x="720" y="912"/>
                  </a:lnTo>
                  <a:lnTo>
                    <a:pt x="640" y="859"/>
                  </a:lnTo>
                  <a:lnTo>
                    <a:pt x="564" y="810"/>
                  </a:lnTo>
                  <a:lnTo>
                    <a:pt x="492" y="764"/>
                  </a:lnTo>
                  <a:lnTo>
                    <a:pt x="426" y="723"/>
                  </a:lnTo>
                  <a:lnTo>
                    <a:pt x="363" y="685"/>
                  </a:lnTo>
                  <a:lnTo>
                    <a:pt x="302" y="654"/>
                  </a:lnTo>
                  <a:lnTo>
                    <a:pt x="244" y="629"/>
                  </a:lnTo>
                  <a:lnTo>
                    <a:pt x="188" y="609"/>
                  </a:lnTo>
                  <a:lnTo>
                    <a:pt x="133" y="596"/>
                  </a:lnTo>
                  <a:lnTo>
                    <a:pt x="81" y="588"/>
                  </a:lnTo>
                  <a:lnTo>
                    <a:pt x="67" y="588"/>
                  </a:lnTo>
                  <a:lnTo>
                    <a:pt x="67" y="588"/>
                  </a:lnTo>
                  <a:lnTo>
                    <a:pt x="66" y="587"/>
                  </a:lnTo>
                  <a:lnTo>
                    <a:pt x="66" y="587"/>
                  </a:lnTo>
                  <a:lnTo>
                    <a:pt x="65" y="588"/>
                  </a:lnTo>
                  <a:lnTo>
                    <a:pt x="65" y="588"/>
                  </a:lnTo>
                  <a:lnTo>
                    <a:pt x="65" y="588"/>
                  </a:lnTo>
                  <a:lnTo>
                    <a:pt x="62" y="588"/>
                  </a:lnTo>
                  <a:lnTo>
                    <a:pt x="62" y="591"/>
                  </a:lnTo>
                  <a:lnTo>
                    <a:pt x="35" y="592"/>
                  </a:lnTo>
                  <a:lnTo>
                    <a:pt x="10" y="596"/>
                  </a:lnTo>
                  <a:lnTo>
                    <a:pt x="10" y="593"/>
                  </a:lnTo>
                  <a:lnTo>
                    <a:pt x="11" y="591"/>
                  </a:lnTo>
                  <a:lnTo>
                    <a:pt x="13" y="588"/>
                  </a:lnTo>
                  <a:lnTo>
                    <a:pt x="14" y="586"/>
                  </a:lnTo>
                  <a:lnTo>
                    <a:pt x="14" y="584"/>
                  </a:lnTo>
                  <a:lnTo>
                    <a:pt x="13" y="583"/>
                  </a:lnTo>
                  <a:lnTo>
                    <a:pt x="13" y="583"/>
                  </a:lnTo>
                  <a:lnTo>
                    <a:pt x="11" y="583"/>
                  </a:lnTo>
                  <a:lnTo>
                    <a:pt x="10" y="583"/>
                  </a:lnTo>
                  <a:lnTo>
                    <a:pt x="5" y="581"/>
                  </a:lnTo>
                  <a:lnTo>
                    <a:pt x="1" y="576"/>
                  </a:lnTo>
                  <a:lnTo>
                    <a:pt x="0" y="571"/>
                  </a:lnTo>
                  <a:lnTo>
                    <a:pt x="1" y="562"/>
                  </a:lnTo>
                  <a:lnTo>
                    <a:pt x="5" y="560"/>
                  </a:lnTo>
                  <a:lnTo>
                    <a:pt x="9" y="557"/>
                  </a:lnTo>
                  <a:lnTo>
                    <a:pt x="13" y="553"/>
                  </a:lnTo>
                  <a:lnTo>
                    <a:pt x="16" y="552"/>
                  </a:lnTo>
                  <a:lnTo>
                    <a:pt x="19" y="548"/>
                  </a:lnTo>
                  <a:lnTo>
                    <a:pt x="21" y="545"/>
                  </a:lnTo>
                  <a:lnTo>
                    <a:pt x="25" y="541"/>
                  </a:lnTo>
                  <a:lnTo>
                    <a:pt x="29" y="536"/>
                  </a:lnTo>
                  <a:lnTo>
                    <a:pt x="34" y="531"/>
                  </a:lnTo>
                  <a:lnTo>
                    <a:pt x="39" y="526"/>
                  </a:lnTo>
                  <a:lnTo>
                    <a:pt x="44" y="524"/>
                  </a:lnTo>
                  <a:lnTo>
                    <a:pt x="46" y="525"/>
                  </a:lnTo>
                  <a:lnTo>
                    <a:pt x="47" y="527"/>
                  </a:lnTo>
                  <a:lnTo>
                    <a:pt x="46" y="529"/>
                  </a:lnTo>
                  <a:lnTo>
                    <a:pt x="46" y="531"/>
                  </a:lnTo>
                  <a:lnTo>
                    <a:pt x="45" y="532"/>
                  </a:lnTo>
                  <a:lnTo>
                    <a:pt x="44" y="535"/>
                  </a:lnTo>
                  <a:lnTo>
                    <a:pt x="44" y="536"/>
                  </a:lnTo>
                  <a:lnTo>
                    <a:pt x="44" y="537"/>
                  </a:lnTo>
                  <a:lnTo>
                    <a:pt x="46" y="537"/>
                  </a:lnTo>
                  <a:lnTo>
                    <a:pt x="47" y="538"/>
                  </a:lnTo>
                  <a:lnTo>
                    <a:pt x="50" y="538"/>
                  </a:lnTo>
                  <a:lnTo>
                    <a:pt x="51" y="538"/>
                  </a:lnTo>
                  <a:lnTo>
                    <a:pt x="51" y="538"/>
                  </a:lnTo>
                  <a:lnTo>
                    <a:pt x="54" y="538"/>
                  </a:lnTo>
                  <a:lnTo>
                    <a:pt x="56" y="538"/>
                  </a:lnTo>
                  <a:lnTo>
                    <a:pt x="59" y="538"/>
                  </a:lnTo>
                  <a:lnTo>
                    <a:pt x="61" y="538"/>
                  </a:lnTo>
                  <a:lnTo>
                    <a:pt x="65" y="537"/>
                  </a:lnTo>
                  <a:lnTo>
                    <a:pt x="66" y="536"/>
                  </a:lnTo>
                  <a:lnTo>
                    <a:pt x="69" y="533"/>
                  </a:lnTo>
                  <a:lnTo>
                    <a:pt x="70" y="530"/>
                  </a:lnTo>
                  <a:lnTo>
                    <a:pt x="70" y="529"/>
                  </a:lnTo>
                  <a:lnTo>
                    <a:pt x="69" y="527"/>
                  </a:lnTo>
                  <a:lnTo>
                    <a:pt x="67" y="526"/>
                  </a:lnTo>
                  <a:lnTo>
                    <a:pt x="66" y="526"/>
                  </a:lnTo>
                  <a:lnTo>
                    <a:pt x="65" y="526"/>
                  </a:lnTo>
                  <a:lnTo>
                    <a:pt x="64" y="526"/>
                  </a:lnTo>
                  <a:lnTo>
                    <a:pt x="64" y="525"/>
                  </a:lnTo>
                  <a:lnTo>
                    <a:pt x="64" y="525"/>
                  </a:lnTo>
                  <a:lnTo>
                    <a:pt x="64" y="522"/>
                  </a:lnTo>
                  <a:lnTo>
                    <a:pt x="65" y="520"/>
                  </a:lnTo>
                  <a:lnTo>
                    <a:pt x="66" y="517"/>
                  </a:lnTo>
                  <a:lnTo>
                    <a:pt x="66" y="514"/>
                  </a:lnTo>
                  <a:lnTo>
                    <a:pt x="65" y="511"/>
                  </a:lnTo>
                  <a:lnTo>
                    <a:pt x="62" y="510"/>
                  </a:lnTo>
                  <a:lnTo>
                    <a:pt x="60" y="507"/>
                  </a:lnTo>
                  <a:lnTo>
                    <a:pt x="57" y="506"/>
                  </a:lnTo>
                  <a:lnTo>
                    <a:pt x="56" y="506"/>
                  </a:lnTo>
                  <a:lnTo>
                    <a:pt x="54" y="507"/>
                  </a:lnTo>
                  <a:lnTo>
                    <a:pt x="50" y="506"/>
                  </a:lnTo>
                  <a:lnTo>
                    <a:pt x="47" y="504"/>
                  </a:lnTo>
                  <a:lnTo>
                    <a:pt x="49" y="499"/>
                  </a:lnTo>
                  <a:lnTo>
                    <a:pt x="50" y="492"/>
                  </a:lnTo>
                  <a:lnTo>
                    <a:pt x="51" y="486"/>
                  </a:lnTo>
                  <a:lnTo>
                    <a:pt x="51" y="481"/>
                  </a:lnTo>
                  <a:lnTo>
                    <a:pt x="50" y="479"/>
                  </a:lnTo>
                  <a:lnTo>
                    <a:pt x="49" y="476"/>
                  </a:lnTo>
                  <a:lnTo>
                    <a:pt x="47" y="474"/>
                  </a:lnTo>
                  <a:lnTo>
                    <a:pt x="46" y="473"/>
                  </a:lnTo>
                  <a:lnTo>
                    <a:pt x="45" y="469"/>
                  </a:lnTo>
                  <a:lnTo>
                    <a:pt x="42" y="465"/>
                  </a:lnTo>
                  <a:lnTo>
                    <a:pt x="40" y="463"/>
                  </a:lnTo>
                  <a:lnTo>
                    <a:pt x="39" y="463"/>
                  </a:lnTo>
                  <a:lnTo>
                    <a:pt x="36" y="460"/>
                  </a:lnTo>
                  <a:lnTo>
                    <a:pt x="34" y="459"/>
                  </a:lnTo>
                  <a:lnTo>
                    <a:pt x="31" y="458"/>
                  </a:lnTo>
                  <a:lnTo>
                    <a:pt x="29" y="456"/>
                  </a:lnTo>
                  <a:lnTo>
                    <a:pt x="27" y="456"/>
                  </a:lnTo>
                  <a:lnTo>
                    <a:pt x="27" y="455"/>
                  </a:lnTo>
                  <a:lnTo>
                    <a:pt x="27" y="455"/>
                  </a:lnTo>
                  <a:lnTo>
                    <a:pt x="27" y="454"/>
                  </a:lnTo>
                  <a:lnTo>
                    <a:pt x="30" y="453"/>
                  </a:lnTo>
                  <a:lnTo>
                    <a:pt x="32" y="451"/>
                  </a:lnTo>
                  <a:lnTo>
                    <a:pt x="34" y="449"/>
                  </a:lnTo>
                  <a:lnTo>
                    <a:pt x="35" y="445"/>
                  </a:lnTo>
                  <a:lnTo>
                    <a:pt x="36" y="441"/>
                  </a:lnTo>
                  <a:lnTo>
                    <a:pt x="36" y="439"/>
                  </a:lnTo>
                  <a:lnTo>
                    <a:pt x="37" y="435"/>
                  </a:lnTo>
                  <a:lnTo>
                    <a:pt x="39" y="432"/>
                  </a:lnTo>
                  <a:lnTo>
                    <a:pt x="41" y="428"/>
                  </a:lnTo>
                  <a:lnTo>
                    <a:pt x="44" y="427"/>
                  </a:lnTo>
                  <a:lnTo>
                    <a:pt x="46" y="425"/>
                  </a:lnTo>
                  <a:lnTo>
                    <a:pt x="49" y="425"/>
                  </a:lnTo>
                  <a:lnTo>
                    <a:pt x="51" y="425"/>
                  </a:lnTo>
                  <a:lnTo>
                    <a:pt x="54" y="423"/>
                  </a:lnTo>
                  <a:lnTo>
                    <a:pt x="56" y="420"/>
                  </a:lnTo>
                  <a:lnTo>
                    <a:pt x="67" y="409"/>
                  </a:lnTo>
                  <a:lnTo>
                    <a:pt x="75" y="394"/>
                  </a:lnTo>
                  <a:lnTo>
                    <a:pt x="76" y="390"/>
                  </a:lnTo>
                  <a:lnTo>
                    <a:pt x="76" y="387"/>
                  </a:lnTo>
                  <a:lnTo>
                    <a:pt x="76" y="382"/>
                  </a:lnTo>
                  <a:lnTo>
                    <a:pt x="77" y="378"/>
                  </a:lnTo>
                  <a:lnTo>
                    <a:pt x="80" y="376"/>
                  </a:lnTo>
                  <a:lnTo>
                    <a:pt x="82" y="372"/>
                  </a:lnTo>
                  <a:lnTo>
                    <a:pt x="86" y="368"/>
                  </a:lnTo>
                  <a:lnTo>
                    <a:pt x="87" y="366"/>
                  </a:lnTo>
                  <a:lnTo>
                    <a:pt x="88" y="363"/>
                  </a:lnTo>
                  <a:lnTo>
                    <a:pt x="90" y="359"/>
                  </a:lnTo>
                  <a:lnTo>
                    <a:pt x="91" y="354"/>
                  </a:lnTo>
                  <a:lnTo>
                    <a:pt x="92" y="352"/>
                  </a:lnTo>
                  <a:lnTo>
                    <a:pt x="93" y="349"/>
                  </a:lnTo>
                  <a:lnTo>
                    <a:pt x="96" y="349"/>
                  </a:lnTo>
                  <a:lnTo>
                    <a:pt x="98" y="349"/>
                  </a:lnTo>
                  <a:lnTo>
                    <a:pt x="101" y="347"/>
                  </a:lnTo>
                  <a:lnTo>
                    <a:pt x="108" y="339"/>
                  </a:lnTo>
                  <a:lnTo>
                    <a:pt x="110" y="337"/>
                  </a:lnTo>
                  <a:lnTo>
                    <a:pt x="112" y="333"/>
                  </a:lnTo>
                  <a:lnTo>
                    <a:pt x="113" y="331"/>
                  </a:lnTo>
                  <a:lnTo>
                    <a:pt x="116" y="327"/>
                  </a:lnTo>
                  <a:lnTo>
                    <a:pt x="117" y="325"/>
                  </a:lnTo>
                  <a:lnTo>
                    <a:pt x="120" y="322"/>
                  </a:lnTo>
                  <a:lnTo>
                    <a:pt x="121" y="321"/>
                  </a:lnTo>
                  <a:lnTo>
                    <a:pt x="122" y="321"/>
                  </a:lnTo>
                  <a:lnTo>
                    <a:pt x="123" y="322"/>
                  </a:lnTo>
                  <a:lnTo>
                    <a:pt x="125" y="323"/>
                  </a:lnTo>
                  <a:lnTo>
                    <a:pt x="125" y="325"/>
                  </a:lnTo>
                  <a:lnTo>
                    <a:pt x="126" y="325"/>
                  </a:lnTo>
                  <a:lnTo>
                    <a:pt x="128" y="325"/>
                  </a:lnTo>
                  <a:lnTo>
                    <a:pt x="130" y="323"/>
                  </a:lnTo>
                  <a:lnTo>
                    <a:pt x="132" y="321"/>
                  </a:lnTo>
                  <a:lnTo>
                    <a:pt x="136" y="318"/>
                  </a:lnTo>
                  <a:lnTo>
                    <a:pt x="141" y="316"/>
                  </a:lnTo>
                  <a:lnTo>
                    <a:pt x="145" y="310"/>
                  </a:lnTo>
                  <a:lnTo>
                    <a:pt x="150" y="302"/>
                  </a:lnTo>
                  <a:lnTo>
                    <a:pt x="155" y="295"/>
                  </a:lnTo>
                  <a:lnTo>
                    <a:pt x="158" y="292"/>
                  </a:lnTo>
                  <a:lnTo>
                    <a:pt x="162" y="295"/>
                  </a:lnTo>
                  <a:lnTo>
                    <a:pt x="162" y="300"/>
                  </a:lnTo>
                  <a:lnTo>
                    <a:pt x="161" y="305"/>
                  </a:lnTo>
                  <a:lnTo>
                    <a:pt x="158" y="311"/>
                  </a:lnTo>
                  <a:lnTo>
                    <a:pt x="158" y="316"/>
                  </a:lnTo>
                  <a:lnTo>
                    <a:pt x="161" y="318"/>
                  </a:lnTo>
                  <a:lnTo>
                    <a:pt x="162" y="321"/>
                  </a:lnTo>
                  <a:lnTo>
                    <a:pt x="164" y="323"/>
                  </a:lnTo>
                  <a:lnTo>
                    <a:pt x="164" y="323"/>
                  </a:lnTo>
                  <a:lnTo>
                    <a:pt x="166" y="323"/>
                  </a:lnTo>
                  <a:lnTo>
                    <a:pt x="167" y="323"/>
                  </a:lnTo>
                  <a:lnTo>
                    <a:pt x="168" y="322"/>
                  </a:lnTo>
                  <a:lnTo>
                    <a:pt x="169" y="321"/>
                  </a:lnTo>
                  <a:lnTo>
                    <a:pt x="169" y="318"/>
                  </a:lnTo>
                  <a:lnTo>
                    <a:pt x="168" y="317"/>
                  </a:lnTo>
                  <a:lnTo>
                    <a:pt x="167" y="316"/>
                  </a:lnTo>
                  <a:lnTo>
                    <a:pt x="167" y="315"/>
                  </a:lnTo>
                  <a:lnTo>
                    <a:pt x="167" y="313"/>
                  </a:lnTo>
                  <a:lnTo>
                    <a:pt x="167" y="311"/>
                  </a:lnTo>
                  <a:lnTo>
                    <a:pt x="167" y="307"/>
                  </a:lnTo>
                  <a:lnTo>
                    <a:pt x="168" y="305"/>
                  </a:lnTo>
                  <a:lnTo>
                    <a:pt x="169" y="302"/>
                  </a:lnTo>
                  <a:lnTo>
                    <a:pt x="171" y="298"/>
                  </a:lnTo>
                  <a:lnTo>
                    <a:pt x="172" y="296"/>
                  </a:lnTo>
                  <a:lnTo>
                    <a:pt x="173" y="295"/>
                  </a:lnTo>
                  <a:lnTo>
                    <a:pt x="174" y="296"/>
                  </a:lnTo>
                  <a:lnTo>
                    <a:pt x="176" y="297"/>
                  </a:lnTo>
                  <a:lnTo>
                    <a:pt x="176" y="298"/>
                  </a:lnTo>
                  <a:lnTo>
                    <a:pt x="177" y="301"/>
                  </a:lnTo>
                  <a:lnTo>
                    <a:pt x="177" y="302"/>
                  </a:lnTo>
                  <a:lnTo>
                    <a:pt x="177" y="306"/>
                  </a:lnTo>
                  <a:lnTo>
                    <a:pt x="178" y="308"/>
                  </a:lnTo>
                  <a:lnTo>
                    <a:pt x="179" y="310"/>
                  </a:lnTo>
                  <a:lnTo>
                    <a:pt x="181" y="310"/>
                  </a:lnTo>
                  <a:lnTo>
                    <a:pt x="182" y="310"/>
                  </a:lnTo>
                  <a:lnTo>
                    <a:pt x="183" y="308"/>
                  </a:lnTo>
                  <a:lnTo>
                    <a:pt x="184" y="307"/>
                  </a:lnTo>
                  <a:lnTo>
                    <a:pt x="187" y="305"/>
                  </a:lnTo>
                  <a:lnTo>
                    <a:pt x="188" y="303"/>
                  </a:lnTo>
                  <a:lnTo>
                    <a:pt x="191" y="302"/>
                  </a:lnTo>
                  <a:lnTo>
                    <a:pt x="192" y="302"/>
                  </a:lnTo>
                  <a:lnTo>
                    <a:pt x="194" y="302"/>
                  </a:lnTo>
                  <a:lnTo>
                    <a:pt x="196" y="303"/>
                  </a:lnTo>
                  <a:lnTo>
                    <a:pt x="197" y="303"/>
                  </a:lnTo>
                  <a:lnTo>
                    <a:pt x="198" y="305"/>
                  </a:lnTo>
                  <a:lnTo>
                    <a:pt x="198" y="311"/>
                  </a:lnTo>
                  <a:lnTo>
                    <a:pt x="199" y="312"/>
                  </a:lnTo>
                  <a:lnTo>
                    <a:pt x="201" y="313"/>
                  </a:lnTo>
                  <a:lnTo>
                    <a:pt x="201" y="313"/>
                  </a:lnTo>
                  <a:lnTo>
                    <a:pt x="202" y="313"/>
                  </a:lnTo>
                  <a:lnTo>
                    <a:pt x="203" y="313"/>
                  </a:lnTo>
                  <a:lnTo>
                    <a:pt x="206" y="313"/>
                  </a:lnTo>
                  <a:lnTo>
                    <a:pt x="207" y="315"/>
                  </a:lnTo>
                  <a:lnTo>
                    <a:pt x="208" y="316"/>
                  </a:lnTo>
                  <a:lnTo>
                    <a:pt x="208" y="317"/>
                  </a:lnTo>
                  <a:lnTo>
                    <a:pt x="208" y="320"/>
                  </a:lnTo>
                  <a:lnTo>
                    <a:pt x="208" y="321"/>
                  </a:lnTo>
                  <a:lnTo>
                    <a:pt x="209" y="322"/>
                  </a:lnTo>
                  <a:lnTo>
                    <a:pt x="212" y="321"/>
                  </a:lnTo>
                  <a:lnTo>
                    <a:pt x="213" y="320"/>
                  </a:lnTo>
                  <a:lnTo>
                    <a:pt x="216" y="318"/>
                  </a:lnTo>
                  <a:lnTo>
                    <a:pt x="217" y="316"/>
                  </a:lnTo>
                  <a:lnTo>
                    <a:pt x="219" y="313"/>
                  </a:lnTo>
                  <a:lnTo>
                    <a:pt x="224" y="306"/>
                  </a:lnTo>
                  <a:lnTo>
                    <a:pt x="231" y="305"/>
                  </a:lnTo>
                  <a:lnTo>
                    <a:pt x="235" y="307"/>
                  </a:lnTo>
                  <a:lnTo>
                    <a:pt x="239" y="311"/>
                  </a:lnTo>
                  <a:lnTo>
                    <a:pt x="245" y="312"/>
                  </a:lnTo>
                  <a:lnTo>
                    <a:pt x="250" y="315"/>
                  </a:lnTo>
                  <a:lnTo>
                    <a:pt x="257" y="315"/>
                  </a:lnTo>
                  <a:lnTo>
                    <a:pt x="263" y="313"/>
                  </a:lnTo>
                  <a:lnTo>
                    <a:pt x="267" y="311"/>
                  </a:lnTo>
                  <a:lnTo>
                    <a:pt x="269" y="311"/>
                  </a:lnTo>
                  <a:lnTo>
                    <a:pt x="272" y="312"/>
                  </a:lnTo>
                  <a:lnTo>
                    <a:pt x="274" y="313"/>
                  </a:lnTo>
                  <a:lnTo>
                    <a:pt x="275" y="315"/>
                  </a:lnTo>
                  <a:lnTo>
                    <a:pt x="279" y="315"/>
                  </a:lnTo>
                  <a:lnTo>
                    <a:pt x="282" y="316"/>
                  </a:lnTo>
                  <a:lnTo>
                    <a:pt x="290" y="313"/>
                  </a:lnTo>
                  <a:lnTo>
                    <a:pt x="299" y="310"/>
                  </a:lnTo>
                  <a:lnTo>
                    <a:pt x="308" y="307"/>
                  </a:lnTo>
                  <a:lnTo>
                    <a:pt x="311" y="307"/>
                  </a:lnTo>
                  <a:lnTo>
                    <a:pt x="314" y="307"/>
                  </a:lnTo>
                  <a:lnTo>
                    <a:pt x="316" y="310"/>
                  </a:lnTo>
                  <a:lnTo>
                    <a:pt x="319" y="311"/>
                  </a:lnTo>
                  <a:lnTo>
                    <a:pt x="321" y="313"/>
                  </a:lnTo>
                  <a:lnTo>
                    <a:pt x="323" y="315"/>
                  </a:lnTo>
                  <a:lnTo>
                    <a:pt x="326" y="317"/>
                  </a:lnTo>
                  <a:lnTo>
                    <a:pt x="329" y="318"/>
                  </a:lnTo>
                  <a:lnTo>
                    <a:pt x="331" y="318"/>
                  </a:lnTo>
                  <a:lnTo>
                    <a:pt x="335" y="320"/>
                  </a:lnTo>
                  <a:lnTo>
                    <a:pt x="339" y="320"/>
                  </a:lnTo>
                  <a:lnTo>
                    <a:pt x="343" y="320"/>
                  </a:lnTo>
                  <a:lnTo>
                    <a:pt x="348" y="321"/>
                  </a:lnTo>
                  <a:lnTo>
                    <a:pt x="349" y="321"/>
                  </a:lnTo>
                  <a:lnTo>
                    <a:pt x="350" y="322"/>
                  </a:lnTo>
                  <a:lnTo>
                    <a:pt x="351" y="323"/>
                  </a:lnTo>
                  <a:lnTo>
                    <a:pt x="354" y="325"/>
                  </a:lnTo>
                  <a:lnTo>
                    <a:pt x="355" y="323"/>
                  </a:lnTo>
                  <a:lnTo>
                    <a:pt x="363" y="326"/>
                  </a:lnTo>
                  <a:lnTo>
                    <a:pt x="370" y="331"/>
                  </a:lnTo>
                  <a:lnTo>
                    <a:pt x="376" y="337"/>
                  </a:lnTo>
                  <a:lnTo>
                    <a:pt x="376" y="339"/>
                  </a:lnTo>
                  <a:lnTo>
                    <a:pt x="378" y="342"/>
                  </a:lnTo>
                  <a:lnTo>
                    <a:pt x="380" y="344"/>
                  </a:lnTo>
                  <a:lnTo>
                    <a:pt x="384" y="344"/>
                  </a:lnTo>
                  <a:lnTo>
                    <a:pt x="387" y="344"/>
                  </a:lnTo>
                  <a:lnTo>
                    <a:pt x="391" y="344"/>
                  </a:lnTo>
                  <a:lnTo>
                    <a:pt x="395" y="344"/>
                  </a:lnTo>
                  <a:lnTo>
                    <a:pt x="397" y="346"/>
                  </a:lnTo>
                  <a:lnTo>
                    <a:pt x="402" y="347"/>
                  </a:lnTo>
                  <a:lnTo>
                    <a:pt x="405" y="337"/>
                  </a:lnTo>
                  <a:lnTo>
                    <a:pt x="404" y="335"/>
                  </a:lnTo>
                  <a:lnTo>
                    <a:pt x="404" y="333"/>
                  </a:lnTo>
                  <a:lnTo>
                    <a:pt x="401" y="332"/>
                  </a:lnTo>
                  <a:lnTo>
                    <a:pt x="400" y="331"/>
                  </a:lnTo>
                  <a:lnTo>
                    <a:pt x="399" y="330"/>
                  </a:lnTo>
                  <a:lnTo>
                    <a:pt x="396" y="328"/>
                  </a:lnTo>
                  <a:lnTo>
                    <a:pt x="397" y="325"/>
                  </a:lnTo>
                  <a:lnTo>
                    <a:pt x="404" y="320"/>
                  </a:lnTo>
                  <a:lnTo>
                    <a:pt x="410" y="315"/>
                  </a:lnTo>
                  <a:lnTo>
                    <a:pt x="416" y="311"/>
                  </a:lnTo>
                  <a:lnTo>
                    <a:pt x="420" y="307"/>
                  </a:lnTo>
                  <a:lnTo>
                    <a:pt x="422" y="305"/>
                  </a:lnTo>
                  <a:lnTo>
                    <a:pt x="424" y="302"/>
                  </a:lnTo>
                  <a:lnTo>
                    <a:pt x="426" y="300"/>
                  </a:lnTo>
                  <a:lnTo>
                    <a:pt x="429" y="297"/>
                  </a:lnTo>
                  <a:lnTo>
                    <a:pt x="430" y="295"/>
                  </a:lnTo>
                  <a:lnTo>
                    <a:pt x="432" y="295"/>
                  </a:lnTo>
                  <a:lnTo>
                    <a:pt x="434" y="295"/>
                  </a:lnTo>
                  <a:lnTo>
                    <a:pt x="435" y="296"/>
                  </a:lnTo>
                  <a:lnTo>
                    <a:pt x="436" y="300"/>
                  </a:lnTo>
                  <a:lnTo>
                    <a:pt x="436" y="301"/>
                  </a:lnTo>
                  <a:lnTo>
                    <a:pt x="436" y="302"/>
                  </a:lnTo>
                  <a:lnTo>
                    <a:pt x="436" y="303"/>
                  </a:lnTo>
                  <a:lnTo>
                    <a:pt x="437" y="305"/>
                  </a:lnTo>
                  <a:lnTo>
                    <a:pt x="439" y="305"/>
                  </a:lnTo>
                  <a:lnTo>
                    <a:pt x="440" y="305"/>
                  </a:lnTo>
                  <a:lnTo>
                    <a:pt x="442" y="303"/>
                  </a:lnTo>
                  <a:lnTo>
                    <a:pt x="445" y="301"/>
                  </a:lnTo>
                  <a:lnTo>
                    <a:pt x="447" y="298"/>
                  </a:lnTo>
                  <a:lnTo>
                    <a:pt x="449" y="297"/>
                  </a:lnTo>
                  <a:lnTo>
                    <a:pt x="450" y="296"/>
                  </a:lnTo>
                  <a:lnTo>
                    <a:pt x="450" y="295"/>
                  </a:lnTo>
                  <a:lnTo>
                    <a:pt x="451" y="293"/>
                  </a:lnTo>
                  <a:lnTo>
                    <a:pt x="451" y="291"/>
                  </a:lnTo>
                  <a:lnTo>
                    <a:pt x="452" y="290"/>
                  </a:lnTo>
                  <a:lnTo>
                    <a:pt x="455" y="287"/>
                  </a:lnTo>
                  <a:lnTo>
                    <a:pt x="456" y="285"/>
                  </a:lnTo>
                  <a:lnTo>
                    <a:pt x="460" y="284"/>
                  </a:lnTo>
                  <a:lnTo>
                    <a:pt x="462" y="284"/>
                  </a:lnTo>
                  <a:lnTo>
                    <a:pt x="465" y="281"/>
                  </a:lnTo>
                  <a:lnTo>
                    <a:pt x="468" y="281"/>
                  </a:lnTo>
                  <a:lnTo>
                    <a:pt x="471" y="280"/>
                  </a:lnTo>
                  <a:lnTo>
                    <a:pt x="473" y="277"/>
                  </a:lnTo>
                  <a:lnTo>
                    <a:pt x="476" y="275"/>
                  </a:lnTo>
                  <a:lnTo>
                    <a:pt x="477" y="271"/>
                  </a:lnTo>
                  <a:lnTo>
                    <a:pt x="480" y="267"/>
                  </a:lnTo>
                  <a:lnTo>
                    <a:pt x="483" y="264"/>
                  </a:lnTo>
                  <a:lnTo>
                    <a:pt x="487" y="260"/>
                  </a:lnTo>
                  <a:lnTo>
                    <a:pt x="491" y="259"/>
                  </a:lnTo>
                  <a:lnTo>
                    <a:pt x="493" y="259"/>
                  </a:lnTo>
                  <a:lnTo>
                    <a:pt x="496" y="261"/>
                  </a:lnTo>
                  <a:lnTo>
                    <a:pt x="498" y="261"/>
                  </a:lnTo>
                  <a:lnTo>
                    <a:pt x="498" y="262"/>
                  </a:lnTo>
                  <a:lnTo>
                    <a:pt x="500" y="264"/>
                  </a:lnTo>
                  <a:lnTo>
                    <a:pt x="500" y="266"/>
                  </a:lnTo>
                  <a:lnTo>
                    <a:pt x="500" y="267"/>
                  </a:lnTo>
                  <a:lnTo>
                    <a:pt x="498" y="270"/>
                  </a:lnTo>
                  <a:lnTo>
                    <a:pt x="498" y="271"/>
                  </a:lnTo>
                  <a:lnTo>
                    <a:pt x="500" y="275"/>
                  </a:lnTo>
                  <a:lnTo>
                    <a:pt x="503" y="274"/>
                  </a:lnTo>
                  <a:lnTo>
                    <a:pt x="507" y="271"/>
                  </a:lnTo>
                  <a:lnTo>
                    <a:pt x="511" y="266"/>
                  </a:lnTo>
                  <a:lnTo>
                    <a:pt x="516" y="261"/>
                  </a:lnTo>
                  <a:lnTo>
                    <a:pt x="518" y="256"/>
                  </a:lnTo>
                  <a:lnTo>
                    <a:pt x="520" y="252"/>
                  </a:lnTo>
                  <a:lnTo>
                    <a:pt x="522" y="247"/>
                  </a:lnTo>
                  <a:lnTo>
                    <a:pt x="522" y="241"/>
                  </a:lnTo>
                  <a:lnTo>
                    <a:pt x="523" y="234"/>
                  </a:lnTo>
                  <a:lnTo>
                    <a:pt x="524" y="228"/>
                  </a:lnTo>
                  <a:lnTo>
                    <a:pt x="527" y="225"/>
                  </a:lnTo>
                  <a:lnTo>
                    <a:pt x="533" y="226"/>
                  </a:lnTo>
                  <a:lnTo>
                    <a:pt x="537" y="233"/>
                  </a:lnTo>
                  <a:lnTo>
                    <a:pt x="539" y="240"/>
                  </a:lnTo>
                  <a:lnTo>
                    <a:pt x="542" y="249"/>
                  </a:lnTo>
                  <a:lnTo>
                    <a:pt x="543" y="257"/>
                  </a:lnTo>
                  <a:lnTo>
                    <a:pt x="544" y="262"/>
                  </a:lnTo>
                  <a:lnTo>
                    <a:pt x="546" y="270"/>
                  </a:lnTo>
                  <a:lnTo>
                    <a:pt x="549" y="277"/>
                  </a:lnTo>
                  <a:lnTo>
                    <a:pt x="553" y="281"/>
                  </a:lnTo>
                  <a:lnTo>
                    <a:pt x="556" y="281"/>
                  </a:lnTo>
                  <a:lnTo>
                    <a:pt x="561" y="277"/>
                  </a:lnTo>
                  <a:lnTo>
                    <a:pt x="564" y="272"/>
                  </a:lnTo>
                  <a:lnTo>
                    <a:pt x="567" y="266"/>
                  </a:lnTo>
                  <a:lnTo>
                    <a:pt x="567" y="261"/>
                  </a:lnTo>
                  <a:lnTo>
                    <a:pt x="568" y="260"/>
                  </a:lnTo>
                  <a:lnTo>
                    <a:pt x="569" y="259"/>
                  </a:lnTo>
                  <a:lnTo>
                    <a:pt x="571" y="256"/>
                  </a:lnTo>
                  <a:lnTo>
                    <a:pt x="571" y="254"/>
                  </a:lnTo>
                  <a:lnTo>
                    <a:pt x="572" y="251"/>
                  </a:lnTo>
                  <a:lnTo>
                    <a:pt x="573" y="249"/>
                  </a:lnTo>
                  <a:lnTo>
                    <a:pt x="576" y="246"/>
                  </a:lnTo>
                  <a:lnTo>
                    <a:pt x="577" y="244"/>
                  </a:lnTo>
                  <a:lnTo>
                    <a:pt x="579" y="244"/>
                  </a:lnTo>
                  <a:lnTo>
                    <a:pt x="582" y="244"/>
                  </a:lnTo>
                  <a:lnTo>
                    <a:pt x="586" y="245"/>
                  </a:lnTo>
                  <a:lnTo>
                    <a:pt x="588" y="249"/>
                  </a:lnTo>
                  <a:lnTo>
                    <a:pt x="588" y="255"/>
                  </a:lnTo>
                  <a:lnTo>
                    <a:pt x="586" y="261"/>
                  </a:lnTo>
                  <a:lnTo>
                    <a:pt x="582" y="269"/>
                  </a:lnTo>
                  <a:lnTo>
                    <a:pt x="582" y="272"/>
                  </a:lnTo>
                  <a:lnTo>
                    <a:pt x="581" y="276"/>
                  </a:lnTo>
                  <a:lnTo>
                    <a:pt x="582" y="277"/>
                  </a:lnTo>
                  <a:lnTo>
                    <a:pt x="583" y="279"/>
                  </a:lnTo>
                  <a:lnTo>
                    <a:pt x="584" y="279"/>
                  </a:lnTo>
                  <a:lnTo>
                    <a:pt x="586" y="279"/>
                  </a:lnTo>
                  <a:lnTo>
                    <a:pt x="588" y="277"/>
                  </a:lnTo>
                  <a:lnTo>
                    <a:pt x="591" y="276"/>
                  </a:lnTo>
                  <a:lnTo>
                    <a:pt x="593" y="275"/>
                  </a:lnTo>
                  <a:lnTo>
                    <a:pt x="596" y="274"/>
                  </a:lnTo>
                  <a:lnTo>
                    <a:pt x="598" y="270"/>
                  </a:lnTo>
                  <a:lnTo>
                    <a:pt x="600" y="267"/>
                  </a:lnTo>
                  <a:lnTo>
                    <a:pt x="603" y="264"/>
                  </a:lnTo>
                  <a:lnTo>
                    <a:pt x="605" y="261"/>
                  </a:lnTo>
                  <a:lnTo>
                    <a:pt x="609" y="256"/>
                  </a:lnTo>
                  <a:lnTo>
                    <a:pt x="612" y="252"/>
                  </a:lnTo>
                  <a:lnTo>
                    <a:pt x="617" y="250"/>
                  </a:lnTo>
                  <a:lnTo>
                    <a:pt x="624" y="247"/>
                  </a:lnTo>
                  <a:lnTo>
                    <a:pt x="632" y="246"/>
                  </a:lnTo>
                  <a:lnTo>
                    <a:pt x="638" y="247"/>
                  </a:lnTo>
                  <a:lnTo>
                    <a:pt x="642" y="250"/>
                  </a:lnTo>
                  <a:lnTo>
                    <a:pt x="645" y="252"/>
                  </a:lnTo>
                  <a:lnTo>
                    <a:pt x="649" y="255"/>
                  </a:lnTo>
                  <a:lnTo>
                    <a:pt x="653" y="255"/>
                  </a:lnTo>
                  <a:lnTo>
                    <a:pt x="655" y="257"/>
                  </a:lnTo>
                  <a:lnTo>
                    <a:pt x="658" y="260"/>
                  </a:lnTo>
                  <a:lnTo>
                    <a:pt x="660" y="260"/>
                  </a:lnTo>
                  <a:lnTo>
                    <a:pt x="663" y="261"/>
                  </a:lnTo>
                  <a:lnTo>
                    <a:pt x="667" y="261"/>
                  </a:lnTo>
                  <a:lnTo>
                    <a:pt x="670" y="261"/>
                  </a:lnTo>
                  <a:lnTo>
                    <a:pt x="674" y="261"/>
                  </a:lnTo>
                  <a:lnTo>
                    <a:pt x="676" y="262"/>
                  </a:lnTo>
                  <a:lnTo>
                    <a:pt x="679" y="264"/>
                  </a:lnTo>
                  <a:lnTo>
                    <a:pt x="681" y="266"/>
                  </a:lnTo>
                  <a:lnTo>
                    <a:pt x="688" y="272"/>
                  </a:lnTo>
                  <a:lnTo>
                    <a:pt x="695" y="277"/>
                  </a:lnTo>
                  <a:lnTo>
                    <a:pt x="705" y="282"/>
                  </a:lnTo>
                  <a:lnTo>
                    <a:pt x="715" y="284"/>
                  </a:lnTo>
                  <a:lnTo>
                    <a:pt x="725" y="280"/>
                  </a:lnTo>
                  <a:lnTo>
                    <a:pt x="736" y="276"/>
                  </a:lnTo>
                  <a:lnTo>
                    <a:pt x="739" y="276"/>
                  </a:lnTo>
                  <a:lnTo>
                    <a:pt x="741" y="276"/>
                  </a:lnTo>
                  <a:lnTo>
                    <a:pt x="744" y="277"/>
                  </a:lnTo>
                  <a:lnTo>
                    <a:pt x="745" y="279"/>
                  </a:lnTo>
                  <a:lnTo>
                    <a:pt x="747" y="280"/>
                  </a:lnTo>
                  <a:lnTo>
                    <a:pt x="750" y="281"/>
                  </a:lnTo>
                  <a:lnTo>
                    <a:pt x="752" y="284"/>
                  </a:lnTo>
                  <a:lnTo>
                    <a:pt x="756" y="289"/>
                  </a:lnTo>
                  <a:lnTo>
                    <a:pt x="760" y="293"/>
                  </a:lnTo>
                  <a:lnTo>
                    <a:pt x="764" y="300"/>
                  </a:lnTo>
                  <a:lnTo>
                    <a:pt x="762" y="305"/>
                  </a:lnTo>
                  <a:lnTo>
                    <a:pt x="757" y="307"/>
                  </a:lnTo>
                  <a:lnTo>
                    <a:pt x="751" y="308"/>
                  </a:lnTo>
                  <a:lnTo>
                    <a:pt x="745" y="310"/>
                  </a:lnTo>
                  <a:lnTo>
                    <a:pt x="739" y="312"/>
                  </a:lnTo>
                  <a:lnTo>
                    <a:pt x="734" y="318"/>
                  </a:lnTo>
                  <a:lnTo>
                    <a:pt x="734" y="322"/>
                  </a:lnTo>
                  <a:lnTo>
                    <a:pt x="734" y="326"/>
                  </a:lnTo>
                  <a:lnTo>
                    <a:pt x="736" y="328"/>
                  </a:lnTo>
                  <a:lnTo>
                    <a:pt x="738" y="331"/>
                  </a:lnTo>
                  <a:lnTo>
                    <a:pt x="740" y="332"/>
                  </a:lnTo>
                  <a:lnTo>
                    <a:pt x="744" y="332"/>
                  </a:lnTo>
                  <a:lnTo>
                    <a:pt x="746" y="332"/>
                  </a:lnTo>
                  <a:lnTo>
                    <a:pt x="750" y="331"/>
                  </a:lnTo>
                  <a:lnTo>
                    <a:pt x="757" y="332"/>
                  </a:lnTo>
                  <a:lnTo>
                    <a:pt x="765" y="335"/>
                  </a:lnTo>
                  <a:lnTo>
                    <a:pt x="771" y="337"/>
                  </a:lnTo>
                  <a:lnTo>
                    <a:pt x="780" y="338"/>
                  </a:lnTo>
                  <a:lnTo>
                    <a:pt x="789" y="337"/>
                  </a:lnTo>
                  <a:lnTo>
                    <a:pt x="799" y="331"/>
                  </a:lnTo>
                  <a:lnTo>
                    <a:pt x="810" y="325"/>
                  </a:lnTo>
                  <a:lnTo>
                    <a:pt x="821" y="320"/>
                  </a:lnTo>
                  <a:lnTo>
                    <a:pt x="833" y="318"/>
                  </a:lnTo>
                  <a:lnTo>
                    <a:pt x="846" y="322"/>
                  </a:lnTo>
                  <a:lnTo>
                    <a:pt x="857" y="328"/>
                  </a:lnTo>
                  <a:lnTo>
                    <a:pt x="867" y="337"/>
                  </a:lnTo>
                  <a:lnTo>
                    <a:pt x="871" y="338"/>
                  </a:lnTo>
                  <a:lnTo>
                    <a:pt x="872" y="338"/>
                  </a:lnTo>
                  <a:lnTo>
                    <a:pt x="875" y="337"/>
                  </a:lnTo>
                  <a:lnTo>
                    <a:pt x="875" y="336"/>
                  </a:lnTo>
                  <a:lnTo>
                    <a:pt x="876" y="333"/>
                  </a:lnTo>
                  <a:lnTo>
                    <a:pt x="876" y="331"/>
                  </a:lnTo>
                  <a:lnTo>
                    <a:pt x="875" y="328"/>
                  </a:lnTo>
                  <a:lnTo>
                    <a:pt x="875" y="325"/>
                  </a:lnTo>
                  <a:lnTo>
                    <a:pt x="875" y="322"/>
                  </a:lnTo>
                  <a:lnTo>
                    <a:pt x="875" y="320"/>
                  </a:lnTo>
                  <a:lnTo>
                    <a:pt x="876" y="318"/>
                  </a:lnTo>
                  <a:lnTo>
                    <a:pt x="877" y="316"/>
                  </a:lnTo>
                  <a:lnTo>
                    <a:pt x="881" y="313"/>
                  </a:lnTo>
                  <a:lnTo>
                    <a:pt x="885" y="311"/>
                  </a:lnTo>
                  <a:lnTo>
                    <a:pt x="887" y="308"/>
                  </a:lnTo>
                  <a:lnTo>
                    <a:pt x="891" y="305"/>
                  </a:lnTo>
                  <a:lnTo>
                    <a:pt x="893" y="303"/>
                  </a:lnTo>
                  <a:lnTo>
                    <a:pt x="894" y="301"/>
                  </a:lnTo>
                  <a:lnTo>
                    <a:pt x="897" y="300"/>
                  </a:lnTo>
                  <a:lnTo>
                    <a:pt x="899" y="298"/>
                  </a:lnTo>
                  <a:lnTo>
                    <a:pt x="902" y="297"/>
                  </a:lnTo>
                  <a:lnTo>
                    <a:pt x="904" y="295"/>
                  </a:lnTo>
                  <a:lnTo>
                    <a:pt x="908" y="290"/>
                  </a:lnTo>
                  <a:lnTo>
                    <a:pt x="914" y="285"/>
                  </a:lnTo>
                  <a:lnTo>
                    <a:pt x="923" y="281"/>
                  </a:lnTo>
                  <a:lnTo>
                    <a:pt x="931" y="279"/>
                  </a:lnTo>
                  <a:lnTo>
                    <a:pt x="936" y="279"/>
                  </a:lnTo>
                  <a:lnTo>
                    <a:pt x="942" y="281"/>
                  </a:lnTo>
                  <a:lnTo>
                    <a:pt x="946" y="287"/>
                  </a:lnTo>
                  <a:lnTo>
                    <a:pt x="951" y="292"/>
                  </a:lnTo>
                  <a:lnTo>
                    <a:pt x="957" y="295"/>
                  </a:lnTo>
                  <a:lnTo>
                    <a:pt x="958" y="295"/>
                  </a:lnTo>
                  <a:lnTo>
                    <a:pt x="961" y="293"/>
                  </a:lnTo>
                  <a:lnTo>
                    <a:pt x="963" y="292"/>
                  </a:lnTo>
                  <a:lnTo>
                    <a:pt x="965" y="291"/>
                  </a:lnTo>
                  <a:lnTo>
                    <a:pt x="968" y="289"/>
                  </a:lnTo>
                  <a:lnTo>
                    <a:pt x="970" y="287"/>
                  </a:lnTo>
                  <a:lnTo>
                    <a:pt x="972" y="286"/>
                  </a:lnTo>
                  <a:lnTo>
                    <a:pt x="973" y="286"/>
                  </a:lnTo>
                  <a:lnTo>
                    <a:pt x="974" y="287"/>
                  </a:lnTo>
                  <a:lnTo>
                    <a:pt x="977" y="289"/>
                  </a:lnTo>
                  <a:lnTo>
                    <a:pt x="978" y="291"/>
                  </a:lnTo>
                  <a:lnTo>
                    <a:pt x="979" y="293"/>
                  </a:lnTo>
                  <a:lnTo>
                    <a:pt x="980" y="296"/>
                  </a:lnTo>
                  <a:lnTo>
                    <a:pt x="982" y="298"/>
                  </a:lnTo>
                  <a:lnTo>
                    <a:pt x="983" y="300"/>
                  </a:lnTo>
                  <a:lnTo>
                    <a:pt x="984" y="302"/>
                  </a:lnTo>
                  <a:lnTo>
                    <a:pt x="988" y="305"/>
                  </a:lnTo>
                  <a:lnTo>
                    <a:pt x="992" y="306"/>
                  </a:lnTo>
                  <a:lnTo>
                    <a:pt x="995" y="307"/>
                  </a:lnTo>
                  <a:lnTo>
                    <a:pt x="998" y="307"/>
                  </a:lnTo>
                  <a:lnTo>
                    <a:pt x="1012" y="305"/>
                  </a:lnTo>
                  <a:lnTo>
                    <a:pt x="1025" y="301"/>
                  </a:lnTo>
                  <a:lnTo>
                    <a:pt x="1039" y="298"/>
                  </a:lnTo>
                  <a:lnTo>
                    <a:pt x="1053" y="300"/>
                  </a:lnTo>
                  <a:lnTo>
                    <a:pt x="1056" y="300"/>
                  </a:lnTo>
                  <a:lnTo>
                    <a:pt x="1059" y="301"/>
                  </a:lnTo>
                  <a:lnTo>
                    <a:pt x="1061" y="301"/>
                  </a:lnTo>
                  <a:lnTo>
                    <a:pt x="1065" y="301"/>
                  </a:lnTo>
                  <a:lnTo>
                    <a:pt x="1068" y="301"/>
                  </a:lnTo>
                  <a:lnTo>
                    <a:pt x="1069" y="300"/>
                  </a:lnTo>
                  <a:lnTo>
                    <a:pt x="1073" y="298"/>
                  </a:lnTo>
                  <a:lnTo>
                    <a:pt x="1075" y="296"/>
                  </a:lnTo>
                  <a:lnTo>
                    <a:pt x="1076" y="295"/>
                  </a:lnTo>
                  <a:lnTo>
                    <a:pt x="1078" y="292"/>
                  </a:lnTo>
                  <a:lnTo>
                    <a:pt x="1078" y="289"/>
                  </a:lnTo>
                  <a:lnTo>
                    <a:pt x="1079" y="286"/>
                  </a:lnTo>
                  <a:lnTo>
                    <a:pt x="1079" y="284"/>
                  </a:lnTo>
                  <a:lnTo>
                    <a:pt x="1084" y="279"/>
                  </a:lnTo>
                  <a:lnTo>
                    <a:pt x="1091" y="276"/>
                  </a:lnTo>
                  <a:lnTo>
                    <a:pt x="1100" y="275"/>
                  </a:lnTo>
                  <a:lnTo>
                    <a:pt x="1107" y="274"/>
                  </a:lnTo>
                  <a:lnTo>
                    <a:pt x="1111" y="274"/>
                  </a:lnTo>
                  <a:lnTo>
                    <a:pt x="1116" y="272"/>
                  </a:lnTo>
                  <a:lnTo>
                    <a:pt x="1110" y="272"/>
                  </a:lnTo>
                  <a:lnTo>
                    <a:pt x="1105" y="271"/>
                  </a:lnTo>
                  <a:lnTo>
                    <a:pt x="1100" y="270"/>
                  </a:lnTo>
                  <a:lnTo>
                    <a:pt x="1096" y="267"/>
                  </a:lnTo>
                  <a:lnTo>
                    <a:pt x="1093" y="262"/>
                  </a:lnTo>
                  <a:lnTo>
                    <a:pt x="1090" y="256"/>
                  </a:lnTo>
                  <a:lnTo>
                    <a:pt x="1088" y="250"/>
                  </a:lnTo>
                  <a:lnTo>
                    <a:pt x="1085" y="246"/>
                  </a:lnTo>
                  <a:lnTo>
                    <a:pt x="1080" y="245"/>
                  </a:lnTo>
                  <a:lnTo>
                    <a:pt x="1079" y="245"/>
                  </a:lnTo>
                  <a:lnTo>
                    <a:pt x="1078" y="245"/>
                  </a:lnTo>
                  <a:lnTo>
                    <a:pt x="1075" y="245"/>
                  </a:lnTo>
                  <a:lnTo>
                    <a:pt x="1073" y="245"/>
                  </a:lnTo>
                  <a:lnTo>
                    <a:pt x="1071" y="245"/>
                  </a:lnTo>
                  <a:lnTo>
                    <a:pt x="1069" y="244"/>
                  </a:lnTo>
                  <a:lnTo>
                    <a:pt x="1068" y="242"/>
                  </a:lnTo>
                  <a:lnTo>
                    <a:pt x="1068" y="240"/>
                  </a:lnTo>
                  <a:lnTo>
                    <a:pt x="1068" y="235"/>
                  </a:lnTo>
                  <a:lnTo>
                    <a:pt x="1069" y="231"/>
                  </a:lnTo>
                  <a:lnTo>
                    <a:pt x="1071" y="228"/>
                  </a:lnTo>
                  <a:lnTo>
                    <a:pt x="1075" y="225"/>
                  </a:lnTo>
                  <a:lnTo>
                    <a:pt x="1089" y="204"/>
                  </a:lnTo>
                  <a:lnTo>
                    <a:pt x="1101" y="183"/>
                  </a:lnTo>
                  <a:lnTo>
                    <a:pt x="1105" y="179"/>
                  </a:lnTo>
                  <a:lnTo>
                    <a:pt x="1107" y="178"/>
                  </a:lnTo>
                  <a:lnTo>
                    <a:pt x="1111" y="177"/>
                  </a:lnTo>
                  <a:lnTo>
                    <a:pt x="1114" y="177"/>
                  </a:lnTo>
                  <a:lnTo>
                    <a:pt x="1116" y="179"/>
                  </a:lnTo>
                  <a:lnTo>
                    <a:pt x="1117" y="182"/>
                  </a:lnTo>
                  <a:lnTo>
                    <a:pt x="1120" y="185"/>
                  </a:lnTo>
                  <a:lnTo>
                    <a:pt x="1119" y="189"/>
                  </a:lnTo>
                  <a:lnTo>
                    <a:pt x="1119" y="193"/>
                  </a:lnTo>
                  <a:lnTo>
                    <a:pt x="1119" y="195"/>
                  </a:lnTo>
                  <a:lnTo>
                    <a:pt x="1120" y="199"/>
                  </a:lnTo>
                  <a:lnTo>
                    <a:pt x="1122" y="203"/>
                  </a:lnTo>
                  <a:lnTo>
                    <a:pt x="1126" y="206"/>
                  </a:lnTo>
                  <a:lnTo>
                    <a:pt x="1130" y="210"/>
                  </a:lnTo>
                  <a:lnTo>
                    <a:pt x="1132" y="213"/>
                  </a:lnTo>
                  <a:lnTo>
                    <a:pt x="1135" y="216"/>
                  </a:lnTo>
                  <a:lnTo>
                    <a:pt x="1141" y="225"/>
                  </a:lnTo>
                  <a:lnTo>
                    <a:pt x="1149" y="235"/>
                  </a:lnTo>
                  <a:lnTo>
                    <a:pt x="1154" y="245"/>
                  </a:lnTo>
                  <a:lnTo>
                    <a:pt x="1152" y="251"/>
                  </a:lnTo>
                  <a:lnTo>
                    <a:pt x="1149" y="257"/>
                  </a:lnTo>
                  <a:lnTo>
                    <a:pt x="1141" y="264"/>
                  </a:lnTo>
                  <a:lnTo>
                    <a:pt x="1134" y="269"/>
                  </a:lnTo>
                  <a:lnTo>
                    <a:pt x="1127" y="271"/>
                  </a:lnTo>
                  <a:lnTo>
                    <a:pt x="1122" y="271"/>
                  </a:lnTo>
                  <a:lnTo>
                    <a:pt x="1117" y="272"/>
                  </a:lnTo>
                  <a:lnTo>
                    <a:pt x="1120" y="272"/>
                  </a:lnTo>
                  <a:lnTo>
                    <a:pt x="1122" y="274"/>
                  </a:lnTo>
                  <a:lnTo>
                    <a:pt x="1124" y="276"/>
                  </a:lnTo>
                  <a:lnTo>
                    <a:pt x="1125" y="279"/>
                  </a:lnTo>
                  <a:lnTo>
                    <a:pt x="1126" y="281"/>
                  </a:lnTo>
                  <a:lnTo>
                    <a:pt x="1127" y="284"/>
                  </a:lnTo>
                  <a:lnTo>
                    <a:pt x="1129" y="286"/>
                  </a:lnTo>
                  <a:lnTo>
                    <a:pt x="1131" y="290"/>
                  </a:lnTo>
                  <a:lnTo>
                    <a:pt x="1132" y="293"/>
                  </a:lnTo>
                  <a:lnTo>
                    <a:pt x="1132" y="297"/>
                  </a:lnTo>
                  <a:lnTo>
                    <a:pt x="1131" y="301"/>
                  </a:lnTo>
                  <a:lnTo>
                    <a:pt x="1129" y="305"/>
                  </a:lnTo>
                  <a:lnTo>
                    <a:pt x="1127" y="313"/>
                  </a:lnTo>
                  <a:lnTo>
                    <a:pt x="1130" y="321"/>
                  </a:lnTo>
                  <a:lnTo>
                    <a:pt x="1136" y="326"/>
                  </a:lnTo>
                  <a:lnTo>
                    <a:pt x="1142" y="328"/>
                  </a:lnTo>
                  <a:lnTo>
                    <a:pt x="1150" y="323"/>
                  </a:lnTo>
                  <a:lnTo>
                    <a:pt x="1152" y="315"/>
                  </a:lnTo>
                  <a:lnTo>
                    <a:pt x="1150" y="307"/>
                  </a:lnTo>
                  <a:lnTo>
                    <a:pt x="1147" y="301"/>
                  </a:lnTo>
                  <a:lnTo>
                    <a:pt x="1145" y="293"/>
                  </a:lnTo>
                  <a:lnTo>
                    <a:pt x="1147" y="287"/>
                  </a:lnTo>
                  <a:lnTo>
                    <a:pt x="1150" y="284"/>
                  </a:lnTo>
                  <a:lnTo>
                    <a:pt x="1155" y="279"/>
                  </a:lnTo>
                  <a:lnTo>
                    <a:pt x="1162" y="272"/>
                  </a:lnTo>
                  <a:lnTo>
                    <a:pt x="1170" y="266"/>
                  </a:lnTo>
                  <a:lnTo>
                    <a:pt x="1177" y="260"/>
                  </a:lnTo>
                  <a:lnTo>
                    <a:pt x="1182" y="255"/>
                  </a:lnTo>
                  <a:lnTo>
                    <a:pt x="1186" y="249"/>
                  </a:lnTo>
                  <a:lnTo>
                    <a:pt x="1185" y="245"/>
                  </a:lnTo>
                  <a:lnTo>
                    <a:pt x="1179" y="242"/>
                  </a:lnTo>
                  <a:lnTo>
                    <a:pt x="1175" y="242"/>
                  </a:lnTo>
                  <a:lnTo>
                    <a:pt x="1172" y="241"/>
                  </a:lnTo>
                  <a:lnTo>
                    <a:pt x="1169" y="240"/>
                  </a:lnTo>
                  <a:lnTo>
                    <a:pt x="1167" y="238"/>
                  </a:lnTo>
                  <a:lnTo>
                    <a:pt x="1166" y="235"/>
                  </a:lnTo>
                  <a:lnTo>
                    <a:pt x="1166" y="231"/>
                  </a:lnTo>
                  <a:lnTo>
                    <a:pt x="1166" y="229"/>
                  </a:lnTo>
                  <a:lnTo>
                    <a:pt x="1167" y="225"/>
                  </a:lnTo>
                  <a:lnTo>
                    <a:pt x="1169" y="223"/>
                  </a:lnTo>
                  <a:lnTo>
                    <a:pt x="1172" y="220"/>
                  </a:lnTo>
                  <a:lnTo>
                    <a:pt x="1176" y="219"/>
                  </a:lnTo>
                  <a:lnTo>
                    <a:pt x="1179" y="218"/>
                  </a:lnTo>
                  <a:lnTo>
                    <a:pt x="1181" y="215"/>
                  </a:lnTo>
                  <a:lnTo>
                    <a:pt x="1183" y="214"/>
                  </a:lnTo>
                  <a:lnTo>
                    <a:pt x="1187" y="211"/>
                  </a:lnTo>
                  <a:lnTo>
                    <a:pt x="1188" y="208"/>
                  </a:lnTo>
                  <a:lnTo>
                    <a:pt x="1190" y="206"/>
                  </a:lnTo>
                  <a:lnTo>
                    <a:pt x="1188" y="205"/>
                  </a:lnTo>
                  <a:lnTo>
                    <a:pt x="1187" y="203"/>
                  </a:lnTo>
                  <a:lnTo>
                    <a:pt x="1185" y="201"/>
                  </a:lnTo>
                  <a:lnTo>
                    <a:pt x="1182" y="199"/>
                  </a:lnTo>
                  <a:lnTo>
                    <a:pt x="1181" y="198"/>
                  </a:lnTo>
                  <a:lnTo>
                    <a:pt x="1170" y="195"/>
                  </a:lnTo>
                  <a:lnTo>
                    <a:pt x="1159" y="193"/>
                  </a:lnTo>
                  <a:lnTo>
                    <a:pt x="1150" y="188"/>
                  </a:lnTo>
                  <a:lnTo>
                    <a:pt x="1142" y="179"/>
                  </a:lnTo>
                  <a:lnTo>
                    <a:pt x="1136" y="173"/>
                  </a:lnTo>
                  <a:lnTo>
                    <a:pt x="1130" y="167"/>
                  </a:lnTo>
                  <a:lnTo>
                    <a:pt x="1126" y="159"/>
                  </a:lnTo>
                  <a:lnTo>
                    <a:pt x="1126" y="150"/>
                  </a:lnTo>
                  <a:lnTo>
                    <a:pt x="1127" y="148"/>
                  </a:lnTo>
                  <a:lnTo>
                    <a:pt x="1130" y="147"/>
                  </a:lnTo>
                  <a:lnTo>
                    <a:pt x="1132" y="145"/>
                  </a:lnTo>
                  <a:lnTo>
                    <a:pt x="1135" y="144"/>
                  </a:lnTo>
                  <a:lnTo>
                    <a:pt x="1137" y="142"/>
                  </a:lnTo>
                  <a:lnTo>
                    <a:pt x="1140" y="141"/>
                  </a:lnTo>
                  <a:lnTo>
                    <a:pt x="1141" y="138"/>
                  </a:lnTo>
                  <a:lnTo>
                    <a:pt x="1141" y="134"/>
                  </a:lnTo>
                  <a:lnTo>
                    <a:pt x="1141" y="133"/>
                  </a:lnTo>
                  <a:lnTo>
                    <a:pt x="1140" y="131"/>
                  </a:lnTo>
                  <a:lnTo>
                    <a:pt x="1139" y="128"/>
                  </a:lnTo>
                  <a:lnTo>
                    <a:pt x="1136" y="127"/>
                  </a:lnTo>
                  <a:lnTo>
                    <a:pt x="1135" y="117"/>
                  </a:lnTo>
                  <a:lnTo>
                    <a:pt x="1136" y="106"/>
                  </a:lnTo>
                  <a:lnTo>
                    <a:pt x="1139" y="103"/>
                  </a:lnTo>
                  <a:lnTo>
                    <a:pt x="1141" y="102"/>
                  </a:lnTo>
                  <a:lnTo>
                    <a:pt x="1144" y="101"/>
                  </a:lnTo>
                  <a:lnTo>
                    <a:pt x="1146" y="99"/>
                  </a:lnTo>
                  <a:lnTo>
                    <a:pt x="1150" y="98"/>
                  </a:lnTo>
                  <a:lnTo>
                    <a:pt x="1154" y="94"/>
                  </a:lnTo>
                  <a:lnTo>
                    <a:pt x="1156" y="87"/>
                  </a:lnTo>
                  <a:lnTo>
                    <a:pt x="1157" y="80"/>
                  </a:lnTo>
                  <a:lnTo>
                    <a:pt x="1160" y="75"/>
                  </a:lnTo>
                  <a:lnTo>
                    <a:pt x="1162" y="73"/>
                  </a:lnTo>
                  <a:lnTo>
                    <a:pt x="1164" y="71"/>
                  </a:lnTo>
                  <a:lnTo>
                    <a:pt x="1166" y="70"/>
                  </a:lnTo>
                  <a:lnTo>
                    <a:pt x="1169" y="68"/>
                  </a:lnTo>
                  <a:lnTo>
                    <a:pt x="1171" y="67"/>
                  </a:lnTo>
                  <a:close/>
                  <a:moveTo>
                    <a:pt x="970" y="0"/>
                  </a:moveTo>
                  <a:lnTo>
                    <a:pt x="980" y="0"/>
                  </a:lnTo>
                  <a:lnTo>
                    <a:pt x="984" y="4"/>
                  </a:lnTo>
                  <a:lnTo>
                    <a:pt x="984" y="10"/>
                  </a:lnTo>
                  <a:lnTo>
                    <a:pt x="983" y="17"/>
                  </a:lnTo>
                  <a:lnTo>
                    <a:pt x="983" y="24"/>
                  </a:lnTo>
                  <a:lnTo>
                    <a:pt x="980" y="26"/>
                  </a:lnTo>
                  <a:lnTo>
                    <a:pt x="979" y="27"/>
                  </a:lnTo>
                  <a:lnTo>
                    <a:pt x="977" y="29"/>
                  </a:lnTo>
                  <a:lnTo>
                    <a:pt x="974" y="30"/>
                  </a:lnTo>
                  <a:lnTo>
                    <a:pt x="973" y="32"/>
                  </a:lnTo>
                  <a:lnTo>
                    <a:pt x="972" y="34"/>
                  </a:lnTo>
                  <a:lnTo>
                    <a:pt x="972" y="36"/>
                  </a:lnTo>
                  <a:lnTo>
                    <a:pt x="972" y="36"/>
                  </a:lnTo>
                  <a:lnTo>
                    <a:pt x="970" y="37"/>
                  </a:lnTo>
                  <a:lnTo>
                    <a:pt x="969" y="39"/>
                  </a:lnTo>
                  <a:lnTo>
                    <a:pt x="969" y="41"/>
                  </a:lnTo>
                  <a:lnTo>
                    <a:pt x="967" y="44"/>
                  </a:lnTo>
                  <a:lnTo>
                    <a:pt x="965" y="45"/>
                  </a:lnTo>
                  <a:lnTo>
                    <a:pt x="964" y="47"/>
                  </a:lnTo>
                  <a:lnTo>
                    <a:pt x="963" y="50"/>
                  </a:lnTo>
                  <a:lnTo>
                    <a:pt x="964" y="52"/>
                  </a:lnTo>
                  <a:lnTo>
                    <a:pt x="965" y="55"/>
                  </a:lnTo>
                  <a:lnTo>
                    <a:pt x="967" y="57"/>
                  </a:lnTo>
                  <a:lnTo>
                    <a:pt x="967" y="60"/>
                  </a:lnTo>
                  <a:lnTo>
                    <a:pt x="967" y="63"/>
                  </a:lnTo>
                  <a:lnTo>
                    <a:pt x="965" y="67"/>
                  </a:lnTo>
                  <a:lnTo>
                    <a:pt x="964" y="72"/>
                  </a:lnTo>
                  <a:lnTo>
                    <a:pt x="964" y="77"/>
                  </a:lnTo>
                  <a:lnTo>
                    <a:pt x="964" y="81"/>
                  </a:lnTo>
                  <a:lnTo>
                    <a:pt x="965" y="85"/>
                  </a:lnTo>
                  <a:lnTo>
                    <a:pt x="967" y="87"/>
                  </a:lnTo>
                  <a:lnTo>
                    <a:pt x="967" y="91"/>
                  </a:lnTo>
                  <a:lnTo>
                    <a:pt x="967" y="101"/>
                  </a:lnTo>
                  <a:lnTo>
                    <a:pt x="968" y="104"/>
                  </a:lnTo>
                  <a:lnTo>
                    <a:pt x="969" y="108"/>
                  </a:lnTo>
                  <a:lnTo>
                    <a:pt x="970" y="111"/>
                  </a:lnTo>
                  <a:lnTo>
                    <a:pt x="973" y="113"/>
                  </a:lnTo>
                  <a:lnTo>
                    <a:pt x="974" y="116"/>
                  </a:lnTo>
                  <a:lnTo>
                    <a:pt x="973" y="124"/>
                  </a:lnTo>
                  <a:lnTo>
                    <a:pt x="972" y="131"/>
                  </a:lnTo>
                  <a:lnTo>
                    <a:pt x="972" y="137"/>
                  </a:lnTo>
                  <a:lnTo>
                    <a:pt x="975" y="147"/>
                  </a:lnTo>
                  <a:lnTo>
                    <a:pt x="980" y="158"/>
                  </a:lnTo>
                  <a:lnTo>
                    <a:pt x="984" y="162"/>
                  </a:lnTo>
                  <a:lnTo>
                    <a:pt x="990" y="163"/>
                  </a:lnTo>
                  <a:lnTo>
                    <a:pt x="998" y="163"/>
                  </a:lnTo>
                  <a:lnTo>
                    <a:pt x="1005" y="163"/>
                  </a:lnTo>
                  <a:lnTo>
                    <a:pt x="1013" y="164"/>
                  </a:lnTo>
                  <a:lnTo>
                    <a:pt x="1018" y="167"/>
                  </a:lnTo>
                  <a:lnTo>
                    <a:pt x="1020" y="172"/>
                  </a:lnTo>
                  <a:lnTo>
                    <a:pt x="1022" y="177"/>
                  </a:lnTo>
                  <a:lnTo>
                    <a:pt x="1024" y="183"/>
                  </a:lnTo>
                  <a:lnTo>
                    <a:pt x="1027" y="185"/>
                  </a:lnTo>
                  <a:lnTo>
                    <a:pt x="1028" y="187"/>
                  </a:lnTo>
                  <a:lnTo>
                    <a:pt x="1030" y="189"/>
                  </a:lnTo>
                  <a:lnTo>
                    <a:pt x="1032" y="190"/>
                  </a:lnTo>
                  <a:lnTo>
                    <a:pt x="1032" y="193"/>
                  </a:lnTo>
                  <a:lnTo>
                    <a:pt x="1030" y="195"/>
                  </a:lnTo>
                  <a:lnTo>
                    <a:pt x="1029" y="199"/>
                  </a:lnTo>
                  <a:lnTo>
                    <a:pt x="1029" y="201"/>
                  </a:lnTo>
                  <a:lnTo>
                    <a:pt x="1028" y="204"/>
                  </a:lnTo>
                  <a:lnTo>
                    <a:pt x="1027" y="206"/>
                  </a:lnTo>
                  <a:lnTo>
                    <a:pt x="1024" y="208"/>
                  </a:lnTo>
                  <a:lnTo>
                    <a:pt x="1022" y="209"/>
                  </a:lnTo>
                  <a:lnTo>
                    <a:pt x="1019" y="209"/>
                  </a:lnTo>
                  <a:lnTo>
                    <a:pt x="1018" y="209"/>
                  </a:lnTo>
                  <a:lnTo>
                    <a:pt x="1015" y="208"/>
                  </a:lnTo>
                  <a:lnTo>
                    <a:pt x="1014" y="205"/>
                  </a:lnTo>
                  <a:lnTo>
                    <a:pt x="1013" y="204"/>
                  </a:lnTo>
                  <a:lnTo>
                    <a:pt x="1012" y="203"/>
                  </a:lnTo>
                  <a:lnTo>
                    <a:pt x="1012" y="204"/>
                  </a:lnTo>
                  <a:lnTo>
                    <a:pt x="1007" y="205"/>
                  </a:lnTo>
                  <a:lnTo>
                    <a:pt x="1004" y="208"/>
                  </a:lnTo>
                  <a:lnTo>
                    <a:pt x="1002" y="210"/>
                  </a:lnTo>
                  <a:lnTo>
                    <a:pt x="999" y="213"/>
                  </a:lnTo>
                  <a:lnTo>
                    <a:pt x="995" y="214"/>
                  </a:lnTo>
                  <a:lnTo>
                    <a:pt x="992" y="216"/>
                  </a:lnTo>
                  <a:lnTo>
                    <a:pt x="989" y="218"/>
                  </a:lnTo>
                  <a:lnTo>
                    <a:pt x="989" y="220"/>
                  </a:lnTo>
                  <a:lnTo>
                    <a:pt x="989" y="223"/>
                  </a:lnTo>
                  <a:lnTo>
                    <a:pt x="990" y="224"/>
                  </a:lnTo>
                  <a:lnTo>
                    <a:pt x="993" y="225"/>
                  </a:lnTo>
                  <a:lnTo>
                    <a:pt x="995" y="225"/>
                  </a:lnTo>
                  <a:lnTo>
                    <a:pt x="998" y="225"/>
                  </a:lnTo>
                  <a:lnTo>
                    <a:pt x="1000" y="225"/>
                  </a:lnTo>
                  <a:lnTo>
                    <a:pt x="1003" y="224"/>
                  </a:lnTo>
                  <a:lnTo>
                    <a:pt x="1007" y="228"/>
                  </a:lnTo>
                  <a:lnTo>
                    <a:pt x="1009" y="234"/>
                  </a:lnTo>
                  <a:lnTo>
                    <a:pt x="1010" y="240"/>
                  </a:lnTo>
                  <a:lnTo>
                    <a:pt x="1008" y="245"/>
                  </a:lnTo>
                  <a:lnTo>
                    <a:pt x="1002" y="250"/>
                  </a:lnTo>
                  <a:lnTo>
                    <a:pt x="995" y="254"/>
                  </a:lnTo>
                  <a:lnTo>
                    <a:pt x="987" y="256"/>
                  </a:lnTo>
                  <a:lnTo>
                    <a:pt x="977" y="257"/>
                  </a:lnTo>
                  <a:lnTo>
                    <a:pt x="970" y="259"/>
                  </a:lnTo>
                  <a:lnTo>
                    <a:pt x="961" y="260"/>
                  </a:lnTo>
                  <a:lnTo>
                    <a:pt x="952" y="260"/>
                  </a:lnTo>
                  <a:lnTo>
                    <a:pt x="947" y="257"/>
                  </a:lnTo>
                  <a:lnTo>
                    <a:pt x="944" y="255"/>
                  </a:lnTo>
                  <a:lnTo>
                    <a:pt x="944" y="252"/>
                  </a:lnTo>
                  <a:lnTo>
                    <a:pt x="943" y="251"/>
                  </a:lnTo>
                  <a:lnTo>
                    <a:pt x="941" y="250"/>
                  </a:lnTo>
                  <a:lnTo>
                    <a:pt x="938" y="250"/>
                  </a:lnTo>
                  <a:lnTo>
                    <a:pt x="934" y="249"/>
                  </a:lnTo>
                  <a:lnTo>
                    <a:pt x="931" y="249"/>
                  </a:lnTo>
                  <a:lnTo>
                    <a:pt x="927" y="250"/>
                  </a:lnTo>
                  <a:lnTo>
                    <a:pt x="923" y="250"/>
                  </a:lnTo>
                  <a:lnTo>
                    <a:pt x="919" y="250"/>
                  </a:lnTo>
                  <a:lnTo>
                    <a:pt x="918" y="249"/>
                  </a:lnTo>
                  <a:lnTo>
                    <a:pt x="917" y="246"/>
                  </a:lnTo>
                  <a:lnTo>
                    <a:pt x="916" y="244"/>
                  </a:lnTo>
                  <a:lnTo>
                    <a:pt x="914" y="242"/>
                  </a:lnTo>
                  <a:lnTo>
                    <a:pt x="913" y="240"/>
                  </a:lnTo>
                  <a:lnTo>
                    <a:pt x="912" y="238"/>
                  </a:lnTo>
                  <a:lnTo>
                    <a:pt x="912" y="234"/>
                  </a:lnTo>
                  <a:lnTo>
                    <a:pt x="911" y="233"/>
                  </a:lnTo>
                  <a:lnTo>
                    <a:pt x="908" y="233"/>
                  </a:lnTo>
                  <a:lnTo>
                    <a:pt x="907" y="234"/>
                  </a:lnTo>
                  <a:lnTo>
                    <a:pt x="906" y="235"/>
                  </a:lnTo>
                  <a:lnTo>
                    <a:pt x="904" y="238"/>
                  </a:lnTo>
                  <a:lnTo>
                    <a:pt x="903" y="240"/>
                  </a:lnTo>
                  <a:lnTo>
                    <a:pt x="902" y="242"/>
                  </a:lnTo>
                  <a:lnTo>
                    <a:pt x="902" y="245"/>
                  </a:lnTo>
                  <a:lnTo>
                    <a:pt x="899" y="254"/>
                  </a:lnTo>
                  <a:lnTo>
                    <a:pt x="897" y="259"/>
                  </a:lnTo>
                  <a:lnTo>
                    <a:pt x="891" y="262"/>
                  </a:lnTo>
                  <a:lnTo>
                    <a:pt x="881" y="265"/>
                  </a:lnTo>
                  <a:lnTo>
                    <a:pt x="877" y="266"/>
                  </a:lnTo>
                  <a:lnTo>
                    <a:pt x="873" y="267"/>
                  </a:lnTo>
                  <a:lnTo>
                    <a:pt x="871" y="270"/>
                  </a:lnTo>
                  <a:lnTo>
                    <a:pt x="867" y="272"/>
                  </a:lnTo>
                  <a:lnTo>
                    <a:pt x="863" y="276"/>
                  </a:lnTo>
                  <a:lnTo>
                    <a:pt x="857" y="279"/>
                  </a:lnTo>
                  <a:lnTo>
                    <a:pt x="851" y="281"/>
                  </a:lnTo>
                  <a:lnTo>
                    <a:pt x="845" y="284"/>
                  </a:lnTo>
                  <a:lnTo>
                    <a:pt x="828" y="289"/>
                  </a:lnTo>
                  <a:lnTo>
                    <a:pt x="811" y="293"/>
                  </a:lnTo>
                  <a:lnTo>
                    <a:pt x="794" y="298"/>
                  </a:lnTo>
                  <a:lnTo>
                    <a:pt x="785" y="301"/>
                  </a:lnTo>
                  <a:lnTo>
                    <a:pt x="779" y="300"/>
                  </a:lnTo>
                  <a:lnTo>
                    <a:pt x="774" y="295"/>
                  </a:lnTo>
                  <a:lnTo>
                    <a:pt x="771" y="289"/>
                  </a:lnTo>
                  <a:lnTo>
                    <a:pt x="770" y="281"/>
                  </a:lnTo>
                  <a:lnTo>
                    <a:pt x="770" y="276"/>
                  </a:lnTo>
                  <a:lnTo>
                    <a:pt x="770" y="271"/>
                  </a:lnTo>
                  <a:lnTo>
                    <a:pt x="769" y="267"/>
                  </a:lnTo>
                  <a:lnTo>
                    <a:pt x="767" y="265"/>
                  </a:lnTo>
                  <a:lnTo>
                    <a:pt x="766" y="264"/>
                  </a:lnTo>
                  <a:lnTo>
                    <a:pt x="764" y="262"/>
                  </a:lnTo>
                  <a:lnTo>
                    <a:pt x="760" y="262"/>
                  </a:lnTo>
                  <a:lnTo>
                    <a:pt x="754" y="262"/>
                  </a:lnTo>
                  <a:lnTo>
                    <a:pt x="745" y="266"/>
                  </a:lnTo>
                  <a:lnTo>
                    <a:pt x="736" y="266"/>
                  </a:lnTo>
                  <a:lnTo>
                    <a:pt x="729" y="264"/>
                  </a:lnTo>
                  <a:lnTo>
                    <a:pt x="724" y="257"/>
                  </a:lnTo>
                  <a:lnTo>
                    <a:pt x="718" y="254"/>
                  </a:lnTo>
                  <a:lnTo>
                    <a:pt x="713" y="249"/>
                  </a:lnTo>
                  <a:lnTo>
                    <a:pt x="708" y="245"/>
                  </a:lnTo>
                  <a:lnTo>
                    <a:pt x="705" y="238"/>
                  </a:lnTo>
                  <a:lnTo>
                    <a:pt x="709" y="231"/>
                  </a:lnTo>
                  <a:lnTo>
                    <a:pt x="718" y="225"/>
                  </a:lnTo>
                  <a:lnTo>
                    <a:pt x="729" y="220"/>
                  </a:lnTo>
                  <a:lnTo>
                    <a:pt x="740" y="216"/>
                  </a:lnTo>
                  <a:lnTo>
                    <a:pt x="750" y="213"/>
                  </a:lnTo>
                  <a:lnTo>
                    <a:pt x="757" y="211"/>
                  </a:lnTo>
                  <a:lnTo>
                    <a:pt x="772" y="210"/>
                  </a:lnTo>
                  <a:lnTo>
                    <a:pt x="789" y="206"/>
                  </a:lnTo>
                  <a:lnTo>
                    <a:pt x="791" y="206"/>
                  </a:lnTo>
                  <a:lnTo>
                    <a:pt x="796" y="206"/>
                  </a:lnTo>
                  <a:lnTo>
                    <a:pt x="800" y="205"/>
                  </a:lnTo>
                  <a:lnTo>
                    <a:pt x="804" y="205"/>
                  </a:lnTo>
                  <a:lnTo>
                    <a:pt x="806" y="204"/>
                  </a:lnTo>
                  <a:lnTo>
                    <a:pt x="810" y="201"/>
                  </a:lnTo>
                  <a:lnTo>
                    <a:pt x="811" y="200"/>
                  </a:lnTo>
                  <a:lnTo>
                    <a:pt x="811" y="199"/>
                  </a:lnTo>
                  <a:lnTo>
                    <a:pt x="810" y="198"/>
                  </a:lnTo>
                  <a:lnTo>
                    <a:pt x="807" y="196"/>
                  </a:lnTo>
                  <a:lnTo>
                    <a:pt x="805" y="195"/>
                  </a:lnTo>
                  <a:lnTo>
                    <a:pt x="802" y="194"/>
                  </a:lnTo>
                  <a:lnTo>
                    <a:pt x="800" y="194"/>
                  </a:lnTo>
                  <a:lnTo>
                    <a:pt x="796" y="194"/>
                  </a:lnTo>
                  <a:lnTo>
                    <a:pt x="795" y="194"/>
                  </a:lnTo>
                  <a:lnTo>
                    <a:pt x="794" y="193"/>
                  </a:lnTo>
                  <a:lnTo>
                    <a:pt x="776" y="193"/>
                  </a:lnTo>
                  <a:lnTo>
                    <a:pt x="761" y="193"/>
                  </a:lnTo>
                  <a:lnTo>
                    <a:pt x="746" y="196"/>
                  </a:lnTo>
                  <a:lnTo>
                    <a:pt x="736" y="200"/>
                  </a:lnTo>
                  <a:lnTo>
                    <a:pt x="728" y="205"/>
                  </a:lnTo>
                  <a:lnTo>
                    <a:pt x="720" y="206"/>
                  </a:lnTo>
                  <a:lnTo>
                    <a:pt x="713" y="204"/>
                  </a:lnTo>
                  <a:lnTo>
                    <a:pt x="708" y="196"/>
                  </a:lnTo>
                  <a:lnTo>
                    <a:pt x="704" y="189"/>
                  </a:lnTo>
                  <a:lnTo>
                    <a:pt x="703" y="180"/>
                  </a:lnTo>
                  <a:lnTo>
                    <a:pt x="708" y="174"/>
                  </a:lnTo>
                  <a:lnTo>
                    <a:pt x="718" y="168"/>
                  </a:lnTo>
                  <a:lnTo>
                    <a:pt x="728" y="164"/>
                  </a:lnTo>
                  <a:lnTo>
                    <a:pt x="736" y="160"/>
                  </a:lnTo>
                  <a:lnTo>
                    <a:pt x="738" y="159"/>
                  </a:lnTo>
                  <a:lnTo>
                    <a:pt x="739" y="159"/>
                  </a:lnTo>
                  <a:lnTo>
                    <a:pt x="741" y="158"/>
                  </a:lnTo>
                  <a:lnTo>
                    <a:pt x="743" y="157"/>
                  </a:lnTo>
                  <a:lnTo>
                    <a:pt x="745" y="155"/>
                  </a:lnTo>
                  <a:lnTo>
                    <a:pt x="746" y="154"/>
                  </a:lnTo>
                  <a:lnTo>
                    <a:pt x="747" y="153"/>
                  </a:lnTo>
                  <a:lnTo>
                    <a:pt x="747" y="152"/>
                  </a:lnTo>
                  <a:lnTo>
                    <a:pt x="746" y="152"/>
                  </a:lnTo>
                  <a:lnTo>
                    <a:pt x="744" y="152"/>
                  </a:lnTo>
                  <a:lnTo>
                    <a:pt x="740" y="153"/>
                  </a:lnTo>
                  <a:lnTo>
                    <a:pt x="736" y="154"/>
                  </a:lnTo>
                  <a:lnTo>
                    <a:pt x="733" y="155"/>
                  </a:lnTo>
                  <a:lnTo>
                    <a:pt x="729" y="157"/>
                  </a:lnTo>
                  <a:lnTo>
                    <a:pt x="726" y="158"/>
                  </a:lnTo>
                  <a:lnTo>
                    <a:pt x="716" y="158"/>
                  </a:lnTo>
                  <a:lnTo>
                    <a:pt x="708" y="157"/>
                  </a:lnTo>
                  <a:lnTo>
                    <a:pt x="700" y="154"/>
                  </a:lnTo>
                  <a:lnTo>
                    <a:pt x="696" y="149"/>
                  </a:lnTo>
                  <a:lnTo>
                    <a:pt x="696" y="142"/>
                  </a:lnTo>
                  <a:lnTo>
                    <a:pt x="698" y="133"/>
                  </a:lnTo>
                  <a:lnTo>
                    <a:pt x="703" y="127"/>
                  </a:lnTo>
                  <a:lnTo>
                    <a:pt x="704" y="126"/>
                  </a:lnTo>
                  <a:lnTo>
                    <a:pt x="705" y="126"/>
                  </a:lnTo>
                  <a:lnTo>
                    <a:pt x="708" y="124"/>
                  </a:lnTo>
                  <a:lnTo>
                    <a:pt x="709" y="123"/>
                  </a:lnTo>
                  <a:lnTo>
                    <a:pt x="711" y="121"/>
                  </a:lnTo>
                  <a:lnTo>
                    <a:pt x="714" y="119"/>
                  </a:lnTo>
                  <a:lnTo>
                    <a:pt x="715" y="117"/>
                  </a:lnTo>
                  <a:lnTo>
                    <a:pt x="716" y="116"/>
                  </a:lnTo>
                  <a:lnTo>
                    <a:pt x="718" y="114"/>
                  </a:lnTo>
                  <a:lnTo>
                    <a:pt x="716" y="113"/>
                  </a:lnTo>
                  <a:lnTo>
                    <a:pt x="715" y="113"/>
                  </a:lnTo>
                  <a:lnTo>
                    <a:pt x="713" y="113"/>
                  </a:lnTo>
                  <a:lnTo>
                    <a:pt x="711" y="113"/>
                  </a:lnTo>
                  <a:lnTo>
                    <a:pt x="710" y="114"/>
                  </a:lnTo>
                  <a:lnTo>
                    <a:pt x="709" y="114"/>
                  </a:lnTo>
                  <a:lnTo>
                    <a:pt x="708" y="114"/>
                  </a:lnTo>
                  <a:lnTo>
                    <a:pt x="706" y="113"/>
                  </a:lnTo>
                  <a:lnTo>
                    <a:pt x="706" y="113"/>
                  </a:lnTo>
                  <a:lnTo>
                    <a:pt x="706" y="111"/>
                  </a:lnTo>
                  <a:lnTo>
                    <a:pt x="708" y="108"/>
                  </a:lnTo>
                  <a:lnTo>
                    <a:pt x="710" y="104"/>
                  </a:lnTo>
                  <a:lnTo>
                    <a:pt x="715" y="101"/>
                  </a:lnTo>
                  <a:lnTo>
                    <a:pt x="720" y="97"/>
                  </a:lnTo>
                  <a:lnTo>
                    <a:pt x="726" y="93"/>
                  </a:lnTo>
                  <a:lnTo>
                    <a:pt x="735" y="85"/>
                  </a:lnTo>
                  <a:lnTo>
                    <a:pt x="746" y="75"/>
                  </a:lnTo>
                  <a:lnTo>
                    <a:pt x="760" y="67"/>
                  </a:lnTo>
                  <a:lnTo>
                    <a:pt x="771" y="61"/>
                  </a:lnTo>
                  <a:lnTo>
                    <a:pt x="782" y="52"/>
                  </a:lnTo>
                  <a:lnTo>
                    <a:pt x="785" y="50"/>
                  </a:lnTo>
                  <a:lnTo>
                    <a:pt x="789" y="47"/>
                  </a:lnTo>
                  <a:lnTo>
                    <a:pt x="791" y="44"/>
                  </a:lnTo>
                  <a:lnTo>
                    <a:pt x="794" y="41"/>
                  </a:lnTo>
                  <a:lnTo>
                    <a:pt x="796" y="41"/>
                  </a:lnTo>
                  <a:lnTo>
                    <a:pt x="800" y="41"/>
                  </a:lnTo>
                  <a:lnTo>
                    <a:pt x="801" y="42"/>
                  </a:lnTo>
                  <a:lnTo>
                    <a:pt x="802" y="45"/>
                  </a:lnTo>
                  <a:lnTo>
                    <a:pt x="804" y="47"/>
                  </a:lnTo>
                  <a:lnTo>
                    <a:pt x="804" y="50"/>
                  </a:lnTo>
                  <a:lnTo>
                    <a:pt x="805" y="52"/>
                  </a:lnTo>
                  <a:lnTo>
                    <a:pt x="804" y="53"/>
                  </a:lnTo>
                  <a:lnTo>
                    <a:pt x="804" y="56"/>
                  </a:lnTo>
                  <a:lnTo>
                    <a:pt x="802" y="57"/>
                  </a:lnTo>
                  <a:lnTo>
                    <a:pt x="801" y="60"/>
                  </a:lnTo>
                  <a:lnTo>
                    <a:pt x="801" y="62"/>
                  </a:lnTo>
                  <a:lnTo>
                    <a:pt x="799" y="65"/>
                  </a:lnTo>
                  <a:lnTo>
                    <a:pt x="795" y="70"/>
                  </a:lnTo>
                  <a:lnTo>
                    <a:pt x="790" y="75"/>
                  </a:lnTo>
                  <a:lnTo>
                    <a:pt x="786" y="78"/>
                  </a:lnTo>
                  <a:lnTo>
                    <a:pt x="784" y="83"/>
                  </a:lnTo>
                  <a:lnTo>
                    <a:pt x="784" y="85"/>
                  </a:lnTo>
                  <a:lnTo>
                    <a:pt x="789" y="86"/>
                  </a:lnTo>
                  <a:lnTo>
                    <a:pt x="804" y="77"/>
                  </a:lnTo>
                  <a:lnTo>
                    <a:pt x="805" y="73"/>
                  </a:lnTo>
                  <a:lnTo>
                    <a:pt x="806" y="71"/>
                  </a:lnTo>
                  <a:lnTo>
                    <a:pt x="807" y="67"/>
                  </a:lnTo>
                  <a:lnTo>
                    <a:pt x="809" y="65"/>
                  </a:lnTo>
                  <a:lnTo>
                    <a:pt x="815" y="60"/>
                  </a:lnTo>
                  <a:lnTo>
                    <a:pt x="822" y="57"/>
                  </a:lnTo>
                  <a:lnTo>
                    <a:pt x="830" y="58"/>
                  </a:lnTo>
                  <a:lnTo>
                    <a:pt x="835" y="60"/>
                  </a:lnTo>
                  <a:lnTo>
                    <a:pt x="838" y="61"/>
                  </a:lnTo>
                  <a:lnTo>
                    <a:pt x="841" y="62"/>
                  </a:lnTo>
                  <a:lnTo>
                    <a:pt x="842" y="65"/>
                  </a:lnTo>
                  <a:lnTo>
                    <a:pt x="845" y="67"/>
                  </a:lnTo>
                  <a:lnTo>
                    <a:pt x="845" y="70"/>
                  </a:lnTo>
                  <a:lnTo>
                    <a:pt x="845" y="73"/>
                  </a:lnTo>
                  <a:lnTo>
                    <a:pt x="842" y="77"/>
                  </a:lnTo>
                  <a:lnTo>
                    <a:pt x="842" y="80"/>
                  </a:lnTo>
                  <a:lnTo>
                    <a:pt x="841" y="81"/>
                  </a:lnTo>
                  <a:lnTo>
                    <a:pt x="840" y="83"/>
                  </a:lnTo>
                  <a:lnTo>
                    <a:pt x="840" y="85"/>
                  </a:lnTo>
                  <a:lnTo>
                    <a:pt x="838" y="86"/>
                  </a:lnTo>
                  <a:lnTo>
                    <a:pt x="838" y="87"/>
                  </a:lnTo>
                  <a:lnTo>
                    <a:pt x="840" y="87"/>
                  </a:lnTo>
                  <a:lnTo>
                    <a:pt x="841" y="87"/>
                  </a:lnTo>
                  <a:lnTo>
                    <a:pt x="842" y="86"/>
                  </a:lnTo>
                  <a:lnTo>
                    <a:pt x="845" y="83"/>
                  </a:lnTo>
                  <a:lnTo>
                    <a:pt x="848" y="80"/>
                  </a:lnTo>
                  <a:lnTo>
                    <a:pt x="852" y="77"/>
                  </a:lnTo>
                  <a:lnTo>
                    <a:pt x="855" y="76"/>
                  </a:lnTo>
                  <a:lnTo>
                    <a:pt x="858" y="75"/>
                  </a:lnTo>
                  <a:lnTo>
                    <a:pt x="860" y="75"/>
                  </a:lnTo>
                  <a:lnTo>
                    <a:pt x="863" y="75"/>
                  </a:lnTo>
                  <a:lnTo>
                    <a:pt x="866" y="73"/>
                  </a:lnTo>
                  <a:lnTo>
                    <a:pt x="867" y="71"/>
                  </a:lnTo>
                  <a:lnTo>
                    <a:pt x="868" y="70"/>
                  </a:lnTo>
                  <a:lnTo>
                    <a:pt x="868" y="63"/>
                  </a:lnTo>
                  <a:lnTo>
                    <a:pt x="865" y="56"/>
                  </a:lnTo>
                  <a:lnTo>
                    <a:pt x="863" y="50"/>
                  </a:lnTo>
                  <a:lnTo>
                    <a:pt x="863" y="48"/>
                  </a:lnTo>
                  <a:lnTo>
                    <a:pt x="865" y="47"/>
                  </a:lnTo>
                  <a:lnTo>
                    <a:pt x="866" y="47"/>
                  </a:lnTo>
                  <a:lnTo>
                    <a:pt x="868" y="47"/>
                  </a:lnTo>
                  <a:lnTo>
                    <a:pt x="872" y="47"/>
                  </a:lnTo>
                  <a:lnTo>
                    <a:pt x="875" y="48"/>
                  </a:lnTo>
                  <a:lnTo>
                    <a:pt x="878" y="48"/>
                  </a:lnTo>
                  <a:lnTo>
                    <a:pt x="880" y="50"/>
                  </a:lnTo>
                  <a:lnTo>
                    <a:pt x="881" y="50"/>
                  </a:lnTo>
                  <a:lnTo>
                    <a:pt x="888" y="55"/>
                  </a:lnTo>
                  <a:lnTo>
                    <a:pt x="892" y="62"/>
                  </a:lnTo>
                  <a:lnTo>
                    <a:pt x="893" y="70"/>
                  </a:lnTo>
                  <a:lnTo>
                    <a:pt x="894" y="77"/>
                  </a:lnTo>
                  <a:lnTo>
                    <a:pt x="896" y="90"/>
                  </a:lnTo>
                  <a:lnTo>
                    <a:pt x="897" y="101"/>
                  </a:lnTo>
                  <a:lnTo>
                    <a:pt x="897" y="111"/>
                  </a:lnTo>
                  <a:lnTo>
                    <a:pt x="897" y="112"/>
                  </a:lnTo>
                  <a:lnTo>
                    <a:pt x="898" y="113"/>
                  </a:lnTo>
                  <a:lnTo>
                    <a:pt x="899" y="114"/>
                  </a:lnTo>
                  <a:lnTo>
                    <a:pt x="899" y="116"/>
                  </a:lnTo>
                  <a:lnTo>
                    <a:pt x="902" y="116"/>
                  </a:lnTo>
                  <a:lnTo>
                    <a:pt x="904" y="114"/>
                  </a:lnTo>
                  <a:lnTo>
                    <a:pt x="907" y="113"/>
                  </a:lnTo>
                  <a:lnTo>
                    <a:pt x="909" y="111"/>
                  </a:lnTo>
                  <a:lnTo>
                    <a:pt x="912" y="107"/>
                  </a:lnTo>
                  <a:lnTo>
                    <a:pt x="913" y="104"/>
                  </a:lnTo>
                  <a:lnTo>
                    <a:pt x="913" y="101"/>
                  </a:lnTo>
                  <a:lnTo>
                    <a:pt x="913" y="98"/>
                  </a:lnTo>
                  <a:lnTo>
                    <a:pt x="913" y="96"/>
                  </a:lnTo>
                  <a:lnTo>
                    <a:pt x="912" y="93"/>
                  </a:lnTo>
                  <a:lnTo>
                    <a:pt x="911" y="86"/>
                  </a:lnTo>
                  <a:lnTo>
                    <a:pt x="911" y="80"/>
                  </a:lnTo>
                  <a:lnTo>
                    <a:pt x="909" y="72"/>
                  </a:lnTo>
                  <a:lnTo>
                    <a:pt x="909" y="45"/>
                  </a:lnTo>
                  <a:lnTo>
                    <a:pt x="909" y="42"/>
                  </a:lnTo>
                  <a:lnTo>
                    <a:pt x="911" y="40"/>
                  </a:lnTo>
                  <a:lnTo>
                    <a:pt x="911" y="37"/>
                  </a:lnTo>
                  <a:lnTo>
                    <a:pt x="912" y="35"/>
                  </a:lnTo>
                  <a:lnTo>
                    <a:pt x="913" y="34"/>
                  </a:lnTo>
                  <a:lnTo>
                    <a:pt x="916" y="31"/>
                  </a:lnTo>
                  <a:lnTo>
                    <a:pt x="919" y="30"/>
                  </a:lnTo>
                  <a:lnTo>
                    <a:pt x="922" y="30"/>
                  </a:lnTo>
                  <a:lnTo>
                    <a:pt x="924" y="31"/>
                  </a:lnTo>
                  <a:lnTo>
                    <a:pt x="927" y="32"/>
                  </a:lnTo>
                  <a:lnTo>
                    <a:pt x="928" y="34"/>
                  </a:lnTo>
                  <a:lnTo>
                    <a:pt x="932" y="35"/>
                  </a:lnTo>
                  <a:lnTo>
                    <a:pt x="936" y="35"/>
                  </a:lnTo>
                  <a:lnTo>
                    <a:pt x="939" y="35"/>
                  </a:lnTo>
                  <a:lnTo>
                    <a:pt x="943" y="36"/>
                  </a:lnTo>
                  <a:lnTo>
                    <a:pt x="947" y="36"/>
                  </a:lnTo>
                  <a:lnTo>
                    <a:pt x="948" y="39"/>
                  </a:lnTo>
                  <a:lnTo>
                    <a:pt x="951" y="40"/>
                  </a:lnTo>
                  <a:lnTo>
                    <a:pt x="952" y="42"/>
                  </a:lnTo>
                  <a:lnTo>
                    <a:pt x="953" y="45"/>
                  </a:lnTo>
                  <a:lnTo>
                    <a:pt x="954" y="46"/>
                  </a:lnTo>
                  <a:lnTo>
                    <a:pt x="957" y="47"/>
                  </a:lnTo>
                  <a:lnTo>
                    <a:pt x="959" y="46"/>
                  </a:lnTo>
                  <a:lnTo>
                    <a:pt x="961" y="45"/>
                  </a:lnTo>
                  <a:lnTo>
                    <a:pt x="961" y="42"/>
                  </a:lnTo>
                  <a:lnTo>
                    <a:pt x="961" y="40"/>
                  </a:lnTo>
                  <a:lnTo>
                    <a:pt x="961" y="37"/>
                  </a:lnTo>
                  <a:lnTo>
                    <a:pt x="959" y="35"/>
                  </a:lnTo>
                  <a:lnTo>
                    <a:pt x="959" y="32"/>
                  </a:lnTo>
                  <a:lnTo>
                    <a:pt x="959" y="31"/>
                  </a:lnTo>
                  <a:lnTo>
                    <a:pt x="957" y="27"/>
                  </a:lnTo>
                  <a:lnTo>
                    <a:pt x="953" y="25"/>
                  </a:lnTo>
                  <a:lnTo>
                    <a:pt x="951" y="24"/>
                  </a:lnTo>
                  <a:lnTo>
                    <a:pt x="947" y="21"/>
                  </a:lnTo>
                  <a:lnTo>
                    <a:pt x="944" y="20"/>
                  </a:lnTo>
                  <a:lnTo>
                    <a:pt x="943" y="20"/>
                  </a:lnTo>
                  <a:lnTo>
                    <a:pt x="942" y="19"/>
                  </a:lnTo>
                  <a:lnTo>
                    <a:pt x="939" y="17"/>
                  </a:lnTo>
                  <a:lnTo>
                    <a:pt x="938" y="16"/>
                  </a:lnTo>
                  <a:lnTo>
                    <a:pt x="938" y="15"/>
                  </a:lnTo>
                  <a:lnTo>
                    <a:pt x="938" y="14"/>
                  </a:lnTo>
                  <a:lnTo>
                    <a:pt x="941" y="10"/>
                  </a:lnTo>
                  <a:lnTo>
                    <a:pt x="942" y="7"/>
                  </a:lnTo>
                  <a:lnTo>
                    <a:pt x="944" y="5"/>
                  </a:lnTo>
                  <a:lnTo>
                    <a:pt x="947" y="4"/>
                  </a:lnTo>
                  <a:lnTo>
                    <a:pt x="952" y="2"/>
                  </a:lnTo>
                  <a:lnTo>
                    <a:pt x="961" y="1"/>
                  </a:lnTo>
                  <a:lnTo>
                    <a:pt x="970" y="0"/>
                  </a:lnTo>
                  <a:close/>
                </a:path>
              </a:pathLst>
            </a:custGeom>
            <a:solidFill>
              <a:srgbClr val="FFFFFF"/>
            </a:solidFill>
            <a:ln cap="flat" cmpd="sng" w="9525">
              <a:solidFill>
                <a:srgbClr val="FFFFFF"/>
              </a:solidFill>
              <a:prstDash val="solid"/>
              <a:round/>
              <a:headEnd len="sm" w="sm" type="none"/>
              <a:tailEnd len="sm" w="sm" type="none"/>
            </a:ln>
          </p:spPr>
          <p:txBody>
            <a:bodyPr anchorCtr="0" anchor="t" bIns="45675" lIns="91375" spcFirstLastPara="1" rIns="91375" wrap="square" tIns="45675">
              <a:noAutofit/>
            </a:bodyPr>
            <a:lstStyle/>
            <a:p>
              <a:pPr indent="0" lvl="0" marL="0" marR="0" rtl="0" algn="l">
                <a:spcBef>
                  <a:spcPts val="0"/>
                </a:spcBef>
                <a:spcAft>
                  <a:spcPts val="0"/>
                </a:spcAft>
                <a:buNone/>
              </a:pPr>
              <a:r>
                <a:t/>
              </a:r>
              <a:endParaRPr sz="1799">
                <a:solidFill>
                  <a:srgbClr val="505050"/>
                </a:solidFill>
                <a:latin typeface="Libre Franklin Medium"/>
                <a:ea typeface="Libre Franklin Medium"/>
                <a:cs typeface="Libre Franklin Medium"/>
                <a:sym typeface="Libre Franklin Medium"/>
              </a:endParaRPr>
            </a:p>
          </p:txBody>
        </p:sp>
        <p:sp>
          <p:nvSpPr>
            <p:cNvPr id="141" name="Google Shape;141;p18"/>
            <p:cNvSpPr/>
            <p:nvPr/>
          </p:nvSpPr>
          <p:spPr>
            <a:xfrm>
              <a:off x="5219" y="221"/>
              <a:ext cx="879" cy="262"/>
            </a:xfrm>
            <a:custGeom>
              <a:rect b="b" l="l" r="r" t="t"/>
              <a:pathLst>
                <a:path extrusionOk="0" h="786" w="2635">
                  <a:moveTo>
                    <a:pt x="2415" y="182"/>
                  </a:moveTo>
                  <a:lnTo>
                    <a:pt x="2423" y="189"/>
                  </a:lnTo>
                  <a:lnTo>
                    <a:pt x="2423" y="190"/>
                  </a:lnTo>
                  <a:lnTo>
                    <a:pt x="2423" y="190"/>
                  </a:lnTo>
                  <a:lnTo>
                    <a:pt x="2423" y="191"/>
                  </a:lnTo>
                  <a:lnTo>
                    <a:pt x="2425" y="192"/>
                  </a:lnTo>
                  <a:lnTo>
                    <a:pt x="2423" y="191"/>
                  </a:lnTo>
                  <a:lnTo>
                    <a:pt x="2423" y="190"/>
                  </a:lnTo>
                  <a:lnTo>
                    <a:pt x="2420" y="187"/>
                  </a:lnTo>
                  <a:lnTo>
                    <a:pt x="2417" y="186"/>
                  </a:lnTo>
                  <a:lnTo>
                    <a:pt x="2415" y="185"/>
                  </a:lnTo>
                  <a:lnTo>
                    <a:pt x="2415" y="182"/>
                  </a:lnTo>
                  <a:close/>
                  <a:moveTo>
                    <a:pt x="110" y="178"/>
                  </a:moveTo>
                  <a:lnTo>
                    <a:pt x="112" y="178"/>
                  </a:lnTo>
                  <a:lnTo>
                    <a:pt x="114" y="180"/>
                  </a:lnTo>
                  <a:lnTo>
                    <a:pt x="115" y="181"/>
                  </a:lnTo>
                  <a:lnTo>
                    <a:pt x="116" y="184"/>
                  </a:lnTo>
                  <a:lnTo>
                    <a:pt x="116" y="186"/>
                  </a:lnTo>
                  <a:lnTo>
                    <a:pt x="117" y="187"/>
                  </a:lnTo>
                  <a:lnTo>
                    <a:pt x="121" y="190"/>
                  </a:lnTo>
                  <a:lnTo>
                    <a:pt x="125" y="190"/>
                  </a:lnTo>
                  <a:lnTo>
                    <a:pt x="127" y="191"/>
                  </a:lnTo>
                  <a:lnTo>
                    <a:pt x="131" y="194"/>
                  </a:lnTo>
                  <a:lnTo>
                    <a:pt x="135" y="195"/>
                  </a:lnTo>
                  <a:lnTo>
                    <a:pt x="137" y="197"/>
                  </a:lnTo>
                  <a:lnTo>
                    <a:pt x="141" y="197"/>
                  </a:lnTo>
                  <a:lnTo>
                    <a:pt x="145" y="199"/>
                  </a:lnTo>
                  <a:lnTo>
                    <a:pt x="147" y="197"/>
                  </a:lnTo>
                  <a:lnTo>
                    <a:pt x="150" y="196"/>
                  </a:lnTo>
                  <a:lnTo>
                    <a:pt x="152" y="195"/>
                  </a:lnTo>
                  <a:lnTo>
                    <a:pt x="154" y="192"/>
                  </a:lnTo>
                  <a:lnTo>
                    <a:pt x="155" y="190"/>
                  </a:lnTo>
                  <a:lnTo>
                    <a:pt x="165" y="185"/>
                  </a:lnTo>
                  <a:lnTo>
                    <a:pt x="173" y="185"/>
                  </a:lnTo>
                  <a:lnTo>
                    <a:pt x="181" y="189"/>
                  </a:lnTo>
                  <a:lnTo>
                    <a:pt x="187" y="194"/>
                  </a:lnTo>
                  <a:lnTo>
                    <a:pt x="192" y="200"/>
                  </a:lnTo>
                  <a:lnTo>
                    <a:pt x="196" y="204"/>
                  </a:lnTo>
                  <a:lnTo>
                    <a:pt x="197" y="206"/>
                  </a:lnTo>
                  <a:lnTo>
                    <a:pt x="200" y="209"/>
                  </a:lnTo>
                  <a:lnTo>
                    <a:pt x="202" y="212"/>
                  </a:lnTo>
                  <a:lnTo>
                    <a:pt x="203" y="215"/>
                  </a:lnTo>
                  <a:lnTo>
                    <a:pt x="205" y="217"/>
                  </a:lnTo>
                  <a:lnTo>
                    <a:pt x="203" y="220"/>
                  </a:lnTo>
                  <a:lnTo>
                    <a:pt x="202" y="224"/>
                  </a:lnTo>
                  <a:lnTo>
                    <a:pt x="200" y="226"/>
                  </a:lnTo>
                  <a:lnTo>
                    <a:pt x="197" y="229"/>
                  </a:lnTo>
                  <a:lnTo>
                    <a:pt x="193" y="231"/>
                  </a:lnTo>
                  <a:lnTo>
                    <a:pt x="191" y="233"/>
                  </a:lnTo>
                  <a:lnTo>
                    <a:pt x="187" y="236"/>
                  </a:lnTo>
                  <a:lnTo>
                    <a:pt x="175" y="241"/>
                  </a:lnTo>
                  <a:lnTo>
                    <a:pt x="164" y="248"/>
                  </a:lnTo>
                  <a:lnTo>
                    <a:pt x="160" y="251"/>
                  </a:lnTo>
                  <a:lnTo>
                    <a:pt x="157" y="255"/>
                  </a:lnTo>
                  <a:lnTo>
                    <a:pt x="155" y="258"/>
                  </a:lnTo>
                  <a:lnTo>
                    <a:pt x="152" y="262"/>
                  </a:lnTo>
                  <a:lnTo>
                    <a:pt x="147" y="265"/>
                  </a:lnTo>
                  <a:lnTo>
                    <a:pt x="142" y="268"/>
                  </a:lnTo>
                  <a:lnTo>
                    <a:pt x="137" y="272"/>
                  </a:lnTo>
                  <a:lnTo>
                    <a:pt x="134" y="276"/>
                  </a:lnTo>
                  <a:lnTo>
                    <a:pt x="130" y="279"/>
                  </a:lnTo>
                  <a:lnTo>
                    <a:pt x="127" y="284"/>
                  </a:lnTo>
                  <a:lnTo>
                    <a:pt x="124" y="289"/>
                  </a:lnTo>
                  <a:lnTo>
                    <a:pt x="120" y="294"/>
                  </a:lnTo>
                  <a:lnTo>
                    <a:pt x="117" y="298"/>
                  </a:lnTo>
                  <a:lnTo>
                    <a:pt x="115" y="301"/>
                  </a:lnTo>
                  <a:lnTo>
                    <a:pt x="111" y="303"/>
                  </a:lnTo>
                  <a:lnTo>
                    <a:pt x="107" y="304"/>
                  </a:lnTo>
                  <a:lnTo>
                    <a:pt x="100" y="311"/>
                  </a:lnTo>
                  <a:lnTo>
                    <a:pt x="97" y="318"/>
                  </a:lnTo>
                  <a:lnTo>
                    <a:pt x="95" y="327"/>
                  </a:lnTo>
                  <a:lnTo>
                    <a:pt x="94" y="335"/>
                  </a:lnTo>
                  <a:lnTo>
                    <a:pt x="91" y="344"/>
                  </a:lnTo>
                  <a:lnTo>
                    <a:pt x="84" y="354"/>
                  </a:lnTo>
                  <a:lnTo>
                    <a:pt x="76" y="359"/>
                  </a:lnTo>
                  <a:lnTo>
                    <a:pt x="68" y="364"/>
                  </a:lnTo>
                  <a:lnTo>
                    <a:pt x="59" y="369"/>
                  </a:lnTo>
                  <a:lnTo>
                    <a:pt x="48" y="378"/>
                  </a:lnTo>
                  <a:lnTo>
                    <a:pt x="40" y="390"/>
                  </a:lnTo>
                  <a:lnTo>
                    <a:pt x="36" y="390"/>
                  </a:lnTo>
                  <a:lnTo>
                    <a:pt x="34" y="390"/>
                  </a:lnTo>
                  <a:lnTo>
                    <a:pt x="33" y="389"/>
                  </a:lnTo>
                  <a:lnTo>
                    <a:pt x="33" y="386"/>
                  </a:lnTo>
                  <a:lnTo>
                    <a:pt x="31" y="385"/>
                  </a:lnTo>
                  <a:lnTo>
                    <a:pt x="31" y="383"/>
                  </a:lnTo>
                  <a:lnTo>
                    <a:pt x="31" y="381"/>
                  </a:lnTo>
                  <a:lnTo>
                    <a:pt x="30" y="376"/>
                  </a:lnTo>
                  <a:lnTo>
                    <a:pt x="29" y="372"/>
                  </a:lnTo>
                  <a:lnTo>
                    <a:pt x="26" y="365"/>
                  </a:lnTo>
                  <a:lnTo>
                    <a:pt x="22" y="359"/>
                  </a:lnTo>
                  <a:lnTo>
                    <a:pt x="18" y="353"/>
                  </a:lnTo>
                  <a:lnTo>
                    <a:pt x="13" y="348"/>
                  </a:lnTo>
                  <a:lnTo>
                    <a:pt x="5" y="344"/>
                  </a:lnTo>
                  <a:lnTo>
                    <a:pt x="3" y="344"/>
                  </a:lnTo>
                  <a:lnTo>
                    <a:pt x="2" y="343"/>
                  </a:lnTo>
                  <a:lnTo>
                    <a:pt x="0" y="340"/>
                  </a:lnTo>
                  <a:lnTo>
                    <a:pt x="2" y="338"/>
                  </a:lnTo>
                  <a:lnTo>
                    <a:pt x="2" y="335"/>
                  </a:lnTo>
                  <a:lnTo>
                    <a:pt x="4" y="333"/>
                  </a:lnTo>
                  <a:lnTo>
                    <a:pt x="5" y="330"/>
                  </a:lnTo>
                  <a:lnTo>
                    <a:pt x="8" y="328"/>
                  </a:lnTo>
                  <a:lnTo>
                    <a:pt x="17" y="317"/>
                  </a:lnTo>
                  <a:lnTo>
                    <a:pt x="22" y="302"/>
                  </a:lnTo>
                  <a:lnTo>
                    <a:pt x="28" y="286"/>
                  </a:lnTo>
                  <a:lnTo>
                    <a:pt x="31" y="271"/>
                  </a:lnTo>
                  <a:lnTo>
                    <a:pt x="31" y="262"/>
                  </a:lnTo>
                  <a:lnTo>
                    <a:pt x="31" y="253"/>
                  </a:lnTo>
                  <a:lnTo>
                    <a:pt x="34" y="243"/>
                  </a:lnTo>
                  <a:lnTo>
                    <a:pt x="36" y="245"/>
                  </a:lnTo>
                  <a:lnTo>
                    <a:pt x="38" y="246"/>
                  </a:lnTo>
                  <a:lnTo>
                    <a:pt x="40" y="247"/>
                  </a:lnTo>
                  <a:lnTo>
                    <a:pt x="41" y="248"/>
                  </a:lnTo>
                  <a:lnTo>
                    <a:pt x="44" y="250"/>
                  </a:lnTo>
                  <a:lnTo>
                    <a:pt x="45" y="248"/>
                  </a:lnTo>
                  <a:lnTo>
                    <a:pt x="48" y="246"/>
                  </a:lnTo>
                  <a:lnTo>
                    <a:pt x="50" y="242"/>
                  </a:lnTo>
                  <a:lnTo>
                    <a:pt x="51" y="238"/>
                  </a:lnTo>
                  <a:lnTo>
                    <a:pt x="53" y="235"/>
                  </a:lnTo>
                  <a:lnTo>
                    <a:pt x="53" y="233"/>
                  </a:lnTo>
                  <a:lnTo>
                    <a:pt x="51" y="231"/>
                  </a:lnTo>
                  <a:lnTo>
                    <a:pt x="50" y="230"/>
                  </a:lnTo>
                  <a:lnTo>
                    <a:pt x="48" y="229"/>
                  </a:lnTo>
                  <a:lnTo>
                    <a:pt x="46" y="226"/>
                  </a:lnTo>
                  <a:lnTo>
                    <a:pt x="45" y="225"/>
                  </a:lnTo>
                  <a:lnTo>
                    <a:pt x="44" y="222"/>
                  </a:lnTo>
                  <a:lnTo>
                    <a:pt x="45" y="220"/>
                  </a:lnTo>
                  <a:lnTo>
                    <a:pt x="46" y="217"/>
                  </a:lnTo>
                  <a:lnTo>
                    <a:pt x="46" y="215"/>
                  </a:lnTo>
                  <a:lnTo>
                    <a:pt x="46" y="214"/>
                  </a:lnTo>
                  <a:lnTo>
                    <a:pt x="48" y="211"/>
                  </a:lnTo>
                  <a:lnTo>
                    <a:pt x="49" y="209"/>
                  </a:lnTo>
                  <a:lnTo>
                    <a:pt x="50" y="206"/>
                  </a:lnTo>
                  <a:lnTo>
                    <a:pt x="55" y="204"/>
                  </a:lnTo>
                  <a:lnTo>
                    <a:pt x="59" y="201"/>
                  </a:lnTo>
                  <a:lnTo>
                    <a:pt x="64" y="199"/>
                  </a:lnTo>
                  <a:lnTo>
                    <a:pt x="80" y="190"/>
                  </a:lnTo>
                  <a:lnTo>
                    <a:pt x="83" y="190"/>
                  </a:lnTo>
                  <a:lnTo>
                    <a:pt x="85" y="190"/>
                  </a:lnTo>
                  <a:lnTo>
                    <a:pt x="89" y="190"/>
                  </a:lnTo>
                  <a:lnTo>
                    <a:pt x="93" y="187"/>
                  </a:lnTo>
                  <a:lnTo>
                    <a:pt x="96" y="185"/>
                  </a:lnTo>
                  <a:lnTo>
                    <a:pt x="99" y="181"/>
                  </a:lnTo>
                  <a:lnTo>
                    <a:pt x="102" y="179"/>
                  </a:lnTo>
                  <a:lnTo>
                    <a:pt x="106" y="178"/>
                  </a:lnTo>
                  <a:lnTo>
                    <a:pt x="110" y="178"/>
                  </a:lnTo>
                  <a:close/>
                  <a:moveTo>
                    <a:pt x="2376" y="174"/>
                  </a:moveTo>
                  <a:lnTo>
                    <a:pt x="2378" y="174"/>
                  </a:lnTo>
                  <a:lnTo>
                    <a:pt x="2380" y="175"/>
                  </a:lnTo>
                  <a:lnTo>
                    <a:pt x="2381" y="176"/>
                  </a:lnTo>
                  <a:lnTo>
                    <a:pt x="2381" y="179"/>
                  </a:lnTo>
                  <a:lnTo>
                    <a:pt x="2383" y="182"/>
                  </a:lnTo>
                  <a:lnTo>
                    <a:pt x="2385" y="186"/>
                  </a:lnTo>
                  <a:lnTo>
                    <a:pt x="2386" y="189"/>
                  </a:lnTo>
                  <a:lnTo>
                    <a:pt x="2386" y="191"/>
                  </a:lnTo>
                  <a:lnTo>
                    <a:pt x="2385" y="194"/>
                  </a:lnTo>
                  <a:lnTo>
                    <a:pt x="2385" y="195"/>
                  </a:lnTo>
                  <a:lnTo>
                    <a:pt x="2386" y="197"/>
                  </a:lnTo>
                  <a:lnTo>
                    <a:pt x="2388" y="199"/>
                  </a:lnTo>
                  <a:lnTo>
                    <a:pt x="2388" y="199"/>
                  </a:lnTo>
                  <a:lnTo>
                    <a:pt x="2390" y="199"/>
                  </a:lnTo>
                  <a:lnTo>
                    <a:pt x="2391" y="200"/>
                  </a:lnTo>
                  <a:lnTo>
                    <a:pt x="2393" y="201"/>
                  </a:lnTo>
                  <a:lnTo>
                    <a:pt x="2395" y="204"/>
                  </a:lnTo>
                  <a:lnTo>
                    <a:pt x="2396" y="206"/>
                  </a:lnTo>
                  <a:lnTo>
                    <a:pt x="2397" y="209"/>
                  </a:lnTo>
                  <a:lnTo>
                    <a:pt x="2397" y="210"/>
                  </a:lnTo>
                  <a:lnTo>
                    <a:pt x="2396" y="212"/>
                  </a:lnTo>
                  <a:lnTo>
                    <a:pt x="2396" y="214"/>
                  </a:lnTo>
                  <a:lnTo>
                    <a:pt x="2396" y="216"/>
                  </a:lnTo>
                  <a:lnTo>
                    <a:pt x="2397" y="219"/>
                  </a:lnTo>
                  <a:lnTo>
                    <a:pt x="2398" y="221"/>
                  </a:lnTo>
                  <a:lnTo>
                    <a:pt x="2401" y="222"/>
                  </a:lnTo>
                  <a:lnTo>
                    <a:pt x="2405" y="225"/>
                  </a:lnTo>
                  <a:lnTo>
                    <a:pt x="2408" y="227"/>
                  </a:lnTo>
                  <a:lnTo>
                    <a:pt x="2411" y="230"/>
                  </a:lnTo>
                  <a:lnTo>
                    <a:pt x="2412" y="232"/>
                  </a:lnTo>
                  <a:lnTo>
                    <a:pt x="2412" y="236"/>
                  </a:lnTo>
                  <a:lnTo>
                    <a:pt x="2412" y="238"/>
                  </a:lnTo>
                  <a:lnTo>
                    <a:pt x="2411" y="240"/>
                  </a:lnTo>
                  <a:lnTo>
                    <a:pt x="2411" y="241"/>
                  </a:lnTo>
                  <a:lnTo>
                    <a:pt x="2410" y="242"/>
                  </a:lnTo>
                  <a:lnTo>
                    <a:pt x="2410" y="243"/>
                  </a:lnTo>
                  <a:lnTo>
                    <a:pt x="2410" y="245"/>
                  </a:lnTo>
                  <a:lnTo>
                    <a:pt x="2410" y="247"/>
                  </a:lnTo>
                  <a:lnTo>
                    <a:pt x="2410" y="248"/>
                  </a:lnTo>
                  <a:lnTo>
                    <a:pt x="2410" y="250"/>
                  </a:lnTo>
                  <a:lnTo>
                    <a:pt x="2410" y="257"/>
                  </a:lnTo>
                  <a:lnTo>
                    <a:pt x="2410" y="258"/>
                  </a:lnTo>
                  <a:lnTo>
                    <a:pt x="2408" y="260"/>
                  </a:lnTo>
                  <a:lnTo>
                    <a:pt x="2407" y="258"/>
                  </a:lnTo>
                  <a:lnTo>
                    <a:pt x="2406" y="257"/>
                  </a:lnTo>
                  <a:lnTo>
                    <a:pt x="2406" y="255"/>
                  </a:lnTo>
                  <a:lnTo>
                    <a:pt x="2403" y="252"/>
                  </a:lnTo>
                  <a:lnTo>
                    <a:pt x="2402" y="250"/>
                  </a:lnTo>
                  <a:lnTo>
                    <a:pt x="2401" y="246"/>
                  </a:lnTo>
                  <a:lnTo>
                    <a:pt x="2400" y="243"/>
                  </a:lnTo>
                  <a:lnTo>
                    <a:pt x="2397" y="241"/>
                  </a:lnTo>
                  <a:lnTo>
                    <a:pt x="2395" y="241"/>
                  </a:lnTo>
                  <a:lnTo>
                    <a:pt x="2393" y="240"/>
                  </a:lnTo>
                  <a:lnTo>
                    <a:pt x="2392" y="238"/>
                  </a:lnTo>
                  <a:lnTo>
                    <a:pt x="2390" y="236"/>
                  </a:lnTo>
                  <a:lnTo>
                    <a:pt x="2388" y="233"/>
                  </a:lnTo>
                  <a:lnTo>
                    <a:pt x="2387" y="231"/>
                  </a:lnTo>
                  <a:lnTo>
                    <a:pt x="2386" y="229"/>
                  </a:lnTo>
                  <a:lnTo>
                    <a:pt x="2386" y="225"/>
                  </a:lnTo>
                  <a:lnTo>
                    <a:pt x="2386" y="224"/>
                  </a:lnTo>
                  <a:lnTo>
                    <a:pt x="2386" y="220"/>
                  </a:lnTo>
                  <a:lnTo>
                    <a:pt x="2386" y="216"/>
                  </a:lnTo>
                  <a:lnTo>
                    <a:pt x="2385" y="214"/>
                  </a:lnTo>
                  <a:lnTo>
                    <a:pt x="2383" y="210"/>
                  </a:lnTo>
                  <a:lnTo>
                    <a:pt x="2381" y="206"/>
                  </a:lnTo>
                  <a:lnTo>
                    <a:pt x="2380" y="202"/>
                  </a:lnTo>
                  <a:lnTo>
                    <a:pt x="2380" y="200"/>
                  </a:lnTo>
                  <a:lnTo>
                    <a:pt x="2380" y="199"/>
                  </a:lnTo>
                  <a:lnTo>
                    <a:pt x="2380" y="196"/>
                  </a:lnTo>
                  <a:lnTo>
                    <a:pt x="2380" y="196"/>
                  </a:lnTo>
                  <a:lnTo>
                    <a:pt x="2380" y="195"/>
                  </a:lnTo>
                  <a:lnTo>
                    <a:pt x="2380" y="194"/>
                  </a:lnTo>
                  <a:lnTo>
                    <a:pt x="2380" y="191"/>
                  </a:lnTo>
                  <a:lnTo>
                    <a:pt x="2377" y="189"/>
                  </a:lnTo>
                  <a:lnTo>
                    <a:pt x="2376" y="187"/>
                  </a:lnTo>
                  <a:lnTo>
                    <a:pt x="2373" y="186"/>
                  </a:lnTo>
                  <a:lnTo>
                    <a:pt x="2372" y="184"/>
                  </a:lnTo>
                  <a:lnTo>
                    <a:pt x="2370" y="181"/>
                  </a:lnTo>
                  <a:lnTo>
                    <a:pt x="2371" y="179"/>
                  </a:lnTo>
                  <a:lnTo>
                    <a:pt x="2372" y="178"/>
                  </a:lnTo>
                  <a:lnTo>
                    <a:pt x="2373" y="176"/>
                  </a:lnTo>
                  <a:lnTo>
                    <a:pt x="2375" y="175"/>
                  </a:lnTo>
                  <a:lnTo>
                    <a:pt x="2375" y="174"/>
                  </a:lnTo>
                  <a:lnTo>
                    <a:pt x="2376" y="174"/>
                  </a:lnTo>
                  <a:close/>
                  <a:moveTo>
                    <a:pt x="555" y="153"/>
                  </a:moveTo>
                  <a:lnTo>
                    <a:pt x="563" y="153"/>
                  </a:lnTo>
                  <a:lnTo>
                    <a:pt x="566" y="155"/>
                  </a:lnTo>
                  <a:lnTo>
                    <a:pt x="568" y="158"/>
                  </a:lnTo>
                  <a:lnTo>
                    <a:pt x="570" y="161"/>
                  </a:lnTo>
                  <a:lnTo>
                    <a:pt x="568" y="165"/>
                  </a:lnTo>
                  <a:lnTo>
                    <a:pt x="565" y="170"/>
                  </a:lnTo>
                  <a:lnTo>
                    <a:pt x="558" y="176"/>
                  </a:lnTo>
                  <a:lnTo>
                    <a:pt x="551" y="182"/>
                  </a:lnTo>
                  <a:lnTo>
                    <a:pt x="545" y="190"/>
                  </a:lnTo>
                  <a:lnTo>
                    <a:pt x="542" y="196"/>
                  </a:lnTo>
                  <a:lnTo>
                    <a:pt x="545" y="202"/>
                  </a:lnTo>
                  <a:lnTo>
                    <a:pt x="550" y="204"/>
                  </a:lnTo>
                  <a:lnTo>
                    <a:pt x="553" y="201"/>
                  </a:lnTo>
                  <a:lnTo>
                    <a:pt x="558" y="199"/>
                  </a:lnTo>
                  <a:lnTo>
                    <a:pt x="562" y="197"/>
                  </a:lnTo>
                  <a:lnTo>
                    <a:pt x="566" y="197"/>
                  </a:lnTo>
                  <a:lnTo>
                    <a:pt x="568" y="202"/>
                  </a:lnTo>
                  <a:lnTo>
                    <a:pt x="567" y="207"/>
                  </a:lnTo>
                  <a:lnTo>
                    <a:pt x="566" y="212"/>
                  </a:lnTo>
                  <a:lnTo>
                    <a:pt x="566" y="217"/>
                  </a:lnTo>
                  <a:lnTo>
                    <a:pt x="565" y="221"/>
                  </a:lnTo>
                  <a:lnTo>
                    <a:pt x="565" y="224"/>
                  </a:lnTo>
                  <a:lnTo>
                    <a:pt x="566" y="226"/>
                  </a:lnTo>
                  <a:lnTo>
                    <a:pt x="567" y="229"/>
                  </a:lnTo>
                  <a:lnTo>
                    <a:pt x="568" y="231"/>
                  </a:lnTo>
                  <a:lnTo>
                    <a:pt x="570" y="238"/>
                  </a:lnTo>
                  <a:lnTo>
                    <a:pt x="570" y="247"/>
                  </a:lnTo>
                  <a:lnTo>
                    <a:pt x="568" y="255"/>
                  </a:lnTo>
                  <a:lnTo>
                    <a:pt x="563" y="263"/>
                  </a:lnTo>
                  <a:lnTo>
                    <a:pt x="555" y="273"/>
                  </a:lnTo>
                  <a:lnTo>
                    <a:pt x="545" y="281"/>
                  </a:lnTo>
                  <a:lnTo>
                    <a:pt x="542" y="281"/>
                  </a:lnTo>
                  <a:lnTo>
                    <a:pt x="538" y="281"/>
                  </a:lnTo>
                  <a:lnTo>
                    <a:pt x="536" y="282"/>
                  </a:lnTo>
                  <a:lnTo>
                    <a:pt x="533" y="283"/>
                  </a:lnTo>
                  <a:lnTo>
                    <a:pt x="532" y="286"/>
                  </a:lnTo>
                  <a:lnTo>
                    <a:pt x="531" y="288"/>
                  </a:lnTo>
                  <a:lnTo>
                    <a:pt x="530" y="291"/>
                  </a:lnTo>
                  <a:lnTo>
                    <a:pt x="530" y="293"/>
                  </a:lnTo>
                  <a:lnTo>
                    <a:pt x="524" y="299"/>
                  </a:lnTo>
                  <a:lnTo>
                    <a:pt x="516" y="302"/>
                  </a:lnTo>
                  <a:lnTo>
                    <a:pt x="509" y="299"/>
                  </a:lnTo>
                  <a:lnTo>
                    <a:pt x="505" y="296"/>
                  </a:lnTo>
                  <a:lnTo>
                    <a:pt x="502" y="292"/>
                  </a:lnTo>
                  <a:lnTo>
                    <a:pt x="500" y="289"/>
                  </a:lnTo>
                  <a:lnTo>
                    <a:pt x="499" y="284"/>
                  </a:lnTo>
                  <a:lnTo>
                    <a:pt x="496" y="281"/>
                  </a:lnTo>
                  <a:lnTo>
                    <a:pt x="491" y="275"/>
                  </a:lnTo>
                  <a:lnTo>
                    <a:pt x="485" y="271"/>
                  </a:lnTo>
                  <a:lnTo>
                    <a:pt x="475" y="267"/>
                  </a:lnTo>
                  <a:lnTo>
                    <a:pt x="471" y="265"/>
                  </a:lnTo>
                  <a:lnTo>
                    <a:pt x="469" y="262"/>
                  </a:lnTo>
                  <a:lnTo>
                    <a:pt x="467" y="260"/>
                  </a:lnTo>
                  <a:lnTo>
                    <a:pt x="467" y="257"/>
                  </a:lnTo>
                  <a:lnTo>
                    <a:pt x="465" y="255"/>
                  </a:lnTo>
                  <a:lnTo>
                    <a:pt x="464" y="252"/>
                  </a:lnTo>
                  <a:lnTo>
                    <a:pt x="461" y="251"/>
                  </a:lnTo>
                  <a:lnTo>
                    <a:pt x="459" y="250"/>
                  </a:lnTo>
                  <a:lnTo>
                    <a:pt x="458" y="247"/>
                  </a:lnTo>
                  <a:lnTo>
                    <a:pt x="453" y="241"/>
                  </a:lnTo>
                  <a:lnTo>
                    <a:pt x="451" y="233"/>
                  </a:lnTo>
                  <a:lnTo>
                    <a:pt x="455" y="226"/>
                  </a:lnTo>
                  <a:lnTo>
                    <a:pt x="455" y="224"/>
                  </a:lnTo>
                  <a:lnTo>
                    <a:pt x="456" y="221"/>
                  </a:lnTo>
                  <a:lnTo>
                    <a:pt x="458" y="219"/>
                  </a:lnTo>
                  <a:lnTo>
                    <a:pt x="459" y="217"/>
                  </a:lnTo>
                  <a:lnTo>
                    <a:pt x="460" y="216"/>
                  </a:lnTo>
                  <a:lnTo>
                    <a:pt x="462" y="215"/>
                  </a:lnTo>
                  <a:lnTo>
                    <a:pt x="464" y="216"/>
                  </a:lnTo>
                  <a:lnTo>
                    <a:pt x="465" y="217"/>
                  </a:lnTo>
                  <a:lnTo>
                    <a:pt x="466" y="221"/>
                  </a:lnTo>
                  <a:lnTo>
                    <a:pt x="469" y="224"/>
                  </a:lnTo>
                  <a:lnTo>
                    <a:pt x="472" y="226"/>
                  </a:lnTo>
                  <a:lnTo>
                    <a:pt x="475" y="227"/>
                  </a:lnTo>
                  <a:lnTo>
                    <a:pt x="479" y="227"/>
                  </a:lnTo>
                  <a:lnTo>
                    <a:pt x="482" y="226"/>
                  </a:lnTo>
                  <a:lnTo>
                    <a:pt x="489" y="219"/>
                  </a:lnTo>
                  <a:lnTo>
                    <a:pt x="491" y="211"/>
                  </a:lnTo>
                  <a:lnTo>
                    <a:pt x="491" y="205"/>
                  </a:lnTo>
                  <a:lnTo>
                    <a:pt x="490" y="202"/>
                  </a:lnTo>
                  <a:lnTo>
                    <a:pt x="489" y="200"/>
                  </a:lnTo>
                  <a:lnTo>
                    <a:pt x="486" y="199"/>
                  </a:lnTo>
                  <a:lnTo>
                    <a:pt x="484" y="196"/>
                  </a:lnTo>
                  <a:lnTo>
                    <a:pt x="482" y="194"/>
                  </a:lnTo>
                  <a:lnTo>
                    <a:pt x="481" y="191"/>
                  </a:lnTo>
                  <a:lnTo>
                    <a:pt x="481" y="189"/>
                  </a:lnTo>
                  <a:lnTo>
                    <a:pt x="482" y="186"/>
                  </a:lnTo>
                  <a:lnTo>
                    <a:pt x="486" y="185"/>
                  </a:lnTo>
                  <a:lnTo>
                    <a:pt x="489" y="184"/>
                  </a:lnTo>
                  <a:lnTo>
                    <a:pt x="489" y="184"/>
                  </a:lnTo>
                  <a:lnTo>
                    <a:pt x="487" y="182"/>
                  </a:lnTo>
                  <a:lnTo>
                    <a:pt x="485" y="181"/>
                  </a:lnTo>
                  <a:lnTo>
                    <a:pt x="484" y="180"/>
                  </a:lnTo>
                  <a:lnTo>
                    <a:pt x="482" y="178"/>
                  </a:lnTo>
                  <a:lnTo>
                    <a:pt x="482" y="174"/>
                  </a:lnTo>
                  <a:lnTo>
                    <a:pt x="482" y="171"/>
                  </a:lnTo>
                  <a:lnTo>
                    <a:pt x="485" y="169"/>
                  </a:lnTo>
                  <a:lnTo>
                    <a:pt x="489" y="165"/>
                  </a:lnTo>
                  <a:lnTo>
                    <a:pt x="495" y="161"/>
                  </a:lnTo>
                  <a:lnTo>
                    <a:pt x="501" y="160"/>
                  </a:lnTo>
                  <a:lnTo>
                    <a:pt x="509" y="160"/>
                  </a:lnTo>
                  <a:lnTo>
                    <a:pt x="512" y="160"/>
                  </a:lnTo>
                  <a:lnTo>
                    <a:pt x="515" y="161"/>
                  </a:lnTo>
                  <a:lnTo>
                    <a:pt x="516" y="164"/>
                  </a:lnTo>
                  <a:lnTo>
                    <a:pt x="517" y="165"/>
                  </a:lnTo>
                  <a:lnTo>
                    <a:pt x="519" y="166"/>
                  </a:lnTo>
                  <a:lnTo>
                    <a:pt x="519" y="168"/>
                  </a:lnTo>
                  <a:lnTo>
                    <a:pt x="522" y="169"/>
                  </a:lnTo>
                  <a:lnTo>
                    <a:pt x="526" y="169"/>
                  </a:lnTo>
                  <a:lnTo>
                    <a:pt x="529" y="168"/>
                  </a:lnTo>
                  <a:lnTo>
                    <a:pt x="532" y="166"/>
                  </a:lnTo>
                  <a:lnTo>
                    <a:pt x="535" y="164"/>
                  </a:lnTo>
                  <a:lnTo>
                    <a:pt x="537" y="163"/>
                  </a:lnTo>
                  <a:lnTo>
                    <a:pt x="543" y="159"/>
                  </a:lnTo>
                  <a:lnTo>
                    <a:pt x="550" y="155"/>
                  </a:lnTo>
                  <a:lnTo>
                    <a:pt x="555" y="153"/>
                  </a:lnTo>
                  <a:close/>
                  <a:moveTo>
                    <a:pt x="809" y="139"/>
                  </a:moveTo>
                  <a:lnTo>
                    <a:pt x="815" y="139"/>
                  </a:lnTo>
                  <a:lnTo>
                    <a:pt x="819" y="140"/>
                  </a:lnTo>
                  <a:lnTo>
                    <a:pt x="823" y="141"/>
                  </a:lnTo>
                  <a:lnTo>
                    <a:pt x="825" y="144"/>
                  </a:lnTo>
                  <a:lnTo>
                    <a:pt x="825" y="146"/>
                  </a:lnTo>
                  <a:lnTo>
                    <a:pt x="825" y="150"/>
                  </a:lnTo>
                  <a:lnTo>
                    <a:pt x="821" y="153"/>
                  </a:lnTo>
                  <a:lnTo>
                    <a:pt x="818" y="158"/>
                  </a:lnTo>
                  <a:lnTo>
                    <a:pt x="815" y="159"/>
                  </a:lnTo>
                  <a:lnTo>
                    <a:pt x="813" y="163"/>
                  </a:lnTo>
                  <a:lnTo>
                    <a:pt x="811" y="165"/>
                  </a:lnTo>
                  <a:lnTo>
                    <a:pt x="809" y="169"/>
                  </a:lnTo>
                  <a:lnTo>
                    <a:pt x="806" y="173"/>
                  </a:lnTo>
                  <a:lnTo>
                    <a:pt x="803" y="175"/>
                  </a:lnTo>
                  <a:lnTo>
                    <a:pt x="799" y="176"/>
                  </a:lnTo>
                  <a:lnTo>
                    <a:pt x="796" y="179"/>
                  </a:lnTo>
                  <a:lnTo>
                    <a:pt x="794" y="181"/>
                  </a:lnTo>
                  <a:lnTo>
                    <a:pt x="791" y="182"/>
                  </a:lnTo>
                  <a:lnTo>
                    <a:pt x="788" y="186"/>
                  </a:lnTo>
                  <a:lnTo>
                    <a:pt x="785" y="190"/>
                  </a:lnTo>
                  <a:lnTo>
                    <a:pt x="783" y="192"/>
                  </a:lnTo>
                  <a:lnTo>
                    <a:pt x="781" y="197"/>
                  </a:lnTo>
                  <a:lnTo>
                    <a:pt x="781" y="201"/>
                  </a:lnTo>
                  <a:lnTo>
                    <a:pt x="784" y="206"/>
                  </a:lnTo>
                  <a:lnTo>
                    <a:pt x="786" y="210"/>
                  </a:lnTo>
                  <a:lnTo>
                    <a:pt x="789" y="215"/>
                  </a:lnTo>
                  <a:lnTo>
                    <a:pt x="789" y="222"/>
                  </a:lnTo>
                  <a:lnTo>
                    <a:pt x="788" y="230"/>
                  </a:lnTo>
                  <a:lnTo>
                    <a:pt x="786" y="237"/>
                  </a:lnTo>
                  <a:lnTo>
                    <a:pt x="786" y="242"/>
                  </a:lnTo>
                  <a:lnTo>
                    <a:pt x="789" y="246"/>
                  </a:lnTo>
                  <a:lnTo>
                    <a:pt x="791" y="250"/>
                  </a:lnTo>
                  <a:lnTo>
                    <a:pt x="794" y="253"/>
                  </a:lnTo>
                  <a:lnTo>
                    <a:pt x="795" y="256"/>
                  </a:lnTo>
                  <a:lnTo>
                    <a:pt x="796" y="260"/>
                  </a:lnTo>
                  <a:lnTo>
                    <a:pt x="798" y="262"/>
                  </a:lnTo>
                  <a:lnTo>
                    <a:pt x="799" y="265"/>
                  </a:lnTo>
                  <a:lnTo>
                    <a:pt x="801" y="267"/>
                  </a:lnTo>
                  <a:lnTo>
                    <a:pt x="804" y="268"/>
                  </a:lnTo>
                  <a:lnTo>
                    <a:pt x="806" y="271"/>
                  </a:lnTo>
                  <a:lnTo>
                    <a:pt x="811" y="272"/>
                  </a:lnTo>
                  <a:lnTo>
                    <a:pt x="815" y="272"/>
                  </a:lnTo>
                  <a:lnTo>
                    <a:pt x="818" y="272"/>
                  </a:lnTo>
                  <a:lnTo>
                    <a:pt x="820" y="272"/>
                  </a:lnTo>
                  <a:lnTo>
                    <a:pt x="820" y="271"/>
                  </a:lnTo>
                  <a:lnTo>
                    <a:pt x="820" y="268"/>
                  </a:lnTo>
                  <a:lnTo>
                    <a:pt x="819" y="267"/>
                  </a:lnTo>
                  <a:lnTo>
                    <a:pt x="818" y="265"/>
                  </a:lnTo>
                  <a:lnTo>
                    <a:pt x="816" y="262"/>
                  </a:lnTo>
                  <a:lnTo>
                    <a:pt x="815" y="260"/>
                  </a:lnTo>
                  <a:lnTo>
                    <a:pt x="814" y="257"/>
                  </a:lnTo>
                  <a:lnTo>
                    <a:pt x="811" y="256"/>
                  </a:lnTo>
                  <a:lnTo>
                    <a:pt x="808" y="252"/>
                  </a:lnTo>
                  <a:lnTo>
                    <a:pt x="804" y="246"/>
                  </a:lnTo>
                  <a:lnTo>
                    <a:pt x="801" y="240"/>
                  </a:lnTo>
                  <a:lnTo>
                    <a:pt x="801" y="233"/>
                  </a:lnTo>
                  <a:lnTo>
                    <a:pt x="806" y="230"/>
                  </a:lnTo>
                  <a:lnTo>
                    <a:pt x="811" y="227"/>
                  </a:lnTo>
                  <a:lnTo>
                    <a:pt x="814" y="225"/>
                  </a:lnTo>
                  <a:lnTo>
                    <a:pt x="816" y="224"/>
                  </a:lnTo>
                  <a:lnTo>
                    <a:pt x="818" y="222"/>
                  </a:lnTo>
                  <a:lnTo>
                    <a:pt x="819" y="220"/>
                  </a:lnTo>
                  <a:lnTo>
                    <a:pt x="818" y="217"/>
                  </a:lnTo>
                  <a:lnTo>
                    <a:pt x="815" y="215"/>
                  </a:lnTo>
                  <a:lnTo>
                    <a:pt x="811" y="211"/>
                  </a:lnTo>
                  <a:lnTo>
                    <a:pt x="808" y="209"/>
                  </a:lnTo>
                  <a:lnTo>
                    <a:pt x="805" y="202"/>
                  </a:lnTo>
                  <a:lnTo>
                    <a:pt x="804" y="196"/>
                  </a:lnTo>
                  <a:lnTo>
                    <a:pt x="806" y="191"/>
                  </a:lnTo>
                  <a:lnTo>
                    <a:pt x="809" y="189"/>
                  </a:lnTo>
                  <a:lnTo>
                    <a:pt x="811" y="189"/>
                  </a:lnTo>
                  <a:lnTo>
                    <a:pt x="815" y="187"/>
                  </a:lnTo>
                  <a:lnTo>
                    <a:pt x="818" y="186"/>
                  </a:lnTo>
                  <a:lnTo>
                    <a:pt x="819" y="184"/>
                  </a:lnTo>
                  <a:lnTo>
                    <a:pt x="820" y="182"/>
                  </a:lnTo>
                  <a:lnTo>
                    <a:pt x="819" y="180"/>
                  </a:lnTo>
                  <a:lnTo>
                    <a:pt x="819" y="178"/>
                  </a:lnTo>
                  <a:lnTo>
                    <a:pt x="820" y="175"/>
                  </a:lnTo>
                  <a:lnTo>
                    <a:pt x="820" y="175"/>
                  </a:lnTo>
                  <a:lnTo>
                    <a:pt x="820" y="173"/>
                  </a:lnTo>
                  <a:lnTo>
                    <a:pt x="821" y="170"/>
                  </a:lnTo>
                  <a:lnTo>
                    <a:pt x="821" y="166"/>
                  </a:lnTo>
                  <a:lnTo>
                    <a:pt x="823" y="164"/>
                  </a:lnTo>
                  <a:lnTo>
                    <a:pt x="823" y="163"/>
                  </a:lnTo>
                  <a:lnTo>
                    <a:pt x="835" y="163"/>
                  </a:lnTo>
                  <a:lnTo>
                    <a:pt x="839" y="160"/>
                  </a:lnTo>
                  <a:lnTo>
                    <a:pt x="841" y="158"/>
                  </a:lnTo>
                  <a:lnTo>
                    <a:pt x="844" y="155"/>
                  </a:lnTo>
                  <a:lnTo>
                    <a:pt x="845" y="153"/>
                  </a:lnTo>
                  <a:lnTo>
                    <a:pt x="849" y="149"/>
                  </a:lnTo>
                  <a:lnTo>
                    <a:pt x="851" y="148"/>
                  </a:lnTo>
                  <a:lnTo>
                    <a:pt x="855" y="148"/>
                  </a:lnTo>
                  <a:lnTo>
                    <a:pt x="857" y="148"/>
                  </a:lnTo>
                  <a:lnTo>
                    <a:pt x="862" y="148"/>
                  </a:lnTo>
                  <a:lnTo>
                    <a:pt x="866" y="146"/>
                  </a:lnTo>
                  <a:lnTo>
                    <a:pt x="876" y="145"/>
                  </a:lnTo>
                  <a:lnTo>
                    <a:pt x="885" y="148"/>
                  </a:lnTo>
                  <a:lnTo>
                    <a:pt x="892" y="151"/>
                  </a:lnTo>
                  <a:lnTo>
                    <a:pt x="901" y="164"/>
                  </a:lnTo>
                  <a:lnTo>
                    <a:pt x="906" y="179"/>
                  </a:lnTo>
                  <a:lnTo>
                    <a:pt x="908" y="192"/>
                  </a:lnTo>
                  <a:lnTo>
                    <a:pt x="906" y="207"/>
                  </a:lnTo>
                  <a:lnTo>
                    <a:pt x="900" y="220"/>
                  </a:lnTo>
                  <a:lnTo>
                    <a:pt x="898" y="222"/>
                  </a:lnTo>
                  <a:lnTo>
                    <a:pt x="897" y="225"/>
                  </a:lnTo>
                  <a:lnTo>
                    <a:pt x="896" y="227"/>
                  </a:lnTo>
                  <a:lnTo>
                    <a:pt x="895" y="231"/>
                  </a:lnTo>
                  <a:lnTo>
                    <a:pt x="896" y="233"/>
                  </a:lnTo>
                  <a:lnTo>
                    <a:pt x="897" y="237"/>
                  </a:lnTo>
                  <a:lnTo>
                    <a:pt x="897" y="240"/>
                  </a:lnTo>
                  <a:lnTo>
                    <a:pt x="898" y="241"/>
                  </a:lnTo>
                  <a:lnTo>
                    <a:pt x="900" y="242"/>
                  </a:lnTo>
                  <a:lnTo>
                    <a:pt x="902" y="242"/>
                  </a:lnTo>
                  <a:lnTo>
                    <a:pt x="903" y="242"/>
                  </a:lnTo>
                  <a:lnTo>
                    <a:pt x="905" y="240"/>
                  </a:lnTo>
                  <a:lnTo>
                    <a:pt x="910" y="235"/>
                  </a:lnTo>
                  <a:lnTo>
                    <a:pt x="913" y="230"/>
                  </a:lnTo>
                  <a:lnTo>
                    <a:pt x="918" y="225"/>
                  </a:lnTo>
                  <a:lnTo>
                    <a:pt x="921" y="224"/>
                  </a:lnTo>
                  <a:lnTo>
                    <a:pt x="923" y="224"/>
                  </a:lnTo>
                  <a:lnTo>
                    <a:pt x="925" y="224"/>
                  </a:lnTo>
                  <a:lnTo>
                    <a:pt x="927" y="226"/>
                  </a:lnTo>
                  <a:lnTo>
                    <a:pt x="928" y="227"/>
                  </a:lnTo>
                  <a:lnTo>
                    <a:pt x="930" y="230"/>
                  </a:lnTo>
                  <a:lnTo>
                    <a:pt x="932" y="231"/>
                  </a:lnTo>
                  <a:lnTo>
                    <a:pt x="933" y="232"/>
                  </a:lnTo>
                  <a:lnTo>
                    <a:pt x="935" y="235"/>
                  </a:lnTo>
                  <a:lnTo>
                    <a:pt x="936" y="236"/>
                  </a:lnTo>
                  <a:lnTo>
                    <a:pt x="937" y="238"/>
                  </a:lnTo>
                  <a:lnTo>
                    <a:pt x="940" y="240"/>
                  </a:lnTo>
                  <a:lnTo>
                    <a:pt x="941" y="240"/>
                  </a:lnTo>
                  <a:lnTo>
                    <a:pt x="943" y="240"/>
                  </a:lnTo>
                  <a:lnTo>
                    <a:pt x="945" y="238"/>
                  </a:lnTo>
                  <a:lnTo>
                    <a:pt x="945" y="237"/>
                  </a:lnTo>
                  <a:lnTo>
                    <a:pt x="945" y="236"/>
                  </a:lnTo>
                  <a:lnTo>
                    <a:pt x="946" y="233"/>
                  </a:lnTo>
                  <a:lnTo>
                    <a:pt x="946" y="232"/>
                  </a:lnTo>
                  <a:lnTo>
                    <a:pt x="947" y="231"/>
                  </a:lnTo>
                  <a:lnTo>
                    <a:pt x="950" y="231"/>
                  </a:lnTo>
                  <a:lnTo>
                    <a:pt x="952" y="230"/>
                  </a:lnTo>
                  <a:lnTo>
                    <a:pt x="955" y="230"/>
                  </a:lnTo>
                  <a:lnTo>
                    <a:pt x="957" y="229"/>
                  </a:lnTo>
                  <a:lnTo>
                    <a:pt x="960" y="227"/>
                  </a:lnTo>
                  <a:lnTo>
                    <a:pt x="961" y="227"/>
                  </a:lnTo>
                  <a:lnTo>
                    <a:pt x="962" y="226"/>
                  </a:lnTo>
                  <a:lnTo>
                    <a:pt x="962" y="224"/>
                  </a:lnTo>
                  <a:lnTo>
                    <a:pt x="962" y="222"/>
                  </a:lnTo>
                  <a:lnTo>
                    <a:pt x="962" y="220"/>
                  </a:lnTo>
                  <a:lnTo>
                    <a:pt x="962" y="219"/>
                  </a:lnTo>
                  <a:lnTo>
                    <a:pt x="962" y="217"/>
                  </a:lnTo>
                  <a:lnTo>
                    <a:pt x="961" y="216"/>
                  </a:lnTo>
                  <a:lnTo>
                    <a:pt x="958" y="214"/>
                  </a:lnTo>
                  <a:lnTo>
                    <a:pt x="957" y="211"/>
                  </a:lnTo>
                  <a:lnTo>
                    <a:pt x="956" y="210"/>
                  </a:lnTo>
                  <a:lnTo>
                    <a:pt x="955" y="207"/>
                  </a:lnTo>
                  <a:lnTo>
                    <a:pt x="953" y="205"/>
                  </a:lnTo>
                  <a:lnTo>
                    <a:pt x="955" y="204"/>
                  </a:lnTo>
                  <a:lnTo>
                    <a:pt x="958" y="202"/>
                  </a:lnTo>
                  <a:lnTo>
                    <a:pt x="962" y="202"/>
                  </a:lnTo>
                  <a:lnTo>
                    <a:pt x="966" y="202"/>
                  </a:lnTo>
                  <a:lnTo>
                    <a:pt x="970" y="201"/>
                  </a:lnTo>
                  <a:lnTo>
                    <a:pt x="971" y="200"/>
                  </a:lnTo>
                  <a:lnTo>
                    <a:pt x="971" y="199"/>
                  </a:lnTo>
                  <a:lnTo>
                    <a:pt x="971" y="197"/>
                  </a:lnTo>
                  <a:lnTo>
                    <a:pt x="968" y="196"/>
                  </a:lnTo>
                  <a:lnTo>
                    <a:pt x="967" y="195"/>
                  </a:lnTo>
                  <a:lnTo>
                    <a:pt x="965" y="194"/>
                  </a:lnTo>
                  <a:lnTo>
                    <a:pt x="962" y="194"/>
                  </a:lnTo>
                  <a:lnTo>
                    <a:pt x="952" y="195"/>
                  </a:lnTo>
                  <a:lnTo>
                    <a:pt x="941" y="196"/>
                  </a:lnTo>
                  <a:lnTo>
                    <a:pt x="933" y="194"/>
                  </a:lnTo>
                  <a:lnTo>
                    <a:pt x="926" y="186"/>
                  </a:lnTo>
                  <a:lnTo>
                    <a:pt x="920" y="178"/>
                  </a:lnTo>
                  <a:lnTo>
                    <a:pt x="916" y="170"/>
                  </a:lnTo>
                  <a:lnTo>
                    <a:pt x="912" y="166"/>
                  </a:lnTo>
                  <a:lnTo>
                    <a:pt x="910" y="161"/>
                  </a:lnTo>
                  <a:lnTo>
                    <a:pt x="908" y="155"/>
                  </a:lnTo>
                  <a:lnTo>
                    <a:pt x="910" y="151"/>
                  </a:lnTo>
                  <a:lnTo>
                    <a:pt x="912" y="149"/>
                  </a:lnTo>
                  <a:lnTo>
                    <a:pt x="918" y="149"/>
                  </a:lnTo>
                  <a:lnTo>
                    <a:pt x="931" y="150"/>
                  </a:lnTo>
                  <a:lnTo>
                    <a:pt x="943" y="151"/>
                  </a:lnTo>
                  <a:lnTo>
                    <a:pt x="970" y="151"/>
                  </a:lnTo>
                  <a:lnTo>
                    <a:pt x="979" y="155"/>
                  </a:lnTo>
                  <a:lnTo>
                    <a:pt x="988" y="161"/>
                  </a:lnTo>
                  <a:lnTo>
                    <a:pt x="994" y="169"/>
                  </a:lnTo>
                  <a:lnTo>
                    <a:pt x="1001" y="175"/>
                  </a:lnTo>
                  <a:lnTo>
                    <a:pt x="1003" y="179"/>
                  </a:lnTo>
                  <a:lnTo>
                    <a:pt x="1006" y="181"/>
                  </a:lnTo>
                  <a:lnTo>
                    <a:pt x="1007" y="185"/>
                  </a:lnTo>
                  <a:lnTo>
                    <a:pt x="1008" y="187"/>
                  </a:lnTo>
                  <a:lnTo>
                    <a:pt x="1008" y="190"/>
                  </a:lnTo>
                  <a:lnTo>
                    <a:pt x="1007" y="192"/>
                  </a:lnTo>
                  <a:lnTo>
                    <a:pt x="1004" y="194"/>
                  </a:lnTo>
                  <a:lnTo>
                    <a:pt x="1002" y="195"/>
                  </a:lnTo>
                  <a:lnTo>
                    <a:pt x="998" y="195"/>
                  </a:lnTo>
                  <a:lnTo>
                    <a:pt x="993" y="194"/>
                  </a:lnTo>
                  <a:lnTo>
                    <a:pt x="998" y="200"/>
                  </a:lnTo>
                  <a:lnTo>
                    <a:pt x="1006" y="206"/>
                  </a:lnTo>
                  <a:lnTo>
                    <a:pt x="1013" y="209"/>
                  </a:lnTo>
                  <a:lnTo>
                    <a:pt x="1016" y="209"/>
                  </a:lnTo>
                  <a:lnTo>
                    <a:pt x="1019" y="207"/>
                  </a:lnTo>
                  <a:lnTo>
                    <a:pt x="1023" y="207"/>
                  </a:lnTo>
                  <a:lnTo>
                    <a:pt x="1027" y="206"/>
                  </a:lnTo>
                  <a:lnTo>
                    <a:pt x="1029" y="209"/>
                  </a:lnTo>
                  <a:lnTo>
                    <a:pt x="1031" y="211"/>
                  </a:lnTo>
                  <a:lnTo>
                    <a:pt x="1032" y="212"/>
                  </a:lnTo>
                  <a:lnTo>
                    <a:pt x="1032" y="215"/>
                  </a:lnTo>
                  <a:lnTo>
                    <a:pt x="1032" y="217"/>
                  </a:lnTo>
                  <a:lnTo>
                    <a:pt x="1032" y="221"/>
                  </a:lnTo>
                  <a:lnTo>
                    <a:pt x="1031" y="226"/>
                  </a:lnTo>
                  <a:lnTo>
                    <a:pt x="1029" y="230"/>
                  </a:lnTo>
                  <a:lnTo>
                    <a:pt x="1031" y="235"/>
                  </a:lnTo>
                  <a:lnTo>
                    <a:pt x="1037" y="237"/>
                  </a:lnTo>
                  <a:lnTo>
                    <a:pt x="1042" y="238"/>
                  </a:lnTo>
                  <a:lnTo>
                    <a:pt x="1044" y="241"/>
                  </a:lnTo>
                  <a:lnTo>
                    <a:pt x="1045" y="242"/>
                  </a:lnTo>
                  <a:lnTo>
                    <a:pt x="1045" y="245"/>
                  </a:lnTo>
                  <a:lnTo>
                    <a:pt x="1045" y="247"/>
                  </a:lnTo>
                  <a:lnTo>
                    <a:pt x="1044" y="248"/>
                  </a:lnTo>
                  <a:lnTo>
                    <a:pt x="1042" y="251"/>
                  </a:lnTo>
                  <a:lnTo>
                    <a:pt x="1039" y="253"/>
                  </a:lnTo>
                  <a:lnTo>
                    <a:pt x="1038" y="255"/>
                  </a:lnTo>
                  <a:lnTo>
                    <a:pt x="1037" y="257"/>
                  </a:lnTo>
                  <a:lnTo>
                    <a:pt x="1037" y="260"/>
                  </a:lnTo>
                  <a:lnTo>
                    <a:pt x="1037" y="262"/>
                  </a:lnTo>
                  <a:lnTo>
                    <a:pt x="1038" y="265"/>
                  </a:lnTo>
                  <a:lnTo>
                    <a:pt x="1039" y="267"/>
                  </a:lnTo>
                  <a:lnTo>
                    <a:pt x="1041" y="268"/>
                  </a:lnTo>
                  <a:lnTo>
                    <a:pt x="1043" y="268"/>
                  </a:lnTo>
                  <a:lnTo>
                    <a:pt x="1044" y="266"/>
                  </a:lnTo>
                  <a:lnTo>
                    <a:pt x="1050" y="262"/>
                  </a:lnTo>
                  <a:lnTo>
                    <a:pt x="1055" y="258"/>
                  </a:lnTo>
                  <a:lnTo>
                    <a:pt x="1063" y="256"/>
                  </a:lnTo>
                  <a:lnTo>
                    <a:pt x="1068" y="257"/>
                  </a:lnTo>
                  <a:lnTo>
                    <a:pt x="1069" y="261"/>
                  </a:lnTo>
                  <a:lnTo>
                    <a:pt x="1068" y="266"/>
                  </a:lnTo>
                  <a:lnTo>
                    <a:pt x="1067" y="272"/>
                  </a:lnTo>
                  <a:lnTo>
                    <a:pt x="1064" y="277"/>
                  </a:lnTo>
                  <a:lnTo>
                    <a:pt x="1064" y="281"/>
                  </a:lnTo>
                  <a:lnTo>
                    <a:pt x="1068" y="282"/>
                  </a:lnTo>
                  <a:lnTo>
                    <a:pt x="1069" y="278"/>
                  </a:lnTo>
                  <a:lnTo>
                    <a:pt x="1070" y="275"/>
                  </a:lnTo>
                  <a:lnTo>
                    <a:pt x="1072" y="272"/>
                  </a:lnTo>
                  <a:lnTo>
                    <a:pt x="1074" y="270"/>
                  </a:lnTo>
                  <a:lnTo>
                    <a:pt x="1077" y="268"/>
                  </a:lnTo>
                  <a:lnTo>
                    <a:pt x="1082" y="266"/>
                  </a:lnTo>
                  <a:lnTo>
                    <a:pt x="1090" y="265"/>
                  </a:lnTo>
                  <a:lnTo>
                    <a:pt x="1100" y="266"/>
                  </a:lnTo>
                  <a:lnTo>
                    <a:pt x="1109" y="268"/>
                  </a:lnTo>
                  <a:lnTo>
                    <a:pt x="1117" y="273"/>
                  </a:lnTo>
                  <a:lnTo>
                    <a:pt x="1121" y="282"/>
                  </a:lnTo>
                  <a:lnTo>
                    <a:pt x="1123" y="289"/>
                  </a:lnTo>
                  <a:lnTo>
                    <a:pt x="1119" y="292"/>
                  </a:lnTo>
                  <a:lnTo>
                    <a:pt x="1114" y="294"/>
                  </a:lnTo>
                  <a:lnTo>
                    <a:pt x="1109" y="294"/>
                  </a:lnTo>
                  <a:lnTo>
                    <a:pt x="1107" y="296"/>
                  </a:lnTo>
                  <a:lnTo>
                    <a:pt x="1103" y="297"/>
                  </a:lnTo>
                  <a:lnTo>
                    <a:pt x="1102" y="298"/>
                  </a:lnTo>
                  <a:lnTo>
                    <a:pt x="1099" y="301"/>
                  </a:lnTo>
                  <a:lnTo>
                    <a:pt x="1098" y="301"/>
                  </a:lnTo>
                  <a:lnTo>
                    <a:pt x="1097" y="302"/>
                  </a:lnTo>
                  <a:lnTo>
                    <a:pt x="1097" y="304"/>
                  </a:lnTo>
                  <a:lnTo>
                    <a:pt x="1097" y="306"/>
                  </a:lnTo>
                  <a:lnTo>
                    <a:pt x="1097" y="308"/>
                  </a:lnTo>
                  <a:lnTo>
                    <a:pt x="1098" y="309"/>
                  </a:lnTo>
                  <a:lnTo>
                    <a:pt x="1100" y="309"/>
                  </a:lnTo>
                  <a:lnTo>
                    <a:pt x="1103" y="309"/>
                  </a:lnTo>
                  <a:lnTo>
                    <a:pt x="1105" y="308"/>
                  </a:lnTo>
                  <a:lnTo>
                    <a:pt x="1107" y="308"/>
                  </a:lnTo>
                  <a:lnTo>
                    <a:pt x="1107" y="308"/>
                  </a:lnTo>
                  <a:lnTo>
                    <a:pt x="1112" y="306"/>
                  </a:lnTo>
                  <a:lnTo>
                    <a:pt x="1118" y="304"/>
                  </a:lnTo>
                  <a:lnTo>
                    <a:pt x="1124" y="303"/>
                  </a:lnTo>
                  <a:lnTo>
                    <a:pt x="1129" y="303"/>
                  </a:lnTo>
                  <a:lnTo>
                    <a:pt x="1133" y="308"/>
                  </a:lnTo>
                  <a:lnTo>
                    <a:pt x="1133" y="309"/>
                  </a:lnTo>
                  <a:lnTo>
                    <a:pt x="1133" y="312"/>
                  </a:lnTo>
                  <a:lnTo>
                    <a:pt x="1134" y="314"/>
                  </a:lnTo>
                  <a:lnTo>
                    <a:pt x="1135" y="316"/>
                  </a:lnTo>
                  <a:lnTo>
                    <a:pt x="1136" y="317"/>
                  </a:lnTo>
                  <a:lnTo>
                    <a:pt x="1139" y="317"/>
                  </a:lnTo>
                  <a:lnTo>
                    <a:pt x="1143" y="317"/>
                  </a:lnTo>
                  <a:lnTo>
                    <a:pt x="1145" y="316"/>
                  </a:lnTo>
                  <a:lnTo>
                    <a:pt x="1161" y="316"/>
                  </a:lnTo>
                  <a:lnTo>
                    <a:pt x="1179" y="318"/>
                  </a:lnTo>
                  <a:lnTo>
                    <a:pt x="1181" y="328"/>
                  </a:lnTo>
                  <a:lnTo>
                    <a:pt x="1179" y="335"/>
                  </a:lnTo>
                  <a:lnTo>
                    <a:pt x="1173" y="342"/>
                  </a:lnTo>
                  <a:lnTo>
                    <a:pt x="1164" y="347"/>
                  </a:lnTo>
                  <a:lnTo>
                    <a:pt x="1159" y="348"/>
                  </a:lnTo>
                  <a:lnTo>
                    <a:pt x="1156" y="350"/>
                  </a:lnTo>
                  <a:lnTo>
                    <a:pt x="1153" y="352"/>
                  </a:lnTo>
                  <a:lnTo>
                    <a:pt x="1151" y="354"/>
                  </a:lnTo>
                  <a:lnTo>
                    <a:pt x="1151" y="358"/>
                  </a:lnTo>
                  <a:lnTo>
                    <a:pt x="1151" y="360"/>
                  </a:lnTo>
                  <a:lnTo>
                    <a:pt x="1151" y="363"/>
                  </a:lnTo>
                  <a:lnTo>
                    <a:pt x="1151" y="365"/>
                  </a:lnTo>
                  <a:lnTo>
                    <a:pt x="1154" y="367"/>
                  </a:lnTo>
                  <a:lnTo>
                    <a:pt x="1156" y="368"/>
                  </a:lnTo>
                  <a:lnTo>
                    <a:pt x="1163" y="367"/>
                  </a:lnTo>
                  <a:lnTo>
                    <a:pt x="1168" y="363"/>
                  </a:lnTo>
                  <a:lnTo>
                    <a:pt x="1171" y="358"/>
                  </a:lnTo>
                  <a:lnTo>
                    <a:pt x="1175" y="352"/>
                  </a:lnTo>
                  <a:lnTo>
                    <a:pt x="1179" y="347"/>
                  </a:lnTo>
                  <a:lnTo>
                    <a:pt x="1189" y="344"/>
                  </a:lnTo>
                  <a:lnTo>
                    <a:pt x="1197" y="345"/>
                  </a:lnTo>
                  <a:lnTo>
                    <a:pt x="1207" y="350"/>
                  </a:lnTo>
                  <a:lnTo>
                    <a:pt x="1212" y="358"/>
                  </a:lnTo>
                  <a:lnTo>
                    <a:pt x="1212" y="360"/>
                  </a:lnTo>
                  <a:lnTo>
                    <a:pt x="1212" y="363"/>
                  </a:lnTo>
                  <a:lnTo>
                    <a:pt x="1212" y="364"/>
                  </a:lnTo>
                  <a:lnTo>
                    <a:pt x="1211" y="367"/>
                  </a:lnTo>
                  <a:lnTo>
                    <a:pt x="1210" y="368"/>
                  </a:lnTo>
                  <a:lnTo>
                    <a:pt x="1207" y="368"/>
                  </a:lnTo>
                  <a:lnTo>
                    <a:pt x="1204" y="369"/>
                  </a:lnTo>
                  <a:lnTo>
                    <a:pt x="1202" y="372"/>
                  </a:lnTo>
                  <a:lnTo>
                    <a:pt x="1201" y="375"/>
                  </a:lnTo>
                  <a:lnTo>
                    <a:pt x="1202" y="378"/>
                  </a:lnTo>
                  <a:lnTo>
                    <a:pt x="1205" y="380"/>
                  </a:lnTo>
                  <a:lnTo>
                    <a:pt x="1210" y="384"/>
                  </a:lnTo>
                  <a:lnTo>
                    <a:pt x="1217" y="385"/>
                  </a:lnTo>
                  <a:lnTo>
                    <a:pt x="1224" y="388"/>
                  </a:lnTo>
                  <a:lnTo>
                    <a:pt x="1229" y="391"/>
                  </a:lnTo>
                  <a:lnTo>
                    <a:pt x="1229" y="396"/>
                  </a:lnTo>
                  <a:lnTo>
                    <a:pt x="1226" y="398"/>
                  </a:lnTo>
                  <a:lnTo>
                    <a:pt x="1221" y="396"/>
                  </a:lnTo>
                  <a:lnTo>
                    <a:pt x="1214" y="395"/>
                  </a:lnTo>
                  <a:lnTo>
                    <a:pt x="1207" y="394"/>
                  </a:lnTo>
                  <a:lnTo>
                    <a:pt x="1202" y="394"/>
                  </a:lnTo>
                  <a:lnTo>
                    <a:pt x="1200" y="394"/>
                  </a:lnTo>
                  <a:lnTo>
                    <a:pt x="1197" y="394"/>
                  </a:lnTo>
                  <a:lnTo>
                    <a:pt x="1195" y="394"/>
                  </a:lnTo>
                  <a:lnTo>
                    <a:pt x="1192" y="395"/>
                  </a:lnTo>
                  <a:lnTo>
                    <a:pt x="1189" y="395"/>
                  </a:lnTo>
                  <a:lnTo>
                    <a:pt x="1188" y="396"/>
                  </a:lnTo>
                  <a:lnTo>
                    <a:pt x="1186" y="399"/>
                  </a:lnTo>
                  <a:lnTo>
                    <a:pt x="1188" y="401"/>
                  </a:lnTo>
                  <a:lnTo>
                    <a:pt x="1192" y="408"/>
                  </a:lnTo>
                  <a:lnTo>
                    <a:pt x="1196" y="414"/>
                  </a:lnTo>
                  <a:lnTo>
                    <a:pt x="1197" y="423"/>
                  </a:lnTo>
                  <a:lnTo>
                    <a:pt x="1197" y="426"/>
                  </a:lnTo>
                  <a:lnTo>
                    <a:pt x="1197" y="430"/>
                  </a:lnTo>
                  <a:lnTo>
                    <a:pt x="1199" y="434"/>
                  </a:lnTo>
                  <a:lnTo>
                    <a:pt x="1201" y="437"/>
                  </a:lnTo>
                  <a:lnTo>
                    <a:pt x="1205" y="441"/>
                  </a:lnTo>
                  <a:lnTo>
                    <a:pt x="1221" y="449"/>
                  </a:lnTo>
                  <a:lnTo>
                    <a:pt x="1226" y="452"/>
                  </a:lnTo>
                  <a:lnTo>
                    <a:pt x="1231" y="457"/>
                  </a:lnTo>
                  <a:lnTo>
                    <a:pt x="1235" y="462"/>
                  </a:lnTo>
                  <a:lnTo>
                    <a:pt x="1239" y="466"/>
                  </a:lnTo>
                  <a:lnTo>
                    <a:pt x="1250" y="474"/>
                  </a:lnTo>
                  <a:lnTo>
                    <a:pt x="1262" y="478"/>
                  </a:lnTo>
                  <a:lnTo>
                    <a:pt x="1276" y="481"/>
                  </a:lnTo>
                  <a:lnTo>
                    <a:pt x="1288" y="487"/>
                  </a:lnTo>
                  <a:lnTo>
                    <a:pt x="1292" y="493"/>
                  </a:lnTo>
                  <a:lnTo>
                    <a:pt x="1293" y="501"/>
                  </a:lnTo>
                  <a:lnTo>
                    <a:pt x="1296" y="507"/>
                  </a:lnTo>
                  <a:lnTo>
                    <a:pt x="1301" y="511"/>
                  </a:lnTo>
                  <a:lnTo>
                    <a:pt x="1307" y="515"/>
                  </a:lnTo>
                  <a:lnTo>
                    <a:pt x="1312" y="521"/>
                  </a:lnTo>
                  <a:lnTo>
                    <a:pt x="1317" y="527"/>
                  </a:lnTo>
                  <a:lnTo>
                    <a:pt x="1322" y="529"/>
                  </a:lnTo>
                  <a:lnTo>
                    <a:pt x="1330" y="528"/>
                  </a:lnTo>
                  <a:lnTo>
                    <a:pt x="1337" y="526"/>
                  </a:lnTo>
                  <a:lnTo>
                    <a:pt x="1344" y="524"/>
                  </a:lnTo>
                  <a:lnTo>
                    <a:pt x="1352" y="527"/>
                  </a:lnTo>
                  <a:lnTo>
                    <a:pt x="1358" y="534"/>
                  </a:lnTo>
                  <a:lnTo>
                    <a:pt x="1359" y="546"/>
                  </a:lnTo>
                  <a:lnTo>
                    <a:pt x="1356" y="556"/>
                  </a:lnTo>
                  <a:lnTo>
                    <a:pt x="1349" y="566"/>
                  </a:lnTo>
                  <a:lnTo>
                    <a:pt x="1342" y="573"/>
                  </a:lnTo>
                  <a:lnTo>
                    <a:pt x="1338" y="584"/>
                  </a:lnTo>
                  <a:lnTo>
                    <a:pt x="1335" y="594"/>
                  </a:lnTo>
                  <a:lnTo>
                    <a:pt x="1335" y="595"/>
                  </a:lnTo>
                  <a:lnTo>
                    <a:pt x="1335" y="598"/>
                  </a:lnTo>
                  <a:lnTo>
                    <a:pt x="1335" y="600"/>
                  </a:lnTo>
                  <a:lnTo>
                    <a:pt x="1333" y="603"/>
                  </a:lnTo>
                  <a:lnTo>
                    <a:pt x="1333" y="604"/>
                  </a:lnTo>
                  <a:lnTo>
                    <a:pt x="1331" y="605"/>
                  </a:lnTo>
                  <a:lnTo>
                    <a:pt x="1330" y="604"/>
                  </a:lnTo>
                  <a:lnTo>
                    <a:pt x="1325" y="603"/>
                  </a:lnTo>
                  <a:lnTo>
                    <a:pt x="1321" y="602"/>
                  </a:lnTo>
                  <a:lnTo>
                    <a:pt x="1318" y="600"/>
                  </a:lnTo>
                  <a:lnTo>
                    <a:pt x="1316" y="600"/>
                  </a:lnTo>
                  <a:lnTo>
                    <a:pt x="1315" y="602"/>
                  </a:lnTo>
                  <a:lnTo>
                    <a:pt x="1313" y="604"/>
                  </a:lnTo>
                  <a:lnTo>
                    <a:pt x="1313" y="607"/>
                  </a:lnTo>
                  <a:lnTo>
                    <a:pt x="1313" y="613"/>
                  </a:lnTo>
                  <a:lnTo>
                    <a:pt x="1315" y="615"/>
                  </a:lnTo>
                  <a:lnTo>
                    <a:pt x="1315" y="618"/>
                  </a:lnTo>
                  <a:lnTo>
                    <a:pt x="1315" y="621"/>
                  </a:lnTo>
                  <a:lnTo>
                    <a:pt x="1315" y="624"/>
                  </a:lnTo>
                  <a:lnTo>
                    <a:pt x="1315" y="626"/>
                  </a:lnTo>
                  <a:lnTo>
                    <a:pt x="1313" y="629"/>
                  </a:lnTo>
                  <a:lnTo>
                    <a:pt x="1312" y="630"/>
                  </a:lnTo>
                  <a:lnTo>
                    <a:pt x="1311" y="630"/>
                  </a:lnTo>
                  <a:lnTo>
                    <a:pt x="1308" y="630"/>
                  </a:lnTo>
                  <a:lnTo>
                    <a:pt x="1305" y="628"/>
                  </a:lnTo>
                  <a:lnTo>
                    <a:pt x="1301" y="625"/>
                  </a:lnTo>
                  <a:lnTo>
                    <a:pt x="1293" y="620"/>
                  </a:lnTo>
                  <a:lnTo>
                    <a:pt x="1285" y="615"/>
                  </a:lnTo>
                  <a:lnTo>
                    <a:pt x="1277" y="609"/>
                  </a:lnTo>
                  <a:lnTo>
                    <a:pt x="1272" y="602"/>
                  </a:lnTo>
                  <a:lnTo>
                    <a:pt x="1272" y="595"/>
                  </a:lnTo>
                  <a:lnTo>
                    <a:pt x="1275" y="589"/>
                  </a:lnTo>
                  <a:lnTo>
                    <a:pt x="1278" y="585"/>
                  </a:lnTo>
                  <a:lnTo>
                    <a:pt x="1283" y="582"/>
                  </a:lnTo>
                  <a:lnTo>
                    <a:pt x="1286" y="578"/>
                  </a:lnTo>
                  <a:lnTo>
                    <a:pt x="1286" y="573"/>
                  </a:lnTo>
                  <a:lnTo>
                    <a:pt x="1282" y="571"/>
                  </a:lnTo>
                  <a:lnTo>
                    <a:pt x="1276" y="572"/>
                  </a:lnTo>
                  <a:lnTo>
                    <a:pt x="1268" y="573"/>
                  </a:lnTo>
                  <a:lnTo>
                    <a:pt x="1260" y="574"/>
                  </a:lnTo>
                  <a:lnTo>
                    <a:pt x="1255" y="573"/>
                  </a:lnTo>
                  <a:lnTo>
                    <a:pt x="1249" y="566"/>
                  </a:lnTo>
                  <a:lnTo>
                    <a:pt x="1241" y="558"/>
                  </a:lnTo>
                  <a:lnTo>
                    <a:pt x="1234" y="552"/>
                  </a:lnTo>
                  <a:lnTo>
                    <a:pt x="1230" y="553"/>
                  </a:lnTo>
                  <a:lnTo>
                    <a:pt x="1229" y="559"/>
                  </a:lnTo>
                  <a:lnTo>
                    <a:pt x="1229" y="567"/>
                  </a:lnTo>
                  <a:lnTo>
                    <a:pt x="1230" y="573"/>
                  </a:lnTo>
                  <a:lnTo>
                    <a:pt x="1229" y="578"/>
                  </a:lnTo>
                  <a:lnTo>
                    <a:pt x="1226" y="580"/>
                  </a:lnTo>
                  <a:lnTo>
                    <a:pt x="1222" y="578"/>
                  </a:lnTo>
                  <a:lnTo>
                    <a:pt x="1217" y="575"/>
                  </a:lnTo>
                  <a:lnTo>
                    <a:pt x="1212" y="572"/>
                  </a:lnTo>
                  <a:lnTo>
                    <a:pt x="1207" y="568"/>
                  </a:lnTo>
                  <a:lnTo>
                    <a:pt x="1202" y="568"/>
                  </a:lnTo>
                  <a:lnTo>
                    <a:pt x="1206" y="578"/>
                  </a:lnTo>
                  <a:lnTo>
                    <a:pt x="1211" y="588"/>
                  </a:lnTo>
                  <a:lnTo>
                    <a:pt x="1219" y="598"/>
                  </a:lnTo>
                  <a:lnTo>
                    <a:pt x="1229" y="604"/>
                  </a:lnTo>
                  <a:lnTo>
                    <a:pt x="1235" y="612"/>
                  </a:lnTo>
                  <a:lnTo>
                    <a:pt x="1240" y="621"/>
                  </a:lnTo>
                  <a:lnTo>
                    <a:pt x="1245" y="630"/>
                  </a:lnTo>
                  <a:lnTo>
                    <a:pt x="1252" y="638"/>
                  </a:lnTo>
                  <a:lnTo>
                    <a:pt x="1256" y="640"/>
                  </a:lnTo>
                  <a:lnTo>
                    <a:pt x="1261" y="643"/>
                  </a:lnTo>
                  <a:lnTo>
                    <a:pt x="1266" y="645"/>
                  </a:lnTo>
                  <a:lnTo>
                    <a:pt x="1270" y="649"/>
                  </a:lnTo>
                  <a:lnTo>
                    <a:pt x="1273" y="653"/>
                  </a:lnTo>
                  <a:lnTo>
                    <a:pt x="1275" y="656"/>
                  </a:lnTo>
                  <a:lnTo>
                    <a:pt x="1276" y="661"/>
                  </a:lnTo>
                  <a:lnTo>
                    <a:pt x="1277" y="666"/>
                  </a:lnTo>
                  <a:lnTo>
                    <a:pt x="1285" y="676"/>
                  </a:lnTo>
                  <a:lnTo>
                    <a:pt x="1292" y="685"/>
                  </a:lnTo>
                  <a:lnTo>
                    <a:pt x="1300" y="694"/>
                  </a:lnTo>
                  <a:lnTo>
                    <a:pt x="1303" y="706"/>
                  </a:lnTo>
                  <a:lnTo>
                    <a:pt x="1302" y="711"/>
                  </a:lnTo>
                  <a:lnTo>
                    <a:pt x="1301" y="716"/>
                  </a:lnTo>
                  <a:lnTo>
                    <a:pt x="1300" y="721"/>
                  </a:lnTo>
                  <a:lnTo>
                    <a:pt x="1301" y="727"/>
                  </a:lnTo>
                  <a:lnTo>
                    <a:pt x="1302" y="733"/>
                  </a:lnTo>
                  <a:lnTo>
                    <a:pt x="1302" y="741"/>
                  </a:lnTo>
                  <a:lnTo>
                    <a:pt x="1298" y="747"/>
                  </a:lnTo>
                  <a:lnTo>
                    <a:pt x="1290" y="750"/>
                  </a:lnTo>
                  <a:lnTo>
                    <a:pt x="1280" y="750"/>
                  </a:lnTo>
                  <a:lnTo>
                    <a:pt x="1270" y="745"/>
                  </a:lnTo>
                  <a:lnTo>
                    <a:pt x="1261" y="740"/>
                  </a:lnTo>
                  <a:lnTo>
                    <a:pt x="1255" y="732"/>
                  </a:lnTo>
                  <a:lnTo>
                    <a:pt x="1251" y="727"/>
                  </a:lnTo>
                  <a:lnTo>
                    <a:pt x="1245" y="720"/>
                  </a:lnTo>
                  <a:lnTo>
                    <a:pt x="1235" y="712"/>
                  </a:lnTo>
                  <a:lnTo>
                    <a:pt x="1225" y="705"/>
                  </a:lnTo>
                  <a:lnTo>
                    <a:pt x="1215" y="699"/>
                  </a:lnTo>
                  <a:lnTo>
                    <a:pt x="1206" y="695"/>
                  </a:lnTo>
                  <a:lnTo>
                    <a:pt x="1200" y="695"/>
                  </a:lnTo>
                  <a:lnTo>
                    <a:pt x="1202" y="707"/>
                  </a:lnTo>
                  <a:lnTo>
                    <a:pt x="1207" y="716"/>
                  </a:lnTo>
                  <a:lnTo>
                    <a:pt x="1215" y="725"/>
                  </a:lnTo>
                  <a:lnTo>
                    <a:pt x="1226" y="732"/>
                  </a:lnTo>
                  <a:lnTo>
                    <a:pt x="1239" y="742"/>
                  </a:lnTo>
                  <a:lnTo>
                    <a:pt x="1250" y="752"/>
                  </a:lnTo>
                  <a:lnTo>
                    <a:pt x="1260" y="766"/>
                  </a:lnTo>
                  <a:lnTo>
                    <a:pt x="1261" y="769"/>
                  </a:lnTo>
                  <a:lnTo>
                    <a:pt x="1261" y="773"/>
                  </a:lnTo>
                  <a:lnTo>
                    <a:pt x="1261" y="777"/>
                  </a:lnTo>
                  <a:lnTo>
                    <a:pt x="1261" y="779"/>
                  </a:lnTo>
                  <a:lnTo>
                    <a:pt x="1259" y="782"/>
                  </a:lnTo>
                  <a:lnTo>
                    <a:pt x="1257" y="784"/>
                  </a:lnTo>
                  <a:lnTo>
                    <a:pt x="1251" y="786"/>
                  </a:lnTo>
                  <a:lnTo>
                    <a:pt x="1244" y="783"/>
                  </a:lnTo>
                  <a:lnTo>
                    <a:pt x="1237" y="779"/>
                  </a:lnTo>
                  <a:lnTo>
                    <a:pt x="1231" y="776"/>
                  </a:lnTo>
                  <a:lnTo>
                    <a:pt x="1222" y="773"/>
                  </a:lnTo>
                  <a:lnTo>
                    <a:pt x="1214" y="769"/>
                  </a:lnTo>
                  <a:lnTo>
                    <a:pt x="1205" y="763"/>
                  </a:lnTo>
                  <a:lnTo>
                    <a:pt x="1189" y="747"/>
                  </a:lnTo>
                  <a:lnTo>
                    <a:pt x="1183" y="742"/>
                  </a:lnTo>
                  <a:lnTo>
                    <a:pt x="1174" y="741"/>
                  </a:lnTo>
                  <a:lnTo>
                    <a:pt x="1166" y="740"/>
                  </a:lnTo>
                  <a:lnTo>
                    <a:pt x="1164" y="737"/>
                  </a:lnTo>
                  <a:lnTo>
                    <a:pt x="1161" y="735"/>
                  </a:lnTo>
                  <a:lnTo>
                    <a:pt x="1159" y="732"/>
                  </a:lnTo>
                  <a:lnTo>
                    <a:pt x="1158" y="730"/>
                  </a:lnTo>
                  <a:lnTo>
                    <a:pt x="1155" y="728"/>
                  </a:lnTo>
                  <a:lnTo>
                    <a:pt x="1153" y="727"/>
                  </a:lnTo>
                  <a:lnTo>
                    <a:pt x="1149" y="727"/>
                  </a:lnTo>
                  <a:lnTo>
                    <a:pt x="1140" y="725"/>
                  </a:lnTo>
                  <a:lnTo>
                    <a:pt x="1135" y="720"/>
                  </a:lnTo>
                  <a:lnTo>
                    <a:pt x="1131" y="712"/>
                  </a:lnTo>
                  <a:lnTo>
                    <a:pt x="1130" y="705"/>
                  </a:lnTo>
                  <a:lnTo>
                    <a:pt x="1130" y="699"/>
                  </a:lnTo>
                  <a:lnTo>
                    <a:pt x="1130" y="695"/>
                  </a:lnTo>
                  <a:lnTo>
                    <a:pt x="1129" y="694"/>
                  </a:lnTo>
                  <a:lnTo>
                    <a:pt x="1126" y="692"/>
                  </a:lnTo>
                  <a:lnTo>
                    <a:pt x="1124" y="692"/>
                  </a:lnTo>
                  <a:lnTo>
                    <a:pt x="1121" y="691"/>
                  </a:lnTo>
                  <a:lnTo>
                    <a:pt x="1119" y="691"/>
                  </a:lnTo>
                  <a:lnTo>
                    <a:pt x="1118" y="690"/>
                  </a:lnTo>
                  <a:lnTo>
                    <a:pt x="1113" y="686"/>
                  </a:lnTo>
                  <a:lnTo>
                    <a:pt x="1109" y="681"/>
                  </a:lnTo>
                  <a:lnTo>
                    <a:pt x="1105" y="675"/>
                  </a:lnTo>
                  <a:lnTo>
                    <a:pt x="1102" y="670"/>
                  </a:lnTo>
                  <a:lnTo>
                    <a:pt x="1099" y="665"/>
                  </a:lnTo>
                  <a:lnTo>
                    <a:pt x="1097" y="661"/>
                  </a:lnTo>
                  <a:lnTo>
                    <a:pt x="1093" y="659"/>
                  </a:lnTo>
                  <a:lnTo>
                    <a:pt x="1088" y="656"/>
                  </a:lnTo>
                  <a:lnTo>
                    <a:pt x="1084" y="654"/>
                  </a:lnTo>
                  <a:lnTo>
                    <a:pt x="1080" y="651"/>
                  </a:lnTo>
                  <a:lnTo>
                    <a:pt x="1078" y="650"/>
                  </a:lnTo>
                  <a:lnTo>
                    <a:pt x="1075" y="650"/>
                  </a:lnTo>
                  <a:lnTo>
                    <a:pt x="1074" y="650"/>
                  </a:lnTo>
                  <a:lnTo>
                    <a:pt x="1072" y="651"/>
                  </a:lnTo>
                  <a:lnTo>
                    <a:pt x="1068" y="654"/>
                  </a:lnTo>
                  <a:lnTo>
                    <a:pt x="1063" y="654"/>
                  </a:lnTo>
                  <a:lnTo>
                    <a:pt x="1057" y="651"/>
                  </a:lnTo>
                  <a:lnTo>
                    <a:pt x="1050" y="649"/>
                  </a:lnTo>
                  <a:lnTo>
                    <a:pt x="1044" y="645"/>
                  </a:lnTo>
                  <a:lnTo>
                    <a:pt x="1039" y="645"/>
                  </a:lnTo>
                  <a:lnTo>
                    <a:pt x="1037" y="649"/>
                  </a:lnTo>
                  <a:lnTo>
                    <a:pt x="1036" y="651"/>
                  </a:lnTo>
                  <a:lnTo>
                    <a:pt x="1036" y="654"/>
                  </a:lnTo>
                  <a:lnTo>
                    <a:pt x="1036" y="656"/>
                  </a:lnTo>
                  <a:lnTo>
                    <a:pt x="1036" y="658"/>
                  </a:lnTo>
                  <a:lnTo>
                    <a:pt x="1034" y="659"/>
                  </a:lnTo>
                  <a:lnTo>
                    <a:pt x="1032" y="659"/>
                  </a:lnTo>
                  <a:lnTo>
                    <a:pt x="1029" y="660"/>
                  </a:lnTo>
                  <a:lnTo>
                    <a:pt x="1027" y="660"/>
                  </a:lnTo>
                  <a:lnTo>
                    <a:pt x="1024" y="660"/>
                  </a:lnTo>
                  <a:lnTo>
                    <a:pt x="1022" y="660"/>
                  </a:lnTo>
                  <a:lnTo>
                    <a:pt x="1019" y="660"/>
                  </a:lnTo>
                  <a:lnTo>
                    <a:pt x="1017" y="661"/>
                  </a:lnTo>
                  <a:lnTo>
                    <a:pt x="1013" y="664"/>
                  </a:lnTo>
                  <a:lnTo>
                    <a:pt x="1007" y="666"/>
                  </a:lnTo>
                  <a:lnTo>
                    <a:pt x="998" y="664"/>
                  </a:lnTo>
                  <a:lnTo>
                    <a:pt x="989" y="660"/>
                  </a:lnTo>
                  <a:lnTo>
                    <a:pt x="982" y="654"/>
                  </a:lnTo>
                  <a:lnTo>
                    <a:pt x="977" y="649"/>
                  </a:lnTo>
                  <a:lnTo>
                    <a:pt x="977" y="638"/>
                  </a:lnTo>
                  <a:lnTo>
                    <a:pt x="981" y="628"/>
                  </a:lnTo>
                  <a:lnTo>
                    <a:pt x="984" y="618"/>
                  </a:lnTo>
                  <a:lnTo>
                    <a:pt x="988" y="607"/>
                  </a:lnTo>
                  <a:lnTo>
                    <a:pt x="992" y="600"/>
                  </a:lnTo>
                  <a:lnTo>
                    <a:pt x="998" y="599"/>
                  </a:lnTo>
                  <a:lnTo>
                    <a:pt x="1006" y="599"/>
                  </a:lnTo>
                  <a:lnTo>
                    <a:pt x="1013" y="602"/>
                  </a:lnTo>
                  <a:lnTo>
                    <a:pt x="1022" y="604"/>
                  </a:lnTo>
                  <a:lnTo>
                    <a:pt x="1033" y="605"/>
                  </a:lnTo>
                  <a:lnTo>
                    <a:pt x="1047" y="605"/>
                  </a:lnTo>
                  <a:lnTo>
                    <a:pt x="1062" y="604"/>
                  </a:lnTo>
                  <a:lnTo>
                    <a:pt x="1073" y="599"/>
                  </a:lnTo>
                  <a:lnTo>
                    <a:pt x="1075" y="598"/>
                  </a:lnTo>
                  <a:lnTo>
                    <a:pt x="1078" y="595"/>
                  </a:lnTo>
                  <a:lnTo>
                    <a:pt x="1078" y="593"/>
                  </a:lnTo>
                  <a:lnTo>
                    <a:pt x="1078" y="589"/>
                  </a:lnTo>
                  <a:lnTo>
                    <a:pt x="1078" y="587"/>
                  </a:lnTo>
                  <a:lnTo>
                    <a:pt x="1078" y="582"/>
                  </a:lnTo>
                  <a:lnTo>
                    <a:pt x="1077" y="579"/>
                  </a:lnTo>
                  <a:lnTo>
                    <a:pt x="1074" y="575"/>
                  </a:lnTo>
                  <a:lnTo>
                    <a:pt x="1072" y="573"/>
                  </a:lnTo>
                  <a:lnTo>
                    <a:pt x="1068" y="571"/>
                  </a:lnTo>
                  <a:lnTo>
                    <a:pt x="1065" y="566"/>
                  </a:lnTo>
                  <a:lnTo>
                    <a:pt x="1067" y="559"/>
                  </a:lnTo>
                  <a:lnTo>
                    <a:pt x="1072" y="554"/>
                  </a:lnTo>
                  <a:lnTo>
                    <a:pt x="1077" y="548"/>
                  </a:lnTo>
                  <a:lnTo>
                    <a:pt x="1082" y="544"/>
                  </a:lnTo>
                  <a:lnTo>
                    <a:pt x="1087" y="541"/>
                  </a:lnTo>
                  <a:lnTo>
                    <a:pt x="1094" y="541"/>
                  </a:lnTo>
                  <a:lnTo>
                    <a:pt x="1100" y="542"/>
                  </a:lnTo>
                  <a:lnTo>
                    <a:pt x="1107" y="542"/>
                  </a:lnTo>
                  <a:lnTo>
                    <a:pt x="1114" y="542"/>
                  </a:lnTo>
                  <a:lnTo>
                    <a:pt x="1121" y="543"/>
                  </a:lnTo>
                  <a:lnTo>
                    <a:pt x="1128" y="547"/>
                  </a:lnTo>
                  <a:lnTo>
                    <a:pt x="1130" y="552"/>
                  </a:lnTo>
                  <a:lnTo>
                    <a:pt x="1133" y="561"/>
                  </a:lnTo>
                  <a:lnTo>
                    <a:pt x="1136" y="568"/>
                  </a:lnTo>
                  <a:lnTo>
                    <a:pt x="1141" y="574"/>
                  </a:lnTo>
                  <a:lnTo>
                    <a:pt x="1145" y="575"/>
                  </a:lnTo>
                  <a:lnTo>
                    <a:pt x="1153" y="573"/>
                  </a:lnTo>
                  <a:lnTo>
                    <a:pt x="1160" y="568"/>
                  </a:lnTo>
                  <a:lnTo>
                    <a:pt x="1169" y="563"/>
                  </a:lnTo>
                  <a:lnTo>
                    <a:pt x="1175" y="557"/>
                  </a:lnTo>
                  <a:lnTo>
                    <a:pt x="1176" y="549"/>
                  </a:lnTo>
                  <a:lnTo>
                    <a:pt x="1175" y="547"/>
                  </a:lnTo>
                  <a:lnTo>
                    <a:pt x="1171" y="544"/>
                  </a:lnTo>
                  <a:lnTo>
                    <a:pt x="1169" y="542"/>
                  </a:lnTo>
                  <a:lnTo>
                    <a:pt x="1166" y="538"/>
                  </a:lnTo>
                  <a:lnTo>
                    <a:pt x="1164" y="534"/>
                  </a:lnTo>
                  <a:lnTo>
                    <a:pt x="1163" y="532"/>
                  </a:lnTo>
                  <a:lnTo>
                    <a:pt x="1161" y="531"/>
                  </a:lnTo>
                  <a:lnTo>
                    <a:pt x="1159" y="528"/>
                  </a:lnTo>
                  <a:lnTo>
                    <a:pt x="1158" y="526"/>
                  </a:lnTo>
                  <a:lnTo>
                    <a:pt x="1154" y="524"/>
                  </a:lnTo>
                  <a:lnTo>
                    <a:pt x="1151" y="523"/>
                  </a:lnTo>
                  <a:lnTo>
                    <a:pt x="1148" y="523"/>
                  </a:lnTo>
                  <a:lnTo>
                    <a:pt x="1144" y="522"/>
                  </a:lnTo>
                  <a:lnTo>
                    <a:pt x="1141" y="522"/>
                  </a:lnTo>
                  <a:lnTo>
                    <a:pt x="1138" y="523"/>
                  </a:lnTo>
                  <a:lnTo>
                    <a:pt x="1135" y="524"/>
                  </a:lnTo>
                  <a:lnTo>
                    <a:pt x="1133" y="527"/>
                  </a:lnTo>
                  <a:lnTo>
                    <a:pt x="1130" y="529"/>
                  </a:lnTo>
                  <a:lnTo>
                    <a:pt x="1129" y="532"/>
                  </a:lnTo>
                  <a:lnTo>
                    <a:pt x="1128" y="533"/>
                  </a:lnTo>
                  <a:lnTo>
                    <a:pt x="1126" y="536"/>
                  </a:lnTo>
                  <a:lnTo>
                    <a:pt x="1123" y="537"/>
                  </a:lnTo>
                  <a:lnTo>
                    <a:pt x="1118" y="537"/>
                  </a:lnTo>
                  <a:lnTo>
                    <a:pt x="1110" y="538"/>
                  </a:lnTo>
                  <a:lnTo>
                    <a:pt x="1104" y="538"/>
                  </a:lnTo>
                  <a:lnTo>
                    <a:pt x="1098" y="537"/>
                  </a:lnTo>
                  <a:lnTo>
                    <a:pt x="1094" y="534"/>
                  </a:lnTo>
                  <a:lnTo>
                    <a:pt x="1094" y="526"/>
                  </a:lnTo>
                  <a:lnTo>
                    <a:pt x="1098" y="517"/>
                  </a:lnTo>
                  <a:lnTo>
                    <a:pt x="1102" y="508"/>
                  </a:lnTo>
                  <a:lnTo>
                    <a:pt x="1103" y="497"/>
                  </a:lnTo>
                  <a:lnTo>
                    <a:pt x="1102" y="486"/>
                  </a:lnTo>
                  <a:lnTo>
                    <a:pt x="1099" y="475"/>
                  </a:lnTo>
                  <a:lnTo>
                    <a:pt x="1097" y="470"/>
                  </a:lnTo>
                  <a:lnTo>
                    <a:pt x="1094" y="466"/>
                  </a:lnTo>
                  <a:lnTo>
                    <a:pt x="1090" y="462"/>
                  </a:lnTo>
                  <a:lnTo>
                    <a:pt x="1087" y="460"/>
                  </a:lnTo>
                  <a:lnTo>
                    <a:pt x="1084" y="456"/>
                  </a:lnTo>
                  <a:lnTo>
                    <a:pt x="1080" y="452"/>
                  </a:lnTo>
                  <a:lnTo>
                    <a:pt x="1077" y="449"/>
                  </a:lnTo>
                  <a:lnTo>
                    <a:pt x="1073" y="445"/>
                  </a:lnTo>
                  <a:lnTo>
                    <a:pt x="1069" y="442"/>
                  </a:lnTo>
                  <a:lnTo>
                    <a:pt x="1065" y="437"/>
                  </a:lnTo>
                  <a:lnTo>
                    <a:pt x="1062" y="432"/>
                  </a:lnTo>
                  <a:lnTo>
                    <a:pt x="1057" y="425"/>
                  </a:lnTo>
                  <a:lnTo>
                    <a:pt x="1049" y="420"/>
                  </a:lnTo>
                  <a:lnTo>
                    <a:pt x="1042" y="420"/>
                  </a:lnTo>
                  <a:lnTo>
                    <a:pt x="1039" y="421"/>
                  </a:lnTo>
                  <a:lnTo>
                    <a:pt x="1036" y="423"/>
                  </a:lnTo>
                  <a:lnTo>
                    <a:pt x="1033" y="424"/>
                  </a:lnTo>
                  <a:lnTo>
                    <a:pt x="1031" y="425"/>
                  </a:lnTo>
                  <a:lnTo>
                    <a:pt x="1028" y="426"/>
                  </a:lnTo>
                  <a:lnTo>
                    <a:pt x="1024" y="425"/>
                  </a:lnTo>
                  <a:lnTo>
                    <a:pt x="1021" y="425"/>
                  </a:lnTo>
                  <a:lnTo>
                    <a:pt x="1018" y="424"/>
                  </a:lnTo>
                  <a:lnTo>
                    <a:pt x="1014" y="423"/>
                  </a:lnTo>
                  <a:lnTo>
                    <a:pt x="1012" y="420"/>
                  </a:lnTo>
                  <a:lnTo>
                    <a:pt x="1011" y="419"/>
                  </a:lnTo>
                  <a:lnTo>
                    <a:pt x="1009" y="416"/>
                  </a:lnTo>
                  <a:lnTo>
                    <a:pt x="1011" y="414"/>
                  </a:lnTo>
                  <a:lnTo>
                    <a:pt x="1013" y="411"/>
                  </a:lnTo>
                  <a:lnTo>
                    <a:pt x="1016" y="411"/>
                  </a:lnTo>
                  <a:lnTo>
                    <a:pt x="1018" y="410"/>
                  </a:lnTo>
                  <a:lnTo>
                    <a:pt x="1021" y="410"/>
                  </a:lnTo>
                  <a:lnTo>
                    <a:pt x="1023" y="410"/>
                  </a:lnTo>
                  <a:lnTo>
                    <a:pt x="1026" y="409"/>
                  </a:lnTo>
                  <a:lnTo>
                    <a:pt x="1027" y="406"/>
                  </a:lnTo>
                  <a:lnTo>
                    <a:pt x="1028" y="405"/>
                  </a:lnTo>
                  <a:lnTo>
                    <a:pt x="1027" y="401"/>
                  </a:lnTo>
                  <a:lnTo>
                    <a:pt x="1027" y="399"/>
                  </a:lnTo>
                  <a:lnTo>
                    <a:pt x="1024" y="396"/>
                  </a:lnTo>
                  <a:lnTo>
                    <a:pt x="1022" y="394"/>
                  </a:lnTo>
                  <a:lnTo>
                    <a:pt x="1018" y="393"/>
                  </a:lnTo>
                  <a:lnTo>
                    <a:pt x="1016" y="391"/>
                  </a:lnTo>
                  <a:lnTo>
                    <a:pt x="1014" y="391"/>
                  </a:lnTo>
                  <a:lnTo>
                    <a:pt x="1012" y="393"/>
                  </a:lnTo>
                  <a:lnTo>
                    <a:pt x="1009" y="394"/>
                  </a:lnTo>
                  <a:lnTo>
                    <a:pt x="1008" y="395"/>
                  </a:lnTo>
                  <a:lnTo>
                    <a:pt x="1006" y="396"/>
                  </a:lnTo>
                  <a:lnTo>
                    <a:pt x="1004" y="396"/>
                  </a:lnTo>
                  <a:lnTo>
                    <a:pt x="1002" y="395"/>
                  </a:lnTo>
                  <a:lnTo>
                    <a:pt x="999" y="393"/>
                  </a:lnTo>
                  <a:lnTo>
                    <a:pt x="997" y="391"/>
                  </a:lnTo>
                  <a:lnTo>
                    <a:pt x="996" y="389"/>
                  </a:lnTo>
                  <a:lnTo>
                    <a:pt x="996" y="386"/>
                  </a:lnTo>
                  <a:lnTo>
                    <a:pt x="996" y="384"/>
                  </a:lnTo>
                  <a:lnTo>
                    <a:pt x="998" y="383"/>
                  </a:lnTo>
                  <a:lnTo>
                    <a:pt x="999" y="380"/>
                  </a:lnTo>
                  <a:lnTo>
                    <a:pt x="1002" y="378"/>
                  </a:lnTo>
                  <a:lnTo>
                    <a:pt x="1003" y="376"/>
                  </a:lnTo>
                  <a:lnTo>
                    <a:pt x="1003" y="374"/>
                  </a:lnTo>
                  <a:lnTo>
                    <a:pt x="1003" y="373"/>
                  </a:lnTo>
                  <a:lnTo>
                    <a:pt x="1002" y="372"/>
                  </a:lnTo>
                  <a:lnTo>
                    <a:pt x="999" y="372"/>
                  </a:lnTo>
                  <a:lnTo>
                    <a:pt x="997" y="372"/>
                  </a:lnTo>
                  <a:lnTo>
                    <a:pt x="994" y="372"/>
                  </a:lnTo>
                  <a:lnTo>
                    <a:pt x="993" y="370"/>
                  </a:lnTo>
                  <a:lnTo>
                    <a:pt x="989" y="370"/>
                  </a:lnTo>
                  <a:lnTo>
                    <a:pt x="987" y="369"/>
                  </a:lnTo>
                  <a:lnTo>
                    <a:pt x="984" y="368"/>
                  </a:lnTo>
                  <a:lnTo>
                    <a:pt x="983" y="368"/>
                  </a:lnTo>
                  <a:lnTo>
                    <a:pt x="979" y="365"/>
                  </a:lnTo>
                  <a:lnTo>
                    <a:pt x="978" y="363"/>
                  </a:lnTo>
                  <a:lnTo>
                    <a:pt x="978" y="359"/>
                  </a:lnTo>
                  <a:lnTo>
                    <a:pt x="979" y="357"/>
                  </a:lnTo>
                  <a:lnTo>
                    <a:pt x="979" y="353"/>
                  </a:lnTo>
                  <a:lnTo>
                    <a:pt x="981" y="349"/>
                  </a:lnTo>
                  <a:lnTo>
                    <a:pt x="979" y="347"/>
                  </a:lnTo>
                  <a:lnTo>
                    <a:pt x="978" y="343"/>
                  </a:lnTo>
                  <a:lnTo>
                    <a:pt x="977" y="339"/>
                  </a:lnTo>
                  <a:lnTo>
                    <a:pt x="976" y="335"/>
                  </a:lnTo>
                  <a:lnTo>
                    <a:pt x="973" y="333"/>
                  </a:lnTo>
                  <a:lnTo>
                    <a:pt x="972" y="332"/>
                  </a:lnTo>
                  <a:lnTo>
                    <a:pt x="967" y="326"/>
                  </a:lnTo>
                  <a:lnTo>
                    <a:pt x="958" y="323"/>
                  </a:lnTo>
                  <a:lnTo>
                    <a:pt x="950" y="323"/>
                  </a:lnTo>
                  <a:lnTo>
                    <a:pt x="941" y="326"/>
                  </a:lnTo>
                  <a:lnTo>
                    <a:pt x="942" y="328"/>
                  </a:lnTo>
                  <a:lnTo>
                    <a:pt x="943" y="329"/>
                  </a:lnTo>
                  <a:lnTo>
                    <a:pt x="946" y="332"/>
                  </a:lnTo>
                  <a:lnTo>
                    <a:pt x="948" y="334"/>
                  </a:lnTo>
                  <a:lnTo>
                    <a:pt x="951" y="338"/>
                  </a:lnTo>
                  <a:lnTo>
                    <a:pt x="953" y="340"/>
                  </a:lnTo>
                  <a:lnTo>
                    <a:pt x="956" y="343"/>
                  </a:lnTo>
                  <a:lnTo>
                    <a:pt x="958" y="344"/>
                  </a:lnTo>
                  <a:lnTo>
                    <a:pt x="960" y="344"/>
                  </a:lnTo>
                  <a:lnTo>
                    <a:pt x="961" y="348"/>
                  </a:lnTo>
                  <a:lnTo>
                    <a:pt x="962" y="350"/>
                  </a:lnTo>
                  <a:lnTo>
                    <a:pt x="961" y="353"/>
                  </a:lnTo>
                  <a:lnTo>
                    <a:pt x="960" y="355"/>
                  </a:lnTo>
                  <a:lnTo>
                    <a:pt x="957" y="357"/>
                  </a:lnTo>
                  <a:lnTo>
                    <a:pt x="955" y="358"/>
                  </a:lnTo>
                  <a:lnTo>
                    <a:pt x="951" y="359"/>
                  </a:lnTo>
                  <a:lnTo>
                    <a:pt x="948" y="359"/>
                  </a:lnTo>
                  <a:lnTo>
                    <a:pt x="945" y="360"/>
                  </a:lnTo>
                  <a:lnTo>
                    <a:pt x="941" y="360"/>
                  </a:lnTo>
                  <a:lnTo>
                    <a:pt x="926" y="355"/>
                  </a:lnTo>
                  <a:lnTo>
                    <a:pt x="910" y="352"/>
                  </a:lnTo>
                  <a:lnTo>
                    <a:pt x="903" y="355"/>
                  </a:lnTo>
                  <a:lnTo>
                    <a:pt x="897" y="358"/>
                  </a:lnTo>
                  <a:lnTo>
                    <a:pt x="890" y="360"/>
                  </a:lnTo>
                  <a:lnTo>
                    <a:pt x="872" y="359"/>
                  </a:lnTo>
                  <a:lnTo>
                    <a:pt x="854" y="358"/>
                  </a:lnTo>
                  <a:lnTo>
                    <a:pt x="827" y="358"/>
                  </a:lnTo>
                  <a:lnTo>
                    <a:pt x="815" y="357"/>
                  </a:lnTo>
                  <a:lnTo>
                    <a:pt x="805" y="353"/>
                  </a:lnTo>
                  <a:lnTo>
                    <a:pt x="794" y="349"/>
                  </a:lnTo>
                  <a:lnTo>
                    <a:pt x="784" y="347"/>
                  </a:lnTo>
                  <a:lnTo>
                    <a:pt x="773" y="347"/>
                  </a:lnTo>
                  <a:lnTo>
                    <a:pt x="764" y="345"/>
                  </a:lnTo>
                  <a:lnTo>
                    <a:pt x="755" y="342"/>
                  </a:lnTo>
                  <a:lnTo>
                    <a:pt x="744" y="333"/>
                  </a:lnTo>
                  <a:lnTo>
                    <a:pt x="734" y="323"/>
                  </a:lnTo>
                  <a:lnTo>
                    <a:pt x="732" y="322"/>
                  </a:lnTo>
                  <a:lnTo>
                    <a:pt x="729" y="319"/>
                  </a:lnTo>
                  <a:lnTo>
                    <a:pt x="727" y="318"/>
                  </a:lnTo>
                  <a:lnTo>
                    <a:pt x="723" y="316"/>
                  </a:lnTo>
                  <a:lnTo>
                    <a:pt x="720" y="313"/>
                  </a:lnTo>
                  <a:lnTo>
                    <a:pt x="719" y="311"/>
                  </a:lnTo>
                  <a:lnTo>
                    <a:pt x="719" y="308"/>
                  </a:lnTo>
                  <a:lnTo>
                    <a:pt x="719" y="304"/>
                  </a:lnTo>
                  <a:lnTo>
                    <a:pt x="719" y="301"/>
                  </a:lnTo>
                  <a:lnTo>
                    <a:pt x="722" y="299"/>
                  </a:lnTo>
                  <a:lnTo>
                    <a:pt x="723" y="297"/>
                  </a:lnTo>
                  <a:lnTo>
                    <a:pt x="725" y="297"/>
                  </a:lnTo>
                  <a:lnTo>
                    <a:pt x="729" y="297"/>
                  </a:lnTo>
                  <a:lnTo>
                    <a:pt x="734" y="298"/>
                  </a:lnTo>
                  <a:lnTo>
                    <a:pt x="742" y="301"/>
                  </a:lnTo>
                  <a:lnTo>
                    <a:pt x="748" y="303"/>
                  </a:lnTo>
                  <a:lnTo>
                    <a:pt x="755" y="303"/>
                  </a:lnTo>
                  <a:lnTo>
                    <a:pt x="756" y="302"/>
                  </a:lnTo>
                  <a:lnTo>
                    <a:pt x="756" y="302"/>
                  </a:lnTo>
                  <a:lnTo>
                    <a:pt x="755" y="301"/>
                  </a:lnTo>
                  <a:lnTo>
                    <a:pt x="754" y="298"/>
                  </a:lnTo>
                  <a:lnTo>
                    <a:pt x="753" y="297"/>
                  </a:lnTo>
                  <a:lnTo>
                    <a:pt x="750" y="294"/>
                  </a:lnTo>
                  <a:lnTo>
                    <a:pt x="749" y="293"/>
                  </a:lnTo>
                  <a:lnTo>
                    <a:pt x="748" y="292"/>
                  </a:lnTo>
                  <a:lnTo>
                    <a:pt x="737" y="289"/>
                  </a:lnTo>
                  <a:lnTo>
                    <a:pt x="724" y="287"/>
                  </a:lnTo>
                  <a:lnTo>
                    <a:pt x="714" y="283"/>
                  </a:lnTo>
                  <a:lnTo>
                    <a:pt x="705" y="277"/>
                  </a:lnTo>
                  <a:lnTo>
                    <a:pt x="704" y="270"/>
                  </a:lnTo>
                  <a:lnTo>
                    <a:pt x="705" y="262"/>
                  </a:lnTo>
                  <a:lnTo>
                    <a:pt x="705" y="253"/>
                  </a:lnTo>
                  <a:lnTo>
                    <a:pt x="705" y="232"/>
                  </a:lnTo>
                  <a:lnTo>
                    <a:pt x="710" y="215"/>
                  </a:lnTo>
                  <a:lnTo>
                    <a:pt x="718" y="199"/>
                  </a:lnTo>
                  <a:lnTo>
                    <a:pt x="727" y="182"/>
                  </a:lnTo>
                  <a:lnTo>
                    <a:pt x="730" y="179"/>
                  </a:lnTo>
                  <a:lnTo>
                    <a:pt x="733" y="174"/>
                  </a:lnTo>
                  <a:lnTo>
                    <a:pt x="737" y="169"/>
                  </a:lnTo>
                  <a:lnTo>
                    <a:pt x="739" y="165"/>
                  </a:lnTo>
                  <a:lnTo>
                    <a:pt x="750" y="160"/>
                  </a:lnTo>
                  <a:lnTo>
                    <a:pt x="760" y="154"/>
                  </a:lnTo>
                  <a:lnTo>
                    <a:pt x="775" y="145"/>
                  </a:lnTo>
                  <a:lnTo>
                    <a:pt x="791" y="140"/>
                  </a:lnTo>
                  <a:lnTo>
                    <a:pt x="809" y="139"/>
                  </a:lnTo>
                  <a:close/>
                  <a:moveTo>
                    <a:pt x="641" y="130"/>
                  </a:moveTo>
                  <a:lnTo>
                    <a:pt x="653" y="133"/>
                  </a:lnTo>
                  <a:lnTo>
                    <a:pt x="658" y="133"/>
                  </a:lnTo>
                  <a:lnTo>
                    <a:pt x="661" y="134"/>
                  </a:lnTo>
                  <a:lnTo>
                    <a:pt x="664" y="134"/>
                  </a:lnTo>
                  <a:lnTo>
                    <a:pt x="668" y="135"/>
                  </a:lnTo>
                  <a:lnTo>
                    <a:pt x="672" y="135"/>
                  </a:lnTo>
                  <a:lnTo>
                    <a:pt x="690" y="135"/>
                  </a:lnTo>
                  <a:lnTo>
                    <a:pt x="698" y="134"/>
                  </a:lnTo>
                  <a:lnTo>
                    <a:pt x="705" y="135"/>
                  </a:lnTo>
                  <a:lnTo>
                    <a:pt x="712" y="138"/>
                  </a:lnTo>
                  <a:lnTo>
                    <a:pt x="714" y="143"/>
                  </a:lnTo>
                  <a:lnTo>
                    <a:pt x="712" y="150"/>
                  </a:lnTo>
                  <a:lnTo>
                    <a:pt x="703" y="155"/>
                  </a:lnTo>
                  <a:lnTo>
                    <a:pt x="693" y="158"/>
                  </a:lnTo>
                  <a:lnTo>
                    <a:pt x="690" y="159"/>
                  </a:lnTo>
                  <a:lnTo>
                    <a:pt x="688" y="160"/>
                  </a:lnTo>
                  <a:lnTo>
                    <a:pt x="688" y="161"/>
                  </a:lnTo>
                  <a:lnTo>
                    <a:pt x="688" y="163"/>
                  </a:lnTo>
                  <a:lnTo>
                    <a:pt x="688" y="164"/>
                  </a:lnTo>
                  <a:lnTo>
                    <a:pt x="688" y="165"/>
                  </a:lnTo>
                  <a:lnTo>
                    <a:pt x="687" y="169"/>
                  </a:lnTo>
                  <a:lnTo>
                    <a:pt x="685" y="171"/>
                  </a:lnTo>
                  <a:lnTo>
                    <a:pt x="684" y="173"/>
                  </a:lnTo>
                  <a:lnTo>
                    <a:pt x="683" y="175"/>
                  </a:lnTo>
                  <a:lnTo>
                    <a:pt x="683" y="179"/>
                  </a:lnTo>
                  <a:lnTo>
                    <a:pt x="678" y="181"/>
                  </a:lnTo>
                  <a:lnTo>
                    <a:pt x="674" y="185"/>
                  </a:lnTo>
                  <a:lnTo>
                    <a:pt x="672" y="187"/>
                  </a:lnTo>
                  <a:lnTo>
                    <a:pt x="669" y="191"/>
                  </a:lnTo>
                  <a:lnTo>
                    <a:pt x="668" y="195"/>
                  </a:lnTo>
                  <a:lnTo>
                    <a:pt x="667" y="199"/>
                  </a:lnTo>
                  <a:lnTo>
                    <a:pt x="666" y="201"/>
                  </a:lnTo>
                  <a:lnTo>
                    <a:pt x="664" y="204"/>
                  </a:lnTo>
                  <a:lnTo>
                    <a:pt x="658" y="209"/>
                  </a:lnTo>
                  <a:lnTo>
                    <a:pt x="652" y="209"/>
                  </a:lnTo>
                  <a:lnTo>
                    <a:pt x="644" y="206"/>
                  </a:lnTo>
                  <a:lnTo>
                    <a:pt x="637" y="202"/>
                  </a:lnTo>
                  <a:lnTo>
                    <a:pt x="629" y="201"/>
                  </a:lnTo>
                  <a:lnTo>
                    <a:pt x="627" y="201"/>
                  </a:lnTo>
                  <a:lnTo>
                    <a:pt x="626" y="202"/>
                  </a:lnTo>
                  <a:lnTo>
                    <a:pt x="624" y="204"/>
                  </a:lnTo>
                  <a:lnTo>
                    <a:pt x="626" y="205"/>
                  </a:lnTo>
                  <a:lnTo>
                    <a:pt x="627" y="206"/>
                  </a:lnTo>
                  <a:lnTo>
                    <a:pt x="628" y="207"/>
                  </a:lnTo>
                  <a:lnTo>
                    <a:pt x="629" y="209"/>
                  </a:lnTo>
                  <a:lnTo>
                    <a:pt x="631" y="210"/>
                  </a:lnTo>
                  <a:lnTo>
                    <a:pt x="632" y="211"/>
                  </a:lnTo>
                  <a:lnTo>
                    <a:pt x="634" y="216"/>
                  </a:lnTo>
                  <a:lnTo>
                    <a:pt x="634" y="222"/>
                  </a:lnTo>
                  <a:lnTo>
                    <a:pt x="632" y="229"/>
                  </a:lnTo>
                  <a:lnTo>
                    <a:pt x="627" y="233"/>
                  </a:lnTo>
                  <a:lnTo>
                    <a:pt x="622" y="238"/>
                  </a:lnTo>
                  <a:lnTo>
                    <a:pt x="614" y="243"/>
                  </a:lnTo>
                  <a:lnTo>
                    <a:pt x="607" y="247"/>
                  </a:lnTo>
                  <a:lnTo>
                    <a:pt x="601" y="250"/>
                  </a:lnTo>
                  <a:lnTo>
                    <a:pt x="593" y="247"/>
                  </a:lnTo>
                  <a:lnTo>
                    <a:pt x="590" y="241"/>
                  </a:lnTo>
                  <a:lnTo>
                    <a:pt x="587" y="235"/>
                  </a:lnTo>
                  <a:lnTo>
                    <a:pt x="585" y="229"/>
                  </a:lnTo>
                  <a:lnTo>
                    <a:pt x="583" y="216"/>
                  </a:lnTo>
                  <a:lnTo>
                    <a:pt x="586" y="204"/>
                  </a:lnTo>
                  <a:lnTo>
                    <a:pt x="587" y="191"/>
                  </a:lnTo>
                  <a:lnTo>
                    <a:pt x="588" y="184"/>
                  </a:lnTo>
                  <a:lnTo>
                    <a:pt x="591" y="176"/>
                  </a:lnTo>
                  <a:lnTo>
                    <a:pt x="596" y="170"/>
                  </a:lnTo>
                  <a:lnTo>
                    <a:pt x="603" y="165"/>
                  </a:lnTo>
                  <a:lnTo>
                    <a:pt x="606" y="165"/>
                  </a:lnTo>
                  <a:lnTo>
                    <a:pt x="607" y="163"/>
                  </a:lnTo>
                  <a:lnTo>
                    <a:pt x="607" y="161"/>
                  </a:lnTo>
                  <a:lnTo>
                    <a:pt x="607" y="159"/>
                  </a:lnTo>
                  <a:lnTo>
                    <a:pt x="605" y="156"/>
                  </a:lnTo>
                  <a:lnTo>
                    <a:pt x="603" y="155"/>
                  </a:lnTo>
                  <a:lnTo>
                    <a:pt x="602" y="153"/>
                  </a:lnTo>
                  <a:lnTo>
                    <a:pt x="601" y="150"/>
                  </a:lnTo>
                  <a:lnTo>
                    <a:pt x="600" y="149"/>
                  </a:lnTo>
                  <a:lnTo>
                    <a:pt x="600" y="146"/>
                  </a:lnTo>
                  <a:lnTo>
                    <a:pt x="601" y="144"/>
                  </a:lnTo>
                  <a:lnTo>
                    <a:pt x="603" y="143"/>
                  </a:lnTo>
                  <a:lnTo>
                    <a:pt x="607" y="140"/>
                  </a:lnTo>
                  <a:lnTo>
                    <a:pt x="609" y="139"/>
                  </a:lnTo>
                  <a:lnTo>
                    <a:pt x="613" y="138"/>
                  </a:lnTo>
                  <a:lnTo>
                    <a:pt x="627" y="133"/>
                  </a:lnTo>
                  <a:lnTo>
                    <a:pt x="641" y="130"/>
                  </a:lnTo>
                  <a:close/>
                  <a:moveTo>
                    <a:pt x="2471" y="129"/>
                  </a:moveTo>
                  <a:lnTo>
                    <a:pt x="2472" y="130"/>
                  </a:lnTo>
                  <a:lnTo>
                    <a:pt x="2476" y="132"/>
                  </a:lnTo>
                  <a:lnTo>
                    <a:pt x="2478" y="133"/>
                  </a:lnTo>
                  <a:lnTo>
                    <a:pt x="2481" y="133"/>
                  </a:lnTo>
                  <a:lnTo>
                    <a:pt x="2481" y="139"/>
                  </a:lnTo>
                  <a:lnTo>
                    <a:pt x="2478" y="138"/>
                  </a:lnTo>
                  <a:lnTo>
                    <a:pt x="2476" y="136"/>
                  </a:lnTo>
                  <a:lnTo>
                    <a:pt x="2472" y="133"/>
                  </a:lnTo>
                  <a:lnTo>
                    <a:pt x="2471" y="132"/>
                  </a:lnTo>
                  <a:lnTo>
                    <a:pt x="2471" y="130"/>
                  </a:lnTo>
                  <a:lnTo>
                    <a:pt x="2471" y="129"/>
                  </a:lnTo>
                  <a:lnTo>
                    <a:pt x="2471" y="129"/>
                  </a:lnTo>
                  <a:close/>
                  <a:moveTo>
                    <a:pt x="2626" y="108"/>
                  </a:moveTo>
                  <a:lnTo>
                    <a:pt x="2628" y="108"/>
                  </a:lnTo>
                  <a:lnTo>
                    <a:pt x="2629" y="109"/>
                  </a:lnTo>
                  <a:lnTo>
                    <a:pt x="2630" y="110"/>
                  </a:lnTo>
                  <a:lnTo>
                    <a:pt x="2633" y="110"/>
                  </a:lnTo>
                  <a:lnTo>
                    <a:pt x="2635" y="112"/>
                  </a:lnTo>
                  <a:lnTo>
                    <a:pt x="2635" y="113"/>
                  </a:lnTo>
                  <a:lnTo>
                    <a:pt x="2635" y="114"/>
                  </a:lnTo>
                  <a:lnTo>
                    <a:pt x="2634" y="115"/>
                  </a:lnTo>
                  <a:lnTo>
                    <a:pt x="2634" y="115"/>
                  </a:lnTo>
                  <a:lnTo>
                    <a:pt x="2631" y="114"/>
                  </a:lnTo>
                  <a:lnTo>
                    <a:pt x="2631" y="114"/>
                  </a:lnTo>
                  <a:lnTo>
                    <a:pt x="2630" y="113"/>
                  </a:lnTo>
                  <a:lnTo>
                    <a:pt x="2629" y="112"/>
                  </a:lnTo>
                  <a:lnTo>
                    <a:pt x="2629" y="110"/>
                  </a:lnTo>
                  <a:lnTo>
                    <a:pt x="2628" y="109"/>
                  </a:lnTo>
                  <a:lnTo>
                    <a:pt x="2626" y="108"/>
                  </a:lnTo>
                  <a:lnTo>
                    <a:pt x="2626" y="108"/>
                  </a:lnTo>
                  <a:close/>
                  <a:moveTo>
                    <a:pt x="2594" y="107"/>
                  </a:moveTo>
                  <a:lnTo>
                    <a:pt x="2595" y="108"/>
                  </a:lnTo>
                  <a:lnTo>
                    <a:pt x="2596" y="108"/>
                  </a:lnTo>
                  <a:lnTo>
                    <a:pt x="2599" y="110"/>
                  </a:lnTo>
                  <a:lnTo>
                    <a:pt x="2600" y="113"/>
                  </a:lnTo>
                  <a:lnTo>
                    <a:pt x="2603" y="115"/>
                  </a:lnTo>
                  <a:lnTo>
                    <a:pt x="2605" y="115"/>
                  </a:lnTo>
                  <a:lnTo>
                    <a:pt x="2606" y="115"/>
                  </a:lnTo>
                  <a:lnTo>
                    <a:pt x="2608" y="114"/>
                  </a:lnTo>
                  <a:lnTo>
                    <a:pt x="2608" y="113"/>
                  </a:lnTo>
                  <a:lnTo>
                    <a:pt x="2609" y="113"/>
                  </a:lnTo>
                  <a:lnTo>
                    <a:pt x="2610" y="113"/>
                  </a:lnTo>
                  <a:lnTo>
                    <a:pt x="2613" y="114"/>
                  </a:lnTo>
                  <a:lnTo>
                    <a:pt x="2614" y="115"/>
                  </a:lnTo>
                  <a:lnTo>
                    <a:pt x="2615" y="118"/>
                  </a:lnTo>
                  <a:lnTo>
                    <a:pt x="2616" y="120"/>
                  </a:lnTo>
                  <a:lnTo>
                    <a:pt x="2616" y="123"/>
                  </a:lnTo>
                  <a:lnTo>
                    <a:pt x="2618" y="123"/>
                  </a:lnTo>
                  <a:lnTo>
                    <a:pt x="2616" y="124"/>
                  </a:lnTo>
                  <a:lnTo>
                    <a:pt x="2615" y="123"/>
                  </a:lnTo>
                  <a:lnTo>
                    <a:pt x="2614" y="123"/>
                  </a:lnTo>
                  <a:lnTo>
                    <a:pt x="2613" y="123"/>
                  </a:lnTo>
                  <a:lnTo>
                    <a:pt x="2611" y="123"/>
                  </a:lnTo>
                  <a:lnTo>
                    <a:pt x="2610" y="123"/>
                  </a:lnTo>
                  <a:lnTo>
                    <a:pt x="2608" y="122"/>
                  </a:lnTo>
                  <a:lnTo>
                    <a:pt x="2606" y="122"/>
                  </a:lnTo>
                  <a:lnTo>
                    <a:pt x="2605" y="122"/>
                  </a:lnTo>
                  <a:lnTo>
                    <a:pt x="2605" y="123"/>
                  </a:lnTo>
                  <a:lnTo>
                    <a:pt x="2608" y="125"/>
                  </a:lnTo>
                  <a:lnTo>
                    <a:pt x="2610" y="129"/>
                  </a:lnTo>
                  <a:lnTo>
                    <a:pt x="2613" y="132"/>
                  </a:lnTo>
                  <a:lnTo>
                    <a:pt x="2615" y="135"/>
                  </a:lnTo>
                  <a:lnTo>
                    <a:pt x="2616" y="138"/>
                  </a:lnTo>
                  <a:lnTo>
                    <a:pt x="2616" y="139"/>
                  </a:lnTo>
                  <a:lnTo>
                    <a:pt x="2616" y="140"/>
                  </a:lnTo>
                  <a:lnTo>
                    <a:pt x="2616" y="141"/>
                  </a:lnTo>
                  <a:lnTo>
                    <a:pt x="2618" y="143"/>
                  </a:lnTo>
                  <a:lnTo>
                    <a:pt x="2619" y="145"/>
                  </a:lnTo>
                  <a:lnTo>
                    <a:pt x="2620" y="148"/>
                  </a:lnTo>
                  <a:lnTo>
                    <a:pt x="2621" y="150"/>
                  </a:lnTo>
                  <a:lnTo>
                    <a:pt x="2621" y="153"/>
                  </a:lnTo>
                  <a:lnTo>
                    <a:pt x="2623" y="154"/>
                  </a:lnTo>
                  <a:lnTo>
                    <a:pt x="2623" y="155"/>
                  </a:lnTo>
                  <a:lnTo>
                    <a:pt x="2621" y="155"/>
                  </a:lnTo>
                  <a:lnTo>
                    <a:pt x="2620" y="155"/>
                  </a:lnTo>
                  <a:lnTo>
                    <a:pt x="2619" y="155"/>
                  </a:lnTo>
                  <a:lnTo>
                    <a:pt x="2618" y="155"/>
                  </a:lnTo>
                  <a:lnTo>
                    <a:pt x="2616" y="155"/>
                  </a:lnTo>
                  <a:lnTo>
                    <a:pt x="2615" y="154"/>
                  </a:lnTo>
                  <a:lnTo>
                    <a:pt x="2615" y="155"/>
                  </a:lnTo>
                  <a:lnTo>
                    <a:pt x="2615" y="156"/>
                  </a:lnTo>
                  <a:lnTo>
                    <a:pt x="2615" y="158"/>
                  </a:lnTo>
                  <a:lnTo>
                    <a:pt x="2615" y="159"/>
                  </a:lnTo>
                  <a:lnTo>
                    <a:pt x="2616" y="161"/>
                  </a:lnTo>
                  <a:lnTo>
                    <a:pt x="2616" y="163"/>
                  </a:lnTo>
                  <a:lnTo>
                    <a:pt x="2618" y="164"/>
                  </a:lnTo>
                  <a:lnTo>
                    <a:pt x="2620" y="165"/>
                  </a:lnTo>
                  <a:lnTo>
                    <a:pt x="2621" y="165"/>
                  </a:lnTo>
                  <a:lnTo>
                    <a:pt x="2621" y="168"/>
                  </a:lnTo>
                  <a:lnTo>
                    <a:pt x="2624" y="168"/>
                  </a:lnTo>
                  <a:lnTo>
                    <a:pt x="2626" y="170"/>
                  </a:lnTo>
                  <a:lnTo>
                    <a:pt x="2626" y="173"/>
                  </a:lnTo>
                  <a:lnTo>
                    <a:pt x="2628" y="173"/>
                  </a:lnTo>
                  <a:lnTo>
                    <a:pt x="2628" y="174"/>
                  </a:lnTo>
                  <a:lnTo>
                    <a:pt x="2629" y="176"/>
                  </a:lnTo>
                  <a:lnTo>
                    <a:pt x="2630" y="178"/>
                  </a:lnTo>
                  <a:lnTo>
                    <a:pt x="2631" y="179"/>
                  </a:lnTo>
                  <a:lnTo>
                    <a:pt x="2633" y="180"/>
                  </a:lnTo>
                  <a:lnTo>
                    <a:pt x="2633" y="182"/>
                  </a:lnTo>
                  <a:lnTo>
                    <a:pt x="2633" y="184"/>
                  </a:lnTo>
                  <a:lnTo>
                    <a:pt x="2631" y="185"/>
                  </a:lnTo>
                  <a:lnTo>
                    <a:pt x="2630" y="185"/>
                  </a:lnTo>
                  <a:lnTo>
                    <a:pt x="2630" y="186"/>
                  </a:lnTo>
                  <a:lnTo>
                    <a:pt x="2629" y="187"/>
                  </a:lnTo>
                  <a:lnTo>
                    <a:pt x="2630" y="189"/>
                  </a:lnTo>
                  <a:lnTo>
                    <a:pt x="2630" y="191"/>
                  </a:lnTo>
                  <a:lnTo>
                    <a:pt x="2629" y="192"/>
                  </a:lnTo>
                  <a:lnTo>
                    <a:pt x="2629" y="194"/>
                  </a:lnTo>
                  <a:lnTo>
                    <a:pt x="2626" y="194"/>
                  </a:lnTo>
                  <a:lnTo>
                    <a:pt x="2626" y="194"/>
                  </a:lnTo>
                  <a:lnTo>
                    <a:pt x="2625" y="192"/>
                  </a:lnTo>
                  <a:lnTo>
                    <a:pt x="2624" y="191"/>
                  </a:lnTo>
                  <a:lnTo>
                    <a:pt x="2621" y="189"/>
                  </a:lnTo>
                  <a:lnTo>
                    <a:pt x="2620" y="189"/>
                  </a:lnTo>
                  <a:lnTo>
                    <a:pt x="2619" y="189"/>
                  </a:lnTo>
                  <a:lnTo>
                    <a:pt x="2619" y="190"/>
                  </a:lnTo>
                  <a:lnTo>
                    <a:pt x="2618" y="190"/>
                  </a:lnTo>
                  <a:lnTo>
                    <a:pt x="2616" y="189"/>
                  </a:lnTo>
                  <a:lnTo>
                    <a:pt x="2615" y="189"/>
                  </a:lnTo>
                  <a:lnTo>
                    <a:pt x="2614" y="187"/>
                  </a:lnTo>
                  <a:lnTo>
                    <a:pt x="2613" y="185"/>
                  </a:lnTo>
                  <a:lnTo>
                    <a:pt x="2611" y="184"/>
                  </a:lnTo>
                  <a:lnTo>
                    <a:pt x="2610" y="181"/>
                  </a:lnTo>
                  <a:lnTo>
                    <a:pt x="2609" y="180"/>
                  </a:lnTo>
                  <a:lnTo>
                    <a:pt x="2608" y="179"/>
                  </a:lnTo>
                  <a:lnTo>
                    <a:pt x="2606" y="179"/>
                  </a:lnTo>
                  <a:lnTo>
                    <a:pt x="2605" y="176"/>
                  </a:lnTo>
                  <a:lnTo>
                    <a:pt x="2604" y="176"/>
                  </a:lnTo>
                  <a:lnTo>
                    <a:pt x="2603" y="175"/>
                  </a:lnTo>
                  <a:lnTo>
                    <a:pt x="2603" y="173"/>
                  </a:lnTo>
                  <a:lnTo>
                    <a:pt x="2603" y="171"/>
                  </a:lnTo>
                  <a:lnTo>
                    <a:pt x="2603" y="170"/>
                  </a:lnTo>
                  <a:lnTo>
                    <a:pt x="2600" y="166"/>
                  </a:lnTo>
                  <a:lnTo>
                    <a:pt x="2596" y="164"/>
                  </a:lnTo>
                  <a:lnTo>
                    <a:pt x="2593" y="161"/>
                  </a:lnTo>
                  <a:lnTo>
                    <a:pt x="2588" y="160"/>
                  </a:lnTo>
                  <a:lnTo>
                    <a:pt x="2586" y="155"/>
                  </a:lnTo>
                  <a:lnTo>
                    <a:pt x="2585" y="150"/>
                  </a:lnTo>
                  <a:lnTo>
                    <a:pt x="2585" y="145"/>
                  </a:lnTo>
                  <a:lnTo>
                    <a:pt x="2585" y="144"/>
                  </a:lnTo>
                  <a:lnTo>
                    <a:pt x="2585" y="141"/>
                  </a:lnTo>
                  <a:lnTo>
                    <a:pt x="2585" y="140"/>
                  </a:lnTo>
                  <a:lnTo>
                    <a:pt x="2584" y="139"/>
                  </a:lnTo>
                  <a:lnTo>
                    <a:pt x="2584" y="138"/>
                  </a:lnTo>
                  <a:lnTo>
                    <a:pt x="2585" y="138"/>
                  </a:lnTo>
                  <a:lnTo>
                    <a:pt x="2585" y="138"/>
                  </a:lnTo>
                  <a:lnTo>
                    <a:pt x="2588" y="139"/>
                  </a:lnTo>
                  <a:lnTo>
                    <a:pt x="2589" y="140"/>
                  </a:lnTo>
                  <a:lnTo>
                    <a:pt x="2590" y="143"/>
                  </a:lnTo>
                  <a:lnTo>
                    <a:pt x="2593" y="145"/>
                  </a:lnTo>
                  <a:lnTo>
                    <a:pt x="2594" y="148"/>
                  </a:lnTo>
                  <a:lnTo>
                    <a:pt x="2594" y="148"/>
                  </a:lnTo>
                  <a:lnTo>
                    <a:pt x="2595" y="149"/>
                  </a:lnTo>
                  <a:lnTo>
                    <a:pt x="2598" y="149"/>
                  </a:lnTo>
                  <a:lnTo>
                    <a:pt x="2599" y="150"/>
                  </a:lnTo>
                  <a:lnTo>
                    <a:pt x="2599" y="149"/>
                  </a:lnTo>
                  <a:lnTo>
                    <a:pt x="2599" y="148"/>
                  </a:lnTo>
                  <a:lnTo>
                    <a:pt x="2598" y="146"/>
                  </a:lnTo>
                  <a:lnTo>
                    <a:pt x="2596" y="144"/>
                  </a:lnTo>
                  <a:lnTo>
                    <a:pt x="2596" y="143"/>
                  </a:lnTo>
                  <a:lnTo>
                    <a:pt x="2594" y="140"/>
                  </a:lnTo>
                  <a:lnTo>
                    <a:pt x="2591" y="139"/>
                  </a:lnTo>
                  <a:lnTo>
                    <a:pt x="2588" y="138"/>
                  </a:lnTo>
                  <a:lnTo>
                    <a:pt x="2588" y="135"/>
                  </a:lnTo>
                  <a:lnTo>
                    <a:pt x="2586" y="133"/>
                  </a:lnTo>
                  <a:lnTo>
                    <a:pt x="2586" y="130"/>
                  </a:lnTo>
                  <a:lnTo>
                    <a:pt x="2585" y="128"/>
                  </a:lnTo>
                  <a:lnTo>
                    <a:pt x="2584" y="125"/>
                  </a:lnTo>
                  <a:lnTo>
                    <a:pt x="2583" y="124"/>
                  </a:lnTo>
                  <a:lnTo>
                    <a:pt x="2584" y="124"/>
                  </a:lnTo>
                  <a:lnTo>
                    <a:pt x="2584" y="124"/>
                  </a:lnTo>
                  <a:lnTo>
                    <a:pt x="2585" y="125"/>
                  </a:lnTo>
                  <a:lnTo>
                    <a:pt x="2588" y="125"/>
                  </a:lnTo>
                  <a:lnTo>
                    <a:pt x="2589" y="127"/>
                  </a:lnTo>
                  <a:lnTo>
                    <a:pt x="2591" y="128"/>
                  </a:lnTo>
                  <a:lnTo>
                    <a:pt x="2594" y="130"/>
                  </a:lnTo>
                  <a:lnTo>
                    <a:pt x="2596" y="132"/>
                  </a:lnTo>
                  <a:lnTo>
                    <a:pt x="2599" y="133"/>
                  </a:lnTo>
                  <a:lnTo>
                    <a:pt x="2599" y="125"/>
                  </a:lnTo>
                  <a:lnTo>
                    <a:pt x="2598" y="124"/>
                  </a:lnTo>
                  <a:lnTo>
                    <a:pt x="2595" y="122"/>
                  </a:lnTo>
                  <a:lnTo>
                    <a:pt x="2594" y="120"/>
                  </a:lnTo>
                  <a:lnTo>
                    <a:pt x="2594" y="120"/>
                  </a:lnTo>
                  <a:lnTo>
                    <a:pt x="2590" y="119"/>
                  </a:lnTo>
                  <a:lnTo>
                    <a:pt x="2589" y="118"/>
                  </a:lnTo>
                  <a:lnTo>
                    <a:pt x="2588" y="115"/>
                  </a:lnTo>
                  <a:lnTo>
                    <a:pt x="2588" y="114"/>
                  </a:lnTo>
                  <a:lnTo>
                    <a:pt x="2588" y="113"/>
                  </a:lnTo>
                  <a:lnTo>
                    <a:pt x="2589" y="113"/>
                  </a:lnTo>
                  <a:lnTo>
                    <a:pt x="2591" y="113"/>
                  </a:lnTo>
                  <a:lnTo>
                    <a:pt x="2593" y="114"/>
                  </a:lnTo>
                  <a:lnTo>
                    <a:pt x="2593" y="114"/>
                  </a:lnTo>
                  <a:lnTo>
                    <a:pt x="2594" y="113"/>
                  </a:lnTo>
                  <a:lnTo>
                    <a:pt x="2594" y="110"/>
                  </a:lnTo>
                  <a:lnTo>
                    <a:pt x="2594" y="108"/>
                  </a:lnTo>
                  <a:lnTo>
                    <a:pt x="2594" y="108"/>
                  </a:lnTo>
                  <a:lnTo>
                    <a:pt x="2594" y="108"/>
                  </a:lnTo>
                  <a:lnTo>
                    <a:pt x="2594" y="107"/>
                  </a:lnTo>
                  <a:close/>
                  <a:moveTo>
                    <a:pt x="2266" y="63"/>
                  </a:moveTo>
                  <a:lnTo>
                    <a:pt x="2266" y="63"/>
                  </a:lnTo>
                  <a:lnTo>
                    <a:pt x="2268" y="64"/>
                  </a:lnTo>
                  <a:lnTo>
                    <a:pt x="2269" y="67"/>
                  </a:lnTo>
                  <a:lnTo>
                    <a:pt x="2270" y="69"/>
                  </a:lnTo>
                  <a:lnTo>
                    <a:pt x="2273" y="72"/>
                  </a:lnTo>
                  <a:lnTo>
                    <a:pt x="2274" y="72"/>
                  </a:lnTo>
                  <a:lnTo>
                    <a:pt x="2275" y="72"/>
                  </a:lnTo>
                  <a:lnTo>
                    <a:pt x="2276" y="71"/>
                  </a:lnTo>
                  <a:lnTo>
                    <a:pt x="2276" y="69"/>
                  </a:lnTo>
                  <a:lnTo>
                    <a:pt x="2278" y="68"/>
                  </a:lnTo>
                  <a:lnTo>
                    <a:pt x="2280" y="69"/>
                  </a:lnTo>
                  <a:lnTo>
                    <a:pt x="2281" y="72"/>
                  </a:lnTo>
                  <a:lnTo>
                    <a:pt x="2283" y="74"/>
                  </a:lnTo>
                  <a:lnTo>
                    <a:pt x="2284" y="77"/>
                  </a:lnTo>
                  <a:lnTo>
                    <a:pt x="2285" y="78"/>
                  </a:lnTo>
                  <a:lnTo>
                    <a:pt x="2285" y="79"/>
                  </a:lnTo>
                  <a:lnTo>
                    <a:pt x="2284" y="79"/>
                  </a:lnTo>
                  <a:lnTo>
                    <a:pt x="2284" y="81"/>
                  </a:lnTo>
                  <a:lnTo>
                    <a:pt x="2284" y="82"/>
                  </a:lnTo>
                  <a:lnTo>
                    <a:pt x="2284" y="84"/>
                  </a:lnTo>
                  <a:lnTo>
                    <a:pt x="2284" y="87"/>
                  </a:lnTo>
                  <a:lnTo>
                    <a:pt x="2286" y="88"/>
                  </a:lnTo>
                  <a:lnTo>
                    <a:pt x="2287" y="90"/>
                  </a:lnTo>
                  <a:lnTo>
                    <a:pt x="2290" y="93"/>
                  </a:lnTo>
                  <a:lnTo>
                    <a:pt x="2291" y="94"/>
                  </a:lnTo>
                  <a:lnTo>
                    <a:pt x="2291" y="94"/>
                  </a:lnTo>
                  <a:lnTo>
                    <a:pt x="2291" y="92"/>
                  </a:lnTo>
                  <a:lnTo>
                    <a:pt x="2291" y="89"/>
                  </a:lnTo>
                  <a:lnTo>
                    <a:pt x="2291" y="87"/>
                  </a:lnTo>
                  <a:lnTo>
                    <a:pt x="2290" y="84"/>
                  </a:lnTo>
                  <a:lnTo>
                    <a:pt x="2290" y="83"/>
                  </a:lnTo>
                  <a:lnTo>
                    <a:pt x="2291" y="82"/>
                  </a:lnTo>
                  <a:lnTo>
                    <a:pt x="2292" y="83"/>
                  </a:lnTo>
                  <a:lnTo>
                    <a:pt x="2295" y="85"/>
                  </a:lnTo>
                  <a:lnTo>
                    <a:pt x="2297" y="89"/>
                  </a:lnTo>
                  <a:lnTo>
                    <a:pt x="2299" y="92"/>
                  </a:lnTo>
                  <a:lnTo>
                    <a:pt x="2301" y="95"/>
                  </a:lnTo>
                  <a:lnTo>
                    <a:pt x="2304" y="98"/>
                  </a:lnTo>
                  <a:lnTo>
                    <a:pt x="2305" y="99"/>
                  </a:lnTo>
                  <a:lnTo>
                    <a:pt x="2307" y="100"/>
                  </a:lnTo>
                  <a:lnTo>
                    <a:pt x="2307" y="99"/>
                  </a:lnTo>
                  <a:lnTo>
                    <a:pt x="2309" y="93"/>
                  </a:lnTo>
                  <a:lnTo>
                    <a:pt x="2306" y="85"/>
                  </a:lnTo>
                  <a:lnTo>
                    <a:pt x="2302" y="77"/>
                  </a:lnTo>
                  <a:lnTo>
                    <a:pt x="2302" y="76"/>
                  </a:lnTo>
                  <a:lnTo>
                    <a:pt x="2301" y="73"/>
                  </a:lnTo>
                  <a:lnTo>
                    <a:pt x="2301" y="72"/>
                  </a:lnTo>
                  <a:lnTo>
                    <a:pt x="2302" y="69"/>
                  </a:lnTo>
                  <a:lnTo>
                    <a:pt x="2302" y="69"/>
                  </a:lnTo>
                  <a:lnTo>
                    <a:pt x="2306" y="71"/>
                  </a:lnTo>
                  <a:lnTo>
                    <a:pt x="2307" y="72"/>
                  </a:lnTo>
                  <a:lnTo>
                    <a:pt x="2310" y="76"/>
                  </a:lnTo>
                  <a:lnTo>
                    <a:pt x="2311" y="78"/>
                  </a:lnTo>
                  <a:lnTo>
                    <a:pt x="2312" y="82"/>
                  </a:lnTo>
                  <a:lnTo>
                    <a:pt x="2317" y="87"/>
                  </a:lnTo>
                  <a:lnTo>
                    <a:pt x="2319" y="89"/>
                  </a:lnTo>
                  <a:lnTo>
                    <a:pt x="2320" y="92"/>
                  </a:lnTo>
                  <a:lnTo>
                    <a:pt x="2322" y="94"/>
                  </a:lnTo>
                  <a:lnTo>
                    <a:pt x="2322" y="97"/>
                  </a:lnTo>
                  <a:lnTo>
                    <a:pt x="2322" y="99"/>
                  </a:lnTo>
                  <a:lnTo>
                    <a:pt x="2325" y="102"/>
                  </a:lnTo>
                  <a:lnTo>
                    <a:pt x="2327" y="104"/>
                  </a:lnTo>
                  <a:lnTo>
                    <a:pt x="2327" y="104"/>
                  </a:lnTo>
                  <a:lnTo>
                    <a:pt x="2327" y="104"/>
                  </a:lnTo>
                  <a:lnTo>
                    <a:pt x="2327" y="102"/>
                  </a:lnTo>
                  <a:lnTo>
                    <a:pt x="2330" y="104"/>
                  </a:lnTo>
                  <a:lnTo>
                    <a:pt x="2331" y="108"/>
                  </a:lnTo>
                  <a:lnTo>
                    <a:pt x="2334" y="112"/>
                  </a:lnTo>
                  <a:lnTo>
                    <a:pt x="2334" y="117"/>
                  </a:lnTo>
                  <a:lnTo>
                    <a:pt x="2335" y="120"/>
                  </a:lnTo>
                  <a:lnTo>
                    <a:pt x="2341" y="128"/>
                  </a:lnTo>
                  <a:lnTo>
                    <a:pt x="2344" y="130"/>
                  </a:lnTo>
                  <a:lnTo>
                    <a:pt x="2345" y="132"/>
                  </a:lnTo>
                  <a:lnTo>
                    <a:pt x="2347" y="133"/>
                  </a:lnTo>
                  <a:lnTo>
                    <a:pt x="2349" y="135"/>
                  </a:lnTo>
                  <a:lnTo>
                    <a:pt x="2351" y="135"/>
                  </a:lnTo>
                  <a:lnTo>
                    <a:pt x="2352" y="138"/>
                  </a:lnTo>
                  <a:lnTo>
                    <a:pt x="2354" y="140"/>
                  </a:lnTo>
                  <a:lnTo>
                    <a:pt x="2355" y="141"/>
                  </a:lnTo>
                  <a:lnTo>
                    <a:pt x="2356" y="143"/>
                  </a:lnTo>
                  <a:lnTo>
                    <a:pt x="2357" y="144"/>
                  </a:lnTo>
                  <a:lnTo>
                    <a:pt x="2358" y="145"/>
                  </a:lnTo>
                  <a:lnTo>
                    <a:pt x="2360" y="148"/>
                  </a:lnTo>
                  <a:lnTo>
                    <a:pt x="2361" y="149"/>
                  </a:lnTo>
                  <a:lnTo>
                    <a:pt x="2362" y="149"/>
                  </a:lnTo>
                  <a:lnTo>
                    <a:pt x="2363" y="150"/>
                  </a:lnTo>
                  <a:lnTo>
                    <a:pt x="2366" y="153"/>
                  </a:lnTo>
                  <a:lnTo>
                    <a:pt x="2366" y="155"/>
                  </a:lnTo>
                  <a:lnTo>
                    <a:pt x="2367" y="158"/>
                  </a:lnTo>
                  <a:lnTo>
                    <a:pt x="2368" y="159"/>
                  </a:lnTo>
                  <a:lnTo>
                    <a:pt x="2370" y="161"/>
                  </a:lnTo>
                  <a:lnTo>
                    <a:pt x="2370" y="163"/>
                  </a:lnTo>
                  <a:lnTo>
                    <a:pt x="2370" y="164"/>
                  </a:lnTo>
                  <a:lnTo>
                    <a:pt x="2368" y="165"/>
                  </a:lnTo>
                  <a:lnTo>
                    <a:pt x="2367" y="165"/>
                  </a:lnTo>
                  <a:lnTo>
                    <a:pt x="2365" y="165"/>
                  </a:lnTo>
                  <a:lnTo>
                    <a:pt x="2363" y="165"/>
                  </a:lnTo>
                  <a:lnTo>
                    <a:pt x="2361" y="164"/>
                  </a:lnTo>
                  <a:lnTo>
                    <a:pt x="2360" y="165"/>
                  </a:lnTo>
                  <a:lnTo>
                    <a:pt x="2358" y="166"/>
                  </a:lnTo>
                  <a:lnTo>
                    <a:pt x="2358" y="168"/>
                  </a:lnTo>
                  <a:lnTo>
                    <a:pt x="2358" y="169"/>
                  </a:lnTo>
                  <a:lnTo>
                    <a:pt x="2358" y="170"/>
                  </a:lnTo>
                  <a:lnTo>
                    <a:pt x="2357" y="174"/>
                  </a:lnTo>
                  <a:lnTo>
                    <a:pt x="2356" y="176"/>
                  </a:lnTo>
                  <a:lnTo>
                    <a:pt x="2357" y="179"/>
                  </a:lnTo>
                  <a:lnTo>
                    <a:pt x="2358" y="182"/>
                  </a:lnTo>
                  <a:lnTo>
                    <a:pt x="2358" y="186"/>
                  </a:lnTo>
                  <a:lnTo>
                    <a:pt x="2360" y="190"/>
                  </a:lnTo>
                  <a:lnTo>
                    <a:pt x="2360" y="194"/>
                  </a:lnTo>
                  <a:lnTo>
                    <a:pt x="2361" y="195"/>
                  </a:lnTo>
                  <a:lnTo>
                    <a:pt x="2360" y="196"/>
                  </a:lnTo>
                  <a:lnTo>
                    <a:pt x="2358" y="197"/>
                  </a:lnTo>
                  <a:lnTo>
                    <a:pt x="2358" y="200"/>
                  </a:lnTo>
                  <a:lnTo>
                    <a:pt x="2358" y="202"/>
                  </a:lnTo>
                  <a:lnTo>
                    <a:pt x="2358" y="206"/>
                  </a:lnTo>
                  <a:lnTo>
                    <a:pt x="2360" y="211"/>
                  </a:lnTo>
                  <a:lnTo>
                    <a:pt x="2361" y="216"/>
                  </a:lnTo>
                  <a:lnTo>
                    <a:pt x="2361" y="221"/>
                  </a:lnTo>
                  <a:lnTo>
                    <a:pt x="2361" y="224"/>
                  </a:lnTo>
                  <a:lnTo>
                    <a:pt x="2362" y="225"/>
                  </a:lnTo>
                  <a:lnTo>
                    <a:pt x="2361" y="227"/>
                  </a:lnTo>
                  <a:lnTo>
                    <a:pt x="2361" y="230"/>
                  </a:lnTo>
                  <a:lnTo>
                    <a:pt x="2361" y="233"/>
                  </a:lnTo>
                  <a:lnTo>
                    <a:pt x="2363" y="252"/>
                  </a:lnTo>
                  <a:lnTo>
                    <a:pt x="2366" y="271"/>
                  </a:lnTo>
                  <a:lnTo>
                    <a:pt x="2360" y="265"/>
                  </a:lnTo>
                  <a:lnTo>
                    <a:pt x="2356" y="257"/>
                  </a:lnTo>
                  <a:lnTo>
                    <a:pt x="2354" y="251"/>
                  </a:lnTo>
                  <a:lnTo>
                    <a:pt x="2354" y="248"/>
                  </a:lnTo>
                  <a:lnTo>
                    <a:pt x="2355" y="246"/>
                  </a:lnTo>
                  <a:lnTo>
                    <a:pt x="2356" y="243"/>
                  </a:lnTo>
                  <a:lnTo>
                    <a:pt x="2355" y="243"/>
                  </a:lnTo>
                  <a:lnTo>
                    <a:pt x="2354" y="243"/>
                  </a:lnTo>
                  <a:lnTo>
                    <a:pt x="2351" y="243"/>
                  </a:lnTo>
                  <a:lnTo>
                    <a:pt x="2350" y="243"/>
                  </a:lnTo>
                  <a:lnTo>
                    <a:pt x="2349" y="241"/>
                  </a:lnTo>
                  <a:lnTo>
                    <a:pt x="2346" y="238"/>
                  </a:lnTo>
                  <a:lnTo>
                    <a:pt x="2345" y="236"/>
                  </a:lnTo>
                  <a:lnTo>
                    <a:pt x="2344" y="233"/>
                  </a:lnTo>
                  <a:lnTo>
                    <a:pt x="2341" y="230"/>
                  </a:lnTo>
                  <a:lnTo>
                    <a:pt x="2339" y="227"/>
                  </a:lnTo>
                  <a:lnTo>
                    <a:pt x="2336" y="225"/>
                  </a:lnTo>
                  <a:lnTo>
                    <a:pt x="2335" y="224"/>
                  </a:lnTo>
                  <a:lnTo>
                    <a:pt x="2332" y="220"/>
                  </a:lnTo>
                  <a:lnTo>
                    <a:pt x="2330" y="216"/>
                  </a:lnTo>
                  <a:lnTo>
                    <a:pt x="2327" y="214"/>
                  </a:lnTo>
                  <a:lnTo>
                    <a:pt x="2327" y="211"/>
                  </a:lnTo>
                  <a:lnTo>
                    <a:pt x="2329" y="210"/>
                  </a:lnTo>
                  <a:lnTo>
                    <a:pt x="2330" y="210"/>
                  </a:lnTo>
                  <a:lnTo>
                    <a:pt x="2331" y="210"/>
                  </a:lnTo>
                  <a:lnTo>
                    <a:pt x="2331" y="210"/>
                  </a:lnTo>
                  <a:lnTo>
                    <a:pt x="2332" y="211"/>
                  </a:lnTo>
                  <a:lnTo>
                    <a:pt x="2334" y="211"/>
                  </a:lnTo>
                  <a:lnTo>
                    <a:pt x="2335" y="211"/>
                  </a:lnTo>
                  <a:lnTo>
                    <a:pt x="2336" y="211"/>
                  </a:lnTo>
                  <a:lnTo>
                    <a:pt x="2336" y="210"/>
                  </a:lnTo>
                  <a:lnTo>
                    <a:pt x="2336" y="209"/>
                  </a:lnTo>
                  <a:lnTo>
                    <a:pt x="2335" y="205"/>
                  </a:lnTo>
                  <a:lnTo>
                    <a:pt x="2332" y="201"/>
                  </a:lnTo>
                  <a:lnTo>
                    <a:pt x="2330" y="197"/>
                  </a:lnTo>
                  <a:lnTo>
                    <a:pt x="2327" y="197"/>
                  </a:lnTo>
                  <a:lnTo>
                    <a:pt x="2326" y="197"/>
                  </a:lnTo>
                  <a:lnTo>
                    <a:pt x="2324" y="196"/>
                  </a:lnTo>
                  <a:lnTo>
                    <a:pt x="2322" y="192"/>
                  </a:lnTo>
                  <a:lnTo>
                    <a:pt x="2320" y="190"/>
                  </a:lnTo>
                  <a:lnTo>
                    <a:pt x="2317" y="186"/>
                  </a:lnTo>
                  <a:lnTo>
                    <a:pt x="2315" y="182"/>
                  </a:lnTo>
                  <a:lnTo>
                    <a:pt x="2314" y="180"/>
                  </a:lnTo>
                  <a:lnTo>
                    <a:pt x="2314" y="178"/>
                  </a:lnTo>
                  <a:lnTo>
                    <a:pt x="2314" y="176"/>
                  </a:lnTo>
                  <a:lnTo>
                    <a:pt x="2314" y="175"/>
                  </a:lnTo>
                  <a:lnTo>
                    <a:pt x="2315" y="175"/>
                  </a:lnTo>
                  <a:lnTo>
                    <a:pt x="2316" y="175"/>
                  </a:lnTo>
                  <a:lnTo>
                    <a:pt x="2319" y="175"/>
                  </a:lnTo>
                  <a:lnTo>
                    <a:pt x="2320" y="175"/>
                  </a:lnTo>
                  <a:lnTo>
                    <a:pt x="2321" y="175"/>
                  </a:lnTo>
                  <a:lnTo>
                    <a:pt x="2322" y="174"/>
                  </a:lnTo>
                  <a:lnTo>
                    <a:pt x="2322" y="171"/>
                  </a:lnTo>
                  <a:lnTo>
                    <a:pt x="2322" y="169"/>
                  </a:lnTo>
                  <a:lnTo>
                    <a:pt x="2322" y="168"/>
                  </a:lnTo>
                  <a:lnTo>
                    <a:pt x="2324" y="166"/>
                  </a:lnTo>
                  <a:lnTo>
                    <a:pt x="2326" y="166"/>
                  </a:lnTo>
                  <a:lnTo>
                    <a:pt x="2327" y="168"/>
                  </a:lnTo>
                  <a:lnTo>
                    <a:pt x="2330" y="168"/>
                  </a:lnTo>
                  <a:lnTo>
                    <a:pt x="2332" y="168"/>
                  </a:lnTo>
                  <a:lnTo>
                    <a:pt x="2334" y="168"/>
                  </a:lnTo>
                  <a:lnTo>
                    <a:pt x="2334" y="166"/>
                  </a:lnTo>
                  <a:lnTo>
                    <a:pt x="2334" y="164"/>
                  </a:lnTo>
                  <a:lnTo>
                    <a:pt x="2334" y="160"/>
                  </a:lnTo>
                  <a:lnTo>
                    <a:pt x="2332" y="156"/>
                  </a:lnTo>
                  <a:lnTo>
                    <a:pt x="2332" y="153"/>
                  </a:lnTo>
                  <a:lnTo>
                    <a:pt x="2330" y="150"/>
                  </a:lnTo>
                  <a:lnTo>
                    <a:pt x="2329" y="150"/>
                  </a:lnTo>
                  <a:lnTo>
                    <a:pt x="2329" y="150"/>
                  </a:lnTo>
                  <a:lnTo>
                    <a:pt x="2327" y="151"/>
                  </a:lnTo>
                  <a:lnTo>
                    <a:pt x="2327" y="153"/>
                  </a:lnTo>
                  <a:lnTo>
                    <a:pt x="2327" y="153"/>
                  </a:lnTo>
                  <a:lnTo>
                    <a:pt x="2327" y="154"/>
                  </a:lnTo>
                  <a:lnTo>
                    <a:pt x="2327" y="156"/>
                  </a:lnTo>
                  <a:lnTo>
                    <a:pt x="2326" y="158"/>
                  </a:lnTo>
                  <a:lnTo>
                    <a:pt x="2326" y="160"/>
                  </a:lnTo>
                  <a:lnTo>
                    <a:pt x="2326" y="160"/>
                  </a:lnTo>
                  <a:lnTo>
                    <a:pt x="2325" y="160"/>
                  </a:lnTo>
                  <a:lnTo>
                    <a:pt x="2324" y="156"/>
                  </a:lnTo>
                  <a:lnTo>
                    <a:pt x="2322" y="154"/>
                  </a:lnTo>
                  <a:lnTo>
                    <a:pt x="2321" y="151"/>
                  </a:lnTo>
                  <a:lnTo>
                    <a:pt x="2320" y="150"/>
                  </a:lnTo>
                  <a:lnTo>
                    <a:pt x="2319" y="149"/>
                  </a:lnTo>
                  <a:lnTo>
                    <a:pt x="2316" y="149"/>
                  </a:lnTo>
                  <a:lnTo>
                    <a:pt x="2315" y="150"/>
                  </a:lnTo>
                  <a:lnTo>
                    <a:pt x="2315" y="150"/>
                  </a:lnTo>
                  <a:lnTo>
                    <a:pt x="2315" y="154"/>
                  </a:lnTo>
                  <a:lnTo>
                    <a:pt x="2316" y="156"/>
                  </a:lnTo>
                  <a:lnTo>
                    <a:pt x="2317" y="159"/>
                  </a:lnTo>
                  <a:lnTo>
                    <a:pt x="2317" y="163"/>
                  </a:lnTo>
                  <a:lnTo>
                    <a:pt x="2317" y="164"/>
                  </a:lnTo>
                  <a:lnTo>
                    <a:pt x="2316" y="165"/>
                  </a:lnTo>
                  <a:lnTo>
                    <a:pt x="2315" y="165"/>
                  </a:lnTo>
                  <a:lnTo>
                    <a:pt x="2312" y="165"/>
                  </a:lnTo>
                  <a:lnTo>
                    <a:pt x="2311" y="166"/>
                  </a:lnTo>
                  <a:lnTo>
                    <a:pt x="2309" y="166"/>
                  </a:lnTo>
                  <a:lnTo>
                    <a:pt x="2307" y="165"/>
                  </a:lnTo>
                  <a:lnTo>
                    <a:pt x="2305" y="163"/>
                  </a:lnTo>
                  <a:lnTo>
                    <a:pt x="2304" y="160"/>
                  </a:lnTo>
                  <a:lnTo>
                    <a:pt x="2302" y="158"/>
                  </a:lnTo>
                  <a:lnTo>
                    <a:pt x="2301" y="154"/>
                  </a:lnTo>
                  <a:lnTo>
                    <a:pt x="2299" y="150"/>
                  </a:lnTo>
                  <a:lnTo>
                    <a:pt x="2291" y="139"/>
                  </a:lnTo>
                  <a:lnTo>
                    <a:pt x="2284" y="128"/>
                  </a:lnTo>
                  <a:lnTo>
                    <a:pt x="2283" y="125"/>
                  </a:lnTo>
                  <a:lnTo>
                    <a:pt x="2283" y="122"/>
                  </a:lnTo>
                  <a:lnTo>
                    <a:pt x="2283" y="119"/>
                  </a:lnTo>
                  <a:lnTo>
                    <a:pt x="2284" y="117"/>
                  </a:lnTo>
                  <a:lnTo>
                    <a:pt x="2283" y="113"/>
                  </a:lnTo>
                  <a:lnTo>
                    <a:pt x="2281" y="109"/>
                  </a:lnTo>
                  <a:lnTo>
                    <a:pt x="2274" y="102"/>
                  </a:lnTo>
                  <a:lnTo>
                    <a:pt x="2271" y="99"/>
                  </a:lnTo>
                  <a:lnTo>
                    <a:pt x="2270" y="97"/>
                  </a:lnTo>
                  <a:lnTo>
                    <a:pt x="2269" y="94"/>
                  </a:lnTo>
                  <a:lnTo>
                    <a:pt x="2269" y="92"/>
                  </a:lnTo>
                  <a:lnTo>
                    <a:pt x="2268" y="89"/>
                  </a:lnTo>
                  <a:lnTo>
                    <a:pt x="2265" y="83"/>
                  </a:lnTo>
                  <a:lnTo>
                    <a:pt x="2261" y="76"/>
                  </a:lnTo>
                  <a:lnTo>
                    <a:pt x="2260" y="69"/>
                  </a:lnTo>
                  <a:lnTo>
                    <a:pt x="2260" y="67"/>
                  </a:lnTo>
                  <a:lnTo>
                    <a:pt x="2263" y="64"/>
                  </a:lnTo>
                  <a:lnTo>
                    <a:pt x="2265" y="64"/>
                  </a:lnTo>
                  <a:lnTo>
                    <a:pt x="2266" y="63"/>
                  </a:lnTo>
                  <a:close/>
                  <a:moveTo>
                    <a:pt x="2317" y="54"/>
                  </a:moveTo>
                  <a:lnTo>
                    <a:pt x="2319" y="54"/>
                  </a:lnTo>
                  <a:lnTo>
                    <a:pt x="2320" y="56"/>
                  </a:lnTo>
                  <a:lnTo>
                    <a:pt x="2321" y="57"/>
                  </a:lnTo>
                  <a:lnTo>
                    <a:pt x="2322" y="59"/>
                  </a:lnTo>
                  <a:lnTo>
                    <a:pt x="2324" y="61"/>
                  </a:lnTo>
                  <a:lnTo>
                    <a:pt x="2325" y="63"/>
                  </a:lnTo>
                  <a:lnTo>
                    <a:pt x="2326" y="66"/>
                  </a:lnTo>
                  <a:lnTo>
                    <a:pt x="2327" y="68"/>
                  </a:lnTo>
                  <a:lnTo>
                    <a:pt x="2329" y="69"/>
                  </a:lnTo>
                  <a:lnTo>
                    <a:pt x="2331" y="72"/>
                  </a:lnTo>
                  <a:lnTo>
                    <a:pt x="2334" y="74"/>
                  </a:lnTo>
                  <a:lnTo>
                    <a:pt x="2335" y="76"/>
                  </a:lnTo>
                  <a:lnTo>
                    <a:pt x="2336" y="76"/>
                  </a:lnTo>
                  <a:lnTo>
                    <a:pt x="2336" y="74"/>
                  </a:lnTo>
                  <a:lnTo>
                    <a:pt x="2337" y="73"/>
                  </a:lnTo>
                  <a:lnTo>
                    <a:pt x="2337" y="72"/>
                  </a:lnTo>
                  <a:lnTo>
                    <a:pt x="2337" y="72"/>
                  </a:lnTo>
                  <a:lnTo>
                    <a:pt x="2337" y="71"/>
                  </a:lnTo>
                  <a:lnTo>
                    <a:pt x="2339" y="71"/>
                  </a:lnTo>
                  <a:lnTo>
                    <a:pt x="2340" y="72"/>
                  </a:lnTo>
                  <a:lnTo>
                    <a:pt x="2342" y="74"/>
                  </a:lnTo>
                  <a:lnTo>
                    <a:pt x="2344" y="74"/>
                  </a:lnTo>
                  <a:lnTo>
                    <a:pt x="2344" y="74"/>
                  </a:lnTo>
                  <a:lnTo>
                    <a:pt x="2344" y="74"/>
                  </a:lnTo>
                  <a:lnTo>
                    <a:pt x="2344" y="73"/>
                  </a:lnTo>
                  <a:lnTo>
                    <a:pt x="2342" y="72"/>
                  </a:lnTo>
                  <a:lnTo>
                    <a:pt x="2342" y="72"/>
                  </a:lnTo>
                  <a:lnTo>
                    <a:pt x="2342" y="71"/>
                  </a:lnTo>
                  <a:lnTo>
                    <a:pt x="2342" y="68"/>
                  </a:lnTo>
                  <a:lnTo>
                    <a:pt x="2344" y="67"/>
                  </a:lnTo>
                  <a:lnTo>
                    <a:pt x="2344" y="66"/>
                  </a:lnTo>
                  <a:lnTo>
                    <a:pt x="2345" y="66"/>
                  </a:lnTo>
                  <a:lnTo>
                    <a:pt x="2346" y="67"/>
                  </a:lnTo>
                  <a:lnTo>
                    <a:pt x="2349" y="67"/>
                  </a:lnTo>
                  <a:lnTo>
                    <a:pt x="2351" y="69"/>
                  </a:lnTo>
                  <a:lnTo>
                    <a:pt x="2354" y="72"/>
                  </a:lnTo>
                  <a:lnTo>
                    <a:pt x="2355" y="76"/>
                  </a:lnTo>
                  <a:lnTo>
                    <a:pt x="2356" y="78"/>
                  </a:lnTo>
                  <a:lnTo>
                    <a:pt x="2356" y="81"/>
                  </a:lnTo>
                  <a:lnTo>
                    <a:pt x="2356" y="82"/>
                  </a:lnTo>
                  <a:lnTo>
                    <a:pt x="2356" y="84"/>
                  </a:lnTo>
                  <a:lnTo>
                    <a:pt x="2356" y="85"/>
                  </a:lnTo>
                  <a:lnTo>
                    <a:pt x="2357" y="88"/>
                  </a:lnTo>
                  <a:lnTo>
                    <a:pt x="2357" y="89"/>
                  </a:lnTo>
                  <a:lnTo>
                    <a:pt x="2360" y="89"/>
                  </a:lnTo>
                  <a:lnTo>
                    <a:pt x="2360" y="89"/>
                  </a:lnTo>
                  <a:lnTo>
                    <a:pt x="2361" y="88"/>
                  </a:lnTo>
                  <a:lnTo>
                    <a:pt x="2360" y="87"/>
                  </a:lnTo>
                  <a:lnTo>
                    <a:pt x="2360" y="85"/>
                  </a:lnTo>
                  <a:lnTo>
                    <a:pt x="2360" y="83"/>
                  </a:lnTo>
                  <a:lnTo>
                    <a:pt x="2360" y="82"/>
                  </a:lnTo>
                  <a:lnTo>
                    <a:pt x="2360" y="81"/>
                  </a:lnTo>
                  <a:lnTo>
                    <a:pt x="2361" y="79"/>
                  </a:lnTo>
                  <a:lnTo>
                    <a:pt x="2362" y="79"/>
                  </a:lnTo>
                  <a:lnTo>
                    <a:pt x="2365" y="79"/>
                  </a:lnTo>
                  <a:lnTo>
                    <a:pt x="2373" y="87"/>
                  </a:lnTo>
                  <a:lnTo>
                    <a:pt x="2375" y="90"/>
                  </a:lnTo>
                  <a:lnTo>
                    <a:pt x="2377" y="92"/>
                  </a:lnTo>
                  <a:lnTo>
                    <a:pt x="2380" y="93"/>
                  </a:lnTo>
                  <a:lnTo>
                    <a:pt x="2381" y="95"/>
                  </a:lnTo>
                  <a:lnTo>
                    <a:pt x="2385" y="97"/>
                  </a:lnTo>
                  <a:lnTo>
                    <a:pt x="2387" y="98"/>
                  </a:lnTo>
                  <a:lnTo>
                    <a:pt x="2391" y="99"/>
                  </a:lnTo>
                  <a:lnTo>
                    <a:pt x="2393" y="100"/>
                  </a:lnTo>
                  <a:lnTo>
                    <a:pt x="2395" y="103"/>
                  </a:lnTo>
                  <a:lnTo>
                    <a:pt x="2398" y="104"/>
                  </a:lnTo>
                  <a:lnTo>
                    <a:pt x="2400" y="107"/>
                  </a:lnTo>
                  <a:lnTo>
                    <a:pt x="2400" y="109"/>
                  </a:lnTo>
                  <a:lnTo>
                    <a:pt x="2400" y="110"/>
                  </a:lnTo>
                  <a:lnTo>
                    <a:pt x="2398" y="110"/>
                  </a:lnTo>
                  <a:lnTo>
                    <a:pt x="2398" y="112"/>
                  </a:lnTo>
                  <a:lnTo>
                    <a:pt x="2398" y="113"/>
                  </a:lnTo>
                  <a:lnTo>
                    <a:pt x="2398" y="114"/>
                  </a:lnTo>
                  <a:lnTo>
                    <a:pt x="2400" y="115"/>
                  </a:lnTo>
                  <a:lnTo>
                    <a:pt x="2401" y="119"/>
                  </a:lnTo>
                  <a:lnTo>
                    <a:pt x="2402" y="120"/>
                  </a:lnTo>
                  <a:lnTo>
                    <a:pt x="2402" y="123"/>
                  </a:lnTo>
                  <a:lnTo>
                    <a:pt x="2402" y="123"/>
                  </a:lnTo>
                  <a:lnTo>
                    <a:pt x="2401" y="124"/>
                  </a:lnTo>
                  <a:lnTo>
                    <a:pt x="2401" y="125"/>
                  </a:lnTo>
                  <a:lnTo>
                    <a:pt x="2401" y="127"/>
                  </a:lnTo>
                  <a:lnTo>
                    <a:pt x="2398" y="129"/>
                  </a:lnTo>
                  <a:lnTo>
                    <a:pt x="2398" y="132"/>
                  </a:lnTo>
                  <a:lnTo>
                    <a:pt x="2398" y="134"/>
                  </a:lnTo>
                  <a:lnTo>
                    <a:pt x="2397" y="138"/>
                  </a:lnTo>
                  <a:lnTo>
                    <a:pt x="2397" y="140"/>
                  </a:lnTo>
                  <a:lnTo>
                    <a:pt x="2396" y="143"/>
                  </a:lnTo>
                  <a:lnTo>
                    <a:pt x="2396" y="145"/>
                  </a:lnTo>
                  <a:lnTo>
                    <a:pt x="2395" y="146"/>
                  </a:lnTo>
                  <a:lnTo>
                    <a:pt x="2393" y="148"/>
                  </a:lnTo>
                  <a:lnTo>
                    <a:pt x="2392" y="148"/>
                  </a:lnTo>
                  <a:lnTo>
                    <a:pt x="2390" y="148"/>
                  </a:lnTo>
                  <a:lnTo>
                    <a:pt x="2387" y="146"/>
                  </a:lnTo>
                  <a:lnTo>
                    <a:pt x="2385" y="145"/>
                  </a:lnTo>
                  <a:lnTo>
                    <a:pt x="2382" y="143"/>
                  </a:lnTo>
                  <a:lnTo>
                    <a:pt x="2381" y="141"/>
                  </a:lnTo>
                  <a:lnTo>
                    <a:pt x="2378" y="139"/>
                  </a:lnTo>
                  <a:lnTo>
                    <a:pt x="2375" y="136"/>
                  </a:lnTo>
                  <a:lnTo>
                    <a:pt x="2371" y="134"/>
                  </a:lnTo>
                  <a:lnTo>
                    <a:pt x="2367" y="132"/>
                  </a:lnTo>
                  <a:lnTo>
                    <a:pt x="2360" y="130"/>
                  </a:lnTo>
                  <a:lnTo>
                    <a:pt x="2351" y="128"/>
                  </a:lnTo>
                  <a:lnTo>
                    <a:pt x="2342" y="122"/>
                  </a:lnTo>
                  <a:lnTo>
                    <a:pt x="2342" y="119"/>
                  </a:lnTo>
                  <a:lnTo>
                    <a:pt x="2341" y="118"/>
                  </a:lnTo>
                  <a:lnTo>
                    <a:pt x="2340" y="115"/>
                  </a:lnTo>
                  <a:lnTo>
                    <a:pt x="2340" y="114"/>
                  </a:lnTo>
                  <a:lnTo>
                    <a:pt x="2339" y="112"/>
                  </a:lnTo>
                  <a:lnTo>
                    <a:pt x="2340" y="110"/>
                  </a:lnTo>
                  <a:lnTo>
                    <a:pt x="2346" y="113"/>
                  </a:lnTo>
                  <a:lnTo>
                    <a:pt x="2346" y="113"/>
                  </a:lnTo>
                  <a:lnTo>
                    <a:pt x="2346" y="112"/>
                  </a:lnTo>
                  <a:lnTo>
                    <a:pt x="2345" y="110"/>
                  </a:lnTo>
                  <a:lnTo>
                    <a:pt x="2345" y="109"/>
                  </a:lnTo>
                  <a:lnTo>
                    <a:pt x="2345" y="108"/>
                  </a:lnTo>
                  <a:lnTo>
                    <a:pt x="2346" y="108"/>
                  </a:lnTo>
                  <a:lnTo>
                    <a:pt x="2347" y="108"/>
                  </a:lnTo>
                  <a:lnTo>
                    <a:pt x="2349" y="109"/>
                  </a:lnTo>
                  <a:lnTo>
                    <a:pt x="2349" y="109"/>
                  </a:lnTo>
                  <a:lnTo>
                    <a:pt x="2350" y="108"/>
                  </a:lnTo>
                  <a:lnTo>
                    <a:pt x="2349" y="108"/>
                  </a:lnTo>
                  <a:lnTo>
                    <a:pt x="2349" y="105"/>
                  </a:lnTo>
                  <a:lnTo>
                    <a:pt x="2347" y="103"/>
                  </a:lnTo>
                  <a:lnTo>
                    <a:pt x="2346" y="100"/>
                  </a:lnTo>
                  <a:lnTo>
                    <a:pt x="2345" y="99"/>
                  </a:lnTo>
                  <a:lnTo>
                    <a:pt x="2342" y="98"/>
                  </a:lnTo>
                  <a:lnTo>
                    <a:pt x="2341" y="98"/>
                  </a:lnTo>
                  <a:lnTo>
                    <a:pt x="2339" y="98"/>
                  </a:lnTo>
                  <a:lnTo>
                    <a:pt x="2337" y="98"/>
                  </a:lnTo>
                  <a:lnTo>
                    <a:pt x="2336" y="99"/>
                  </a:lnTo>
                  <a:lnTo>
                    <a:pt x="2335" y="100"/>
                  </a:lnTo>
                  <a:lnTo>
                    <a:pt x="2334" y="100"/>
                  </a:lnTo>
                  <a:lnTo>
                    <a:pt x="2332" y="102"/>
                  </a:lnTo>
                  <a:lnTo>
                    <a:pt x="2331" y="102"/>
                  </a:lnTo>
                  <a:lnTo>
                    <a:pt x="2329" y="100"/>
                  </a:lnTo>
                  <a:lnTo>
                    <a:pt x="2327" y="100"/>
                  </a:lnTo>
                  <a:lnTo>
                    <a:pt x="2326" y="100"/>
                  </a:lnTo>
                  <a:lnTo>
                    <a:pt x="2326" y="99"/>
                  </a:lnTo>
                  <a:lnTo>
                    <a:pt x="2325" y="98"/>
                  </a:lnTo>
                  <a:lnTo>
                    <a:pt x="2324" y="95"/>
                  </a:lnTo>
                  <a:lnTo>
                    <a:pt x="2322" y="94"/>
                  </a:lnTo>
                  <a:lnTo>
                    <a:pt x="2321" y="92"/>
                  </a:lnTo>
                  <a:lnTo>
                    <a:pt x="2320" y="89"/>
                  </a:lnTo>
                  <a:lnTo>
                    <a:pt x="2317" y="87"/>
                  </a:lnTo>
                  <a:lnTo>
                    <a:pt x="2317" y="87"/>
                  </a:lnTo>
                  <a:lnTo>
                    <a:pt x="2319" y="85"/>
                  </a:lnTo>
                  <a:lnTo>
                    <a:pt x="2319" y="85"/>
                  </a:lnTo>
                  <a:lnTo>
                    <a:pt x="2320" y="84"/>
                  </a:lnTo>
                  <a:lnTo>
                    <a:pt x="2321" y="84"/>
                  </a:lnTo>
                  <a:lnTo>
                    <a:pt x="2320" y="83"/>
                  </a:lnTo>
                  <a:lnTo>
                    <a:pt x="2319" y="81"/>
                  </a:lnTo>
                  <a:lnTo>
                    <a:pt x="2316" y="78"/>
                  </a:lnTo>
                  <a:lnTo>
                    <a:pt x="2314" y="76"/>
                  </a:lnTo>
                  <a:lnTo>
                    <a:pt x="2312" y="74"/>
                  </a:lnTo>
                  <a:lnTo>
                    <a:pt x="2311" y="74"/>
                  </a:lnTo>
                  <a:lnTo>
                    <a:pt x="2309" y="73"/>
                  </a:lnTo>
                  <a:lnTo>
                    <a:pt x="2307" y="72"/>
                  </a:lnTo>
                  <a:lnTo>
                    <a:pt x="2306" y="69"/>
                  </a:lnTo>
                  <a:lnTo>
                    <a:pt x="2306" y="68"/>
                  </a:lnTo>
                  <a:lnTo>
                    <a:pt x="2307" y="67"/>
                  </a:lnTo>
                  <a:lnTo>
                    <a:pt x="2307" y="66"/>
                  </a:lnTo>
                  <a:lnTo>
                    <a:pt x="2309" y="66"/>
                  </a:lnTo>
                  <a:lnTo>
                    <a:pt x="2310" y="66"/>
                  </a:lnTo>
                  <a:lnTo>
                    <a:pt x="2311" y="67"/>
                  </a:lnTo>
                  <a:lnTo>
                    <a:pt x="2314" y="68"/>
                  </a:lnTo>
                  <a:lnTo>
                    <a:pt x="2315" y="69"/>
                  </a:lnTo>
                  <a:lnTo>
                    <a:pt x="2317" y="71"/>
                  </a:lnTo>
                  <a:lnTo>
                    <a:pt x="2317" y="71"/>
                  </a:lnTo>
                  <a:lnTo>
                    <a:pt x="2319" y="71"/>
                  </a:lnTo>
                  <a:lnTo>
                    <a:pt x="2319" y="69"/>
                  </a:lnTo>
                  <a:lnTo>
                    <a:pt x="2319" y="68"/>
                  </a:lnTo>
                  <a:lnTo>
                    <a:pt x="2319" y="67"/>
                  </a:lnTo>
                  <a:lnTo>
                    <a:pt x="2317" y="64"/>
                  </a:lnTo>
                  <a:lnTo>
                    <a:pt x="2317" y="63"/>
                  </a:lnTo>
                  <a:lnTo>
                    <a:pt x="2316" y="62"/>
                  </a:lnTo>
                  <a:lnTo>
                    <a:pt x="2316" y="62"/>
                  </a:lnTo>
                  <a:lnTo>
                    <a:pt x="2317" y="61"/>
                  </a:lnTo>
                  <a:lnTo>
                    <a:pt x="2317" y="59"/>
                  </a:lnTo>
                  <a:lnTo>
                    <a:pt x="2317" y="58"/>
                  </a:lnTo>
                  <a:lnTo>
                    <a:pt x="2317" y="56"/>
                  </a:lnTo>
                  <a:lnTo>
                    <a:pt x="2317" y="54"/>
                  </a:lnTo>
                  <a:lnTo>
                    <a:pt x="2317" y="54"/>
                  </a:lnTo>
                  <a:close/>
                  <a:moveTo>
                    <a:pt x="2305" y="41"/>
                  </a:moveTo>
                  <a:lnTo>
                    <a:pt x="2306" y="41"/>
                  </a:lnTo>
                  <a:lnTo>
                    <a:pt x="2307" y="42"/>
                  </a:lnTo>
                  <a:lnTo>
                    <a:pt x="2309" y="43"/>
                  </a:lnTo>
                  <a:lnTo>
                    <a:pt x="2311" y="44"/>
                  </a:lnTo>
                  <a:lnTo>
                    <a:pt x="2315" y="48"/>
                  </a:lnTo>
                  <a:lnTo>
                    <a:pt x="2315" y="49"/>
                  </a:lnTo>
                  <a:lnTo>
                    <a:pt x="2314" y="49"/>
                  </a:lnTo>
                  <a:lnTo>
                    <a:pt x="2312" y="48"/>
                  </a:lnTo>
                  <a:lnTo>
                    <a:pt x="2310" y="47"/>
                  </a:lnTo>
                  <a:lnTo>
                    <a:pt x="2307" y="46"/>
                  </a:lnTo>
                  <a:lnTo>
                    <a:pt x="2306" y="46"/>
                  </a:lnTo>
                  <a:lnTo>
                    <a:pt x="2305" y="44"/>
                  </a:lnTo>
                  <a:lnTo>
                    <a:pt x="2304" y="43"/>
                  </a:lnTo>
                  <a:lnTo>
                    <a:pt x="2304" y="42"/>
                  </a:lnTo>
                  <a:lnTo>
                    <a:pt x="2304" y="42"/>
                  </a:lnTo>
                  <a:lnTo>
                    <a:pt x="2305" y="41"/>
                  </a:lnTo>
                  <a:close/>
                  <a:moveTo>
                    <a:pt x="359" y="0"/>
                  </a:moveTo>
                  <a:lnTo>
                    <a:pt x="363" y="1"/>
                  </a:lnTo>
                  <a:lnTo>
                    <a:pt x="364" y="6"/>
                  </a:lnTo>
                  <a:lnTo>
                    <a:pt x="363" y="12"/>
                  </a:lnTo>
                  <a:lnTo>
                    <a:pt x="362" y="18"/>
                  </a:lnTo>
                  <a:lnTo>
                    <a:pt x="360" y="25"/>
                  </a:lnTo>
                  <a:lnTo>
                    <a:pt x="360" y="28"/>
                  </a:lnTo>
                  <a:lnTo>
                    <a:pt x="360" y="31"/>
                  </a:lnTo>
                  <a:lnTo>
                    <a:pt x="360" y="33"/>
                  </a:lnTo>
                  <a:lnTo>
                    <a:pt x="360" y="36"/>
                  </a:lnTo>
                  <a:lnTo>
                    <a:pt x="360" y="38"/>
                  </a:lnTo>
                  <a:lnTo>
                    <a:pt x="359" y="41"/>
                  </a:lnTo>
                  <a:lnTo>
                    <a:pt x="359" y="43"/>
                  </a:lnTo>
                  <a:lnTo>
                    <a:pt x="360" y="44"/>
                  </a:lnTo>
                  <a:lnTo>
                    <a:pt x="363" y="46"/>
                  </a:lnTo>
                  <a:lnTo>
                    <a:pt x="365" y="46"/>
                  </a:lnTo>
                  <a:lnTo>
                    <a:pt x="368" y="47"/>
                  </a:lnTo>
                  <a:lnTo>
                    <a:pt x="370" y="48"/>
                  </a:lnTo>
                  <a:lnTo>
                    <a:pt x="372" y="51"/>
                  </a:lnTo>
                  <a:lnTo>
                    <a:pt x="373" y="53"/>
                  </a:lnTo>
                  <a:lnTo>
                    <a:pt x="374" y="54"/>
                  </a:lnTo>
                  <a:lnTo>
                    <a:pt x="377" y="57"/>
                  </a:lnTo>
                  <a:lnTo>
                    <a:pt x="378" y="57"/>
                  </a:lnTo>
                  <a:lnTo>
                    <a:pt x="380" y="57"/>
                  </a:lnTo>
                  <a:lnTo>
                    <a:pt x="383" y="56"/>
                  </a:lnTo>
                  <a:lnTo>
                    <a:pt x="384" y="54"/>
                  </a:lnTo>
                  <a:lnTo>
                    <a:pt x="387" y="52"/>
                  </a:lnTo>
                  <a:lnTo>
                    <a:pt x="388" y="48"/>
                  </a:lnTo>
                  <a:lnTo>
                    <a:pt x="390" y="46"/>
                  </a:lnTo>
                  <a:lnTo>
                    <a:pt x="393" y="44"/>
                  </a:lnTo>
                  <a:lnTo>
                    <a:pt x="396" y="43"/>
                  </a:lnTo>
                  <a:lnTo>
                    <a:pt x="405" y="44"/>
                  </a:lnTo>
                  <a:lnTo>
                    <a:pt x="410" y="48"/>
                  </a:lnTo>
                  <a:lnTo>
                    <a:pt x="411" y="54"/>
                  </a:lnTo>
                  <a:lnTo>
                    <a:pt x="410" y="63"/>
                  </a:lnTo>
                  <a:lnTo>
                    <a:pt x="408" y="73"/>
                  </a:lnTo>
                  <a:lnTo>
                    <a:pt x="403" y="82"/>
                  </a:lnTo>
                  <a:lnTo>
                    <a:pt x="398" y="90"/>
                  </a:lnTo>
                  <a:lnTo>
                    <a:pt x="394" y="97"/>
                  </a:lnTo>
                  <a:lnTo>
                    <a:pt x="387" y="105"/>
                  </a:lnTo>
                  <a:lnTo>
                    <a:pt x="379" y="112"/>
                  </a:lnTo>
                  <a:lnTo>
                    <a:pt x="370" y="114"/>
                  </a:lnTo>
                  <a:lnTo>
                    <a:pt x="363" y="113"/>
                  </a:lnTo>
                  <a:lnTo>
                    <a:pt x="359" y="112"/>
                  </a:lnTo>
                  <a:lnTo>
                    <a:pt x="357" y="110"/>
                  </a:lnTo>
                  <a:lnTo>
                    <a:pt x="354" y="112"/>
                  </a:lnTo>
                  <a:lnTo>
                    <a:pt x="353" y="113"/>
                  </a:lnTo>
                  <a:lnTo>
                    <a:pt x="352" y="114"/>
                  </a:lnTo>
                  <a:lnTo>
                    <a:pt x="350" y="117"/>
                  </a:lnTo>
                  <a:lnTo>
                    <a:pt x="349" y="118"/>
                  </a:lnTo>
                  <a:lnTo>
                    <a:pt x="348" y="119"/>
                  </a:lnTo>
                  <a:lnTo>
                    <a:pt x="347" y="120"/>
                  </a:lnTo>
                  <a:lnTo>
                    <a:pt x="344" y="122"/>
                  </a:lnTo>
                  <a:lnTo>
                    <a:pt x="334" y="119"/>
                  </a:lnTo>
                  <a:lnTo>
                    <a:pt x="325" y="120"/>
                  </a:lnTo>
                  <a:lnTo>
                    <a:pt x="315" y="124"/>
                  </a:lnTo>
                  <a:lnTo>
                    <a:pt x="312" y="128"/>
                  </a:lnTo>
                  <a:lnTo>
                    <a:pt x="309" y="132"/>
                  </a:lnTo>
                  <a:lnTo>
                    <a:pt x="307" y="135"/>
                  </a:lnTo>
                  <a:lnTo>
                    <a:pt x="303" y="138"/>
                  </a:lnTo>
                  <a:lnTo>
                    <a:pt x="298" y="140"/>
                  </a:lnTo>
                  <a:lnTo>
                    <a:pt x="294" y="144"/>
                  </a:lnTo>
                  <a:lnTo>
                    <a:pt x="289" y="146"/>
                  </a:lnTo>
                  <a:lnTo>
                    <a:pt x="284" y="150"/>
                  </a:lnTo>
                  <a:lnTo>
                    <a:pt x="281" y="155"/>
                  </a:lnTo>
                  <a:lnTo>
                    <a:pt x="278" y="159"/>
                  </a:lnTo>
                  <a:lnTo>
                    <a:pt x="274" y="163"/>
                  </a:lnTo>
                  <a:lnTo>
                    <a:pt x="269" y="166"/>
                  </a:lnTo>
                  <a:lnTo>
                    <a:pt x="264" y="169"/>
                  </a:lnTo>
                  <a:lnTo>
                    <a:pt x="261" y="170"/>
                  </a:lnTo>
                  <a:lnTo>
                    <a:pt x="256" y="171"/>
                  </a:lnTo>
                  <a:lnTo>
                    <a:pt x="251" y="173"/>
                  </a:lnTo>
                  <a:lnTo>
                    <a:pt x="241" y="170"/>
                  </a:lnTo>
                  <a:lnTo>
                    <a:pt x="232" y="165"/>
                  </a:lnTo>
                  <a:lnTo>
                    <a:pt x="228" y="159"/>
                  </a:lnTo>
                  <a:lnTo>
                    <a:pt x="228" y="151"/>
                  </a:lnTo>
                  <a:lnTo>
                    <a:pt x="232" y="148"/>
                  </a:lnTo>
                  <a:lnTo>
                    <a:pt x="238" y="144"/>
                  </a:lnTo>
                  <a:lnTo>
                    <a:pt x="244" y="140"/>
                  </a:lnTo>
                  <a:lnTo>
                    <a:pt x="248" y="134"/>
                  </a:lnTo>
                  <a:lnTo>
                    <a:pt x="254" y="132"/>
                  </a:lnTo>
                  <a:lnTo>
                    <a:pt x="261" y="129"/>
                  </a:lnTo>
                  <a:lnTo>
                    <a:pt x="268" y="128"/>
                  </a:lnTo>
                  <a:lnTo>
                    <a:pt x="276" y="125"/>
                  </a:lnTo>
                  <a:lnTo>
                    <a:pt x="279" y="122"/>
                  </a:lnTo>
                  <a:lnTo>
                    <a:pt x="279" y="120"/>
                  </a:lnTo>
                  <a:lnTo>
                    <a:pt x="279" y="119"/>
                  </a:lnTo>
                  <a:lnTo>
                    <a:pt x="277" y="119"/>
                  </a:lnTo>
                  <a:lnTo>
                    <a:pt x="274" y="119"/>
                  </a:lnTo>
                  <a:lnTo>
                    <a:pt x="272" y="120"/>
                  </a:lnTo>
                  <a:lnTo>
                    <a:pt x="269" y="120"/>
                  </a:lnTo>
                  <a:lnTo>
                    <a:pt x="266" y="122"/>
                  </a:lnTo>
                  <a:lnTo>
                    <a:pt x="263" y="123"/>
                  </a:lnTo>
                  <a:lnTo>
                    <a:pt x="262" y="124"/>
                  </a:lnTo>
                  <a:lnTo>
                    <a:pt x="258" y="124"/>
                  </a:lnTo>
                  <a:lnTo>
                    <a:pt x="256" y="123"/>
                  </a:lnTo>
                  <a:lnTo>
                    <a:pt x="253" y="123"/>
                  </a:lnTo>
                  <a:lnTo>
                    <a:pt x="251" y="123"/>
                  </a:lnTo>
                  <a:lnTo>
                    <a:pt x="248" y="124"/>
                  </a:lnTo>
                  <a:lnTo>
                    <a:pt x="244" y="125"/>
                  </a:lnTo>
                  <a:lnTo>
                    <a:pt x="242" y="125"/>
                  </a:lnTo>
                  <a:lnTo>
                    <a:pt x="240" y="125"/>
                  </a:lnTo>
                  <a:lnTo>
                    <a:pt x="238" y="124"/>
                  </a:lnTo>
                  <a:lnTo>
                    <a:pt x="236" y="123"/>
                  </a:lnTo>
                  <a:lnTo>
                    <a:pt x="233" y="123"/>
                  </a:lnTo>
                  <a:lnTo>
                    <a:pt x="232" y="124"/>
                  </a:lnTo>
                  <a:lnTo>
                    <a:pt x="231" y="127"/>
                  </a:lnTo>
                  <a:lnTo>
                    <a:pt x="231" y="128"/>
                  </a:lnTo>
                  <a:lnTo>
                    <a:pt x="231" y="129"/>
                  </a:lnTo>
                  <a:lnTo>
                    <a:pt x="222" y="136"/>
                  </a:lnTo>
                  <a:lnTo>
                    <a:pt x="215" y="141"/>
                  </a:lnTo>
                  <a:lnTo>
                    <a:pt x="207" y="143"/>
                  </a:lnTo>
                  <a:lnTo>
                    <a:pt x="205" y="141"/>
                  </a:lnTo>
                  <a:lnTo>
                    <a:pt x="203" y="139"/>
                  </a:lnTo>
                  <a:lnTo>
                    <a:pt x="203" y="138"/>
                  </a:lnTo>
                  <a:lnTo>
                    <a:pt x="203" y="135"/>
                  </a:lnTo>
                  <a:lnTo>
                    <a:pt x="202" y="133"/>
                  </a:lnTo>
                  <a:lnTo>
                    <a:pt x="202" y="132"/>
                  </a:lnTo>
                  <a:lnTo>
                    <a:pt x="201" y="132"/>
                  </a:lnTo>
                  <a:lnTo>
                    <a:pt x="200" y="130"/>
                  </a:lnTo>
                  <a:lnTo>
                    <a:pt x="198" y="130"/>
                  </a:lnTo>
                  <a:lnTo>
                    <a:pt x="196" y="132"/>
                  </a:lnTo>
                  <a:lnTo>
                    <a:pt x="193" y="132"/>
                  </a:lnTo>
                  <a:lnTo>
                    <a:pt x="191" y="132"/>
                  </a:lnTo>
                  <a:lnTo>
                    <a:pt x="188" y="132"/>
                  </a:lnTo>
                  <a:lnTo>
                    <a:pt x="186" y="132"/>
                  </a:lnTo>
                  <a:lnTo>
                    <a:pt x="183" y="130"/>
                  </a:lnTo>
                  <a:lnTo>
                    <a:pt x="182" y="129"/>
                  </a:lnTo>
                  <a:lnTo>
                    <a:pt x="181" y="127"/>
                  </a:lnTo>
                  <a:lnTo>
                    <a:pt x="180" y="125"/>
                  </a:lnTo>
                  <a:lnTo>
                    <a:pt x="181" y="122"/>
                  </a:lnTo>
                  <a:lnTo>
                    <a:pt x="182" y="119"/>
                  </a:lnTo>
                  <a:lnTo>
                    <a:pt x="186" y="115"/>
                  </a:lnTo>
                  <a:lnTo>
                    <a:pt x="196" y="110"/>
                  </a:lnTo>
                  <a:lnTo>
                    <a:pt x="206" y="108"/>
                  </a:lnTo>
                  <a:lnTo>
                    <a:pt x="217" y="105"/>
                  </a:lnTo>
                  <a:lnTo>
                    <a:pt x="221" y="103"/>
                  </a:lnTo>
                  <a:lnTo>
                    <a:pt x="222" y="102"/>
                  </a:lnTo>
                  <a:lnTo>
                    <a:pt x="222" y="102"/>
                  </a:lnTo>
                  <a:lnTo>
                    <a:pt x="221" y="100"/>
                  </a:lnTo>
                  <a:lnTo>
                    <a:pt x="220" y="100"/>
                  </a:lnTo>
                  <a:lnTo>
                    <a:pt x="217" y="100"/>
                  </a:lnTo>
                  <a:lnTo>
                    <a:pt x="213" y="100"/>
                  </a:lnTo>
                  <a:lnTo>
                    <a:pt x="211" y="100"/>
                  </a:lnTo>
                  <a:lnTo>
                    <a:pt x="208" y="100"/>
                  </a:lnTo>
                  <a:lnTo>
                    <a:pt x="206" y="100"/>
                  </a:lnTo>
                  <a:lnTo>
                    <a:pt x="205" y="100"/>
                  </a:lnTo>
                  <a:lnTo>
                    <a:pt x="205" y="99"/>
                  </a:lnTo>
                  <a:lnTo>
                    <a:pt x="205" y="98"/>
                  </a:lnTo>
                  <a:lnTo>
                    <a:pt x="206" y="97"/>
                  </a:lnTo>
                  <a:lnTo>
                    <a:pt x="208" y="94"/>
                  </a:lnTo>
                  <a:lnTo>
                    <a:pt x="211" y="93"/>
                  </a:lnTo>
                  <a:lnTo>
                    <a:pt x="215" y="92"/>
                  </a:lnTo>
                  <a:lnTo>
                    <a:pt x="217" y="92"/>
                  </a:lnTo>
                  <a:lnTo>
                    <a:pt x="220" y="90"/>
                  </a:lnTo>
                  <a:lnTo>
                    <a:pt x="220" y="89"/>
                  </a:lnTo>
                  <a:lnTo>
                    <a:pt x="220" y="88"/>
                  </a:lnTo>
                  <a:lnTo>
                    <a:pt x="218" y="87"/>
                  </a:lnTo>
                  <a:lnTo>
                    <a:pt x="216" y="87"/>
                  </a:lnTo>
                  <a:lnTo>
                    <a:pt x="213" y="87"/>
                  </a:lnTo>
                  <a:lnTo>
                    <a:pt x="211" y="87"/>
                  </a:lnTo>
                  <a:lnTo>
                    <a:pt x="210" y="85"/>
                  </a:lnTo>
                  <a:lnTo>
                    <a:pt x="207" y="85"/>
                  </a:lnTo>
                  <a:lnTo>
                    <a:pt x="207" y="84"/>
                  </a:lnTo>
                  <a:lnTo>
                    <a:pt x="210" y="76"/>
                  </a:lnTo>
                  <a:lnTo>
                    <a:pt x="218" y="68"/>
                  </a:lnTo>
                  <a:lnTo>
                    <a:pt x="228" y="62"/>
                  </a:lnTo>
                  <a:lnTo>
                    <a:pt x="231" y="61"/>
                  </a:lnTo>
                  <a:lnTo>
                    <a:pt x="232" y="57"/>
                  </a:lnTo>
                  <a:lnTo>
                    <a:pt x="235" y="54"/>
                  </a:lnTo>
                  <a:lnTo>
                    <a:pt x="236" y="51"/>
                  </a:lnTo>
                  <a:lnTo>
                    <a:pt x="237" y="48"/>
                  </a:lnTo>
                  <a:lnTo>
                    <a:pt x="238" y="46"/>
                  </a:lnTo>
                  <a:lnTo>
                    <a:pt x="241" y="44"/>
                  </a:lnTo>
                  <a:lnTo>
                    <a:pt x="243" y="43"/>
                  </a:lnTo>
                  <a:lnTo>
                    <a:pt x="248" y="43"/>
                  </a:lnTo>
                  <a:lnTo>
                    <a:pt x="252" y="43"/>
                  </a:lnTo>
                  <a:lnTo>
                    <a:pt x="254" y="43"/>
                  </a:lnTo>
                  <a:lnTo>
                    <a:pt x="257" y="44"/>
                  </a:lnTo>
                  <a:lnTo>
                    <a:pt x="258" y="46"/>
                  </a:lnTo>
                  <a:lnTo>
                    <a:pt x="258" y="48"/>
                  </a:lnTo>
                  <a:lnTo>
                    <a:pt x="258" y="52"/>
                  </a:lnTo>
                  <a:lnTo>
                    <a:pt x="259" y="54"/>
                  </a:lnTo>
                  <a:lnTo>
                    <a:pt x="261" y="56"/>
                  </a:lnTo>
                  <a:lnTo>
                    <a:pt x="263" y="57"/>
                  </a:lnTo>
                  <a:lnTo>
                    <a:pt x="266" y="57"/>
                  </a:lnTo>
                  <a:lnTo>
                    <a:pt x="269" y="56"/>
                  </a:lnTo>
                  <a:lnTo>
                    <a:pt x="272" y="56"/>
                  </a:lnTo>
                  <a:lnTo>
                    <a:pt x="274" y="53"/>
                  </a:lnTo>
                  <a:lnTo>
                    <a:pt x="277" y="52"/>
                  </a:lnTo>
                  <a:lnTo>
                    <a:pt x="282" y="49"/>
                  </a:lnTo>
                  <a:lnTo>
                    <a:pt x="286" y="48"/>
                  </a:lnTo>
                  <a:lnTo>
                    <a:pt x="289" y="49"/>
                  </a:lnTo>
                  <a:lnTo>
                    <a:pt x="293" y="52"/>
                  </a:lnTo>
                  <a:lnTo>
                    <a:pt x="296" y="54"/>
                  </a:lnTo>
                  <a:lnTo>
                    <a:pt x="296" y="56"/>
                  </a:lnTo>
                  <a:lnTo>
                    <a:pt x="296" y="58"/>
                  </a:lnTo>
                  <a:lnTo>
                    <a:pt x="296" y="62"/>
                  </a:lnTo>
                  <a:lnTo>
                    <a:pt x="296" y="64"/>
                  </a:lnTo>
                  <a:lnTo>
                    <a:pt x="296" y="68"/>
                  </a:lnTo>
                  <a:lnTo>
                    <a:pt x="296" y="68"/>
                  </a:lnTo>
                  <a:lnTo>
                    <a:pt x="297" y="69"/>
                  </a:lnTo>
                  <a:lnTo>
                    <a:pt x="298" y="69"/>
                  </a:lnTo>
                  <a:lnTo>
                    <a:pt x="299" y="69"/>
                  </a:lnTo>
                  <a:lnTo>
                    <a:pt x="302" y="71"/>
                  </a:lnTo>
                  <a:lnTo>
                    <a:pt x="303" y="72"/>
                  </a:lnTo>
                  <a:lnTo>
                    <a:pt x="303" y="73"/>
                  </a:lnTo>
                  <a:lnTo>
                    <a:pt x="303" y="74"/>
                  </a:lnTo>
                  <a:lnTo>
                    <a:pt x="303" y="77"/>
                  </a:lnTo>
                  <a:lnTo>
                    <a:pt x="303" y="78"/>
                  </a:lnTo>
                  <a:lnTo>
                    <a:pt x="302" y="79"/>
                  </a:lnTo>
                  <a:lnTo>
                    <a:pt x="303" y="81"/>
                  </a:lnTo>
                  <a:lnTo>
                    <a:pt x="306" y="82"/>
                  </a:lnTo>
                  <a:lnTo>
                    <a:pt x="308" y="83"/>
                  </a:lnTo>
                  <a:lnTo>
                    <a:pt x="311" y="83"/>
                  </a:lnTo>
                  <a:lnTo>
                    <a:pt x="314" y="84"/>
                  </a:lnTo>
                  <a:lnTo>
                    <a:pt x="315" y="84"/>
                  </a:lnTo>
                  <a:lnTo>
                    <a:pt x="322" y="84"/>
                  </a:lnTo>
                  <a:lnTo>
                    <a:pt x="328" y="85"/>
                  </a:lnTo>
                  <a:lnTo>
                    <a:pt x="334" y="85"/>
                  </a:lnTo>
                  <a:lnTo>
                    <a:pt x="340" y="84"/>
                  </a:lnTo>
                  <a:lnTo>
                    <a:pt x="344" y="78"/>
                  </a:lnTo>
                  <a:lnTo>
                    <a:pt x="345" y="76"/>
                  </a:lnTo>
                  <a:lnTo>
                    <a:pt x="344" y="73"/>
                  </a:lnTo>
                  <a:lnTo>
                    <a:pt x="343" y="71"/>
                  </a:lnTo>
                  <a:lnTo>
                    <a:pt x="342" y="68"/>
                  </a:lnTo>
                  <a:lnTo>
                    <a:pt x="339" y="66"/>
                  </a:lnTo>
                  <a:lnTo>
                    <a:pt x="338" y="63"/>
                  </a:lnTo>
                  <a:lnTo>
                    <a:pt x="337" y="59"/>
                  </a:lnTo>
                  <a:lnTo>
                    <a:pt x="337" y="57"/>
                  </a:lnTo>
                  <a:lnTo>
                    <a:pt x="337" y="53"/>
                  </a:lnTo>
                  <a:lnTo>
                    <a:pt x="338" y="51"/>
                  </a:lnTo>
                  <a:lnTo>
                    <a:pt x="338" y="48"/>
                  </a:lnTo>
                  <a:lnTo>
                    <a:pt x="337" y="46"/>
                  </a:lnTo>
                  <a:lnTo>
                    <a:pt x="334" y="44"/>
                  </a:lnTo>
                  <a:lnTo>
                    <a:pt x="332" y="44"/>
                  </a:lnTo>
                  <a:lnTo>
                    <a:pt x="328" y="43"/>
                  </a:lnTo>
                  <a:lnTo>
                    <a:pt x="327" y="43"/>
                  </a:lnTo>
                  <a:lnTo>
                    <a:pt x="323" y="42"/>
                  </a:lnTo>
                  <a:lnTo>
                    <a:pt x="320" y="41"/>
                  </a:lnTo>
                  <a:lnTo>
                    <a:pt x="320" y="38"/>
                  </a:lnTo>
                  <a:lnTo>
                    <a:pt x="320" y="36"/>
                  </a:lnTo>
                  <a:lnTo>
                    <a:pt x="322" y="32"/>
                  </a:lnTo>
                  <a:lnTo>
                    <a:pt x="324" y="30"/>
                  </a:lnTo>
                  <a:lnTo>
                    <a:pt x="325" y="27"/>
                  </a:lnTo>
                  <a:lnTo>
                    <a:pt x="329" y="25"/>
                  </a:lnTo>
                  <a:lnTo>
                    <a:pt x="338" y="21"/>
                  </a:lnTo>
                  <a:lnTo>
                    <a:pt x="344" y="16"/>
                  </a:lnTo>
                  <a:lnTo>
                    <a:pt x="349" y="8"/>
                  </a:lnTo>
                  <a:lnTo>
                    <a:pt x="350" y="7"/>
                  </a:lnTo>
                  <a:lnTo>
                    <a:pt x="350" y="5"/>
                  </a:lnTo>
                  <a:lnTo>
                    <a:pt x="352" y="3"/>
                  </a:lnTo>
                  <a:lnTo>
                    <a:pt x="354" y="1"/>
                  </a:lnTo>
                  <a:lnTo>
                    <a:pt x="357" y="0"/>
                  </a:lnTo>
                  <a:lnTo>
                    <a:pt x="359" y="0"/>
                  </a:lnTo>
                  <a:close/>
                </a:path>
              </a:pathLst>
            </a:custGeom>
            <a:solidFill>
              <a:srgbClr val="FFFFFF"/>
            </a:solidFill>
            <a:ln cap="flat" cmpd="sng" w="9525">
              <a:solidFill>
                <a:srgbClr val="FFFFFF"/>
              </a:solidFill>
              <a:prstDash val="solid"/>
              <a:round/>
              <a:headEnd len="sm" w="sm" type="none"/>
              <a:tailEnd len="sm" w="sm" type="none"/>
            </a:ln>
          </p:spPr>
          <p:txBody>
            <a:bodyPr anchorCtr="0" anchor="t" bIns="45675" lIns="91375" spcFirstLastPara="1" rIns="91375" wrap="square" tIns="45675">
              <a:noAutofit/>
            </a:bodyPr>
            <a:lstStyle/>
            <a:p>
              <a:pPr indent="0" lvl="0" marL="0" marR="0" rtl="0" algn="l">
                <a:spcBef>
                  <a:spcPts val="0"/>
                </a:spcBef>
                <a:spcAft>
                  <a:spcPts val="0"/>
                </a:spcAft>
                <a:buNone/>
              </a:pPr>
              <a:r>
                <a:t/>
              </a:r>
              <a:endParaRPr sz="1799">
                <a:solidFill>
                  <a:srgbClr val="505050"/>
                </a:solidFill>
                <a:latin typeface="Libre Franklin Medium"/>
                <a:ea typeface="Libre Franklin Medium"/>
                <a:cs typeface="Libre Franklin Medium"/>
                <a:sym typeface="Libre Franklin Medium"/>
              </a:endParaRPr>
            </a:p>
          </p:txBody>
        </p:sp>
        <p:sp>
          <p:nvSpPr>
            <p:cNvPr id="142" name="Google Shape;142;p18"/>
            <p:cNvSpPr/>
            <p:nvPr/>
          </p:nvSpPr>
          <p:spPr>
            <a:xfrm>
              <a:off x="5256" y="92"/>
              <a:ext cx="639" cy="430"/>
            </a:xfrm>
            <a:custGeom>
              <a:rect b="b" l="l" r="r" t="t"/>
              <a:pathLst>
                <a:path extrusionOk="0" h="1291" w="1919">
                  <a:moveTo>
                    <a:pt x="413" y="375"/>
                  </a:moveTo>
                  <a:lnTo>
                    <a:pt x="424" y="375"/>
                  </a:lnTo>
                  <a:lnTo>
                    <a:pt x="428" y="375"/>
                  </a:lnTo>
                  <a:lnTo>
                    <a:pt x="432" y="376"/>
                  </a:lnTo>
                  <a:lnTo>
                    <a:pt x="434" y="376"/>
                  </a:lnTo>
                  <a:lnTo>
                    <a:pt x="437" y="378"/>
                  </a:lnTo>
                  <a:lnTo>
                    <a:pt x="441" y="378"/>
                  </a:lnTo>
                  <a:lnTo>
                    <a:pt x="444" y="379"/>
                  </a:lnTo>
                  <a:lnTo>
                    <a:pt x="448" y="380"/>
                  </a:lnTo>
                  <a:lnTo>
                    <a:pt x="452" y="381"/>
                  </a:lnTo>
                  <a:lnTo>
                    <a:pt x="454" y="383"/>
                  </a:lnTo>
                  <a:lnTo>
                    <a:pt x="459" y="389"/>
                  </a:lnTo>
                  <a:lnTo>
                    <a:pt x="461" y="396"/>
                  </a:lnTo>
                  <a:lnTo>
                    <a:pt x="459" y="404"/>
                  </a:lnTo>
                  <a:lnTo>
                    <a:pt x="459" y="411"/>
                  </a:lnTo>
                  <a:lnTo>
                    <a:pt x="459" y="419"/>
                  </a:lnTo>
                  <a:lnTo>
                    <a:pt x="462" y="424"/>
                  </a:lnTo>
                  <a:lnTo>
                    <a:pt x="466" y="429"/>
                  </a:lnTo>
                  <a:lnTo>
                    <a:pt x="471" y="435"/>
                  </a:lnTo>
                  <a:lnTo>
                    <a:pt x="471" y="437"/>
                  </a:lnTo>
                  <a:lnTo>
                    <a:pt x="469" y="440"/>
                  </a:lnTo>
                  <a:lnTo>
                    <a:pt x="468" y="441"/>
                  </a:lnTo>
                  <a:lnTo>
                    <a:pt x="466" y="441"/>
                  </a:lnTo>
                  <a:lnTo>
                    <a:pt x="464" y="442"/>
                  </a:lnTo>
                  <a:lnTo>
                    <a:pt x="461" y="442"/>
                  </a:lnTo>
                  <a:lnTo>
                    <a:pt x="458" y="444"/>
                  </a:lnTo>
                  <a:lnTo>
                    <a:pt x="456" y="445"/>
                  </a:lnTo>
                  <a:lnTo>
                    <a:pt x="454" y="446"/>
                  </a:lnTo>
                  <a:lnTo>
                    <a:pt x="451" y="450"/>
                  </a:lnTo>
                  <a:lnTo>
                    <a:pt x="449" y="454"/>
                  </a:lnTo>
                  <a:lnTo>
                    <a:pt x="447" y="457"/>
                  </a:lnTo>
                  <a:lnTo>
                    <a:pt x="446" y="459"/>
                  </a:lnTo>
                  <a:lnTo>
                    <a:pt x="443" y="462"/>
                  </a:lnTo>
                  <a:lnTo>
                    <a:pt x="441" y="465"/>
                  </a:lnTo>
                  <a:lnTo>
                    <a:pt x="437" y="467"/>
                  </a:lnTo>
                  <a:lnTo>
                    <a:pt x="434" y="470"/>
                  </a:lnTo>
                  <a:lnTo>
                    <a:pt x="428" y="475"/>
                  </a:lnTo>
                  <a:lnTo>
                    <a:pt x="418" y="478"/>
                  </a:lnTo>
                  <a:lnTo>
                    <a:pt x="410" y="480"/>
                  </a:lnTo>
                  <a:lnTo>
                    <a:pt x="400" y="477"/>
                  </a:lnTo>
                  <a:lnTo>
                    <a:pt x="397" y="475"/>
                  </a:lnTo>
                  <a:lnTo>
                    <a:pt x="395" y="472"/>
                  </a:lnTo>
                  <a:lnTo>
                    <a:pt x="392" y="470"/>
                  </a:lnTo>
                  <a:lnTo>
                    <a:pt x="390" y="467"/>
                  </a:lnTo>
                  <a:lnTo>
                    <a:pt x="388" y="465"/>
                  </a:lnTo>
                  <a:lnTo>
                    <a:pt x="387" y="462"/>
                  </a:lnTo>
                  <a:lnTo>
                    <a:pt x="388" y="460"/>
                  </a:lnTo>
                  <a:lnTo>
                    <a:pt x="390" y="456"/>
                  </a:lnTo>
                  <a:lnTo>
                    <a:pt x="393" y="454"/>
                  </a:lnTo>
                  <a:lnTo>
                    <a:pt x="398" y="450"/>
                  </a:lnTo>
                  <a:lnTo>
                    <a:pt x="406" y="446"/>
                  </a:lnTo>
                  <a:lnTo>
                    <a:pt x="410" y="442"/>
                  </a:lnTo>
                  <a:lnTo>
                    <a:pt x="411" y="439"/>
                  </a:lnTo>
                  <a:lnTo>
                    <a:pt x="407" y="437"/>
                  </a:lnTo>
                  <a:lnTo>
                    <a:pt x="400" y="440"/>
                  </a:lnTo>
                  <a:lnTo>
                    <a:pt x="392" y="442"/>
                  </a:lnTo>
                  <a:lnTo>
                    <a:pt x="387" y="444"/>
                  </a:lnTo>
                  <a:lnTo>
                    <a:pt x="382" y="446"/>
                  </a:lnTo>
                  <a:lnTo>
                    <a:pt x="376" y="450"/>
                  </a:lnTo>
                  <a:lnTo>
                    <a:pt x="370" y="451"/>
                  </a:lnTo>
                  <a:lnTo>
                    <a:pt x="365" y="451"/>
                  </a:lnTo>
                  <a:lnTo>
                    <a:pt x="362" y="449"/>
                  </a:lnTo>
                  <a:lnTo>
                    <a:pt x="362" y="442"/>
                  </a:lnTo>
                  <a:lnTo>
                    <a:pt x="363" y="434"/>
                  </a:lnTo>
                  <a:lnTo>
                    <a:pt x="367" y="427"/>
                  </a:lnTo>
                  <a:lnTo>
                    <a:pt x="373" y="422"/>
                  </a:lnTo>
                  <a:lnTo>
                    <a:pt x="381" y="420"/>
                  </a:lnTo>
                  <a:lnTo>
                    <a:pt x="387" y="416"/>
                  </a:lnTo>
                  <a:lnTo>
                    <a:pt x="390" y="411"/>
                  </a:lnTo>
                  <a:lnTo>
                    <a:pt x="388" y="411"/>
                  </a:lnTo>
                  <a:lnTo>
                    <a:pt x="387" y="410"/>
                  </a:lnTo>
                  <a:lnTo>
                    <a:pt x="385" y="409"/>
                  </a:lnTo>
                  <a:lnTo>
                    <a:pt x="382" y="409"/>
                  </a:lnTo>
                  <a:lnTo>
                    <a:pt x="380" y="408"/>
                  </a:lnTo>
                  <a:lnTo>
                    <a:pt x="378" y="406"/>
                  </a:lnTo>
                  <a:lnTo>
                    <a:pt x="377" y="405"/>
                  </a:lnTo>
                  <a:lnTo>
                    <a:pt x="377" y="403"/>
                  </a:lnTo>
                  <a:lnTo>
                    <a:pt x="378" y="401"/>
                  </a:lnTo>
                  <a:lnTo>
                    <a:pt x="381" y="399"/>
                  </a:lnTo>
                  <a:lnTo>
                    <a:pt x="382" y="399"/>
                  </a:lnTo>
                  <a:lnTo>
                    <a:pt x="383" y="399"/>
                  </a:lnTo>
                  <a:lnTo>
                    <a:pt x="387" y="398"/>
                  </a:lnTo>
                  <a:lnTo>
                    <a:pt x="391" y="396"/>
                  </a:lnTo>
                  <a:lnTo>
                    <a:pt x="393" y="396"/>
                  </a:lnTo>
                  <a:lnTo>
                    <a:pt x="397" y="395"/>
                  </a:lnTo>
                  <a:lnTo>
                    <a:pt x="401" y="394"/>
                  </a:lnTo>
                  <a:lnTo>
                    <a:pt x="402" y="393"/>
                  </a:lnTo>
                  <a:lnTo>
                    <a:pt x="403" y="391"/>
                  </a:lnTo>
                  <a:lnTo>
                    <a:pt x="402" y="390"/>
                  </a:lnTo>
                  <a:lnTo>
                    <a:pt x="400" y="388"/>
                  </a:lnTo>
                  <a:lnTo>
                    <a:pt x="398" y="388"/>
                  </a:lnTo>
                  <a:lnTo>
                    <a:pt x="396" y="388"/>
                  </a:lnTo>
                  <a:lnTo>
                    <a:pt x="393" y="388"/>
                  </a:lnTo>
                  <a:lnTo>
                    <a:pt x="390" y="388"/>
                  </a:lnTo>
                  <a:lnTo>
                    <a:pt x="387" y="388"/>
                  </a:lnTo>
                  <a:lnTo>
                    <a:pt x="386" y="386"/>
                  </a:lnTo>
                  <a:lnTo>
                    <a:pt x="385" y="385"/>
                  </a:lnTo>
                  <a:lnTo>
                    <a:pt x="385" y="384"/>
                  </a:lnTo>
                  <a:lnTo>
                    <a:pt x="386" y="383"/>
                  </a:lnTo>
                  <a:lnTo>
                    <a:pt x="390" y="380"/>
                  </a:lnTo>
                  <a:lnTo>
                    <a:pt x="401" y="375"/>
                  </a:lnTo>
                  <a:lnTo>
                    <a:pt x="413" y="375"/>
                  </a:lnTo>
                  <a:close/>
                  <a:moveTo>
                    <a:pt x="148" y="373"/>
                  </a:moveTo>
                  <a:lnTo>
                    <a:pt x="149" y="373"/>
                  </a:lnTo>
                  <a:lnTo>
                    <a:pt x="149" y="374"/>
                  </a:lnTo>
                  <a:lnTo>
                    <a:pt x="148" y="375"/>
                  </a:lnTo>
                  <a:lnTo>
                    <a:pt x="147" y="378"/>
                  </a:lnTo>
                  <a:lnTo>
                    <a:pt x="145" y="379"/>
                  </a:lnTo>
                  <a:lnTo>
                    <a:pt x="144" y="381"/>
                  </a:lnTo>
                  <a:lnTo>
                    <a:pt x="143" y="381"/>
                  </a:lnTo>
                  <a:lnTo>
                    <a:pt x="142" y="383"/>
                  </a:lnTo>
                  <a:lnTo>
                    <a:pt x="140" y="384"/>
                  </a:lnTo>
                  <a:lnTo>
                    <a:pt x="140" y="385"/>
                  </a:lnTo>
                  <a:lnTo>
                    <a:pt x="140" y="386"/>
                  </a:lnTo>
                  <a:lnTo>
                    <a:pt x="140" y="388"/>
                  </a:lnTo>
                  <a:lnTo>
                    <a:pt x="142" y="388"/>
                  </a:lnTo>
                  <a:lnTo>
                    <a:pt x="142" y="389"/>
                  </a:lnTo>
                  <a:lnTo>
                    <a:pt x="142" y="390"/>
                  </a:lnTo>
                  <a:lnTo>
                    <a:pt x="144" y="391"/>
                  </a:lnTo>
                  <a:lnTo>
                    <a:pt x="145" y="394"/>
                  </a:lnTo>
                  <a:lnTo>
                    <a:pt x="144" y="395"/>
                  </a:lnTo>
                  <a:lnTo>
                    <a:pt x="143" y="396"/>
                  </a:lnTo>
                  <a:lnTo>
                    <a:pt x="140" y="398"/>
                  </a:lnTo>
                  <a:lnTo>
                    <a:pt x="137" y="400"/>
                  </a:lnTo>
                  <a:lnTo>
                    <a:pt x="134" y="403"/>
                  </a:lnTo>
                  <a:lnTo>
                    <a:pt x="132" y="405"/>
                  </a:lnTo>
                  <a:lnTo>
                    <a:pt x="132" y="408"/>
                  </a:lnTo>
                  <a:lnTo>
                    <a:pt x="132" y="410"/>
                  </a:lnTo>
                  <a:lnTo>
                    <a:pt x="132" y="413"/>
                  </a:lnTo>
                  <a:lnTo>
                    <a:pt x="132" y="415"/>
                  </a:lnTo>
                  <a:lnTo>
                    <a:pt x="132" y="418"/>
                  </a:lnTo>
                  <a:lnTo>
                    <a:pt x="131" y="421"/>
                  </a:lnTo>
                  <a:lnTo>
                    <a:pt x="129" y="425"/>
                  </a:lnTo>
                  <a:lnTo>
                    <a:pt x="127" y="427"/>
                  </a:lnTo>
                  <a:lnTo>
                    <a:pt x="124" y="430"/>
                  </a:lnTo>
                  <a:lnTo>
                    <a:pt x="118" y="435"/>
                  </a:lnTo>
                  <a:lnTo>
                    <a:pt x="114" y="440"/>
                  </a:lnTo>
                  <a:lnTo>
                    <a:pt x="111" y="445"/>
                  </a:lnTo>
                  <a:lnTo>
                    <a:pt x="108" y="447"/>
                  </a:lnTo>
                  <a:lnTo>
                    <a:pt x="107" y="451"/>
                  </a:lnTo>
                  <a:lnTo>
                    <a:pt x="103" y="455"/>
                  </a:lnTo>
                  <a:lnTo>
                    <a:pt x="101" y="456"/>
                  </a:lnTo>
                  <a:lnTo>
                    <a:pt x="99" y="459"/>
                  </a:lnTo>
                  <a:lnTo>
                    <a:pt x="97" y="459"/>
                  </a:lnTo>
                  <a:lnTo>
                    <a:pt x="96" y="459"/>
                  </a:lnTo>
                  <a:lnTo>
                    <a:pt x="94" y="456"/>
                  </a:lnTo>
                  <a:lnTo>
                    <a:pt x="92" y="454"/>
                  </a:lnTo>
                  <a:lnTo>
                    <a:pt x="91" y="451"/>
                  </a:lnTo>
                  <a:lnTo>
                    <a:pt x="91" y="449"/>
                  </a:lnTo>
                  <a:lnTo>
                    <a:pt x="89" y="447"/>
                  </a:lnTo>
                  <a:lnTo>
                    <a:pt x="89" y="445"/>
                  </a:lnTo>
                  <a:lnTo>
                    <a:pt x="88" y="444"/>
                  </a:lnTo>
                  <a:lnTo>
                    <a:pt x="86" y="444"/>
                  </a:lnTo>
                  <a:lnTo>
                    <a:pt x="84" y="445"/>
                  </a:lnTo>
                  <a:lnTo>
                    <a:pt x="82" y="446"/>
                  </a:lnTo>
                  <a:lnTo>
                    <a:pt x="79" y="447"/>
                  </a:lnTo>
                  <a:lnTo>
                    <a:pt x="77" y="449"/>
                  </a:lnTo>
                  <a:lnTo>
                    <a:pt x="76" y="451"/>
                  </a:lnTo>
                  <a:lnTo>
                    <a:pt x="74" y="451"/>
                  </a:lnTo>
                  <a:lnTo>
                    <a:pt x="71" y="455"/>
                  </a:lnTo>
                  <a:lnTo>
                    <a:pt x="69" y="459"/>
                  </a:lnTo>
                  <a:lnTo>
                    <a:pt x="68" y="461"/>
                  </a:lnTo>
                  <a:lnTo>
                    <a:pt x="67" y="465"/>
                  </a:lnTo>
                  <a:lnTo>
                    <a:pt x="66" y="469"/>
                  </a:lnTo>
                  <a:lnTo>
                    <a:pt x="63" y="471"/>
                  </a:lnTo>
                  <a:lnTo>
                    <a:pt x="62" y="475"/>
                  </a:lnTo>
                  <a:lnTo>
                    <a:pt x="60" y="478"/>
                  </a:lnTo>
                  <a:lnTo>
                    <a:pt x="56" y="482"/>
                  </a:lnTo>
                  <a:lnTo>
                    <a:pt x="53" y="486"/>
                  </a:lnTo>
                  <a:lnTo>
                    <a:pt x="50" y="490"/>
                  </a:lnTo>
                  <a:lnTo>
                    <a:pt x="46" y="491"/>
                  </a:lnTo>
                  <a:lnTo>
                    <a:pt x="43" y="492"/>
                  </a:lnTo>
                  <a:lnTo>
                    <a:pt x="41" y="491"/>
                  </a:lnTo>
                  <a:lnTo>
                    <a:pt x="40" y="490"/>
                  </a:lnTo>
                  <a:lnTo>
                    <a:pt x="37" y="488"/>
                  </a:lnTo>
                  <a:lnTo>
                    <a:pt x="36" y="487"/>
                  </a:lnTo>
                  <a:lnTo>
                    <a:pt x="35" y="486"/>
                  </a:lnTo>
                  <a:lnTo>
                    <a:pt x="32" y="485"/>
                  </a:lnTo>
                  <a:lnTo>
                    <a:pt x="30" y="486"/>
                  </a:lnTo>
                  <a:lnTo>
                    <a:pt x="27" y="486"/>
                  </a:lnTo>
                  <a:lnTo>
                    <a:pt x="26" y="488"/>
                  </a:lnTo>
                  <a:lnTo>
                    <a:pt x="23" y="490"/>
                  </a:lnTo>
                  <a:lnTo>
                    <a:pt x="21" y="492"/>
                  </a:lnTo>
                  <a:lnTo>
                    <a:pt x="20" y="493"/>
                  </a:lnTo>
                  <a:lnTo>
                    <a:pt x="16" y="493"/>
                  </a:lnTo>
                  <a:lnTo>
                    <a:pt x="15" y="491"/>
                  </a:lnTo>
                  <a:lnTo>
                    <a:pt x="13" y="490"/>
                  </a:lnTo>
                  <a:lnTo>
                    <a:pt x="11" y="490"/>
                  </a:lnTo>
                  <a:lnTo>
                    <a:pt x="7" y="491"/>
                  </a:lnTo>
                  <a:lnTo>
                    <a:pt x="5" y="492"/>
                  </a:lnTo>
                  <a:lnTo>
                    <a:pt x="1" y="493"/>
                  </a:lnTo>
                  <a:lnTo>
                    <a:pt x="0" y="493"/>
                  </a:lnTo>
                  <a:lnTo>
                    <a:pt x="0" y="492"/>
                  </a:lnTo>
                  <a:lnTo>
                    <a:pt x="1" y="491"/>
                  </a:lnTo>
                  <a:lnTo>
                    <a:pt x="1" y="488"/>
                  </a:lnTo>
                  <a:lnTo>
                    <a:pt x="2" y="487"/>
                  </a:lnTo>
                  <a:lnTo>
                    <a:pt x="3" y="485"/>
                  </a:lnTo>
                  <a:lnTo>
                    <a:pt x="3" y="483"/>
                  </a:lnTo>
                  <a:lnTo>
                    <a:pt x="5" y="481"/>
                  </a:lnTo>
                  <a:lnTo>
                    <a:pt x="6" y="480"/>
                  </a:lnTo>
                  <a:lnTo>
                    <a:pt x="6" y="478"/>
                  </a:lnTo>
                  <a:lnTo>
                    <a:pt x="5" y="476"/>
                  </a:lnTo>
                  <a:lnTo>
                    <a:pt x="3" y="473"/>
                  </a:lnTo>
                  <a:lnTo>
                    <a:pt x="3" y="471"/>
                  </a:lnTo>
                  <a:lnTo>
                    <a:pt x="7" y="467"/>
                  </a:lnTo>
                  <a:lnTo>
                    <a:pt x="12" y="464"/>
                  </a:lnTo>
                  <a:lnTo>
                    <a:pt x="20" y="461"/>
                  </a:lnTo>
                  <a:lnTo>
                    <a:pt x="25" y="459"/>
                  </a:lnTo>
                  <a:lnTo>
                    <a:pt x="31" y="454"/>
                  </a:lnTo>
                  <a:lnTo>
                    <a:pt x="37" y="449"/>
                  </a:lnTo>
                  <a:lnTo>
                    <a:pt x="40" y="445"/>
                  </a:lnTo>
                  <a:lnTo>
                    <a:pt x="47" y="436"/>
                  </a:lnTo>
                  <a:lnTo>
                    <a:pt x="55" y="429"/>
                  </a:lnTo>
                  <a:lnTo>
                    <a:pt x="63" y="422"/>
                  </a:lnTo>
                  <a:lnTo>
                    <a:pt x="77" y="413"/>
                  </a:lnTo>
                  <a:lnTo>
                    <a:pt x="89" y="403"/>
                  </a:lnTo>
                  <a:lnTo>
                    <a:pt x="98" y="399"/>
                  </a:lnTo>
                  <a:lnTo>
                    <a:pt x="107" y="396"/>
                  </a:lnTo>
                  <a:lnTo>
                    <a:pt x="116" y="393"/>
                  </a:lnTo>
                  <a:lnTo>
                    <a:pt x="122" y="389"/>
                  </a:lnTo>
                  <a:lnTo>
                    <a:pt x="127" y="385"/>
                  </a:lnTo>
                  <a:lnTo>
                    <a:pt x="132" y="383"/>
                  </a:lnTo>
                  <a:lnTo>
                    <a:pt x="134" y="380"/>
                  </a:lnTo>
                  <a:lnTo>
                    <a:pt x="137" y="378"/>
                  </a:lnTo>
                  <a:lnTo>
                    <a:pt x="140" y="375"/>
                  </a:lnTo>
                  <a:lnTo>
                    <a:pt x="144" y="373"/>
                  </a:lnTo>
                  <a:lnTo>
                    <a:pt x="148" y="373"/>
                  </a:lnTo>
                  <a:close/>
                  <a:moveTo>
                    <a:pt x="370" y="231"/>
                  </a:moveTo>
                  <a:lnTo>
                    <a:pt x="372" y="232"/>
                  </a:lnTo>
                  <a:lnTo>
                    <a:pt x="375" y="232"/>
                  </a:lnTo>
                  <a:lnTo>
                    <a:pt x="377" y="233"/>
                  </a:lnTo>
                  <a:lnTo>
                    <a:pt x="380" y="235"/>
                  </a:lnTo>
                  <a:lnTo>
                    <a:pt x="382" y="236"/>
                  </a:lnTo>
                  <a:lnTo>
                    <a:pt x="383" y="240"/>
                  </a:lnTo>
                  <a:lnTo>
                    <a:pt x="385" y="243"/>
                  </a:lnTo>
                  <a:lnTo>
                    <a:pt x="385" y="247"/>
                  </a:lnTo>
                  <a:lnTo>
                    <a:pt x="385" y="250"/>
                  </a:lnTo>
                  <a:lnTo>
                    <a:pt x="387" y="251"/>
                  </a:lnTo>
                  <a:lnTo>
                    <a:pt x="388" y="252"/>
                  </a:lnTo>
                  <a:lnTo>
                    <a:pt x="391" y="253"/>
                  </a:lnTo>
                  <a:lnTo>
                    <a:pt x="393" y="252"/>
                  </a:lnTo>
                  <a:lnTo>
                    <a:pt x="395" y="250"/>
                  </a:lnTo>
                  <a:lnTo>
                    <a:pt x="396" y="250"/>
                  </a:lnTo>
                  <a:lnTo>
                    <a:pt x="398" y="248"/>
                  </a:lnTo>
                  <a:lnTo>
                    <a:pt x="400" y="247"/>
                  </a:lnTo>
                  <a:lnTo>
                    <a:pt x="401" y="247"/>
                  </a:lnTo>
                  <a:lnTo>
                    <a:pt x="402" y="247"/>
                  </a:lnTo>
                  <a:lnTo>
                    <a:pt x="406" y="248"/>
                  </a:lnTo>
                  <a:lnTo>
                    <a:pt x="407" y="250"/>
                  </a:lnTo>
                  <a:lnTo>
                    <a:pt x="408" y="252"/>
                  </a:lnTo>
                  <a:lnTo>
                    <a:pt x="408" y="255"/>
                  </a:lnTo>
                  <a:lnTo>
                    <a:pt x="408" y="256"/>
                  </a:lnTo>
                  <a:lnTo>
                    <a:pt x="410" y="258"/>
                  </a:lnTo>
                  <a:lnTo>
                    <a:pt x="410" y="261"/>
                  </a:lnTo>
                  <a:lnTo>
                    <a:pt x="412" y="263"/>
                  </a:lnTo>
                  <a:lnTo>
                    <a:pt x="416" y="266"/>
                  </a:lnTo>
                  <a:lnTo>
                    <a:pt x="420" y="267"/>
                  </a:lnTo>
                  <a:lnTo>
                    <a:pt x="422" y="270"/>
                  </a:lnTo>
                  <a:lnTo>
                    <a:pt x="424" y="272"/>
                  </a:lnTo>
                  <a:lnTo>
                    <a:pt x="427" y="275"/>
                  </a:lnTo>
                  <a:lnTo>
                    <a:pt x="427" y="278"/>
                  </a:lnTo>
                  <a:lnTo>
                    <a:pt x="427" y="282"/>
                  </a:lnTo>
                  <a:lnTo>
                    <a:pt x="427" y="284"/>
                  </a:lnTo>
                  <a:lnTo>
                    <a:pt x="427" y="288"/>
                  </a:lnTo>
                  <a:lnTo>
                    <a:pt x="427" y="291"/>
                  </a:lnTo>
                  <a:lnTo>
                    <a:pt x="429" y="294"/>
                  </a:lnTo>
                  <a:lnTo>
                    <a:pt x="431" y="294"/>
                  </a:lnTo>
                  <a:lnTo>
                    <a:pt x="432" y="296"/>
                  </a:lnTo>
                  <a:lnTo>
                    <a:pt x="433" y="297"/>
                  </a:lnTo>
                  <a:lnTo>
                    <a:pt x="434" y="299"/>
                  </a:lnTo>
                  <a:lnTo>
                    <a:pt x="436" y="302"/>
                  </a:lnTo>
                  <a:lnTo>
                    <a:pt x="437" y="306"/>
                  </a:lnTo>
                  <a:lnTo>
                    <a:pt x="438" y="308"/>
                  </a:lnTo>
                  <a:lnTo>
                    <a:pt x="437" y="312"/>
                  </a:lnTo>
                  <a:lnTo>
                    <a:pt x="436" y="314"/>
                  </a:lnTo>
                  <a:lnTo>
                    <a:pt x="433" y="316"/>
                  </a:lnTo>
                  <a:lnTo>
                    <a:pt x="429" y="317"/>
                  </a:lnTo>
                  <a:lnTo>
                    <a:pt x="424" y="318"/>
                  </a:lnTo>
                  <a:lnTo>
                    <a:pt x="421" y="317"/>
                  </a:lnTo>
                  <a:lnTo>
                    <a:pt x="417" y="316"/>
                  </a:lnTo>
                  <a:lnTo>
                    <a:pt x="416" y="314"/>
                  </a:lnTo>
                  <a:lnTo>
                    <a:pt x="413" y="312"/>
                  </a:lnTo>
                  <a:lnTo>
                    <a:pt x="413" y="308"/>
                  </a:lnTo>
                  <a:lnTo>
                    <a:pt x="412" y="306"/>
                  </a:lnTo>
                  <a:lnTo>
                    <a:pt x="412" y="302"/>
                  </a:lnTo>
                  <a:lnTo>
                    <a:pt x="412" y="299"/>
                  </a:lnTo>
                  <a:lnTo>
                    <a:pt x="412" y="298"/>
                  </a:lnTo>
                  <a:lnTo>
                    <a:pt x="411" y="297"/>
                  </a:lnTo>
                  <a:lnTo>
                    <a:pt x="408" y="297"/>
                  </a:lnTo>
                  <a:lnTo>
                    <a:pt x="406" y="297"/>
                  </a:lnTo>
                  <a:lnTo>
                    <a:pt x="402" y="297"/>
                  </a:lnTo>
                  <a:lnTo>
                    <a:pt x="398" y="297"/>
                  </a:lnTo>
                  <a:lnTo>
                    <a:pt x="395" y="296"/>
                  </a:lnTo>
                  <a:lnTo>
                    <a:pt x="392" y="294"/>
                  </a:lnTo>
                  <a:lnTo>
                    <a:pt x="390" y="293"/>
                  </a:lnTo>
                  <a:lnTo>
                    <a:pt x="387" y="292"/>
                  </a:lnTo>
                  <a:lnTo>
                    <a:pt x="385" y="293"/>
                  </a:lnTo>
                  <a:lnTo>
                    <a:pt x="382" y="294"/>
                  </a:lnTo>
                  <a:lnTo>
                    <a:pt x="381" y="296"/>
                  </a:lnTo>
                  <a:lnTo>
                    <a:pt x="381" y="298"/>
                  </a:lnTo>
                  <a:lnTo>
                    <a:pt x="380" y="299"/>
                  </a:lnTo>
                  <a:lnTo>
                    <a:pt x="378" y="302"/>
                  </a:lnTo>
                  <a:lnTo>
                    <a:pt x="377" y="302"/>
                  </a:lnTo>
                  <a:lnTo>
                    <a:pt x="370" y="304"/>
                  </a:lnTo>
                  <a:lnTo>
                    <a:pt x="361" y="303"/>
                  </a:lnTo>
                  <a:lnTo>
                    <a:pt x="352" y="299"/>
                  </a:lnTo>
                  <a:lnTo>
                    <a:pt x="346" y="294"/>
                  </a:lnTo>
                  <a:lnTo>
                    <a:pt x="342" y="289"/>
                  </a:lnTo>
                  <a:lnTo>
                    <a:pt x="344" y="287"/>
                  </a:lnTo>
                  <a:lnTo>
                    <a:pt x="346" y="284"/>
                  </a:lnTo>
                  <a:lnTo>
                    <a:pt x="349" y="283"/>
                  </a:lnTo>
                  <a:lnTo>
                    <a:pt x="352" y="281"/>
                  </a:lnTo>
                  <a:lnTo>
                    <a:pt x="355" y="281"/>
                  </a:lnTo>
                  <a:lnTo>
                    <a:pt x="357" y="281"/>
                  </a:lnTo>
                  <a:lnTo>
                    <a:pt x="361" y="279"/>
                  </a:lnTo>
                  <a:lnTo>
                    <a:pt x="362" y="278"/>
                  </a:lnTo>
                  <a:lnTo>
                    <a:pt x="366" y="277"/>
                  </a:lnTo>
                  <a:lnTo>
                    <a:pt x="367" y="275"/>
                  </a:lnTo>
                  <a:lnTo>
                    <a:pt x="367" y="273"/>
                  </a:lnTo>
                  <a:lnTo>
                    <a:pt x="366" y="271"/>
                  </a:lnTo>
                  <a:lnTo>
                    <a:pt x="365" y="268"/>
                  </a:lnTo>
                  <a:lnTo>
                    <a:pt x="362" y="266"/>
                  </a:lnTo>
                  <a:lnTo>
                    <a:pt x="360" y="265"/>
                  </a:lnTo>
                  <a:lnTo>
                    <a:pt x="357" y="263"/>
                  </a:lnTo>
                  <a:lnTo>
                    <a:pt x="355" y="261"/>
                  </a:lnTo>
                  <a:lnTo>
                    <a:pt x="352" y="261"/>
                  </a:lnTo>
                  <a:lnTo>
                    <a:pt x="351" y="260"/>
                  </a:lnTo>
                  <a:lnTo>
                    <a:pt x="349" y="260"/>
                  </a:lnTo>
                  <a:lnTo>
                    <a:pt x="346" y="260"/>
                  </a:lnTo>
                  <a:lnTo>
                    <a:pt x="345" y="260"/>
                  </a:lnTo>
                  <a:lnTo>
                    <a:pt x="344" y="258"/>
                  </a:lnTo>
                  <a:lnTo>
                    <a:pt x="341" y="258"/>
                  </a:lnTo>
                  <a:lnTo>
                    <a:pt x="341" y="256"/>
                  </a:lnTo>
                  <a:lnTo>
                    <a:pt x="340" y="252"/>
                  </a:lnTo>
                  <a:lnTo>
                    <a:pt x="342" y="248"/>
                  </a:lnTo>
                  <a:lnTo>
                    <a:pt x="344" y="245"/>
                  </a:lnTo>
                  <a:lnTo>
                    <a:pt x="346" y="241"/>
                  </a:lnTo>
                  <a:lnTo>
                    <a:pt x="350" y="237"/>
                  </a:lnTo>
                  <a:lnTo>
                    <a:pt x="355" y="235"/>
                  </a:lnTo>
                  <a:lnTo>
                    <a:pt x="358" y="233"/>
                  </a:lnTo>
                  <a:lnTo>
                    <a:pt x="362" y="232"/>
                  </a:lnTo>
                  <a:lnTo>
                    <a:pt x="366" y="231"/>
                  </a:lnTo>
                  <a:lnTo>
                    <a:pt x="370" y="231"/>
                  </a:lnTo>
                  <a:close/>
                  <a:moveTo>
                    <a:pt x="1432" y="0"/>
                  </a:moveTo>
                  <a:lnTo>
                    <a:pt x="1435" y="0"/>
                  </a:lnTo>
                  <a:lnTo>
                    <a:pt x="1437" y="1"/>
                  </a:lnTo>
                  <a:lnTo>
                    <a:pt x="1441" y="3"/>
                  </a:lnTo>
                  <a:lnTo>
                    <a:pt x="1444" y="6"/>
                  </a:lnTo>
                  <a:lnTo>
                    <a:pt x="1444" y="6"/>
                  </a:lnTo>
                  <a:lnTo>
                    <a:pt x="1445" y="7"/>
                  </a:lnTo>
                  <a:lnTo>
                    <a:pt x="1447" y="8"/>
                  </a:lnTo>
                  <a:lnTo>
                    <a:pt x="1448" y="10"/>
                  </a:lnTo>
                  <a:lnTo>
                    <a:pt x="1451" y="11"/>
                  </a:lnTo>
                  <a:lnTo>
                    <a:pt x="1452" y="12"/>
                  </a:lnTo>
                  <a:lnTo>
                    <a:pt x="1453" y="12"/>
                  </a:lnTo>
                  <a:lnTo>
                    <a:pt x="1455" y="11"/>
                  </a:lnTo>
                  <a:lnTo>
                    <a:pt x="1453" y="10"/>
                  </a:lnTo>
                  <a:lnTo>
                    <a:pt x="1452" y="7"/>
                  </a:lnTo>
                  <a:lnTo>
                    <a:pt x="1451" y="5"/>
                  </a:lnTo>
                  <a:lnTo>
                    <a:pt x="1450" y="2"/>
                  </a:lnTo>
                  <a:lnTo>
                    <a:pt x="1450" y="1"/>
                  </a:lnTo>
                  <a:lnTo>
                    <a:pt x="1448" y="1"/>
                  </a:lnTo>
                  <a:lnTo>
                    <a:pt x="1451" y="1"/>
                  </a:lnTo>
                  <a:lnTo>
                    <a:pt x="1453" y="1"/>
                  </a:lnTo>
                  <a:lnTo>
                    <a:pt x="1457" y="2"/>
                  </a:lnTo>
                  <a:lnTo>
                    <a:pt x="1460" y="2"/>
                  </a:lnTo>
                  <a:lnTo>
                    <a:pt x="1462" y="3"/>
                  </a:lnTo>
                  <a:lnTo>
                    <a:pt x="1465" y="2"/>
                  </a:lnTo>
                  <a:lnTo>
                    <a:pt x="1466" y="2"/>
                  </a:lnTo>
                  <a:lnTo>
                    <a:pt x="1468" y="1"/>
                  </a:lnTo>
                  <a:lnTo>
                    <a:pt x="1470" y="1"/>
                  </a:lnTo>
                  <a:lnTo>
                    <a:pt x="1472" y="1"/>
                  </a:lnTo>
                  <a:lnTo>
                    <a:pt x="1480" y="3"/>
                  </a:lnTo>
                  <a:lnTo>
                    <a:pt x="1486" y="7"/>
                  </a:lnTo>
                  <a:lnTo>
                    <a:pt x="1493" y="8"/>
                  </a:lnTo>
                  <a:lnTo>
                    <a:pt x="1496" y="7"/>
                  </a:lnTo>
                  <a:lnTo>
                    <a:pt x="1497" y="6"/>
                  </a:lnTo>
                  <a:lnTo>
                    <a:pt x="1501" y="7"/>
                  </a:lnTo>
                  <a:lnTo>
                    <a:pt x="1503" y="8"/>
                  </a:lnTo>
                  <a:lnTo>
                    <a:pt x="1508" y="10"/>
                  </a:lnTo>
                  <a:lnTo>
                    <a:pt x="1513" y="11"/>
                  </a:lnTo>
                  <a:lnTo>
                    <a:pt x="1518" y="12"/>
                  </a:lnTo>
                  <a:lnTo>
                    <a:pt x="1522" y="13"/>
                  </a:lnTo>
                  <a:lnTo>
                    <a:pt x="1538" y="17"/>
                  </a:lnTo>
                  <a:lnTo>
                    <a:pt x="1553" y="23"/>
                  </a:lnTo>
                  <a:lnTo>
                    <a:pt x="1556" y="26"/>
                  </a:lnTo>
                  <a:lnTo>
                    <a:pt x="1558" y="28"/>
                  </a:lnTo>
                  <a:lnTo>
                    <a:pt x="1559" y="31"/>
                  </a:lnTo>
                  <a:lnTo>
                    <a:pt x="1561" y="32"/>
                  </a:lnTo>
                  <a:lnTo>
                    <a:pt x="1564" y="34"/>
                  </a:lnTo>
                  <a:lnTo>
                    <a:pt x="1574" y="34"/>
                  </a:lnTo>
                  <a:lnTo>
                    <a:pt x="1583" y="37"/>
                  </a:lnTo>
                  <a:lnTo>
                    <a:pt x="1591" y="42"/>
                  </a:lnTo>
                  <a:lnTo>
                    <a:pt x="1598" y="44"/>
                  </a:lnTo>
                  <a:lnTo>
                    <a:pt x="1602" y="47"/>
                  </a:lnTo>
                  <a:lnTo>
                    <a:pt x="1605" y="49"/>
                  </a:lnTo>
                  <a:lnTo>
                    <a:pt x="1607" y="52"/>
                  </a:lnTo>
                  <a:lnTo>
                    <a:pt x="1607" y="54"/>
                  </a:lnTo>
                  <a:lnTo>
                    <a:pt x="1605" y="56"/>
                  </a:lnTo>
                  <a:lnTo>
                    <a:pt x="1603" y="58"/>
                  </a:lnTo>
                  <a:lnTo>
                    <a:pt x="1595" y="58"/>
                  </a:lnTo>
                  <a:lnTo>
                    <a:pt x="1593" y="58"/>
                  </a:lnTo>
                  <a:lnTo>
                    <a:pt x="1592" y="58"/>
                  </a:lnTo>
                  <a:lnTo>
                    <a:pt x="1591" y="59"/>
                  </a:lnTo>
                  <a:lnTo>
                    <a:pt x="1588" y="58"/>
                  </a:lnTo>
                  <a:lnTo>
                    <a:pt x="1584" y="58"/>
                  </a:lnTo>
                  <a:lnTo>
                    <a:pt x="1546" y="49"/>
                  </a:lnTo>
                  <a:lnTo>
                    <a:pt x="1543" y="49"/>
                  </a:lnTo>
                  <a:lnTo>
                    <a:pt x="1542" y="48"/>
                  </a:lnTo>
                  <a:lnTo>
                    <a:pt x="1541" y="49"/>
                  </a:lnTo>
                  <a:lnTo>
                    <a:pt x="1539" y="49"/>
                  </a:lnTo>
                  <a:lnTo>
                    <a:pt x="1539" y="49"/>
                  </a:lnTo>
                  <a:lnTo>
                    <a:pt x="1538" y="49"/>
                  </a:lnTo>
                  <a:lnTo>
                    <a:pt x="1534" y="51"/>
                  </a:lnTo>
                  <a:lnTo>
                    <a:pt x="1531" y="51"/>
                  </a:lnTo>
                  <a:lnTo>
                    <a:pt x="1527" y="51"/>
                  </a:lnTo>
                  <a:lnTo>
                    <a:pt x="1524" y="49"/>
                  </a:lnTo>
                  <a:lnTo>
                    <a:pt x="1522" y="49"/>
                  </a:lnTo>
                  <a:lnTo>
                    <a:pt x="1519" y="51"/>
                  </a:lnTo>
                  <a:lnTo>
                    <a:pt x="1518" y="51"/>
                  </a:lnTo>
                  <a:lnTo>
                    <a:pt x="1516" y="51"/>
                  </a:lnTo>
                  <a:lnTo>
                    <a:pt x="1512" y="51"/>
                  </a:lnTo>
                  <a:lnTo>
                    <a:pt x="1510" y="49"/>
                  </a:lnTo>
                  <a:lnTo>
                    <a:pt x="1498" y="49"/>
                  </a:lnTo>
                  <a:lnTo>
                    <a:pt x="1496" y="49"/>
                  </a:lnTo>
                  <a:lnTo>
                    <a:pt x="1493" y="49"/>
                  </a:lnTo>
                  <a:lnTo>
                    <a:pt x="1491" y="51"/>
                  </a:lnTo>
                  <a:lnTo>
                    <a:pt x="1488" y="51"/>
                  </a:lnTo>
                  <a:lnTo>
                    <a:pt x="1486" y="51"/>
                  </a:lnTo>
                  <a:lnTo>
                    <a:pt x="1485" y="52"/>
                  </a:lnTo>
                  <a:lnTo>
                    <a:pt x="1486" y="52"/>
                  </a:lnTo>
                  <a:lnTo>
                    <a:pt x="1490" y="53"/>
                  </a:lnTo>
                  <a:lnTo>
                    <a:pt x="1493" y="53"/>
                  </a:lnTo>
                  <a:lnTo>
                    <a:pt x="1496" y="53"/>
                  </a:lnTo>
                  <a:lnTo>
                    <a:pt x="1498" y="52"/>
                  </a:lnTo>
                  <a:lnTo>
                    <a:pt x="1507" y="52"/>
                  </a:lnTo>
                  <a:lnTo>
                    <a:pt x="1516" y="54"/>
                  </a:lnTo>
                  <a:lnTo>
                    <a:pt x="1524" y="56"/>
                  </a:lnTo>
                  <a:lnTo>
                    <a:pt x="1546" y="56"/>
                  </a:lnTo>
                  <a:lnTo>
                    <a:pt x="1554" y="54"/>
                  </a:lnTo>
                  <a:lnTo>
                    <a:pt x="1564" y="56"/>
                  </a:lnTo>
                  <a:lnTo>
                    <a:pt x="1574" y="61"/>
                  </a:lnTo>
                  <a:lnTo>
                    <a:pt x="1582" y="63"/>
                  </a:lnTo>
                  <a:lnTo>
                    <a:pt x="1591" y="66"/>
                  </a:lnTo>
                  <a:lnTo>
                    <a:pt x="1598" y="68"/>
                  </a:lnTo>
                  <a:lnTo>
                    <a:pt x="1600" y="67"/>
                  </a:lnTo>
                  <a:lnTo>
                    <a:pt x="1603" y="66"/>
                  </a:lnTo>
                  <a:lnTo>
                    <a:pt x="1605" y="66"/>
                  </a:lnTo>
                  <a:lnTo>
                    <a:pt x="1609" y="66"/>
                  </a:lnTo>
                  <a:lnTo>
                    <a:pt x="1614" y="67"/>
                  </a:lnTo>
                  <a:lnTo>
                    <a:pt x="1619" y="68"/>
                  </a:lnTo>
                  <a:lnTo>
                    <a:pt x="1622" y="68"/>
                  </a:lnTo>
                  <a:lnTo>
                    <a:pt x="1624" y="71"/>
                  </a:lnTo>
                  <a:lnTo>
                    <a:pt x="1625" y="72"/>
                  </a:lnTo>
                  <a:lnTo>
                    <a:pt x="1628" y="74"/>
                  </a:lnTo>
                  <a:lnTo>
                    <a:pt x="1629" y="76"/>
                  </a:lnTo>
                  <a:lnTo>
                    <a:pt x="1630" y="78"/>
                  </a:lnTo>
                  <a:lnTo>
                    <a:pt x="1629" y="80"/>
                  </a:lnTo>
                  <a:lnTo>
                    <a:pt x="1629" y="82"/>
                  </a:lnTo>
                  <a:lnTo>
                    <a:pt x="1629" y="84"/>
                  </a:lnTo>
                  <a:lnTo>
                    <a:pt x="1628" y="87"/>
                  </a:lnTo>
                  <a:lnTo>
                    <a:pt x="1629" y="89"/>
                  </a:lnTo>
                  <a:lnTo>
                    <a:pt x="1629" y="90"/>
                  </a:lnTo>
                  <a:lnTo>
                    <a:pt x="1632" y="92"/>
                  </a:lnTo>
                  <a:lnTo>
                    <a:pt x="1633" y="93"/>
                  </a:lnTo>
                  <a:lnTo>
                    <a:pt x="1635" y="93"/>
                  </a:lnTo>
                  <a:lnTo>
                    <a:pt x="1638" y="93"/>
                  </a:lnTo>
                  <a:lnTo>
                    <a:pt x="1640" y="93"/>
                  </a:lnTo>
                  <a:lnTo>
                    <a:pt x="1643" y="92"/>
                  </a:lnTo>
                  <a:lnTo>
                    <a:pt x="1643" y="90"/>
                  </a:lnTo>
                  <a:lnTo>
                    <a:pt x="1644" y="89"/>
                  </a:lnTo>
                  <a:lnTo>
                    <a:pt x="1645" y="90"/>
                  </a:lnTo>
                  <a:lnTo>
                    <a:pt x="1647" y="90"/>
                  </a:lnTo>
                  <a:lnTo>
                    <a:pt x="1649" y="92"/>
                  </a:lnTo>
                  <a:lnTo>
                    <a:pt x="1653" y="94"/>
                  </a:lnTo>
                  <a:lnTo>
                    <a:pt x="1655" y="98"/>
                  </a:lnTo>
                  <a:lnTo>
                    <a:pt x="1658" y="100"/>
                  </a:lnTo>
                  <a:lnTo>
                    <a:pt x="1662" y="102"/>
                  </a:lnTo>
                  <a:lnTo>
                    <a:pt x="1665" y="102"/>
                  </a:lnTo>
                  <a:lnTo>
                    <a:pt x="1669" y="104"/>
                  </a:lnTo>
                  <a:lnTo>
                    <a:pt x="1673" y="107"/>
                  </a:lnTo>
                  <a:lnTo>
                    <a:pt x="1676" y="110"/>
                  </a:lnTo>
                  <a:lnTo>
                    <a:pt x="1679" y="113"/>
                  </a:lnTo>
                  <a:lnTo>
                    <a:pt x="1680" y="115"/>
                  </a:lnTo>
                  <a:lnTo>
                    <a:pt x="1683" y="118"/>
                  </a:lnTo>
                  <a:lnTo>
                    <a:pt x="1685" y="120"/>
                  </a:lnTo>
                  <a:lnTo>
                    <a:pt x="1688" y="122"/>
                  </a:lnTo>
                  <a:lnTo>
                    <a:pt x="1689" y="124"/>
                  </a:lnTo>
                  <a:lnTo>
                    <a:pt x="1689" y="125"/>
                  </a:lnTo>
                  <a:lnTo>
                    <a:pt x="1689" y="127"/>
                  </a:lnTo>
                  <a:lnTo>
                    <a:pt x="1688" y="128"/>
                  </a:lnTo>
                  <a:lnTo>
                    <a:pt x="1686" y="129"/>
                  </a:lnTo>
                  <a:lnTo>
                    <a:pt x="1686" y="130"/>
                  </a:lnTo>
                  <a:lnTo>
                    <a:pt x="1684" y="131"/>
                  </a:lnTo>
                  <a:lnTo>
                    <a:pt x="1683" y="133"/>
                  </a:lnTo>
                  <a:lnTo>
                    <a:pt x="1681" y="135"/>
                  </a:lnTo>
                  <a:lnTo>
                    <a:pt x="1680" y="138"/>
                  </a:lnTo>
                  <a:lnTo>
                    <a:pt x="1679" y="138"/>
                  </a:lnTo>
                  <a:lnTo>
                    <a:pt x="1678" y="138"/>
                  </a:lnTo>
                  <a:lnTo>
                    <a:pt x="1676" y="138"/>
                  </a:lnTo>
                  <a:lnTo>
                    <a:pt x="1668" y="138"/>
                  </a:lnTo>
                  <a:lnTo>
                    <a:pt x="1665" y="139"/>
                  </a:lnTo>
                  <a:lnTo>
                    <a:pt x="1663" y="140"/>
                  </a:lnTo>
                  <a:lnTo>
                    <a:pt x="1660" y="141"/>
                  </a:lnTo>
                  <a:lnTo>
                    <a:pt x="1658" y="141"/>
                  </a:lnTo>
                  <a:lnTo>
                    <a:pt x="1655" y="141"/>
                  </a:lnTo>
                  <a:lnTo>
                    <a:pt x="1647" y="140"/>
                  </a:lnTo>
                  <a:lnTo>
                    <a:pt x="1638" y="139"/>
                  </a:lnTo>
                  <a:lnTo>
                    <a:pt x="1627" y="135"/>
                  </a:lnTo>
                  <a:lnTo>
                    <a:pt x="1622" y="134"/>
                  </a:lnTo>
                  <a:lnTo>
                    <a:pt x="1618" y="133"/>
                  </a:lnTo>
                  <a:lnTo>
                    <a:pt x="1613" y="131"/>
                  </a:lnTo>
                  <a:lnTo>
                    <a:pt x="1608" y="130"/>
                  </a:lnTo>
                  <a:lnTo>
                    <a:pt x="1595" y="130"/>
                  </a:lnTo>
                  <a:lnTo>
                    <a:pt x="1588" y="129"/>
                  </a:lnTo>
                  <a:lnTo>
                    <a:pt x="1583" y="129"/>
                  </a:lnTo>
                  <a:lnTo>
                    <a:pt x="1578" y="130"/>
                  </a:lnTo>
                  <a:lnTo>
                    <a:pt x="1572" y="130"/>
                  </a:lnTo>
                  <a:lnTo>
                    <a:pt x="1558" y="130"/>
                  </a:lnTo>
                  <a:lnTo>
                    <a:pt x="1556" y="130"/>
                  </a:lnTo>
                  <a:lnTo>
                    <a:pt x="1553" y="130"/>
                  </a:lnTo>
                  <a:lnTo>
                    <a:pt x="1551" y="131"/>
                  </a:lnTo>
                  <a:lnTo>
                    <a:pt x="1548" y="131"/>
                  </a:lnTo>
                  <a:lnTo>
                    <a:pt x="1548" y="133"/>
                  </a:lnTo>
                  <a:lnTo>
                    <a:pt x="1548" y="134"/>
                  </a:lnTo>
                  <a:lnTo>
                    <a:pt x="1548" y="136"/>
                  </a:lnTo>
                  <a:lnTo>
                    <a:pt x="1549" y="139"/>
                  </a:lnTo>
                  <a:lnTo>
                    <a:pt x="1549" y="141"/>
                  </a:lnTo>
                  <a:lnTo>
                    <a:pt x="1551" y="144"/>
                  </a:lnTo>
                  <a:lnTo>
                    <a:pt x="1553" y="146"/>
                  </a:lnTo>
                  <a:lnTo>
                    <a:pt x="1557" y="148"/>
                  </a:lnTo>
                  <a:lnTo>
                    <a:pt x="1559" y="148"/>
                  </a:lnTo>
                  <a:lnTo>
                    <a:pt x="1561" y="146"/>
                  </a:lnTo>
                  <a:lnTo>
                    <a:pt x="1562" y="145"/>
                  </a:lnTo>
                  <a:lnTo>
                    <a:pt x="1563" y="144"/>
                  </a:lnTo>
                  <a:lnTo>
                    <a:pt x="1563" y="143"/>
                  </a:lnTo>
                  <a:lnTo>
                    <a:pt x="1564" y="141"/>
                  </a:lnTo>
                  <a:lnTo>
                    <a:pt x="1566" y="140"/>
                  </a:lnTo>
                  <a:lnTo>
                    <a:pt x="1569" y="140"/>
                  </a:lnTo>
                  <a:lnTo>
                    <a:pt x="1573" y="140"/>
                  </a:lnTo>
                  <a:lnTo>
                    <a:pt x="1576" y="140"/>
                  </a:lnTo>
                  <a:lnTo>
                    <a:pt x="1579" y="141"/>
                  </a:lnTo>
                  <a:lnTo>
                    <a:pt x="1583" y="143"/>
                  </a:lnTo>
                  <a:lnTo>
                    <a:pt x="1587" y="143"/>
                  </a:lnTo>
                  <a:lnTo>
                    <a:pt x="1591" y="143"/>
                  </a:lnTo>
                  <a:lnTo>
                    <a:pt x="1593" y="141"/>
                  </a:lnTo>
                  <a:lnTo>
                    <a:pt x="1600" y="139"/>
                  </a:lnTo>
                  <a:lnTo>
                    <a:pt x="1608" y="139"/>
                  </a:lnTo>
                  <a:lnTo>
                    <a:pt x="1619" y="141"/>
                  </a:lnTo>
                  <a:lnTo>
                    <a:pt x="1633" y="148"/>
                  </a:lnTo>
                  <a:lnTo>
                    <a:pt x="1648" y="151"/>
                  </a:lnTo>
                  <a:lnTo>
                    <a:pt x="1653" y="154"/>
                  </a:lnTo>
                  <a:lnTo>
                    <a:pt x="1657" y="156"/>
                  </a:lnTo>
                  <a:lnTo>
                    <a:pt x="1659" y="159"/>
                  </a:lnTo>
                  <a:lnTo>
                    <a:pt x="1660" y="164"/>
                  </a:lnTo>
                  <a:lnTo>
                    <a:pt x="1662" y="166"/>
                  </a:lnTo>
                  <a:lnTo>
                    <a:pt x="1660" y="169"/>
                  </a:lnTo>
                  <a:lnTo>
                    <a:pt x="1659" y="170"/>
                  </a:lnTo>
                  <a:lnTo>
                    <a:pt x="1658" y="170"/>
                  </a:lnTo>
                  <a:lnTo>
                    <a:pt x="1655" y="170"/>
                  </a:lnTo>
                  <a:lnTo>
                    <a:pt x="1653" y="171"/>
                  </a:lnTo>
                  <a:lnTo>
                    <a:pt x="1650" y="171"/>
                  </a:lnTo>
                  <a:lnTo>
                    <a:pt x="1648" y="173"/>
                  </a:lnTo>
                  <a:lnTo>
                    <a:pt x="1645" y="173"/>
                  </a:lnTo>
                  <a:lnTo>
                    <a:pt x="1644" y="174"/>
                  </a:lnTo>
                  <a:lnTo>
                    <a:pt x="1642" y="175"/>
                  </a:lnTo>
                  <a:lnTo>
                    <a:pt x="1640" y="178"/>
                  </a:lnTo>
                  <a:lnTo>
                    <a:pt x="1639" y="180"/>
                  </a:lnTo>
                  <a:lnTo>
                    <a:pt x="1639" y="182"/>
                  </a:lnTo>
                  <a:lnTo>
                    <a:pt x="1642" y="184"/>
                  </a:lnTo>
                  <a:lnTo>
                    <a:pt x="1645" y="184"/>
                  </a:lnTo>
                  <a:lnTo>
                    <a:pt x="1648" y="184"/>
                  </a:lnTo>
                  <a:lnTo>
                    <a:pt x="1650" y="182"/>
                  </a:lnTo>
                  <a:lnTo>
                    <a:pt x="1653" y="181"/>
                  </a:lnTo>
                  <a:lnTo>
                    <a:pt x="1655" y="180"/>
                  </a:lnTo>
                  <a:lnTo>
                    <a:pt x="1655" y="180"/>
                  </a:lnTo>
                  <a:lnTo>
                    <a:pt x="1662" y="179"/>
                  </a:lnTo>
                  <a:lnTo>
                    <a:pt x="1669" y="179"/>
                  </a:lnTo>
                  <a:lnTo>
                    <a:pt x="1676" y="178"/>
                  </a:lnTo>
                  <a:lnTo>
                    <a:pt x="1679" y="176"/>
                  </a:lnTo>
                  <a:lnTo>
                    <a:pt x="1679" y="175"/>
                  </a:lnTo>
                  <a:lnTo>
                    <a:pt x="1680" y="173"/>
                  </a:lnTo>
                  <a:lnTo>
                    <a:pt x="1679" y="170"/>
                  </a:lnTo>
                  <a:lnTo>
                    <a:pt x="1679" y="169"/>
                  </a:lnTo>
                  <a:lnTo>
                    <a:pt x="1679" y="166"/>
                  </a:lnTo>
                  <a:lnTo>
                    <a:pt x="1678" y="164"/>
                  </a:lnTo>
                  <a:lnTo>
                    <a:pt x="1679" y="161"/>
                  </a:lnTo>
                  <a:lnTo>
                    <a:pt x="1679" y="160"/>
                  </a:lnTo>
                  <a:lnTo>
                    <a:pt x="1681" y="159"/>
                  </a:lnTo>
                  <a:lnTo>
                    <a:pt x="1684" y="158"/>
                  </a:lnTo>
                  <a:lnTo>
                    <a:pt x="1686" y="158"/>
                  </a:lnTo>
                  <a:lnTo>
                    <a:pt x="1690" y="159"/>
                  </a:lnTo>
                  <a:lnTo>
                    <a:pt x="1694" y="160"/>
                  </a:lnTo>
                  <a:lnTo>
                    <a:pt x="1696" y="161"/>
                  </a:lnTo>
                  <a:lnTo>
                    <a:pt x="1700" y="165"/>
                  </a:lnTo>
                  <a:lnTo>
                    <a:pt x="1703" y="169"/>
                  </a:lnTo>
                  <a:lnTo>
                    <a:pt x="1704" y="173"/>
                  </a:lnTo>
                  <a:lnTo>
                    <a:pt x="1705" y="175"/>
                  </a:lnTo>
                  <a:lnTo>
                    <a:pt x="1705" y="178"/>
                  </a:lnTo>
                  <a:lnTo>
                    <a:pt x="1709" y="190"/>
                  </a:lnTo>
                  <a:lnTo>
                    <a:pt x="1715" y="204"/>
                  </a:lnTo>
                  <a:lnTo>
                    <a:pt x="1715" y="214"/>
                  </a:lnTo>
                  <a:lnTo>
                    <a:pt x="1714" y="216"/>
                  </a:lnTo>
                  <a:lnTo>
                    <a:pt x="1714" y="217"/>
                  </a:lnTo>
                  <a:lnTo>
                    <a:pt x="1715" y="220"/>
                  </a:lnTo>
                  <a:lnTo>
                    <a:pt x="1715" y="221"/>
                  </a:lnTo>
                  <a:lnTo>
                    <a:pt x="1715" y="226"/>
                  </a:lnTo>
                  <a:lnTo>
                    <a:pt x="1715" y="230"/>
                  </a:lnTo>
                  <a:lnTo>
                    <a:pt x="1713" y="232"/>
                  </a:lnTo>
                  <a:lnTo>
                    <a:pt x="1711" y="235"/>
                  </a:lnTo>
                  <a:lnTo>
                    <a:pt x="1710" y="237"/>
                  </a:lnTo>
                  <a:lnTo>
                    <a:pt x="1710" y="240"/>
                  </a:lnTo>
                  <a:lnTo>
                    <a:pt x="1710" y="242"/>
                  </a:lnTo>
                  <a:lnTo>
                    <a:pt x="1713" y="247"/>
                  </a:lnTo>
                  <a:lnTo>
                    <a:pt x="1715" y="247"/>
                  </a:lnTo>
                  <a:lnTo>
                    <a:pt x="1716" y="245"/>
                  </a:lnTo>
                  <a:lnTo>
                    <a:pt x="1719" y="243"/>
                  </a:lnTo>
                  <a:lnTo>
                    <a:pt x="1720" y="242"/>
                  </a:lnTo>
                  <a:lnTo>
                    <a:pt x="1720" y="241"/>
                  </a:lnTo>
                  <a:lnTo>
                    <a:pt x="1721" y="238"/>
                  </a:lnTo>
                  <a:lnTo>
                    <a:pt x="1721" y="236"/>
                  </a:lnTo>
                  <a:lnTo>
                    <a:pt x="1721" y="235"/>
                  </a:lnTo>
                  <a:lnTo>
                    <a:pt x="1723" y="235"/>
                  </a:lnTo>
                  <a:lnTo>
                    <a:pt x="1725" y="233"/>
                  </a:lnTo>
                  <a:lnTo>
                    <a:pt x="1726" y="232"/>
                  </a:lnTo>
                  <a:lnTo>
                    <a:pt x="1728" y="231"/>
                  </a:lnTo>
                  <a:lnTo>
                    <a:pt x="1729" y="230"/>
                  </a:lnTo>
                  <a:lnTo>
                    <a:pt x="1729" y="219"/>
                  </a:lnTo>
                  <a:lnTo>
                    <a:pt x="1729" y="216"/>
                  </a:lnTo>
                  <a:lnTo>
                    <a:pt x="1729" y="215"/>
                  </a:lnTo>
                  <a:lnTo>
                    <a:pt x="1730" y="212"/>
                  </a:lnTo>
                  <a:lnTo>
                    <a:pt x="1731" y="211"/>
                  </a:lnTo>
                  <a:lnTo>
                    <a:pt x="1731" y="209"/>
                  </a:lnTo>
                  <a:lnTo>
                    <a:pt x="1733" y="206"/>
                  </a:lnTo>
                  <a:lnTo>
                    <a:pt x="1733" y="205"/>
                  </a:lnTo>
                  <a:lnTo>
                    <a:pt x="1734" y="202"/>
                  </a:lnTo>
                  <a:lnTo>
                    <a:pt x="1734" y="201"/>
                  </a:lnTo>
                  <a:lnTo>
                    <a:pt x="1733" y="199"/>
                  </a:lnTo>
                  <a:lnTo>
                    <a:pt x="1731" y="196"/>
                  </a:lnTo>
                  <a:lnTo>
                    <a:pt x="1729" y="192"/>
                  </a:lnTo>
                  <a:lnTo>
                    <a:pt x="1728" y="191"/>
                  </a:lnTo>
                  <a:lnTo>
                    <a:pt x="1726" y="190"/>
                  </a:lnTo>
                  <a:lnTo>
                    <a:pt x="1728" y="190"/>
                  </a:lnTo>
                  <a:lnTo>
                    <a:pt x="1728" y="190"/>
                  </a:lnTo>
                  <a:lnTo>
                    <a:pt x="1730" y="190"/>
                  </a:lnTo>
                  <a:lnTo>
                    <a:pt x="1731" y="191"/>
                  </a:lnTo>
                  <a:lnTo>
                    <a:pt x="1733" y="192"/>
                  </a:lnTo>
                  <a:lnTo>
                    <a:pt x="1734" y="192"/>
                  </a:lnTo>
                  <a:lnTo>
                    <a:pt x="1741" y="201"/>
                  </a:lnTo>
                  <a:lnTo>
                    <a:pt x="1744" y="202"/>
                  </a:lnTo>
                  <a:lnTo>
                    <a:pt x="1745" y="205"/>
                  </a:lnTo>
                  <a:lnTo>
                    <a:pt x="1746" y="205"/>
                  </a:lnTo>
                  <a:lnTo>
                    <a:pt x="1747" y="206"/>
                  </a:lnTo>
                  <a:lnTo>
                    <a:pt x="1750" y="206"/>
                  </a:lnTo>
                  <a:lnTo>
                    <a:pt x="1752" y="206"/>
                  </a:lnTo>
                  <a:lnTo>
                    <a:pt x="1752" y="206"/>
                  </a:lnTo>
                  <a:lnTo>
                    <a:pt x="1754" y="207"/>
                  </a:lnTo>
                  <a:lnTo>
                    <a:pt x="1755" y="209"/>
                  </a:lnTo>
                  <a:lnTo>
                    <a:pt x="1756" y="211"/>
                  </a:lnTo>
                  <a:lnTo>
                    <a:pt x="1759" y="212"/>
                  </a:lnTo>
                  <a:lnTo>
                    <a:pt x="1760" y="214"/>
                  </a:lnTo>
                  <a:lnTo>
                    <a:pt x="1762" y="215"/>
                  </a:lnTo>
                  <a:lnTo>
                    <a:pt x="1765" y="216"/>
                  </a:lnTo>
                  <a:lnTo>
                    <a:pt x="1767" y="217"/>
                  </a:lnTo>
                  <a:lnTo>
                    <a:pt x="1770" y="217"/>
                  </a:lnTo>
                  <a:lnTo>
                    <a:pt x="1771" y="217"/>
                  </a:lnTo>
                  <a:lnTo>
                    <a:pt x="1772" y="216"/>
                  </a:lnTo>
                  <a:lnTo>
                    <a:pt x="1771" y="214"/>
                  </a:lnTo>
                  <a:lnTo>
                    <a:pt x="1770" y="211"/>
                  </a:lnTo>
                  <a:lnTo>
                    <a:pt x="1767" y="209"/>
                  </a:lnTo>
                  <a:lnTo>
                    <a:pt x="1764" y="206"/>
                  </a:lnTo>
                  <a:lnTo>
                    <a:pt x="1760" y="204"/>
                  </a:lnTo>
                  <a:lnTo>
                    <a:pt x="1756" y="200"/>
                  </a:lnTo>
                  <a:lnTo>
                    <a:pt x="1754" y="197"/>
                  </a:lnTo>
                  <a:lnTo>
                    <a:pt x="1751" y="195"/>
                  </a:lnTo>
                  <a:lnTo>
                    <a:pt x="1749" y="192"/>
                  </a:lnTo>
                  <a:lnTo>
                    <a:pt x="1747" y="191"/>
                  </a:lnTo>
                  <a:lnTo>
                    <a:pt x="1746" y="191"/>
                  </a:lnTo>
                  <a:lnTo>
                    <a:pt x="1745" y="190"/>
                  </a:lnTo>
                  <a:lnTo>
                    <a:pt x="1742" y="189"/>
                  </a:lnTo>
                  <a:lnTo>
                    <a:pt x="1742" y="189"/>
                  </a:lnTo>
                  <a:lnTo>
                    <a:pt x="1742" y="187"/>
                  </a:lnTo>
                  <a:lnTo>
                    <a:pt x="1744" y="187"/>
                  </a:lnTo>
                  <a:lnTo>
                    <a:pt x="1745" y="186"/>
                  </a:lnTo>
                  <a:lnTo>
                    <a:pt x="1745" y="186"/>
                  </a:lnTo>
                  <a:lnTo>
                    <a:pt x="1747" y="187"/>
                  </a:lnTo>
                  <a:lnTo>
                    <a:pt x="1749" y="187"/>
                  </a:lnTo>
                  <a:lnTo>
                    <a:pt x="1750" y="189"/>
                  </a:lnTo>
                  <a:lnTo>
                    <a:pt x="1752" y="190"/>
                  </a:lnTo>
                  <a:lnTo>
                    <a:pt x="1752" y="191"/>
                  </a:lnTo>
                  <a:lnTo>
                    <a:pt x="1755" y="194"/>
                  </a:lnTo>
                  <a:lnTo>
                    <a:pt x="1757" y="195"/>
                  </a:lnTo>
                  <a:lnTo>
                    <a:pt x="1760" y="197"/>
                  </a:lnTo>
                  <a:lnTo>
                    <a:pt x="1762" y="200"/>
                  </a:lnTo>
                  <a:lnTo>
                    <a:pt x="1765" y="202"/>
                  </a:lnTo>
                  <a:lnTo>
                    <a:pt x="1766" y="204"/>
                  </a:lnTo>
                  <a:lnTo>
                    <a:pt x="1769" y="206"/>
                  </a:lnTo>
                  <a:lnTo>
                    <a:pt x="1770" y="206"/>
                  </a:lnTo>
                  <a:lnTo>
                    <a:pt x="1770" y="206"/>
                  </a:lnTo>
                  <a:lnTo>
                    <a:pt x="1770" y="204"/>
                  </a:lnTo>
                  <a:lnTo>
                    <a:pt x="1770" y="201"/>
                  </a:lnTo>
                  <a:lnTo>
                    <a:pt x="1767" y="199"/>
                  </a:lnTo>
                  <a:lnTo>
                    <a:pt x="1769" y="196"/>
                  </a:lnTo>
                  <a:lnTo>
                    <a:pt x="1769" y="196"/>
                  </a:lnTo>
                  <a:lnTo>
                    <a:pt x="1771" y="195"/>
                  </a:lnTo>
                  <a:lnTo>
                    <a:pt x="1772" y="195"/>
                  </a:lnTo>
                  <a:lnTo>
                    <a:pt x="1775" y="195"/>
                  </a:lnTo>
                  <a:lnTo>
                    <a:pt x="1776" y="195"/>
                  </a:lnTo>
                  <a:lnTo>
                    <a:pt x="1777" y="195"/>
                  </a:lnTo>
                  <a:lnTo>
                    <a:pt x="1777" y="195"/>
                  </a:lnTo>
                  <a:lnTo>
                    <a:pt x="1780" y="195"/>
                  </a:lnTo>
                  <a:lnTo>
                    <a:pt x="1781" y="194"/>
                  </a:lnTo>
                  <a:lnTo>
                    <a:pt x="1781" y="194"/>
                  </a:lnTo>
                  <a:lnTo>
                    <a:pt x="1784" y="192"/>
                  </a:lnTo>
                  <a:lnTo>
                    <a:pt x="1785" y="192"/>
                  </a:lnTo>
                  <a:lnTo>
                    <a:pt x="1787" y="194"/>
                  </a:lnTo>
                  <a:lnTo>
                    <a:pt x="1790" y="194"/>
                  </a:lnTo>
                  <a:lnTo>
                    <a:pt x="1794" y="195"/>
                  </a:lnTo>
                  <a:lnTo>
                    <a:pt x="1797" y="197"/>
                  </a:lnTo>
                  <a:lnTo>
                    <a:pt x="1801" y="201"/>
                  </a:lnTo>
                  <a:lnTo>
                    <a:pt x="1805" y="204"/>
                  </a:lnTo>
                  <a:lnTo>
                    <a:pt x="1807" y="206"/>
                  </a:lnTo>
                  <a:lnTo>
                    <a:pt x="1812" y="210"/>
                  </a:lnTo>
                  <a:lnTo>
                    <a:pt x="1817" y="215"/>
                  </a:lnTo>
                  <a:lnTo>
                    <a:pt x="1822" y="219"/>
                  </a:lnTo>
                  <a:lnTo>
                    <a:pt x="1830" y="224"/>
                  </a:lnTo>
                  <a:lnTo>
                    <a:pt x="1836" y="230"/>
                  </a:lnTo>
                  <a:lnTo>
                    <a:pt x="1841" y="235"/>
                  </a:lnTo>
                  <a:lnTo>
                    <a:pt x="1841" y="240"/>
                  </a:lnTo>
                  <a:lnTo>
                    <a:pt x="1840" y="242"/>
                  </a:lnTo>
                  <a:lnTo>
                    <a:pt x="1838" y="245"/>
                  </a:lnTo>
                  <a:lnTo>
                    <a:pt x="1837" y="247"/>
                  </a:lnTo>
                  <a:lnTo>
                    <a:pt x="1835" y="248"/>
                  </a:lnTo>
                  <a:lnTo>
                    <a:pt x="1833" y="252"/>
                  </a:lnTo>
                  <a:lnTo>
                    <a:pt x="1833" y="256"/>
                  </a:lnTo>
                  <a:lnTo>
                    <a:pt x="1832" y="257"/>
                  </a:lnTo>
                  <a:lnTo>
                    <a:pt x="1831" y="257"/>
                  </a:lnTo>
                  <a:lnTo>
                    <a:pt x="1830" y="257"/>
                  </a:lnTo>
                  <a:lnTo>
                    <a:pt x="1827" y="256"/>
                  </a:lnTo>
                  <a:lnTo>
                    <a:pt x="1826" y="256"/>
                  </a:lnTo>
                  <a:lnTo>
                    <a:pt x="1823" y="256"/>
                  </a:lnTo>
                  <a:lnTo>
                    <a:pt x="1822" y="256"/>
                  </a:lnTo>
                  <a:lnTo>
                    <a:pt x="1822" y="258"/>
                  </a:lnTo>
                  <a:lnTo>
                    <a:pt x="1823" y="261"/>
                  </a:lnTo>
                  <a:lnTo>
                    <a:pt x="1825" y="262"/>
                  </a:lnTo>
                  <a:lnTo>
                    <a:pt x="1826" y="265"/>
                  </a:lnTo>
                  <a:lnTo>
                    <a:pt x="1827" y="266"/>
                  </a:lnTo>
                  <a:lnTo>
                    <a:pt x="1828" y="268"/>
                  </a:lnTo>
                  <a:lnTo>
                    <a:pt x="1827" y="271"/>
                  </a:lnTo>
                  <a:lnTo>
                    <a:pt x="1822" y="271"/>
                  </a:lnTo>
                  <a:lnTo>
                    <a:pt x="1821" y="271"/>
                  </a:lnTo>
                  <a:lnTo>
                    <a:pt x="1821" y="272"/>
                  </a:lnTo>
                  <a:lnTo>
                    <a:pt x="1821" y="273"/>
                  </a:lnTo>
                  <a:lnTo>
                    <a:pt x="1821" y="275"/>
                  </a:lnTo>
                  <a:lnTo>
                    <a:pt x="1821" y="276"/>
                  </a:lnTo>
                  <a:lnTo>
                    <a:pt x="1820" y="276"/>
                  </a:lnTo>
                  <a:lnTo>
                    <a:pt x="1818" y="277"/>
                  </a:lnTo>
                  <a:lnTo>
                    <a:pt x="1816" y="277"/>
                  </a:lnTo>
                  <a:lnTo>
                    <a:pt x="1815" y="276"/>
                  </a:lnTo>
                  <a:lnTo>
                    <a:pt x="1812" y="275"/>
                  </a:lnTo>
                  <a:lnTo>
                    <a:pt x="1811" y="275"/>
                  </a:lnTo>
                  <a:lnTo>
                    <a:pt x="1810" y="273"/>
                  </a:lnTo>
                  <a:lnTo>
                    <a:pt x="1807" y="272"/>
                  </a:lnTo>
                  <a:lnTo>
                    <a:pt x="1804" y="271"/>
                  </a:lnTo>
                  <a:lnTo>
                    <a:pt x="1801" y="270"/>
                  </a:lnTo>
                  <a:lnTo>
                    <a:pt x="1799" y="268"/>
                  </a:lnTo>
                  <a:lnTo>
                    <a:pt x="1795" y="266"/>
                  </a:lnTo>
                  <a:lnTo>
                    <a:pt x="1790" y="263"/>
                  </a:lnTo>
                  <a:lnTo>
                    <a:pt x="1786" y="261"/>
                  </a:lnTo>
                  <a:lnTo>
                    <a:pt x="1785" y="261"/>
                  </a:lnTo>
                  <a:lnTo>
                    <a:pt x="1785" y="262"/>
                  </a:lnTo>
                  <a:lnTo>
                    <a:pt x="1786" y="263"/>
                  </a:lnTo>
                  <a:lnTo>
                    <a:pt x="1787" y="266"/>
                  </a:lnTo>
                  <a:lnTo>
                    <a:pt x="1787" y="267"/>
                  </a:lnTo>
                  <a:lnTo>
                    <a:pt x="1787" y="270"/>
                  </a:lnTo>
                  <a:lnTo>
                    <a:pt x="1787" y="271"/>
                  </a:lnTo>
                  <a:lnTo>
                    <a:pt x="1786" y="271"/>
                  </a:lnTo>
                  <a:lnTo>
                    <a:pt x="1785" y="271"/>
                  </a:lnTo>
                  <a:lnTo>
                    <a:pt x="1784" y="271"/>
                  </a:lnTo>
                  <a:lnTo>
                    <a:pt x="1781" y="270"/>
                  </a:lnTo>
                  <a:lnTo>
                    <a:pt x="1780" y="268"/>
                  </a:lnTo>
                  <a:lnTo>
                    <a:pt x="1777" y="268"/>
                  </a:lnTo>
                  <a:lnTo>
                    <a:pt x="1776" y="267"/>
                  </a:lnTo>
                  <a:lnTo>
                    <a:pt x="1775" y="267"/>
                  </a:lnTo>
                  <a:lnTo>
                    <a:pt x="1774" y="268"/>
                  </a:lnTo>
                  <a:lnTo>
                    <a:pt x="1775" y="270"/>
                  </a:lnTo>
                  <a:lnTo>
                    <a:pt x="1775" y="271"/>
                  </a:lnTo>
                  <a:lnTo>
                    <a:pt x="1779" y="273"/>
                  </a:lnTo>
                  <a:lnTo>
                    <a:pt x="1781" y="276"/>
                  </a:lnTo>
                  <a:lnTo>
                    <a:pt x="1782" y="276"/>
                  </a:lnTo>
                  <a:lnTo>
                    <a:pt x="1784" y="277"/>
                  </a:lnTo>
                  <a:lnTo>
                    <a:pt x="1786" y="278"/>
                  </a:lnTo>
                  <a:lnTo>
                    <a:pt x="1789" y="278"/>
                  </a:lnTo>
                  <a:lnTo>
                    <a:pt x="1790" y="277"/>
                  </a:lnTo>
                  <a:lnTo>
                    <a:pt x="1791" y="277"/>
                  </a:lnTo>
                  <a:lnTo>
                    <a:pt x="1791" y="276"/>
                  </a:lnTo>
                  <a:lnTo>
                    <a:pt x="1792" y="276"/>
                  </a:lnTo>
                  <a:lnTo>
                    <a:pt x="1794" y="276"/>
                  </a:lnTo>
                  <a:lnTo>
                    <a:pt x="1801" y="278"/>
                  </a:lnTo>
                  <a:lnTo>
                    <a:pt x="1809" y="282"/>
                  </a:lnTo>
                  <a:lnTo>
                    <a:pt x="1817" y="287"/>
                  </a:lnTo>
                  <a:lnTo>
                    <a:pt x="1822" y="294"/>
                  </a:lnTo>
                  <a:lnTo>
                    <a:pt x="1823" y="298"/>
                  </a:lnTo>
                  <a:lnTo>
                    <a:pt x="1822" y="302"/>
                  </a:lnTo>
                  <a:lnTo>
                    <a:pt x="1821" y="304"/>
                  </a:lnTo>
                  <a:lnTo>
                    <a:pt x="1817" y="307"/>
                  </a:lnTo>
                  <a:lnTo>
                    <a:pt x="1813" y="307"/>
                  </a:lnTo>
                  <a:lnTo>
                    <a:pt x="1807" y="304"/>
                  </a:lnTo>
                  <a:lnTo>
                    <a:pt x="1800" y="301"/>
                  </a:lnTo>
                  <a:lnTo>
                    <a:pt x="1794" y="297"/>
                  </a:lnTo>
                  <a:lnTo>
                    <a:pt x="1789" y="294"/>
                  </a:lnTo>
                  <a:lnTo>
                    <a:pt x="1785" y="293"/>
                  </a:lnTo>
                  <a:lnTo>
                    <a:pt x="1781" y="292"/>
                  </a:lnTo>
                  <a:lnTo>
                    <a:pt x="1779" y="293"/>
                  </a:lnTo>
                  <a:lnTo>
                    <a:pt x="1777" y="293"/>
                  </a:lnTo>
                  <a:lnTo>
                    <a:pt x="1777" y="296"/>
                  </a:lnTo>
                  <a:lnTo>
                    <a:pt x="1777" y="297"/>
                  </a:lnTo>
                  <a:lnTo>
                    <a:pt x="1777" y="299"/>
                  </a:lnTo>
                  <a:lnTo>
                    <a:pt x="1779" y="304"/>
                  </a:lnTo>
                  <a:lnTo>
                    <a:pt x="1780" y="311"/>
                  </a:lnTo>
                  <a:lnTo>
                    <a:pt x="1784" y="317"/>
                  </a:lnTo>
                  <a:lnTo>
                    <a:pt x="1789" y="321"/>
                  </a:lnTo>
                  <a:lnTo>
                    <a:pt x="1790" y="322"/>
                  </a:lnTo>
                  <a:lnTo>
                    <a:pt x="1792" y="322"/>
                  </a:lnTo>
                  <a:lnTo>
                    <a:pt x="1792" y="321"/>
                  </a:lnTo>
                  <a:lnTo>
                    <a:pt x="1792" y="319"/>
                  </a:lnTo>
                  <a:lnTo>
                    <a:pt x="1792" y="317"/>
                  </a:lnTo>
                  <a:lnTo>
                    <a:pt x="1792" y="314"/>
                  </a:lnTo>
                  <a:lnTo>
                    <a:pt x="1792" y="312"/>
                  </a:lnTo>
                  <a:lnTo>
                    <a:pt x="1791" y="311"/>
                  </a:lnTo>
                  <a:lnTo>
                    <a:pt x="1791" y="308"/>
                  </a:lnTo>
                  <a:lnTo>
                    <a:pt x="1791" y="307"/>
                  </a:lnTo>
                  <a:lnTo>
                    <a:pt x="1791" y="307"/>
                  </a:lnTo>
                  <a:lnTo>
                    <a:pt x="1792" y="307"/>
                  </a:lnTo>
                  <a:lnTo>
                    <a:pt x="1794" y="307"/>
                  </a:lnTo>
                  <a:lnTo>
                    <a:pt x="1796" y="308"/>
                  </a:lnTo>
                  <a:lnTo>
                    <a:pt x="1797" y="308"/>
                  </a:lnTo>
                  <a:lnTo>
                    <a:pt x="1799" y="309"/>
                  </a:lnTo>
                  <a:lnTo>
                    <a:pt x="1812" y="309"/>
                  </a:lnTo>
                  <a:lnTo>
                    <a:pt x="1816" y="312"/>
                  </a:lnTo>
                  <a:lnTo>
                    <a:pt x="1817" y="314"/>
                  </a:lnTo>
                  <a:lnTo>
                    <a:pt x="1818" y="318"/>
                  </a:lnTo>
                  <a:lnTo>
                    <a:pt x="1818" y="321"/>
                  </a:lnTo>
                  <a:lnTo>
                    <a:pt x="1818" y="323"/>
                  </a:lnTo>
                  <a:lnTo>
                    <a:pt x="1817" y="325"/>
                  </a:lnTo>
                  <a:lnTo>
                    <a:pt x="1817" y="328"/>
                  </a:lnTo>
                  <a:lnTo>
                    <a:pt x="1817" y="329"/>
                  </a:lnTo>
                  <a:lnTo>
                    <a:pt x="1817" y="330"/>
                  </a:lnTo>
                  <a:lnTo>
                    <a:pt x="1817" y="332"/>
                  </a:lnTo>
                  <a:lnTo>
                    <a:pt x="1816" y="333"/>
                  </a:lnTo>
                  <a:lnTo>
                    <a:pt x="1816" y="334"/>
                  </a:lnTo>
                  <a:lnTo>
                    <a:pt x="1815" y="333"/>
                  </a:lnTo>
                  <a:lnTo>
                    <a:pt x="1811" y="333"/>
                  </a:lnTo>
                  <a:lnTo>
                    <a:pt x="1809" y="332"/>
                  </a:lnTo>
                  <a:lnTo>
                    <a:pt x="1806" y="332"/>
                  </a:lnTo>
                  <a:lnTo>
                    <a:pt x="1804" y="330"/>
                  </a:lnTo>
                  <a:lnTo>
                    <a:pt x="1802" y="330"/>
                  </a:lnTo>
                  <a:lnTo>
                    <a:pt x="1801" y="332"/>
                  </a:lnTo>
                  <a:lnTo>
                    <a:pt x="1800" y="333"/>
                  </a:lnTo>
                  <a:lnTo>
                    <a:pt x="1800" y="335"/>
                  </a:lnTo>
                  <a:lnTo>
                    <a:pt x="1801" y="338"/>
                  </a:lnTo>
                  <a:lnTo>
                    <a:pt x="1801" y="342"/>
                  </a:lnTo>
                  <a:lnTo>
                    <a:pt x="1802" y="344"/>
                  </a:lnTo>
                  <a:lnTo>
                    <a:pt x="1804" y="347"/>
                  </a:lnTo>
                  <a:lnTo>
                    <a:pt x="1804" y="349"/>
                  </a:lnTo>
                  <a:lnTo>
                    <a:pt x="1807" y="352"/>
                  </a:lnTo>
                  <a:lnTo>
                    <a:pt x="1810" y="353"/>
                  </a:lnTo>
                  <a:lnTo>
                    <a:pt x="1812" y="354"/>
                  </a:lnTo>
                  <a:lnTo>
                    <a:pt x="1812" y="355"/>
                  </a:lnTo>
                  <a:lnTo>
                    <a:pt x="1813" y="357"/>
                  </a:lnTo>
                  <a:lnTo>
                    <a:pt x="1815" y="358"/>
                  </a:lnTo>
                  <a:lnTo>
                    <a:pt x="1817" y="359"/>
                  </a:lnTo>
                  <a:lnTo>
                    <a:pt x="1818" y="362"/>
                  </a:lnTo>
                  <a:lnTo>
                    <a:pt x="1818" y="364"/>
                  </a:lnTo>
                  <a:lnTo>
                    <a:pt x="1817" y="365"/>
                  </a:lnTo>
                  <a:lnTo>
                    <a:pt x="1816" y="365"/>
                  </a:lnTo>
                  <a:lnTo>
                    <a:pt x="1815" y="368"/>
                  </a:lnTo>
                  <a:lnTo>
                    <a:pt x="1812" y="368"/>
                  </a:lnTo>
                  <a:lnTo>
                    <a:pt x="1811" y="368"/>
                  </a:lnTo>
                  <a:lnTo>
                    <a:pt x="1810" y="368"/>
                  </a:lnTo>
                  <a:lnTo>
                    <a:pt x="1810" y="370"/>
                  </a:lnTo>
                  <a:lnTo>
                    <a:pt x="1810" y="372"/>
                  </a:lnTo>
                  <a:lnTo>
                    <a:pt x="1811" y="375"/>
                  </a:lnTo>
                  <a:lnTo>
                    <a:pt x="1811" y="378"/>
                  </a:lnTo>
                  <a:lnTo>
                    <a:pt x="1812" y="380"/>
                  </a:lnTo>
                  <a:lnTo>
                    <a:pt x="1813" y="381"/>
                  </a:lnTo>
                  <a:lnTo>
                    <a:pt x="1812" y="383"/>
                  </a:lnTo>
                  <a:lnTo>
                    <a:pt x="1811" y="383"/>
                  </a:lnTo>
                  <a:lnTo>
                    <a:pt x="1810" y="383"/>
                  </a:lnTo>
                  <a:lnTo>
                    <a:pt x="1807" y="383"/>
                  </a:lnTo>
                  <a:lnTo>
                    <a:pt x="1805" y="383"/>
                  </a:lnTo>
                  <a:lnTo>
                    <a:pt x="1802" y="384"/>
                  </a:lnTo>
                  <a:lnTo>
                    <a:pt x="1802" y="385"/>
                  </a:lnTo>
                  <a:lnTo>
                    <a:pt x="1801" y="388"/>
                  </a:lnTo>
                  <a:lnTo>
                    <a:pt x="1801" y="390"/>
                  </a:lnTo>
                  <a:lnTo>
                    <a:pt x="1805" y="403"/>
                  </a:lnTo>
                  <a:lnTo>
                    <a:pt x="1810" y="416"/>
                  </a:lnTo>
                  <a:lnTo>
                    <a:pt x="1810" y="420"/>
                  </a:lnTo>
                  <a:lnTo>
                    <a:pt x="1811" y="422"/>
                  </a:lnTo>
                  <a:lnTo>
                    <a:pt x="1810" y="424"/>
                  </a:lnTo>
                  <a:lnTo>
                    <a:pt x="1810" y="426"/>
                  </a:lnTo>
                  <a:lnTo>
                    <a:pt x="1810" y="430"/>
                  </a:lnTo>
                  <a:lnTo>
                    <a:pt x="1810" y="432"/>
                  </a:lnTo>
                  <a:lnTo>
                    <a:pt x="1810" y="435"/>
                  </a:lnTo>
                  <a:lnTo>
                    <a:pt x="1811" y="437"/>
                  </a:lnTo>
                  <a:lnTo>
                    <a:pt x="1812" y="440"/>
                  </a:lnTo>
                  <a:lnTo>
                    <a:pt x="1813" y="442"/>
                  </a:lnTo>
                  <a:lnTo>
                    <a:pt x="1816" y="444"/>
                  </a:lnTo>
                  <a:lnTo>
                    <a:pt x="1817" y="442"/>
                  </a:lnTo>
                  <a:lnTo>
                    <a:pt x="1817" y="442"/>
                  </a:lnTo>
                  <a:lnTo>
                    <a:pt x="1818" y="440"/>
                  </a:lnTo>
                  <a:lnTo>
                    <a:pt x="1818" y="439"/>
                  </a:lnTo>
                  <a:lnTo>
                    <a:pt x="1820" y="436"/>
                  </a:lnTo>
                  <a:lnTo>
                    <a:pt x="1820" y="435"/>
                  </a:lnTo>
                  <a:lnTo>
                    <a:pt x="1821" y="435"/>
                  </a:lnTo>
                  <a:lnTo>
                    <a:pt x="1822" y="435"/>
                  </a:lnTo>
                  <a:lnTo>
                    <a:pt x="1825" y="437"/>
                  </a:lnTo>
                  <a:lnTo>
                    <a:pt x="1827" y="440"/>
                  </a:lnTo>
                  <a:lnTo>
                    <a:pt x="1830" y="442"/>
                  </a:lnTo>
                  <a:lnTo>
                    <a:pt x="1832" y="446"/>
                  </a:lnTo>
                  <a:lnTo>
                    <a:pt x="1836" y="447"/>
                  </a:lnTo>
                  <a:lnTo>
                    <a:pt x="1843" y="456"/>
                  </a:lnTo>
                  <a:lnTo>
                    <a:pt x="1845" y="459"/>
                  </a:lnTo>
                  <a:lnTo>
                    <a:pt x="1846" y="460"/>
                  </a:lnTo>
                  <a:lnTo>
                    <a:pt x="1845" y="461"/>
                  </a:lnTo>
                  <a:lnTo>
                    <a:pt x="1843" y="461"/>
                  </a:lnTo>
                  <a:lnTo>
                    <a:pt x="1842" y="461"/>
                  </a:lnTo>
                  <a:lnTo>
                    <a:pt x="1840" y="461"/>
                  </a:lnTo>
                  <a:lnTo>
                    <a:pt x="1837" y="461"/>
                  </a:lnTo>
                  <a:lnTo>
                    <a:pt x="1835" y="461"/>
                  </a:lnTo>
                  <a:lnTo>
                    <a:pt x="1833" y="461"/>
                  </a:lnTo>
                  <a:lnTo>
                    <a:pt x="1831" y="462"/>
                  </a:lnTo>
                  <a:lnTo>
                    <a:pt x="1830" y="464"/>
                  </a:lnTo>
                  <a:lnTo>
                    <a:pt x="1831" y="465"/>
                  </a:lnTo>
                  <a:lnTo>
                    <a:pt x="1832" y="467"/>
                  </a:lnTo>
                  <a:lnTo>
                    <a:pt x="1835" y="469"/>
                  </a:lnTo>
                  <a:lnTo>
                    <a:pt x="1837" y="471"/>
                  </a:lnTo>
                  <a:lnTo>
                    <a:pt x="1838" y="472"/>
                  </a:lnTo>
                  <a:lnTo>
                    <a:pt x="1841" y="473"/>
                  </a:lnTo>
                  <a:lnTo>
                    <a:pt x="1843" y="475"/>
                  </a:lnTo>
                  <a:lnTo>
                    <a:pt x="1846" y="476"/>
                  </a:lnTo>
                  <a:lnTo>
                    <a:pt x="1848" y="476"/>
                  </a:lnTo>
                  <a:lnTo>
                    <a:pt x="1850" y="478"/>
                  </a:lnTo>
                  <a:lnTo>
                    <a:pt x="1851" y="480"/>
                  </a:lnTo>
                  <a:lnTo>
                    <a:pt x="1852" y="481"/>
                  </a:lnTo>
                  <a:lnTo>
                    <a:pt x="1853" y="482"/>
                  </a:lnTo>
                  <a:lnTo>
                    <a:pt x="1856" y="482"/>
                  </a:lnTo>
                  <a:lnTo>
                    <a:pt x="1857" y="483"/>
                  </a:lnTo>
                  <a:lnTo>
                    <a:pt x="1858" y="483"/>
                  </a:lnTo>
                  <a:lnTo>
                    <a:pt x="1861" y="483"/>
                  </a:lnTo>
                  <a:lnTo>
                    <a:pt x="1862" y="485"/>
                  </a:lnTo>
                  <a:lnTo>
                    <a:pt x="1865" y="487"/>
                  </a:lnTo>
                  <a:lnTo>
                    <a:pt x="1867" y="490"/>
                  </a:lnTo>
                  <a:lnTo>
                    <a:pt x="1871" y="492"/>
                  </a:lnTo>
                  <a:lnTo>
                    <a:pt x="1872" y="496"/>
                  </a:lnTo>
                  <a:lnTo>
                    <a:pt x="1875" y="500"/>
                  </a:lnTo>
                  <a:lnTo>
                    <a:pt x="1875" y="502"/>
                  </a:lnTo>
                  <a:lnTo>
                    <a:pt x="1876" y="503"/>
                  </a:lnTo>
                  <a:lnTo>
                    <a:pt x="1876" y="506"/>
                  </a:lnTo>
                  <a:lnTo>
                    <a:pt x="1876" y="508"/>
                  </a:lnTo>
                  <a:lnTo>
                    <a:pt x="1876" y="511"/>
                  </a:lnTo>
                  <a:lnTo>
                    <a:pt x="1875" y="513"/>
                  </a:lnTo>
                  <a:lnTo>
                    <a:pt x="1875" y="513"/>
                  </a:lnTo>
                  <a:lnTo>
                    <a:pt x="1873" y="513"/>
                  </a:lnTo>
                  <a:lnTo>
                    <a:pt x="1872" y="513"/>
                  </a:lnTo>
                  <a:lnTo>
                    <a:pt x="1870" y="512"/>
                  </a:lnTo>
                  <a:lnTo>
                    <a:pt x="1868" y="512"/>
                  </a:lnTo>
                  <a:lnTo>
                    <a:pt x="1867" y="511"/>
                  </a:lnTo>
                  <a:lnTo>
                    <a:pt x="1863" y="510"/>
                  </a:lnTo>
                  <a:lnTo>
                    <a:pt x="1860" y="508"/>
                  </a:lnTo>
                  <a:lnTo>
                    <a:pt x="1856" y="506"/>
                  </a:lnTo>
                  <a:lnTo>
                    <a:pt x="1853" y="502"/>
                  </a:lnTo>
                  <a:lnTo>
                    <a:pt x="1850" y="500"/>
                  </a:lnTo>
                  <a:lnTo>
                    <a:pt x="1846" y="498"/>
                  </a:lnTo>
                  <a:lnTo>
                    <a:pt x="1843" y="497"/>
                  </a:lnTo>
                  <a:lnTo>
                    <a:pt x="1841" y="497"/>
                  </a:lnTo>
                  <a:lnTo>
                    <a:pt x="1840" y="498"/>
                  </a:lnTo>
                  <a:lnTo>
                    <a:pt x="1840" y="501"/>
                  </a:lnTo>
                  <a:lnTo>
                    <a:pt x="1841" y="502"/>
                  </a:lnTo>
                  <a:lnTo>
                    <a:pt x="1841" y="505"/>
                  </a:lnTo>
                  <a:lnTo>
                    <a:pt x="1841" y="506"/>
                  </a:lnTo>
                  <a:lnTo>
                    <a:pt x="1841" y="507"/>
                  </a:lnTo>
                  <a:lnTo>
                    <a:pt x="1838" y="508"/>
                  </a:lnTo>
                  <a:lnTo>
                    <a:pt x="1836" y="508"/>
                  </a:lnTo>
                  <a:lnTo>
                    <a:pt x="1833" y="507"/>
                  </a:lnTo>
                  <a:lnTo>
                    <a:pt x="1830" y="505"/>
                  </a:lnTo>
                  <a:lnTo>
                    <a:pt x="1827" y="503"/>
                  </a:lnTo>
                  <a:lnTo>
                    <a:pt x="1826" y="503"/>
                  </a:lnTo>
                  <a:lnTo>
                    <a:pt x="1825" y="503"/>
                  </a:lnTo>
                  <a:lnTo>
                    <a:pt x="1823" y="505"/>
                  </a:lnTo>
                  <a:lnTo>
                    <a:pt x="1825" y="506"/>
                  </a:lnTo>
                  <a:lnTo>
                    <a:pt x="1826" y="508"/>
                  </a:lnTo>
                  <a:lnTo>
                    <a:pt x="1827" y="511"/>
                  </a:lnTo>
                  <a:lnTo>
                    <a:pt x="1828" y="513"/>
                  </a:lnTo>
                  <a:lnTo>
                    <a:pt x="1828" y="515"/>
                  </a:lnTo>
                  <a:lnTo>
                    <a:pt x="1831" y="516"/>
                  </a:lnTo>
                  <a:lnTo>
                    <a:pt x="1832" y="517"/>
                  </a:lnTo>
                  <a:lnTo>
                    <a:pt x="1836" y="518"/>
                  </a:lnTo>
                  <a:lnTo>
                    <a:pt x="1837" y="518"/>
                  </a:lnTo>
                  <a:lnTo>
                    <a:pt x="1838" y="520"/>
                  </a:lnTo>
                  <a:lnTo>
                    <a:pt x="1840" y="521"/>
                  </a:lnTo>
                  <a:lnTo>
                    <a:pt x="1840" y="523"/>
                  </a:lnTo>
                  <a:lnTo>
                    <a:pt x="1840" y="524"/>
                  </a:lnTo>
                  <a:lnTo>
                    <a:pt x="1841" y="526"/>
                  </a:lnTo>
                  <a:lnTo>
                    <a:pt x="1846" y="529"/>
                  </a:lnTo>
                  <a:lnTo>
                    <a:pt x="1851" y="532"/>
                  </a:lnTo>
                  <a:lnTo>
                    <a:pt x="1856" y="533"/>
                  </a:lnTo>
                  <a:lnTo>
                    <a:pt x="1862" y="539"/>
                  </a:lnTo>
                  <a:lnTo>
                    <a:pt x="1863" y="542"/>
                  </a:lnTo>
                  <a:lnTo>
                    <a:pt x="1865" y="544"/>
                  </a:lnTo>
                  <a:lnTo>
                    <a:pt x="1866" y="546"/>
                  </a:lnTo>
                  <a:lnTo>
                    <a:pt x="1867" y="548"/>
                  </a:lnTo>
                  <a:lnTo>
                    <a:pt x="1867" y="549"/>
                  </a:lnTo>
                  <a:lnTo>
                    <a:pt x="1867" y="549"/>
                  </a:lnTo>
                  <a:lnTo>
                    <a:pt x="1866" y="551"/>
                  </a:lnTo>
                  <a:lnTo>
                    <a:pt x="1865" y="552"/>
                  </a:lnTo>
                  <a:lnTo>
                    <a:pt x="1863" y="552"/>
                  </a:lnTo>
                  <a:lnTo>
                    <a:pt x="1862" y="553"/>
                  </a:lnTo>
                  <a:lnTo>
                    <a:pt x="1862" y="554"/>
                  </a:lnTo>
                  <a:lnTo>
                    <a:pt x="1862" y="557"/>
                  </a:lnTo>
                  <a:lnTo>
                    <a:pt x="1865" y="559"/>
                  </a:lnTo>
                  <a:lnTo>
                    <a:pt x="1867" y="561"/>
                  </a:lnTo>
                  <a:lnTo>
                    <a:pt x="1871" y="563"/>
                  </a:lnTo>
                  <a:lnTo>
                    <a:pt x="1875" y="566"/>
                  </a:lnTo>
                  <a:lnTo>
                    <a:pt x="1877" y="568"/>
                  </a:lnTo>
                  <a:lnTo>
                    <a:pt x="1880" y="579"/>
                  </a:lnTo>
                  <a:lnTo>
                    <a:pt x="1882" y="588"/>
                  </a:lnTo>
                  <a:lnTo>
                    <a:pt x="1882" y="590"/>
                  </a:lnTo>
                  <a:lnTo>
                    <a:pt x="1883" y="592"/>
                  </a:lnTo>
                  <a:lnTo>
                    <a:pt x="1883" y="594"/>
                  </a:lnTo>
                  <a:lnTo>
                    <a:pt x="1883" y="597"/>
                  </a:lnTo>
                  <a:lnTo>
                    <a:pt x="1884" y="598"/>
                  </a:lnTo>
                  <a:lnTo>
                    <a:pt x="1884" y="600"/>
                  </a:lnTo>
                  <a:lnTo>
                    <a:pt x="1884" y="600"/>
                  </a:lnTo>
                  <a:lnTo>
                    <a:pt x="1883" y="602"/>
                  </a:lnTo>
                  <a:lnTo>
                    <a:pt x="1882" y="600"/>
                  </a:lnTo>
                  <a:lnTo>
                    <a:pt x="1880" y="599"/>
                  </a:lnTo>
                  <a:lnTo>
                    <a:pt x="1875" y="595"/>
                  </a:lnTo>
                  <a:lnTo>
                    <a:pt x="1870" y="590"/>
                  </a:lnTo>
                  <a:lnTo>
                    <a:pt x="1867" y="585"/>
                  </a:lnTo>
                  <a:lnTo>
                    <a:pt x="1866" y="585"/>
                  </a:lnTo>
                  <a:lnTo>
                    <a:pt x="1865" y="585"/>
                  </a:lnTo>
                  <a:lnTo>
                    <a:pt x="1862" y="584"/>
                  </a:lnTo>
                  <a:lnTo>
                    <a:pt x="1861" y="584"/>
                  </a:lnTo>
                  <a:lnTo>
                    <a:pt x="1860" y="583"/>
                  </a:lnTo>
                  <a:lnTo>
                    <a:pt x="1858" y="583"/>
                  </a:lnTo>
                  <a:lnTo>
                    <a:pt x="1858" y="584"/>
                  </a:lnTo>
                  <a:lnTo>
                    <a:pt x="1858" y="585"/>
                  </a:lnTo>
                  <a:lnTo>
                    <a:pt x="1862" y="589"/>
                  </a:lnTo>
                  <a:lnTo>
                    <a:pt x="1866" y="592"/>
                  </a:lnTo>
                  <a:lnTo>
                    <a:pt x="1870" y="593"/>
                  </a:lnTo>
                  <a:lnTo>
                    <a:pt x="1872" y="595"/>
                  </a:lnTo>
                  <a:lnTo>
                    <a:pt x="1875" y="598"/>
                  </a:lnTo>
                  <a:lnTo>
                    <a:pt x="1877" y="602"/>
                  </a:lnTo>
                  <a:lnTo>
                    <a:pt x="1878" y="603"/>
                  </a:lnTo>
                  <a:lnTo>
                    <a:pt x="1880" y="605"/>
                  </a:lnTo>
                  <a:lnTo>
                    <a:pt x="1878" y="605"/>
                  </a:lnTo>
                  <a:lnTo>
                    <a:pt x="1877" y="605"/>
                  </a:lnTo>
                  <a:lnTo>
                    <a:pt x="1876" y="605"/>
                  </a:lnTo>
                  <a:lnTo>
                    <a:pt x="1875" y="605"/>
                  </a:lnTo>
                  <a:lnTo>
                    <a:pt x="1873" y="605"/>
                  </a:lnTo>
                  <a:lnTo>
                    <a:pt x="1872" y="605"/>
                  </a:lnTo>
                  <a:lnTo>
                    <a:pt x="1871" y="607"/>
                  </a:lnTo>
                  <a:lnTo>
                    <a:pt x="1871" y="607"/>
                  </a:lnTo>
                  <a:lnTo>
                    <a:pt x="1871" y="609"/>
                  </a:lnTo>
                  <a:lnTo>
                    <a:pt x="1872" y="612"/>
                  </a:lnTo>
                  <a:lnTo>
                    <a:pt x="1873" y="615"/>
                  </a:lnTo>
                  <a:lnTo>
                    <a:pt x="1875" y="618"/>
                  </a:lnTo>
                  <a:lnTo>
                    <a:pt x="1876" y="621"/>
                  </a:lnTo>
                  <a:lnTo>
                    <a:pt x="1877" y="625"/>
                  </a:lnTo>
                  <a:lnTo>
                    <a:pt x="1880" y="628"/>
                  </a:lnTo>
                  <a:lnTo>
                    <a:pt x="1882" y="629"/>
                  </a:lnTo>
                  <a:lnTo>
                    <a:pt x="1884" y="629"/>
                  </a:lnTo>
                  <a:lnTo>
                    <a:pt x="1887" y="630"/>
                  </a:lnTo>
                  <a:lnTo>
                    <a:pt x="1891" y="630"/>
                  </a:lnTo>
                  <a:lnTo>
                    <a:pt x="1894" y="634"/>
                  </a:lnTo>
                  <a:lnTo>
                    <a:pt x="1898" y="639"/>
                  </a:lnTo>
                  <a:lnTo>
                    <a:pt x="1901" y="645"/>
                  </a:lnTo>
                  <a:lnTo>
                    <a:pt x="1901" y="650"/>
                  </a:lnTo>
                  <a:lnTo>
                    <a:pt x="1901" y="651"/>
                  </a:lnTo>
                  <a:lnTo>
                    <a:pt x="1899" y="651"/>
                  </a:lnTo>
                  <a:lnTo>
                    <a:pt x="1897" y="651"/>
                  </a:lnTo>
                  <a:lnTo>
                    <a:pt x="1896" y="650"/>
                  </a:lnTo>
                  <a:lnTo>
                    <a:pt x="1893" y="649"/>
                  </a:lnTo>
                  <a:lnTo>
                    <a:pt x="1891" y="648"/>
                  </a:lnTo>
                  <a:lnTo>
                    <a:pt x="1886" y="645"/>
                  </a:lnTo>
                  <a:lnTo>
                    <a:pt x="1882" y="643"/>
                  </a:lnTo>
                  <a:lnTo>
                    <a:pt x="1877" y="640"/>
                  </a:lnTo>
                  <a:lnTo>
                    <a:pt x="1875" y="640"/>
                  </a:lnTo>
                  <a:lnTo>
                    <a:pt x="1872" y="640"/>
                  </a:lnTo>
                  <a:lnTo>
                    <a:pt x="1870" y="641"/>
                  </a:lnTo>
                  <a:lnTo>
                    <a:pt x="1868" y="641"/>
                  </a:lnTo>
                  <a:lnTo>
                    <a:pt x="1867" y="644"/>
                  </a:lnTo>
                  <a:lnTo>
                    <a:pt x="1867" y="645"/>
                  </a:lnTo>
                  <a:lnTo>
                    <a:pt x="1867" y="648"/>
                  </a:lnTo>
                  <a:lnTo>
                    <a:pt x="1867" y="650"/>
                  </a:lnTo>
                  <a:lnTo>
                    <a:pt x="1868" y="654"/>
                  </a:lnTo>
                  <a:lnTo>
                    <a:pt x="1870" y="656"/>
                  </a:lnTo>
                  <a:lnTo>
                    <a:pt x="1872" y="659"/>
                  </a:lnTo>
                  <a:lnTo>
                    <a:pt x="1875" y="661"/>
                  </a:lnTo>
                  <a:lnTo>
                    <a:pt x="1878" y="663"/>
                  </a:lnTo>
                  <a:lnTo>
                    <a:pt x="1882" y="665"/>
                  </a:lnTo>
                  <a:lnTo>
                    <a:pt x="1884" y="666"/>
                  </a:lnTo>
                  <a:lnTo>
                    <a:pt x="1887" y="669"/>
                  </a:lnTo>
                  <a:lnTo>
                    <a:pt x="1891" y="671"/>
                  </a:lnTo>
                  <a:lnTo>
                    <a:pt x="1893" y="675"/>
                  </a:lnTo>
                  <a:lnTo>
                    <a:pt x="1896" y="676"/>
                  </a:lnTo>
                  <a:lnTo>
                    <a:pt x="1897" y="680"/>
                  </a:lnTo>
                  <a:lnTo>
                    <a:pt x="1897" y="682"/>
                  </a:lnTo>
                  <a:lnTo>
                    <a:pt x="1896" y="685"/>
                  </a:lnTo>
                  <a:lnTo>
                    <a:pt x="1896" y="687"/>
                  </a:lnTo>
                  <a:lnTo>
                    <a:pt x="1894" y="689"/>
                  </a:lnTo>
                  <a:lnTo>
                    <a:pt x="1893" y="690"/>
                  </a:lnTo>
                  <a:lnTo>
                    <a:pt x="1892" y="692"/>
                  </a:lnTo>
                  <a:lnTo>
                    <a:pt x="1891" y="695"/>
                  </a:lnTo>
                  <a:lnTo>
                    <a:pt x="1889" y="697"/>
                  </a:lnTo>
                  <a:lnTo>
                    <a:pt x="1888" y="700"/>
                  </a:lnTo>
                  <a:lnTo>
                    <a:pt x="1882" y="701"/>
                  </a:lnTo>
                  <a:lnTo>
                    <a:pt x="1876" y="699"/>
                  </a:lnTo>
                  <a:lnTo>
                    <a:pt x="1868" y="695"/>
                  </a:lnTo>
                  <a:lnTo>
                    <a:pt x="1862" y="690"/>
                  </a:lnTo>
                  <a:lnTo>
                    <a:pt x="1856" y="685"/>
                  </a:lnTo>
                  <a:lnTo>
                    <a:pt x="1850" y="679"/>
                  </a:lnTo>
                  <a:lnTo>
                    <a:pt x="1843" y="674"/>
                  </a:lnTo>
                  <a:lnTo>
                    <a:pt x="1842" y="674"/>
                  </a:lnTo>
                  <a:lnTo>
                    <a:pt x="1841" y="674"/>
                  </a:lnTo>
                  <a:lnTo>
                    <a:pt x="1840" y="674"/>
                  </a:lnTo>
                  <a:lnTo>
                    <a:pt x="1840" y="675"/>
                  </a:lnTo>
                  <a:lnTo>
                    <a:pt x="1841" y="676"/>
                  </a:lnTo>
                  <a:lnTo>
                    <a:pt x="1841" y="677"/>
                  </a:lnTo>
                  <a:lnTo>
                    <a:pt x="1841" y="679"/>
                  </a:lnTo>
                  <a:lnTo>
                    <a:pt x="1840" y="680"/>
                  </a:lnTo>
                  <a:lnTo>
                    <a:pt x="1837" y="681"/>
                  </a:lnTo>
                  <a:lnTo>
                    <a:pt x="1836" y="681"/>
                  </a:lnTo>
                  <a:lnTo>
                    <a:pt x="1833" y="682"/>
                  </a:lnTo>
                  <a:lnTo>
                    <a:pt x="1832" y="684"/>
                  </a:lnTo>
                  <a:lnTo>
                    <a:pt x="1831" y="685"/>
                  </a:lnTo>
                  <a:lnTo>
                    <a:pt x="1830" y="687"/>
                  </a:lnTo>
                  <a:lnTo>
                    <a:pt x="1830" y="690"/>
                  </a:lnTo>
                  <a:lnTo>
                    <a:pt x="1832" y="691"/>
                  </a:lnTo>
                  <a:lnTo>
                    <a:pt x="1835" y="694"/>
                  </a:lnTo>
                  <a:lnTo>
                    <a:pt x="1837" y="696"/>
                  </a:lnTo>
                  <a:lnTo>
                    <a:pt x="1841" y="697"/>
                  </a:lnTo>
                  <a:lnTo>
                    <a:pt x="1843" y="700"/>
                  </a:lnTo>
                  <a:lnTo>
                    <a:pt x="1845" y="701"/>
                  </a:lnTo>
                  <a:lnTo>
                    <a:pt x="1845" y="704"/>
                  </a:lnTo>
                  <a:lnTo>
                    <a:pt x="1843" y="705"/>
                  </a:lnTo>
                  <a:lnTo>
                    <a:pt x="1843" y="706"/>
                  </a:lnTo>
                  <a:lnTo>
                    <a:pt x="1841" y="707"/>
                  </a:lnTo>
                  <a:lnTo>
                    <a:pt x="1840" y="707"/>
                  </a:lnTo>
                  <a:lnTo>
                    <a:pt x="1837" y="707"/>
                  </a:lnTo>
                  <a:lnTo>
                    <a:pt x="1836" y="709"/>
                  </a:lnTo>
                  <a:lnTo>
                    <a:pt x="1835" y="710"/>
                  </a:lnTo>
                  <a:lnTo>
                    <a:pt x="1833" y="711"/>
                  </a:lnTo>
                  <a:lnTo>
                    <a:pt x="1833" y="712"/>
                  </a:lnTo>
                  <a:lnTo>
                    <a:pt x="1835" y="715"/>
                  </a:lnTo>
                  <a:lnTo>
                    <a:pt x="1836" y="715"/>
                  </a:lnTo>
                  <a:lnTo>
                    <a:pt x="1838" y="716"/>
                  </a:lnTo>
                  <a:lnTo>
                    <a:pt x="1841" y="717"/>
                  </a:lnTo>
                  <a:lnTo>
                    <a:pt x="1845" y="718"/>
                  </a:lnTo>
                  <a:lnTo>
                    <a:pt x="1847" y="720"/>
                  </a:lnTo>
                  <a:lnTo>
                    <a:pt x="1850" y="721"/>
                  </a:lnTo>
                  <a:lnTo>
                    <a:pt x="1851" y="723"/>
                  </a:lnTo>
                  <a:lnTo>
                    <a:pt x="1852" y="728"/>
                  </a:lnTo>
                  <a:lnTo>
                    <a:pt x="1853" y="733"/>
                  </a:lnTo>
                  <a:lnTo>
                    <a:pt x="1856" y="737"/>
                  </a:lnTo>
                  <a:lnTo>
                    <a:pt x="1860" y="740"/>
                  </a:lnTo>
                  <a:lnTo>
                    <a:pt x="1863" y="743"/>
                  </a:lnTo>
                  <a:lnTo>
                    <a:pt x="1867" y="746"/>
                  </a:lnTo>
                  <a:lnTo>
                    <a:pt x="1870" y="750"/>
                  </a:lnTo>
                  <a:lnTo>
                    <a:pt x="1884" y="766"/>
                  </a:lnTo>
                  <a:lnTo>
                    <a:pt x="1892" y="772"/>
                  </a:lnTo>
                  <a:lnTo>
                    <a:pt x="1898" y="778"/>
                  </a:lnTo>
                  <a:lnTo>
                    <a:pt x="1903" y="787"/>
                  </a:lnTo>
                  <a:lnTo>
                    <a:pt x="1906" y="797"/>
                  </a:lnTo>
                  <a:lnTo>
                    <a:pt x="1907" y="801"/>
                  </a:lnTo>
                  <a:lnTo>
                    <a:pt x="1908" y="804"/>
                  </a:lnTo>
                  <a:lnTo>
                    <a:pt x="1911" y="808"/>
                  </a:lnTo>
                  <a:lnTo>
                    <a:pt x="1911" y="812"/>
                  </a:lnTo>
                  <a:lnTo>
                    <a:pt x="1913" y="818"/>
                  </a:lnTo>
                  <a:lnTo>
                    <a:pt x="1913" y="822"/>
                  </a:lnTo>
                  <a:lnTo>
                    <a:pt x="1914" y="827"/>
                  </a:lnTo>
                  <a:lnTo>
                    <a:pt x="1914" y="830"/>
                  </a:lnTo>
                  <a:lnTo>
                    <a:pt x="1917" y="842"/>
                  </a:lnTo>
                  <a:lnTo>
                    <a:pt x="1919" y="854"/>
                  </a:lnTo>
                  <a:lnTo>
                    <a:pt x="1919" y="854"/>
                  </a:lnTo>
                  <a:lnTo>
                    <a:pt x="1918" y="854"/>
                  </a:lnTo>
                  <a:lnTo>
                    <a:pt x="1917" y="853"/>
                  </a:lnTo>
                  <a:lnTo>
                    <a:pt x="1916" y="852"/>
                  </a:lnTo>
                  <a:lnTo>
                    <a:pt x="1914" y="850"/>
                  </a:lnTo>
                  <a:lnTo>
                    <a:pt x="1914" y="849"/>
                  </a:lnTo>
                  <a:lnTo>
                    <a:pt x="1914" y="848"/>
                  </a:lnTo>
                  <a:lnTo>
                    <a:pt x="1912" y="845"/>
                  </a:lnTo>
                  <a:lnTo>
                    <a:pt x="1911" y="843"/>
                  </a:lnTo>
                  <a:lnTo>
                    <a:pt x="1908" y="840"/>
                  </a:lnTo>
                  <a:lnTo>
                    <a:pt x="1907" y="838"/>
                  </a:lnTo>
                  <a:lnTo>
                    <a:pt x="1906" y="837"/>
                  </a:lnTo>
                  <a:lnTo>
                    <a:pt x="1904" y="837"/>
                  </a:lnTo>
                  <a:lnTo>
                    <a:pt x="1903" y="838"/>
                  </a:lnTo>
                  <a:lnTo>
                    <a:pt x="1902" y="839"/>
                  </a:lnTo>
                  <a:lnTo>
                    <a:pt x="1902" y="842"/>
                  </a:lnTo>
                  <a:lnTo>
                    <a:pt x="1901" y="843"/>
                  </a:lnTo>
                  <a:lnTo>
                    <a:pt x="1898" y="845"/>
                  </a:lnTo>
                  <a:lnTo>
                    <a:pt x="1893" y="843"/>
                  </a:lnTo>
                  <a:lnTo>
                    <a:pt x="1888" y="837"/>
                  </a:lnTo>
                  <a:lnTo>
                    <a:pt x="1882" y="829"/>
                  </a:lnTo>
                  <a:lnTo>
                    <a:pt x="1877" y="823"/>
                  </a:lnTo>
                  <a:lnTo>
                    <a:pt x="1875" y="817"/>
                  </a:lnTo>
                  <a:lnTo>
                    <a:pt x="1872" y="809"/>
                  </a:lnTo>
                  <a:lnTo>
                    <a:pt x="1870" y="801"/>
                  </a:lnTo>
                  <a:lnTo>
                    <a:pt x="1866" y="792"/>
                  </a:lnTo>
                  <a:lnTo>
                    <a:pt x="1858" y="786"/>
                  </a:lnTo>
                  <a:lnTo>
                    <a:pt x="1855" y="784"/>
                  </a:lnTo>
                  <a:lnTo>
                    <a:pt x="1851" y="783"/>
                  </a:lnTo>
                  <a:lnTo>
                    <a:pt x="1847" y="781"/>
                  </a:lnTo>
                  <a:lnTo>
                    <a:pt x="1843" y="778"/>
                  </a:lnTo>
                  <a:lnTo>
                    <a:pt x="1841" y="776"/>
                  </a:lnTo>
                  <a:lnTo>
                    <a:pt x="1837" y="773"/>
                  </a:lnTo>
                  <a:lnTo>
                    <a:pt x="1835" y="769"/>
                  </a:lnTo>
                  <a:lnTo>
                    <a:pt x="1830" y="766"/>
                  </a:lnTo>
                  <a:lnTo>
                    <a:pt x="1825" y="761"/>
                  </a:lnTo>
                  <a:lnTo>
                    <a:pt x="1820" y="757"/>
                  </a:lnTo>
                  <a:lnTo>
                    <a:pt x="1815" y="755"/>
                  </a:lnTo>
                  <a:lnTo>
                    <a:pt x="1812" y="753"/>
                  </a:lnTo>
                  <a:lnTo>
                    <a:pt x="1811" y="752"/>
                  </a:lnTo>
                  <a:lnTo>
                    <a:pt x="1810" y="751"/>
                  </a:lnTo>
                  <a:lnTo>
                    <a:pt x="1810" y="750"/>
                  </a:lnTo>
                  <a:lnTo>
                    <a:pt x="1807" y="747"/>
                  </a:lnTo>
                  <a:lnTo>
                    <a:pt x="1804" y="745"/>
                  </a:lnTo>
                  <a:lnTo>
                    <a:pt x="1801" y="745"/>
                  </a:lnTo>
                  <a:lnTo>
                    <a:pt x="1802" y="748"/>
                  </a:lnTo>
                  <a:lnTo>
                    <a:pt x="1805" y="752"/>
                  </a:lnTo>
                  <a:lnTo>
                    <a:pt x="1807" y="756"/>
                  </a:lnTo>
                  <a:lnTo>
                    <a:pt x="1811" y="758"/>
                  </a:lnTo>
                  <a:lnTo>
                    <a:pt x="1816" y="761"/>
                  </a:lnTo>
                  <a:lnTo>
                    <a:pt x="1820" y="762"/>
                  </a:lnTo>
                  <a:lnTo>
                    <a:pt x="1823" y="767"/>
                  </a:lnTo>
                  <a:lnTo>
                    <a:pt x="1828" y="772"/>
                  </a:lnTo>
                  <a:lnTo>
                    <a:pt x="1832" y="777"/>
                  </a:lnTo>
                  <a:lnTo>
                    <a:pt x="1838" y="781"/>
                  </a:lnTo>
                  <a:lnTo>
                    <a:pt x="1841" y="782"/>
                  </a:lnTo>
                  <a:lnTo>
                    <a:pt x="1843" y="783"/>
                  </a:lnTo>
                  <a:lnTo>
                    <a:pt x="1847" y="784"/>
                  </a:lnTo>
                  <a:lnTo>
                    <a:pt x="1851" y="786"/>
                  </a:lnTo>
                  <a:lnTo>
                    <a:pt x="1853" y="788"/>
                  </a:lnTo>
                  <a:lnTo>
                    <a:pt x="1856" y="791"/>
                  </a:lnTo>
                  <a:lnTo>
                    <a:pt x="1857" y="793"/>
                  </a:lnTo>
                  <a:lnTo>
                    <a:pt x="1858" y="796"/>
                  </a:lnTo>
                  <a:lnTo>
                    <a:pt x="1857" y="797"/>
                  </a:lnTo>
                  <a:lnTo>
                    <a:pt x="1857" y="798"/>
                  </a:lnTo>
                  <a:lnTo>
                    <a:pt x="1856" y="799"/>
                  </a:lnTo>
                  <a:lnTo>
                    <a:pt x="1853" y="799"/>
                  </a:lnTo>
                  <a:lnTo>
                    <a:pt x="1852" y="801"/>
                  </a:lnTo>
                  <a:lnTo>
                    <a:pt x="1851" y="802"/>
                  </a:lnTo>
                  <a:lnTo>
                    <a:pt x="1850" y="803"/>
                  </a:lnTo>
                  <a:lnTo>
                    <a:pt x="1848" y="804"/>
                  </a:lnTo>
                  <a:lnTo>
                    <a:pt x="1846" y="804"/>
                  </a:lnTo>
                  <a:lnTo>
                    <a:pt x="1843" y="804"/>
                  </a:lnTo>
                  <a:lnTo>
                    <a:pt x="1843" y="804"/>
                  </a:lnTo>
                  <a:lnTo>
                    <a:pt x="1842" y="803"/>
                  </a:lnTo>
                  <a:lnTo>
                    <a:pt x="1840" y="802"/>
                  </a:lnTo>
                  <a:lnTo>
                    <a:pt x="1838" y="802"/>
                  </a:lnTo>
                  <a:lnTo>
                    <a:pt x="1837" y="801"/>
                  </a:lnTo>
                  <a:lnTo>
                    <a:pt x="1836" y="801"/>
                  </a:lnTo>
                  <a:lnTo>
                    <a:pt x="1836" y="802"/>
                  </a:lnTo>
                  <a:lnTo>
                    <a:pt x="1837" y="804"/>
                  </a:lnTo>
                  <a:lnTo>
                    <a:pt x="1840" y="807"/>
                  </a:lnTo>
                  <a:lnTo>
                    <a:pt x="1843" y="809"/>
                  </a:lnTo>
                  <a:lnTo>
                    <a:pt x="1846" y="812"/>
                  </a:lnTo>
                  <a:lnTo>
                    <a:pt x="1850" y="813"/>
                  </a:lnTo>
                  <a:lnTo>
                    <a:pt x="1851" y="814"/>
                  </a:lnTo>
                  <a:lnTo>
                    <a:pt x="1853" y="817"/>
                  </a:lnTo>
                  <a:lnTo>
                    <a:pt x="1855" y="818"/>
                  </a:lnTo>
                  <a:lnTo>
                    <a:pt x="1855" y="819"/>
                  </a:lnTo>
                  <a:lnTo>
                    <a:pt x="1855" y="819"/>
                  </a:lnTo>
                  <a:lnTo>
                    <a:pt x="1853" y="820"/>
                  </a:lnTo>
                  <a:lnTo>
                    <a:pt x="1852" y="820"/>
                  </a:lnTo>
                  <a:lnTo>
                    <a:pt x="1850" y="820"/>
                  </a:lnTo>
                  <a:lnTo>
                    <a:pt x="1848" y="820"/>
                  </a:lnTo>
                  <a:lnTo>
                    <a:pt x="1847" y="819"/>
                  </a:lnTo>
                  <a:lnTo>
                    <a:pt x="1846" y="819"/>
                  </a:lnTo>
                  <a:lnTo>
                    <a:pt x="1846" y="822"/>
                  </a:lnTo>
                  <a:lnTo>
                    <a:pt x="1846" y="823"/>
                  </a:lnTo>
                  <a:lnTo>
                    <a:pt x="1847" y="824"/>
                  </a:lnTo>
                  <a:lnTo>
                    <a:pt x="1850" y="827"/>
                  </a:lnTo>
                  <a:lnTo>
                    <a:pt x="1851" y="827"/>
                  </a:lnTo>
                  <a:lnTo>
                    <a:pt x="1851" y="828"/>
                  </a:lnTo>
                  <a:lnTo>
                    <a:pt x="1853" y="830"/>
                  </a:lnTo>
                  <a:lnTo>
                    <a:pt x="1855" y="833"/>
                  </a:lnTo>
                  <a:lnTo>
                    <a:pt x="1856" y="835"/>
                  </a:lnTo>
                  <a:lnTo>
                    <a:pt x="1860" y="838"/>
                  </a:lnTo>
                  <a:lnTo>
                    <a:pt x="1862" y="839"/>
                  </a:lnTo>
                  <a:lnTo>
                    <a:pt x="1865" y="839"/>
                  </a:lnTo>
                  <a:lnTo>
                    <a:pt x="1868" y="838"/>
                  </a:lnTo>
                  <a:lnTo>
                    <a:pt x="1870" y="838"/>
                  </a:lnTo>
                  <a:lnTo>
                    <a:pt x="1872" y="838"/>
                  </a:lnTo>
                  <a:lnTo>
                    <a:pt x="1875" y="838"/>
                  </a:lnTo>
                  <a:lnTo>
                    <a:pt x="1880" y="842"/>
                  </a:lnTo>
                  <a:lnTo>
                    <a:pt x="1884" y="845"/>
                  </a:lnTo>
                  <a:lnTo>
                    <a:pt x="1891" y="848"/>
                  </a:lnTo>
                  <a:lnTo>
                    <a:pt x="1893" y="849"/>
                  </a:lnTo>
                  <a:lnTo>
                    <a:pt x="1896" y="852"/>
                  </a:lnTo>
                  <a:lnTo>
                    <a:pt x="1901" y="854"/>
                  </a:lnTo>
                  <a:lnTo>
                    <a:pt x="1903" y="857"/>
                  </a:lnTo>
                  <a:lnTo>
                    <a:pt x="1907" y="858"/>
                  </a:lnTo>
                  <a:lnTo>
                    <a:pt x="1909" y="860"/>
                  </a:lnTo>
                  <a:lnTo>
                    <a:pt x="1912" y="863"/>
                  </a:lnTo>
                  <a:lnTo>
                    <a:pt x="1913" y="865"/>
                  </a:lnTo>
                  <a:lnTo>
                    <a:pt x="1914" y="869"/>
                  </a:lnTo>
                  <a:lnTo>
                    <a:pt x="1913" y="871"/>
                  </a:lnTo>
                  <a:lnTo>
                    <a:pt x="1912" y="874"/>
                  </a:lnTo>
                  <a:lnTo>
                    <a:pt x="1909" y="876"/>
                  </a:lnTo>
                  <a:lnTo>
                    <a:pt x="1907" y="878"/>
                  </a:lnTo>
                  <a:lnTo>
                    <a:pt x="1903" y="880"/>
                  </a:lnTo>
                  <a:lnTo>
                    <a:pt x="1901" y="881"/>
                  </a:lnTo>
                  <a:lnTo>
                    <a:pt x="1899" y="883"/>
                  </a:lnTo>
                  <a:lnTo>
                    <a:pt x="1898" y="885"/>
                  </a:lnTo>
                  <a:lnTo>
                    <a:pt x="1897" y="889"/>
                  </a:lnTo>
                  <a:lnTo>
                    <a:pt x="1896" y="893"/>
                  </a:lnTo>
                  <a:lnTo>
                    <a:pt x="1893" y="895"/>
                  </a:lnTo>
                  <a:lnTo>
                    <a:pt x="1892" y="895"/>
                  </a:lnTo>
                  <a:lnTo>
                    <a:pt x="1889" y="896"/>
                  </a:lnTo>
                  <a:lnTo>
                    <a:pt x="1887" y="896"/>
                  </a:lnTo>
                  <a:lnTo>
                    <a:pt x="1884" y="896"/>
                  </a:lnTo>
                  <a:lnTo>
                    <a:pt x="1882" y="898"/>
                  </a:lnTo>
                  <a:lnTo>
                    <a:pt x="1878" y="904"/>
                  </a:lnTo>
                  <a:lnTo>
                    <a:pt x="1875" y="911"/>
                  </a:lnTo>
                  <a:lnTo>
                    <a:pt x="1871" y="917"/>
                  </a:lnTo>
                  <a:lnTo>
                    <a:pt x="1866" y="922"/>
                  </a:lnTo>
                  <a:lnTo>
                    <a:pt x="1858" y="924"/>
                  </a:lnTo>
                  <a:lnTo>
                    <a:pt x="1851" y="922"/>
                  </a:lnTo>
                  <a:lnTo>
                    <a:pt x="1841" y="924"/>
                  </a:lnTo>
                  <a:lnTo>
                    <a:pt x="1833" y="926"/>
                  </a:lnTo>
                  <a:lnTo>
                    <a:pt x="1831" y="926"/>
                  </a:lnTo>
                  <a:lnTo>
                    <a:pt x="1827" y="926"/>
                  </a:lnTo>
                  <a:lnTo>
                    <a:pt x="1825" y="927"/>
                  </a:lnTo>
                  <a:lnTo>
                    <a:pt x="1822" y="929"/>
                  </a:lnTo>
                  <a:lnTo>
                    <a:pt x="1820" y="930"/>
                  </a:lnTo>
                  <a:lnTo>
                    <a:pt x="1817" y="931"/>
                  </a:lnTo>
                  <a:lnTo>
                    <a:pt x="1815" y="934"/>
                  </a:lnTo>
                  <a:lnTo>
                    <a:pt x="1812" y="935"/>
                  </a:lnTo>
                  <a:lnTo>
                    <a:pt x="1809" y="936"/>
                  </a:lnTo>
                  <a:lnTo>
                    <a:pt x="1806" y="936"/>
                  </a:lnTo>
                  <a:lnTo>
                    <a:pt x="1802" y="935"/>
                  </a:lnTo>
                  <a:lnTo>
                    <a:pt x="1799" y="932"/>
                  </a:lnTo>
                  <a:lnTo>
                    <a:pt x="1796" y="929"/>
                  </a:lnTo>
                  <a:lnTo>
                    <a:pt x="1792" y="925"/>
                  </a:lnTo>
                  <a:lnTo>
                    <a:pt x="1790" y="921"/>
                  </a:lnTo>
                  <a:lnTo>
                    <a:pt x="1786" y="919"/>
                  </a:lnTo>
                  <a:lnTo>
                    <a:pt x="1784" y="916"/>
                  </a:lnTo>
                  <a:lnTo>
                    <a:pt x="1782" y="920"/>
                  </a:lnTo>
                  <a:lnTo>
                    <a:pt x="1782" y="924"/>
                  </a:lnTo>
                  <a:lnTo>
                    <a:pt x="1784" y="926"/>
                  </a:lnTo>
                  <a:lnTo>
                    <a:pt x="1785" y="929"/>
                  </a:lnTo>
                  <a:lnTo>
                    <a:pt x="1786" y="931"/>
                  </a:lnTo>
                  <a:lnTo>
                    <a:pt x="1789" y="935"/>
                  </a:lnTo>
                  <a:lnTo>
                    <a:pt x="1789" y="937"/>
                  </a:lnTo>
                  <a:lnTo>
                    <a:pt x="1790" y="939"/>
                  </a:lnTo>
                  <a:lnTo>
                    <a:pt x="1789" y="941"/>
                  </a:lnTo>
                  <a:lnTo>
                    <a:pt x="1786" y="942"/>
                  </a:lnTo>
                  <a:lnTo>
                    <a:pt x="1784" y="945"/>
                  </a:lnTo>
                  <a:lnTo>
                    <a:pt x="1780" y="947"/>
                  </a:lnTo>
                  <a:lnTo>
                    <a:pt x="1775" y="949"/>
                  </a:lnTo>
                  <a:lnTo>
                    <a:pt x="1770" y="950"/>
                  </a:lnTo>
                  <a:lnTo>
                    <a:pt x="1767" y="951"/>
                  </a:lnTo>
                  <a:lnTo>
                    <a:pt x="1765" y="952"/>
                  </a:lnTo>
                  <a:lnTo>
                    <a:pt x="1765" y="955"/>
                  </a:lnTo>
                  <a:lnTo>
                    <a:pt x="1765" y="956"/>
                  </a:lnTo>
                  <a:lnTo>
                    <a:pt x="1765" y="960"/>
                  </a:lnTo>
                  <a:lnTo>
                    <a:pt x="1765" y="962"/>
                  </a:lnTo>
                  <a:lnTo>
                    <a:pt x="1765" y="973"/>
                  </a:lnTo>
                  <a:lnTo>
                    <a:pt x="1764" y="983"/>
                  </a:lnTo>
                  <a:lnTo>
                    <a:pt x="1762" y="991"/>
                  </a:lnTo>
                  <a:lnTo>
                    <a:pt x="1762" y="995"/>
                  </a:lnTo>
                  <a:lnTo>
                    <a:pt x="1761" y="997"/>
                  </a:lnTo>
                  <a:lnTo>
                    <a:pt x="1760" y="998"/>
                  </a:lnTo>
                  <a:lnTo>
                    <a:pt x="1757" y="1000"/>
                  </a:lnTo>
                  <a:lnTo>
                    <a:pt x="1756" y="1001"/>
                  </a:lnTo>
                  <a:lnTo>
                    <a:pt x="1755" y="1002"/>
                  </a:lnTo>
                  <a:lnTo>
                    <a:pt x="1751" y="1003"/>
                  </a:lnTo>
                  <a:lnTo>
                    <a:pt x="1750" y="1006"/>
                  </a:lnTo>
                  <a:lnTo>
                    <a:pt x="1747" y="1008"/>
                  </a:lnTo>
                  <a:lnTo>
                    <a:pt x="1747" y="1011"/>
                  </a:lnTo>
                  <a:lnTo>
                    <a:pt x="1746" y="1014"/>
                  </a:lnTo>
                  <a:lnTo>
                    <a:pt x="1744" y="1017"/>
                  </a:lnTo>
                  <a:lnTo>
                    <a:pt x="1741" y="1019"/>
                  </a:lnTo>
                  <a:lnTo>
                    <a:pt x="1736" y="1023"/>
                  </a:lnTo>
                  <a:lnTo>
                    <a:pt x="1735" y="1023"/>
                  </a:lnTo>
                  <a:lnTo>
                    <a:pt x="1733" y="1022"/>
                  </a:lnTo>
                  <a:lnTo>
                    <a:pt x="1731" y="1022"/>
                  </a:lnTo>
                  <a:lnTo>
                    <a:pt x="1729" y="1021"/>
                  </a:lnTo>
                  <a:lnTo>
                    <a:pt x="1728" y="1019"/>
                  </a:lnTo>
                  <a:lnTo>
                    <a:pt x="1726" y="1019"/>
                  </a:lnTo>
                  <a:lnTo>
                    <a:pt x="1724" y="1022"/>
                  </a:lnTo>
                  <a:lnTo>
                    <a:pt x="1723" y="1023"/>
                  </a:lnTo>
                  <a:lnTo>
                    <a:pt x="1723" y="1024"/>
                  </a:lnTo>
                  <a:lnTo>
                    <a:pt x="1721" y="1027"/>
                  </a:lnTo>
                  <a:lnTo>
                    <a:pt x="1721" y="1028"/>
                  </a:lnTo>
                  <a:lnTo>
                    <a:pt x="1720" y="1028"/>
                  </a:lnTo>
                  <a:lnTo>
                    <a:pt x="1718" y="1028"/>
                  </a:lnTo>
                  <a:lnTo>
                    <a:pt x="1715" y="1027"/>
                  </a:lnTo>
                  <a:lnTo>
                    <a:pt x="1713" y="1026"/>
                  </a:lnTo>
                  <a:lnTo>
                    <a:pt x="1710" y="1024"/>
                  </a:lnTo>
                  <a:lnTo>
                    <a:pt x="1708" y="1022"/>
                  </a:lnTo>
                  <a:lnTo>
                    <a:pt x="1706" y="1019"/>
                  </a:lnTo>
                  <a:lnTo>
                    <a:pt x="1708" y="1017"/>
                  </a:lnTo>
                  <a:lnTo>
                    <a:pt x="1708" y="1016"/>
                  </a:lnTo>
                  <a:lnTo>
                    <a:pt x="1709" y="1013"/>
                  </a:lnTo>
                  <a:lnTo>
                    <a:pt x="1710" y="1011"/>
                  </a:lnTo>
                  <a:lnTo>
                    <a:pt x="1710" y="1007"/>
                  </a:lnTo>
                  <a:lnTo>
                    <a:pt x="1710" y="1006"/>
                  </a:lnTo>
                  <a:lnTo>
                    <a:pt x="1709" y="1005"/>
                  </a:lnTo>
                  <a:lnTo>
                    <a:pt x="1708" y="1005"/>
                  </a:lnTo>
                  <a:lnTo>
                    <a:pt x="1705" y="1005"/>
                  </a:lnTo>
                  <a:lnTo>
                    <a:pt x="1704" y="1005"/>
                  </a:lnTo>
                  <a:lnTo>
                    <a:pt x="1703" y="1006"/>
                  </a:lnTo>
                  <a:lnTo>
                    <a:pt x="1703" y="1007"/>
                  </a:lnTo>
                  <a:lnTo>
                    <a:pt x="1701" y="1011"/>
                  </a:lnTo>
                  <a:lnTo>
                    <a:pt x="1701" y="1014"/>
                  </a:lnTo>
                  <a:lnTo>
                    <a:pt x="1701" y="1018"/>
                  </a:lnTo>
                  <a:lnTo>
                    <a:pt x="1701" y="1021"/>
                  </a:lnTo>
                  <a:lnTo>
                    <a:pt x="1700" y="1022"/>
                  </a:lnTo>
                  <a:lnTo>
                    <a:pt x="1698" y="1024"/>
                  </a:lnTo>
                  <a:lnTo>
                    <a:pt x="1694" y="1026"/>
                  </a:lnTo>
                  <a:lnTo>
                    <a:pt x="1693" y="1026"/>
                  </a:lnTo>
                  <a:lnTo>
                    <a:pt x="1690" y="1028"/>
                  </a:lnTo>
                  <a:lnTo>
                    <a:pt x="1689" y="1029"/>
                  </a:lnTo>
                  <a:lnTo>
                    <a:pt x="1686" y="1031"/>
                  </a:lnTo>
                  <a:lnTo>
                    <a:pt x="1684" y="1031"/>
                  </a:lnTo>
                  <a:lnTo>
                    <a:pt x="1680" y="1031"/>
                  </a:lnTo>
                  <a:lnTo>
                    <a:pt x="1678" y="1032"/>
                  </a:lnTo>
                  <a:lnTo>
                    <a:pt x="1675" y="1033"/>
                  </a:lnTo>
                  <a:lnTo>
                    <a:pt x="1674" y="1036"/>
                  </a:lnTo>
                  <a:lnTo>
                    <a:pt x="1673" y="1038"/>
                  </a:lnTo>
                  <a:lnTo>
                    <a:pt x="1673" y="1039"/>
                  </a:lnTo>
                  <a:lnTo>
                    <a:pt x="1673" y="1042"/>
                  </a:lnTo>
                  <a:lnTo>
                    <a:pt x="1671" y="1044"/>
                  </a:lnTo>
                  <a:lnTo>
                    <a:pt x="1671" y="1046"/>
                  </a:lnTo>
                  <a:lnTo>
                    <a:pt x="1670" y="1047"/>
                  </a:lnTo>
                  <a:lnTo>
                    <a:pt x="1669" y="1048"/>
                  </a:lnTo>
                  <a:lnTo>
                    <a:pt x="1668" y="1048"/>
                  </a:lnTo>
                  <a:lnTo>
                    <a:pt x="1666" y="1049"/>
                  </a:lnTo>
                  <a:lnTo>
                    <a:pt x="1665" y="1051"/>
                  </a:lnTo>
                  <a:lnTo>
                    <a:pt x="1665" y="1052"/>
                  </a:lnTo>
                  <a:lnTo>
                    <a:pt x="1668" y="1052"/>
                  </a:lnTo>
                  <a:lnTo>
                    <a:pt x="1669" y="1053"/>
                  </a:lnTo>
                  <a:lnTo>
                    <a:pt x="1671" y="1056"/>
                  </a:lnTo>
                  <a:lnTo>
                    <a:pt x="1673" y="1057"/>
                  </a:lnTo>
                  <a:lnTo>
                    <a:pt x="1674" y="1059"/>
                  </a:lnTo>
                  <a:lnTo>
                    <a:pt x="1671" y="1060"/>
                  </a:lnTo>
                  <a:lnTo>
                    <a:pt x="1669" y="1060"/>
                  </a:lnTo>
                  <a:lnTo>
                    <a:pt x="1666" y="1059"/>
                  </a:lnTo>
                  <a:lnTo>
                    <a:pt x="1665" y="1059"/>
                  </a:lnTo>
                  <a:lnTo>
                    <a:pt x="1663" y="1059"/>
                  </a:lnTo>
                  <a:lnTo>
                    <a:pt x="1662" y="1059"/>
                  </a:lnTo>
                  <a:lnTo>
                    <a:pt x="1659" y="1060"/>
                  </a:lnTo>
                  <a:lnTo>
                    <a:pt x="1657" y="1062"/>
                  </a:lnTo>
                  <a:lnTo>
                    <a:pt x="1654" y="1063"/>
                  </a:lnTo>
                  <a:lnTo>
                    <a:pt x="1654" y="1065"/>
                  </a:lnTo>
                  <a:lnTo>
                    <a:pt x="1654" y="1068"/>
                  </a:lnTo>
                  <a:lnTo>
                    <a:pt x="1655" y="1070"/>
                  </a:lnTo>
                  <a:lnTo>
                    <a:pt x="1658" y="1074"/>
                  </a:lnTo>
                  <a:lnTo>
                    <a:pt x="1660" y="1075"/>
                  </a:lnTo>
                  <a:lnTo>
                    <a:pt x="1663" y="1077"/>
                  </a:lnTo>
                  <a:lnTo>
                    <a:pt x="1664" y="1079"/>
                  </a:lnTo>
                  <a:lnTo>
                    <a:pt x="1666" y="1080"/>
                  </a:lnTo>
                  <a:lnTo>
                    <a:pt x="1668" y="1082"/>
                  </a:lnTo>
                  <a:lnTo>
                    <a:pt x="1669" y="1084"/>
                  </a:lnTo>
                  <a:lnTo>
                    <a:pt x="1668" y="1085"/>
                  </a:lnTo>
                  <a:lnTo>
                    <a:pt x="1666" y="1087"/>
                  </a:lnTo>
                  <a:lnTo>
                    <a:pt x="1663" y="1088"/>
                  </a:lnTo>
                  <a:lnTo>
                    <a:pt x="1662" y="1089"/>
                  </a:lnTo>
                  <a:lnTo>
                    <a:pt x="1660" y="1092"/>
                  </a:lnTo>
                  <a:lnTo>
                    <a:pt x="1660" y="1094"/>
                  </a:lnTo>
                  <a:lnTo>
                    <a:pt x="1660" y="1098"/>
                  </a:lnTo>
                  <a:lnTo>
                    <a:pt x="1662" y="1100"/>
                  </a:lnTo>
                  <a:lnTo>
                    <a:pt x="1663" y="1103"/>
                  </a:lnTo>
                  <a:lnTo>
                    <a:pt x="1668" y="1109"/>
                  </a:lnTo>
                  <a:lnTo>
                    <a:pt x="1669" y="1116"/>
                  </a:lnTo>
                  <a:lnTo>
                    <a:pt x="1668" y="1124"/>
                  </a:lnTo>
                  <a:lnTo>
                    <a:pt x="1666" y="1129"/>
                  </a:lnTo>
                  <a:lnTo>
                    <a:pt x="1664" y="1134"/>
                  </a:lnTo>
                  <a:lnTo>
                    <a:pt x="1662" y="1138"/>
                  </a:lnTo>
                  <a:lnTo>
                    <a:pt x="1658" y="1140"/>
                  </a:lnTo>
                  <a:lnTo>
                    <a:pt x="1657" y="1141"/>
                  </a:lnTo>
                  <a:lnTo>
                    <a:pt x="1655" y="1145"/>
                  </a:lnTo>
                  <a:lnTo>
                    <a:pt x="1655" y="1149"/>
                  </a:lnTo>
                  <a:lnTo>
                    <a:pt x="1655" y="1154"/>
                  </a:lnTo>
                  <a:lnTo>
                    <a:pt x="1655" y="1157"/>
                  </a:lnTo>
                  <a:lnTo>
                    <a:pt x="1655" y="1160"/>
                  </a:lnTo>
                  <a:lnTo>
                    <a:pt x="1655" y="1162"/>
                  </a:lnTo>
                  <a:lnTo>
                    <a:pt x="1654" y="1164"/>
                  </a:lnTo>
                  <a:lnTo>
                    <a:pt x="1652" y="1164"/>
                  </a:lnTo>
                  <a:lnTo>
                    <a:pt x="1649" y="1164"/>
                  </a:lnTo>
                  <a:lnTo>
                    <a:pt x="1647" y="1164"/>
                  </a:lnTo>
                  <a:lnTo>
                    <a:pt x="1644" y="1165"/>
                  </a:lnTo>
                  <a:lnTo>
                    <a:pt x="1643" y="1165"/>
                  </a:lnTo>
                  <a:lnTo>
                    <a:pt x="1640" y="1166"/>
                  </a:lnTo>
                  <a:lnTo>
                    <a:pt x="1639" y="1169"/>
                  </a:lnTo>
                  <a:lnTo>
                    <a:pt x="1640" y="1175"/>
                  </a:lnTo>
                  <a:lnTo>
                    <a:pt x="1643" y="1182"/>
                  </a:lnTo>
                  <a:lnTo>
                    <a:pt x="1645" y="1189"/>
                  </a:lnTo>
                  <a:lnTo>
                    <a:pt x="1648" y="1201"/>
                  </a:lnTo>
                  <a:lnTo>
                    <a:pt x="1650" y="1212"/>
                  </a:lnTo>
                  <a:lnTo>
                    <a:pt x="1650" y="1216"/>
                  </a:lnTo>
                  <a:lnTo>
                    <a:pt x="1650" y="1218"/>
                  </a:lnTo>
                  <a:lnTo>
                    <a:pt x="1649" y="1222"/>
                  </a:lnTo>
                  <a:lnTo>
                    <a:pt x="1648" y="1225"/>
                  </a:lnTo>
                  <a:lnTo>
                    <a:pt x="1647" y="1227"/>
                  </a:lnTo>
                  <a:lnTo>
                    <a:pt x="1645" y="1231"/>
                  </a:lnTo>
                  <a:lnTo>
                    <a:pt x="1642" y="1237"/>
                  </a:lnTo>
                  <a:lnTo>
                    <a:pt x="1640" y="1243"/>
                  </a:lnTo>
                  <a:lnTo>
                    <a:pt x="1639" y="1252"/>
                  </a:lnTo>
                  <a:lnTo>
                    <a:pt x="1640" y="1257"/>
                  </a:lnTo>
                  <a:lnTo>
                    <a:pt x="1640" y="1264"/>
                  </a:lnTo>
                  <a:lnTo>
                    <a:pt x="1640" y="1272"/>
                  </a:lnTo>
                  <a:lnTo>
                    <a:pt x="1640" y="1279"/>
                  </a:lnTo>
                  <a:lnTo>
                    <a:pt x="1639" y="1286"/>
                  </a:lnTo>
                  <a:lnTo>
                    <a:pt x="1637" y="1288"/>
                  </a:lnTo>
                  <a:lnTo>
                    <a:pt x="1632" y="1286"/>
                  </a:lnTo>
                  <a:lnTo>
                    <a:pt x="1629" y="1283"/>
                  </a:lnTo>
                  <a:lnTo>
                    <a:pt x="1625" y="1281"/>
                  </a:lnTo>
                  <a:lnTo>
                    <a:pt x="1623" y="1279"/>
                  </a:lnTo>
                  <a:lnTo>
                    <a:pt x="1619" y="1281"/>
                  </a:lnTo>
                  <a:lnTo>
                    <a:pt x="1617" y="1283"/>
                  </a:lnTo>
                  <a:lnTo>
                    <a:pt x="1615" y="1284"/>
                  </a:lnTo>
                  <a:lnTo>
                    <a:pt x="1614" y="1286"/>
                  </a:lnTo>
                  <a:lnTo>
                    <a:pt x="1613" y="1288"/>
                  </a:lnTo>
                  <a:lnTo>
                    <a:pt x="1612" y="1289"/>
                  </a:lnTo>
                  <a:lnTo>
                    <a:pt x="1610" y="1291"/>
                  </a:lnTo>
                  <a:lnTo>
                    <a:pt x="1609" y="1291"/>
                  </a:lnTo>
                  <a:lnTo>
                    <a:pt x="1608" y="1291"/>
                  </a:lnTo>
                  <a:lnTo>
                    <a:pt x="1605" y="1288"/>
                  </a:lnTo>
                  <a:lnTo>
                    <a:pt x="1603" y="1286"/>
                  </a:lnTo>
                  <a:lnTo>
                    <a:pt x="1602" y="1283"/>
                  </a:lnTo>
                  <a:lnTo>
                    <a:pt x="1600" y="1279"/>
                  </a:lnTo>
                  <a:lnTo>
                    <a:pt x="1602" y="1277"/>
                  </a:lnTo>
                  <a:lnTo>
                    <a:pt x="1602" y="1273"/>
                  </a:lnTo>
                  <a:lnTo>
                    <a:pt x="1600" y="1269"/>
                  </a:lnTo>
                  <a:lnTo>
                    <a:pt x="1599" y="1268"/>
                  </a:lnTo>
                  <a:lnTo>
                    <a:pt x="1598" y="1267"/>
                  </a:lnTo>
                  <a:lnTo>
                    <a:pt x="1595" y="1266"/>
                  </a:lnTo>
                  <a:lnTo>
                    <a:pt x="1593" y="1264"/>
                  </a:lnTo>
                  <a:lnTo>
                    <a:pt x="1591" y="1263"/>
                  </a:lnTo>
                  <a:lnTo>
                    <a:pt x="1589" y="1263"/>
                  </a:lnTo>
                  <a:lnTo>
                    <a:pt x="1587" y="1262"/>
                  </a:lnTo>
                  <a:lnTo>
                    <a:pt x="1584" y="1261"/>
                  </a:lnTo>
                  <a:lnTo>
                    <a:pt x="1583" y="1258"/>
                  </a:lnTo>
                  <a:lnTo>
                    <a:pt x="1582" y="1256"/>
                  </a:lnTo>
                  <a:lnTo>
                    <a:pt x="1581" y="1253"/>
                  </a:lnTo>
                  <a:lnTo>
                    <a:pt x="1579" y="1250"/>
                  </a:lnTo>
                  <a:lnTo>
                    <a:pt x="1578" y="1247"/>
                  </a:lnTo>
                  <a:lnTo>
                    <a:pt x="1576" y="1246"/>
                  </a:lnTo>
                  <a:lnTo>
                    <a:pt x="1573" y="1245"/>
                  </a:lnTo>
                  <a:lnTo>
                    <a:pt x="1569" y="1245"/>
                  </a:lnTo>
                  <a:lnTo>
                    <a:pt x="1567" y="1243"/>
                  </a:lnTo>
                  <a:lnTo>
                    <a:pt x="1564" y="1243"/>
                  </a:lnTo>
                  <a:lnTo>
                    <a:pt x="1561" y="1243"/>
                  </a:lnTo>
                  <a:lnTo>
                    <a:pt x="1558" y="1243"/>
                  </a:lnTo>
                  <a:lnTo>
                    <a:pt x="1557" y="1245"/>
                  </a:lnTo>
                  <a:lnTo>
                    <a:pt x="1556" y="1246"/>
                  </a:lnTo>
                  <a:lnTo>
                    <a:pt x="1554" y="1248"/>
                  </a:lnTo>
                  <a:lnTo>
                    <a:pt x="1553" y="1250"/>
                  </a:lnTo>
                  <a:lnTo>
                    <a:pt x="1552" y="1252"/>
                  </a:lnTo>
                  <a:lnTo>
                    <a:pt x="1551" y="1254"/>
                  </a:lnTo>
                  <a:lnTo>
                    <a:pt x="1549" y="1254"/>
                  </a:lnTo>
                  <a:lnTo>
                    <a:pt x="1549" y="1254"/>
                  </a:lnTo>
                  <a:lnTo>
                    <a:pt x="1549" y="1252"/>
                  </a:lnTo>
                  <a:lnTo>
                    <a:pt x="1548" y="1250"/>
                  </a:lnTo>
                  <a:lnTo>
                    <a:pt x="1548" y="1247"/>
                  </a:lnTo>
                  <a:lnTo>
                    <a:pt x="1548" y="1243"/>
                  </a:lnTo>
                  <a:lnTo>
                    <a:pt x="1548" y="1242"/>
                  </a:lnTo>
                  <a:lnTo>
                    <a:pt x="1548" y="1241"/>
                  </a:lnTo>
                  <a:lnTo>
                    <a:pt x="1548" y="1237"/>
                  </a:lnTo>
                  <a:lnTo>
                    <a:pt x="1546" y="1235"/>
                  </a:lnTo>
                  <a:lnTo>
                    <a:pt x="1543" y="1232"/>
                  </a:lnTo>
                  <a:lnTo>
                    <a:pt x="1541" y="1231"/>
                  </a:lnTo>
                  <a:lnTo>
                    <a:pt x="1538" y="1230"/>
                  </a:lnTo>
                  <a:lnTo>
                    <a:pt x="1536" y="1228"/>
                  </a:lnTo>
                  <a:lnTo>
                    <a:pt x="1529" y="1225"/>
                  </a:lnTo>
                  <a:lnTo>
                    <a:pt x="1526" y="1220"/>
                  </a:lnTo>
                  <a:lnTo>
                    <a:pt x="1522" y="1215"/>
                  </a:lnTo>
                  <a:lnTo>
                    <a:pt x="1517" y="1204"/>
                  </a:lnTo>
                  <a:lnTo>
                    <a:pt x="1511" y="1194"/>
                  </a:lnTo>
                  <a:lnTo>
                    <a:pt x="1503" y="1181"/>
                  </a:lnTo>
                  <a:lnTo>
                    <a:pt x="1500" y="1167"/>
                  </a:lnTo>
                  <a:lnTo>
                    <a:pt x="1496" y="1154"/>
                  </a:lnTo>
                  <a:lnTo>
                    <a:pt x="1491" y="1143"/>
                  </a:lnTo>
                  <a:lnTo>
                    <a:pt x="1483" y="1129"/>
                  </a:lnTo>
                  <a:lnTo>
                    <a:pt x="1476" y="1118"/>
                  </a:lnTo>
                  <a:lnTo>
                    <a:pt x="1471" y="1104"/>
                  </a:lnTo>
                  <a:lnTo>
                    <a:pt x="1470" y="1090"/>
                  </a:lnTo>
                  <a:lnTo>
                    <a:pt x="1471" y="1085"/>
                  </a:lnTo>
                  <a:lnTo>
                    <a:pt x="1475" y="1079"/>
                  </a:lnTo>
                  <a:lnTo>
                    <a:pt x="1477" y="1072"/>
                  </a:lnTo>
                  <a:lnTo>
                    <a:pt x="1480" y="1064"/>
                  </a:lnTo>
                  <a:lnTo>
                    <a:pt x="1480" y="1059"/>
                  </a:lnTo>
                  <a:lnTo>
                    <a:pt x="1475" y="1057"/>
                  </a:lnTo>
                  <a:lnTo>
                    <a:pt x="1471" y="1057"/>
                  </a:lnTo>
                  <a:lnTo>
                    <a:pt x="1468" y="1059"/>
                  </a:lnTo>
                  <a:lnTo>
                    <a:pt x="1467" y="1060"/>
                  </a:lnTo>
                  <a:lnTo>
                    <a:pt x="1465" y="1064"/>
                  </a:lnTo>
                  <a:lnTo>
                    <a:pt x="1463" y="1067"/>
                  </a:lnTo>
                  <a:lnTo>
                    <a:pt x="1462" y="1069"/>
                  </a:lnTo>
                  <a:lnTo>
                    <a:pt x="1461" y="1070"/>
                  </a:lnTo>
                  <a:lnTo>
                    <a:pt x="1460" y="1073"/>
                  </a:lnTo>
                  <a:lnTo>
                    <a:pt x="1458" y="1074"/>
                  </a:lnTo>
                  <a:lnTo>
                    <a:pt x="1457" y="1075"/>
                  </a:lnTo>
                  <a:lnTo>
                    <a:pt x="1456" y="1077"/>
                  </a:lnTo>
                  <a:lnTo>
                    <a:pt x="1453" y="1077"/>
                  </a:lnTo>
                  <a:lnTo>
                    <a:pt x="1451" y="1074"/>
                  </a:lnTo>
                  <a:lnTo>
                    <a:pt x="1451" y="1063"/>
                  </a:lnTo>
                  <a:lnTo>
                    <a:pt x="1451" y="1052"/>
                  </a:lnTo>
                  <a:lnTo>
                    <a:pt x="1447" y="1036"/>
                  </a:lnTo>
                  <a:lnTo>
                    <a:pt x="1444" y="1023"/>
                  </a:lnTo>
                  <a:lnTo>
                    <a:pt x="1441" y="1013"/>
                  </a:lnTo>
                  <a:lnTo>
                    <a:pt x="1439" y="1007"/>
                  </a:lnTo>
                  <a:lnTo>
                    <a:pt x="1434" y="1000"/>
                  </a:lnTo>
                  <a:lnTo>
                    <a:pt x="1417" y="976"/>
                  </a:lnTo>
                  <a:lnTo>
                    <a:pt x="1415" y="968"/>
                  </a:lnTo>
                  <a:lnTo>
                    <a:pt x="1415" y="962"/>
                  </a:lnTo>
                  <a:lnTo>
                    <a:pt x="1417" y="955"/>
                  </a:lnTo>
                  <a:lnTo>
                    <a:pt x="1419" y="952"/>
                  </a:lnTo>
                  <a:lnTo>
                    <a:pt x="1420" y="950"/>
                  </a:lnTo>
                  <a:lnTo>
                    <a:pt x="1421" y="947"/>
                  </a:lnTo>
                  <a:lnTo>
                    <a:pt x="1422" y="945"/>
                  </a:lnTo>
                  <a:lnTo>
                    <a:pt x="1422" y="942"/>
                  </a:lnTo>
                  <a:lnTo>
                    <a:pt x="1417" y="941"/>
                  </a:lnTo>
                  <a:lnTo>
                    <a:pt x="1411" y="939"/>
                  </a:lnTo>
                  <a:lnTo>
                    <a:pt x="1407" y="935"/>
                  </a:lnTo>
                  <a:lnTo>
                    <a:pt x="1405" y="931"/>
                  </a:lnTo>
                  <a:lnTo>
                    <a:pt x="1404" y="930"/>
                  </a:lnTo>
                  <a:lnTo>
                    <a:pt x="1402" y="929"/>
                  </a:lnTo>
                  <a:lnTo>
                    <a:pt x="1401" y="927"/>
                  </a:lnTo>
                  <a:lnTo>
                    <a:pt x="1401" y="926"/>
                  </a:lnTo>
                  <a:lnTo>
                    <a:pt x="1401" y="926"/>
                  </a:lnTo>
                  <a:lnTo>
                    <a:pt x="1402" y="926"/>
                  </a:lnTo>
                  <a:lnTo>
                    <a:pt x="1405" y="926"/>
                  </a:lnTo>
                  <a:lnTo>
                    <a:pt x="1407" y="926"/>
                  </a:lnTo>
                  <a:lnTo>
                    <a:pt x="1410" y="925"/>
                  </a:lnTo>
                  <a:lnTo>
                    <a:pt x="1411" y="924"/>
                  </a:lnTo>
                  <a:lnTo>
                    <a:pt x="1411" y="921"/>
                  </a:lnTo>
                  <a:lnTo>
                    <a:pt x="1410" y="919"/>
                  </a:lnTo>
                  <a:lnTo>
                    <a:pt x="1407" y="915"/>
                  </a:lnTo>
                  <a:lnTo>
                    <a:pt x="1406" y="912"/>
                  </a:lnTo>
                  <a:lnTo>
                    <a:pt x="1406" y="909"/>
                  </a:lnTo>
                  <a:lnTo>
                    <a:pt x="1406" y="906"/>
                  </a:lnTo>
                  <a:lnTo>
                    <a:pt x="1405" y="903"/>
                  </a:lnTo>
                  <a:lnTo>
                    <a:pt x="1402" y="901"/>
                  </a:lnTo>
                  <a:lnTo>
                    <a:pt x="1400" y="900"/>
                  </a:lnTo>
                  <a:lnTo>
                    <a:pt x="1399" y="898"/>
                  </a:lnTo>
                  <a:lnTo>
                    <a:pt x="1397" y="895"/>
                  </a:lnTo>
                  <a:lnTo>
                    <a:pt x="1397" y="894"/>
                  </a:lnTo>
                  <a:lnTo>
                    <a:pt x="1397" y="891"/>
                  </a:lnTo>
                  <a:lnTo>
                    <a:pt x="1399" y="890"/>
                  </a:lnTo>
                  <a:lnTo>
                    <a:pt x="1404" y="886"/>
                  </a:lnTo>
                  <a:lnTo>
                    <a:pt x="1407" y="885"/>
                  </a:lnTo>
                  <a:lnTo>
                    <a:pt x="1410" y="884"/>
                  </a:lnTo>
                  <a:lnTo>
                    <a:pt x="1412" y="883"/>
                  </a:lnTo>
                  <a:lnTo>
                    <a:pt x="1415" y="880"/>
                  </a:lnTo>
                  <a:lnTo>
                    <a:pt x="1417" y="878"/>
                  </a:lnTo>
                  <a:lnTo>
                    <a:pt x="1421" y="878"/>
                  </a:lnTo>
                  <a:lnTo>
                    <a:pt x="1424" y="879"/>
                  </a:lnTo>
                  <a:lnTo>
                    <a:pt x="1429" y="880"/>
                  </a:lnTo>
                  <a:lnTo>
                    <a:pt x="1434" y="883"/>
                  </a:lnTo>
                  <a:lnTo>
                    <a:pt x="1441" y="883"/>
                  </a:lnTo>
                  <a:lnTo>
                    <a:pt x="1448" y="883"/>
                  </a:lnTo>
                  <a:lnTo>
                    <a:pt x="1451" y="884"/>
                  </a:lnTo>
                  <a:lnTo>
                    <a:pt x="1453" y="886"/>
                  </a:lnTo>
                  <a:lnTo>
                    <a:pt x="1456" y="889"/>
                  </a:lnTo>
                  <a:lnTo>
                    <a:pt x="1457" y="890"/>
                  </a:lnTo>
                  <a:lnTo>
                    <a:pt x="1460" y="893"/>
                  </a:lnTo>
                  <a:lnTo>
                    <a:pt x="1462" y="893"/>
                  </a:lnTo>
                  <a:lnTo>
                    <a:pt x="1463" y="893"/>
                  </a:lnTo>
                  <a:lnTo>
                    <a:pt x="1465" y="891"/>
                  </a:lnTo>
                  <a:lnTo>
                    <a:pt x="1465" y="890"/>
                  </a:lnTo>
                  <a:lnTo>
                    <a:pt x="1465" y="889"/>
                  </a:lnTo>
                  <a:lnTo>
                    <a:pt x="1463" y="888"/>
                  </a:lnTo>
                  <a:lnTo>
                    <a:pt x="1462" y="885"/>
                  </a:lnTo>
                  <a:lnTo>
                    <a:pt x="1460" y="883"/>
                  </a:lnTo>
                  <a:lnTo>
                    <a:pt x="1457" y="881"/>
                  </a:lnTo>
                  <a:lnTo>
                    <a:pt x="1455" y="880"/>
                  </a:lnTo>
                  <a:lnTo>
                    <a:pt x="1452" y="878"/>
                  </a:lnTo>
                  <a:lnTo>
                    <a:pt x="1451" y="875"/>
                  </a:lnTo>
                  <a:lnTo>
                    <a:pt x="1450" y="873"/>
                  </a:lnTo>
                  <a:lnTo>
                    <a:pt x="1450" y="870"/>
                  </a:lnTo>
                  <a:lnTo>
                    <a:pt x="1448" y="868"/>
                  </a:lnTo>
                  <a:lnTo>
                    <a:pt x="1446" y="866"/>
                  </a:lnTo>
                  <a:lnTo>
                    <a:pt x="1440" y="866"/>
                  </a:lnTo>
                  <a:lnTo>
                    <a:pt x="1432" y="869"/>
                  </a:lnTo>
                  <a:lnTo>
                    <a:pt x="1425" y="870"/>
                  </a:lnTo>
                  <a:lnTo>
                    <a:pt x="1420" y="869"/>
                  </a:lnTo>
                  <a:lnTo>
                    <a:pt x="1419" y="866"/>
                  </a:lnTo>
                  <a:lnTo>
                    <a:pt x="1419" y="864"/>
                  </a:lnTo>
                  <a:lnTo>
                    <a:pt x="1419" y="862"/>
                  </a:lnTo>
                  <a:lnTo>
                    <a:pt x="1421" y="860"/>
                  </a:lnTo>
                  <a:lnTo>
                    <a:pt x="1424" y="859"/>
                  </a:lnTo>
                  <a:lnTo>
                    <a:pt x="1426" y="858"/>
                  </a:lnTo>
                  <a:lnTo>
                    <a:pt x="1429" y="857"/>
                  </a:lnTo>
                  <a:lnTo>
                    <a:pt x="1431" y="857"/>
                  </a:lnTo>
                  <a:lnTo>
                    <a:pt x="1434" y="857"/>
                  </a:lnTo>
                  <a:lnTo>
                    <a:pt x="1436" y="857"/>
                  </a:lnTo>
                  <a:lnTo>
                    <a:pt x="1441" y="855"/>
                  </a:lnTo>
                  <a:lnTo>
                    <a:pt x="1442" y="852"/>
                  </a:lnTo>
                  <a:lnTo>
                    <a:pt x="1442" y="847"/>
                  </a:lnTo>
                  <a:lnTo>
                    <a:pt x="1441" y="842"/>
                  </a:lnTo>
                  <a:lnTo>
                    <a:pt x="1441" y="838"/>
                  </a:lnTo>
                  <a:lnTo>
                    <a:pt x="1444" y="835"/>
                  </a:lnTo>
                  <a:lnTo>
                    <a:pt x="1446" y="833"/>
                  </a:lnTo>
                  <a:lnTo>
                    <a:pt x="1447" y="830"/>
                  </a:lnTo>
                  <a:lnTo>
                    <a:pt x="1448" y="827"/>
                  </a:lnTo>
                  <a:lnTo>
                    <a:pt x="1448" y="824"/>
                  </a:lnTo>
                  <a:lnTo>
                    <a:pt x="1448" y="820"/>
                  </a:lnTo>
                  <a:lnTo>
                    <a:pt x="1448" y="817"/>
                  </a:lnTo>
                  <a:lnTo>
                    <a:pt x="1452" y="808"/>
                  </a:lnTo>
                  <a:lnTo>
                    <a:pt x="1451" y="797"/>
                  </a:lnTo>
                  <a:lnTo>
                    <a:pt x="1450" y="788"/>
                  </a:lnTo>
                  <a:lnTo>
                    <a:pt x="1445" y="782"/>
                  </a:lnTo>
                  <a:lnTo>
                    <a:pt x="1437" y="777"/>
                  </a:lnTo>
                  <a:lnTo>
                    <a:pt x="1429" y="778"/>
                  </a:lnTo>
                  <a:lnTo>
                    <a:pt x="1426" y="778"/>
                  </a:lnTo>
                  <a:lnTo>
                    <a:pt x="1424" y="778"/>
                  </a:lnTo>
                  <a:lnTo>
                    <a:pt x="1421" y="778"/>
                  </a:lnTo>
                  <a:lnTo>
                    <a:pt x="1419" y="778"/>
                  </a:lnTo>
                  <a:lnTo>
                    <a:pt x="1416" y="778"/>
                  </a:lnTo>
                  <a:lnTo>
                    <a:pt x="1414" y="778"/>
                  </a:lnTo>
                  <a:lnTo>
                    <a:pt x="1411" y="779"/>
                  </a:lnTo>
                  <a:lnTo>
                    <a:pt x="1410" y="781"/>
                  </a:lnTo>
                  <a:lnTo>
                    <a:pt x="1410" y="782"/>
                  </a:lnTo>
                  <a:lnTo>
                    <a:pt x="1410" y="783"/>
                  </a:lnTo>
                  <a:lnTo>
                    <a:pt x="1412" y="786"/>
                  </a:lnTo>
                  <a:lnTo>
                    <a:pt x="1415" y="788"/>
                  </a:lnTo>
                  <a:lnTo>
                    <a:pt x="1420" y="794"/>
                  </a:lnTo>
                  <a:lnTo>
                    <a:pt x="1424" y="799"/>
                  </a:lnTo>
                  <a:lnTo>
                    <a:pt x="1426" y="804"/>
                  </a:lnTo>
                  <a:lnTo>
                    <a:pt x="1424" y="809"/>
                  </a:lnTo>
                  <a:lnTo>
                    <a:pt x="1417" y="812"/>
                  </a:lnTo>
                  <a:lnTo>
                    <a:pt x="1399" y="812"/>
                  </a:lnTo>
                  <a:lnTo>
                    <a:pt x="1396" y="813"/>
                  </a:lnTo>
                  <a:lnTo>
                    <a:pt x="1392" y="814"/>
                  </a:lnTo>
                  <a:lnTo>
                    <a:pt x="1390" y="814"/>
                  </a:lnTo>
                  <a:lnTo>
                    <a:pt x="1389" y="814"/>
                  </a:lnTo>
                  <a:lnTo>
                    <a:pt x="1386" y="813"/>
                  </a:lnTo>
                  <a:lnTo>
                    <a:pt x="1384" y="809"/>
                  </a:lnTo>
                  <a:lnTo>
                    <a:pt x="1382" y="808"/>
                  </a:lnTo>
                  <a:lnTo>
                    <a:pt x="1381" y="806"/>
                  </a:lnTo>
                  <a:lnTo>
                    <a:pt x="1381" y="803"/>
                  </a:lnTo>
                  <a:lnTo>
                    <a:pt x="1381" y="802"/>
                  </a:lnTo>
                  <a:lnTo>
                    <a:pt x="1381" y="801"/>
                  </a:lnTo>
                  <a:lnTo>
                    <a:pt x="1381" y="799"/>
                  </a:lnTo>
                  <a:lnTo>
                    <a:pt x="1379" y="797"/>
                  </a:lnTo>
                  <a:lnTo>
                    <a:pt x="1376" y="797"/>
                  </a:lnTo>
                  <a:lnTo>
                    <a:pt x="1373" y="796"/>
                  </a:lnTo>
                  <a:lnTo>
                    <a:pt x="1370" y="794"/>
                  </a:lnTo>
                  <a:lnTo>
                    <a:pt x="1369" y="792"/>
                  </a:lnTo>
                  <a:lnTo>
                    <a:pt x="1368" y="789"/>
                  </a:lnTo>
                  <a:lnTo>
                    <a:pt x="1366" y="786"/>
                  </a:lnTo>
                  <a:lnTo>
                    <a:pt x="1365" y="783"/>
                  </a:lnTo>
                  <a:lnTo>
                    <a:pt x="1365" y="781"/>
                  </a:lnTo>
                  <a:lnTo>
                    <a:pt x="1365" y="777"/>
                  </a:lnTo>
                  <a:lnTo>
                    <a:pt x="1365" y="772"/>
                  </a:lnTo>
                  <a:lnTo>
                    <a:pt x="1366" y="767"/>
                  </a:lnTo>
                  <a:lnTo>
                    <a:pt x="1368" y="762"/>
                  </a:lnTo>
                  <a:lnTo>
                    <a:pt x="1370" y="761"/>
                  </a:lnTo>
                  <a:lnTo>
                    <a:pt x="1371" y="760"/>
                  </a:lnTo>
                  <a:lnTo>
                    <a:pt x="1374" y="757"/>
                  </a:lnTo>
                  <a:lnTo>
                    <a:pt x="1375" y="755"/>
                  </a:lnTo>
                  <a:lnTo>
                    <a:pt x="1376" y="752"/>
                  </a:lnTo>
                  <a:lnTo>
                    <a:pt x="1375" y="747"/>
                  </a:lnTo>
                  <a:lnTo>
                    <a:pt x="1373" y="741"/>
                  </a:lnTo>
                  <a:lnTo>
                    <a:pt x="1370" y="733"/>
                  </a:lnTo>
                  <a:lnTo>
                    <a:pt x="1369" y="728"/>
                  </a:lnTo>
                  <a:lnTo>
                    <a:pt x="1370" y="725"/>
                  </a:lnTo>
                  <a:lnTo>
                    <a:pt x="1376" y="723"/>
                  </a:lnTo>
                  <a:lnTo>
                    <a:pt x="1380" y="725"/>
                  </a:lnTo>
                  <a:lnTo>
                    <a:pt x="1384" y="726"/>
                  </a:lnTo>
                  <a:lnTo>
                    <a:pt x="1387" y="728"/>
                  </a:lnTo>
                  <a:lnTo>
                    <a:pt x="1391" y="731"/>
                  </a:lnTo>
                  <a:lnTo>
                    <a:pt x="1399" y="735"/>
                  </a:lnTo>
                  <a:lnTo>
                    <a:pt x="1405" y="737"/>
                  </a:lnTo>
                  <a:lnTo>
                    <a:pt x="1412" y="740"/>
                  </a:lnTo>
                  <a:lnTo>
                    <a:pt x="1417" y="741"/>
                  </a:lnTo>
                  <a:lnTo>
                    <a:pt x="1424" y="743"/>
                  </a:lnTo>
                  <a:lnTo>
                    <a:pt x="1429" y="746"/>
                  </a:lnTo>
                  <a:lnTo>
                    <a:pt x="1432" y="746"/>
                  </a:lnTo>
                  <a:lnTo>
                    <a:pt x="1435" y="743"/>
                  </a:lnTo>
                  <a:lnTo>
                    <a:pt x="1434" y="737"/>
                  </a:lnTo>
                  <a:lnTo>
                    <a:pt x="1431" y="731"/>
                  </a:lnTo>
                  <a:lnTo>
                    <a:pt x="1429" y="727"/>
                  </a:lnTo>
                  <a:lnTo>
                    <a:pt x="1426" y="723"/>
                  </a:lnTo>
                  <a:lnTo>
                    <a:pt x="1422" y="721"/>
                  </a:lnTo>
                  <a:lnTo>
                    <a:pt x="1417" y="718"/>
                  </a:lnTo>
                  <a:lnTo>
                    <a:pt x="1415" y="717"/>
                  </a:lnTo>
                  <a:lnTo>
                    <a:pt x="1412" y="714"/>
                  </a:lnTo>
                  <a:lnTo>
                    <a:pt x="1410" y="711"/>
                  </a:lnTo>
                  <a:lnTo>
                    <a:pt x="1410" y="709"/>
                  </a:lnTo>
                  <a:lnTo>
                    <a:pt x="1410" y="705"/>
                  </a:lnTo>
                  <a:lnTo>
                    <a:pt x="1409" y="704"/>
                  </a:lnTo>
                  <a:lnTo>
                    <a:pt x="1407" y="701"/>
                  </a:lnTo>
                  <a:lnTo>
                    <a:pt x="1405" y="699"/>
                  </a:lnTo>
                  <a:lnTo>
                    <a:pt x="1402" y="697"/>
                  </a:lnTo>
                  <a:lnTo>
                    <a:pt x="1400" y="697"/>
                  </a:lnTo>
                  <a:lnTo>
                    <a:pt x="1399" y="697"/>
                  </a:lnTo>
                  <a:lnTo>
                    <a:pt x="1396" y="699"/>
                  </a:lnTo>
                  <a:lnTo>
                    <a:pt x="1394" y="699"/>
                  </a:lnTo>
                  <a:lnTo>
                    <a:pt x="1391" y="697"/>
                  </a:lnTo>
                  <a:lnTo>
                    <a:pt x="1390" y="696"/>
                  </a:lnTo>
                  <a:lnTo>
                    <a:pt x="1389" y="695"/>
                  </a:lnTo>
                  <a:lnTo>
                    <a:pt x="1389" y="692"/>
                  </a:lnTo>
                  <a:lnTo>
                    <a:pt x="1389" y="691"/>
                  </a:lnTo>
                  <a:lnTo>
                    <a:pt x="1389" y="689"/>
                  </a:lnTo>
                  <a:lnTo>
                    <a:pt x="1390" y="686"/>
                  </a:lnTo>
                  <a:lnTo>
                    <a:pt x="1390" y="684"/>
                  </a:lnTo>
                  <a:lnTo>
                    <a:pt x="1390" y="682"/>
                  </a:lnTo>
                  <a:lnTo>
                    <a:pt x="1389" y="680"/>
                  </a:lnTo>
                  <a:lnTo>
                    <a:pt x="1386" y="679"/>
                  </a:lnTo>
                  <a:lnTo>
                    <a:pt x="1382" y="677"/>
                  </a:lnTo>
                  <a:lnTo>
                    <a:pt x="1379" y="677"/>
                  </a:lnTo>
                  <a:lnTo>
                    <a:pt x="1376" y="677"/>
                  </a:lnTo>
                  <a:lnTo>
                    <a:pt x="1373" y="677"/>
                  </a:lnTo>
                  <a:lnTo>
                    <a:pt x="1370" y="679"/>
                  </a:lnTo>
                  <a:lnTo>
                    <a:pt x="1369" y="680"/>
                  </a:lnTo>
                  <a:lnTo>
                    <a:pt x="1368" y="681"/>
                  </a:lnTo>
                  <a:lnTo>
                    <a:pt x="1368" y="682"/>
                  </a:lnTo>
                  <a:lnTo>
                    <a:pt x="1368" y="685"/>
                  </a:lnTo>
                  <a:lnTo>
                    <a:pt x="1368" y="687"/>
                  </a:lnTo>
                  <a:lnTo>
                    <a:pt x="1368" y="690"/>
                  </a:lnTo>
                  <a:lnTo>
                    <a:pt x="1366" y="696"/>
                  </a:lnTo>
                  <a:lnTo>
                    <a:pt x="1361" y="697"/>
                  </a:lnTo>
                  <a:lnTo>
                    <a:pt x="1355" y="696"/>
                  </a:lnTo>
                  <a:lnTo>
                    <a:pt x="1348" y="690"/>
                  </a:lnTo>
                  <a:lnTo>
                    <a:pt x="1344" y="687"/>
                  </a:lnTo>
                  <a:lnTo>
                    <a:pt x="1343" y="685"/>
                  </a:lnTo>
                  <a:lnTo>
                    <a:pt x="1343" y="682"/>
                  </a:lnTo>
                  <a:lnTo>
                    <a:pt x="1343" y="679"/>
                  </a:lnTo>
                  <a:lnTo>
                    <a:pt x="1343" y="676"/>
                  </a:lnTo>
                  <a:lnTo>
                    <a:pt x="1341" y="674"/>
                  </a:lnTo>
                  <a:lnTo>
                    <a:pt x="1341" y="670"/>
                  </a:lnTo>
                  <a:lnTo>
                    <a:pt x="1340" y="667"/>
                  </a:lnTo>
                  <a:lnTo>
                    <a:pt x="1339" y="665"/>
                  </a:lnTo>
                  <a:lnTo>
                    <a:pt x="1338" y="663"/>
                  </a:lnTo>
                  <a:lnTo>
                    <a:pt x="1338" y="661"/>
                  </a:lnTo>
                  <a:lnTo>
                    <a:pt x="1336" y="659"/>
                  </a:lnTo>
                  <a:lnTo>
                    <a:pt x="1335" y="653"/>
                  </a:lnTo>
                  <a:lnTo>
                    <a:pt x="1338" y="649"/>
                  </a:lnTo>
                  <a:lnTo>
                    <a:pt x="1341" y="646"/>
                  </a:lnTo>
                  <a:lnTo>
                    <a:pt x="1343" y="643"/>
                  </a:lnTo>
                  <a:lnTo>
                    <a:pt x="1341" y="638"/>
                  </a:lnTo>
                  <a:lnTo>
                    <a:pt x="1340" y="636"/>
                  </a:lnTo>
                  <a:lnTo>
                    <a:pt x="1338" y="634"/>
                  </a:lnTo>
                  <a:lnTo>
                    <a:pt x="1335" y="631"/>
                  </a:lnTo>
                  <a:lnTo>
                    <a:pt x="1334" y="629"/>
                  </a:lnTo>
                  <a:lnTo>
                    <a:pt x="1331" y="626"/>
                  </a:lnTo>
                  <a:lnTo>
                    <a:pt x="1331" y="625"/>
                  </a:lnTo>
                  <a:lnTo>
                    <a:pt x="1333" y="623"/>
                  </a:lnTo>
                  <a:lnTo>
                    <a:pt x="1335" y="620"/>
                  </a:lnTo>
                  <a:lnTo>
                    <a:pt x="1338" y="619"/>
                  </a:lnTo>
                  <a:lnTo>
                    <a:pt x="1340" y="618"/>
                  </a:lnTo>
                  <a:lnTo>
                    <a:pt x="1341" y="617"/>
                  </a:lnTo>
                  <a:lnTo>
                    <a:pt x="1344" y="613"/>
                  </a:lnTo>
                  <a:lnTo>
                    <a:pt x="1345" y="610"/>
                  </a:lnTo>
                  <a:lnTo>
                    <a:pt x="1344" y="608"/>
                  </a:lnTo>
                  <a:lnTo>
                    <a:pt x="1343" y="607"/>
                  </a:lnTo>
                  <a:lnTo>
                    <a:pt x="1340" y="605"/>
                  </a:lnTo>
                  <a:lnTo>
                    <a:pt x="1336" y="604"/>
                  </a:lnTo>
                  <a:lnTo>
                    <a:pt x="1333" y="603"/>
                  </a:lnTo>
                  <a:lnTo>
                    <a:pt x="1330" y="602"/>
                  </a:lnTo>
                  <a:lnTo>
                    <a:pt x="1329" y="600"/>
                  </a:lnTo>
                  <a:lnTo>
                    <a:pt x="1328" y="598"/>
                  </a:lnTo>
                  <a:lnTo>
                    <a:pt x="1328" y="595"/>
                  </a:lnTo>
                  <a:lnTo>
                    <a:pt x="1328" y="594"/>
                  </a:lnTo>
                  <a:lnTo>
                    <a:pt x="1329" y="592"/>
                  </a:lnTo>
                  <a:lnTo>
                    <a:pt x="1329" y="589"/>
                  </a:lnTo>
                  <a:lnTo>
                    <a:pt x="1329" y="588"/>
                  </a:lnTo>
                  <a:lnTo>
                    <a:pt x="1329" y="585"/>
                  </a:lnTo>
                  <a:lnTo>
                    <a:pt x="1326" y="582"/>
                  </a:lnTo>
                  <a:lnTo>
                    <a:pt x="1324" y="578"/>
                  </a:lnTo>
                  <a:lnTo>
                    <a:pt x="1320" y="574"/>
                  </a:lnTo>
                  <a:lnTo>
                    <a:pt x="1316" y="572"/>
                  </a:lnTo>
                  <a:lnTo>
                    <a:pt x="1313" y="570"/>
                  </a:lnTo>
                  <a:lnTo>
                    <a:pt x="1309" y="569"/>
                  </a:lnTo>
                  <a:lnTo>
                    <a:pt x="1308" y="568"/>
                  </a:lnTo>
                  <a:lnTo>
                    <a:pt x="1306" y="567"/>
                  </a:lnTo>
                  <a:lnTo>
                    <a:pt x="1306" y="566"/>
                  </a:lnTo>
                  <a:lnTo>
                    <a:pt x="1308" y="563"/>
                  </a:lnTo>
                  <a:lnTo>
                    <a:pt x="1308" y="562"/>
                  </a:lnTo>
                  <a:lnTo>
                    <a:pt x="1308" y="559"/>
                  </a:lnTo>
                  <a:lnTo>
                    <a:pt x="1309" y="548"/>
                  </a:lnTo>
                  <a:lnTo>
                    <a:pt x="1305" y="539"/>
                  </a:lnTo>
                  <a:lnTo>
                    <a:pt x="1304" y="533"/>
                  </a:lnTo>
                  <a:lnTo>
                    <a:pt x="1303" y="528"/>
                  </a:lnTo>
                  <a:lnTo>
                    <a:pt x="1300" y="524"/>
                  </a:lnTo>
                  <a:lnTo>
                    <a:pt x="1298" y="521"/>
                  </a:lnTo>
                  <a:lnTo>
                    <a:pt x="1297" y="517"/>
                  </a:lnTo>
                  <a:lnTo>
                    <a:pt x="1295" y="515"/>
                  </a:lnTo>
                  <a:lnTo>
                    <a:pt x="1292" y="512"/>
                  </a:lnTo>
                  <a:lnTo>
                    <a:pt x="1287" y="511"/>
                  </a:lnTo>
                  <a:lnTo>
                    <a:pt x="1285" y="508"/>
                  </a:lnTo>
                  <a:lnTo>
                    <a:pt x="1283" y="506"/>
                  </a:lnTo>
                  <a:lnTo>
                    <a:pt x="1280" y="502"/>
                  </a:lnTo>
                  <a:lnTo>
                    <a:pt x="1278" y="500"/>
                  </a:lnTo>
                  <a:lnTo>
                    <a:pt x="1277" y="497"/>
                  </a:lnTo>
                  <a:lnTo>
                    <a:pt x="1274" y="493"/>
                  </a:lnTo>
                  <a:lnTo>
                    <a:pt x="1269" y="490"/>
                  </a:lnTo>
                  <a:lnTo>
                    <a:pt x="1265" y="486"/>
                  </a:lnTo>
                  <a:lnTo>
                    <a:pt x="1260" y="482"/>
                  </a:lnTo>
                  <a:lnTo>
                    <a:pt x="1258" y="476"/>
                  </a:lnTo>
                  <a:lnTo>
                    <a:pt x="1257" y="471"/>
                  </a:lnTo>
                  <a:lnTo>
                    <a:pt x="1255" y="466"/>
                  </a:lnTo>
                  <a:lnTo>
                    <a:pt x="1252" y="457"/>
                  </a:lnTo>
                  <a:lnTo>
                    <a:pt x="1245" y="449"/>
                  </a:lnTo>
                  <a:lnTo>
                    <a:pt x="1238" y="440"/>
                  </a:lnTo>
                  <a:lnTo>
                    <a:pt x="1229" y="435"/>
                  </a:lnTo>
                  <a:lnTo>
                    <a:pt x="1216" y="427"/>
                  </a:lnTo>
                  <a:lnTo>
                    <a:pt x="1201" y="421"/>
                  </a:lnTo>
                  <a:lnTo>
                    <a:pt x="1194" y="418"/>
                  </a:lnTo>
                  <a:lnTo>
                    <a:pt x="1188" y="416"/>
                  </a:lnTo>
                  <a:lnTo>
                    <a:pt x="1179" y="414"/>
                  </a:lnTo>
                  <a:lnTo>
                    <a:pt x="1176" y="411"/>
                  </a:lnTo>
                  <a:lnTo>
                    <a:pt x="1171" y="409"/>
                  </a:lnTo>
                  <a:lnTo>
                    <a:pt x="1166" y="406"/>
                  </a:lnTo>
                  <a:lnTo>
                    <a:pt x="1162" y="404"/>
                  </a:lnTo>
                  <a:lnTo>
                    <a:pt x="1158" y="403"/>
                  </a:lnTo>
                  <a:lnTo>
                    <a:pt x="1156" y="403"/>
                  </a:lnTo>
                  <a:lnTo>
                    <a:pt x="1152" y="401"/>
                  </a:lnTo>
                  <a:lnTo>
                    <a:pt x="1148" y="400"/>
                  </a:lnTo>
                  <a:lnTo>
                    <a:pt x="1146" y="399"/>
                  </a:lnTo>
                  <a:lnTo>
                    <a:pt x="1143" y="399"/>
                  </a:lnTo>
                  <a:lnTo>
                    <a:pt x="1142" y="400"/>
                  </a:lnTo>
                  <a:lnTo>
                    <a:pt x="1143" y="401"/>
                  </a:lnTo>
                  <a:lnTo>
                    <a:pt x="1145" y="404"/>
                  </a:lnTo>
                  <a:lnTo>
                    <a:pt x="1146" y="405"/>
                  </a:lnTo>
                  <a:lnTo>
                    <a:pt x="1147" y="408"/>
                  </a:lnTo>
                  <a:lnTo>
                    <a:pt x="1148" y="409"/>
                  </a:lnTo>
                  <a:lnTo>
                    <a:pt x="1148" y="410"/>
                  </a:lnTo>
                  <a:lnTo>
                    <a:pt x="1147" y="411"/>
                  </a:lnTo>
                  <a:lnTo>
                    <a:pt x="1145" y="411"/>
                  </a:lnTo>
                  <a:lnTo>
                    <a:pt x="1142" y="411"/>
                  </a:lnTo>
                  <a:lnTo>
                    <a:pt x="1140" y="410"/>
                  </a:lnTo>
                  <a:lnTo>
                    <a:pt x="1137" y="410"/>
                  </a:lnTo>
                  <a:lnTo>
                    <a:pt x="1135" y="409"/>
                  </a:lnTo>
                  <a:lnTo>
                    <a:pt x="1133" y="409"/>
                  </a:lnTo>
                  <a:lnTo>
                    <a:pt x="1123" y="405"/>
                  </a:lnTo>
                  <a:lnTo>
                    <a:pt x="1116" y="404"/>
                  </a:lnTo>
                  <a:lnTo>
                    <a:pt x="1111" y="406"/>
                  </a:lnTo>
                  <a:lnTo>
                    <a:pt x="1110" y="411"/>
                  </a:lnTo>
                  <a:lnTo>
                    <a:pt x="1106" y="410"/>
                  </a:lnTo>
                  <a:lnTo>
                    <a:pt x="1102" y="409"/>
                  </a:lnTo>
                  <a:lnTo>
                    <a:pt x="1097" y="406"/>
                  </a:lnTo>
                  <a:lnTo>
                    <a:pt x="1093" y="404"/>
                  </a:lnTo>
                  <a:lnTo>
                    <a:pt x="1091" y="404"/>
                  </a:lnTo>
                  <a:lnTo>
                    <a:pt x="1090" y="404"/>
                  </a:lnTo>
                  <a:lnTo>
                    <a:pt x="1088" y="406"/>
                  </a:lnTo>
                  <a:lnTo>
                    <a:pt x="1088" y="408"/>
                  </a:lnTo>
                  <a:lnTo>
                    <a:pt x="1088" y="410"/>
                  </a:lnTo>
                  <a:lnTo>
                    <a:pt x="1088" y="413"/>
                  </a:lnTo>
                  <a:lnTo>
                    <a:pt x="1088" y="415"/>
                  </a:lnTo>
                  <a:lnTo>
                    <a:pt x="1088" y="416"/>
                  </a:lnTo>
                  <a:lnTo>
                    <a:pt x="1081" y="415"/>
                  </a:lnTo>
                  <a:lnTo>
                    <a:pt x="1075" y="413"/>
                  </a:lnTo>
                  <a:lnTo>
                    <a:pt x="1067" y="411"/>
                  </a:lnTo>
                  <a:lnTo>
                    <a:pt x="1064" y="410"/>
                  </a:lnTo>
                  <a:lnTo>
                    <a:pt x="1059" y="409"/>
                  </a:lnTo>
                  <a:lnTo>
                    <a:pt x="1054" y="408"/>
                  </a:lnTo>
                  <a:lnTo>
                    <a:pt x="1050" y="406"/>
                  </a:lnTo>
                  <a:lnTo>
                    <a:pt x="1046" y="405"/>
                  </a:lnTo>
                  <a:lnTo>
                    <a:pt x="1044" y="403"/>
                  </a:lnTo>
                  <a:lnTo>
                    <a:pt x="1042" y="401"/>
                  </a:lnTo>
                  <a:lnTo>
                    <a:pt x="1040" y="399"/>
                  </a:lnTo>
                  <a:lnTo>
                    <a:pt x="1039" y="398"/>
                  </a:lnTo>
                  <a:lnTo>
                    <a:pt x="1036" y="396"/>
                  </a:lnTo>
                  <a:lnTo>
                    <a:pt x="1032" y="394"/>
                  </a:lnTo>
                  <a:lnTo>
                    <a:pt x="1027" y="393"/>
                  </a:lnTo>
                  <a:lnTo>
                    <a:pt x="1022" y="393"/>
                  </a:lnTo>
                  <a:lnTo>
                    <a:pt x="1017" y="390"/>
                  </a:lnTo>
                  <a:lnTo>
                    <a:pt x="1015" y="390"/>
                  </a:lnTo>
                  <a:lnTo>
                    <a:pt x="1014" y="389"/>
                  </a:lnTo>
                  <a:lnTo>
                    <a:pt x="1014" y="388"/>
                  </a:lnTo>
                  <a:lnTo>
                    <a:pt x="1015" y="386"/>
                  </a:lnTo>
                  <a:lnTo>
                    <a:pt x="1016" y="385"/>
                  </a:lnTo>
                  <a:lnTo>
                    <a:pt x="1019" y="384"/>
                  </a:lnTo>
                  <a:lnTo>
                    <a:pt x="1021" y="383"/>
                  </a:lnTo>
                  <a:lnTo>
                    <a:pt x="1024" y="381"/>
                  </a:lnTo>
                  <a:lnTo>
                    <a:pt x="1026" y="381"/>
                  </a:lnTo>
                  <a:lnTo>
                    <a:pt x="1029" y="380"/>
                  </a:lnTo>
                  <a:lnTo>
                    <a:pt x="1034" y="380"/>
                  </a:lnTo>
                  <a:lnTo>
                    <a:pt x="1041" y="380"/>
                  </a:lnTo>
                  <a:lnTo>
                    <a:pt x="1046" y="379"/>
                  </a:lnTo>
                  <a:lnTo>
                    <a:pt x="1050" y="376"/>
                  </a:lnTo>
                  <a:lnTo>
                    <a:pt x="1050" y="373"/>
                  </a:lnTo>
                  <a:lnTo>
                    <a:pt x="1047" y="370"/>
                  </a:lnTo>
                  <a:lnTo>
                    <a:pt x="1045" y="369"/>
                  </a:lnTo>
                  <a:lnTo>
                    <a:pt x="1042" y="368"/>
                  </a:lnTo>
                  <a:lnTo>
                    <a:pt x="1039" y="368"/>
                  </a:lnTo>
                  <a:lnTo>
                    <a:pt x="1035" y="368"/>
                  </a:lnTo>
                  <a:lnTo>
                    <a:pt x="1032" y="369"/>
                  </a:lnTo>
                  <a:lnTo>
                    <a:pt x="1031" y="370"/>
                  </a:lnTo>
                  <a:lnTo>
                    <a:pt x="1026" y="369"/>
                  </a:lnTo>
                  <a:lnTo>
                    <a:pt x="1022" y="368"/>
                  </a:lnTo>
                  <a:lnTo>
                    <a:pt x="1019" y="365"/>
                  </a:lnTo>
                  <a:lnTo>
                    <a:pt x="1016" y="364"/>
                  </a:lnTo>
                  <a:lnTo>
                    <a:pt x="1012" y="362"/>
                  </a:lnTo>
                  <a:lnTo>
                    <a:pt x="1004" y="359"/>
                  </a:lnTo>
                  <a:lnTo>
                    <a:pt x="995" y="358"/>
                  </a:lnTo>
                  <a:lnTo>
                    <a:pt x="986" y="354"/>
                  </a:lnTo>
                  <a:lnTo>
                    <a:pt x="984" y="352"/>
                  </a:lnTo>
                  <a:lnTo>
                    <a:pt x="983" y="349"/>
                  </a:lnTo>
                  <a:lnTo>
                    <a:pt x="983" y="345"/>
                  </a:lnTo>
                  <a:lnTo>
                    <a:pt x="985" y="343"/>
                  </a:lnTo>
                  <a:lnTo>
                    <a:pt x="988" y="339"/>
                  </a:lnTo>
                  <a:lnTo>
                    <a:pt x="990" y="338"/>
                  </a:lnTo>
                  <a:lnTo>
                    <a:pt x="995" y="335"/>
                  </a:lnTo>
                  <a:lnTo>
                    <a:pt x="999" y="334"/>
                  </a:lnTo>
                  <a:lnTo>
                    <a:pt x="1003" y="334"/>
                  </a:lnTo>
                  <a:lnTo>
                    <a:pt x="1006" y="334"/>
                  </a:lnTo>
                  <a:lnTo>
                    <a:pt x="1010" y="333"/>
                  </a:lnTo>
                  <a:lnTo>
                    <a:pt x="1012" y="333"/>
                  </a:lnTo>
                  <a:lnTo>
                    <a:pt x="1014" y="333"/>
                  </a:lnTo>
                  <a:lnTo>
                    <a:pt x="1016" y="334"/>
                  </a:lnTo>
                  <a:lnTo>
                    <a:pt x="1019" y="335"/>
                  </a:lnTo>
                  <a:lnTo>
                    <a:pt x="1021" y="337"/>
                  </a:lnTo>
                  <a:lnTo>
                    <a:pt x="1024" y="338"/>
                  </a:lnTo>
                  <a:lnTo>
                    <a:pt x="1030" y="338"/>
                  </a:lnTo>
                  <a:lnTo>
                    <a:pt x="1035" y="335"/>
                  </a:lnTo>
                  <a:lnTo>
                    <a:pt x="1039" y="332"/>
                  </a:lnTo>
                  <a:lnTo>
                    <a:pt x="1044" y="330"/>
                  </a:lnTo>
                  <a:lnTo>
                    <a:pt x="1049" y="330"/>
                  </a:lnTo>
                  <a:lnTo>
                    <a:pt x="1055" y="332"/>
                  </a:lnTo>
                  <a:lnTo>
                    <a:pt x="1061" y="334"/>
                  </a:lnTo>
                  <a:lnTo>
                    <a:pt x="1067" y="334"/>
                  </a:lnTo>
                  <a:lnTo>
                    <a:pt x="1072" y="334"/>
                  </a:lnTo>
                  <a:lnTo>
                    <a:pt x="1072" y="330"/>
                  </a:lnTo>
                  <a:lnTo>
                    <a:pt x="1074" y="329"/>
                  </a:lnTo>
                  <a:lnTo>
                    <a:pt x="1075" y="328"/>
                  </a:lnTo>
                  <a:lnTo>
                    <a:pt x="1076" y="328"/>
                  </a:lnTo>
                  <a:lnTo>
                    <a:pt x="1079" y="328"/>
                  </a:lnTo>
                  <a:lnTo>
                    <a:pt x="1080" y="328"/>
                  </a:lnTo>
                  <a:lnTo>
                    <a:pt x="1082" y="328"/>
                  </a:lnTo>
                  <a:lnTo>
                    <a:pt x="1085" y="328"/>
                  </a:lnTo>
                  <a:lnTo>
                    <a:pt x="1086" y="327"/>
                  </a:lnTo>
                  <a:lnTo>
                    <a:pt x="1087" y="327"/>
                  </a:lnTo>
                  <a:lnTo>
                    <a:pt x="1087" y="325"/>
                  </a:lnTo>
                  <a:lnTo>
                    <a:pt x="1087" y="323"/>
                  </a:lnTo>
                  <a:lnTo>
                    <a:pt x="1086" y="321"/>
                  </a:lnTo>
                  <a:lnTo>
                    <a:pt x="1082" y="316"/>
                  </a:lnTo>
                  <a:lnTo>
                    <a:pt x="1075" y="312"/>
                  </a:lnTo>
                  <a:lnTo>
                    <a:pt x="1069" y="308"/>
                  </a:lnTo>
                  <a:lnTo>
                    <a:pt x="1062" y="309"/>
                  </a:lnTo>
                  <a:lnTo>
                    <a:pt x="1061" y="312"/>
                  </a:lnTo>
                  <a:lnTo>
                    <a:pt x="1061" y="313"/>
                  </a:lnTo>
                  <a:lnTo>
                    <a:pt x="1060" y="314"/>
                  </a:lnTo>
                  <a:lnTo>
                    <a:pt x="1059" y="317"/>
                  </a:lnTo>
                  <a:lnTo>
                    <a:pt x="1057" y="318"/>
                  </a:lnTo>
                  <a:lnTo>
                    <a:pt x="1055" y="318"/>
                  </a:lnTo>
                  <a:lnTo>
                    <a:pt x="1052" y="318"/>
                  </a:lnTo>
                  <a:lnTo>
                    <a:pt x="1050" y="316"/>
                  </a:lnTo>
                  <a:lnTo>
                    <a:pt x="1046" y="314"/>
                  </a:lnTo>
                  <a:lnTo>
                    <a:pt x="1042" y="314"/>
                  </a:lnTo>
                  <a:lnTo>
                    <a:pt x="1039" y="316"/>
                  </a:lnTo>
                  <a:lnTo>
                    <a:pt x="1036" y="316"/>
                  </a:lnTo>
                  <a:lnTo>
                    <a:pt x="1035" y="318"/>
                  </a:lnTo>
                  <a:lnTo>
                    <a:pt x="1034" y="321"/>
                  </a:lnTo>
                  <a:lnTo>
                    <a:pt x="1031" y="322"/>
                  </a:lnTo>
                  <a:lnTo>
                    <a:pt x="1029" y="323"/>
                  </a:lnTo>
                  <a:lnTo>
                    <a:pt x="1025" y="323"/>
                  </a:lnTo>
                  <a:lnTo>
                    <a:pt x="1021" y="323"/>
                  </a:lnTo>
                  <a:lnTo>
                    <a:pt x="1019" y="322"/>
                  </a:lnTo>
                  <a:lnTo>
                    <a:pt x="1015" y="322"/>
                  </a:lnTo>
                  <a:lnTo>
                    <a:pt x="1012" y="321"/>
                  </a:lnTo>
                  <a:lnTo>
                    <a:pt x="1010" y="319"/>
                  </a:lnTo>
                  <a:lnTo>
                    <a:pt x="1008" y="318"/>
                  </a:lnTo>
                  <a:lnTo>
                    <a:pt x="1005" y="317"/>
                  </a:lnTo>
                  <a:lnTo>
                    <a:pt x="1005" y="316"/>
                  </a:lnTo>
                  <a:lnTo>
                    <a:pt x="1006" y="313"/>
                  </a:lnTo>
                  <a:lnTo>
                    <a:pt x="1008" y="309"/>
                  </a:lnTo>
                  <a:lnTo>
                    <a:pt x="1008" y="307"/>
                  </a:lnTo>
                  <a:lnTo>
                    <a:pt x="1001" y="302"/>
                  </a:lnTo>
                  <a:lnTo>
                    <a:pt x="993" y="299"/>
                  </a:lnTo>
                  <a:lnTo>
                    <a:pt x="983" y="298"/>
                  </a:lnTo>
                  <a:lnTo>
                    <a:pt x="974" y="297"/>
                  </a:lnTo>
                  <a:lnTo>
                    <a:pt x="964" y="292"/>
                  </a:lnTo>
                  <a:lnTo>
                    <a:pt x="958" y="286"/>
                  </a:lnTo>
                  <a:lnTo>
                    <a:pt x="953" y="278"/>
                  </a:lnTo>
                  <a:lnTo>
                    <a:pt x="950" y="276"/>
                  </a:lnTo>
                  <a:lnTo>
                    <a:pt x="949" y="272"/>
                  </a:lnTo>
                  <a:lnTo>
                    <a:pt x="948" y="270"/>
                  </a:lnTo>
                  <a:lnTo>
                    <a:pt x="948" y="266"/>
                  </a:lnTo>
                  <a:lnTo>
                    <a:pt x="948" y="265"/>
                  </a:lnTo>
                  <a:lnTo>
                    <a:pt x="948" y="262"/>
                  </a:lnTo>
                  <a:lnTo>
                    <a:pt x="948" y="260"/>
                  </a:lnTo>
                  <a:lnTo>
                    <a:pt x="948" y="257"/>
                  </a:lnTo>
                  <a:lnTo>
                    <a:pt x="949" y="256"/>
                  </a:lnTo>
                  <a:lnTo>
                    <a:pt x="950" y="256"/>
                  </a:lnTo>
                  <a:lnTo>
                    <a:pt x="961" y="250"/>
                  </a:lnTo>
                  <a:lnTo>
                    <a:pt x="973" y="246"/>
                  </a:lnTo>
                  <a:lnTo>
                    <a:pt x="984" y="242"/>
                  </a:lnTo>
                  <a:lnTo>
                    <a:pt x="989" y="242"/>
                  </a:lnTo>
                  <a:lnTo>
                    <a:pt x="994" y="241"/>
                  </a:lnTo>
                  <a:lnTo>
                    <a:pt x="998" y="238"/>
                  </a:lnTo>
                  <a:lnTo>
                    <a:pt x="1003" y="237"/>
                  </a:lnTo>
                  <a:lnTo>
                    <a:pt x="1005" y="236"/>
                  </a:lnTo>
                  <a:lnTo>
                    <a:pt x="1009" y="235"/>
                  </a:lnTo>
                  <a:lnTo>
                    <a:pt x="1012" y="232"/>
                  </a:lnTo>
                  <a:lnTo>
                    <a:pt x="1015" y="231"/>
                  </a:lnTo>
                  <a:lnTo>
                    <a:pt x="1016" y="230"/>
                  </a:lnTo>
                  <a:lnTo>
                    <a:pt x="1016" y="227"/>
                  </a:lnTo>
                  <a:lnTo>
                    <a:pt x="1017" y="226"/>
                  </a:lnTo>
                  <a:lnTo>
                    <a:pt x="1019" y="225"/>
                  </a:lnTo>
                  <a:lnTo>
                    <a:pt x="1020" y="225"/>
                  </a:lnTo>
                  <a:lnTo>
                    <a:pt x="1024" y="224"/>
                  </a:lnTo>
                  <a:lnTo>
                    <a:pt x="1026" y="225"/>
                  </a:lnTo>
                  <a:lnTo>
                    <a:pt x="1029" y="225"/>
                  </a:lnTo>
                  <a:lnTo>
                    <a:pt x="1032" y="225"/>
                  </a:lnTo>
                  <a:lnTo>
                    <a:pt x="1035" y="225"/>
                  </a:lnTo>
                  <a:lnTo>
                    <a:pt x="1037" y="225"/>
                  </a:lnTo>
                  <a:lnTo>
                    <a:pt x="1039" y="224"/>
                  </a:lnTo>
                  <a:lnTo>
                    <a:pt x="1041" y="224"/>
                  </a:lnTo>
                  <a:lnTo>
                    <a:pt x="1044" y="222"/>
                  </a:lnTo>
                  <a:lnTo>
                    <a:pt x="1046" y="221"/>
                  </a:lnTo>
                  <a:lnTo>
                    <a:pt x="1049" y="221"/>
                  </a:lnTo>
                  <a:lnTo>
                    <a:pt x="1050" y="222"/>
                  </a:lnTo>
                  <a:lnTo>
                    <a:pt x="1050" y="222"/>
                  </a:lnTo>
                  <a:lnTo>
                    <a:pt x="1052" y="224"/>
                  </a:lnTo>
                  <a:lnTo>
                    <a:pt x="1060" y="224"/>
                  </a:lnTo>
                  <a:lnTo>
                    <a:pt x="1066" y="222"/>
                  </a:lnTo>
                  <a:lnTo>
                    <a:pt x="1070" y="219"/>
                  </a:lnTo>
                  <a:lnTo>
                    <a:pt x="1075" y="215"/>
                  </a:lnTo>
                  <a:lnTo>
                    <a:pt x="1080" y="211"/>
                  </a:lnTo>
                  <a:lnTo>
                    <a:pt x="1083" y="210"/>
                  </a:lnTo>
                  <a:lnTo>
                    <a:pt x="1086" y="207"/>
                  </a:lnTo>
                  <a:lnTo>
                    <a:pt x="1088" y="206"/>
                  </a:lnTo>
                  <a:lnTo>
                    <a:pt x="1090" y="204"/>
                  </a:lnTo>
                  <a:lnTo>
                    <a:pt x="1090" y="200"/>
                  </a:lnTo>
                  <a:lnTo>
                    <a:pt x="1088" y="197"/>
                  </a:lnTo>
                  <a:lnTo>
                    <a:pt x="1086" y="195"/>
                  </a:lnTo>
                  <a:lnTo>
                    <a:pt x="1085" y="194"/>
                  </a:lnTo>
                  <a:lnTo>
                    <a:pt x="1082" y="192"/>
                  </a:lnTo>
                  <a:lnTo>
                    <a:pt x="1080" y="190"/>
                  </a:lnTo>
                  <a:lnTo>
                    <a:pt x="1079" y="189"/>
                  </a:lnTo>
                  <a:lnTo>
                    <a:pt x="1077" y="187"/>
                  </a:lnTo>
                  <a:lnTo>
                    <a:pt x="1076" y="186"/>
                  </a:lnTo>
                  <a:lnTo>
                    <a:pt x="1076" y="185"/>
                  </a:lnTo>
                  <a:lnTo>
                    <a:pt x="1077" y="184"/>
                  </a:lnTo>
                  <a:lnTo>
                    <a:pt x="1080" y="182"/>
                  </a:lnTo>
                  <a:lnTo>
                    <a:pt x="1082" y="182"/>
                  </a:lnTo>
                  <a:lnTo>
                    <a:pt x="1085" y="182"/>
                  </a:lnTo>
                  <a:lnTo>
                    <a:pt x="1087" y="182"/>
                  </a:lnTo>
                  <a:lnTo>
                    <a:pt x="1088" y="181"/>
                  </a:lnTo>
                  <a:lnTo>
                    <a:pt x="1088" y="181"/>
                  </a:lnTo>
                  <a:lnTo>
                    <a:pt x="1090" y="180"/>
                  </a:lnTo>
                  <a:lnTo>
                    <a:pt x="1088" y="179"/>
                  </a:lnTo>
                  <a:lnTo>
                    <a:pt x="1086" y="178"/>
                  </a:lnTo>
                  <a:lnTo>
                    <a:pt x="1083" y="178"/>
                  </a:lnTo>
                  <a:lnTo>
                    <a:pt x="1082" y="176"/>
                  </a:lnTo>
                  <a:lnTo>
                    <a:pt x="1081" y="175"/>
                  </a:lnTo>
                  <a:lnTo>
                    <a:pt x="1080" y="175"/>
                  </a:lnTo>
                  <a:lnTo>
                    <a:pt x="1082" y="175"/>
                  </a:lnTo>
                  <a:lnTo>
                    <a:pt x="1083" y="174"/>
                  </a:lnTo>
                  <a:lnTo>
                    <a:pt x="1085" y="173"/>
                  </a:lnTo>
                  <a:lnTo>
                    <a:pt x="1085" y="173"/>
                  </a:lnTo>
                  <a:lnTo>
                    <a:pt x="1083" y="173"/>
                  </a:lnTo>
                  <a:lnTo>
                    <a:pt x="1080" y="170"/>
                  </a:lnTo>
                  <a:lnTo>
                    <a:pt x="1077" y="170"/>
                  </a:lnTo>
                  <a:lnTo>
                    <a:pt x="1075" y="170"/>
                  </a:lnTo>
                  <a:lnTo>
                    <a:pt x="1070" y="170"/>
                  </a:lnTo>
                  <a:lnTo>
                    <a:pt x="1070" y="170"/>
                  </a:lnTo>
                  <a:lnTo>
                    <a:pt x="1069" y="170"/>
                  </a:lnTo>
                  <a:lnTo>
                    <a:pt x="1069" y="171"/>
                  </a:lnTo>
                  <a:lnTo>
                    <a:pt x="1069" y="171"/>
                  </a:lnTo>
                  <a:lnTo>
                    <a:pt x="1067" y="173"/>
                  </a:lnTo>
                  <a:lnTo>
                    <a:pt x="1062" y="171"/>
                  </a:lnTo>
                  <a:lnTo>
                    <a:pt x="1057" y="169"/>
                  </a:lnTo>
                  <a:lnTo>
                    <a:pt x="1052" y="166"/>
                  </a:lnTo>
                  <a:lnTo>
                    <a:pt x="1049" y="166"/>
                  </a:lnTo>
                  <a:lnTo>
                    <a:pt x="1046" y="165"/>
                  </a:lnTo>
                  <a:lnTo>
                    <a:pt x="1044" y="165"/>
                  </a:lnTo>
                  <a:lnTo>
                    <a:pt x="1040" y="165"/>
                  </a:lnTo>
                  <a:lnTo>
                    <a:pt x="1037" y="165"/>
                  </a:lnTo>
                  <a:lnTo>
                    <a:pt x="1036" y="164"/>
                  </a:lnTo>
                  <a:lnTo>
                    <a:pt x="1035" y="161"/>
                  </a:lnTo>
                  <a:lnTo>
                    <a:pt x="1034" y="158"/>
                  </a:lnTo>
                  <a:lnTo>
                    <a:pt x="1034" y="156"/>
                  </a:lnTo>
                  <a:lnTo>
                    <a:pt x="1034" y="154"/>
                  </a:lnTo>
                  <a:lnTo>
                    <a:pt x="1034" y="153"/>
                  </a:lnTo>
                  <a:lnTo>
                    <a:pt x="1034" y="150"/>
                  </a:lnTo>
                  <a:lnTo>
                    <a:pt x="1035" y="148"/>
                  </a:lnTo>
                  <a:lnTo>
                    <a:pt x="1036" y="145"/>
                  </a:lnTo>
                  <a:lnTo>
                    <a:pt x="1039" y="144"/>
                  </a:lnTo>
                  <a:lnTo>
                    <a:pt x="1040" y="141"/>
                  </a:lnTo>
                  <a:lnTo>
                    <a:pt x="1041" y="140"/>
                  </a:lnTo>
                  <a:lnTo>
                    <a:pt x="1044" y="139"/>
                  </a:lnTo>
                  <a:lnTo>
                    <a:pt x="1046" y="138"/>
                  </a:lnTo>
                  <a:lnTo>
                    <a:pt x="1046" y="135"/>
                  </a:lnTo>
                  <a:lnTo>
                    <a:pt x="1046" y="135"/>
                  </a:lnTo>
                  <a:lnTo>
                    <a:pt x="1046" y="134"/>
                  </a:lnTo>
                  <a:lnTo>
                    <a:pt x="1046" y="131"/>
                  </a:lnTo>
                  <a:lnTo>
                    <a:pt x="1046" y="130"/>
                  </a:lnTo>
                  <a:lnTo>
                    <a:pt x="1046" y="128"/>
                  </a:lnTo>
                  <a:lnTo>
                    <a:pt x="1046" y="128"/>
                  </a:lnTo>
                  <a:lnTo>
                    <a:pt x="1046" y="128"/>
                  </a:lnTo>
                  <a:lnTo>
                    <a:pt x="1050" y="128"/>
                  </a:lnTo>
                  <a:lnTo>
                    <a:pt x="1052" y="129"/>
                  </a:lnTo>
                  <a:lnTo>
                    <a:pt x="1055" y="130"/>
                  </a:lnTo>
                  <a:lnTo>
                    <a:pt x="1057" y="130"/>
                  </a:lnTo>
                  <a:lnTo>
                    <a:pt x="1061" y="129"/>
                  </a:lnTo>
                  <a:lnTo>
                    <a:pt x="1064" y="128"/>
                  </a:lnTo>
                  <a:lnTo>
                    <a:pt x="1065" y="125"/>
                  </a:lnTo>
                  <a:lnTo>
                    <a:pt x="1066" y="123"/>
                  </a:lnTo>
                  <a:lnTo>
                    <a:pt x="1067" y="120"/>
                  </a:lnTo>
                  <a:lnTo>
                    <a:pt x="1069" y="118"/>
                  </a:lnTo>
                  <a:lnTo>
                    <a:pt x="1070" y="115"/>
                  </a:lnTo>
                  <a:lnTo>
                    <a:pt x="1072" y="112"/>
                  </a:lnTo>
                  <a:lnTo>
                    <a:pt x="1075" y="110"/>
                  </a:lnTo>
                  <a:lnTo>
                    <a:pt x="1077" y="109"/>
                  </a:lnTo>
                  <a:lnTo>
                    <a:pt x="1080" y="107"/>
                  </a:lnTo>
                  <a:lnTo>
                    <a:pt x="1083" y="104"/>
                  </a:lnTo>
                  <a:lnTo>
                    <a:pt x="1086" y="103"/>
                  </a:lnTo>
                  <a:lnTo>
                    <a:pt x="1088" y="102"/>
                  </a:lnTo>
                  <a:lnTo>
                    <a:pt x="1097" y="102"/>
                  </a:lnTo>
                  <a:lnTo>
                    <a:pt x="1105" y="105"/>
                  </a:lnTo>
                  <a:lnTo>
                    <a:pt x="1112" y="108"/>
                  </a:lnTo>
                  <a:lnTo>
                    <a:pt x="1120" y="109"/>
                  </a:lnTo>
                  <a:lnTo>
                    <a:pt x="1123" y="110"/>
                  </a:lnTo>
                  <a:lnTo>
                    <a:pt x="1126" y="109"/>
                  </a:lnTo>
                  <a:lnTo>
                    <a:pt x="1127" y="108"/>
                  </a:lnTo>
                  <a:lnTo>
                    <a:pt x="1127" y="107"/>
                  </a:lnTo>
                  <a:lnTo>
                    <a:pt x="1127" y="105"/>
                  </a:lnTo>
                  <a:lnTo>
                    <a:pt x="1127" y="103"/>
                  </a:lnTo>
                  <a:lnTo>
                    <a:pt x="1127" y="100"/>
                  </a:lnTo>
                  <a:lnTo>
                    <a:pt x="1127" y="98"/>
                  </a:lnTo>
                  <a:lnTo>
                    <a:pt x="1127" y="95"/>
                  </a:lnTo>
                  <a:lnTo>
                    <a:pt x="1128" y="94"/>
                  </a:lnTo>
                  <a:lnTo>
                    <a:pt x="1130" y="92"/>
                  </a:lnTo>
                  <a:lnTo>
                    <a:pt x="1130" y="89"/>
                  </a:lnTo>
                  <a:lnTo>
                    <a:pt x="1131" y="87"/>
                  </a:lnTo>
                  <a:lnTo>
                    <a:pt x="1130" y="84"/>
                  </a:lnTo>
                  <a:lnTo>
                    <a:pt x="1128" y="80"/>
                  </a:lnTo>
                  <a:lnTo>
                    <a:pt x="1125" y="78"/>
                  </a:lnTo>
                  <a:lnTo>
                    <a:pt x="1122" y="76"/>
                  </a:lnTo>
                  <a:lnTo>
                    <a:pt x="1120" y="73"/>
                  </a:lnTo>
                  <a:lnTo>
                    <a:pt x="1117" y="71"/>
                  </a:lnTo>
                  <a:lnTo>
                    <a:pt x="1115" y="68"/>
                  </a:lnTo>
                  <a:lnTo>
                    <a:pt x="1113" y="66"/>
                  </a:lnTo>
                  <a:lnTo>
                    <a:pt x="1113" y="63"/>
                  </a:lnTo>
                  <a:lnTo>
                    <a:pt x="1115" y="61"/>
                  </a:lnTo>
                  <a:lnTo>
                    <a:pt x="1125" y="57"/>
                  </a:lnTo>
                  <a:lnTo>
                    <a:pt x="1136" y="58"/>
                  </a:lnTo>
                  <a:lnTo>
                    <a:pt x="1141" y="62"/>
                  </a:lnTo>
                  <a:lnTo>
                    <a:pt x="1146" y="67"/>
                  </a:lnTo>
                  <a:lnTo>
                    <a:pt x="1151" y="71"/>
                  </a:lnTo>
                  <a:lnTo>
                    <a:pt x="1159" y="73"/>
                  </a:lnTo>
                  <a:lnTo>
                    <a:pt x="1163" y="76"/>
                  </a:lnTo>
                  <a:lnTo>
                    <a:pt x="1167" y="78"/>
                  </a:lnTo>
                  <a:lnTo>
                    <a:pt x="1172" y="80"/>
                  </a:lnTo>
                  <a:lnTo>
                    <a:pt x="1176" y="83"/>
                  </a:lnTo>
                  <a:lnTo>
                    <a:pt x="1178" y="87"/>
                  </a:lnTo>
                  <a:lnTo>
                    <a:pt x="1182" y="89"/>
                  </a:lnTo>
                  <a:lnTo>
                    <a:pt x="1186" y="92"/>
                  </a:lnTo>
                  <a:lnTo>
                    <a:pt x="1187" y="93"/>
                  </a:lnTo>
                  <a:lnTo>
                    <a:pt x="1189" y="93"/>
                  </a:lnTo>
                  <a:lnTo>
                    <a:pt x="1192" y="94"/>
                  </a:lnTo>
                  <a:lnTo>
                    <a:pt x="1193" y="94"/>
                  </a:lnTo>
                  <a:lnTo>
                    <a:pt x="1193" y="94"/>
                  </a:lnTo>
                  <a:lnTo>
                    <a:pt x="1193" y="93"/>
                  </a:lnTo>
                  <a:lnTo>
                    <a:pt x="1193" y="92"/>
                  </a:lnTo>
                  <a:lnTo>
                    <a:pt x="1191" y="88"/>
                  </a:lnTo>
                  <a:lnTo>
                    <a:pt x="1187" y="85"/>
                  </a:lnTo>
                  <a:lnTo>
                    <a:pt x="1184" y="83"/>
                  </a:lnTo>
                  <a:lnTo>
                    <a:pt x="1179" y="80"/>
                  </a:lnTo>
                  <a:lnTo>
                    <a:pt x="1164" y="72"/>
                  </a:lnTo>
                  <a:lnTo>
                    <a:pt x="1151" y="63"/>
                  </a:lnTo>
                  <a:lnTo>
                    <a:pt x="1150" y="62"/>
                  </a:lnTo>
                  <a:lnTo>
                    <a:pt x="1147" y="59"/>
                  </a:lnTo>
                  <a:lnTo>
                    <a:pt x="1146" y="58"/>
                  </a:lnTo>
                  <a:lnTo>
                    <a:pt x="1143" y="56"/>
                  </a:lnTo>
                  <a:lnTo>
                    <a:pt x="1143" y="54"/>
                  </a:lnTo>
                  <a:lnTo>
                    <a:pt x="1143" y="52"/>
                  </a:lnTo>
                  <a:lnTo>
                    <a:pt x="1159" y="52"/>
                  </a:lnTo>
                  <a:lnTo>
                    <a:pt x="1163" y="52"/>
                  </a:lnTo>
                  <a:lnTo>
                    <a:pt x="1168" y="52"/>
                  </a:lnTo>
                  <a:lnTo>
                    <a:pt x="1173" y="52"/>
                  </a:lnTo>
                  <a:lnTo>
                    <a:pt x="1177" y="49"/>
                  </a:lnTo>
                  <a:lnTo>
                    <a:pt x="1179" y="49"/>
                  </a:lnTo>
                  <a:lnTo>
                    <a:pt x="1182" y="48"/>
                  </a:lnTo>
                  <a:lnTo>
                    <a:pt x="1184" y="48"/>
                  </a:lnTo>
                  <a:lnTo>
                    <a:pt x="1188" y="47"/>
                  </a:lnTo>
                  <a:lnTo>
                    <a:pt x="1193" y="47"/>
                  </a:lnTo>
                  <a:lnTo>
                    <a:pt x="1197" y="47"/>
                  </a:lnTo>
                  <a:lnTo>
                    <a:pt x="1199" y="46"/>
                  </a:lnTo>
                  <a:lnTo>
                    <a:pt x="1201" y="44"/>
                  </a:lnTo>
                  <a:lnTo>
                    <a:pt x="1203" y="44"/>
                  </a:lnTo>
                  <a:lnTo>
                    <a:pt x="1206" y="43"/>
                  </a:lnTo>
                  <a:lnTo>
                    <a:pt x="1208" y="42"/>
                  </a:lnTo>
                  <a:lnTo>
                    <a:pt x="1212" y="42"/>
                  </a:lnTo>
                  <a:lnTo>
                    <a:pt x="1216" y="42"/>
                  </a:lnTo>
                  <a:lnTo>
                    <a:pt x="1218" y="43"/>
                  </a:lnTo>
                  <a:lnTo>
                    <a:pt x="1221" y="44"/>
                  </a:lnTo>
                  <a:lnTo>
                    <a:pt x="1223" y="46"/>
                  </a:lnTo>
                  <a:lnTo>
                    <a:pt x="1224" y="47"/>
                  </a:lnTo>
                  <a:lnTo>
                    <a:pt x="1226" y="48"/>
                  </a:lnTo>
                  <a:lnTo>
                    <a:pt x="1227" y="51"/>
                  </a:lnTo>
                  <a:lnTo>
                    <a:pt x="1229" y="52"/>
                  </a:lnTo>
                  <a:lnTo>
                    <a:pt x="1232" y="53"/>
                  </a:lnTo>
                  <a:lnTo>
                    <a:pt x="1233" y="54"/>
                  </a:lnTo>
                  <a:lnTo>
                    <a:pt x="1235" y="56"/>
                  </a:lnTo>
                  <a:lnTo>
                    <a:pt x="1237" y="57"/>
                  </a:lnTo>
                  <a:lnTo>
                    <a:pt x="1238" y="58"/>
                  </a:lnTo>
                  <a:lnTo>
                    <a:pt x="1238" y="66"/>
                  </a:lnTo>
                  <a:lnTo>
                    <a:pt x="1239" y="76"/>
                  </a:lnTo>
                  <a:lnTo>
                    <a:pt x="1240" y="87"/>
                  </a:lnTo>
                  <a:lnTo>
                    <a:pt x="1240" y="87"/>
                  </a:lnTo>
                  <a:lnTo>
                    <a:pt x="1240" y="88"/>
                  </a:lnTo>
                  <a:lnTo>
                    <a:pt x="1240" y="90"/>
                  </a:lnTo>
                  <a:lnTo>
                    <a:pt x="1240" y="92"/>
                  </a:lnTo>
                  <a:lnTo>
                    <a:pt x="1242" y="93"/>
                  </a:lnTo>
                  <a:lnTo>
                    <a:pt x="1243" y="94"/>
                  </a:lnTo>
                  <a:lnTo>
                    <a:pt x="1244" y="93"/>
                  </a:lnTo>
                  <a:lnTo>
                    <a:pt x="1245" y="92"/>
                  </a:lnTo>
                  <a:lnTo>
                    <a:pt x="1247" y="90"/>
                  </a:lnTo>
                  <a:lnTo>
                    <a:pt x="1248" y="89"/>
                  </a:lnTo>
                  <a:lnTo>
                    <a:pt x="1248" y="89"/>
                  </a:lnTo>
                  <a:lnTo>
                    <a:pt x="1248" y="84"/>
                  </a:lnTo>
                  <a:lnTo>
                    <a:pt x="1247" y="78"/>
                  </a:lnTo>
                  <a:lnTo>
                    <a:pt x="1245" y="73"/>
                  </a:lnTo>
                  <a:lnTo>
                    <a:pt x="1245" y="68"/>
                  </a:lnTo>
                  <a:lnTo>
                    <a:pt x="1247" y="67"/>
                  </a:lnTo>
                  <a:lnTo>
                    <a:pt x="1248" y="66"/>
                  </a:lnTo>
                  <a:lnTo>
                    <a:pt x="1248" y="66"/>
                  </a:lnTo>
                  <a:lnTo>
                    <a:pt x="1248" y="64"/>
                  </a:lnTo>
                  <a:lnTo>
                    <a:pt x="1247" y="62"/>
                  </a:lnTo>
                  <a:lnTo>
                    <a:pt x="1245" y="61"/>
                  </a:lnTo>
                  <a:lnTo>
                    <a:pt x="1243" y="58"/>
                  </a:lnTo>
                  <a:lnTo>
                    <a:pt x="1240" y="56"/>
                  </a:lnTo>
                  <a:lnTo>
                    <a:pt x="1240" y="52"/>
                  </a:lnTo>
                  <a:lnTo>
                    <a:pt x="1239" y="51"/>
                  </a:lnTo>
                  <a:lnTo>
                    <a:pt x="1240" y="49"/>
                  </a:lnTo>
                  <a:lnTo>
                    <a:pt x="1240" y="49"/>
                  </a:lnTo>
                  <a:lnTo>
                    <a:pt x="1243" y="49"/>
                  </a:lnTo>
                  <a:lnTo>
                    <a:pt x="1244" y="51"/>
                  </a:lnTo>
                  <a:lnTo>
                    <a:pt x="1245" y="52"/>
                  </a:lnTo>
                  <a:lnTo>
                    <a:pt x="1248" y="54"/>
                  </a:lnTo>
                  <a:lnTo>
                    <a:pt x="1249" y="56"/>
                  </a:lnTo>
                  <a:lnTo>
                    <a:pt x="1250" y="58"/>
                  </a:lnTo>
                  <a:lnTo>
                    <a:pt x="1253" y="61"/>
                  </a:lnTo>
                  <a:lnTo>
                    <a:pt x="1257" y="63"/>
                  </a:lnTo>
                  <a:lnTo>
                    <a:pt x="1260" y="66"/>
                  </a:lnTo>
                  <a:lnTo>
                    <a:pt x="1264" y="67"/>
                  </a:lnTo>
                  <a:lnTo>
                    <a:pt x="1265" y="69"/>
                  </a:lnTo>
                  <a:lnTo>
                    <a:pt x="1267" y="71"/>
                  </a:lnTo>
                  <a:lnTo>
                    <a:pt x="1267" y="71"/>
                  </a:lnTo>
                  <a:lnTo>
                    <a:pt x="1267" y="74"/>
                  </a:lnTo>
                  <a:lnTo>
                    <a:pt x="1268" y="78"/>
                  </a:lnTo>
                  <a:lnTo>
                    <a:pt x="1270" y="82"/>
                  </a:lnTo>
                  <a:lnTo>
                    <a:pt x="1274" y="84"/>
                  </a:lnTo>
                  <a:lnTo>
                    <a:pt x="1277" y="85"/>
                  </a:lnTo>
                  <a:lnTo>
                    <a:pt x="1279" y="87"/>
                  </a:lnTo>
                  <a:lnTo>
                    <a:pt x="1282" y="88"/>
                  </a:lnTo>
                  <a:lnTo>
                    <a:pt x="1284" y="89"/>
                  </a:lnTo>
                  <a:lnTo>
                    <a:pt x="1287" y="89"/>
                  </a:lnTo>
                  <a:lnTo>
                    <a:pt x="1287" y="88"/>
                  </a:lnTo>
                  <a:lnTo>
                    <a:pt x="1287" y="87"/>
                  </a:lnTo>
                  <a:lnTo>
                    <a:pt x="1285" y="87"/>
                  </a:lnTo>
                  <a:lnTo>
                    <a:pt x="1285" y="85"/>
                  </a:lnTo>
                  <a:lnTo>
                    <a:pt x="1284" y="84"/>
                  </a:lnTo>
                  <a:lnTo>
                    <a:pt x="1282" y="82"/>
                  </a:lnTo>
                  <a:lnTo>
                    <a:pt x="1280" y="80"/>
                  </a:lnTo>
                  <a:lnTo>
                    <a:pt x="1280" y="80"/>
                  </a:lnTo>
                  <a:lnTo>
                    <a:pt x="1282" y="79"/>
                  </a:lnTo>
                  <a:lnTo>
                    <a:pt x="1284" y="79"/>
                  </a:lnTo>
                  <a:lnTo>
                    <a:pt x="1287" y="79"/>
                  </a:lnTo>
                  <a:lnTo>
                    <a:pt x="1289" y="79"/>
                  </a:lnTo>
                  <a:lnTo>
                    <a:pt x="1292" y="80"/>
                  </a:lnTo>
                  <a:lnTo>
                    <a:pt x="1295" y="80"/>
                  </a:lnTo>
                  <a:lnTo>
                    <a:pt x="1298" y="82"/>
                  </a:lnTo>
                  <a:lnTo>
                    <a:pt x="1300" y="83"/>
                  </a:lnTo>
                  <a:lnTo>
                    <a:pt x="1301" y="83"/>
                  </a:lnTo>
                  <a:lnTo>
                    <a:pt x="1303" y="83"/>
                  </a:lnTo>
                  <a:lnTo>
                    <a:pt x="1304" y="82"/>
                  </a:lnTo>
                  <a:lnTo>
                    <a:pt x="1303" y="80"/>
                  </a:lnTo>
                  <a:lnTo>
                    <a:pt x="1303" y="79"/>
                  </a:lnTo>
                  <a:lnTo>
                    <a:pt x="1300" y="77"/>
                  </a:lnTo>
                  <a:lnTo>
                    <a:pt x="1299" y="77"/>
                  </a:lnTo>
                  <a:lnTo>
                    <a:pt x="1297" y="76"/>
                  </a:lnTo>
                  <a:lnTo>
                    <a:pt x="1294" y="74"/>
                  </a:lnTo>
                  <a:lnTo>
                    <a:pt x="1293" y="73"/>
                  </a:lnTo>
                  <a:lnTo>
                    <a:pt x="1283" y="67"/>
                  </a:lnTo>
                  <a:lnTo>
                    <a:pt x="1277" y="59"/>
                  </a:lnTo>
                  <a:lnTo>
                    <a:pt x="1272" y="52"/>
                  </a:lnTo>
                  <a:lnTo>
                    <a:pt x="1270" y="51"/>
                  </a:lnTo>
                  <a:lnTo>
                    <a:pt x="1269" y="49"/>
                  </a:lnTo>
                  <a:lnTo>
                    <a:pt x="1267" y="47"/>
                  </a:lnTo>
                  <a:lnTo>
                    <a:pt x="1265" y="46"/>
                  </a:lnTo>
                  <a:lnTo>
                    <a:pt x="1264" y="44"/>
                  </a:lnTo>
                  <a:lnTo>
                    <a:pt x="1263" y="42"/>
                  </a:lnTo>
                  <a:lnTo>
                    <a:pt x="1263" y="41"/>
                  </a:lnTo>
                  <a:lnTo>
                    <a:pt x="1264" y="41"/>
                  </a:lnTo>
                  <a:lnTo>
                    <a:pt x="1265" y="39"/>
                  </a:lnTo>
                  <a:lnTo>
                    <a:pt x="1269" y="39"/>
                  </a:lnTo>
                  <a:lnTo>
                    <a:pt x="1277" y="41"/>
                  </a:lnTo>
                  <a:lnTo>
                    <a:pt x="1285" y="42"/>
                  </a:lnTo>
                  <a:lnTo>
                    <a:pt x="1293" y="44"/>
                  </a:lnTo>
                  <a:lnTo>
                    <a:pt x="1295" y="47"/>
                  </a:lnTo>
                  <a:lnTo>
                    <a:pt x="1299" y="49"/>
                  </a:lnTo>
                  <a:lnTo>
                    <a:pt x="1301" y="53"/>
                  </a:lnTo>
                  <a:lnTo>
                    <a:pt x="1305" y="56"/>
                  </a:lnTo>
                  <a:lnTo>
                    <a:pt x="1321" y="63"/>
                  </a:lnTo>
                  <a:lnTo>
                    <a:pt x="1336" y="72"/>
                  </a:lnTo>
                  <a:lnTo>
                    <a:pt x="1353" y="80"/>
                  </a:lnTo>
                  <a:lnTo>
                    <a:pt x="1355" y="84"/>
                  </a:lnTo>
                  <a:lnTo>
                    <a:pt x="1356" y="87"/>
                  </a:lnTo>
                  <a:lnTo>
                    <a:pt x="1359" y="89"/>
                  </a:lnTo>
                  <a:lnTo>
                    <a:pt x="1360" y="92"/>
                  </a:lnTo>
                  <a:lnTo>
                    <a:pt x="1363" y="94"/>
                  </a:lnTo>
                  <a:lnTo>
                    <a:pt x="1366" y="97"/>
                  </a:lnTo>
                  <a:lnTo>
                    <a:pt x="1371" y="99"/>
                  </a:lnTo>
                  <a:lnTo>
                    <a:pt x="1376" y="102"/>
                  </a:lnTo>
                  <a:lnTo>
                    <a:pt x="1377" y="103"/>
                  </a:lnTo>
                  <a:lnTo>
                    <a:pt x="1379" y="103"/>
                  </a:lnTo>
                  <a:lnTo>
                    <a:pt x="1379" y="103"/>
                  </a:lnTo>
                  <a:lnTo>
                    <a:pt x="1379" y="102"/>
                  </a:lnTo>
                  <a:lnTo>
                    <a:pt x="1379" y="100"/>
                  </a:lnTo>
                  <a:lnTo>
                    <a:pt x="1379" y="99"/>
                  </a:lnTo>
                  <a:lnTo>
                    <a:pt x="1376" y="97"/>
                  </a:lnTo>
                  <a:lnTo>
                    <a:pt x="1374" y="95"/>
                  </a:lnTo>
                  <a:lnTo>
                    <a:pt x="1370" y="94"/>
                  </a:lnTo>
                  <a:lnTo>
                    <a:pt x="1369" y="90"/>
                  </a:lnTo>
                  <a:lnTo>
                    <a:pt x="1368" y="88"/>
                  </a:lnTo>
                  <a:lnTo>
                    <a:pt x="1366" y="85"/>
                  </a:lnTo>
                  <a:lnTo>
                    <a:pt x="1366" y="83"/>
                  </a:lnTo>
                  <a:lnTo>
                    <a:pt x="1365" y="80"/>
                  </a:lnTo>
                  <a:lnTo>
                    <a:pt x="1365" y="78"/>
                  </a:lnTo>
                  <a:lnTo>
                    <a:pt x="1365" y="77"/>
                  </a:lnTo>
                  <a:lnTo>
                    <a:pt x="1365" y="76"/>
                  </a:lnTo>
                  <a:lnTo>
                    <a:pt x="1364" y="73"/>
                  </a:lnTo>
                  <a:lnTo>
                    <a:pt x="1363" y="71"/>
                  </a:lnTo>
                  <a:lnTo>
                    <a:pt x="1361" y="69"/>
                  </a:lnTo>
                  <a:lnTo>
                    <a:pt x="1361" y="68"/>
                  </a:lnTo>
                  <a:lnTo>
                    <a:pt x="1363" y="68"/>
                  </a:lnTo>
                  <a:lnTo>
                    <a:pt x="1364" y="68"/>
                  </a:lnTo>
                  <a:lnTo>
                    <a:pt x="1365" y="68"/>
                  </a:lnTo>
                  <a:lnTo>
                    <a:pt x="1369" y="69"/>
                  </a:lnTo>
                  <a:lnTo>
                    <a:pt x="1371" y="71"/>
                  </a:lnTo>
                  <a:lnTo>
                    <a:pt x="1373" y="69"/>
                  </a:lnTo>
                  <a:lnTo>
                    <a:pt x="1374" y="68"/>
                  </a:lnTo>
                  <a:lnTo>
                    <a:pt x="1373" y="64"/>
                  </a:lnTo>
                  <a:lnTo>
                    <a:pt x="1370" y="61"/>
                  </a:lnTo>
                  <a:lnTo>
                    <a:pt x="1368" y="58"/>
                  </a:lnTo>
                  <a:lnTo>
                    <a:pt x="1363" y="56"/>
                  </a:lnTo>
                  <a:lnTo>
                    <a:pt x="1359" y="52"/>
                  </a:lnTo>
                  <a:lnTo>
                    <a:pt x="1355" y="49"/>
                  </a:lnTo>
                  <a:lnTo>
                    <a:pt x="1354" y="47"/>
                  </a:lnTo>
                  <a:lnTo>
                    <a:pt x="1351" y="44"/>
                  </a:lnTo>
                  <a:lnTo>
                    <a:pt x="1349" y="42"/>
                  </a:lnTo>
                  <a:lnTo>
                    <a:pt x="1346" y="39"/>
                  </a:lnTo>
                  <a:lnTo>
                    <a:pt x="1344" y="37"/>
                  </a:lnTo>
                  <a:lnTo>
                    <a:pt x="1343" y="36"/>
                  </a:lnTo>
                  <a:lnTo>
                    <a:pt x="1341" y="34"/>
                  </a:lnTo>
                  <a:lnTo>
                    <a:pt x="1350" y="36"/>
                  </a:lnTo>
                  <a:lnTo>
                    <a:pt x="1360" y="38"/>
                  </a:lnTo>
                  <a:lnTo>
                    <a:pt x="1368" y="39"/>
                  </a:lnTo>
                  <a:lnTo>
                    <a:pt x="1376" y="39"/>
                  </a:lnTo>
                  <a:lnTo>
                    <a:pt x="1385" y="43"/>
                  </a:lnTo>
                  <a:lnTo>
                    <a:pt x="1391" y="47"/>
                  </a:lnTo>
                  <a:lnTo>
                    <a:pt x="1402" y="52"/>
                  </a:lnTo>
                  <a:lnTo>
                    <a:pt x="1412" y="58"/>
                  </a:lnTo>
                  <a:lnTo>
                    <a:pt x="1416" y="59"/>
                  </a:lnTo>
                  <a:lnTo>
                    <a:pt x="1419" y="62"/>
                  </a:lnTo>
                  <a:lnTo>
                    <a:pt x="1422" y="66"/>
                  </a:lnTo>
                  <a:lnTo>
                    <a:pt x="1425" y="67"/>
                  </a:lnTo>
                  <a:lnTo>
                    <a:pt x="1429" y="68"/>
                  </a:lnTo>
                  <a:lnTo>
                    <a:pt x="1429" y="66"/>
                  </a:lnTo>
                  <a:lnTo>
                    <a:pt x="1427" y="62"/>
                  </a:lnTo>
                  <a:lnTo>
                    <a:pt x="1427" y="61"/>
                  </a:lnTo>
                  <a:lnTo>
                    <a:pt x="1426" y="58"/>
                  </a:lnTo>
                  <a:lnTo>
                    <a:pt x="1425" y="56"/>
                  </a:lnTo>
                  <a:lnTo>
                    <a:pt x="1421" y="53"/>
                  </a:lnTo>
                  <a:lnTo>
                    <a:pt x="1417" y="49"/>
                  </a:lnTo>
                  <a:lnTo>
                    <a:pt x="1406" y="46"/>
                  </a:lnTo>
                  <a:lnTo>
                    <a:pt x="1396" y="42"/>
                  </a:lnTo>
                  <a:lnTo>
                    <a:pt x="1386" y="38"/>
                  </a:lnTo>
                  <a:lnTo>
                    <a:pt x="1376" y="34"/>
                  </a:lnTo>
                  <a:lnTo>
                    <a:pt x="1363" y="33"/>
                  </a:lnTo>
                  <a:lnTo>
                    <a:pt x="1350" y="32"/>
                  </a:lnTo>
                  <a:lnTo>
                    <a:pt x="1346" y="30"/>
                  </a:lnTo>
                  <a:lnTo>
                    <a:pt x="1343" y="28"/>
                  </a:lnTo>
                  <a:lnTo>
                    <a:pt x="1340" y="27"/>
                  </a:lnTo>
                  <a:lnTo>
                    <a:pt x="1336" y="27"/>
                  </a:lnTo>
                  <a:lnTo>
                    <a:pt x="1335" y="27"/>
                  </a:lnTo>
                  <a:lnTo>
                    <a:pt x="1333" y="27"/>
                  </a:lnTo>
                  <a:lnTo>
                    <a:pt x="1330" y="27"/>
                  </a:lnTo>
                  <a:lnTo>
                    <a:pt x="1328" y="27"/>
                  </a:lnTo>
                  <a:lnTo>
                    <a:pt x="1325" y="26"/>
                  </a:lnTo>
                  <a:lnTo>
                    <a:pt x="1324" y="23"/>
                  </a:lnTo>
                  <a:lnTo>
                    <a:pt x="1323" y="23"/>
                  </a:lnTo>
                  <a:lnTo>
                    <a:pt x="1323" y="22"/>
                  </a:lnTo>
                  <a:lnTo>
                    <a:pt x="1324" y="21"/>
                  </a:lnTo>
                  <a:lnTo>
                    <a:pt x="1325" y="21"/>
                  </a:lnTo>
                  <a:lnTo>
                    <a:pt x="1325" y="20"/>
                  </a:lnTo>
                  <a:lnTo>
                    <a:pt x="1326" y="18"/>
                  </a:lnTo>
                  <a:lnTo>
                    <a:pt x="1325" y="17"/>
                  </a:lnTo>
                  <a:lnTo>
                    <a:pt x="1324" y="16"/>
                  </a:lnTo>
                  <a:lnTo>
                    <a:pt x="1321" y="13"/>
                  </a:lnTo>
                  <a:lnTo>
                    <a:pt x="1319" y="12"/>
                  </a:lnTo>
                  <a:lnTo>
                    <a:pt x="1319" y="11"/>
                  </a:lnTo>
                  <a:lnTo>
                    <a:pt x="1318" y="10"/>
                  </a:lnTo>
                  <a:lnTo>
                    <a:pt x="1319" y="8"/>
                  </a:lnTo>
                  <a:lnTo>
                    <a:pt x="1320" y="8"/>
                  </a:lnTo>
                  <a:lnTo>
                    <a:pt x="1323" y="10"/>
                  </a:lnTo>
                  <a:lnTo>
                    <a:pt x="1326" y="11"/>
                  </a:lnTo>
                  <a:lnTo>
                    <a:pt x="1328" y="11"/>
                  </a:lnTo>
                  <a:lnTo>
                    <a:pt x="1329" y="13"/>
                  </a:lnTo>
                  <a:lnTo>
                    <a:pt x="1331" y="15"/>
                  </a:lnTo>
                  <a:lnTo>
                    <a:pt x="1334" y="17"/>
                  </a:lnTo>
                  <a:lnTo>
                    <a:pt x="1335" y="18"/>
                  </a:lnTo>
                  <a:lnTo>
                    <a:pt x="1336" y="18"/>
                  </a:lnTo>
                  <a:lnTo>
                    <a:pt x="1339" y="18"/>
                  </a:lnTo>
                  <a:lnTo>
                    <a:pt x="1340" y="17"/>
                  </a:lnTo>
                  <a:lnTo>
                    <a:pt x="1341" y="16"/>
                  </a:lnTo>
                  <a:lnTo>
                    <a:pt x="1340" y="15"/>
                  </a:lnTo>
                  <a:lnTo>
                    <a:pt x="1339" y="13"/>
                  </a:lnTo>
                  <a:lnTo>
                    <a:pt x="1338" y="12"/>
                  </a:lnTo>
                  <a:lnTo>
                    <a:pt x="1336" y="11"/>
                  </a:lnTo>
                  <a:lnTo>
                    <a:pt x="1334" y="8"/>
                  </a:lnTo>
                  <a:lnTo>
                    <a:pt x="1336" y="8"/>
                  </a:lnTo>
                  <a:lnTo>
                    <a:pt x="1343" y="10"/>
                  </a:lnTo>
                  <a:lnTo>
                    <a:pt x="1349" y="11"/>
                  </a:lnTo>
                  <a:lnTo>
                    <a:pt x="1354" y="12"/>
                  </a:lnTo>
                  <a:lnTo>
                    <a:pt x="1358" y="13"/>
                  </a:lnTo>
                  <a:lnTo>
                    <a:pt x="1359" y="13"/>
                  </a:lnTo>
                  <a:lnTo>
                    <a:pt x="1361" y="15"/>
                  </a:lnTo>
                  <a:lnTo>
                    <a:pt x="1364" y="15"/>
                  </a:lnTo>
                  <a:lnTo>
                    <a:pt x="1365" y="15"/>
                  </a:lnTo>
                  <a:lnTo>
                    <a:pt x="1365" y="13"/>
                  </a:lnTo>
                  <a:lnTo>
                    <a:pt x="1364" y="13"/>
                  </a:lnTo>
                  <a:lnTo>
                    <a:pt x="1363" y="12"/>
                  </a:lnTo>
                  <a:lnTo>
                    <a:pt x="1361" y="11"/>
                  </a:lnTo>
                  <a:lnTo>
                    <a:pt x="1360" y="11"/>
                  </a:lnTo>
                  <a:lnTo>
                    <a:pt x="1360" y="10"/>
                  </a:lnTo>
                  <a:lnTo>
                    <a:pt x="1359" y="8"/>
                  </a:lnTo>
                  <a:lnTo>
                    <a:pt x="1358" y="8"/>
                  </a:lnTo>
                  <a:lnTo>
                    <a:pt x="1358" y="8"/>
                  </a:lnTo>
                  <a:lnTo>
                    <a:pt x="1358" y="7"/>
                  </a:lnTo>
                  <a:lnTo>
                    <a:pt x="1358" y="7"/>
                  </a:lnTo>
                  <a:lnTo>
                    <a:pt x="1360" y="8"/>
                  </a:lnTo>
                  <a:lnTo>
                    <a:pt x="1361" y="8"/>
                  </a:lnTo>
                  <a:lnTo>
                    <a:pt x="1364" y="10"/>
                  </a:lnTo>
                  <a:lnTo>
                    <a:pt x="1366" y="10"/>
                  </a:lnTo>
                  <a:lnTo>
                    <a:pt x="1368" y="11"/>
                  </a:lnTo>
                  <a:lnTo>
                    <a:pt x="1368" y="11"/>
                  </a:lnTo>
                  <a:lnTo>
                    <a:pt x="1369" y="11"/>
                  </a:lnTo>
                  <a:lnTo>
                    <a:pt x="1369" y="10"/>
                  </a:lnTo>
                  <a:lnTo>
                    <a:pt x="1369" y="8"/>
                  </a:lnTo>
                  <a:lnTo>
                    <a:pt x="1368" y="7"/>
                  </a:lnTo>
                  <a:lnTo>
                    <a:pt x="1366" y="6"/>
                  </a:lnTo>
                  <a:lnTo>
                    <a:pt x="1365" y="6"/>
                  </a:lnTo>
                  <a:lnTo>
                    <a:pt x="1366" y="5"/>
                  </a:lnTo>
                  <a:lnTo>
                    <a:pt x="1368" y="3"/>
                  </a:lnTo>
                  <a:lnTo>
                    <a:pt x="1370" y="3"/>
                  </a:lnTo>
                  <a:lnTo>
                    <a:pt x="1374" y="3"/>
                  </a:lnTo>
                  <a:lnTo>
                    <a:pt x="1377" y="6"/>
                  </a:lnTo>
                  <a:lnTo>
                    <a:pt x="1381" y="8"/>
                  </a:lnTo>
                  <a:lnTo>
                    <a:pt x="1384" y="11"/>
                  </a:lnTo>
                  <a:lnTo>
                    <a:pt x="1385" y="12"/>
                  </a:lnTo>
                  <a:lnTo>
                    <a:pt x="1386" y="15"/>
                  </a:lnTo>
                  <a:lnTo>
                    <a:pt x="1387" y="16"/>
                  </a:lnTo>
                  <a:lnTo>
                    <a:pt x="1389" y="18"/>
                  </a:lnTo>
                  <a:lnTo>
                    <a:pt x="1391" y="21"/>
                  </a:lnTo>
                  <a:lnTo>
                    <a:pt x="1407" y="30"/>
                  </a:lnTo>
                  <a:lnTo>
                    <a:pt x="1415" y="33"/>
                  </a:lnTo>
                  <a:lnTo>
                    <a:pt x="1422" y="36"/>
                  </a:lnTo>
                  <a:lnTo>
                    <a:pt x="1429" y="39"/>
                  </a:lnTo>
                  <a:lnTo>
                    <a:pt x="1431" y="42"/>
                  </a:lnTo>
                  <a:lnTo>
                    <a:pt x="1434" y="43"/>
                  </a:lnTo>
                  <a:lnTo>
                    <a:pt x="1435" y="46"/>
                  </a:lnTo>
                  <a:lnTo>
                    <a:pt x="1439" y="47"/>
                  </a:lnTo>
                  <a:lnTo>
                    <a:pt x="1440" y="48"/>
                  </a:lnTo>
                  <a:lnTo>
                    <a:pt x="1441" y="48"/>
                  </a:lnTo>
                  <a:lnTo>
                    <a:pt x="1441" y="47"/>
                  </a:lnTo>
                  <a:lnTo>
                    <a:pt x="1440" y="46"/>
                  </a:lnTo>
                  <a:lnTo>
                    <a:pt x="1439" y="44"/>
                  </a:lnTo>
                  <a:lnTo>
                    <a:pt x="1437" y="43"/>
                  </a:lnTo>
                  <a:lnTo>
                    <a:pt x="1436" y="42"/>
                  </a:lnTo>
                  <a:lnTo>
                    <a:pt x="1435" y="42"/>
                  </a:lnTo>
                  <a:lnTo>
                    <a:pt x="1434" y="41"/>
                  </a:lnTo>
                  <a:lnTo>
                    <a:pt x="1432" y="39"/>
                  </a:lnTo>
                  <a:lnTo>
                    <a:pt x="1431" y="37"/>
                  </a:lnTo>
                  <a:lnTo>
                    <a:pt x="1430" y="36"/>
                  </a:lnTo>
                  <a:lnTo>
                    <a:pt x="1431" y="34"/>
                  </a:lnTo>
                  <a:lnTo>
                    <a:pt x="1432" y="34"/>
                  </a:lnTo>
                  <a:lnTo>
                    <a:pt x="1435" y="34"/>
                  </a:lnTo>
                  <a:lnTo>
                    <a:pt x="1436" y="36"/>
                  </a:lnTo>
                  <a:lnTo>
                    <a:pt x="1439" y="36"/>
                  </a:lnTo>
                  <a:lnTo>
                    <a:pt x="1441" y="36"/>
                  </a:lnTo>
                  <a:lnTo>
                    <a:pt x="1442" y="36"/>
                  </a:lnTo>
                  <a:lnTo>
                    <a:pt x="1442" y="36"/>
                  </a:lnTo>
                  <a:lnTo>
                    <a:pt x="1442" y="34"/>
                  </a:lnTo>
                  <a:lnTo>
                    <a:pt x="1441" y="33"/>
                  </a:lnTo>
                  <a:lnTo>
                    <a:pt x="1439" y="32"/>
                  </a:lnTo>
                  <a:lnTo>
                    <a:pt x="1437" y="30"/>
                  </a:lnTo>
                  <a:lnTo>
                    <a:pt x="1437" y="28"/>
                  </a:lnTo>
                  <a:lnTo>
                    <a:pt x="1437" y="28"/>
                  </a:lnTo>
                  <a:lnTo>
                    <a:pt x="1440" y="28"/>
                  </a:lnTo>
                  <a:lnTo>
                    <a:pt x="1441" y="28"/>
                  </a:lnTo>
                  <a:lnTo>
                    <a:pt x="1444" y="28"/>
                  </a:lnTo>
                  <a:lnTo>
                    <a:pt x="1446" y="28"/>
                  </a:lnTo>
                  <a:lnTo>
                    <a:pt x="1447" y="27"/>
                  </a:lnTo>
                  <a:lnTo>
                    <a:pt x="1447" y="27"/>
                  </a:lnTo>
                  <a:lnTo>
                    <a:pt x="1447" y="26"/>
                  </a:lnTo>
                  <a:lnTo>
                    <a:pt x="1446" y="23"/>
                  </a:lnTo>
                  <a:lnTo>
                    <a:pt x="1442" y="21"/>
                  </a:lnTo>
                  <a:lnTo>
                    <a:pt x="1439" y="20"/>
                  </a:lnTo>
                  <a:lnTo>
                    <a:pt x="1435" y="17"/>
                  </a:lnTo>
                  <a:lnTo>
                    <a:pt x="1431" y="16"/>
                  </a:lnTo>
                  <a:lnTo>
                    <a:pt x="1429" y="15"/>
                  </a:lnTo>
                  <a:lnTo>
                    <a:pt x="1426" y="12"/>
                  </a:lnTo>
                  <a:lnTo>
                    <a:pt x="1424" y="10"/>
                  </a:lnTo>
                  <a:lnTo>
                    <a:pt x="1422" y="8"/>
                  </a:lnTo>
                  <a:lnTo>
                    <a:pt x="1421" y="6"/>
                  </a:lnTo>
                  <a:lnTo>
                    <a:pt x="1421" y="5"/>
                  </a:lnTo>
                  <a:lnTo>
                    <a:pt x="1422" y="3"/>
                  </a:lnTo>
                  <a:lnTo>
                    <a:pt x="1424" y="2"/>
                  </a:lnTo>
                  <a:lnTo>
                    <a:pt x="1426" y="2"/>
                  </a:lnTo>
                  <a:lnTo>
                    <a:pt x="1427" y="2"/>
                  </a:lnTo>
                  <a:lnTo>
                    <a:pt x="1430" y="1"/>
                  </a:lnTo>
                  <a:lnTo>
                    <a:pt x="1431" y="1"/>
                  </a:lnTo>
                  <a:lnTo>
                    <a:pt x="1432" y="0"/>
                  </a:lnTo>
                  <a:close/>
                </a:path>
              </a:pathLst>
            </a:custGeom>
            <a:solidFill>
              <a:srgbClr val="FFFFFF"/>
            </a:solidFill>
            <a:ln cap="flat" cmpd="sng" w="9525">
              <a:solidFill>
                <a:srgbClr val="FFFFFF"/>
              </a:solidFill>
              <a:prstDash val="solid"/>
              <a:round/>
              <a:headEnd len="sm" w="sm" type="none"/>
              <a:tailEnd len="sm" w="sm" type="none"/>
            </a:ln>
          </p:spPr>
          <p:txBody>
            <a:bodyPr anchorCtr="0" anchor="t" bIns="45675" lIns="91375" spcFirstLastPara="1" rIns="91375" wrap="square" tIns="45675">
              <a:noAutofit/>
            </a:bodyPr>
            <a:lstStyle/>
            <a:p>
              <a:pPr indent="0" lvl="0" marL="0" marR="0" rtl="0" algn="l">
                <a:spcBef>
                  <a:spcPts val="0"/>
                </a:spcBef>
                <a:spcAft>
                  <a:spcPts val="0"/>
                </a:spcAft>
                <a:buNone/>
              </a:pPr>
              <a:r>
                <a:t/>
              </a:r>
              <a:endParaRPr sz="1799">
                <a:solidFill>
                  <a:srgbClr val="505050"/>
                </a:solidFill>
                <a:latin typeface="Libre Franklin Medium"/>
                <a:ea typeface="Libre Franklin Medium"/>
                <a:cs typeface="Libre Franklin Medium"/>
                <a:sym typeface="Libre Franklin Medium"/>
              </a:endParaRPr>
            </a:p>
          </p:txBody>
        </p:sp>
        <p:sp>
          <p:nvSpPr>
            <p:cNvPr id="143" name="Google Shape;143;p18"/>
            <p:cNvSpPr/>
            <p:nvPr/>
          </p:nvSpPr>
          <p:spPr>
            <a:xfrm>
              <a:off x="4935" y="-89"/>
              <a:ext cx="1358" cy="1356"/>
            </a:xfrm>
            <a:custGeom>
              <a:rect b="b" l="l" r="r" t="t"/>
              <a:pathLst>
                <a:path extrusionOk="0" h="4067" w="4074">
                  <a:moveTo>
                    <a:pt x="1894" y="500"/>
                  </a:moveTo>
                  <a:lnTo>
                    <a:pt x="1900" y="500"/>
                  </a:lnTo>
                  <a:lnTo>
                    <a:pt x="1906" y="503"/>
                  </a:lnTo>
                  <a:lnTo>
                    <a:pt x="1911" y="505"/>
                  </a:lnTo>
                  <a:lnTo>
                    <a:pt x="1915" y="508"/>
                  </a:lnTo>
                  <a:lnTo>
                    <a:pt x="1920" y="509"/>
                  </a:lnTo>
                  <a:lnTo>
                    <a:pt x="1927" y="509"/>
                  </a:lnTo>
                  <a:lnTo>
                    <a:pt x="1935" y="510"/>
                  </a:lnTo>
                  <a:lnTo>
                    <a:pt x="1938" y="510"/>
                  </a:lnTo>
                  <a:lnTo>
                    <a:pt x="1942" y="512"/>
                  </a:lnTo>
                  <a:lnTo>
                    <a:pt x="1945" y="512"/>
                  </a:lnTo>
                  <a:lnTo>
                    <a:pt x="1948" y="513"/>
                  </a:lnTo>
                  <a:lnTo>
                    <a:pt x="1960" y="514"/>
                  </a:lnTo>
                  <a:lnTo>
                    <a:pt x="1970" y="518"/>
                  </a:lnTo>
                  <a:lnTo>
                    <a:pt x="1972" y="519"/>
                  </a:lnTo>
                  <a:lnTo>
                    <a:pt x="1973" y="520"/>
                  </a:lnTo>
                  <a:lnTo>
                    <a:pt x="1972" y="522"/>
                  </a:lnTo>
                  <a:lnTo>
                    <a:pt x="1971" y="523"/>
                  </a:lnTo>
                  <a:lnTo>
                    <a:pt x="1968" y="524"/>
                  </a:lnTo>
                  <a:lnTo>
                    <a:pt x="1966" y="525"/>
                  </a:lnTo>
                  <a:lnTo>
                    <a:pt x="1963" y="526"/>
                  </a:lnTo>
                  <a:lnTo>
                    <a:pt x="1961" y="528"/>
                  </a:lnTo>
                  <a:lnTo>
                    <a:pt x="1960" y="529"/>
                  </a:lnTo>
                  <a:lnTo>
                    <a:pt x="1958" y="530"/>
                  </a:lnTo>
                  <a:lnTo>
                    <a:pt x="1957" y="531"/>
                  </a:lnTo>
                  <a:lnTo>
                    <a:pt x="1956" y="533"/>
                  </a:lnTo>
                  <a:lnTo>
                    <a:pt x="1953" y="534"/>
                  </a:lnTo>
                  <a:lnTo>
                    <a:pt x="1952" y="534"/>
                  </a:lnTo>
                  <a:lnTo>
                    <a:pt x="1951" y="534"/>
                  </a:lnTo>
                  <a:lnTo>
                    <a:pt x="1950" y="534"/>
                  </a:lnTo>
                  <a:lnTo>
                    <a:pt x="1950" y="535"/>
                  </a:lnTo>
                  <a:lnTo>
                    <a:pt x="1951" y="536"/>
                  </a:lnTo>
                  <a:lnTo>
                    <a:pt x="1952" y="538"/>
                  </a:lnTo>
                  <a:lnTo>
                    <a:pt x="1955" y="536"/>
                  </a:lnTo>
                  <a:lnTo>
                    <a:pt x="1957" y="536"/>
                  </a:lnTo>
                  <a:lnTo>
                    <a:pt x="1958" y="536"/>
                  </a:lnTo>
                  <a:lnTo>
                    <a:pt x="1961" y="536"/>
                  </a:lnTo>
                  <a:lnTo>
                    <a:pt x="1962" y="536"/>
                  </a:lnTo>
                  <a:lnTo>
                    <a:pt x="1962" y="536"/>
                  </a:lnTo>
                  <a:lnTo>
                    <a:pt x="1962" y="536"/>
                  </a:lnTo>
                  <a:lnTo>
                    <a:pt x="1963" y="536"/>
                  </a:lnTo>
                  <a:lnTo>
                    <a:pt x="1966" y="534"/>
                  </a:lnTo>
                  <a:lnTo>
                    <a:pt x="1967" y="533"/>
                  </a:lnTo>
                  <a:lnTo>
                    <a:pt x="1970" y="533"/>
                  </a:lnTo>
                  <a:lnTo>
                    <a:pt x="1973" y="531"/>
                  </a:lnTo>
                  <a:lnTo>
                    <a:pt x="1976" y="531"/>
                  </a:lnTo>
                  <a:lnTo>
                    <a:pt x="1978" y="530"/>
                  </a:lnTo>
                  <a:lnTo>
                    <a:pt x="1979" y="528"/>
                  </a:lnTo>
                  <a:lnTo>
                    <a:pt x="1981" y="525"/>
                  </a:lnTo>
                  <a:lnTo>
                    <a:pt x="1983" y="524"/>
                  </a:lnTo>
                  <a:lnTo>
                    <a:pt x="1987" y="524"/>
                  </a:lnTo>
                  <a:lnTo>
                    <a:pt x="1991" y="525"/>
                  </a:lnTo>
                  <a:lnTo>
                    <a:pt x="1994" y="528"/>
                  </a:lnTo>
                  <a:lnTo>
                    <a:pt x="1997" y="529"/>
                  </a:lnTo>
                  <a:lnTo>
                    <a:pt x="1998" y="530"/>
                  </a:lnTo>
                  <a:lnTo>
                    <a:pt x="1999" y="529"/>
                  </a:lnTo>
                  <a:lnTo>
                    <a:pt x="1999" y="529"/>
                  </a:lnTo>
                  <a:lnTo>
                    <a:pt x="1999" y="528"/>
                  </a:lnTo>
                  <a:lnTo>
                    <a:pt x="1998" y="525"/>
                  </a:lnTo>
                  <a:lnTo>
                    <a:pt x="1998" y="524"/>
                  </a:lnTo>
                  <a:lnTo>
                    <a:pt x="1998" y="523"/>
                  </a:lnTo>
                  <a:lnTo>
                    <a:pt x="1997" y="522"/>
                  </a:lnTo>
                  <a:lnTo>
                    <a:pt x="1998" y="520"/>
                  </a:lnTo>
                  <a:lnTo>
                    <a:pt x="1999" y="520"/>
                  </a:lnTo>
                  <a:lnTo>
                    <a:pt x="2002" y="520"/>
                  </a:lnTo>
                  <a:lnTo>
                    <a:pt x="2004" y="522"/>
                  </a:lnTo>
                  <a:lnTo>
                    <a:pt x="2007" y="523"/>
                  </a:lnTo>
                  <a:lnTo>
                    <a:pt x="2009" y="524"/>
                  </a:lnTo>
                  <a:lnTo>
                    <a:pt x="2011" y="525"/>
                  </a:lnTo>
                  <a:lnTo>
                    <a:pt x="2011" y="526"/>
                  </a:lnTo>
                  <a:lnTo>
                    <a:pt x="2012" y="528"/>
                  </a:lnTo>
                  <a:lnTo>
                    <a:pt x="2013" y="529"/>
                  </a:lnTo>
                  <a:lnTo>
                    <a:pt x="2014" y="529"/>
                  </a:lnTo>
                  <a:lnTo>
                    <a:pt x="2016" y="528"/>
                  </a:lnTo>
                  <a:lnTo>
                    <a:pt x="2018" y="526"/>
                  </a:lnTo>
                  <a:lnTo>
                    <a:pt x="2022" y="525"/>
                  </a:lnTo>
                  <a:lnTo>
                    <a:pt x="2027" y="525"/>
                  </a:lnTo>
                  <a:lnTo>
                    <a:pt x="2029" y="526"/>
                  </a:lnTo>
                  <a:lnTo>
                    <a:pt x="2029" y="528"/>
                  </a:lnTo>
                  <a:lnTo>
                    <a:pt x="2029" y="529"/>
                  </a:lnTo>
                  <a:lnTo>
                    <a:pt x="2028" y="530"/>
                  </a:lnTo>
                  <a:lnTo>
                    <a:pt x="2027" y="531"/>
                  </a:lnTo>
                  <a:lnTo>
                    <a:pt x="2027" y="533"/>
                  </a:lnTo>
                  <a:lnTo>
                    <a:pt x="2027" y="534"/>
                  </a:lnTo>
                  <a:lnTo>
                    <a:pt x="2029" y="536"/>
                  </a:lnTo>
                  <a:lnTo>
                    <a:pt x="2032" y="538"/>
                  </a:lnTo>
                  <a:lnTo>
                    <a:pt x="2034" y="539"/>
                  </a:lnTo>
                  <a:lnTo>
                    <a:pt x="2037" y="541"/>
                  </a:lnTo>
                  <a:lnTo>
                    <a:pt x="2038" y="544"/>
                  </a:lnTo>
                  <a:lnTo>
                    <a:pt x="2039" y="546"/>
                  </a:lnTo>
                  <a:lnTo>
                    <a:pt x="2039" y="548"/>
                  </a:lnTo>
                  <a:lnTo>
                    <a:pt x="2039" y="549"/>
                  </a:lnTo>
                  <a:lnTo>
                    <a:pt x="2041" y="550"/>
                  </a:lnTo>
                  <a:lnTo>
                    <a:pt x="2042" y="551"/>
                  </a:lnTo>
                  <a:lnTo>
                    <a:pt x="2047" y="554"/>
                  </a:lnTo>
                  <a:lnTo>
                    <a:pt x="2052" y="554"/>
                  </a:lnTo>
                  <a:lnTo>
                    <a:pt x="2054" y="554"/>
                  </a:lnTo>
                  <a:lnTo>
                    <a:pt x="2058" y="555"/>
                  </a:lnTo>
                  <a:lnTo>
                    <a:pt x="2060" y="555"/>
                  </a:lnTo>
                  <a:lnTo>
                    <a:pt x="2063" y="556"/>
                  </a:lnTo>
                  <a:lnTo>
                    <a:pt x="2064" y="558"/>
                  </a:lnTo>
                  <a:lnTo>
                    <a:pt x="2065" y="559"/>
                  </a:lnTo>
                  <a:lnTo>
                    <a:pt x="2068" y="560"/>
                  </a:lnTo>
                  <a:lnTo>
                    <a:pt x="2072" y="561"/>
                  </a:lnTo>
                  <a:lnTo>
                    <a:pt x="2074" y="563"/>
                  </a:lnTo>
                  <a:lnTo>
                    <a:pt x="2077" y="565"/>
                  </a:lnTo>
                  <a:lnTo>
                    <a:pt x="2078" y="568"/>
                  </a:lnTo>
                  <a:lnTo>
                    <a:pt x="2079" y="568"/>
                  </a:lnTo>
                  <a:lnTo>
                    <a:pt x="2079" y="569"/>
                  </a:lnTo>
                  <a:lnTo>
                    <a:pt x="2080" y="570"/>
                  </a:lnTo>
                  <a:lnTo>
                    <a:pt x="2082" y="571"/>
                  </a:lnTo>
                  <a:lnTo>
                    <a:pt x="2083" y="573"/>
                  </a:lnTo>
                  <a:lnTo>
                    <a:pt x="2083" y="574"/>
                  </a:lnTo>
                  <a:lnTo>
                    <a:pt x="2083" y="575"/>
                  </a:lnTo>
                  <a:lnTo>
                    <a:pt x="2080" y="575"/>
                  </a:lnTo>
                  <a:lnTo>
                    <a:pt x="2078" y="576"/>
                  </a:lnTo>
                  <a:lnTo>
                    <a:pt x="2077" y="577"/>
                  </a:lnTo>
                  <a:lnTo>
                    <a:pt x="2075" y="579"/>
                  </a:lnTo>
                  <a:lnTo>
                    <a:pt x="2073" y="579"/>
                  </a:lnTo>
                  <a:lnTo>
                    <a:pt x="2070" y="580"/>
                  </a:lnTo>
                  <a:lnTo>
                    <a:pt x="2068" y="584"/>
                  </a:lnTo>
                  <a:lnTo>
                    <a:pt x="2065" y="585"/>
                  </a:lnTo>
                  <a:lnTo>
                    <a:pt x="2063" y="586"/>
                  </a:lnTo>
                  <a:lnTo>
                    <a:pt x="2063" y="586"/>
                  </a:lnTo>
                  <a:lnTo>
                    <a:pt x="2060" y="586"/>
                  </a:lnTo>
                  <a:lnTo>
                    <a:pt x="2058" y="587"/>
                  </a:lnTo>
                  <a:lnTo>
                    <a:pt x="2054" y="589"/>
                  </a:lnTo>
                  <a:lnTo>
                    <a:pt x="2052" y="591"/>
                  </a:lnTo>
                  <a:lnTo>
                    <a:pt x="2047" y="594"/>
                  </a:lnTo>
                  <a:lnTo>
                    <a:pt x="2042" y="596"/>
                  </a:lnTo>
                  <a:lnTo>
                    <a:pt x="2039" y="596"/>
                  </a:lnTo>
                  <a:lnTo>
                    <a:pt x="2037" y="597"/>
                  </a:lnTo>
                  <a:lnTo>
                    <a:pt x="2036" y="599"/>
                  </a:lnTo>
                  <a:lnTo>
                    <a:pt x="2034" y="600"/>
                  </a:lnTo>
                  <a:lnTo>
                    <a:pt x="2032" y="601"/>
                  </a:lnTo>
                  <a:lnTo>
                    <a:pt x="2028" y="601"/>
                  </a:lnTo>
                  <a:lnTo>
                    <a:pt x="2026" y="601"/>
                  </a:lnTo>
                  <a:lnTo>
                    <a:pt x="2023" y="601"/>
                  </a:lnTo>
                  <a:lnTo>
                    <a:pt x="2019" y="600"/>
                  </a:lnTo>
                  <a:lnTo>
                    <a:pt x="2018" y="601"/>
                  </a:lnTo>
                  <a:lnTo>
                    <a:pt x="2016" y="601"/>
                  </a:lnTo>
                  <a:lnTo>
                    <a:pt x="2016" y="607"/>
                  </a:lnTo>
                  <a:lnTo>
                    <a:pt x="2013" y="607"/>
                  </a:lnTo>
                  <a:lnTo>
                    <a:pt x="2011" y="607"/>
                  </a:lnTo>
                  <a:lnTo>
                    <a:pt x="2007" y="607"/>
                  </a:lnTo>
                  <a:lnTo>
                    <a:pt x="2003" y="607"/>
                  </a:lnTo>
                  <a:lnTo>
                    <a:pt x="2001" y="607"/>
                  </a:lnTo>
                  <a:lnTo>
                    <a:pt x="1977" y="607"/>
                  </a:lnTo>
                  <a:lnTo>
                    <a:pt x="1976" y="607"/>
                  </a:lnTo>
                  <a:lnTo>
                    <a:pt x="1973" y="607"/>
                  </a:lnTo>
                  <a:lnTo>
                    <a:pt x="1971" y="607"/>
                  </a:lnTo>
                  <a:lnTo>
                    <a:pt x="1967" y="607"/>
                  </a:lnTo>
                  <a:lnTo>
                    <a:pt x="1965" y="607"/>
                  </a:lnTo>
                  <a:lnTo>
                    <a:pt x="1962" y="609"/>
                  </a:lnTo>
                  <a:lnTo>
                    <a:pt x="1961" y="610"/>
                  </a:lnTo>
                  <a:lnTo>
                    <a:pt x="1963" y="610"/>
                  </a:lnTo>
                  <a:lnTo>
                    <a:pt x="1966" y="611"/>
                  </a:lnTo>
                  <a:lnTo>
                    <a:pt x="1970" y="611"/>
                  </a:lnTo>
                  <a:lnTo>
                    <a:pt x="1972" y="612"/>
                  </a:lnTo>
                  <a:lnTo>
                    <a:pt x="1974" y="612"/>
                  </a:lnTo>
                  <a:lnTo>
                    <a:pt x="1977" y="612"/>
                  </a:lnTo>
                  <a:lnTo>
                    <a:pt x="1979" y="612"/>
                  </a:lnTo>
                  <a:lnTo>
                    <a:pt x="1982" y="614"/>
                  </a:lnTo>
                  <a:lnTo>
                    <a:pt x="1982" y="615"/>
                  </a:lnTo>
                  <a:lnTo>
                    <a:pt x="1982" y="616"/>
                  </a:lnTo>
                  <a:lnTo>
                    <a:pt x="1981" y="617"/>
                  </a:lnTo>
                  <a:lnTo>
                    <a:pt x="1979" y="619"/>
                  </a:lnTo>
                  <a:lnTo>
                    <a:pt x="1979" y="620"/>
                  </a:lnTo>
                  <a:lnTo>
                    <a:pt x="1979" y="625"/>
                  </a:lnTo>
                  <a:lnTo>
                    <a:pt x="1994" y="623"/>
                  </a:lnTo>
                  <a:lnTo>
                    <a:pt x="2008" y="620"/>
                  </a:lnTo>
                  <a:lnTo>
                    <a:pt x="2011" y="619"/>
                  </a:lnTo>
                  <a:lnTo>
                    <a:pt x="2014" y="616"/>
                  </a:lnTo>
                  <a:lnTo>
                    <a:pt x="2018" y="614"/>
                  </a:lnTo>
                  <a:lnTo>
                    <a:pt x="2022" y="612"/>
                  </a:lnTo>
                  <a:lnTo>
                    <a:pt x="2027" y="612"/>
                  </a:lnTo>
                  <a:lnTo>
                    <a:pt x="2029" y="614"/>
                  </a:lnTo>
                  <a:lnTo>
                    <a:pt x="2032" y="614"/>
                  </a:lnTo>
                  <a:lnTo>
                    <a:pt x="2034" y="615"/>
                  </a:lnTo>
                  <a:lnTo>
                    <a:pt x="2034" y="616"/>
                  </a:lnTo>
                  <a:lnTo>
                    <a:pt x="2034" y="617"/>
                  </a:lnTo>
                  <a:lnTo>
                    <a:pt x="2034" y="620"/>
                  </a:lnTo>
                  <a:lnTo>
                    <a:pt x="2029" y="625"/>
                  </a:lnTo>
                  <a:lnTo>
                    <a:pt x="2023" y="627"/>
                  </a:lnTo>
                  <a:lnTo>
                    <a:pt x="2016" y="631"/>
                  </a:lnTo>
                  <a:lnTo>
                    <a:pt x="2002" y="641"/>
                  </a:lnTo>
                  <a:lnTo>
                    <a:pt x="1989" y="651"/>
                  </a:lnTo>
                  <a:lnTo>
                    <a:pt x="1979" y="656"/>
                  </a:lnTo>
                  <a:lnTo>
                    <a:pt x="1970" y="660"/>
                  </a:lnTo>
                  <a:lnTo>
                    <a:pt x="1961" y="665"/>
                  </a:lnTo>
                  <a:lnTo>
                    <a:pt x="1957" y="667"/>
                  </a:lnTo>
                  <a:lnTo>
                    <a:pt x="1955" y="670"/>
                  </a:lnTo>
                  <a:lnTo>
                    <a:pt x="1952" y="672"/>
                  </a:lnTo>
                  <a:lnTo>
                    <a:pt x="1951" y="674"/>
                  </a:lnTo>
                  <a:lnTo>
                    <a:pt x="1951" y="677"/>
                  </a:lnTo>
                  <a:lnTo>
                    <a:pt x="1951" y="678"/>
                  </a:lnTo>
                  <a:lnTo>
                    <a:pt x="1951" y="679"/>
                  </a:lnTo>
                  <a:lnTo>
                    <a:pt x="1951" y="682"/>
                  </a:lnTo>
                  <a:lnTo>
                    <a:pt x="1950" y="682"/>
                  </a:lnTo>
                  <a:lnTo>
                    <a:pt x="1948" y="683"/>
                  </a:lnTo>
                  <a:lnTo>
                    <a:pt x="1946" y="682"/>
                  </a:lnTo>
                  <a:lnTo>
                    <a:pt x="1943" y="681"/>
                  </a:lnTo>
                  <a:lnTo>
                    <a:pt x="1941" y="677"/>
                  </a:lnTo>
                  <a:lnTo>
                    <a:pt x="1938" y="678"/>
                  </a:lnTo>
                  <a:lnTo>
                    <a:pt x="1936" y="679"/>
                  </a:lnTo>
                  <a:lnTo>
                    <a:pt x="1933" y="681"/>
                  </a:lnTo>
                  <a:lnTo>
                    <a:pt x="1932" y="683"/>
                  </a:lnTo>
                  <a:lnTo>
                    <a:pt x="1933" y="684"/>
                  </a:lnTo>
                  <a:lnTo>
                    <a:pt x="1936" y="687"/>
                  </a:lnTo>
                  <a:lnTo>
                    <a:pt x="1940" y="688"/>
                  </a:lnTo>
                  <a:lnTo>
                    <a:pt x="1943" y="691"/>
                  </a:lnTo>
                  <a:lnTo>
                    <a:pt x="1945" y="693"/>
                  </a:lnTo>
                  <a:lnTo>
                    <a:pt x="1945" y="694"/>
                  </a:lnTo>
                  <a:lnTo>
                    <a:pt x="1943" y="696"/>
                  </a:lnTo>
                  <a:lnTo>
                    <a:pt x="1942" y="696"/>
                  </a:lnTo>
                  <a:lnTo>
                    <a:pt x="1941" y="697"/>
                  </a:lnTo>
                  <a:lnTo>
                    <a:pt x="1940" y="698"/>
                  </a:lnTo>
                  <a:lnTo>
                    <a:pt x="1937" y="698"/>
                  </a:lnTo>
                  <a:lnTo>
                    <a:pt x="1936" y="701"/>
                  </a:lnTo>
                  <a:lnTo>
                    <a:pt x="1936" y="703"/>
                  </a:lnTo>
                  <a:lnTo>
                    <a:pt x="1936" y="704"/>
                  </a:lnTo>
                  <a:lnTo>
                    <a:pt x="1935" y="707"/>
                  </a:lnTo>
                  <a:lnTo>
                    <a:pt x="1932" y="707"/>
                  </a:lnTo>
                  <a:lnTo>
                    <a:pt x="1928" y="708"/>
                  </a:lnTo>
                  <a:lnTo>
                    <a:pt x="1927" y="708"/>
                  </a:lnTo>
                  <a:lnTo>
                    <a:pt x="1925" y="709"/>
                  </a:lnTo>
                  <a:lnTo>
                    <a:pt x="1922" y="711"/>
                  </a:lnTo>
                  <a:lnTo>
                    <a:pt x="1921" y="712"/>
                  </a:lnTo>
                  <a:lnTo>
                    <a:pt x="1920" y="713"/>
                  </a:lnTo>
                  <a:lnTo>
                    <a:pt x="1920" y="714"/>
                  </a:lnTo>
                  <a:lnTo>
                    <a:pt x="1920" y="717"/>
                  </a:lnTo>
                  <a:lnTo>
                    <a:pt x="1918" y="717"/>
                  </a:lnTo>
                  <a:lnTo>
                    <a:pt x="1918" y="718"/>
                  </a:lnTo>
                  <a:lnTo>
                    <a:pt x="1918" y="721"/>
                  </a:lnTo>
                  <a:lnTo>
                    <a:pt x="1917" y="722"/>
                  </a:lnTo>
                  <a:lnTo>
                    <a:pt x="1917" y="723"/>
                  </a:lnTo>
                  <a:lnTo>
                    <a:pt x="1916" y="724"/>
                  </a:lnTo>
                  <a:lnTo>
                    <a:pt x="1915" y="724"/>
                  </a:lnTo>
                  <a:lnTo>
                    <a:pt x="1910" y="724"/>
                  </a:lnTo>
                  <a:lnTo>
                    <a:pt x="1906" y="724"/>
                  </a:lnTo>
                  <a:lnTo>
                    <a:pt x="1902" y="724"/>
                  </a:lnTo>
                  <a:lnTo>
                    <a:pt x="1898" y="724"/>
                  </a:lnTo>
                  <a:lnTo>
                    <a:pt x="1896" y="727"/>
                  </a:lnTo>
                  <a:lnTo>
                    <a:pt x="1892" y="727"/>
                  </a:lnTo>
                  <a:lnTo>
                    <a:pt x="1889" y="728"/>
                  </a:lnTo>
                  <a:lnTo>
                    <a:pt x="1881" y="729"/>
                  </a:lnTo>
                  <a:lnTo>
                    <a:pt x="1876" y="734"/>
                  </a:lnTo>
                  <a:lnTo>
                    <a:pt x="1870" y="738"/>
                  </a:lnTo>
                  <a:lnTo>
                    <a:pt x="1862" y="738"/>
                  </a:lnTo>
                  <a:lnTo>
                    <a:pt x="1855" y="737"/>
                  </a:lnTo>
                  <a:lnTo>
                    <a:pt x="1851" y="738"/>
                  </a:lnTo>
                  <a:lnTo>
                    <a:pt x="1850" y="740"/>
                  </a:lnTo>
                  <a:lnTo>
                    <a:pt x="1847" y="742"/>
                  </a:lnTo>
                  <a:lnTo>
                    <a:pt x="1841" y="743"/>
                  </a:lnTo>
                  <a:lnTo>
                    <a:pt x="1836" y="743"/>
                  </a:lnTo>
                  <a:lnTo>
                    <a:pt x="1832" y="743"/>
                  </a:lnTo>
                  <a:lnTo>
                    <a:pt x="1830" y="743"/>
                  </a:lnTo>
                  <a:lnTo>
                    <a:pt x="1826" y="743"/>
                  </a:lnTo>
                  <a:lnTo>
                    <a:pt x="1823" y="745"/>
                  </a:lnTo>
                  <a:lnTo>
                    <a:pt x="1823" y="747"/>
                  </a:lnTo>
                  <a:lnTo>
                    <a:pt x="1823" y="747"/>
                  </a:lnTo>
                  <a:lnTo>
                    <a:pt x="1824" y="748"/>
                  </a:lnTo>
                  <a:lnTo>
                    <a:pt x="1825" y="749"/>
                  </a:lnTo>
                  <a:lnTo>
                    <a:pt x="1829" y="752"/>
                  </a:lnTo>
                  <a:lnTo>
                    <a:pt x="1837" y="750"/>
                  </a:lnTo>
                  <a:lnTo>
                    <a:pt x="1847" y="749"/>
                  </a:lnTo>
                  <a:lnTo>
                    <a:pt x="1860" y="748"/>
                  </a:lnTo>
                  <a:lnTo>
                    <a:pt x="1864" y="749"/>
                  </a:lnTo>
                  <a:lnTo>
                    <a:pt x="1867" y="750"/>
                  </a:lnTo>
                  <a:lnTo>
                    <a:pt x="1869" y="753"/>
                  </a:lnTo>
                  <a:lnTo>
                    <a:pt x="1870" y="755"/>
                  </a:lnTo>
                  <a:lnTo>
                    <a:pt x="1869" y="758"/>
                  </a:lnTo>
                  <a:lnTo>
                    <a:pt x="1867" y="759"/>
                  </a:lnTo>
                  <a:lnTo>
                    <a:pt x="1864" y="762"/>
                  </a:lnTo>
                  <a:lnTo>
                    <a:pt x="1860" y="762"/>
                  </a:lnTo>
                  <a:lnTo>
                    <a:pt x="1854" y="760"/>
                  </a:lnTo>
                  <a:lnTo>
                    <a:pt x="1849" y="759"/>
                  </a:lnTo>
                  <a:lnTo>
                    <a:pt x="1844" y="757"/>
                  </a:lnTo>
                  <a:lnTo>
                    <a:pt x="1841" y="757"/>
                  </a:lnTo>
                  <a:lnTo>
                    <a:pt x="1840" y="758"/>
                  </a:lnTo>
                  <a:lnTo>
                    <a:pt x="1840" y="759"/>
                  </a:lnTo>
                  <a:lnTo>
                    <a:pt x="1841" y="760"/>
                  </a:lnTo>
                  <a:lnTo>
                    <a:pt x="1842" y="762"/>
                  </a:lnTo>
                  <a:lnTo>
                    <a:pt x="1844" y="763"/>
                  </a:lnTo>
                  <a:lnTo>
                    <a:pt x="1846" y="764"/>
                  </a:lnTo>
                  <a:lnTo>
                    <a:pt x="1849" y="764"/>
                  </a:lnTo>
                  <a:lnTo>
                    <a:pt x="1851" y="765"/>
                  </a:lnTo>
                  <a:lnTo>
                    <a:pt x="1852" y="767"/>
                  </a:lnTo>
                  <a:lnTo>
                    <a:pt x="1855" y="768"/>
                  </a:lnTo>
                  <a:lnTo>
                    <a:pt x="1857" y="769"/>
                  </a:lnTo>
                  <a:lnTo>
                    <a:pt x="1861" y="771"/>
                  </a:lnTo>
                  <a:lnTo>
                    <a:pt x="1864" y="775"/>
                  </a:lnTo>
                  <a:lnTo>
                    <a:pt x="1865" y="778"/>
                  </a:lnTo>
                  <a:lnTo>
                    <a:pt x="1865" y="779"/>
                  </a:lnTo>
                  <a:lnTo>
                    <a:pt x="1865" y="783"/>
                  </a:lnTo>
                  <a:lnTo>
                    <a:pt x="1864" y="785"/>
                  </a:lnTo>
                  <a:lnTo>
                    <a:pt x="1864" y="789"/>
                  </a:lnTo>
                  <a:lnTo>
                    <a:pt x="1862" y="791"/>
                  </a:lnTo>
                  <a:lnTo>
                    <a:pt x="1860" y="794"/>
                  </a:lnTo>
                  <a:lnTo>
                    <a:pt x="1857" y="795"/>
                  </a:lnTo>
                  <a:lnTo>
                    <a:pt x="1854" y="795"/>
                  </a:lnTo>
                  <a:lnTo>
                    <a:pt x="1854" y="796"/>
                  </a:lnTo>
                  <a:lnTo>
                    <a:pt x="1855" y="798"/>
                  </a:lnTo>
                  <a:lnTo>
                    <a:pt x="1857" y="799"/>
                  </a:lnTo>
                  <a:lnTo>
                    <a:pt x="1860" y="799"/>
                  </a:lnTo>
                  <a:lnTo>
                    <a:pt x="1862" y="800"/>
                  </a:lnTo>
                  <a:lnTo>
                    <a:pt x="1865" y="801"/>
                  </a:lnTo>
                  <a:lnTo>
                    <a:pt x="1866" y="803"/>
                  </a:lnTo>
                  <a:lnTo>
                    <a:pt x="1866" y="804"/>
                  </a:lnTo>
                  <a:lnTo>
                    <a:pt x="1865" y="806"/>
                  </a:lnTo>
                  <a:lnTo>
                    <a:pt x="1862" y="808"/>
                  </a:lnTo>
                  <a:lnTo>
                    <a:pt x="1860" y="809"/>
                  </a:lnTo>
                  <a:lnTo>
                    <a:pt x="1857" y="811"/>
                  </a:lnTo>
                  <a:lnTo>
                    <a:pt x="1857" y="813"/>
                  </a:lnTo>
                  <a:lnTo>
                    <a:pt x="1857" y="815"/>
                  </a:lnTo>
                  <a:lnTo>
                    <a:pt x="1857" y="816"/>
                  </a:lnTo>
                  <a:lnTo>
                    <a:pt x="1856" y="818"/>
                  </a:lnTo>
                  <a:lnTo>
                    <a:pt x="1854" y="819"/>
                  </a:lnTo>
                  <a:lnTo>
                    <a:pt x="1845" y="824"/>
                  </a:lnTo>
                  <a:lnTo>
                    <a:pt x="1834" y="827"/>
                  </a:lnTo>
                  <a:lnTo>
                    <a:pt x="1829" y="826"/>
                  </a:lnTo>
                  <a:lnTo>
                    <a:pt x="1824" y="825"/>
                  </a:lnTo>
                  <a:lnTo>
                    <a:pt x="1820" y="824"/>
                  </a:lnTo>
                  <a:lnTo>
                    <a:pt x="1815" y="821"/>
                  </a:lnTo>
                  <a:lnTo>
                    <a:pt x="1810" y="822"/>
                  </a:lnTo>
                  <a:lnTo>
                    <a:pt x="1805" y="822"/>
                  </a:lnTo>
                  <a:lnTo>
                    <a:pt x="1800" y="825"/>
                  </a:lnTo>
                  <a:lnTo>
                    <a:pt x="1799" y="827"/>
                  </a:lnTo>
                  <a:lnTo>
                    <a:pt x="1799" y="830"/>
                  </a:lnTo>
                  <a:lnTo>
                    <a:pt x="1800" y="832"/>
                  </a:lnTo>
                  <a:lnTo>
                    <a:pt x="1803" y="835"/>
                  </a:lnTo>
                  <a:lnTo>
                    <a:pt x="1805" y="837"/>
                  </a:lnTo>
                  <a:lnTo>
                    <a:pt x="1809" y="844"/>
                  </a:lnTo>
                  <a:lnTo>
                    <a:pt x="1809" y="851"/>
                  </a:lnTo>
                  <a:lnTo>
                    <a:pt x="1805" y="859"/>
                  </a:lnTo>
                  <a:lnTo>
                    <a:pt x="1799" y="865"/>
                  </a:lnTo>
                  <a:lnTo>
                    <a:pt x="1791" y="866"/>
                  </a:lnTo>
                  <a:lnTo>
                    <a:pt x="1783" y="866"/>
                  </a:lnTo>
                  <a:lnTo>
                    <a:pt x="1771" y="866"/>
                  </a:lnTo>
                  <a:lnTo>
                    <a:pt x="1761" y="867"/>
                  </a:lnTo>
                  <a:lnTo>
                    <a:pt x="1754" y="865"/>
                  </a:lnTo>
                  <a:lnTo>
                    <a:pt x="1745" y="864"/>
                  </a:lnTo>
                  <a:lnTo>
                    <a:pt x="1742" y="865"/>
                  </a:lnTo>
                  <a:lnTo>
                    <a:pt x="1739" y="865"/>
                  </a:lnTo>
                  <a:lnTo>
                    <a:pt x="1738" y="867"/>
                  </a:lnTo>
                  <a:lnTo>
                    <a:pt x="1737" y="868"/>
                  </a:lnTo>
                  <a:lnTo>
                    <a:pt x="1738" y="871"/>
                  </a:lnTo>
                  <a:lnTo>
                    <a:pt x="1739" y="872"/>
                  </a:lnTo>
                  <a:lnTo>
                    <a:pt x="1740" y="872"/>
                  </a:lnTo>
                  <a:lnTo>
                    <a:pt x="1743" y="872"/>
                  </a:lnTo>
                  <a:lnTo>
                    <a:pt x="1744" y="871"/>
                  </a:lnTo>
                  <a:lnTo>
                    <a:pt x="1747" y="870"/>
                  </a:lnTo>
                  <a:lnTo>
                    <a:pt x="1748" y="868"/>
                  </a:lnTo>
                  <a:lnTo>
                    <a:pt x="1761" y="868"/>
                  </a:lnTo>
                  <a:lnTo>
                    <a:pt x="1776" y="870"/>
                  </a:lnTo>
                  <a:lnTo>
                    <a:pt x="1786" y="875"/>
                  </a:lnTo>
                  <a:lnTo>
                    <a:pt x="1790" y="878"/>
                  </a:lnTo>
                  <a:lnTo>
                    <a:pt x="1790" y="885"/>
                  </a:lnTo>
                  <a:lnTo>
                    <a:pt x="1791" y="891"/>
                  </a:lnTo>
                  <a:lnTo>
                    <a:pt x="1794" y="895"/>
                  </a:lnTo>
                  <a:lnTo>
                    <a:pt x="1796" y="896"/>
                  </a:lnTo>
                  <a:lnTo>
                    <a:pt x="1798" y="895"/>
                  </a:lnTo>
                  <a:lnTo>
                    <a:pt x="1799" y="893"/>
                  </a:lnTo>
                  <a:lnTo>
                    <a:pt x="1799" y="891"/>
                  </a:lnTo>
                  <a:lnTo>
                    <a:pt x="1799" y="888"/>
                  </a:lnTo>
                  <a:lnTo>
                    <a:pt x="1800" y="886"/>
                  </a:lnTo>
                  <a:lnTo>
                    <a:pt x="1800" y="885"/>
                  </a:lnTo>
                  <a:lnTo>
                    <a:pt x="1801" y="883"/>
                  </a:lnTo>
                  <a:lnTo>
                    <a:pt x="1805" y="882"/>
                  </a:lnTo>
                  <a:lnTo>
                    <a:pt x="1809" y="882"/>
                  </a:lnTo>
                  <a:lnTo>
                    <a:pt x="1813" y="882"/>
                  </a:lnTo>
                  <a:lnTo>
                    <a:pt x="1819" y="887"/>
                  </a:lnTo>
                  <a:lnTo>
                    <a:pt x="1823" y="893"/>
                  </a:lnTo>
                  <a:lnTo>
                    <a:pt x="1821" y="901"/>
                  </a:lnTo>
                  <a:lnTo>
                    <a:pt x="1818" y="906"/>
                  </a:lnTo>
                  <a:lnTo>
                    <a:pt x="1810" y="910"/>
                  </a:lnTo>
                  <a:lnTo>
                    <a:pt x="1800" y="912"/>
                  </a:lnTo>
                  <a:lnTo>
                    <a:pt x="1789" y="916"/>
                  </a:lnTo>
                  <a:lnTo>
                    <a:pt x="1781" y="922"/>
                  </a:lnTo>
                  <a:lnTo>
                    <a:pt x="1778" y="924"/>
                  </a:lnTo>
                  <a:lnTo>
                    <a:pt x="1770" y="929"/>
                  </a:lnTo>
                  <a:lnTo>
                    <a:pt x="1763" y="934"/>
                  </a:lnTo>
                  <a:lnTo>
                    <a:pt x="1755" y="934"/>
                  </a:lnTo>
                  <a:lnTo>
                    <a:pt x="1754" y="933"/>
                  </a:lnTo>
                  <a:lnTo>
                    <a:pt x="1753" y="932"/>
                  </a:lnTo>
                  <a:lnTo>
                    <a:pt x="1753" y="931"/>
                  </a:lnTo>
                  <a:lnTo>
                    <a:pt x="1754" y="928"/>
                  </a:lnTo>
                  <a:lnTo>
                    <a:pt x="1755" y="927"/>
                  </a:lnTo>
                  <a:lnTo>
                    <a:pt x="1755" y="924"/>
                  </a:lnTo>
                  <a:lnTo>
                    <a:pt x="1756" y="923"/>
                  </a:lnTo>
                  <a:lnTo>
                    <a:pt x="1756" y="921"/>
                  </a:lnTo>
                  <a:lnTo>
                    <a:pt x="1755" y="919"/>
                  </a:lnTo>
                  <a:lnTo>
                    <a:pt x="1753" y="918"/>
                  </a:lnTo>
                  <a:lnTo>
                    <a:pt x="1748" y="918"/>
                  </a:lnTo>
                  <a:lnTo>
                    <a:pt x="1743" y="918"/>
                  </a:lnTo>
                  <a:lnTo>
                    <a:pt x="1738" y="917"/>
                  </a:lnTo>
                  <a:lnTo>
                    <a:pt x="1734" y="913"/>
                  </a:lnTo>
                  <a:lnTo>
                    <a:pt x="1733" y="912"/>
                  </a:lnTo>
                  <a:lnTo>
                    <a:pt x="1732" y="911"/>
                  </a:lnTo>
                  <a:lnTo>
                    <a:pt x="1730" y="911"/>
                  </a:lnTo>
                  <a:lnTo>
                    <a:pt x="1728" y="911"/>
                  </a:lnTo>
                  <a:lnTo>
                    <a:pt x="1727" y="912"/>
                  </a:lnTo>
                  <a:lnTo>
                    <a:pt x="1724" y="913"/>
                  </a:lnTo>
                  <a:lnTo>
                    <a:pt x="1720" y="915"/>
                  </a:lnTo>
                  <a:lnTo>
                    <a:pt x="1715" y="913"/>
                  </a:lnTo>
                  <a:lnTo>
                    <a:pt x="1710" y="912"/>
                  </a:lnTo>
                  <a:lnTo>
                    <a:pt x="1705" y="912"/>
                  </a:lnTo>
                  <a:lnTo>
                    <a:pt x="1703" y="916"/>
                  </a:lnTo>
                  <a:lnTo>
                    <a:pt x="1703" y="918"/>
                  </a:lnTo>
                  <a:lnTo>
                    <a:pt x="1702" y="921"/>
                  </a:lnTo>
                  <a:lnTo>
                    <a:pt x="1700" y="921"/>
                  </a:lnTo>
                  <a:lnTo>
                    <a:pt x="1698" y="921"/>
                  </a:lnTo>
                  <a:lnTo>
                    <a:pt x="1695" y="921"/>
                  </a:lnTo>
                  <a:lnTo>
                    <a:pt x="1694" y="919"/>
                  </a:lnTo>
                  <a:lnTo>
                    <a:pt x="1692" y="917"/>
                  </a:lnTo>
                  <a:lnTo>
                    <a:pt x="1690" y="916"/>
                  </a:lnTo>
                  <a:lnTo>
                    <a:pt x="1690" y="913"/>
                  </a:lnTo>
                  <a:lnTo>
                    <a:pt x="1690" y="911"/>
                  </a:lnTo>
                  <a:lnTo>
                    <a:pt x="1689" y="910"/>
                  </a:lnTo>
                  <a:lnTo>
                    <a:pt x="1687" y="908"/>
                  </a:lnTo>
                  <a:lnTo>
                    <a:pt x="1685" y="910"/>
                  </a:lnTo>
                  <a:lnTo>
                    <a:pt x="1683" y="910"/>
                  </a:lnTo>
                  <a:lnTo>
                    <a:pt x="1682" y="911"/>
                  </a:lnTo>
                  <a:lnTo>
                    <a:pt x="1679" y="911"/>
                  </a:lnTo>
                  <a:lnTo>
                    <a:pt x="1678" y="915"/>
                  </a:lnTo>
                  <a:lnTo>
                    <a:pt x="1677" y="917"/>
                  </a:lnTo>
                  <a:lnTo>
                    <a:pt x="1676" y="921"/>
                  </a:lnTo>
                  <a:lnTo>
                    <a:pt x="1674" y="924"/>
                  </a:lnTo>
                  <a:lnTo>
                    <a:pt x="1671" y="928"/>
                  </a:lnTo>
                  <a:lnTo>
                    <a:pt x="1664" y="929"/>
                  </a:lnTo>
                  <a:lnTo>
                    <a:pt x="1658" y="928"/>
                  </a:lnTo>
                  <a:lnTo>
                    <a:pt x="1651" y="927"/>
                  </a:lnTo>
                  <a:lnTo>
                    <a:pt x="1636" y="918"/>
                  </a:lnTo>
                  <a:lnTo>
                    <a:pt x="1632" y="919"/>
                  </a:lnTo>
                  <a:lnTo>
                    <a:pt x="1629" y="921"/>
                  </a:lnTo>
                  <a:lnTo>
                    <a:pt x="1626" y="922"/>
                  </a:lnTo>
                  <a:lnTo>
                    <a:pt x="1623" y="923"/>
                  </a:lnTo>
                  <a:lnTo>
                    <a:pt x="1621" y="923"/>
                  </a:lnTo>
                  <a:lnTo>
                    <a:pt x="1617" y="924"/>
                  </a:lnTo>
                  <a:lnTo>
                    <a:pt x="1611" y="924"/>
                  </a:lnTo>
                  <a:lnTo>
                    <a:pt x="1606" y="922"/>
                  </a:lnTo>
                  <a:lnTo>
                    <a:pt x="1602" y="919"/>
                  </a:lnTo>
                  <a:lnTo>
                    <a:pt x="1597" y="919"/>
                  </a:lnTo>
                  <a:lnTo>
                    <a:pt x="1591" y="922"/>
                  </a:lnTo>
                  <a:lnTo>
                    <a:pt x="1588" y="923"/>
                  </a:lnTo>
                  <a:lnTo>
                    <a:pt x="1586" y="926"/>
                  </a:lnTo>
                  <a:lnTo>
                    <a:pt x="1585" y="929"/>
                  </a:lnTo>
                  <a:lnTo>
                    <a:pt x="1582" y="932"/>
                  </a:lnTo>
                  <a:lnTo>
                    <a:pt x="1581" y="936"/>
                  </a:lnTo>
                  <a:lnTo>
                    <a:pt x="1578" y="938"/>
                  </a:lnTo>
                  <a:lnTo>
                    <a:pt x="1576" y="939"/>
                  </a:lnTo>
                  <a:lnTo>
                    <a:pt x="1570" y="939"/>
                  </a:lnTo>
                  <a:lnTo>
                    <a:pt x="1565" y="938"/>
                  </a:lnTo>
                  <a:lnTo>
                    <a:pt x="1558" y="938"/>
                  </a:lnTo>
                  <a:lnTo>
                    <a:pt x="1552" y="942"/>
                  </a:lnTo>
                  <a:lnTo>
                    <a:pt x="1550" y="946"/>
                  </a:lnTo>
                  <a:lnTo>
                    <a:pt x="1548" y="948"/>
                  </a:lnTo>
                  <a:lnTo>
                    <a:pt x="1548" y="951"/>
                  </a:lnTo>
                  <a:lnTo>
                    <a:pt x="1550" y="952"/>
                  </a:lnTo>
                  <a:lnTo>
                    <a:pt x="1552" y="953"/>
                  </a:lnTo>
                  <a:lnTo>
                    <a:pt x="1556" y="954"/>
                  </a:lnTo>
                  <a:lnTo>
                    <a:pt x="1560" y="956"/>
                  </a:lnTo>
                  <a:lnTo>
                    <a:pt x="1562" y="957"/>
                  </a:lnTo>
                  <a:lnTo>
                    <a:pt x="1565" y="958"/>
                  </a:lnTo>
                  <a:lnTo>
                    <a:pt x="1568" y="959"/>
                  </a:lnTo>
                  <a:lnTo>
                    <a:pt x="1572" y="961"/>
                  </a:lnTo>
                  <a:lnTo>
                    <a:pt x="1576" y="962"/>
                  </a:lnTo>
                  <a:lnTo>
                    <a:pt x="1578" y="963"/>
                  </a:lnTo>
                  <a:lnTo>
                    <a:pt x="1580" y="965"/>
                  </a:lnTo>
                  <a:lnTo>
                    <a:pt x="1580" y="967"/>
                  </a:lnTo>
                  <a:lnTo>
                    <a:pt x="1578" y="969"/>
                  </a:lnTo>
                  <a:lnTo>
                    <a:pt x="1576" y="970"/>
                  </a:lnTo>
                  <a:lnTo>
                    <a:pt x="1576" y="972"/>
                  </a:lnTo>
                  <a:lnTo>
                    <a:pt x="1576" y="973"/>
                  </a:lnTo>
                  <a:lnTo>
                    <a:pt x="1577" y="974"/>
                  </a:lnTo>
                  <a:lnTo>
                    <a:pt x="1580" y="974"/>
                  </a:lnTo>
                  <a:lnTo>
                    <a:pt x="1583" y="974"/>
                  </a:lnTo>
                  <a:lnTo>
                    <a:pt x="1587" y="974"/>
                  </a:lnTo>
                  <a:lnTo>
                    <a:pt x="1590" y="975"/>
                  </a:lnTo>
                  <a:lnTo>
                    <a:pt x="1593" y="975"/>
                  </a:lnTo>
                  <a:lnTo>
                    <a:pt x="1596" y="977"/>
                  </a:lnTo>
                  <a:lnTo>
                    <a:pt x="1601" y="975"/>
                  </a:lnTo>
                  <a:lnTo>
                    <a:pt x="1605" y="974"/>
                  </a:lnTo>
                  <a:lnTo>
                    <a:pt x="1608" y="972"/>
                  </a:lnTo>
                  <a:lnTo>
                    <a:pt x="1612" y="972"/>
                  </a:lnTo>
                  <a:lnTo>
                    <a:pt x="1614" y="970"/>
                  </a:lnTo>
                  <a:lnTo>
                    <a:pt x="1618" y="970"/>
                  </a:lnTo>
                  <a:lnTo>
                    <a:pt x="1621" y="972"/>
                  </a:lnTo>
                  <a:lnTo>
                    <a:pt x="1623" y="973"/>
                  </a:lnTo>
                  <a:lnTo>
                    <a:pt x="1626" y="973"/>
                  </a:lnTo>
                  <a:lnTo>
                    <a:pt x="1628" y="974"/>
                  </a:lnTo>
                  <a:lnTo>
                    <a:pt x="1629" y="977"/>
                  </a:lnTo>
                  <a:lnTo>
                    <a:pt x="1632" y="978"/>
                  </a:lnTo>
                  <a:lnTo>
                    <a:pt x="1633" y="979"/>
                  </a:lnTo>
                  <a:lnTo>
                    <a:pt x="1634" y="980"/>
                  </a:lnTo>
                  <a:lnTo>
                    <a:pt x="1637" y="980"/>
                  </a:lnTo>
                  <a:lnTo>
                    <a:pt x="1641" y="979"/>
                  </a:lnTo>
                  <a:lnTo>
                    <a:pt x="1646" y="979"/>
                  </a:lnTo>
                  <a:lnTo>
                    <a:pt x="1651" y="978"/>
                  </a:lnTo>
                  <a:lnTo>
                    <a:pt x="1654" y="975"/>
                  </a:lnTo>
                  <a:lnTo>
                    <a:pt x="1659" y="974"/>
                  </a:lnTo>
                  <a:lnTo>
                    <a:pt x="1669" y="967"/>
                  </a:lnTo>
                  <a:lnTo>
                    <a:pt x="1682" y="959"/>
                  </a:lnTo>
                  <a:lnTo>
                    <a:pt x="1695" y="953"/>
                  </a:lnTo>
                  <a:lnTo>
                    <a:pt x="1708" y="953"/>
                  </a:lnTo>
                  <a:lnTo>
                    <a:pt x="1722" y="956"/>
                  </a:lnTo>
                  <a:lnTo>
                    <a:pt x="1734" y="958"/>
                  </a:lnTo>
                  <a:lnTo>
                    <a:pt x="1744" y="958"/>
                  </a:lnTo>
                  <a:lnTo>
                    <a:pt x="1754" y="959"/>
                  </a:lnTo>
                  <a:lnTo>
                    <a:pt x="1763" y="961"/>
                  </a:lnTo>
                  <a:lnTo>
                    <a:pt x="1768" y="963"/>
                  </a:lnTo>
                  <a:lnTo>
                    <a:pt x="1771" y="968"/>
                  </a:lnTo>
                  <a:lnTo>
                    <a:pt x="1774" y="972"/>
                  </a:lnTo>
                  <a:lnTo>
                    <a:pt x="1776" y="975"/>
                  </a:lnTo>
                  <a:lnTo>
                    <a:pt x="1776" y="978"/>
                  </a:lnTo>
                  <a:lnTo>
                    <a:pt x="1776" y="982"/>
                  </a:lnTo>
                  <a:lnTo>
                    <a:pt x="1774" y="985"/>
                  </a:lnTo>
                  <a:lnTo>
                    <a:pt x="1771" y="988"/>
                  </a:lnTo>
                  <a:lnTo>
                    <a:pt x="1769" y="990"/>
                  </a:lnTo>
                  <a:lnTo>
                    <a:pt x="1768" y="992"/>
                  </a:lnTo>
                  <a:lnTo>
                    <a:pt x="1769" y="994"/>
                  </a:lnTo>
                  <a:lnTo>
                    <a:pt x="1770" y="995"/>
                  </a:lnTo>
                  <a:lnTo>
                    <a:pt x="1771" y="995"/>
                  </a:lnTo>
                  <a:lnTo>
                    <a:pt x="1774" y="995"/>
                  </a:lnTo>
                  <a:lnTo>
                    <a:pt x="1775" y="997"/>
                  </a:lnTo>
                  <a:lnTo>
                    <a:pt x="1778" y="997"/>
                  </a:lnTo>
                  <a:lnTo>
                    <a:pt x="1779" y="998"/>
                  </a:lnTo>
                  <a:lnTo>
                    <a:pt x="1780" y="999"/>
                  </a:lnTo>
                  <a:lnTo>
                    <a:pt x="1783" y="1002"/>
                  </a:lnTo>
                  <a:lnTo>
                    <a:pt x="1785" y="1004"/>
                  </a:lnTo>
                  <a:lnTo>
                    <a:pt x="1786" y="1007"/>
                  </a:lnTo>
                  <a:lnTo>
                    <a:pt x="1786" y="1008"/>
                  </a:lnTo>
                  <a:lnTo>
                    <a:pt x="1781" y="1014"/>
                  </a:lnTo>
                  <a:lnTo>
                    <a:pt x="1774" y="1019"/>
                  </a:lnTo>
                  <a:lnTo>
                    <a:pt x="1764" y="1021"/>
                  </a:lnTo>
                  <a:lnTo>
                    <a:pt x="1755" y="1024"/>
                  </a:lnTo>
                  <a:lnTo>
                    <a:pt x="1745" y="1026"/>
                  </a:lnTo>
                  <a:lnTo>
                    <a:pt x="1733" y="1029"/>
                  </a:lnTo>
                  <a:lnTo>
                    <a:pt x="1723" y="1029"/>
                  </a:lnTo>
                  <a:lnTo>
                    <a:pt x="1714" y="1024"/>
                  </a:lnTo>
                  <a:lnTo>
                    <a:pt x="1712" y="1021"/>
                  </a:lnTo>
                  <a:lnTo>
                    <a:pt x="1710" y="1020"/>
                  </a:lnTo>
                  <a:lnTo>
                    <a:pt x="1709" y="1018"/>
                  </a:lnTo>
                  <a:lnTo>
                    <a:pt x="1708" y="1016"/>
                  </a:lnTo>
                  <a:lnTo>
                    <a:pt x="1707" y="1016"/>
                  </a:lnTo>
                  <a:lnTo>
                    <a:pt x="1707" y="1018"/>
                  </a:lnTo>
                  <a:lnTo>
                    <a:pt x="1705" y="1020"/>
                  </a:lnTo>
                  <a:lnTo>
                    <a:pt x="1705" y="1024"/>
                  </a:lnTo>
                  <a:lnTo>
                    <a:pt x="1703" y="1028"/>
                  </a:lnTo>
                  <a:lnTo>
                    <a:pt x="1697" y="1030"/>
                  </a:lnTo>
                  <a:lnTo>
                    <a:pt x="1689" y="1031"/>
                  </a:lnTo>
                  <a:lnTo>
                    <a:pt x="1682" y="1031"/>
                  </a:lnTo>
                  <a:lnTo>
                    <a:pt x="1664" y="1033"/>
                  </a:lnTo>
                  <a:lnTo>
                    <a:pt x="1646" y="1034"/>
                  </a:lnTo>
                  <a:lnTo>
                    <a:pt x="1621" y="1035"/>
                  </a:lnTo>
                  <a:lnTo>
                    <a:pt x="1596" y="1034"/>
                  </a:lnTo>
                  <a:lnTo>
                    <a:pt x="1592" y="1033"/>
                  </a:lnTo>
                  <a:lnTo>
                    <a:pt x="1591" y="1033"/>
                  </a:lnTo>
                  <a:lnTo>
                    <a:pt x="1590" y="1031"/>
                  </a:lnTo>
                  <a:lnTo>
                    <a:pt x="1590" y="1030"/>
                  </a:lnTo>
                  <a:lnTo>
                    <a:pt x="1590" y="1029"/>
                  </a:lnTo>
                  <a:lnTo>
                    <a:pt x="1590" y="1028"/>
                  </a:lnTo>
                  <a:lnTo>
                    <a:pt x="1590" y="1025"/>
                  </a:lnTo>
                  <a:lnTo>
                    <a:pt x="1588" y="1024"/>
                  </a:lnTo>
                  <a:lnTo>
                    <a:pt x="1586" y="1021"/>
                  </a:lnTo>
                  <a:lnTo>
                    <a:pt x="1582" y="1020"/>
                  </a:lnTo>
                  <a:lnTo>
                    <a:pt x="1580" y="1020"/>
                  </a:lnTo>
                  <a:lnTo>
                    <a:pt x="1576" y="1020"/>
                  </a:lnTo>
                  <a:lnTo>
                    <a:pt x="1573" y="1021"/>
                  </a:lnTo>
                  <a:lnTo>
                    <a:pt x="1568" y="1023"/>
                  </a:lnTo>
                  <a:lnTo>
                    <a:pt x="1565" y="1025"/>
                  </a:lnTo>
                  <a:lnTo>
                    <a:pt x="1561" y="1028"/>
                  </a:lnTo>
                  <a:lnTo>
                    <a:pt x="1557" y="1031"/>
                  </a:lnTo>
                  <a:lnTo>
                    <a:pt x="1555" y="1034"/>
                  </a:lnTo>
                  <a:lnTo>
                    <a:pt x="1552" y="1034"/>
                  </a:lnTo>
                  <a:lnTo>
                    <a:pt x="1551" y="1034"/>
                  </a:lnTo>
                  <a:lnTo>
                    <a:pt x="1548" y="1033"/>
                  </a:lnTo>
                  <a:lnTo>
                    <a:pt x="1547" y="1031"/>
                  </a:lnTo>
                  <a:lnTo>
                    <a:pt x="1545" y="1031"/>
                  </a:lnTo>
                  <a:lnTo>
                    <a:pt x="1542" y="1030"/>
                  </a:lnTo>
                  <a:lnTo>
                    <a:pt x="1538" y="1031"/>
                  </a:lnTo>
                  <a:lnTo>
                    <a:pt x="1537" y="1031"/>
                  </a:lnTo>
                  <a:lnTo>
                    <a:pt x="1535" y="1031"/>
                  </a:lnTo>
                  <a:lnTo>
                    <a:pt x="1532" y="1030"/>
                  </a:lnTo>
                  <a:lnTo>
                    <a:pt x="1531" y="1029"/>
                  </a:lnTo>
                  <a:lnTo>
                    <a:pt x="1529" y="1024"/>
                  </a:lnTo>
                  <a:lnTo>
                    <a:pt x="1526" y="1020"/>
                  </a:lnTo>
                  <a:lnTo>
                    <a:pt x="1524" y="1015"/>
                  </a:lnTo>
                  <a:lnTo>
                    <a:pt x="1520" y="1003"/>
                  </a:lnTo>
                  <a:lnTo>
                    <a:pt x="1521" y="987"/>
                  </a:lnTo>
                  <a:lnTo>
                    <a:pt x="1524" y="978"/>
                  </a:lnTo>
                  <a:lnTo>
                    <a:pt x="1526" y="969"/>
                  </a:lnTo>
                  <a:lnTo>
                    <a:pt x="1526" y="962"/>
                  </a:lnTo>
                  <a:lnTo>
                    <a:pt x="1521" y="956"/>
                  </a:lnTo>
                  <a:lnTo>
                    <a:pt x="1517" y="953"/>
                  </a:lnTo>
                  <a:lnTo>
                    <a:pt x="1515" y="949"/>
                  </a:lnTo>
                  <a:lnTo>
                    <a:pt x="1514" y="947"/>
                  </a:lnTo>
                  <a:lnTo>
                    <a:pt x="1512" y="943"/>
                  </a:lnTo>
                  <a:lnTo>
                    <a:pt x="1511" y="939"/>
                  </a:lnTo>
                  <a:lnTo>
                    <a:pt x="1510" y="937"/>
                  </a:lnTo>
                  <a:lnTo>
                    <a:pt x="1505" y="934"/>
                  </a:lnTo>
                  <a:lnTo>
                    <a:pt x="1499" y="936"/>
                  </a:lnTo>
                  <a:lnTo>
                    <a:pt x="1491" y="939"/>
                  </a:lnTo>
                  <a:lnTo>
                    <a:pt x="1485" y="942"/>
                  </a:lnTo>
                  <a:lnTo>
                    <a:pt x="1480" y="943"/>
                  </a:lnTo>
                  <a:lnTo>
                    <a:pt x="1476" y="943"/>
                  </a:lnTo>
                  <a:lnTo>
                    <a:pt x="1472" y="943"/>
                  </a:lnTo>
                  <a:lnTo>
                    <a:pt x="1470" y="942"/>
                  </a:lnTo>
                  <a:lnTo>
                    <a:pt x="1469" y="939"/>
                  </a:lnTo>
                  <a:lnTo>
                    <a:pt x="1466" y="937"/>
                  </a:lnTo>
                  <a:lnTo>
                    <a:pt x="1464" y="936"/>
                  </a:lnTo>
                  <a:lnTo>
                    <a:pt x="1461" y="934"/>
                  </a:lnTo>
                  <a:lnTo>
                    <a:pt x="1459" y="933"/>
                  </a:lnTo>
                  <a:lnTo>
                    <a:pt x="1455" y="932"/>
                  </a:lnTo>
                  <a:lnTo>
                    <a:pt x="1453" y="931"/>
                  </a:lnTo>
                  <a:lnTo>
                    <a:pt x="1450" y="928"/>
                  </a:lnTo>
                  <a:lnTo>
                    <a:pt x="1449" y="924"/>
                  </a:lnTo>
                  <a:lnTo>
                    <a:pt x="1448" y="922"/>
                  </a:lnTo>
                  <a:lnTo>
                    <a:pt x="1446" y="919"/>
                  </a:lnTo>
                  <a:lnTo>
                    <a:pt x="1445" y="916"/>
                  </a:lnTo>
                  <a:lnTo>
                    <a:pt x="1445" y="915"/>
                  </a:lnTo>
                  <a:lnTo>
                    <a:pt x="1444" y="913"/>
                  </a:lnTo>
                  <a:lnTo>
                    <a:pt x="1441" y="912"/>
                  </a:lnTo>
                  <a:lnTo>
                    <a:pt x="1439" y="911"/>
                  </a:lnTo>
                  <a:lnTo>
                    <a:pt x="1438" y="908"/>
                  </a:lnTo>
                  <a:lnTo>
                    <a:pt x="1436" y="905"/>
                  </a:lnTo>
                  <a:lnTo>
                    <a:pt x="1438" y="901"/>
                  </a:lnTo>
                  <a:lnTo>
                    <a:pt x="1440" y="898"/>
                  </a:lnTo>
                  <a:lnTo>
                    <a:pt x="1445" y="897"/>
                  </a:lnTo>
                  <a:lnTo>
                    <a:pt x="1450" y="896"/>
                  </a:lnTo>
                  <a:lnTo>
                    <a:pt x="1455" y="895"/>
                  </a:lnTo>
                  <a:lnTo>
                    <a:pt x="1462" y="896"/>
                  </a:lnTo>
                  <a:lnTo>
                    <a:pt x="1469" y="896"/>
                  </a:lnTo>
                  <a:lnTo>
                    <a:pt x="1476" y="895"/>
                  </a:lnTo>
                  <a:lnTo>
                    <a:pt x="1480" y="895"/>
                  </a:lnTo>
                  <a:lnTo>
                    <a:pt x="1482" y="895"/>
                  </a:lnTo>
                  <a:lnTo>
                    <a:pt x="1485" y="895"/>
                  </a:lnTo>
                  <a:lnTo>
                    <a:pt x="1487" y="895"/>
                  </a:lnTo>
                  <a:lnTo>
                    <a:pt x="1490" y="895"/>
                  </a:lnTo>
                  <a:lnTo>
                    <a:pt x="1494" y="897"/>
                  </a:lnTo>
                  <a:lnTo>
                    <a:pt x="1497" y="900"/>
                  </a:lnTo>
                  <a:lnTo>
                    <a:pt x="1499" y="902"/>
                  </a:lnTo>
                  <a:lnTo>
                    <a:pt x="1500" y="905"/>
                  </a:lnTo>
                  <a:lnTo>
                    <a:pt x="1500" y="907"/>
                  </a:lnTo>
                  <a:lnTo>
                    <a:pt x="1500" y="911"/>
                  </a:lnTo>
                  <a:lnTo>
                    <a:pt x="1500" y="913"/>
                  </a:lnTo>
                  <a:lnTo>
                    <a:pt x="1500" y="916"/>
                  </a:lnTo>
                  <a:lnTo>
                    <a:pt x="1500" y="916"/>
                  </a:lnTo>
                  <a:lnTo>
                    <a:pt x="1501" y="917"/>
                  </a:lnTo>
                  <a:lnTo>
                    <a:pt x="1504" y="917"/>
                  </a:lnTo>
                  <a:lnTo>
                    <a:pt x="1505" y="917"/>
                  </a:lnTo>
                  <a:lnTo>
                    <a:pt x="1507" y="917"/>
                  </a:lnTo>
                  <a:lnTo>
                    <a:pt x="1509" y="916"/>
                  </a:lnTo>
                  <a:lnTo>
                    <a:pt x="1510" y="916"/>
                  </a:lnTo>
                  <a:lnTo>
                    <a:pt x="1522" y="913"/>
                  </a:lnTo>
                  <a:lnTo>
                    <a:pt x="1531" y="911"/>
                  </a:lnTo>
                  <a:lnTo>
                    <a:pt x="1538" y="908"/>
                  </a:lnTo>
                  <a:lnTo>
                    <a:pt x="1545" y="906"/>
                  </a:lnTo>
                  <a:lnTo>
                    <a:pt x="1552" y="906"/>
                  </a:lnTo>
                  <a:lnTo>
                    <a:pt x="1556" y="906"/>
                  </a:lnTo>
                  <a:lnTo>
                    <a:pt x="1558" y="907"/>
                  </a:lnTo>
                  <a:lnTo>
                    <a:pt x="1561" y="910"/>
                  </a:lnTo>
                  <a:lnTo>
                    <a:pt x="1562" y="911"/>
                  </a:lnTo>
                  <a:lnTo>
                    <a:pt x="1566" y="912"/>
                  </a:lnTo>
                  <a:lnTo>
                    <a:pt x="1568" y="912"/>
                  </a:lnTo>
                  <a:lnTo>
                    <a:pt x="1571" y="912"/>
                  </a:lnTo>
                  <a:lnTo>
                    <a:pt x="1573" y="911"/>
                  </a:lnTo>
                  <a:lnTo>
                    <a:pt x="1576" y="910"/>
                  </a:lnTo>
                  <a:lnTo>
                    <a:pt x="1578" y="908"/>
                  </a:lnTo>
                  <a:lnTo>
                    <a:pt x="1580" y="906"/>
                  </a:lnTo>
                  <a:lnTo>
                    <a:pt x="1580" y="903"/>
                  </a:lnTo>
                  <a:lnTo>
                    <a:pt x="1580" y="901"/>
                  </a:lnTo>
                  <a:lnTo>
                    <a:pt x="1581" y="898"/>
                  </a:lnTo>
                  <a:lnTo>
                    <a:pt x="1583" y="895"/>
                  </a:lnTo>
                  <a:lnTo>
                    <a:pt x="1585" y="895"/>
                  </a:lnTo>
                  <a:lnTo>
                    <a:pt x="1587" y="893"/>
                  </a:lnTo>
                  <a:lnTo>
                    <a:pt x="1590" y="892"/>
                  </a:lnTo>
                  <a:lnTo>
                    <a:pt x="1592" y="891"/>
                  </a:lnTo>
                  <a:lnTo>
                    <a:pt x="1595" y="890"/>
                  </a:lnTo>
                  <a:lnTo>
                    <a:pt x="1596" y="887"/>
                  </a:lnTo>
                  <a:lnTo>
                    <a:pt x="1598" y="886"/>
                  </a:lnTo>
                  <a:lnTo>
                    <a:pt x="1600" y="883"/>
                  </a:lnTo>
                  <a:lnTo>
                    <a:pt x="1601" y="881"/>
                  </a:lnTo>
                  <a:lnTo>
                    <a:pt x="1605" y="880"/>
                  </a:lnTo>
                  <a:lnTo>
                    <a:pt x="1608" y="877"/>
                  </a:lnTo>
                  <a:lnTo>
                    <a:pt x="1612" y="875"/>
                  </a:lnTo>
                  <a:lnTo>
                    <a:pt x="1614" y="872"/>
                  </a:lnTo>
                  <a:lnTo>
                    <a:pt x="1616" y="870"/>
                  </a:lnTo>
                  <a:lnTo>
                    <a:pt x="1616" y="867"/>
                  </a:lnTo>
                  <a:lnTo>
                    <a:pt x="1614" y="865"/>
                  </a:lnTo>
                  <a:lnTo>
                    <a:pt x="1612" y="861"/>
                  </a:lnTo>
                  <a:lnTo>
                    <a:pt x="1609" y="859"/>
                  </a:lnTo>
                  <a:lnTo>
                    <a:pt x="1607" y="857"/>
                  </a:lnTo>
                  <a:lnTo>
                    <a:pt x="1606" y="855"/>
                  </a:lnTo>
                  <a:lnTo>
                    <a:pt x="1603" y="852"/>
                  </a:lnTo>
                  <a:lnTo>
                    <a:pt x="1602" y="851"/>
                  </a:lnTo>
                  <a:lnTo>
                    <a:pt x="1602" y="849"/>
                  </a:lnTo>
                  <a:lnTo>
                    <a:pt x="1603" y="846"/>
                  </a:lnTo>
                  <a:lnTo>
                    <a:pt x="1607" y="842"/>
                  </a:lnTo>
                  <a:lnTo>
                    <a:pt x="1618" y="837"/>
                  </a:lnTo>
                  <a:lnTo>
                    <a:pt x="1631" y="835"/>
                  </a:lnTo>
                  <a:lnTo>
                    <a:pt x="1643" y="837"/>
                  </a:lnTo>
                  <a:lnTo>
                    <a:pt x="1647" y="841"/>
                  </a:lnTo>
                  <a:lnTo>
                    <a:pt x="1651" y="845"/>
                  </a:lnTo>
                  <a:lnTo>
                    <a:pt x="1653" y="849"/>
                  </a:lnTo>
                  <a:lnTo>
                    <a:pt x="1656" y="852"/>
                  </a:lnTo>
                  <a:lnTo>
                    <a:pt x="1659" y="856"/>
                  </a:lnTo>
                  <a:lnTo>
                    <a:pt x="1664" y="864"/>
                  </a:lnTo>
                  <a:lnTo>
                    <a:pt x="1674" y="867"/>
                  </a:lnTo>
                  <a:lnTo>
                    <a:pt x="1688" y="866"/>
                  </a:lnTo>
                  <a:lnTo>
                    <a:pt x="1689" y="865"/>
                  </a:lnTo>
                  <a:lnTo>
                    <a:pt x="1690" y="864"/>
                  </a:lnTo>
                  <a:lnTo>
                    <a:pt x="1693" y="862"/>
                  </a:lnTo>
                  <a:lnTo>
                    <a:pt x="1695" y="861"/>
                  </a:lnTo>
                  <a:lnTo>
                    <a:pt x="1697" y="859"/>
                  </a:lnTo>
                  <a:lnTo>
                    <a:pt x="1698" y="857"/>
                  </a:lnTo>
                  <a:lnTo>
                    <a:pt x="1699" y="856"/>
                  </a:lnTo>
                  <a:lnTo>
                    <a:pt x="1698" y="855"/>
                  </a:lnTo>
                  <a:lnTo>
                    <a:pt x="1695" y="854"/>
                  </a:lnTo>
                  <a:lnTo>
                    <a:pt x="1689" y="854"/>
                  </a:lnTo>
                  <a:lnTo>
                    <a:pt x="1685" y="852"/>
                  </a:lnTo>
                  <a:lnTo>
                    <a:pt x="1682" y="852"/>
                  </a:lnTo>
                  <a:lnTo>
                    <a:pt x="1679" y="851"/>
                  </a:lnTo>
                  <a:lnTo>
                    <a:pt x="1677" y="849"/>
                  </a:lnTo>
                  <a:lnTo>
                    <a:pt x="1674" y="846"/>
                  </a:lnTo>
                  <a:lnTo>
                    <a:pt x="1672" y="844"/>
                  </a:lnTo>
                  <a:lnTo>
                    <a:pt x="1669" y="842"/>
                  </a:lnTo>
                  <a:lnTo>
                    <a:pt x="1667" y="840"/>
                  </a:lnTo>
                  <a:lnTo>
                    <a:pt x="1664" y="835"/>
                  </a:lnTo>
                  <a:lnTo>
                    <a:pt x="1668" y="830"/>
                  </a:lnTo>
                  <a:lnTo>
                    <a:pt x="1673" y="825"/>
                  </a:lnTo>
                  <a:lnTo>
                    <a:pt x="1677" y="819"/>
                  </a:lnTo>
                  <a:lnTo>
                    <a:pt x="1678" y="816"/>
                  </a:lnTo>
                  <a:lnTo>
                    <a:pt x="1677" y="815"/>
                  </a:lnTo>
                  <a:lnTo>
                    <a:pt x="1676" y="814"/>
                  </a:lnTo>
                  <a:lnTo>
                    <a:pt x="1674" y="814"/>
                  </a:lnTo>
                  <a:lnTo>
                    <a:pt x="1672" y="814"/>
                  </a:lnTo>
                  <a:lnTo>
                    <a:pt x="1669" y="814"/>
                  </a:lnTo>
                  <a:lnTo>
                    <a:pt x="1666" y="814"/>
                  </a:lnTo>
                  <a:lnTo>
                    <a:pt x="1662" y="814"/>
                  </a:lnTo>
                  <a:lnTo>
                    <a:pt x="1659" y="815"/>
                  </a:lnTo>
                  <a:lnTo>
                    <a:pt x="1657" y="815"/>
                  </a:lnTo>
                  <a:lnTo>
                    <a:pt x="1656" y="815"/>
                  </a:lnTo>
                  <a:lnTo>
                    <a:pt x="1653" y="814"/>
                  </a:lnTo>
                  <a:lnTo>
                    <a:pt x="1651" y="814"/>
                  </a:lnTo>
                  <a:lnTo>
                    <a:pt x="1649" y="814"/>
                  </a:lnTo>
                  <a:lnTo>
                    <a:pt x="1648" y="814"/>
                  </a:lnTo>
                  <a:lnTo>
                    <a:pt x="1646" y="814"/>
                  </a:lnTo>
                  <a:lnTo>
                    <a:pt x="1644" y="815"/>
                  </a:lnTo>
                  <a:lnTo>
                    <a:pt x="1642" y="816"/>
                  </a:lnTo>
                  <a:lnTo>
                    <a:pt x="1641" y="816"/>
                  </a:lnTo>
                  <a:lnTo>
                    <a:pt x="1636" y="816"/>
                  </a:lnTo>
                  <a:lnTo>
                    <a:pt x="1631" y="815"/>
                  </a:lnTo>
                  <a:lnTo>
                    <a:pt x="1627" y="813"/>
                  </a:lnTo>
                  <a:lnTo>
                    <a:pt x="1624" y="809"/>
                  </a:lnTo>
                  <a:lnTo>
                    <a:pt x="1624" y="806"/>
                  </a:lnTo>
                  <a:lnTo>
                    <a:pt x="1624" y="804"/>
                  </a:lnTo>
                  <a:lnTo>
                    <a:pt x="1624" y="801"/>
                  </a:lnTo>
                  <a:lnTo>
                    <a:pt x="1624" y="799"/>
                  </a:lnTo>
                  <a:lnTo>
                    <a:pt x="1624" y="795"/>
                  </a:lnTo>
                  <a:lnTo>
                    <a:pt x="1626" y="794"/>
                  </a:lnTo>
                  <a:lnTo>
                    <a:pt x="1626" y="791"/>
                  </a:lnTo>
                  <a:lnTo>
                    <a:pt x="1624" y="789"/>
                  </a:lnTo>
                  <a:lnTo>
                    <a:pt x="1624" y="786"/>
                  </a:lnTo>
                  <a:lnTo>
                    <a:pt x="1624" y="785"/>
                  </a:lnTo>
                  <a:lnTo>
                    <a:pt x="1626" y="784"/>
                  </a:lnTo>
                  <a:lnTo>
                    <a:pt x="1628" y="783"/>
                  </a:lnTo>
                  <a:lnTo>
                    <a:pt x="1631" y="783"/>
                  </a:lnTo>
                  <a:lnTo>
                    <a:pt x="1634" y="783"/>
                  </a:lnTo>
                  <a:lnTo>
                    <a:pt x="1638" y="783"/>
                  </a:lnTo>
                  <a:lnTo>
                    <a:pt x="1641" y="783"/>
                  </a:lnTo>
                  <a:lnTo>
                    <a:pt x="1642" y="780"/>
                  </a:lnTo>
                  <a:lnTo>
                    <a:pt x="1642" y="779"/>
                  </a:lnTo>
                  <a:lnTo>
                    <a:pt x="1642" y="776"/>
                  </a:lnTo>
                  <a:lnTo>
                    <a:pt x="1642" y="775"/>
                  </a:lnTo>
                  <a:lnTo>
                    <a:pt x="1642" y="773"/>
                  </a:lnTo>
                  <a:lnTo>
                    <a:pt x="1642" y="771"/>
                  </a:lnTo>
                  <a:lnTo>
                    <a:pt x="1643" y="769"/>
                  </a:lnTo>
                  <a:lnTo>
                    <a:pt x="1646" y="768"/>
                  </a:lnTo>
                  <a:lnTo>
                    <a:pt x="1648" y="768"/>
                  </a:lnTo>
                  <a:lnTo>
                    <a:pt x="1652" y="768"/>
                  </a:lnTo>
                  <a:lnTo>
                    <a:pt x="1654" y="768"/>
                  </a:lnTo>
                  <a:lnTo>
                    <a:pt x="1657" y="769"/>
                  </a:lnTo>
                  <a:lnTo>
                    <a:pt x="1659" y="771"/>
                  </a:lnTo>
                  <a:lnTo>
                    <a:pt x="1662" y="774"/>
                  </a:lnTo>
                  <a:lnTo>
                    <a:pt x="1664" y="775"/>
                  </a:lnTo>
                  <a:lnTo>
                    <a:pt x="1676" y="776"/>
                  </a:lnTo>
                  <a:lnTo>
                    <a:pt x="1685" y="778"/>
                  </a:lnTo>
                  <a:lnTo>
                    <a:pt x="1698" y="779"/>
                  </a:lnTo>
                  <a:lnTo>
                    <a:pt x="1710" y="780"/>
                  </a:lnTo>
                  <a:lnTo>
                    <a:pt x="1714" y="779"/>
                  </a:lnTo>
                  <a:lnTo>
                    <a:pt x="1715" y="776"/>
                  </a:lnTo>
                  <a:lnTo>
                    <a:pt x="1715" y="775"/>
                  </a:lnTo>
                  <a:lnTo>
                    <a:pt x="1714" y="773"/>
                  </a:lnTo>
                  <a:lnTo>
                    <a:pt x="1712" y="771"/>
                  </a:lnTo>
                  <a:lnTo>
                    <a:pt x="1708" y="769"/>
                  </a:lnTo>
                  <a:lnTo>
                    <a:pt x="1699" y="768"/>
                  </a:lnTo>
                  <a:lnTo>
                    <a:pt x="1688" y="769"/>
                  </a:lnTo>
                  <a:lnTo>
                    <a:pt x="1677" y="769"/>
                  </a:lnTo>
                  <a:lnTo>
                    <a:pt x="1677" y="769"/>
                  </a:lnTo>
                  <a:lnTo>
                    <a:pt x="1676" y="770"/>
                  </a:lnTo>
                  <a:lnTo>
                    <a:pt x="1673" y="770"/>
                  </a:lnTo>
                  <a:lnTo>
                    <a:pt x="1672" y="770"/>
                  </a:lnTo>
                  <a:lnTo>
                    <a:pt x="1669" y="770"/>
                  </a:lnTo>
                  <a:lnTo>
                    <a:pt x="1669" y="770"/>
                  </a:lnTo>
                  <a:lnTo>
                    <a:pt x="1669" y="769"/>
                  </a:lnTo>
                  <a:lnTo>
                    <a:pt x="1671" y="765"/>
                  </a:lnTo>
                  <a:lnTo>
                    <a:pt x="1672" y="763"/>
                  </a:lnTo>
                  <a:lnTo>
                    <a:pt x="1672" y="760"/>
                  </a:lnTo>
                  <a:lnTo>
                    <a:pt x="1672" y="757"/>
                  </a:lnTo>
                  <a:lnTo>
                    <a:pt x="1668" y="757"/>
                  </a:lnTo>
                  <a:lnTo>
                    <a:pt x="1666" y="758"/>
                  </a:lnTo>
                  <a:lnTo>
                    <a:pt x="1663" y="759"/>
                  </a:lnTo>
                  <a:lnTo>
                    <a:pt x="1662" y="762"/>
                  </a:lnTo>
                  <a:lnTo>
                    <a:pt x="1659" y="763"/>
                  </a:lnTo>
                  <a:lnTo>
                    <a:pt x="1657" y="763"/>
                  </a:lnTo>
                  <a:lnTo>
                    <a:pt x="1654" y="763"/>
                  </a:lnTo>
                  <a:lnTo>
                    <a:pt x="1652" y="762"/>
                  </a:lnTo>
                  <a:lnTo>
                    <a:pt x="1648" y="762"/>
                  </a:lnTo>
                  <a:lnTo>
                    <a:pt x="1646" y="762"/>
                  </a:lnTo>
                  <a:lnTo>
                    <a:pt x="1642" y="764"/>
                  </a:lnTo>
                  <a:lnTo>
                    <a:pt x="1638" y="767"/>
                  </a:lnTo>
                  <a:lnTo>
                    <a:pt x="1637" y="769"/>
                  </a:lnTo>
                  <a:lnTo>
                    <a:pt x="1634" y="771"/>
                  </a:lnTo>
                  <a:lnTo>
                    <a:pt x="1634" y="775"/>
                  </a:lnTo>
                  <a:lnTo>
                    <a:pt x="1633" y="778"/>
                  </a:lnTo>
                  <a:lnTo>
                    <a:pt x="1631" y="775"/>
                  </a:lnTo>
                  <a:lnTo>
                    <a:pt x="1629" y="774"/>
                  </a:lnTo>
                  <a:lnTo>
                    <a:pt x="1629" y="771"/>
                  </a:lnTo>
                  <a:lnTo>
                    <a:pt x="1628" y="770"/>
                  </a:lnTo>
                  <a:lnTo>
                    <a:pt x="1627" y="768"/>
                  </a:lnTo>
                  <a:lnTo>
                    <a:pt x="1624" y="767"/>
                  </a:lnTo>
                  <a:lnTo>
                    <a:pt x="1621" y="768"/>
                  </a:lnTo>
                  <a:lnTo>
                    <a:pt x="1619" y="773"/>
                  </a:lnTo>
                  <a:lnTo>
                    <a:pt x="1618" y="779"/>
                  </a:lnTo>
                  <a:lnTo>
                    <a:pt x="1617" y="784"/>
                  </a:lnTo>
                  <a:lnTo>
                    <a:pt x="1617" y="788"/>
                  </a:lnTo>
                  <a:lnTo>
                    <a:pt x="1618" y="789"/>
                  </a:lnTo>
                  <a:lnTo>
                    <a:pt x="1618" y="791"/>
                  </a:lnTo>
                  <a:lnTo>
                    <a:pt x="1618" y="794"/>
                  </a:lnTo>
                  <a:lnTo>
                    <a:pt x="1618" y="796"/>
                  </a:lnTo>
                  <a:lnTo>
                    <a:pt x="1617" y="799"/>
                  </a:lnTo>
                  <a:lnTo>
                    <a:pt x="1614" y="801"/>
                  </a:lnTo>
                  <a:lnTo>
                    <a:pt x="1612" y="803"/>
                  </a:lnTo>
                  <a:lnTo>
                    <a:pt x="1609" y="806"/>
                  </a:lnTo>
                  <a:lnTo>
                    <a:pt x="1606" y="808"/>
                  </a:lnTo>
                  <a:lnTo>
                    <a:pt x="1602" y="809"/>
                  </a:lnTo>
                  <a:lnTo>
                    <a:pt x="1600" y="809"/>
                  </a:lnTo>
                  <a:lnTo>
                    <a:pt x="1597" y="809"/>
                  </a:lnTo>
                  <a:lnTo>
                    <a:pt x="1596" y="808"/>
                  </a:lnTo>
                  <a:lnTo>
                    <a:pt x="1595" y="806"/>
                  </a:lnTo>
                  <a:lnTo>
                    <a:pt x="1595" y="804"/>
                  </a:lnTo>
                  <a:lnTo>
                    <a:pt x="1593" y="803"/>
                  </a:lnTo>
                  <a:lnTo>
                    <a:pt x="1591" y="801"/>
                  </a:lnTo>
                  <a:lnTo>
                    <a:pt x="1588" y="801"/>
                  </a:lnTo>
                  <a:lnTo>
                    <a:pt x="1588" y="803"/>
                  </a:lnTo>
                  <a:lnTo>
                    <a:pt x="1588" y="804"/>
                  </a:lnTo>
                  <a:lnTo>
                    <a:pt x="1588" y="806"/>
                  </a:lnTo>
                  <a:lnTo>
                    <a:pt x="1590" y="808"/>
                  </a:lnTo>
                  <a:lnTo>
                    <a:pt x="1590" y="810"/>
                  </a:lnTo>
                  <a:lnTo>
                    <a:pt x="1588" y="811"/>
                  </a:lnTo>
                  <a:lnTo>
                    <a:pt x="1585" y="813"/>
                  </a:lnTo>
                  <a:lnTo>
                    <a:pt x="1582" y="811"/>
                  </a:lnTo>
                  <a:lnTo>
                    <a:pt x="1578" y="810"/>
                  </a:lnTo>
                  <a:lnTo>
                    <a:pt x="1576" y="809"/>
                  </a:lnTo>
                  <a:lnTo>
                    <a:pt x="1575" y="808"/>
                  </a:lnTo>
                  <a:lnTo>
                    <a:pt x="1573" y="806"/>
                  </a:lnTo>
                  <a:lnTo>
                    <a:pt x="1572" y="805"/>
                  </a:lnTo>
                  <a:lnTo>
                    <a:pt x="1571" y="805"/>
                  </a:lnTo>
                  <a:lnTo>
                    <a:pt x="1570" y="806"/>
                  </a:lnTo>
                  <a:lnTo>
                    <a:pt x="1568" y="808"/>
                  </a:lnTo>
                  <a:lnTo>
                    <a:pt x="1568" y="810"/>
                  </a:lnTo>
                  <a:lnTo>
                    <a:pt x="1567" y="811"/>
                  </a:lnTo>
                  <a:lnTo>
                    <a:pt x="1566" y="814"/>
                  </a:lnTo>
                  <a:lnTo>
                    <a:pt x="1565" y="816"/>
                  </a:lnTo>
                  <a:lnTo>
                    <a:pt x="1562" y="818"/>
                  </a:lnTo>
                  <a:lnTo>
                    <a:pt x="1558" y="819"/>
                  </a:lnTo>
                  <a:lnTo>
                    <a:pt x="1555" y="819"/>
                  </a:lnTo>
                  <a:lnTo>
                    <a:pt x="1548" y="819"/>
                  </a:lnTo>
                  <a:lnTo>
                    <a:pt x="1540" y="819"/>
                  </a:lnTo>
                  <a:lnTo>
                    <a:pt x="1531" y="818"/>
                  </a:lnTo>
                  <a:lnTo>
                    <a:pt x="1524" y="816"/>
                  </a:lnTo>
                  <a:lnTo>
                    <a:pt x="1520" y="813"/>
                  </a:lnTo>
                  <a:lnTo>
                    <a:pt x="1519" y="809"/>
                  </a:lnTo>
                  <a:lnTo>
                    <a:pt x="1520" y="806"/>
                  </a:lnTo>
                  <a:lnTo>
                    <a:pt x="1522" y="805"/>
                  </a:lnTo>
                  <a:lnTo>
                    <a:pt x="1526" y="804"/>
                  </a:lnTo>
                  <a:lnTo>
                    <a:pt x="1530" y="801"/>
                  </a:lnTo>
                  <a:lnTo>
                    <a:pt x="1532" y="800"/>
                  </a:lnTo>
                  <a:lnTo>
                    <a:pt x="1535" y="798"/>
                  </a:lnTo>
                  <a:lnTo>
                    <a:pt x="1536" y="795"/>
                  </a:lnTo>
                  <a:lnTo>
                    <a:pt x="1536" y="793"/>
                  </a:lnTo>
                  <a:lnTo>
                    <a:pt x="1535" y="793"/>
                  </a:lnTo>
                  <a:lnTo>
                    <a:pt x="1533" y="794"/>
                  </a:lnTo>
                  <a:lnTo>
                    <a:pt x="1532" y="795"/>
                  </a:lnTo>
                  <a:lnTo>
                    <a:pt x="1531" y="795"/>
                  </a:lnTo>
                  <a:lnTo>
                    <a:pt x="1529" y="795"/>
                  </a:lnTo>
                  <a:lnTo>
                    <a:pt x="1527" y="795"/>
                  </a:lnTo>
                  <a:lnTo>
                    <a:pt x="1526" y="795"/>
                  </a:lnTo>
                  <a:lnTo>
                    <a:pt x="1525" y="794"/>
                  </a:lnTo>
                  <a:lnTo>
                    <a:pt x="1524" y="793"/>
                  </a:lnTo>
                  <a:lnTo>
                    <a:pt x="1510" y="793"/>
                  </a:lnTo>
                  <a:lnTo>
                    <a:pt x="1509" y="791"/>
                  </a:lnTo>
                  <a:lnTo>
                    <a:pt x="1509" y="789"/>
                  </a:lnTo>
                  <a:lnTo>
                    <a:pt x="1510" y="786"/>
                  </a:lnTo>
                  <a:lnTo>
                    <a:pt x="1511" y="785"/>
                  </a:lnTo>
                  <a:lnTo>
                    <a:pt x="1512" y="783"/>
                  </a:lnTo>
                  <a:lnTo>
                    <a:pt x="1514" y="780"/>
                  </a:lnTo>
                  <a:lnTo>
                    <a:pt x="1515" y="779"/>
                  </a:lnTo>
                  <a:lnTo>
                    <a:pt x="1515" y="776"/>
                  </a:lnTo>
                  <a:lnTo>
                    <a:pt x="1514" y="775"/>
                  </a:lnTo>
                  <a:lnTo>
                    <a:pt x="1510" y="774"/>
                  </a:lnTo>
                  <a:lnTo>
                    <a:pt x="1509" y="773"/>
                  </a:lnTo>
                  <a:lnTo>
                    <a:pt x="1507" y="770"/>
                  </a:lnTo>
                  <a:lnTo>
                    <a:pt x="1509" y="769"/>
                  </a:lnTo>
                  <a:lnTo>
                    <a:pt x="1510" y="768"/>
                  </a:lnTo>
                  <a:lnTo>
                    <a:pt x="1511" y="765"/>
                  </a:lnTo>
                  <a:lnTo>
                    <a:pt x="1514" y="764"/>
                  </a:lnTo>
                  <a:lnTo>
                    <a:pt x="1516" y="762"/>
                  </a:lnTo>
                  <a:lnTo>
                    <a:pt x="1522" y="757"/>
                  </a:lnTo>
                  <a:lnTo>
                    <a:pt x="1530" y="754"/>
                  </a:lnTo>
                  <a:lnTo>
                    <a:pt x="1538" y="754"/>
                  </a:lnTo>
                  <a:lnTo>
                    <a:pt x="1543" y="753"/>
                  </a:lnTo>
                  <a:lnTo>
                    <a:pt x="1547" y="752"/>
                  </a:lnTo>
                  <a:lnTo>
                    <a:pt x="1548" y="750"/>
                  </a:lnTo>
                  <a:lnTo>
                    <a:pt x="1550" y="749"/>
                  </a:lnTo>
                  <a:lnTo>
                    <a:pt x="1548" y="747"/>
                  </a:lnTo>
                  <a:lnTo>
                    <a:pt x="1547" y="745"/>
                  </a:lnTo>
                  <a:lnTo>
                    <a:pt x="1546" y="744"/>
                  </a:lnTo>
                  <a:lnTo>
                    <a:pt x="1543" y="743"/>
                  </a:lnTo>
                  <a:lnTo>
                    <a:pt x="1541" y="742"/>
                  </a:lnTo>
                  <a:lnTo>
                    <a:pt x="1538" y="740"/>
                  </a:lnTo>
                  <a:lnTo>
                    <a:pt x="1530" y="738"/>
                  </a:lnTo>
                  <a:lnTo>
                    <a:pt x="1522" y="739"/>
                  </a:lnTo>
                  <a:lnTo>
                    <a:pt x="1514" y="742"/>
                  </a:lnTo>
                  <a:lnTo>
                    <a:pt x="1502" y="745"/>
                  </a:lnTo>
                  <a:lnTo>
                    <a:pt x="1487" y="745"/>
                  </a:lnTo>
                  <a:lnTo>
                    <a:pt x="1485" y="744"/>
                  </a:lnTo>
                  <a:lnTo>
                    <a:pt x="1484" y="744"/>
                  </a:lnTo>
                  <a:lnTo>
                    <a:pt x="1484" y="743"/>
                  </a:lnTo>
                  <a:lnTo>
                    <a:pt x="1484" y="742"/>
                  </a:lnTo>
                  <a:lnTo>
                    <a:pt x="1485" y="740"/>
                  </a:lnTo>
                  <a:lnTo>
                    <a:pt x="1486" y="739"/>
                  </a:lnTo>
                  <a:lnTo>
                    <a:pt x="1490" y="738"/>
                  </a:lnTo>
                  <a:lnTo>
                    <a:pt x="1492" y="738"/>
                  </a:lnTo>
                  <a:lnTo>
                    <a:pt x="1496" y="737"/>
                  </a:lnTo>
                  <a:lnTo>
                    <a:pt x="1500" y="735"/>
                  </a:lnTo>
                  <a:lnTo>
                    <a:pt x="1501" y="734"/>
                  </a:lnTo>
                  <a:lnTo>
                    <a:pt x="1504" y="732"/>
                  </a:lnTo>
                  <a:lnTo>
                    <a:pt x="1505" y="730"/>
                  </a:lnTo>
                  <a:lnTo>
                    <a:pt x="1506" y="729"/>
                  </a:lnTo>
                  <a:lnTo>
                    <a:pt x="1505" y="728"/>
                  </a:lnTo>
                  <a:lnTo>
                    <a:pt x="1502" y="728"/>
                  </a:lnTo>
                  <a:lnTo>
                    <a:pt x="1499" y="729"/>
                  </a:lnTo>
                  <a:lnTo>
                    <a:pt x="1496" y="729"/>
                  </a:lnTo>
                  <a:lnTo>
                    <a:pt x="1492" y="730"/>
                  </a:lnTo>
                  <a:lnTo>
                    <a:pt x="1490" y="730"/>
                  </a:lnTo>
                  <a:lnTo>
                    <a:pt x="1487" y="730"/>
                  </a:lnTo>
                  <a:lnTo>
                    <a:pt x="1484" y="729"/>
                  </a:lnTo>
                  <a:lnTo>
                    <a:pt x="1480" y="729"/>
                  </a:lnTo>
                  <a:lnTo>
                    <a:pt x="1477" y="728"/>
                  </a:lnTo>
                  <a:lnTo>
                    <a:pt x="1475" y="727"/>
                  </a:lnTo>
                  <a:lnTo>
                    <a:pt x="1474" y="724"/>
                  </a:lnTo>
                  <a:lnTo>
                    <a:pt x="1474" y="723"/>
                  </a:lnTo>
                  <a:lnTo>
                    <a:pt x="1474" y="721"/>
                  </a:lnTo>
                  <a:lnTo>
                    <a:pt x="1475" y="718"/>
                  </a:lnTo>
                  <a:lnTo>
                    <a:pt x="1477" y="717"/>
                  </a:lnTo>
                  <a:lnTo>
                    <a:pt x="1479" y="714"/>
                  </a:lnTo>
                  <a:lnTo>
                    <a:pt x="1479" y="712"/>
                  </a:lnTo>
                  <a:lnTo>
                    <a:pt x="1479" y="711"/>
                  </a:lnTo>
                  <a:lnTo>
                    <a:pt x="1479" y="708"/>
                  </a:lnTo>
                  <a:lnTo>
                    <a:pt x="1479" y="707"/>
                  </a:lnTo>
                  <a:lnTo>
                    <a:pt x="1480" y="704"/>
                  </a:lnTo>
                  <a:lnTo>
                    <a:pt x="1481" y="703"/>
                  </a:lnTo>
                  <a:lnTo>
                    <a:pt x="1485" y="701"/>
                  </a:lnTo>
                  <a:lnTo>
                    <a:pt x="1486" y="701"/>
                  </a:lnTo>
                  <a:lnTo>
                    <a:pt x="1489" y="701"/>
                  </a:lnTo>
                  <a:lnTo>
                    <a:pt x="1492" y="701"/>
                  </a:lnTo>
                  <a:lnTo>
                    <a:pt x="1495" y="701"/>
                  </a:lnTo>
                  <a:lnTo>
                    <a:pt x="1496" y="699"/>
                  </a:lnTo>
                  <a:lnTo>
                    <a:pt x="1497" y="698"/>
                  </a:lnTo>
                  <a:lnTo>
                    <a:pt x="1497" y="697"/>
                  </a:lnTo>
                  <a:lnTo>
                    <a:pt x="1497" y="696"/>
                  </a:lnTo>
                  <a:lnTo>
                    <a:pt x="1495" y="694"/>
                  </a:lnTo>
                  <a:lnTo>
                    <a:pt x="1494" y="694"/>
                  </a:lnTo>
                  <a:lnTo>
                    <a:pt x="1491" y="693"/>
                  </a:lnTo>
                  <a:lnTo>
                    <a:pt x="1490" y="693"/>
                  </a:lnTo>
                  <a:lnTo>
                    <a:pt x="1487" y="692"/>
                  </a:lnTo>
                  <a:lnTo>
                    <a:pt x="1486" y="691"/>
                  </a:lnTo>
                  <a:lnTo>
                    <a:pt x="1486" y="689"/>
                  </a:lnTo>
                  <a:lnTo>
                    <a:pt x="1486" y="688"/>
                  </a:lnTo>
                  <a:lnTo>
                    <a:pt x="1487" y="687"/>
                  </a:lnTo>
                  <a:lnTo>
                    <a:pt x="1487" y="684"/>
                  </a:lnTo>
                  <a:lnTo>
                    <a:pt x="1487" y="683"/>
                  </a:lnTo>
                  <a:lnTo>
                    <a:pt x="1486" y="682"/>
                  </a:lnTo>
                  <a:lnTo>
                    <a:pt x="1485" y="679"/>
                  </a:lnTo>
                  <a:lnTo>
                    <a:pt x="1485" y="678"/>
                  </a:lnTo>
                  <a:lnTo>
                    <a:pt x="1486" y="676"/>
                  </a:lnTo>
                  <a:lnTo>
                    <a:pt x="1487" y="674"/>
                  </a:lnTo>
                  <a:lnTo>
                    <a:pt x="1489" y="673"/>
                  </a:lnTo>
                  <a:lnTo>
                    <a:pt x="1492" y="672"/>
                  </a:lnTo>
                  <a:lnTo>
                    <a:pt x="1495" y="672"/>
                  </a:lnTo>
                  <a:lnTo>
                    <a:pt x="1497" y="673"/>
                  </a:lnTo>
                  <a:lnTo>
                    <a:pt x="1500" y="674"/>
                  </a:lnTo>
                  <a:lnTo>
                    <a:pt x="1502" y="674"/>
                  </a:lnTo>
                  <a:lnTo>
                    <a:pt x="1505" y="674"/>
                  </a:lnTo>
                  <a:lnTo>
                    <a:pt x="1506" y="674"/>
                  </a:lnTo>
                  <a:lnTo>
                    <a:pt x="1507" y="672"/>
                  </a:lnTo>
                  <a:lnTo>
                    <a:pt x="1509" y="671"/>
                  </a:lnTo>
                  <a:lnTo>
                    <a:pt x="1507" y="670"/>
                  </a:lnTo>
                  <a:lnTo>
                    <a:pt x="1506" y="668"/>
                  </a:lnTo>
                  <a:lnTo>
                    <a:pt x="1502" y="667"/>
                  </a:lnTo>
                  <a:lnTo>
                    <a:pt x="1500" y="667"/>
                  </a:lnTo>
                  <a:lnTo>
                    <a:pt x="1499" y="665"/>
                  </a:lnTo>
                  <a:lnTo>
                    <a:pt x="1497" y="662"/>
                  </a:lnTo>
                  <a:lnTo>
                    <a:pt x="1499" y="660"/>
                  </a:lnTo>
                  <a:lnTo>
                    <a:pt x="1500" y="656"/>
                  </a:lnTo>
                  <a:lnTo>
                    <a:pt x="1502" y="653"/>
                  </a:lnTo>
                  <a:lnTo>
                    <a:pt x="1506" y="651"/>
                  </a:lnTo>
                  <a:lnTo>
                    <a:pt x="1510" y="650"/>
                  </a:lnTo>
                  <a:lnTo>
                    <a:pt x="1514" y="648"/>
                  </a:lnTo>
                  <a:lnTo>
                    <a:pt x="1519" y="648"/>
                  </a:lnTo>
                  <a:lnTo>
                    <a:pt x="1521" y="650"/>
                  </a:lnTo>
                  <a:lnTo>
                    <a:pt x="1524" y="650"/>
                  </a:lnTo>
                  <a:lnTo>
                    <a:pt x="1525" y="648"/>
                  </a:lnTo>
                  <a:lnTo>
                    <a:pt x="1526" y="648"/>
                  </a:lnTo>
                  <a:lnTo>
                    <a:pt x="1526" y="647"/>
                  </a:lnTo>
                  <a:lnTo>
                    <a:pt x="1526" y="646"/>
                  </a:lnTo>
                  <a:lnTo>
                    <a:pt x="1526" y="645"/>
                  </a:lnTo>
                  <a:lnTo>
                    <a:pt x="1526" y="643"/>
                  </a:lnTo>
                  <a:lnTo>
                    <a:pt x="1529" y="642"/>
                  </a:lnTo>
                  <a:lnTo>
                    <a:pt x="1531" y="641"/>
                  </a:lnTo>
                  <a:lnTo>
                    <a:pt x="1533" y="641"/>
                  </a:lnTo>
                  <a:lnTo>
                    <a:pt x="1537" y="641"/>
                  </a:lnTo>
                  <a:lnTo>
                    <a:pt x="1538" y="641"/>
                  </a:lnTo>
                  <a:lnTo>
                    <a:pt x="1538" y="638"/>
                  </a:lnTo>
                  <a:lnTo>
                    <a:pt x="1535" y="637"/>
                  </a:lnTo>
                  <a:lnTo>
                    <a:pt x="1529" y="636"/>
                  </a:lnTo>
                  <a:lnTo>
                    <a:pt x="1521" y="636"/>
                  </a:lnTo>
                  <a:lnTo>
                    <a:pt x="1515" y="636"/>
                  </a:lnTo>
                  <a:lnTo>
                    <a:pt x="1510" y="636"/>
                  </a:lnTo>
                  <a:lnTo>
                    <a:pt x="1509" y="635"/>
                  </a:lnTo>
                  <a:lnTo>
                    <a:pt x="1507" y="635"/>
                  </a:lnTo>
                  <a:lnTo>
                    <a:pt x="1507" y="632"/>
                  </a:lnTo>
                  <a:lnTo>
                    <a:pt x="1509" y="631"/>
                  </a:lnTo>
                  <a:lnTo>
                    <a:pt x="1511" y="630"/>
                  </a:lnTo>
                  <a:lnTo>
                    <a:pt x="1514" y="627"/>
                  </a:lnTo>
                  <a:lnTo>
                    <a:pt x="1515" y="626"/>
                  </a:lnTo>
                  <a:lnTo>
                    <a:pt x="1519" y="626"/>
                  </a:lnTo>
                  <a:lnTo>
                    <a:pt x="1521" y="625"/>
                  </a:lnTo>
                  <a:lnTo>
                    <a:pt x="1525" y="625"/>
                  </a:lnTo>
                  <a:lnTo>
                    <a:pt x="1529" y="625"/>
                  </a:lnTo>
                  <a:lnTo>
                    <a:pt x="1540" y="623"/>
                  </a:lnTo>
                  <a:lnTo>
                    <a:pt x="1547" y="625"/>
                  </a:lnTo>
                  <a:lnTo>
                    <a:pt x="1555" y="627"/>
                  </a:lnTo>
                  <a:lnTo>
                    <a:pt x="1557" y="631"/>
                  </a:lnTo>
                  <a:lnTo>
                    <a:pt x="1558" y="633"/>
                  </a:lnTo>
                  <a:lnTo>
                    <a:pt x="1558" y="636"/>
                  </a:lnTo>
                  <a:lnTo>
                    <a:pt x="1558" y="640"/>
                  </a:lnTo>
                  <a:lnTo>
                    <a:pt x="1557" y="642"/>
                  </a:lnTo>
                  <a:lnTo>
                    <a:pt x="1557" y="646"/>
                  </a:lnTo>
                  <a:lnTo>
                    <a:pt x="1560" y="650"/>
                  </a:lnTo>
                  <a:lnTo>
                    <a:pt x="1562" y="652"/>
                  </a:lnTo>
                  <a:lnTo>
                    <a:pt x="1566" y="653"/>
                  </a:lnTo>
                  <a:lnTo>
                    <a:pt x="1568" y="656"/>
                  </a:lnTo>
                  <a:lnTo>
                    <a:pt x="1571" y="660"/>
                  </a:lnTo>
                  <a:lnTo>
                    <a:pt x="1571" y="661"/>
                  </a:lnTo>
                  <a:lnTo>
                    <a:pt x="1572" y="663"/>
                  </a:lnTo>
                  <a:lnTo>
                    <a:pt x="1573" y="666"/>
                  </a:lnTo>
                  <a:lnTo>
                    <a:pt x="1575" y="668"/>
                  </a:lnTo>
                  <a:lnTo>
                    <a:pt x="1576" y="671"/>
                  </a:lnTo>
                  <a:lnTo>
                    <a:pt x="1578" y="672"/>
                  </a:lnTo>
                  <a:lnTo>
                    <a:pt x="1581" y="672"/>
                  </a:lnTo>
                  <a:lnTo>
                    <a:pt x="1582" y="672"/>
                  </a:lnTo>
                  <a:lnTo>
                    <a:pt x="1585" y="672"/>
                  </a:lnTo>
                  <a:lnTo>
                    <a:pt x="1587" y="671"/>
                  </a:lnTo>
                  <a:lnTo>
                    <a:pt x="1590" y="671"/>
                  </a:lnTo>
                  <a:lnTo>
                    <a:pt x="1591" y="672"/>
                  </a:lnTo>
                  <a:lnTo>
                    <a:pt x="1602" y="672"/>
                  </a:lnTo>
                  <a:lnTo>
                    <a:pt x="1603" y="672"/>
                  </a:lnTo>
                  <a:lnTo>
                    <a:pt x="1605" y="673"/>
                  </a:lnTo>
                  <a:lnTo>
                    <a:pt x="1606" y="674"/>
                  </a:lnTo>
                  <a:lnTo>
                    <a:pt x="1607" y="676"/>
                  </a:lnTo>
                  <a:lnTo>
                    <a:pt x="1607" y="678"/>
                  </a:lnTo>
                  <a:lnTo>
                    <a:pt x="1607" y="681"/>
                  </a:lnTo>
                  <a:lnTo>
                    <a:pt x="1606" y="682"/>
                  </a:lnTo>
                  <a:lnTo>
                    <a:pt x="1605" y="683"/>
                  </a:lnTo>
                  <a:lnTo>
                    <a:pt x="1603" y="686"/>
                  </a:lnTo>
                  <a:lnTo>
                    <a:pt x="1602" y="688"/>
                  </a:lnTo>
                  <a:lnTo>
                    <a:pt x="1602" y="691"/>
                  </a:lnTo>
                  <a:lnTo>
                    <a:pt x="1602" y="693"/>
                  </a:lnTo>
                  <a:lnTo>
                    <a:pt x="1605" y="694"/>
                  </a:lnTo>
                  <a:lnTo>
                    <a:pt x="1607" y="697"/>
                  </a:lnTo>
                  <a:lnTo>
                    <a:pt x="1609" y="698"/>
                  </a:lnTo>
                  <a:lnTo>
                    <a:pt x="1612" y="701"/>
                  </a:lnTo>
                  <a:lnTo>
                    <a:pt x="1614" y="701"/>
                  </a:lnTo>
                  <a:lnTo>
                    <a:pt x="1617" y="701"/>
                  </a:lnTo>
                  <a:lnTo>
                    <a:pt x="1618" y="699"/>
                  </a:lnTo>
                  <a:lnTo>
                    <a:pt x="1618" y="698"/>
                  </a:lnTo>
                  <a:lnTo>
                    <a:pt x="1618" y="696"/>
                  </a:lnTo>
                  <a:lnTo>
                    <a:pt x="1617" y="693"/>
                  </a:lnTo>
                  <a:lnTo>
                    <a:pt x="1613" y="691"/>
                  </a:lnTo>
                  <a:lnTo>
                    <a:pt x="1612" y="688"/>
                  </a:lnTo>
                  <a:lnTo>
                    <a:pt x="1611" y="684"/>
                  </a:lnTo>
                  <a:lnTo>
                    <a:pt x="1612" y="681"/>
                  </a:lnTo>
                  <a:lnTo>
                    <a:pt x="1616" y="678"/>
                  </a:lnTo>
                  <a:lnTo>
                    <a:pt x="1619" y="677"/>
                  </a:lnTo>
                  <a:lnTo>
                    <a:pt x="1622" y="677"/>
                  </a:lnTo>
                  <a:lnTo>
                    <a:pt x="1626" y="678"/>
                  </a:lnTo>
                  <a:lnTo>
                    <a:pt x="1628" y="679"/>
                  </a:lnTo>
                  <a:lnTo>
                    <a:pt x="1629" y="682"/>
                  </a:lnTo>
                  <a:lnTo>
                    <a:pt x="1631" y="683"/>
                  </a:lnTo>
                  <a:lnTo>
                    <a:pt x="1631" y="687"/>
                  </a:lnTo>
                  <a:lnTo>
                    <a:pt x="1631" y="689"/>
                  </a:lnTo>
                  <a:lnTo>
                    <a:pt x="1631" y="692"/>
                  </a:lnTo>
                  <a:lnTo>
                    <a:pt x="1631" y="693"/>
                  </a:lnTo>
                  <a:lnTo>
                    <a:pt x="1628" y="696"/>
                  </a:lnTo>
                  <a:lnTo>
                    <a:pt x="1628" y="697"/>
                  </a:lnTo>
                  <a:lnTo>
                    <a:pt x="1629" y="698"/>
                  </a:lnTo>
                  <a:lnTo>
                    <a:pt x="1631" y="698"/>
                  </a:lnTo>
                  <a:lnTo>
                    <a:pt x="1632" y="699"/>
                  </a:lnTo>
                  <a:lnTo>
                    <a:pt x="1632" y="701"/>
                  </a:lnTo>
                  <a:lnTo>
                    <a:pt x="1633" y="701"/>
                  </a:lnTo>
                  <a:lnTo>
                    <a:pt x="1632" y="706"/>
                  </a:lnTo>
                  <a:lnTo>
                    <a:pt x="1632" y="712"/>
                  </a:lnTo>
                  <a:lnTo>
                    <a:pt x="1631" y="718"/>
                  </a:lnTo>
                  <a:lnTo>
                    <a:pt x="1632" y="723"/>
                  </a:lnTo>
                  <a:lnTo>
                    <a:pt x="1636" y="724"/>
                  </a:lnTo>
                  <a:lnTo>
                    <a:pt x="1644" y="725"/>
                  </a:lnTo>
                  <a:lnTo>
                    <a:pt x="1653" y="727"/>
                  </a:lnTo>
                  <a:lnTo>
                    <a:pt x="1662" y="728"/>
                  </a:lnTo>
                  <a:lnTo>
                    <a:pt x="1663" y="728"/>
                  </a:lnTo>
                  <a:lnTo>
                    <a:pt x="1664" y="729"/>
                  </a:lnTo>
                  <a:lnTo>
                    <a:pt x="1667" y="730"/>
                  </a:lnTo>
                  <a:lnTo>
                    <a:pt x="1668" y="730"/>
                  </a:lnTo>
                  <a:lnTo>
                    <a:pt x="1671" y="732"/>
                  </a:lnTo>
                  <a:lnTo>
                    <a:pt x="1672" y="732"/>
                  </a:lnTo>
                  <a:lnTo>
                    <a:pt x="1673" y="732"/>
                  </a:lnTo>
                  <a:lnTo>
                    <a:pt x="1674" y="732"/>
                  </a:lnTo>
                  <a:lnTo>
                    <a:pt x="1673" y="732"/>
                  </a:lnTo>
                  <a:lnTo>
                    <a:pt x="1672" y="730"/>
                  </a:lnTo>
                  <a:lnTo>
                    <a:pt x="1669" y="728"/>
                  </a:lnTo>
                  <a:lnTo>
                    <a:pt x="1667" y="727"/>
                  </a:lnTo>
                  <a:lnTo>
                    <a:pt x="1666" y="724"/>
                  </a:lnTo>
                  <a:lnTo>
                    <a:pt x="1664" y="722"/>
                  </a:lnTo>
                  <a:lnTo>
                    <a:pt x="1663" y="721"/>
                  </a:lnTo>
                  <a:lnTo>
                    <a:pt x="1661" y="718"/>
                  </a:lnTo>
                  <a:lnTo>
                    <a:pt x="1659" y="717"/>
                  </a:lnTo>
                  <a:lnTo>
                    <a:pt x="1657" y="714"/>
                  </a:lnTo>
                  <a:lnTo>
                    <a:pt x="1653" y="714"/>
                  </a:lnTo>
                  <a:lnTo>
                    <a:pt x="1649" y="713"/>
                  </a:lnTo>
                  <a:lnTo>
                    <a:pt x="1648" y="711"/>
                  </a:lnTo>
                  <a:lnTo>
                    <a:pt x="1646" y="708"/>
                  </a:lnTo>
                  <a:lnTo>
                    <a:pt x="1646" y="706"/>
                  </a:lnTo>
                  <a:lnTo>
                    <a:pt x="1646" y="703"/>
                  </a:lnTo>
                  <a:lnTo>
                    <a:pt x="1646" y="701"/>
                  </a:lnTo>
                  <a:lnTo>
                    <a:pt x="1646" y="698"/>
                  </a:lnTo>
                  <a:lnTo>
                    <a:pt x="1646" y="697"/>
                  </a:lnTo>
                  <a:lnTo>
                    <a:pt x="1646" y="696"/>
                  </a:lnTo>
                  <a:lnTo>
                    <a:pt x="1646" y="693"/>
                  </a:lnTo>
                  <a:lnTo>
                    <a:pt x="1646" y="691"/>
                  </a:lnTo>
                  <a:lnTo>
                    <a:pt x="1646" y="687"/>
                  </a:lnTo>
                  <a:lnTo>
                    <a:pt x="1647" y="686"/>
                  </a:lnTo>
                  <a:lnTo>
                    <a:pt x="1648" y="683"/>
                  </a:lnTo>
                  <a:lnTo>
                    <a:pt x="1651" y="683"/>
                  </a:lnTo>
                  <a:lnTo>
                    <a:pt x="1653" y="683"/>
                  </a:lnTo>
                  <a:lnTo>
                    <a:pt x="1667" y="683"/>
                  </a:lnTo>
                  <a:lnTo>
                    <a:pt x="1682" y="684"/>
                  </a:lnTo>
                  <a:lnTo>
                    <a:pt x="1695" y="688"/>
                  </a:lnTo>
                  <a:lnTo>
                    <a:pt x="1704" y="694"/>
                  </a:lnTo>
                  <a:lnTo>
                    <a:pt x="1710" y="701"/>
                  </a:lnTo>
                  <a:lnTo>
                    <a:pt x="1717" y="707"/>
                  </a:lnTo>
                  <a:lnTo>
                    <a:pt x="1718" y="709"/>
                  </a:lnTo>
                  <a:lnTo>
                    <a:pt x="1719" y="711"/>
                  </a:lnTo>
                  <a:lnTo>
                    <a:pt x="1720" y="713"/>
                  </a:lnTo>
                  <a:lnTo>
                    <a:pt x="1722" y="716"/>
                  </a:lnTo>
                  <a:lnTo>
                    <a:pt x="1724" y="717"/>
                  </a:lnTo>
                  <a:lnTo>
                    <a:pt x="1727" y="719"/>
                  </a:lnTo>
                  <a:lnTo>
                    <a:pt x="1729" y="721"/>
                  </a:lnTo>
                  <a:lnTo>
                    <a:pt x="1732" y="722"/>
                  </a:lnTo>
                  <a:lnTo>
                    <a:pt x="1734" y="723"/>
                  </a:lnTo>
                  <a:lnTo>
                    <a:pt x="1737" y="724"/>
                  </a:lnTo>
                  <a:lnTo>
                    <a:pt x="1739" y="724"/>
                  </a:lnTo>
                  <a:lnTo>
                    <a:pt x="1744" y="725"/>
                  </a:lnTo>
                  <a:lnTo>
                    <a:pt x="1747" y="725"/>
                  </a:lnTo>
                  <a:lnTo>
                    <a:pt x="1748" y="725"/>
                  </a:lnTo>
                  <a:lnTo>
                    <a:pt x="1748" y="724"/>
                  </a:lnTo>
                  <a:lnTo>
                    <a:pt x="1747" y="724"/>
                  </a:lnTo>
                  <a:lnTo>
                    <a:pt x="1745" y="723"/>
                  </a:lnTo>
                  <a:lnTo>
                    <a:pt x="1744" y="722"/>
                  </a:lnTo>
                  <a:lnTo>
                    <a:pt x="1742" y="722"/>
                  </a:lnTo>
                  <a:lnTo>
                    <a:pt x="1739" y="721"/>
                  </a:lnTo>
                  <a:lnTo>
                    <a:pt x="1737" y="719"/>
                  </a:lnTo>
                  <a:lnTo>
                    <a:pt x="1734" y="718"/>
                  </a:lnTo>
                  <a:lnTo>
                    <a:pt x="1733" y="716"/>
                  </a:lnTo>
                  <a:lnTo>
                    <a:pt x="1732" y="713"/>
                  </a:lnTo>
                  <a:lnTo>
                    <a:pt x="1730" y="711"/>
                  </a:lnTo>
                  <a:lnTo>
                    <a:pt x="1729" y="709"/>
                  </a:lnTo>
                  <a:lnTo>
                    <a:pt x="1727" y="706"/>
                  </a:lnTo>
                  <a:lnTo>
                    <a:pt x="1724" y="703"/>
                  </a:lnTo>
                  <a:lnTo>
                    <a:pt x="1722" y="699"/>
                  </a:lnTo>
                  <a:lnTo>
                    <a:pt x="1719" y="696"/>
                  </a:lnTo>
                  <a:lnTo>
                    <a:pt x="1717" y="694"/>
                  </a:lnTo>
                  <a:lnTo>
                    <a:pt x="1714" y="692"/>
                  </a:lnTo>
                  <a:lnTo>
                    <a:pt x="1713" y="691"/>
                  </a:lnTo>
                  <a:lnTo>
                    <a:pt x="1710" y="688"/>
                  </a:lnTo>
                  <a:lnTo>
                    <a:pt x="1710" y="686"/>
                  </a:lnTo>
                  <a:lnTo>
                    <a:pt x="1712" y="684"/>
                  </a:lnTo>
                  <a:lnTo>
                    <a:pt x="1714" y="682"/>
                  </a:lnTo>
                  <a:lnTo>
                    <a:pt x="1719" y="681"/>
                  </a:lnTo>
                  <a:lnTo>
                    <a:pt x="1724" y="678"/>
                  </a:lnTo>
                  <a:lnTo>
                    <a:pt x="1730" y="674"/>
                  </a:lnTo>
                  <a:lnTo>
                    <a:pt x="1737" y="672"/>
                  </a:lnTo>
                  <a:lnTo>
                    <a:pt x="1742" y="672"/>
                  </a:lnTo>
                  <a:lnTo>
                    <a:pt x="1747" y="672"/>
                  </a:lnTo>
                  <a:lnTo>
                    <a:pt x="1751" y="671"/>
                  </a:lnTo>
                  <a:lnTo>
                    <a:pt x="1755" y="670"/>
                  </a:lnTo>
                  <a:lnTo>
                    <a:pt x="1759" y="667"/>
                  </a:lnTo>
                  <a:lnTo>
                    <a:pt x="1763" y="665"/>
                  </a:lnTo>
                  <a:lnTo>
                    <a:pt x="1765" y="662"/>
                  </a:lnTo>
                  <a:lnTo>
                    <a:pt x="1768" y="661"/>
                  </a:lnTo>
                  <a:lnTo>
                    <a:pt x="1771" y="660"/>
                  </a:lnTo>
                  <a:lnTo>
                    <a:pt x="1774" y="658"/>
                  </a:lnTo>
                  <a:lnTo>
                    <a:pt x="1776" y="657"/>
                  </a:lnTo>
                  <a:lnTo>
                    <a:pt x="1788" y="652"/>
                  </a:lnTo>
                  <a:lnTo>
                    <a:pt x="1799" y="651"/>
                  </a:lnTo>
                  <a:lnTo>
                    <a:pt x="1810" y="651"/>
                  </a:lnTo>
                  <a:lnTo>
                    <a:pt x="1811" y="651"/>
                  </a:lnTo>
                  <a:lnTo>
                    <a:pt x="1814" y="651"/>
                  </a:lnTo>
                  <a:lnTo>
                    <a:pt x="1818" y="651"/>
                  </a:lnTo>
                  <a:lnTo>
                    <a:pt x="1820" y="650"/>
                  </a:lnTo>
                  <a:lnTo>
                    <a:pt x="1823" y="648"/>
                  </a:lnTo>
                  <a:lnTo>
                    <a:pt x="1825" y="648"/>
                  </a:lnTo>
                  <a:lnTo>
                    <a:pt x="1825" y="647"/>
                  </a:lnTo>
                  <a:lnTo>
                    <a:pt x="1823" y="646"/>
                  </a:lnTo>
                  <a:lnTo>
                    <a:pt x="1816" y="645"/>
                  </a:lnTo>
                  <a:lnTo>
                    <a:pt x="1806" y="643"/>
                  </a:lnTo>
                  <a:lnTo>
                    <a:pt x="1796" y="643"/>
                  </a:lnTo>
                  <a:lnTo>
                    <a:pt x="1776" y="643"/>
                  </a:lnTo>
                  <a:lnTo>
                    <a:pt x="1774" y="641"/>
                  </a:lnTo>
                  <a:lnTo>
                    <a:pt x="1775" y="637"/>
                  </a:lnTo>
                  <a:lnTo>
                    <a:pt x="1779" y="632"/>
                  </a:lnTo>
                  <a:lnTo>
                    <a:pt x="1785" y="627"/>
                  </a:lnTo>
                  <a:lnTo>
                    <a:pt x="1790" y="622"/>
                  </a:lnTo>
                  <a:lnTo>
                    <a:pt x="1794" y="620"/>
                  </a:lnTo>
                  <a:lnTo>
                    <a:pt x="1798" y="619"/>
                  </a:lnTo>
                  <a:lnTo>
                    <a:pt x="1800" y="617"/>
                  </a:lnTo>
                  <a:lnTo>
                    <a:pt x="1803" y="616"/>
                  </a:lnTo>
                  <a:lnTo>
                    <a:pt x="1805" y="615"/>
                  </a:lnTo>
                  <a:lnTo>
                    <a:pt x="1808" y="612"/>
                  </a:lnTo>
                  <a:lnTo>
                    <a:pt x="1808" y="612"/>
                  </a:lnTo>
                  <a:lnTo>
                    <a:pt x="1808" y="611"/>
                  </a:lnTo>
                  <a:lnTo>
                    <a:pt x="1806" y="610"/>
                  </a:lnTo>
                  <a:lnTo>
                    <a:pt x="1805" y="610"/>
                  </a:lnTo>
                  <a:lnTo>
                    <a:pt x="1803" y="610"/>
                  </a:lnTo>
                  <a:lnTo>
                    <a:pt x="1791" y="612"/>
                  </a:lnTo>
                  <a:lnTo>
                    <a:pt x="1781" y="617"/>
                  </a:lnTo>
                  <a:lnTo>
                    <a:pt x="1773" y="622"/>
                  </a:lnTo>
                  <a:lnTo>
                    <a:pt x="1768" y="630"/>
                  </a:lnTo>
                  <a:lnTo>
                    <a:pt x="1765" y="638"/>
                  </a:lnTo>
                  <a:lnTo>
                    <a:pt x="1766" y="640"/>
                  </a:lnTo>
                  <a:lnTo>
                    <a:pt x="1766" y="642"/>
                  </a:lnTo>
                  <a:lnTo>
                    <a:pt x="1766" y="645"/>
                  </a:lnTo>
                  <a:lnTo>
                    <a:pt x="1765" y="646"/>
                  </a:lnTo>
                  <a:lnTo>
                    <a:pt x="1764" y="648"/>
                  </a:lnTo>
                  <a:lnTo>
                    <a:pt x="1760" y="650"/>
                  </a:lnTo>
                  <a:lnTo>
                    <a:pt x="1759" y="652"/>
                  </a:lnTo>
                  <a:lnTo>
                    <a:pt x="1758" y="655"/>
                  </a:lnTo>
                  <a:lnTo>
                    <a:pt x="1753" y="658"/>
                  </a:lnTo>
                  <a:lnTo>
                    <a:pt x="1744" y="661"/>
                  </a:lnTo>
                  <a:lnTo>
                    <a:pt x="1734" y="663"/>
                  </a:lnTo>
                  <a:lnTo>
                    <a:pt x="1724" y="665"/>
                  </a:lnTo>
                  <a:lnTo>
                    <a:pt x="1720" y="667"/>
                  </a:lnTo>
                  <a:lnTo>
                    <a:pt x="1715" y="668"/>
                  </a:lnTo>
                  <a:lnTo>
                    <a:pt x="1712" y="670"/>
                  </a:lnTo>
                  <a:lnTo>
                    <a:pt x="1705" y="670"/>
                  </a:lnTo>
                  <a:lnTo>
                    <a:pt x="1704" y="668"/>
                  </a:lnTo>
                  <a:lnTo>
                    <a:pt x="1703" y="667"/>
                  </a:lnTo>
                  <a:lnTo>
                    <a:pt x="1703" y="666"/>
                  </a:lnTo>
                  <a:lnTo>
                    <a:pt x="1703" y="665"/>
                  </a:lnTo>
                  <a:lnTo>
                    <a:pt x="1704" y="663"/>
                  </a:lnTo>
                  <a:lnTo>
                    <a:pt x="1704" y="662"/>
                  </a:lnTo>
                  <a:lnTo>
                    <a:pt x="1704" y="661"/>
                  </a:lnTo>
                  <a:lnTo>
                    <a:pt x="1703" y="660"/>
                  </a:lnTo>
                  <a:lnTo>
                    <a:pt x="1700" y="658"/>
                  </a:lnTo>
                  <a:lnTo>
                    <a:pt x="1698" y="660"/>
                  </a:lnTo>
                  <a:lnTo>
                    <a:pt x="1694" y="662"/>
                  </a:lnTo>
                  <a:lnTo>
                    <a:pt x="1692" y="663"/>
                  </a:lnTo>
                  <a:lnTo>
                    <a:pt x="1689" y="666"/>
                  </a:lnTo>
                  <a:lnTo>
                    <a:pt x="1687" y="668"/>
                  </a:lnTo>
                  <a:lnTo>
                    <a:pt x="1685" y="670"/>
                  </a:lnTo>
                  <a:lnTo>
                    <a:pt x="1679" y="672"/>
                  </a:lnTo>
                  <a:lnTo>
                    <a:pt x="1671" y="673"/>
                  </a:lnTo>
                  <a:lnTo>
                    <a:pt x="1662" y="672"/>
                  </a:lnTo>
                  <a:lnTo>
                    <a:pt x="1657" y="670"/>
                  </a:lnTo>
                  <a:lnTo>
                    <a:pt x="1654" y="668"/>
                  </a:lnTo>
                  <a:lnTo>
                    <a:pt x="1654" y="667"/>
                  </a:lnTo>
                  <a:lnTo>
                    <a:pt x="1654" y="665"/>
                  </a:lnTo>
                  <a:lnTo>
                    <a:pt x="1656" y="662"/>
                  </a:lnTo>
                  <a:lnTo>
                    <a:pt x="1656" y="661"/>
                  </a:lnTo>
                  <a:lnTo>
                    <a:pt x="1657" y="660"/>
                  </a:lnTo>
                  <a:lnTo>
                    <a:pt x="1657" y="656"/>
                  </a:lnTo>
                  <a:lnTo>
                    <a:pt x="1658" y="655"/>
                  </a:lnTo>
                  <a:lnTo>
                    <a:pt x="1661" y="652"/>
                  </a:lnTo>
                  <a:lnTo>
                    <a:pt x="1663" y="651"/>
                  </a:lnTo>
                  <a:lnTo>
                    <a:pt x="1667" y="648"/>
                  </a:lnTo>
                  <a:lnTo>
                    <a:pt x="1684" y="642"/>
                  </a:lnTo>
                  <a:lnTo>
                    <a:pt x="1703" y="638"/>
                  </a:lnTo>
                  <a:lnTo>
                    <a:pt x="1707" y="637"/>
                  </a:lnTo>
                  <a:lnTo>
                    <a:pt x="1708" y="636"/>
                  </a:lnTo>
                  <a:lnTo>
                    <a:pt x="1708" y="636"/>
                  </a:lnTo>
                  <a:lnTo>
                    <a:pt x="1707" y="635"/>
                  </a:lnTo>
                  <a:lnTo>
                    <a:pt x="1704" y="635"/>
                  </a:lnTo>
                  <a:lnTo>
                    <a:pt x="1703" y="635"/>
                  </a:lnTo>
                  <a:lnTo>
                    <a:pt x="1699" y="635"/>
                  </a:lnTo>
                  <a:lnTo>
                    <a:pt x="1697" y="636"/>
                  </a:lnTo>
                  <a:lnTo>
                    <a:pt x="1694" y="636"/>
                  </a:lnTo>
                  <a:lnTo>
                    <a:pt x="1693" y="636"/>
                  </a:lnTo>
                  <a:lnTo>
                    <a:pt x="1678" y="637"/>
                  </a:lnTo>
                  <a:lnTo>
                    <a:pt x="1666" y="641"/>
                  </a:lnTo>
                  <a:lnTo>
                    <a:pt x="1653" y="646"/>
                  </a:lnTo>
                  <a:lnTo>
                    <a:pt x="1649" y="648"/>
                  </a:lnTo>
                  <a:lnTo>
                    <a:pt x="1647" y="651"/>
                  </a:lnTo>
                  <a:lnTo>
                    <a:pt x="1643" y="653"/>
                  </a:lnTo>
                  <a:lnTo>
                    <a:pt x="1641" y="656"/>
                  </a:lnTo>
                  <a:lnTo>
                    <a:pt x="1638" y="660"/>
                  </a:lnTo>
                  <a:lnTo>
                    <a:pt x="1631" y="661"/>
                  </a:lnTo>
                  <a:lnTo>
                    <a:pt x="1623" y="660"/>
                  </a:lnTo>
                  <a:lnTo>
                    <a:pt x="1614" y="657"/>
                  </a:lnTo>
                  <a:lnTo>
                    <a:pt x="1609" y="655"/>
                  </a:lnTo>
                  <a:lnTo>
                    <a:pt x="1606" y="652"/>
                  </a:lnTo>
                  <a:lnTo>
                    <a:pt x="1603" y="651"/>
                  </a:lnTo>
                  <a:lnTo>
                    <a:pt x="1603" y="650"/>
                  </a:lnTo>
                  <a:lnTo>
                    <a:pt x="1605" y="648"/>
                  </a:lnTo>
                  <a:lnTo>
                    <a:pt x="1607" y="647"/>
                  </a:lnTo>
                  <a:lnTo>
                    <a:pt x="1612" y="646"/>
                  </a:lnTo>
                  <a:lnTo>
                    <a:pt x="1624" y="643"/>
                  </a:lnTo>
                  <a:lnTo>
                    <a:pt x="1638" y="642"/>
                  </a:lnTo>
                  <a:lnTo>
                    <a:pt x="1651" y="641"/>
                  </a:lnTo>
                  <a:lnTo>
                    <a:pt x="1664" y="633"/>
                  </a:lnTo>
                  <a:lnTo>
                    <a:pt x="1677" y="625"/>
                  </a:lnTo>
                  <a:lnTo>
                    <a:pt x="1678" y="625"/>
                  </a:lnTo>
                  <a:lnTo>
                    <a:pt x="1679" y="623"/>
                  </a:lnTo>
                  <a:lnTo>
                    <a:pt x="1678" y="623"/>
                  </a:lnTo>
                  <a:lnTo>
                    <a:pt x="1677" y="622"/>
                  </a:lnTo>
                  <a:lnTo>
                    <a:pt x="1673" y="623"/>
                  </a:lnTo>
                  <a:lnTo>
                    <a:pt x="1671" y="623"/>
                  </a:lnTo>
                  <a:lnTo>
                    <a:pt x="1668" y="625"/>
                  </a:lnTo>
                  <a:lnTo>
                    <a:pt x="1667" y="625"/>
                  </a:lnTo>
                  <a:lnTo>
                    <a:pt x="1657" y="631"/>
                  </a:lnTo>
                  <a:lnTo>
                    <a:pt x="1646" y="636"/>
                  </a:lnTo>
                  <a:lnTo>
                    <a:pt x="1633" y="638"/>
                  </a:lnTo>
                  <a:lnTo>
                    <a:pt x="1619" y="641"/>
                  </a:lnTo>
                  <a:lnTo>
                    <a:pt x="1613" y="642"/>
                  </a:lnTo>
                  <a:lnTo>
                    <a:pt x="1606" y="643"/>
                  </a:lnTo>
                  <a:lnTo>
                    <a:pt x="1600" y="643"/>
                  </a:lnTo>
                  <a:lnTo>
                    <a:pt x="1596" y="643"/>
                  </a:lnTo>
                  <a:lnTo>
                    <a:pt x="1592" y="643"/>
                  </a:lnTo>
                  <a:lnTo>
                    <a:pt x="1590" y="642"/>
                  </a:lnTo>
                  <a:lnTo>
                    <a:pt x="1588" y="641"/>
                  </a:lnTo>
                  <a:lnTo>
                    <a:pt x="1587" y="640"/>
                  </a:lnTo>
                  <a:lnTo>
                    <a:pt x="1587" y="637"/>
                  </a:lnTo>
                  <a:lnTo>
                    <a:pt x="1588" y="636"/>
                  </a:lnTo>
                  <a:lnTo>
                    <a:pt x="1590" y="635"/>
                  </a:lnTo>
                  <a:lnTo>
                    <a:pt x="1591" y="633"/>
                  </a:lnTo>
                  <a:lnTo>
                    <a:pt x="1592" y="632"/>
                  </a:lnTo>
                  <a:lnTo>
                    <a:pt x="1593" y="631"/>
                  </a:lnTo>
                  <a:lnTo>
                    <a:pt x="1596" y="631"/>
                  </a:lnTo>
                  <a:lnTo>
                    <a:pt x="1597" y="630"/>
                  </a:lnTo>
                  <a:lnTo>
                    <a:pt x="1598" y="630"/>
                  </a:lnTo>
                  <a:lnTo>
                    <a:pt x="1600" y="627"/>
                  </a:lnTo>
                  <a:lnTo>
                    <a:pt x="1600" y="627"/>
                  </a:lnTo>
                  <a:lnTo>
                    <a:pt x="1600" y="626"/>
                  </a:lnTo>
                  <a:lnTo>
                    <a:pt x="1598" y="625"/>
                  </a:lnTo>
                  <a:lnTo>
                    <a:pt x="1597" y="625"/>
                  </a:lnTo>
                  <a:lnTo>
                    <a:pt x="1597" y="623"/>
                  </a:lnTo>
                  <a:lnTo>
                    <a:pt x="1596" y="622"/>
                  </a:lnTo>
                  <a:lnTo>
                    <a:pt x="1597" y="620"/>
                  </a:lnTo>
                  <a:lnTo>
                    <a:pt x="1600" y="619"/>
                  </a:lnTo>
                  <a:lnTo>
                    <a:pt x="1602" y="617"/>
                  </a:lnTo>
                  <a:lnTo>
                    <a:pt x="1608" y="615"/>
                  </a:lnTo>
                  <a:lnTo>
                    <a:pt x="1614" y="611"/>
                  </a:lnTo>
                  <a:lnTo>
                    <a:pt x="1619" y="607"/>
                  </a:lnTo>
                  <a:lnTo>
                    <a:pt x="1616" y="607"/>
                  </a:lnTo>
                  <a:lnTo>
                    <a:pt x="1612" y="609"/>
                  </a:lnTo>
                  <a:lnTo>
                    <a:pt x="1608" y="610"/>
                  </a:lnTo>
                  <a:lnTo>
                    <a:pt x="1606" y="611"/>
                  </a:lnTo>
                  <a:lnTo>
                    <a:pt x="1603" y="612"/>
                  </a:lnTo>
                  <a:lnTo>
                    <a:pt x="1602" y="612"/>
                  </a:lnTo>
                  <a:lnTo>
                    <a:pt x="1596" y="615"/>
                  </a:lnTo>
                  <a:lnTo>
                    <a:pt x="1591" y="616"/>
                  </a:lnTo>
                  <a:lnTo>
                    <a:pt x="1586" y="617"/>
                  </a:lnTo>
                  <a:lnTo>
                    <a:pt x="1583" y="617"/>
                  </a:lnTo>
                  <a:lnTo>
                    <a:pt x="1583" y="616"/>
                  </a:lnTo>
                  <a:lnTo>
                    <a:pt x="1582" y="615"/>
                  </a:lnTo>
                  <a:lnTo>
                    <a:pt x="1583" y="614"/>
                  </a:lnTo>
                  <a:lnTo>
                    <a:pt x="1583" y="612"/>
                  </a:lnTo>
                  <a:lnTo>
                    <a:pt x="1583" y="612"/>
                  </a:lnTo>
                  <a:lnTo>
                    <a:pt x="1585" y="611"/>
                  </a:lnTo>
                  <a:lnTo>
                    <a:pt x="1586" y="610"/>
                  </a:lnTo>
                  <a:lnTo>
                    <a:pt x="1587" y="609"/>
                  </a:lnTo>
                  <a:lnTo>
                    <a:pt x="1590" y="607"/>
                  </a:lnTo>
                  <a:lnTo>
                    <a:pt x="1591" y="606"/>
                  </a:lnTo>
                  <a:lnTo>
                    <a:pt x="1591" y="605"/>
                  </a:lnTo>
                  <a:lnTo>
                    <a:pt x="1592" y="605"/>
                  </a:lnTo>
                  <a:lnTo>
                    <a:pt x="1591" y="604"/>
                  </a:lnTo>
                  <a:lnTo>
                    <a:pt x="1590" y="604"/>
                  </a:lnTo>
                  <a:lnTo>
                    <a:pt x="1586" y="604"/>
                  </a:lnTo>
                  <a:lnTo>
                    <a:pt x="1576" y="606"/>
                  </a:lnTo>
                  <a:lnTo>
                    <a:pt x="1565" y="607"/>
                  </a:lnTo>
                  <a:lnTo>
                    <a:pt x="1563" y="606"/>
                  </a:lnTo>
                  <a:lnTo>
                    <a:pt x="1561" y="605"/>
                  </a:lnTo>
                  <a:lnTo>
                    <a:pt x="1561" y="604"/>
                  </a:lnTo>
                  <a:lnTo>
                    <a:pt x="1561" y="602"/>
                  </a:lnTo>
                  <a:lnTo>
                    <a:pt x="1561" y="600"/>
                  </a:lnTo>
                  <a:lnTo>
                    <a:pt x="1562" y="599"/>
                  </a:lnTo>
                  <a:lnTo>
                    <a:pt x="1565" y="599"/>
                  </a:lnTo>
                  <a:lnTo>
                    <a:pt x="1567" y="597"/>
                  </a:lnTo>
                  <a:lnTo>
                    <a:pt x="1570" y="596"/>
                  </a:lnTo>
                  <a:lnTo>
                    <a:pt x="1571" y="594"/>
                  </a:lnTo>
                  <a:lnTo>
                    <a:pt x="1571" y="591"/>
                  </a:lnTo>
                  <a:lnTo>
                    <a:pt x="1573" y="590"/>
                  </a:lnTo>
                  <a:lnTo>
                    <a:pt x="1576" y="589"/>
                  </a:lnTo>
                  <a:lnTo>
                    <a:pt x="1580" y="587"/>
                  </a:lnTo>
                  <a:lnTo>
                    <a:pt x="1582" y="586"/>
                  </a:lnTo>
                  <a:lnTo>
                    <a:pt x="1586" y="586"/>
                  </a:lnTo>
                  <a:lnTo>
                    <a:pt x="1588" y="586"/>
                  </a:lnTo>
                  <a:lnTo>
                    <a:pt x="1591" y="586"/>
                  </a:lnTo>
                  <a:lnTo>
                    <a:pt x="1593" y="586"/>
                  </a:lnTo>
                  <a:lnTo>
                    <a:pt x="1595" y="585"/>
                  </a:lnTo>
                  <a:lnTo>
                    <a:pt x="1596" y="584"/>
                  </a:lnTo>
                  <a:lnTo>
                    <a:pt x="1596" y="582"/>
                  </a:lnTo>
                  <a:lnTo>
                    <a:pt x="1596" y="580"/>
                  </a:lnTo>
                  <a:lnTo>
                    <a:pt x="1600" y="579"/>
                  </a:lnTo>
                  <a:lnTo>
                    <a:pt x="1602" y="577"/>
                  </a:lnTo>
                  <a:lnTo>
                    <a:pt x="1605" y="576"/>
                  </a:lnTo>
                  <a:lnTo>
                    <a:pt x="1608" y="576"/>
                  </a:lnTo>
                  <a:lnTo>
                    <a:pt x="1612" y="575"/>
                  </a:lnTo>
                  <a:lnTo>
                    <a:pt x="1616" y="573"/>
                  </a:lnTo>
                  <a:lnTo>
                    <a:pt x="1619" y="571"/>
                  </a:lnTo>
                  <a:lnTo>
                    <a:pt x="1624" y="570"/>
                  </a:lnTo>
                  <a:lnTo>
                    <a:pt x="1628" y="570"/>
                  </a:lnTo>
                  <a:lnTo>
                    <a:pt x="1631" y="571"/>
                  </a:lnTo>
                  <a:lnTo>
                    <a:pt x="1633" y="573"/>
                  </a:lnTo>
                  <a:lnTo>
                    <a:pt x="1636" y="573"/>
                  </a:lnTo>
                  <a:lnTo>
                    <a:pt x="1638" y="574"/>
                  </a:lnTo>
                  <a:lnTo>
                    <a:pt x="1639" y="574"/>
                  </a:lnTo>
                  <a:lnTo>
                    <a:pt x="1641" y="574"/>
                  </a:lnTo>
                  <a:lnTo>
                    <a:pt x="1642" y="574"/>
                  </a:lnTo>
                  <a:lnTo>
                    <a:pt x="1643" y="573"/>
                  </a:lnTo>
                  <a:lnTo>
                    <a:pt x="1646" y="573"/>
                  </a:lnTo>
                  <a:lnTo>
                    <a:pt x="1648" y="573"/>
                  </a:lnTo>
                  <a:lnTo>
                    <a:pt x="1651" y="574"/>
                  </a:lnTo>
                  <a:lnTo>
                    <a:pt x="1653" y="575"/>
                  </a:lnTo>
                  <a:lnTo>
                    <a:pt x="1656" y="575"/>
                  </a:lnTo>
                  <a:lnTo>
                    <a:pt x="1658" y="575"/>
                  </a:lnTo>
                  <a:lnTo>
                    <a:pt x="1661" y="575"/>
                  </a:lnTo>
                  <a:lnTo>
                    <a:pt x="1662" y="575"/>
                  </a:lnTo>
                  <a:lnTo>
                    <a:pt x="1663" y="575"/>
                  </a:lnTo>
                  <a:lnTo>
                    <a:pt x="1663" y="574"/>
                  </a:lnTo>
                  <a:lnTo>
                    <a:pt x="1662" y="573"/>
                  </a:lnTo>
                  <a:lnTo>
                    <a:pt x="1659" y="571"/>
                  </a:lnTo>
                  <a:lnTo>
                    <a:pt x="1658" y="570"/>
                  </a:lnTo>
                  <a:lnTo>
                    <a:pt x="1654" y="569"/>
                  </a:lnTo>
                  <a:lnTo>
                    <a:pt x="1652" y="568"/>
                  </a:lnTo>
                  <a:lnTo>
                    <a:pt x="1649" y="566"/>
                  </a:lnTo>
                  <a:lnTo>
                    <a:pt x="1647" y="565"/>
                  </a:lnTo>
                  <a:lnTo>
                    <a:pt x="1646" y="564"/>
                  </a:lnTo>
                  <a:lnTo>
                    <a:pt x="1646" y="563"/>
                  </a:lnTo>
                  <a:lnTo>
                    <a:pt x="1647" y="561"/>
                  </a:lnTo>
                  <a:lnTo>
                    <a:pt x="1648" y="560"/>
                  </a:lnTo>
                  <a:lnTo>
                    <a:pt x="1649" y="560"/>
                  </a:lnTo>
                  <a:lnTo>
                    <a:pt x="1652" y="560"/>
                  </a:lnTo>
                  <a:lnTo>
                    <a:pt x="1653" y="560"/>
                  </a:lnTo>
                  <a:lnTo>
                    <a:pt x="1656" y="559"/>
                  </a:lnTo>
                  <a:lnTo>
                    <a:pt x="1657" y="559"/>
                  </a:lnTo>
                  <a:lnTo>
                    <a:pt x="1657" y="558"/>
                  </a:lnTo>
                  <a:lnTo>
                    <a:pt x="1657" y="556"/>
                  </a:lnTo>
                  <a:lnTo>
                    <a:pt x="1657" y="555"/>
                  </a:lnTo>
                  <a:lnTo>
                    <a:pt x="1657" y="554"/>
                  </a:lnTo>
                  <a:lnTo>
                    <a:pt x="1654" y="553"/>
                  </a:lnTo>
                  <a:lnTo>
                    <a:pt x="1652" y="551"/>
                  </a:lnTo>
                  <a:lnTo>
                    <a:pt x="1649" y="549"/>
                  </a:lnTo>
                  <a:lnTo>
                    <a:pt x="1648" y="548"/>
                  </a:lnTo>
                  <a:lnTo>
                    <a:pt x="1648" y="546"/>
                  </a:lnTo>
                  <a:lnTo>
                    <a:pt x="1649" y="546"/>
                  </a:lnTo>
                  <a:lnTo>
                    <a:pt x="1652" y="545"/>
                  </a:lnTo>
                  <a:lnTo>
                    <a:pt x="1657" y="544"/>
                  </a:lnTo>
                  <a:lnTo>
                    <a:pt x="1661" y="544"/>
                  </a:lnTo>
                  <a:lnTo>
                    <a:pt x="1666" y="544"/>
                  </a:lnTo>
                  <a:lnTo>
                    <a:pt x="1671" y="545"/>
                  </a:lnTo>
                  <a:lnTo>
                    <a:pt x="1674" y="546"/>
                  </a:lnTo>
                  <a:lnTo>
                    <a:pt x="1677" y="548"/>
                  </a:lnTo>
                  <a:lnTo>
                    <a:pt x="1678" y="549"/>
                  </a:lnTo>
                  <a:lnTo>
                    <a:pt x="1680" y="551"/>
                  </a:lnTo>
                  <a:lnTo>
                    <a:pt x="1682" y="551"/>
                  </a:lnTo>
                  <a:lnTo>
                    <a:pt x="1687" y="554"/>
                  </a:lnTo>
                  <a:lnTo>
                    <a:pt x="1690" y="558"/>
                  </a:lnTo>
                  <a:lnTo>
                    <a:pt x="1695" y="560"/>
                  </a:lnTo>
                  <a:lnTo>
                    <a:pt x="1698" y="559"/>
                  </a:lnTo>
                  <a:lnTo>
                    <a:pt x="1700" y="558"/>
                  </a:lnTo>
                  <a:lnTo>
                    <a:pt x="1703" y="558"/>
                  </a:lnTo>
                  <a:lnTo>
                    <a:pt x="1708" y="560"/>
                  </a:lnTo>
                  <a:lnTo>
                    <a:pt x="1710" y="563"/>
                  </a:lnTo>
                  <a:lnTo>
                    <a:pt x="1714" y="565"/>
                  </a:lnTo>
                  <a:lnTo>
                    <a:pt x="1718" y="566"/>
                  </a:lnTo>
                  <a:lnTo>
                    <a:pt x="1723" y="569"/>
                  </a:lnTo>
                  <a:lnTo>
                    <a:pt x="1728" y="570"/>
                  </a:lnTo>
                  <a:lnTo>
                    <a:pt x="1732" y="570"/>
                  </a:lnTo>
                  <a:lnTo>
                    <a:pt x="1735" y="570"/>
                  </a:lnTo>
                  <a:lnTo>
                    <a:pt x="1737" y="569"/>
                  </a:lnTo>
                  <a:lnTo>
                    <a:pt x="1737" y="569"/>
                  </a:lnTo>
                  <a:lnTo>
                    <a:pt x="1735" y="568"/>
                  </a:lnTo>
                  <a:lnTo>
                    <a:pt x="1734" y="566"/>
                  </a:lnTo>
                  <a:lnTo>
                    <a:pt x="1732" y="566"/>
                  </a:lnTo>
                  <a:lnTo>
                    <a:pt x="1730" y="565"/>
                  </a:lnTo>
                  <a:lnTo>
                    <a:pt x="1729" y="565"/>
                  </a:lnTo>
                  <a:lnTo>
                    <a:pt x="1725" y="563"/>
                  </a:lnTo>
                  <a:lnTo>
                    <a:pt x="1722" y="560"/>
                  </a:lnTo>
                  <a:lnTo>
                    <a:pt x="1719" y="558"/>
                  </a:lnTo>
                  <a:lnTo>
                    <a:pt x="1715" y="555"/>
                  </a:lnTo>
                  <a:lnTo>
                    <a:pt x="1712" y="553"/>
                  </a:lnTo>
                  <a:lnTo>
                    <a:pt x="1709" y="550"/>
                  </a:lnTo>
                  <a:lnTo>
                    <a:pt x="1708" y="548"/>
                  </a:lnTo>
                  <a:lnTo>
                    <a:pt x="1707" y="545"/>
                  </a:lnTo>
                  <a:lnTo>
                    <a:pt x="1705" y="544"/>
                  </a:lnTo>
                  <a:lnTo>
                    <a:pt x="1707" y="543"/>
                  </a:lnTo>
                  <a:lnTo>
                    <a:pt x="1708" y="541"/>
                  </a:lnTo>
                  <a:lnTo>
                    <a:pt x="1709" y="541"/>
                  </a:lnTo>
                  <a:lnTo>
                    <a:pt x="1710" y="540"/>
                  </a:lnTo>
                  <a:lnTo>
                    <a:pt x="1710" y="539"/>
                  </a:lnTo>
                  <a:lnTo>
                    <a:pt x="1713" y="538"/>
                  </a:lnTo>
                  <a:lnTo>
                    <a:pt x="1713" y="536"/>
                  </a:lnTo>
                  <a:lnTo>
                    <a:pt x="1714" y="535"/>
                  </a:lnTo>
                  <a:lnTo>
                    <a:pt x="1714" y="534"/>
                  </a:lnTo>
                  <a:lnTo>
                    <a:pt x="1713" y="533"/>
                  </a:lnTo>
                  <a:lnTo>
                    <a:pt x="1713" y="533"/>
                  </a:lnTo>
                  <a:lnTo>
                    <a:pt x="1713" y="531"/>
                  </a:lnTo>
                  <a:lnTo>
                    <a:pt x="1714" y="531"/>
                  </a:lnTo>
                  <a:lnTo>
                    <a:pt x="1717" y="530"/>
                  </a:lnTo>
                  <a:lnTo>
                    <a:pt x="1719" y="533"/>
                  </a:lnTo>
                  <a:lnTo>
                    <a:pt x="1722" y="535"/>
                  </a:lnTo>
                  <a:lnTo>
                    <a:pt x="1724" y="536"/>
                  </a:lnTo>
                  <a:lnTo>
                    <a:pt x="1728" y="539"/>
                  </a:lnTo>
                  <a:lnTo>
                    <a:pt x="1730" y="539"/>
                  </a:lnTo>
                  <a:lnTo>
                    <a:pt x="1734" y="539"/>
                  </a:lnTo>
                  <a:lnTo>
                    <a:pt x="1734" y="538"/>
                  </a:lnTo>
                  <a:lnTo>
                    <a:pt x="1733" y="536"/>
                  </a:lnTo>
                  <a:lnTo>
                    <a:pt x="1732" y="533"/>
                  </a:lnTo>
                  <a:lnTo>
                    <a:pt x="1730" y="530"/>
                  </a:lnTo>
                  <a:lnTo>
                    <a:pt x="1729" y="528"/>
                  </a:lnTo>
                  <a:lnTo>
                    <a:pt x="1728" y="524"/>
                  </a:lnTo>
                  <a:lnTo>
                    <a:pt x="1727" y="523"/>
                  </a:lnTo>
                  <a:lnTo>
                    <a:pt x="1725" y="522"/>
                  </a:lnTo>
                  <a:lnTo>
                    <a:pt x="1725" y="520"/>
                  </a:lnTo>
                  <a:lnTo>
                    <a:pt x="1724" y="519"/>
                  </a:lnTo>
                  <a:lnTo>
                    <a:pt x="1724" y="518"/>
                  </a:lnTo>
                  <a:lnTo>
                    <a:pt x="1725" y="518"/>
                  </a:lnTo>
                  <a:lnTo>
                    <a:pt x="1727" y="517"/>
                  </a:lnTo>
                  <a:lnTo>
                    <a:pt x="1729" y="517"/>
                  </a:lnTo>
                  <a:lnTo>
                    <a:pt x="1732" y="518"/>
                  </a:lnTo>
                  <a:lnTo>
                    <a:pt x="1733" y="518"/>
                  </a:lnTo>
                  <a:lnTo>
                    <a:pt x="1734" y="519"/>
                  </a:lnTo>
                  <a:lnTo>
                    <a:pt x="1735" y="519"/>
                  </a:lnTo>
                  <a:lnTo>
                    <a:pt x="1738" y="520"/>
                  </a:lnTo>
                  <a:lnTo>
                    <a:pt x="1740" y="522"/>
                  </a:lnTo>
                  <a:lnTo>
                    <a:pt x="1743" y="523"/>
                  </a:lnTo>
                  <a:lnTo>
                    <a:pt x="1744" y="523"/>
                  </a:lnTo>
                  <a:lnTo>
                    <a:pt x="1745" y="524"/>
                  </a:lnTo>
                  <a:lnTo>
                    <a:pt x="1745" y="523"/>
                  </a:lnTo>
                  <a:lnTo>
                    <a:pt x="1744" y="520"/>
                  </a:lnTo>
                  <a:lnTo>
                    <a:pt x="1744" y="519"/>
                  </a:lnTo>
                  <a:lnTo>
                    <a:pt x="1743" y="518"/>
                  </a:lnTo>
                  <a:lnTo>
                    <a:pt x="1742" y="517"/>
                  </a:lnTo>
                  <a:lnTo>
                    <a:pt x="1742" y="515"/>
                  </a:lnTo>
                  <a:lnTo>
                    <a:pt x="1743" y="513"/>
                  </a:lnTo>
                  <a:lnTo>
                    <a:pt x="1744" y="512"/>
                  </a:lnTo>
                  <a:lnTo>
                    <a:pt x="1748" y="510"/>
                  </a:lnTo>
                  <a:lnTo>
                    <a:pt x="1751" y="510"/>
                  </a:lnTo>
                  <a:lnTo>
                    <a:pt x="1755" y="510"/>
                  </a:lnTo>
                  <a:lnTo>
                    <a:pt x="1760" y="510"/>
                  </a:lnTo>
                  <a:lnTo>
                    <a:pt x="1763" y="512"/>
                  </a:lnTo>
                  <a:lnTo>
                    <a:pt x="1766" y="513"/>
                  </a:lnTo>
                  <a:lnTo>
                    <a:pt x="1770" y="514"/>
                  </a:lnTo>
                  <a:lnTo>
                    <a:pt x="1773" y="515"/>
                  </a:lnTo>
                  <a:lnTo>
                    <a:pt x="1776" y="515"/>
                  </a:lnTo>
                  <a:lnTo>
                    <a:pt x="1779" y="515"/>
                  </a:lnTo>
                  <a:lnTo>
                    <a:pt x="1780" y="514"/>
                  </a:lnTo>
                  <a:lnTo>
                    <a:pt x="1781" y="513"/>
                  </a:lnTo>
                  <a:lnTo>
                    <a:pt x="1783" y="513"/>
                  </a:lnTo>
                  <a:lnTo>
                    <a:pt x="1784" y="513"/>
                  </a:lnTo>
                  <a:lnTo>
                    <a:pt x="1789" y="513"/>
                  </a:lnTo>
                  <a:lnTo>
                    <a:pt x="1790" y="514"/>
                  </a:lnTo>
                  <a:lnTo>
                    <a:pt x="1791" y="517"/>
                  </a:lnTo>
                  <a:lnTo>
                    <a:pt x="1793" y="518"/>
                  </a:lnTo>
                  <a:lnTo>
                    <a:pt x="1794" y="518"/>
                  </a:lnTo>
                  <a:lnTo>
                    <a:pt x="1803" y="524"/>
                  </a:lnTo>
                  <a:lnTo>
                    <a:pt x="1810" y="529"/>
                  </a:lnTo>
                  <a:lnTo>
                    <a:pt x="1815" y="536"/>
                  </a:lnTo>
                  <a:lnTo>
                    <a:pt x="1816" y="538"/>
                  </a:lnTo>
                  <a:lnTo>
                    <a:pt x="1818" y="539"/>
                  </a:lnTo>
                  <a:lnTo>
                    <a:pt x="1819" y="540"/>
                  </a:lnTo>
                  <a:lnTo>
                    <a:pt x="1820" y="541"/>
                  </a:lnTo>
                  <a:lnTo>
                    <a:pt x="1823" y="541"/>
                  </a:lnTo>
                  <a:lnTo>
                    <a:pt x="1825" y="541"/>
                  </a:lnTo>
                  <a:lnTo>
                    <a:pt x="1826" y="540"/>
                  </a:lnTo>
                  <a:lnTo>
                    <a:pt x="1826" y="540"/>
                  </a:lnTo>
                  <a:lnTo>
                    <a:pt x="1826" y="539"/>
                  </a:lnTo>
                  <a:lnTo>
                    <a:pt x="1826" y="538"/>
                  </a:lnTo>
                  <a:lnTo>
                    <a:pt x="1825" y="536"/>
                  </a:lnTo>
                  <a:lnTo>
                    <a:pt x="1825" y="534"/>
                  </a:lnTo>
                  <a:lnTo>
                    <a:pt x="1824" y="530"/>
                  </a:lnTo>
                  <a:lnTo>
                    <a:pt x="1821" y="528"/>
                  </a:lnTo>
                  <a:lnTo>
                    <a:pt x="1818" y="525"/>
                  </a:lnTo>
                  <a:lnTo>
                    <a:pt x="1815" y="524"/>
                  </a:lnTo>
                  <a:lnTo>
                    <a:pt x="1813" y="523"/>
                  </a:lnTo>
                  <a:lnTo>
                    <a:pt x="1809" y="522"/>
                  </a:lnTo>
                  <a:lnTo>
                    <a:pt x="1805" y="520"/>
                  </a:lnTo>
                  <a:lnTo>
                    <a:pt x="1803" y="519"/>
                  </a:lnTo>
                  <a:lnTo>
                    <a:pt x="1800" y="518"/>
                  </a:lnTo>
                  <a:lnTo>
                    <a:pt x="1799" y="517"/>
                  </a:lnTo>
                  <a:lnTo>
                    <a:pt x="1796" y="515"/>
                  </a:lnTo>
                  <a:lnTo>
                    <a:pt x="1794" y="515"/>
                  </a:lnTo>
                  <a:lnTo>
                    <a:pt x="1791" y="513"/>
                  </a:lnTo>
                  <a:lnTo>
                    <a:pt x="1790" y="510"/>
                  </a:lnTo>
                  <a:lnTo>
                    <a:pt x="1789" y="508"/>
                  </a:lnTo>
                  <a:lnTo>
                    <a:pt x="1791" y="507"/>
                  </a:lnTo>
                  <a:lnTo>
                    <a:pt x="1793" y="507"/>
                  </a:lnTo>
                  <a:lnTo>
                    <a:pt x="1795" y="507"/>
                  </a:lnTo>
                  <a:lnTo>
                    <a:pt x="1798" y="507"/>
                  </a:lnTo>
                  <a:lnTo>
                    <a:pt x="1800" y="507"/>
                  </a:lnTo>
                  <a:lnTo>
                    <a:pt x="1803" y="508"/>
                  </a:lnTo>
                  <a:lnTo>
                    <a:pt x="1806" y="507"/>
                  </a:lnTo>
                  <a:lnTo>
                    <a:pt x="1811" y="505"/>
                  </a:lnTo>
                  <a:lnTo>
                    <a:pt x="1816" y="505"/>
                  </a:lnTo>
                  <a:lnTo>
                    <a:pt x="1820" y="504"/>
                  </a:lnTo>
                  <a:lnTo>
                    <a:pt x="1831" y="505"/>
                  </a:lnTo>
                  <a:lnTo>
                    <a:pt x="1840" y="508"/>
                  </a:lnTo>
                  <a:lnTo>
                    <a:pt x="1846" y="513"/>
                  </a:lnTo>
                  <a:lnTo>
                    <a:pt x="1849" y="515"/>
                  </a:lnTo>
                  <a:lnTo>
                    <a:pt x="1855" y="520"/>
                  </a:lnTo>
                  <a:lnTo>
                    <a:pt x="1862" y="523"/>
                  </a:lnTo>
                  <a:lnTo>
                    <a:pt x="1867" y="523"/>
                  </a:lnTo>
                  <a:lnTo>
                    <a:pt x="1857" y="515"/>
                  </a:lnTo>
                  <a:lnTo>
                    <a:pt x="1855" y="513"/>
                  </a:lnTo>
                  <a:lnTo>
                    <a:pt x="1855" y="512"/>
                  </a:lnTo>
                  <a:lnTo>
                    <a:pt x="1856" y="509"/>
                  </a:lnTo>
                  <a:lnTo>
                    <a:pt x="1859" y="508"/>
                  </a:lnTo>
                  <a:lnTo>
                    <a:pt x="1861" y="507"/>
                  </a:lnTo>
                  <a:lnTo>
                    <a:pt x="1864" y="505"/>
                  </a:lnTo>
                  <a:lnTo>
                    <a:pt x="1867" y="504"/>
                  </a:lnTo>
                  <a:lnTo>
                    <a:pt x="1872" y="503"/>
                  </a:lnTo>
                  <a:lnTo>
                    <a:pt x="1877" y="503"/>
                  </a:lnTo>
                  <a:lnTo>
                    <a:pt x="1882" y="504"/>
                  </a:lnTo>
                  <a:lnTo>
                    <a:pt x="1886" y="505"/>
                  </a:lnTo>
                  <a:lnTo>
                    <a:pt x="1889" y="507"/>
                  </a:lnTo>
                  <a:lnTo>
                    <a:pt x="1891" y="508"/>
                  </a:lnTo>
                  <a:lnTo>
                    <a:pt x="1892" y="507"/>
                  </a:lnTo>
                  <a:lnTo>
                    <a:pt x="1892" y="505"/>
                  </a:lnTo>
                  <a:lnTo>
                    <a:pt x="1892" y="504"/>
                  </a:lnTo>
                  <a:lnTo>
                    <a:pt x="1891" y="503"/>
                  </a:lnTo>
                  <a:lnTo>
                    <a:pt x="1891" y="503"/>
                  </a:lnTo>
                  <a:lnTo>
                    <a:pt x="1891" y="502"/>
                  </a:lnTo>
                  <a:lnTo>
                    <a:pt x="1894" y="500"/>
                  </a:lnTo>
                  <a:close/>
                  <a:moveTo>
                    <a:pt x="2037" y="0"/>
                  </a:moveTo>
                  <a:lnTo>
                    <a:pt x="2160" y="4"/>
                  </a:lnTo>
                  <a:lnTo>
                    <a:pt x="2282" y="15"/>
                  </a:lnTo>
                  <a:lnTo>
                    <a:pt x="2402" y="34"/>
                  </a:lnTo>
                  <a:lnTo>
                    <a:pt x="2520" y="59"/>
                  </a:lnTo>
                  <a:lnTo>
                    <a:pt x="2635" y="90"/>
                  </a:lnTo>
                  <a:lnTo>
                    <a:pt x="2747" y="129"/>
                  </a:lnTo>
                  <a:lnTo>
                    <a:pt x="2856" y="172"/>
                  </a:lnTo>
                  <a:lnTo>
                    <a:pt x="2962" y="223"/>
                  </a:lnTo>
                  <a:lnTo>
                    <a:pt x="3065" y="279"/>
                  </a:lnTo>
                  <a:lnTo>
                    <a:pt x="3163" y="340"/>
                  </a:lnTo>
                  <a:lnTo>
                    <a:pt x="3258" y="407"/>
                  </a:lnTo>
                  <a:lnTo>
                    <a:pt x="3349" y="479"/>
                  </a:lnTo>
                  <a:lnTo>
                    <a:pt x="3434" y="556"/>
                  </a:lnTo>
                  <a:lnTo>
                    <a:pt x="3517" y="638"/>
                  </a:lnTo>
                  <a:lnTo>
                    <a:pt x="3594" y="724"/>
                  </a:lnTo>
                  <a:lnTo>
                    <a:pt x="3666" y="815"/>
                  </a:lnTo>
                  <a:lnTo>
                    <a:pt x="3733" y="910"/>
                  </a:lnTo>
                  <a:lnTo>
                    <a:pt x="3794" y="1008"/>
                  </a:lnTo>
                  <a:lnTo>
                    <a:pt x="3852" y="1111"/>
                  </a:lnTo>
                  <a:lnTo>
                    <a:pt x="3902" y="1217"/>
                  </a:lnTo>
                  <a:lnTo>
                    <a:pt x="3945" y="1325"/>
                  </a:lnTo>
                  <a:lnTo>
                    <a:pt x="3984" y="1437"/>
                  </a:lnTo>
                  <a:lnTo>
                    <a:pt x="4015" y="1551"/>
                  </a:lnTo>
                  <a:lnTo>
                    <a:pt x="4040" y="1669"/>
                  </a:lnTo>
                  <a:lnTo>
                    <a:pt x="4059" y="1789"/>
                  </a:lnTo>
                  <a:lnTo>
                    <a:pt x="4070" y="1911"/>
                  </a:lnTo>
                  <a:lnTo>
                    <a:pt x="4074" y="2034"/>
                  </a:lnTo>
                  <a:lnTo>
                    <a:pt x="4070" y="2161"/>
                  </a:lnTo>
                  <a:lnTo>
                    <a:pt x="4057" y="2285"/>
                  </a:lnTo>
                  <a:lnTo>
                    <a:pt x="4039" y="2407"/>
                  </a:lnTo>
                  <a:lnTo>
                    <a:pt x="4013" y="2526"/>
                  </a:lnTo>
                  <a:lnTo>
                    <a:pt x="3980" y="2643"/>
                  </a:lnTo>
                  <a:lnTo>
                    <a:pt x="3940" y="2756"/>
                  </a:lnTo>
                  <a:lnTo>
                    <a:pt x="3894" y="2867"/>
                  </a:lnTo>
                  <a:lnTo>
                    <a:pt x="3842" y="2974"/>
                  </a:lnTo>
                  <a:lnTo>
                    <a:pt x="3783" y="3078"/>
                  </a:lnTo>
                  <a:lnTo>
                    <a:pt x="3720" y="3178"/>
                  </a:lnTo>
                  <a:lnTo>
                    <a:pt x="3618" y="3076"/>
                  </a:lnTo>
                  <a:lnTo>
                    <a:pt x="3672" y="2989"/>
                  </a:lnTo>
                  <a:lnTo>
                    <a:pt x="3722" y="2898"/>
                  </a:lnTo>
                  <a:lnTo>
                    <a:pt x="3767" y="2806"/>
                  </a:lnTo>
                  <a:lnTo>
                    <a:pt x="3807" y="2710"/>
                  </a:lnTo>
                  <a:lnTo>
                    <a:pt x="3841" y="2612"/>
                  </a:lnTo>
                  <a:lnTo>
                    <a:pt x="3870" y="2511"/>
                  </a:lnTo>
                  <a:lnTo>
                    <a:pt x="3893" y="2409"/>
                  </a:lnTo>
                  <a:lnTo>
                    <a:pt x="3910" y="2312"/>
                  </a:lnTo>
                  <a:lnTo>
                    <a:pt x="3922" y="2215"/>
                  </a:lnTo>
                  <a:lnTo>
                    <a:pt x="3930" y="2115"/>
                  </a:lnTo>
                  <a:lnTo>
                    <a:pt x="3932" y="2076"/>
                  </a:lnTo>
                  <a:lnTo>
                    <a:pt x="3933" y="2034"/>
                  </a:lnTo>
                  <a:lnTo>
                    <a:pt x="3929" y="1919"/>
                  </a:lnTo>
                  <a:lnTo>
                    <a:pt x="3919" y="1806"/>
                  </a:lnTo>
                  <a:lnTo>
                    <a:pt x="3902" y="1696"/>
                  </a:lnTo>
                  <a:lnTo>
                    <a:pt x="3879" y="1586"/>
                  </a:lnTo>
                  <a:lnTo>
                    <a:pt x="3849" y="1480"/>
                  </a:lnTo>
                  <a:lnTo>
                    <a:pt x="3814" y="1376"/>
                  </a:lnTo>
                  <a:lnTo>
                    <a:pt x="3773" y="1274"/>
                  </a:lnTo>
                  <a:lnTo>
                    <a:pt x="3771" y="1274"/>
                  </a:lnTo>
                  <a:lnTo>
                    <a:pt x="3736" y="1197"/>
                  </a:lnTo>
                  <a:lnTo>
                    <a:pt x="3697" y="1123"/>
                  </a:lnTo>
                  <a:lnTo>
                    <a:pt x="3655" y="1050"/>
                  </a:lnTo>
                  <a:lnTo>
                    <a:pt x="3609" y="979"/>
                  </a:lnTo>
                  <a:lnTo>
                    <a:pt x="3549" y="896"/>
                  </a:lnTo>
                  <a:lnTo>
                    <a:pt x="3484" y="815"/>
                  </a:lnTo>
                  <a:lnTo>
                    <a:pt x="3416" y="738"/>
                  </a:lnTo>
                  <a:lnTo>
                    <a:pt x="3396" y="717"/>
                  </a:lnTo>
                  <a:lnTo>
                    <a:pt x="3375" y="696"/>
                  </a:lnTo>
                  <a:lnTo>
                    <a:pt x="3335" y="657"/>
                  </a:lnTo>
                  <a:lnTo>
                    <a:pt x="3332" y="657"/>
                  </a:lnTo>
                  <a:lnTo>
                    <a:pt x="3332" y="655"/>
                  </a:lnTo>
                  <a:lnTo>
                    <a:pt x="3300" y="623"/>
                  </a:lnTo>
                  <a:lnTo>
                    <a:pt x="3265" y="595"/>
                  </a:lnTo>
                  <a:lnTo>
                    <a:pt x="3264" y="592"/>
                  </a:lnTo>
                  <a:lnTo>
                    <a:pt x="3263" y="592"/>
                  </a:lnTo>
                  <a:lnTo>
                    <a:pt x="3263" y="592"/>
                  </a:lnTo>
                  <a:lnTo>
                    <a:pt x="3263" y="592"/>
                  </a:lnTo>
                  <a:lnTo>
                    <a:pt x="3226" y="563"/>
                  </a:lnTo>
                  <a:lnTo>
                    <a:pt x="3189" y="534"/>
                  </a:lnTo>
                  <a:lnTo>
                    <a:pt x="3189" y="533"/>
                  </a:lnTo>
                  <a:lnTo>
                    <a:pt x="3189" y="531"/>
                  </a:lnTo>
                  <a:lnTo>
                    <a:pt x="3189" y="531"/>
                  </a:lnTo>
                  <a:lnTo>
                    <a:pt x="3150" y="504"/>
                  </a:lnTo>
                  <a:lnTo>
                    <a:pt x="3113" y="477"/>
                  </a:lnTo>
                  <a:lnTo>
                    <a:pt x="3111" y="477"/>
                  </a:lnTo>
                  <a:lnTo>
                    <a:pt x="3072" y="451"/>
                  </a:lnTo>
                  <a:lnTo>
                    <a:pt x="3032" y="426"/>
                  </a:lnTo>
                  <a:lnTo>
                    <a:pt x="2957" y="382"/>
                  </a:lnTo>
                  <a:lnTo>
                    <a:pt x="2881" y="341"/>
                  </a:lnTo>
                  <a:lnTo>
                    <a:pt x="2804" y="305"/>
                  </a:lnTo>
                  <a:lnTo>
                    <a:pt x="2724" y="272"/>
                  </a:lnTo>
                  <a:lnTo>
                    <a:pt x="2638" y="240"/>
                  </a:lnTo>
                  <a:lnTo>
                    <a:pt x="2553" y="214"/>
                  </a:lnTo>
                  <a:lnTo>
                    <a:pt x="2549" y="213"/>
                  </a:lnTo>
                  <a:lnTo>
                    <a:pt x="2546" y="212"/>
                  </a:lnTo>
                  <a:lnTo>
                    <a:pt x="2545" y="212"/>
                  </a:lnTo>
                  <a:lnTo>
                    <a:pt x="2543" y="212"/>
                  </a:lnTo>
                  <a:lnTo>
                    <a:pt x="2498" y="198"/>
                  </a:lnTo>
                  <a:lnTo>
                    <a:pt x="2490" y="198"/>
                  </a:lnTo>
                  <a:lnTo>
                    <a:pt x="2435" y="184"/>
                  </a:lnTo>
                  <a:lnTo>
                    <a:pt x="2381" y="176"/>
                  </a:lnTo>
                  <a:lnTo>
                    <a:pt x="2381" y="175"/>
                  </a:lnTo>
                  <a:lnTo>
                    <a:pt x="2379" y="175"/>
                  </a:lnTo>
                  <a:lnTo>
                    <a:pt x="2378" y="172"/>
                  </a:lnTo>
                  <a:lnTo>
                    <a:pt x="2313" y="162"/>
                  </a:lnTo>
                  <a:lnTo>
                    <a:pt x="2247" y="155"/>
                  </a:lnTo>
                  <a:lnTo>
                    <a:pt x="2247" y="155"/>
                  </a:lnTo>
                  <a:lnTo>
                    <a:pt x="2247" y="155"/>
                  </a:lnTo>
                  <a:lnTo>
                    <a:pt x="2244" y="155"/>
                  </a:lnTo>
                  <a:lnTo>
                    <a:pt x="2240" y="155"/>
                  </a:lnTo>
                  <a:lnTo>
                    <a:pt x="2235" y="155"/>
                  </a:lnTo>
                  <a:lnTo>
                    <a:pt x="2180" y="148"/>
                  </a:lnTo>
                  <a:lnTo>
                    <a:pt x="2123" y="143"/>
                  </a:lnTo>
                  <a:lnTo>
                    <a:pt x="2047" y="143"/>
                  </a:lnTo>
                  <a:lnTo>
                    <a:pt x="2047" y="143"/>
                  </a:lnTo>
                  <a:lnTo>
                    <a:pt x="2047" y="143"/>
                  </a:lnTo>
                  <a:lnTo>
                    <a:pt x="2045" y="143"/>
                  </a:lnTo>
                  <a:lnTo>
                    <a:pt x="2042" y="143"/>
                  </a:lnTo>
                  <a:lnTo>
                    <a:pt x="2039" y="143"/>
                  </a:lnTo>
                  <a:lnTo>
                    <a:pt x="1951" y="143"/>
                  </a:lnTo>
                  <a:lnTo>
                    <a:pt x="1894" y="148"/>
                  </a:lnTo>
                  <a:lnTo>
                    <a:pt x="1836" y="155"/>
                  </a:lnTo>
                  <a:lnTo>
                    <a:pt x="1836" y="155"/>
                  </a:lnTo>
                  <a:lnTo>
                    <a:pt x="1835" y="155"/>
                  </a:lnTo>
                  <a:lnTo>
                    <a:pt x="1832" y="155"/>
                  </a:lnTo>
                  <a:lnTo>
                    <a:pt x="1830" y="155"/>
                  </a:lnTo>
                  <a:lnTo>
                    <a:pt x="1825" y="155"/>
                  </a:lnTo>
                  <a:lnTo>
                    <a:pt x="1759" y="162"/>
                  </a:lnTo>
                  <a:lnTo>
                    <a:pt x="1694" y="172"/>
                  </a:lnTo>
                  <a:lnTo>
                    <a:pt x="1638" y="184"/>
                  </a:lnTo>
                  <a:lnTo>
                    <a:pt x="1582" y="198"/>
                  </a:lnTo>
                  <a:lnTo>
                    <a:pt x="1575" y="198"/>
                  </a:lnTo>
                  <a:lnTo>
                    <a:pt x="1552" y="206"/>
                  </a:lnTo>
                  <a:lnTo>
                    <a:pt x="1531" y="212"/>
                  </a:lnTo>
                  <a:lnTo>
                    <a:pt x="1529" y="212"/>
                  </a:lnTo>
                  <a:lnTo>
                    <a:pt x="1526" y="212"/>
                  </a:lnTo>
                  <a:lnTo>
                    <a:pt x="1524" y="213"/>
                  </a:lnTo>
                  <a:lnTo>
                    <a:pt x="1520" y="214"/>
                  </a:lnTo>
                  <a:lnTo>
                    <a:pt x="1485" y="224"/>
                  </a:lnTo>
                  <a:lnTo>
                    <a:pt x="1448" y="235"/>
                  </a:lnTo>
                  <a:lnTo>
                    <a:pt x="1399" y="253"/>
                  </a:lnTo>
                  <a:lnTo>
                    <a:pt x="1348" y="272"/>
                  </a:lnTo>
                  <a:lnTo>
                    <a:pt x="1268" y="305"/>
                  </a:lnTo>
                  <a:lnTo>
                    <a:pt x="1191" y="341"/>
                  </a:lnTo>
                  <a:lnTo>
                    <a:pt x="1116" y="382"/>
                  </a:lnTo>
                  <a:lnTo>
                    <a:pt x="1043" y="426"/>
                  </a:lnTo>
                  <a:lnTo>
                    <a:pt x="1040" y="426"/>
                  </a:lnTo>
                  <a:lnTo>
                    <a:pt x="1002" y="451"/>
                  </a:lnTo>
                  <a:lnTo>
                    <a:pt x="962" y="477"/>
                  </a:lnTo>
                  <a:lnTo>
                    <a:pt x="959" y="477"/>
                  </a:lnTo>
                  <a:lnTo>
                    <a:pt x="923" y="504"/>
                  </a:lnTo>
                  <a:lnTo>
                    <a:pt x="886" y="531"/>
                  </a:lnTo>
                  <a:lnTo>
                    <a:pt x="884" y="531"/>
                  </a:lnTo>
                  <a:lnTo>
                    <a:pt x="883" y="533"/>
                  </a:lnTo>
                  <a:lnTo>
                    <a:pt x="883" y="534"/>
                  </a:lnTo>
                  <a:lnTo>
                    <a:pt x="847" y="561"/>
                  </a:lnTo>
                  <a:lnTo>
                    <a:pt x="813" y="589"/>
                  </a:lnTo>
                  <a:lnTo>
                    <a:pt x="812" y="591"/>
                  </a:lnTo>
                  <a:lnTo>
                    <a:pt x="811" y="592"/>
                  </a:lnTo>
                  <a:lnTo>
                    <a:pt x="810" y="592"/>
                  </a:lnTo>
                  <a:lnTo>
                    <a:pt x="808" y="595"/>
                  </a:lnTo>
                  <a:lnTo>
                    <a:pt x="774" y="623"/>
                  </a:lnTo>
                  <a:lnTo>
                    <a:pt x="740" y="655"/>
                  </a:lnTo>
                  <a:lnTo>
                    <a:pt x="740" y="657"/>
                  </a:lnTo>
                  <a:lnTo>
                    <a:pt x="737" y="657"/>
                  </a:lnTo>
                  <a:lnTo>
                    <a:pt x="671" y="722"/>
                  </a:lnTo>
                  <a:lnTo>
                    <a:pt x="608" y="790"/>
                  </a:lnTo>
                  <a:lnTo>
                    <a:pt x="549" y="862"/>
                  </a:lnTo>
                  <a:lnTo>
                    <a:pt x="493" y="937"/>
                  </a:lnTo>
                  <a:lnTo>
                    <a:pt x="441" y="1014"/>
                  </a:lnTo>
                  <a:lnTo>
                    <a:pt x="394" y="1095"/>
                  </a:lnTo>
                  <a:lnTo>
                    <a:pt x="360" y="1152"/>
                  </a:lnTo>
                  <a:lnTo>
                    <a:pt x="330" y="1212"/>
                  </a:lnTo>
                  <a:lnTo>
                    <a:pt x="303" y="1274"/>
                  </a:lnTo>
                  <a:lnTo>
                    <a:pt x="299" y="1274"/>
                  </a:lnTo>
                  <a:lnTo>
                    <a:pt x="259" y="1376"/>
                  </a:lnTo>
                  <a:lnTo>
                    <a:pt x="224" y="1480"/>
                  </a:lnTo>
                  <a:lnTo>
                    <a:pt x="196" y="1586"/>
                  </a:lnTo>
                  <a:lnTo>
                    <a:pt x="173" y="1696"/>
                  </a:lnTo>
                  <a:lnTo>
                    <a:pt x="156" y="1806"/>
                  </a:lnTo>
                  <a:lnTo>
                    <a:pt x="146" y="1919"/>
                  </a:lnTo>
                  <a:lnTo>
                    <a:pt x="143" y="2034"/>
                  </a:lnTo>
                  <a:lnTo>
                    <a:pt x="143" y="2115"/>
                  </a:lnTo>
                  <a:lnTo>
                    <a:pt x="151" y="2230"/>
                  </a:lnTo>
                  <a:lnTo>
                    <a:pt x="167" y="2345"/>
                  </a:lnTo>
                  <a:lnTo>
                    <a:pt x="188" y="2455"/>
                  </a:lnTo>
                  <a:lnTo>
                    <a:pt x="217" y="2565"/>
                  </a:lnTo>
                  <a:lnTo>
                    <a:pt x="252" y="2671"/>
                  </a:lnTo>
                  <a:lnTo>
                    <a:pt x="293" y="2774"/>
                  </a:lnTo>
                  <a:lnTo>
                    <a:pt x="339" y="2874"/>
                  </a:lnTo>
                  <a:lnTo>
                    <a:pt x="391" y="2971"/>
                  </a:lnTo>
                  <a:lnTo>
                    <a:pt x="448" y="3065"/>
                  </a:lnTo>
                  <a:lnTo>
                    <a:pt x="511" y="3154"/>
                  </a:lnTo>
                  <a:lnTo>
                    <a:pt x="578" y="3241"/>
                  </a:lnTo>
                  <a:lnTo>
                    <a:pt x="650" y="3323"/>
                  </a:lnTo>
                  <a:lnTo>
                    <a:pt x="728" y="3401"/>
                  </a:lnTo>
                  <a:lnTo>
                    <a:pt x="759" y="3430"/>
                  </a:lnTo>
                  <a:lnTo>
                    <a:pt x="790" y="3459"/>
                  </a:lnTo>
                  <a:lnTo>
                    <a:pt x="790" y="3459"/>
                  </a:lnTo>
                  <a:lnTo>
                    <a:pt x="790" y="3460"/>
                  </a:lnTo>
                  <a:lnTo>
                    <a:pt x="791" y="3460"/>
                  </a:lnTo>
                  <a:lnTo>
                    <a:pt x="792" y="3461"/>
                  </a:lnTo>
                  <a:lnTo>
                    <a:pt x="823" y="3489"/>
                  </a:lnTo>
                  <a:lnTo>
                    <a:pt x="857" y="3516"/>
                  </a:lnTo>
                  <a:lnTo>
                    <a:pt x="893" y="3542"/>
                  </a:lnTo>
                  <a:lnTo>
                    <a:pt x="928" y="3567"/>
                  </a:lnTo>
                  <a:lnTo>
                    <a:pt x="964" y="3593"/>
                  </a:lnTo>
                  <a:lnTo>
                    <a:pt x="1002" y="3617"/>
                  </a:lnTo>
                  <a:lnTo>
                    <a:pt x="1002" y="3619"/>
                  </a:lnTo>
                  <a:lnTo>
                    <a:pt x="1003" y="3619"/>
                  </a:lnTo>
                  <a:lnTo>
                    <a:pt x="1004" y="3621"/>
                  </a:lnTo>
                  <a:lnTo>
                    <a:pt x="1007" y="3622"/>
                  </a:lnTo>
                  <a:lnTo>
                    <a:pt x="1007" y="3622"/>
                  </a:lnTo>
                  <a:lnTo>
                    <a:pt x="1007" y="3623"/>
                  </a:lnTo>
                  <a:lnTo>
                    <a:pt x="1007" y="3623"/>
                  </a:lnTo>
                  <a:lnTo>
                    <a:pt x="1008" y="3623"/>
                  </a:lnTo>
                  <a:lnTo>
                    <a:pt x="1009" y="3624"/>
                  </a:lnTo>
                  <a:lnTo>
                    <a:pt x="1012" y="3626"/>
                  </a:lnTo>
                  <a:lnTo>
                    <a:pt x="1015" y="3627"/>
                  </a:lnTo>
                  <a:lnTo>
                    <a:pt x="1019" y="3629"/>
                  </a:lnTo>
                  <a:lnTo>
                    <a:pt x="1024" y="3633"/>
                  </a:lnTo>
                  <a:lnTo>
                    <a:pt x="1120" y="3689"/>
                  </a:lnTo>
                  <a:lnTo>
                    <a:pt x="1218" y="3740"/>
                  </a:lnTo>
                  <a:lnTo>
                    <a:pt x="1320" y="3786"/>
                  </a:lnTo>
                  <a:lnTo>
                    <a:pt x="1426" y="3826"/>
                  </a:lnTo>
                  <a:lnTo>
                    <a:pt x="1431" y="3826"/>
                  </a:lnTo>
                  <a:lnTo>
                    <a:pt x="1527" y="3856"/>
                  </a:lnTo>
                  <a:lnTo>
                    <a:pt x="1624" y="3881"/>
                  </a:lnTo>
                  <a:lnTo>
                    <a:pt x="1725" y="3900"/>
                  </a:lnTo>
                  <a:lnTo>
                    <a:pt x="1827" y="3914"/>
                  </a:lnTo>
                  <a:lnTo>
                    <a:pt x="1827" y="3914"/>
                  </a:lnTo>
                  <a:lnTo>
                    <a:pt x="1829" y="3914"/>
                  </a:lnTo>
                  <a:lnTo>
                    <a:pt x="1830" y="3914"/>
                  </a:lnTo>
                  <a:lnTo>
                    <a:pt x="1831" y="3914"/>
                  </a:lnTo>
                  <a:lnTo>
                    <a:pt x="1836" y="3914"/>
                  </a:lnTo>
                  <a:lnTo>
                    <a:pt x="1902" y="3920"/>
                  </a:lnTo>
                  <a:lnTo>
                    <a:pt x="1968" y="3923"/>
                  </a:lnTo>
                  <a:lnTo>
                    <a:pt x="2037" y="3924"/>
                  </a:lnTo>
                  <a:lnTo>
                    <a:pt x="2138" y="3922"/>
                  </a:lnTo>
                  <a:lnTo>
                    <a:pt x="2240" y="3914"/>
                  </a:lnTo>
                  <a:lnTo>
                    <a:pt x="2240" y="3914"/>
                  </a:lnTo>
                  <a:lnTo>
                    <a:pt x="2240" y="3914"/>
                  </a:lnTo>
                  <a:lnTo>
                    <a:pt x="2244" y="3914"/>
                  </a:lnTo>
                  <a:lnTo>
                    <a:pt x="2246" y="3914"/>
                  </a:lnTo>
                  <a:lnTo>
                    <a:pt x="2250" y="3914"/>
                  </a:lnTo>
                  <a:lnTo>
                    <a:pt x="2276" y="3910"/>
                  </a:lnTo>
                  <a:lnTo>
                    <a:pt x="2300" y="3907"/>
                  </a:lnTo>
                  <a:lnTo>
                    <a:pt x="2389" y="3893"/>
                  </a:lnTo>
                  <a:lnTo>
                    <a:pt x="2477" y="3874"/>
                  </a:lnTo>
                  <a:lnTo>
                    <a:pt x="2561" y="3852"/>
                  </a:lnTo>
                  <a:lnTo>
                    <a:pt x="2645" y="3826"/>
                  </a:lnTo>
                  <a:lnTo>
                    <a:pt x="2650" y="3826"/>
                  </a:lnTo>
                  <a:lnTo>
                    <a:pt x="2746" y="3789"/>
                  </a:lnTo>
                  <a:lnTo>
                    <a:pt x="2839" y="3748"/>
                  </a:lnTo>
                  <a:lnTo>
                    <a:pt x="2930" y="3703"/>
                  </a:lnTo>
                  <a:lnTo>
                    <a:pt x="3017" y="3652"/>
                  </a:lnTo>
                  <a:lnTo>
                    <a:pt x="3072" y="3701"/>
                  </a:lnTo>
                  <a:lnTo>
                    <a:pt x="3128" y="3750"/>
                  </a:lnTo>
                  <a:lnTo>
                    <a:pt x="3031" y="3807"/>
                  </a:lnTo>
                  <a:lnTo>
                    <a:pt x="2931" y="3861"/>
                  </a:lnTo>
                  <a:lnTo>
                    <a:pt x="2829" y="3907"/>
                  </a:lnTo>
                  <a:lnTo>
                    <a:pt x="2723" y="3949"/>
                  </a:lnTo>
                  <a:lnTo>
                    <a:pt x="2615" y="3984"/>
                  </a:lnTo>
                  <a:lnTo>
                    <a:pt x="2503" y="4014"/>
                  </a:lnTo>
                  <a:lnTo>
                    <a:pt x="2389" y="4037"/>
                  </a:lnTo>
                  <a:lnTo>
                    <a:pt x="2273" y="4053"/>
                  </a:lnTo>
                  <a:lnTo>
                    <a:pt x="2156" y="4065"/>
                  </a:lnTo>
                  <a:lnTo>
                    <a:pt x="2037" y="4067"/>
                  </a:lnTo>
                  <a:lnTo>
                    <a:pt x="1912" y="4065"/>
                  </a:lnTo>
                  <a:lnTo>
                    <a:pt x="1790" y="4053"/>
                  </a:lnTo>
                  <a:lnTo>
                    <a:pt x="1671" y="4035"/>
                  </a:lnTo>
                  <a:lnTo>
                    <a:pt x="1553" y="4010"/>
                  </a:lnTo>
                  <a:lnTo>
                    <a:pt x="1438" y="3979"/>
                  </a:lnTo>
                  <a:lnTo>
                    <a:pt x="1325" y="3940"/>
                  </a:lnTo>
                  <a:lnTo>
                    <a:pt x="1217" y="3897"/>
                  </a:lnTo>
                  <a:lnTo>
                    <a:pt x="1111" y="3846"/>
                  </a:lnTo>
                  <a:lnTo>
                    <a:pt x="1009" y="3790"/>
                  </a:lnTo>
                  <a:lnTo>
                    <a:pt x="911" y="3729"/>
                  </a:lnTo>
                  <a:lnTo>
                    <a:pt x="815" y="3662"/>
                  </a:lnTo>
                  <a:lnTo>
                    <a:pt x="725" y="3590"/>
                  </a:lnTo>
                  <a:lnTo>
                    <a:pt x="638" y="3512"/>
                  </a:lnTo>
                  <a:lnTo>
                    <a:pt x="556" y="3430"/>
                  </a:lnTo>
                  <a:lnTo>
                    <a:pt x="478" y="3345"/>
                  </a:lnTo>
                  <a:lnTo>
                    <a:pt x="406" y="3254"/>
                  </a:lnTo>
                  <a:lnTo>
                    <a:pt x="340" y="3159"/>
                  </a:lnTo>
                  <a:lnTo>
                    <a:pt x="278" y="3060"/>
                  </a:lnTo>
                  <a:lnTo>
                    <a:pt x="222" y="2958"/>
                  </a:lnTo>
                  <a:lnTo>
                    <a:pt x="172" y="2852"/>
                  </a:lnTo>
                  <a:lnTo>
                    <a:pt x="127" y="2744"/>
                  </a:lnTo>
                  <a:lnTo>
                    <a:pt x="88" y="2632"/>
                  </a:lnTo>
                  <a:lnTo>
                    <a:pt x="57" y="2516"/>
                  </a:lnTo>
                  <a:lnTo>
                    <a:pt x="32" y="2399"/>
                  </a:lnTo>
                  <a:lnTo>
                    <a:pt x="14" y="2280"/>
                  </a:lnTo>
                  <a:lnTo>
                    <a:pt x="4" y="2158"/>
                  </a:lnTo>
                  <a:lnTo>
                    <a:pt x="0" y="2034"/>
                  </a:lnTo>
                  <a:lnTo>
                    <a:pt x="4" y="1911"/>
                  </a:lnTo>
                  <a:lnTo>
                    <a:pt x="14" y="1789"/>
                  </a:lnTo>
                  <a:lnTo>
                    <a:pt x="32" y="1669"/>
                  </a:lnTo>
                  <a:lnTo>
                    <a:pt x="57" y="1551"/>
                  </a:lnTo>
                  <a:lnTo>
                    <a:pt x="88" y="1437"/>
                  </a:lnTo>
                  <a:lnTo>
                    <a:pt x="127" y="1325"/>
                  </a:lnTo>
                  <a:lnTo>
                    <a:pt x="172" y="1217"/>
                  </a:lnTo>
                  <a:lnTo>
                    <a:pt x="222" y="1111"/>
                  </a:lnTo>
                  <a:lnTo>
                    <a:pt x="278" y="1008"/>
                  </a:lnTo>
                  <a:lnTo>
                    <a:pt x="340" y="910"/>
                  </a:lnTo>
                  <a:lnTo>
                    <a:pt x="406" y="815"/>
                  </a:lnTo>
                  <a:lnTo>
                    <a:pt x="478" y="724"/>
                  </a:lnTo>
                  <a:lnTo>
                    <a:pt x="556" y="638"/>
                  </a:lnTo>
                  <a:lnTo>
                    <a:pt x="638" y="556"/>
                  </a:lnTo>
                  <a:lnTo>
                    <a:pt x="725" y="479"/>
                  </a:lnTo>
                  <a:lnTo>
                    <a:pt x="815" y="407"/>
                  </a:lnTo>
                  <a:lnTo>
                    <a:pt x="911" y="340"/>
                  </a:lnTo>
                  <a:lnTo>
                    <a:pt x="1009" y="279"/>
                  </a:lnTo>
                  <a:lnTo>
                    <a:pt x="1111" y="223"/>
                  </a:lnTo>
                  <a:lnTo>
                    <a:pt x="1217" y="172"/>
                  </a:lnTo>
                  <a:lnTo>
                    <a:pt x="1325" y="129"/>
                  </a:lnTo>
                  <a:lnTo>
                    <a:pt x="1438" y="90"/>
                  </a:lnTo>
                  <a:lnTo>
                    <a:pt x="1553" y="59"/>
                  </a:lnTo>
                  <a:lnTo>
                    <a:pt x="1671" y="34"/>
                  </a:lnTo>
                  <a:lnTo>
                    <a:pt x="1790" y="15"/>
                  </a:lnTo>
                  <a:lnTo>
                    <a:pt x="1912" y="4"/>
                  </a:lnTo>
                  <a:lnTo>
                    <a:pt x="2037" y="0"/>
                  </a:lnTo>
                  <a:close/>
                </a:path>
              </a:pathLst>
            </a:custGeom>
            <a:solidFill>
              <a:srgbClr val="FFFFFF"/>
            </a:solidFill>
            <a:ln cap="flat" cmpd="sng" w="9525">
              <a:solidFill>
                <a:srgbClr val="FFFFFF"/>
              </a:solidFill>
              <a:prstDash val="solid"/>
              <a:round/>
              <a:headEnd len="sm" w="sm" type="none"/>
              <a:tailEnd len="sm" w="sm" type="none"/>
            </a:ln>
          </p:spPr>
          <p:txBody>
            <a:bodyPr anchorCtr="0" anchor="t" bIns="45675" lIns="91375" spcFirstLastPara="1" rIns="91375" wrap="square" tIns="45675">
              <a:noAutofit/>
            </a:bodyPr>
            <a:lstStyle/>
            <a:p>
              <a:pPr indent="0" lvl="0" marL="0" marR="0" rtl="0" algn="l">
                <a:spcBef>
                  <a:spcPts val="0"/>
                </a:spcBef>
                <a:spcAft>
                  <a:spcPts val="0"/>
                </a:spcAft>
                <a:buNone/>
              </a:pPr>
              <a:r>
                <a:t/>
              </a:r>
              <a:endParaRPr sz="1799">
                <a:solidFill>
                  <a:srgbClr val="505050"/>
                </a:solidFill>
                <a:latin typeface="Libre Franklin Medium"/>
                <a:ea typeface="Libre Franklin Medium"/>
                <a:cs typeface="Libre Franklin Medium"/>
                <a:sym typeface="Libre Franklin Medium"/>
              </a:endParaRPr>
            </a:p>
          </p:txBody>
        </p:sp>
      </p:grpSp>
      <p:sp>
        <p:nvSpPr>
          <p:cNvPr id="144" name="Google Shape;144;p18"/>
          <p:cNvSpPr/>
          <p:nvPr/>
        </p:nvSpPr>
        <p:spPr>
          <a:xfrm>
            <a:off x="6483988" y="3160465"/>
            <a:ext cx="488793" cy="484850"/>
          </a:xfrm>
          <a:custGeom>
            <a:rect b="b" l="l" r="r" t="t"/>
            <a:pathLst>
              <a:path extrusionOk="0" h="149" w="150">
                <a:moveTo>
                  <a:pt x="75" y="9"/>
                </a:moveTo>
                <a:cubicBezTo>
                  <a:pt x="39" y="9"/>
                  <a:pt x="10" y="38"/>
                  <a:pt x="10" y="75"/>
                </a:cubicBezTo>
                <a:cubicBezTo>
                  <a:pt x="10" y="111"/>
                  <a:pt x="39" y="140"/>
                  <a:pt x="75" y="140"/>
                </a:cubicBezTo>
                <a:cubicBezTo>
                  <a:pt x="111" y="140"/>
                  <a:pt x="141" y="111"/>
                  <a:pt x="141" y="75"/>
                </a:cubicBezTo>
                <a:cubicBezTo>
                  <a:pt x="141" y="38"/>
                  <a:pt x="111" y="9"/>
                  <a:pt x="75" y="9"/>
                </a:cubicBezTo>
                <a:moveTo>
                  <a:pt x="75" y="0"/>
                </a:moveTo>
                <a:cubicBezTo>
                  <a:pt x="117" y="0"/>
                  <a:pt x="150" y="33"/>
                  <a:pt x="150" y="75"/>
                </a:cubicBezTo>
                <a:cubicBezTo>
                  <a:pt x="150" y="116"/>
                  <a:pt x="117" y="149"/>
                  <a:pt x="75" y="149"/>
                </a:cubicBezTo>
                <a:cubicBezTo>
                  <a:pt x="34" y="149"/>
                  <a:pt x="0" y="116"/>
                  <a:pt x="0" y="75"/>
                </a:cubicBezTo>
                <a:cubicBezTo>
                  <a:pt x="0" y="33"/>
                  <a:pt x="34" y="0"/>
                  <a:pt x="75" y="0"/>
                </a:cubicBezTo>
                <a:moveTo>
                  <a:pt x="67" y="53"/>
                </a:moveTo>
                <a:cubicBezTo>
                  <a:pt x="68" y="51"/>
                  <a:pt x="71" y="51"/>
                  <a:pt x="76" y="51"/>
                </a:cubicBezTo>
                <a:cubicBezTo>
                  <a:pt x="80" y="51"/>
                  <a:pt x="83" y="51"/>
                  <a:pt x="84" y="53"/>
                </a:cubicBezTo>
                <a:cubicBezTo>
                  <a:pt x="86" y="54"/>
                  <a:pt x="86" y="59"/>
                  <a:pt x="86" y="64"/>
                </a:cubicBezTo>
                <a:cubicBezTo>
                  <a:pt x="86" y="66"/>
                  <a:pt x="86" y="66"/>
                  <a:pt x="86" y="66"/>
                </a:cubicBezTo>
                <a:cubicBezTo>
                  <a:pt x="86" y="67"/>
                  <a:pt x="86" y="68"/>
                  <a:pt x="86" y="68"/>
                </a:cubicBezTo>
                <a:cubicBezTo>
                  <a:pt x="65" y="68"/>
                  <a:pt x="65" y="68"/>
                  <a:pt x="65" y="68"/>
                </a:cubicBezTo>
                <a:cubicBezTo>
                  <a:pt x="65" y="68"/>
                  <a:pt x="65" y="67"/>
                  <a:pt x="65" y="66"/>
                </a:cubicBezTo>
                <a:cubicBezTo>
                  <a:pt x="65" y="63"/>
                  <a:pt x="65" y="63"/>
                  <a:pt x="65" y="63"/>
                </a:cubicBezTo>
                <a:cubicBezTo>
                  <a:pt x="65" y="58"/>
                  <a:pt x="65" y="54"/>
                  <a:pt x="67" y="53"/>
                </a:cubicBezTo>
                <a:moveTo>
                  <a:pt x="95" y="69"/>
                </a:moveTo>
                <a:cubicBezTo>
                  <a:pt x="95" y="68"/>
                  <a:pt x="95" y="67"/>
                  <a:pt x="95" y="66"/>
                </a:cubicBezTo>
                <a:cubicBezTo>
                  <a:pt x="95" y="64"/>
                  <a:pt x="95" y="64"/>
                  <a:pt x="95" y="64"/>
                </a:cubicBezTo>
                <a:cubicBezTo>
                  <a:pt x="95" y="57"/>
                  <a:pt x="95" y="51"/>
                  <a:pt x="91" y="46"/>
                </a:cubicBezTo>
                <a:cubicBezTo>
                  <a:pt x="88" y="43"/>
                  <a:pt x="83" y="41"/>
                  <a:pt x="76" y="41"/>
                </a:cubicBezTo>
                <a:cubicBezTo>
                  <a:pt x="68" y="41"/>
                  <a:pt x="63" y="43"/>
                  <a:pt x="60" y="46"/>
                </a:cubicBezTo>
                <a:cubicBezTo>
                  <a:pt x="56" y="51"/>
                  <a:pt x="56" y="57"/>
                  <a:pt x="56" y="64"/>
                </a:cubicBezTo>
                <a:cubicBezTo>
                  <a:pt x="56" y="66"/>
                  <a:pt x="56" y="66"/>
                  <a:pt x="56" y="66"/>
                </a:cubicBezTo>
                <a:cubicBezTo>
                  <a:pt x="56" y="67"/>
                  <a:pt x="56" y="68"/>
                  <a:pt x="56" y="68"/>
                </a:cubicBezTo>
                <a:cubicBezTo>
                  <a:pt x="53" y="69"/>
                  <a:pt x="51" y="71"/>
                  <a:pt x="51" y="73"/>
                </a:cubicBezTo>
                <a:cubicBezTo>
                  <a:pt x="51" y="103"/>
                  <a:pt x="51" y="103"/>
                  <a:pt x="51" y="103"/>
                </a:cubicBezTo>
                <a:cubicBezTo>
                  <a:pt x="51" y="106"/>
                  <a:pt x="54" y="108"/>
                  <a:pt x="57" y="108"/>
                </a:cubicBezTo>
                <a:cubicBezTo>
                  <a:pt x="94" y="108"/>
                  <a:pt x="94" y="108"/>
                  <a:pt x="94" y="108"/>
                </a:cubicBezTo>
                <a:cubicBezTo>
                  <a:pt x="97" y="108"/>
                  <a:pt x="99" y="106"/>
                  <a:pt x="99" y="103"/>
                </a:cubicBezTo>
                <a:cubicBezTo>
                  <a:pt x="99" y="73"/>
                  <a:pt x="99" y="73"/>
                  <a:pt x="99" y="73"/>
                </a:cubicBezTo>
                <a:cubicBezTo>
                  <a:pt x="99" y="71"/>
                  <a:pt x="97" y="69"/>
                  <a:pt x="95" y="69"/>
                </a:cubicBezTo>
              </a:path>
            </a:pathLst>
          </a:custGeom>
          <a:solidFill>
            <a:srgbClr val="FFFFFF"/>
          </a:solidFill>
          <a:ln cap="flat" cmpd="sng" w="9525">
            <a:solidFill>
              <a:srgbClr val="FFFFFF"/>
            </a:solidFill>
            <a:prstDash val="solid"/>
            <a:round/>
            <a:headEnd len="sm" w="sm" type="none"/>
            <a:tailEnd len="sm" w="sm" type="none"/>
          </a:ln>
        </p:spPr>
        <p:txBody>
          <a:bodyPr anchorCtr="0" anchor="t" bIns="45675" lIns="91375" spcFirstLastPara="1" rIns="91375" wrap="square" tIns="45675">
            <a:noAutofit/>
          </a:bodyPr>
          <a:lstStyle/>
          <a:p>
            <a:pPr indent="0" lvl="0" marL="0" marR="0" rtl="0" algn="l">
              <a:spcBef>
                <a:spcPts val="0"/>
              </a:spcBef>
              <a:spcAft>
                <a:spcPts val="0"/>
              </a:spcAft>
              <a:buNone/>
            </a:pPr>
            <a:r>
              <a:t/>
            </a:r>
            <a:endParaRPr sz="1799">
              <a:solidFill>
                <a:srgbClr val="FFFFFF"/>
              </a:solidFill>
              <a:latin typeface="Libre Franklin Medium"/>
              <a:ea typeface="Libre Franklin Medium"/>
              <a:cs typeface="Libre Franklin Medium"/>
              <a:sym typeface="Libre Franklin Medium"/>
            </a:endParaRPr>
          </a:p>
        </p:txBody>
      </p:sp>
      <p:grpSp>
        <p:nvGrpSpPr>
          <p:cNvPr id="145" name="Google Shape;145;p18"/>
          <p:cNvGrpSpPr/>
          <p:nvPr/>
        </p:nvGrpSpPr>
        <p:grpSpPr>
          <a:xfrm>
            <a:off x="4333155" y="1748883"/>
            <a:ext cx="422733" cy="506707"/>
            <a:chOff x="6432216" y="1933575"/>
            <a:chExt cx="984250" cy="1371600"/>
          </a:xfrm>
        </p:grpSpPr>
        <p:sp>
          <p:nvSpPr>
            <p:cNvPr id="146" name="Google Shape;146;p18"/>
            <p:cNvSpPr/>
            <p:nvPr/>
          </p:nvSpPr>
          <p:spPr>
            <a:xfrm>
              <a:off x="6714791" y="1933575"/>
              <a:ext cx="701675" cy="1371600"/>
            </a:xfrm>
            <a:custGeom>
              <a:rect b="b" l="l" r="r" t="t"/>
              <a:pathLst>
                <a:path extrusionOk="0" h="3458" w="1766">
                  <a:moveTo>
                    <a:pt x="218" y="3076"/>
                  </a:moveTo>
                  <a:lnTo>
                    <a:pt x="218" y="3217"/>
                  </a:lnTo>
                  <a:lnTo>
                    <a:pt x="1547" y="3217"/>
                  </a:lnTo>
                  <a:lnTo>
                    <a:pt x="1547" y="3076"/>
                  </a:lnTo>
                  <a:lnTo>
                    <a:pt x="218" y="3076"/>
                  </a:lnTo>
                  <a:close/>
                  <a:moveTo>
                    <a:pt x="195" y="3054"/>
                  </a:moveTo>
                  <a:lnTo>
                    <a:pt x="1569" y="3054"/>
                  </a:lnTo>
                  <a:lnTo>
                    <a:pt x="1569" y="3240"/>
                  </a:lnTo>
                  <a:lnTo>
                    <a:pt x="195" y="3240"/>
                  </a:lnTo>
                  <a:lnTo>
                    <a:pt x="195" y="3054"/>
                  </a:lnTo>
                  <a:close/>
                  <a:moveTo>
                    <a:pt x="218" y="2724"/>
                  </a:moveTo>
                  <a:lnTo>
                    <a:pt x="218" y="2908"/>
                  </a:lnTo>
                  <a:lnTo>
                    <a:pt x="465" y="2908"/>
                  </a:lnTo>
                  <a:lnTo>
                    <a:pt x="465" y="2724"/>
                  </a:lnTo>
                  <a:lnTo>
                    <a:pt x="218" y="2724"/>
                  </a:lnTo>
                  <a:close/>
                  <a:moveTo>
                    <a:pt x="195" y="2701"/>
                  </a:moveTo>
                  <a:lnTo>
                    <a:pt x="489" y="2701"/>
                  </a:lnTo>
                  <a:lnTo>
                    <a:pt x="489" y="2931"/>
                  </a:lnTo>
                  <a:lnTo>
                    <a:pt x="195" y="2931"/>
                  </a:lnTo>
                  <a:lnTo>
                    <a:pt x="195" y="2701"/>
                  </a:lnTo>
                  <a:close/>
                  <a:moveTo>
                    <a:pt x="314" y="2348"/>
                  </a:moveTo>
                  <a:lnTo>
                    <a:pt x="489" y="2348"/>
                  </a:lnTo>
                  <a:lnTo>
                    <a:pt x="489" y="2578"/>
                  </a:lnTo>
                  <a:lnTo>
                    <a:pt x="195" y="2578"/>
                  </a:lnTo>
                  <a:lnTo>
                    <a:pt x="195" y="2445"/>
                  </a:lnTo>
                  <a:lnTo>
                    <a:pt x="218" y="2445"/>
                  </a:lnTo>
                  <a:lnTo>
                    <a:pt x="218" y="2556"/>
                  </a:lnTo>
                  <a:lnTo>
                    <a:pt x="465" y="2556"/>
                  </a:lnTo>
                  <a:lnTo>
                    <a:pt x="465" y="2372"/>
                  </a:lnTo>
                  <a:lnTo>
                    <a:pt x="316" y="2372"/>
                  </a:lnTo>
                  <a:lnTo>
                    <a:pt x="314" y="2348"/>
                  </a:lnTo>
                  <a:close/>
                  <a:moveTo>
                    <a:pt x="0" y="1204"/>
                  </a:moveTo>
                  <a:lnTo>
                    <a:pt x="22" y="1204"/>
                  </a:lnTo>
                  <a:lnTo>
                    <a:pt x="22" y="1558"/>
                  </a:lnTo>
                  <a:lnTo>
                    <a:pt x="0" y="1558"/>
                  </a:lnTo>
                  <a:lnTo>
                    <a:pt x="0" y="1204"/>
                  </a:lnTo>
                  <a:close/>
                  <a:moveTo>
                    <a:pt x="218" y="618"/>
                  </a:moveTo>
                  <a:lnTo>
                    <a:pt x="218" y="775"/>
                  </a:lnTo>
                  <a:lnTo>
                    <a:pt x="1547" y="775"/>
                  </a:lnTo>
                  <a:lnTo>
                    <a:pt x="1547" y="618"/>
                  </a:lnTo>
                  <a:lnTo>
                    <a:pt x="218" y="618"/>
                  </a:lnTo>
                  <a:close/>
                  <a:moveTo>
                    <a:pt x="195" y="595"/>
                  </a:moveTo>
                  <a:lnTo>
                    <a:pt x="1569" y="595"/>
                  </a:lnTo>
                  <a:lnTo>
                    <a:pt x="1569" y="797"/>
                  </a:lnTo>
                  <a:lnTo>
                    <a:pt x="195" y="797"/>
                  </a:lnTo>
                  <a:lnTo>
                    <a:pt x="195" y="595"/>
                  </a:lnTo>
                  <a:close/>
                  <a:moveTo>
                    <a:pt x="218" y="288"/>
                  </a:moveTo>
                  <a:lnTo>
                    <a:pt x="218" y="429"/>
                  </a:lnTo>
                  <a:lnTo>
                    <a:pt x="1547" y="429"/>
                  </a:lnTo>
                  <a:lnTo>
                    <a:pt x="1547" y="288"/>
                  </a:lnTo>
                  <a:lnTo>
                    <a:pt x="218" y="288"/>
                  </a:lnTo>
                  <a:close/>
                  <a:moveTo>
                    <a:pt x="195" y="265"/>
                  </a:moveTo>
                  <a:lnTo>
                    <a:pt x="1569" y="265"/>
                  </a:lnTo>
                  <a:lnTo>
                    <a:pt x="1569" y="452"/>
                  </a:lnTo>
                  <a:lnTo>
                    <a:pt x="195" y="452"/>
                  </a:lnTo>
                  <a:lnTo>
                    <a:pt x="195" y="265"/>
                  </a:lnTo>
                  <a:close/>
                  <a:moveTo>
                    <a:pt x="243" y="0"/>
                  </a:moveTo>
                  <a:lnTo>
                    <a:pt x="1522" y="0"/>
                  </a:lnTo>
                  <a:lnTo>
                    <a:pt x="1562" y="3"/>
                  </a:lnTo>
                  <a:lnTo>
                    <a:pt x="1599" y="12"/>
                  </a:lnTo>
                  <a:lnTo>
                    <a:pt x="1635" y="24"/>
                  </a:lnTo>
                  <a:lnTo>
                    <a:pt x="1666" y="42"/>
                  </a:lnTo>
                  <a:lnTo>
                    <a:pt x="1694" y="64"/>
                  </a:lnTo>
                  <a:lnTo>
                    <a:pt x="1719" y="90"/>
                  </a:lnTo>
                  <a:lnTo>
                    <a:pt x="1739" y="118"/>
                  </a:lnTo>
                  <a:lnTo>
                    <a:pt x="1753" y="149"/>
                  </a:lnTo>
                  <a:lnTo>
                    <a:pt x="1763" y="182"/>
                  </a:lnTo>
                  <a:lnTo>
                    <a:pt x="1766" y="218"/>
                  </a:lnTo>
                  <a:lnTo>
                    <a:pt x="1766" y="3241"/>
                  </a:lnTo>
                  <a:lnTo>
                    <a:pt x="1763" y="3276"/>
                  </a:lnTo>
                  <a:lnTo>
                    <a:pt x="1753" y="3310"/>
                  </a:lnTo>
                  <a:lnTo>
                    <a:pt x="1739" y="3340"/>
                  </a:lnTo>
                  <a:lnTo>
                    <a:pt x="1719" y="3369"/>
                  </a:lnTo>
                  <a:lnTo>
                    <a:pt x="1694" y="3394"/>
                  </a:lnTo>
                  <a:lnTo>
                    <a:pt x="1666" y="3416"/>
                  </a:lnTo>
                  <a:lnTo>
                    <a:pt x="1635" y="3434"/>
                  </a:lnTo>
                  <a:lnTo>
                    <a:pt x="1599" y="3446"/>
                  </a:lnTo>
                  <a:lnTo>
                    <a:pt x="1562" y="3455"/>
                  </a:lnTo>
                  <a:lnTo>
                    <a:pt x="1522" y="3458"/>
                  </a:lnTo>
                  <a:lnTo>
                    <a:pt x="243" y="3458"/>
                  </a:lnTo>
                  <a:lnTo>
                    <a:pt x="204" y="3455"/>
                  </a:lnTo>
                  <a:lnTo>
                    <a:pt x="166" y="3446"/>
                  </a:lnTo>
                  <a:lnTo>
                    <a:pt x="131" y="3434"/>
                  </a:lnTo>
                  <a:lnTo>
                    <a:pt x="100" y="3416"/>
                  </a:lnTo>
                  <a:lnTo>
                    <a:pt x="71" y="3394"/>
                  </a:lnTo>
                  <a:lnTo>
                    <a:pt x="46" y="3369"/>
                  </a:lnTo>
                  <a:lnTo>
                    <a:pt x="27" y="3340"/>
                  </a:lnTo>
                  <a:lnTo>
                    <a:pt x="12" y="3310"/>
                  </a:lnTo>
                  <a:lnTo>
                    <a:pt x="3" y="3276"/>
                  </a:lnTo>
                  <a:lnTo>
                    <a:pt x="0" y="3241"/>
                  </a:lnTo>
                  <a:lnTo>
                    <a:pt x="0" y="2408"/>
                  </a:lnTo>
                  <a:lnTo>
                    <a:pt x="22" y="2408"/>
                  </a:lnTo>
                  <a:lnTo>
                    <a:pt x="22" y="3241"/>
                  </a:lnTo>
                  <a:lnTo>
                    <a:pt x="25" y="3272"/>
                  </a:lnTo>
                  <a:lnTo>
                    <a:pt x="33" y="3303"/>
                  </a:lnTo>
                  <a:lnTo>
                    <a:pt x="47" y="3330"/>
                  </a:lnTo>
                  <a:lnTo>
                    <a:pt x="65" y="3356"/>
                  </a:lnTo>
                  <a:lnTo>
                    <a:pt x="87" y="3378"/>
                  </a:lnTo>
                  <a:lnTo>
                    <a:pt x="112" y="3398"/>
                  </a:lnTo>
                  <a:lnTo>
                    <a:pt x="142" y="3414"/>
                  </a:lnTo>
                  <a:lnTo>
                    <a:pt x="173" y="3425"/>
                  </a:lnTo>
                  <a:lnTo>
                    <a:pt x="207" y="3433"/>
                  </a:lnTo>
                  <a:lnTo>
                    <a:pt x="243" y="3435"/>
                  </a:lnTo>
                  <a:lnTo>
                    <a:pt x="1522" y="3435"/>
                  </a:lnTo>
                  <a:lnTo>
                    <a:pt x="1558" y="3433"/>
                  </a:lnTo>
                  <a:lnTo>
                    <a:pt x="1591" y="3425"/>
                  </a:lnTo>
                  <a:lnTo>
                    <a:pt x="1624" y="3414"/>
                  </a:lnTo>
                  <a:lnTo>
                    <a:pt x="1652" y="3398"/>
                  </a:lnTo>
                  <a:lnTo>
                    <a:pt x="1678" y="3378"/>
                  </a:lnTo>
                  <a:lnTo>
                    <a:pt x="1700" y="3356"/>
                  </a:lnTo>
                  <a:lnTo>
                    <a:pt x="1719" y="3330"/>
                  </a:lnTo>
                  <a:lnTo>
                    <a:pt x="1731" y="3303"/>
                  </a:lnTo>
                  <a:lnTo>
                    <a:pt x="1740" y="3272"/>
                  </a:lnTo>
                  <a:lnTo>
                    <a:pt x="1743" y="3241"/>
                  </a:lnTo>
                  <a:lnTo>
                    <a:pt x="1743" y="218"/>
                  </a:lnTo>
                  <a:lnTo>
                    <a:pt x="1740" y="186"/>
                  </a:lnTo>
                  <a:lnTo>
                    <a:pt x="1731" y="156"/>
                  </a:lnTo>
                  <a:lnTo>
                    <a:pt x="1719" y="128"/>
                  </a:lnTo>
                  <a:lnTo>
                    <a:pt x="1700" y="103"/>
                  </a:lnTo>
                  <a:lnTo>
                    <a:pt x="1678" y="80"/>
                  </a:lnTo>
                  <a:lnTo>
                    <a:pt x="1652" y="61"/>
                  </a:lnTo>
                  <a:lnTo>
                    <a:pt x="1624" y="45"/>
                  </a:lnTo>
                  <a:lnTo>
                    <a:pt x="1591" y="33"/>
                  </a:lnTo>
                  <a:lnTo>
                    <a:pt x="1558" y="25"/>
                  </a:lnTo>
                  <a:lnTo>
                    <a:pt x="1522" y="23"/>
                  </a:lnTo>
                  <a:lnTo>
                    <a:pt x="243" y="23"/>
                  </a:lnTo>
                  <a:lnTo>
                    <a:pt x="207" y="25"/>
                  </a:lnTo>
                  <a:lnTo>
                    <a:pt x="173" y="33"/>
                  </a:lnTo>
                  <a:lnTo>
                    <a:pt x="142" y="45"/>
                  </a:lnTo>
                  <a:lnTo>
                    <a:pt x="112" y="61"/>
                  </a:lnTo>
                  <a:lnTo>
                    <a:pt x="87" y="80"/>
                  </a:lnTo>
                  <a:lnTo>
                    <a:pt x="65" y="103"/>
                  </a:lnTo>
                  <a:lnTo>
                    <a:pt x="47" y="128"/>
                  </a:lnTo>
                  <a:lnTo>
                    <a:pt x="33" y="156"/>
                  </a:lnTo>
                  <a:lnTo>
                    <a:pt x="25" y="186"/>
                  </a:lnTo>
                  <a:lnTo>
                    <a:pt x="22" y="218"/>
                  </a:lnTo>
                  <a:lnTo>
                    <a:pt x="22" y="1011"/>
                  </a:lnTo>
                  <a:lnTo>
                    <a:pt x="0" y="1011"/>
                  </a:lnTo>
                  <a:lnTo>
                    <a:pt x="0" y="218"/>
                  </a:lnTo>
                  <a:lnTo>
                    <a:pt x="3" y="182"/>
                  </a:lnTo>
                  <a:lnTo>
                    <a:pt x="12" y="149"/>
                  </a:lnTo>
                  <a:lnTo>
                    <a:pt x="27" y="118"/>
                  </a:lnTo>
                  <a:lnTo>
                    <a:pt x="46" y="90"/>
                  </a:lnTo>
                  <a:lnTo>
                    <a:pt x="71" y="64"/>
                  </a:lnTo>
                  <a:lnTo>
                    <a:pt x="100" y="42"/>
                  </a:lnTo>
                  <a:lnTo>
                    <a:pt x="131" y="24"/>
                  </a:lnTo>
                  <a:lnTo>
                    <a:pt x="166" y="12"/>
                  </a:lnTo>
                  <a:lnTo>
                    <a:pt x="204" y="3"/>
                  </a:lnTo>
                  <a:lnTo>
                    <a:pt x="243" y="0"/>
                  </a:lnTo>
                  <a:close/>
                </a:path>
              </a:pathLst>
            </a:custGeom>
            <a:solidFill>
              <a:srgbClr val="FFFFFF"/>
            </a:solidFill>
            <a:ln cap="flat" cmpd="sng" w="9525">
              <a:solidFill>
                <a:srgbClr val="FFFFFF"/>
              </a:solidFill>
              <a:prstDash val="solid"/>
              <a:round/>
              <a:headEnd len="sm" w="sm" type="none"/>
              <a:tailEnd len="sm" w="sm" type="none"/>
            </a:ln>
          </p:spPr>
          <p:txBody>
            <a:bodyPr anchorCtr="0" anchor="t" bIns="45675" lIns="91375" spcFirstLastPara="1" rIns="91375" wrap="square" tIns="45675">
              <a:noAutofit/>
            </a:bodyPr>
            <a:lstStyle/>
            <a:p>
              <a:pPr indent="0" lvl="0" marL="0" marR="0" rtl="0" algn="l">
                <a:spcBef>
                  <a:spcPts val="0"/>
                </a:spcBef>
                <a:spcAft>
                  <a:spcPts val="0"/>
                </a:spcAft>
                <a:buNone/>
              </a:pPr>
              <a:r>
                <a:t/>
              </a:r>
              <a:endParaRPr sz="1799">
                <a:solidFill>
                  <a:srgbClr val="505050"/>
                </a:solidFill>
                <a:latin typeface="Libre Franklin Medium"/>
                <a:ea typeface="Libre Franklin Medium"/>
                <a:cs typeface="Libre Franklin Medium"/>
                <a:sym typeface="Libre Franklin Medium"/>
              </a:endParaRPr>
            </a:p>
          </p:txBody>
        </p:sp>
        <p:sp>
          <p:nvSpPr>
            <p:cNvPr id="147" name="Google Shape;147;p18"/>
            <p:cNvSpPr/>
            <p:nvPr/>
          </p:nvSpPr>
          <p:spPr>
            <a:xfrm>
              <a:off x="6432216" y="2325688"/>
              <a:ext cx="476250" cy="587375"/>
            </a:xfrm>
            <a:custGeom>
              <a:rect b="b" l="l" r="r" t="t"/>
              <a:pathLst>
                <a:path extrusionOk="0" h="1478" w="1202">
                  <a:moveTo>
                    <a:pt x="673" y="220"/>
                  </a:moveTo>
                  <a:lnTo>
                    <a:pt x="655" y="222"/>
                  </a:lnTo>
                  <a:lnTo>
                    <a:pt x="641" y="226"/>
                  </a:lnTo>
                  <a:lnTo>
                    <a:pt x="630" y="234"/>
                  </a:lnTo>
                  <a:lnTo>
                    <a:pt x="628" y="237"/>
                  </a:lnTo>
                  <a:lnTo>
                    <a:pt x="623" y="237"/>
                  </a:lnTo>
                  <a:lnTo>
                    <a:pt x="609" y="244"/>
                  </a:lnTo>
                  <a:lnTo>
                    <a:pt x="596" y="255"/>
                  </a:lnTo>
                  <a:lnTo>
                    <a:pt x="584" y="271"/>
                  </a:lnTo>
                  <a:lnTo>
                    <a:pt x="574" y="293"/>
                  </a:lnTo>
                  <a:lnTo>
                    <a:pt x="564" y="318"/>
                  </a:lnTo>
                  <a:lnTo>
                    <a:pt x="555" y="347"/>
                  </a:lnTo>
                  <a:lnTo>
                    <a:pt x="546" y="378"/>
                  </a:lnTo>
                  <a:lnTo>
                    <a:pt x="536" y="413"/>
                  </a:lnTo>
                  <a:lnTo>
                    <a:pt x="512" y="501"/>
                  </a:lnTo>
                  <a:lnTo>
                    <a:pt x="927" y="616"/>
                  </a:lnTo>
                  <a:lnTo>
                    <a:pt x="946" y="548"/>
                  </a:lnTo>
                  <a:lnTo>
                    <a:pt x="953" y="522"/>
                  </a:lnTo>
                  <a:lnTo>
                    <a:pt x="961" y="495"/>
                  </a:lnTo>
                  <a:lnTo>
                    <a:pt x="967" y="468"/>
                  </a:lnTo>
                  <a:lnTo>
                    <a:pt x="973" y="442"/>
                  </a:lnTo>
                  <a:lnTo>
                    <a:pt x="978" y="418"/>
                  </a:lnTo>
                  <a:lnTo>
                    <a:pt x="980" y="396"/>
                  </a:lnTo>
                  <a:lnTo>
                    <a:pt x="981" y="375"/>
                  </a:lnTo>
                  <a:lnTo>
                    <a:pt x="980" y="358"/>
                  </a:lnTo>
                  <a:lnTo>
                    <a:pt x="974" y="343"/>
                  </a:lnTo>
                  <a:lnTo>
                    <a:pt x="967" y="334"/>
                  </a:lnTo>
                  <a:lnTo>
                    <a:pt x="965" y="331"/>
                  </a:lnTo>
                  <a:lnTo>
                    <a:pt x="964" y="328"/>
                  </a:lnTo>
                  <a:lnTo>
                    <a:pt x="958" y="314"/>
                  </a:lnTo>
                  <a:lnTo>
                    <a:pt x="948" y="302"/>
                  </a:lnTo>
                  <a:lnTo>
                    <a:pt x="935" y="292"/>
                  </a:lnTo>
                  <a:lnTo>
                    <a:pt x="917" y="283"/>
                  </a:lnTo>
                  <a:lnTo>
                    <a:pt x="896" y="274"/>
                  </a:lnTo>
                  <a:lnTo>
                    <a:pt x="871" y="267"/>
                  </a:lnTo>
                  <a:lnTo>
                    <a:pt x="846" y="258"/>
                  </a:lnTo>
                  <a:lnTo>
                    <a:pt x="818" y="251"/>
                  </a:lnTo>
                  <a:lnTo>
                    <a:pt x="782" y="241"/>
                  </a:lnTo>
                  <a:lnTo>
                    <a:pt x="750" y="232"/>
                  </a:lnTo>
                  <a:lnTo>
                    <a:pt x="721" y="226"/>
                  </a:lnTo>
                  <a:lnTo>
                    <a:pt x="695" y="222"/>
                  </a:lnTo>
                  <a:lnTo>
                    <a:pt x="673" y="220"/>
                  </a:lnTo>
                  <a:close/>
                  <a:moveTo>
                    <a:pt x="673" y="196"/>
                  </a:moveTo>
                  <a:lnTo>
                    <a:pt x="697" y="199"/>
                  </a:lnTo>
                  <a:lnTo>
                    <a:pt x="723" y="203"/>
                  </a:lnTo>
                  <a:lnTo>
                    <a:pt x="753" y="209"/>
                  </a:lnTo>
                  <a:lnTo>
                    <a:pt x="786" y="218"/>
                  </a:lnTo>
                  <a:lnTo>
                    <a:pt x="824" y="229"/>
                  </a:lnTo>
                  <a:lnTo>
                    <a:pt x="854" y="237"/>
                  </a:lnTo>
                  <a:lnTo>
                    <a:pt x="882" y="246"/>
                  </a:lnTo>
                  <a:lnTo>
                    <a:pt x="907" y="254"/>
                  </a:lnTo>
                  <a:lnTo>
                    <a:pt x="930" y="264"/>
                  </a:lnTo>
                  <a:lnTo>
                    <a:pt x="950" y="275"/>
                  </a:lnTo>
                  <a:lnTo>
                    <a:pt x="966" y="288"/>
                  </a:lnTo>
                  <a:lnTo>
                    <a:pt x="978" y="302"/>
                  </a:lnTo>
                  <a:lnTo>
                    <a:pt x="985" y="319"/>
                  </a:lnTo>
                  <a:lnTo>
                    <a:pt x="994" y="332"/>
                  </a:lnTo>
                  <a:lnTo>
                    <a:pt x="1001" y="349"/>
                  </a:lnTo>
                  <a:lnTo>
                    <a:pt x="1004" y="368"/>
                  </a:lnTo>
                  <a:lnTo>
                    <a:pt x="1004" y="390"/>
                  </a:lnTo>
                  <a:lnTo>
                    <a:pt x="1001" y="413"/>
                  </a:lnTo>
                  <a:lnTo>
                    <a:pt x="997" y="439"/>
                  </a:lnTo>
                  <a:lnTo>
                    <a:pt x="991" y="466"/>
                  </a:lnTo>
                  <a:lnTo>
                    <a:pt x="984" y="495"/>
                  </a:lnTo>
                  <a:lnTo>
                    <a:pt x="977" y="524"/>
                  </a:lnTo>
                  <a:lnTo>
                    <a:pt x="968" y="554"/>
                  </a:lnTo>
                  <a:lnTo>
                    <a:pt x="943" y="645"/>
                  </a:lnTo>
                  <a:lnTo>
                    <a:pt x="484" y="517"/>
                  </a:lnTo>
                  <a:lnTo>
                    <a:pt x="514" y="406"/>
                  </a:lnTo>
                  <a:lnTo>
                    <a:pt x="523" y="373"/>
                  </a:lnTo>
                  <a:lnTo>
                    <a:pt x="533" y="342"/>
                  </a:lnTo>
                  <a:lnTo>
                    <a:pt x="541" y="314"/>
                  </a:lnTo>
                  <a:lnTo>
                    <a:pt x="551" y="289"/>
                  </a:lnTo>
                  <a:lnTo>
                    <a:pt x="561" y="267"/>
                  </a:lnTo>
                  <a:lnTo>
                    <a:pt x="573" y="248"/>
                  </a:lnTo>
                  <a:lnTo>
                    <a:pt x="586" y="233"/>
                  </a:lnTo>
                  <a:lnTo>
                    <a:pt x="599" y="223"/>
                  </a:lnTo>
                  <a:lnTo>
                    <a:pt x="616" y="216"/>
                  </a:lnTo>
                  <a:lnTo>
                    <a:pt x="632" y="206"/>
                  </a:lnTo>
                  <a:lnTo>
                    <a:pt x="651" y="199"/>
                  </a:lnTo>
                  <a:lnTo>
                    <a:pt x="673" y="196"/>
                  </a:lnTo>
                  <a:close/>
                  <a:moveTo>
                    <a:pt x="678" y="22"/>
                  </a:moveTo>
                  <a:lnTo>
                    <a:pt x="633" y="25"/>
                  </a:lnTo>
                  <a:lnTo>
                    <a:pt x="592" y="32"/>
                  </a:lnTo>
                  <a:lnTo>
                    <a:pt x="554" y="42"/>
                  </a:lnTo>
                  <a:lnTo>
                    <a:pt x="519" y="57"/>
                  </a:lnTo>
                  <a:lnTo>
                    <a:pt x="489" y="80"/>
                  </a:lnTo>
                  <a:lnTo>
                    <a:pt x="463" y="106"/>
                  </a:lnTo>
                  <a:lnTo>
                    <a:pt x="440" y="133"/>
                  </a:lnTo>
                  <a:lnTo>
                    <a:pt x="420" y="164"/>
                  </a:lnTo>
                  <a:lnTo>
                    <a:pt x="404" y="195"/>
                  </a:lnTo>
                  <a:lnTo>
                    <a:pt x="389" y="230"/>
                  </a:lnTo>
                  <a:lnTo>
                    <a:pt x="376" y="265"/>
                  </a:lnTo>
                  <a:lnTo>
                    <a:pt x="365" y="302"/>
                  </a:lnTo>
                  <a:lnTo>
                    <a:pt x="353" y="340"/>
                  </a:lnTo>
                  <a:lnTo>
                    <a:pt x="342" y="380"/>
                  </a:lnTo>
                  <a:lnTo>
                    <a:pt x="317" y="467"/>
                  </a:lnTo>
                  <a:lnTo>
                    <a:pt x="309" y="467"/>
                  </a:lnTo>
                  <a:lnTo>
                    <a:pt x="280" y="470"/>
                  </a:lnTo>
                  <a:lnTo>
                    <a:pt x="253" y="477"/>
                  </a:lnTo>
                  <a:lnTo>
                    <a:pt x="230" y="486"/>
                  </a:lnTo>
                  <a:lnTo>
                    <a:pt x="211" y="498"/>
                  </a:lnTo>
                  <a:lnTo>
                    <a:pt x="199" y="512"/>
                  </a:lnTo>
                  <a:lnTo>
                    <a:pt x="190" y="529"/>
                  </a:lnTo>
                  <a:lnTo>
                    <a:pt x="26" y="1117"/>
                  </a:lnTo>
                  <a:lnTo>
                    <a:pt x="23" y="1135"/>
                  </a:lnTo>
                  <a:lnTo>
                    <a:pt x="25" y="1154"/>
                  </a:lnTo>
                  <a:lnTo>
                    <a:pt x="31" y="1172"/>
                  </a:lnTo>
                  <a:lnTo>
                    <a:pt x="42" y="1188"/>
                  </a:lnTo>
                  <a:lnTo>
                    <a:pt x="56" y="1204"/>
                  </a:lnTo>
                  <a:lnTo>
                    <a:pt x="72" y="1218"/>
                  </a:lnTo>
                  <a:lnTo>
                    <a:pt x="92" y="1228"/>
                  </a:lnTo>
                  <a:lnTo>
                    <a:pt x="113" y="1236"/>
                  </a:lnTo>
                  <a:lnTo>
                    <a:pt x="886" y="1451"/>
                  </a:lnTo>
                  <a:lnTo>
                    <a:pt x="903" y="1455"/>
                  </a:lnTo>
                  <a:lnTo>
                    <a:pt x="920" y="1456"/>
                  </a:lnTo>
                  <a:lnTo>
                    <a:pt x="920" y="1456"/>
                  </a:lnTo>
                  <a:lnTo>
                    <a:pt x="940" y="1454"/>
                  </a:lnTo>
                  <a:lnTo>
                    <a:pt x="958" y="1448"/>
                  </a:lnTo>
                  <a:lnTo>
                    <a:pt x="973" y="1438"/>
                  </a:lnTo>
                  <a:lnTo>
                    <a:pt x="986" y="1425"/>
                  </a:lnTo>
                  <a:lnTo>
                    <a:pt x="998" y="1409"/>
                  </a:lnTo>
                  <a:lnTo>
                    <a:pt x="1005" y="1389"/>
                  </a:lnTo>
                  <a:lnTo>
                    <a:pt x="1169" y="802"/>
                  </a:lnTo>
                  <a:lnTo>
                    <a:pt x="1170" y="784"/>
                  </a:lnTo>
                  <a:lnTo>
                    <a:pt x="1167" y="766"/>
                  </a:lnTo>
                  <a:lnTo>
                    <a:pt x="1158" y="749"/>
                  </a:lnTo>
                  <a:lnTo>
                    <a:pt x="1147" y="734"/>
                  </a:lnTo>
                  <a:lnTo>
                    <a:pt x="1132" y="721"/>
                  </a:lnTo>
                  <a:lnTo>
                    <a:pt x="1114" y="714"/>
                  </a:lnTo>
                  <a:lnTo>
                    <a:pt x="1104" y="711"/>
                  </a:lnTo>
                  <a:lnTo>
                    <a:pt x="1134" y="601"/>
                  </a:lnTo>
                  <a:lnTo>
                    <a:pt x="1148" y="551"/>
                  </a:lnTo>
                  <a:lnTo>
                    <a:pt x="1161" y="504"/>
                  </a:lnTo>
                  <a:lnTo>
                    <a:pt x="1170" y="457"/>
                  </a:lnTo>
                  <a:lnTo>
                    <a:pt x="1176" y="411"/>
                  </a:lnTo>
                  <a:lnTo>
                    <a:pt x="1178" y="367"/>
                  </a:lnTo>
                  <a:lnTo>
                    <a:pt x="1176" y="321"/>
                  </a:lnTo>
                  <a:lnTo>
                    <a:pt x="1167" y="277"/>
                  </a:lnTo>
                  <a:lnTo>
                    <a:pt x="1150" y="233"/>
                  </a:lnTo>
                  <a:lnTo>
                    <a:pt x="1127" y="200"/>
                  </a:lnTo>
                  <a:lnTo>
                    <a:pt x="1096" y="169"/>
                  </a:lnTo>
                  <a:lnTo>
                    <a:pt x="1062" y="140"/>
                  </a:lnTo>
                  <a:lnTo>
                    <a:pt x="1022" y="114"/>
                  </a:lnTo>
                  <a:lnTo>
                    <a:pt x="977" y="90"/>
                  </a:lnTo>
                  <a:lnTo>
                    <a:pt x="927" y="70"/>
                  </a:lnTo>
                  <a:lnTo>
                    <a:pt x="874" y="53"/>
                  </a:lnTo>
                  <a:lnTo>
                    <a:pt x="820" y="40"/>
                  </a:lnTo>
                  <a:lnTo>
                    <a:pt x="769" y="31"/>
                  </a:lnTo>
                  <a:lnTo>
                    <a:pt x="722" y="24"/>
                  </a:lnTo>
                  <a:lnTo>
                    <a:pt x="678" y="22"/>
                  </a:lnTo>
                  <a:close/>
                  <a:moveTo>
                    <a:pt x="678" y="0"/>
                  </a:moveTo>
                  <a:lnTo>
                    <a:pt x="724" y="2"/>
                  </a:lnTo>
                  <a:lnTo>
                    <a:pt x="773" y="8"/>
                  </a:lnTo>
                  <a:lnTo>
                    <a:pt x="825" y="18"/>
                  </a:lnTo>
                  <a:lnTo>
                    <a:pt x="880" y="32"/>
                  </a:lnTo>
                  <a:lnTo>
                    <a:pt x="929" y="46"/>
                  </a:lnTo>
                  <a:lnTo>
                    <a:pt x="976" y="65"/>
                  </a:lnTo>
                  <a:lnTo>
                    <a:pt x="1018" y="86"/>
                  </a:lnTo>
                  <a:lnTo>
                    <a:pt x="1056" y="109"/>
                  </a:lnTo>
                  <a:lnTo>
                    <a:pt x="1091" y="135"/>
                  </a:lnTo>
                  <a:lnTo>
                    <a:pt x="1122" y="162"/>
                  </a:lnTo>
                  <a:lnTo>
                    <a:pt x="1148" y="191"/>
                  </a:lnTo>
                  <a:lnTo>
                    <a:pt x="1170" y="222"/>
                  </a:lnTo>
                  <a:lnTo>
                    <a:pt x="1171" y="223"/>
                  </a:lnTo>
                  <a:lnTo>
                    <a:pt x="1187" y="265"/>
                  </a:lnTo>
                  <a:lnTo>
                    <a:pt x="1196" y="307"/>
                  </a:lnTo>
                  <a:lnTo>
                    <a:pt x="1202" y="348"/>
                  </a:lnTo>
                  <a:lnTo>
                    <a:pt x="1202" y="390"/>
                  </a:lnTo>
                  <a:lnTo>
                    <a:pt x="1197" y="432"/>
                  </a:lnTo>
                  <a:lnTo>
                    <a:pt x="1190" y="474"/>
                  </a:lnTo>
                  <a:lnTo>
                    <a:pt x="1181" y="518"/>
                  </a:lnTo>
                  <a:lnTo>
                    <a:pt x="1169" y="562"/>
                  </a:lnTo>
                  <a:lnTo>
                    <a:pt x="1156" y="607"/>
                  </a:lnTo>
                  <a:lnTo>
                    <a:pt x="1132" y="696"/>
                  </a:lnTo>
                  <a:lnTo>
                    <a:pt x="1149" y="706"/>
                  </a:lnTo>
                  <a:lnTo>
                    <a:pt x="1164" y="718"/>
                  </a:lnTo>
                  <a:lnTo>
                    <a:pt x="1176" y="735"/>
                  </a:lnTo>
                  <a:lnTo>
                    <a:pt x="1186" y="752"/>
                  </a:lnTo>
                  <a:lnTo>
                    <a:pt x="1191" y="771"/>
                  </a:lnTo>
                  <a:lnTo>
                    <a:pt x="1193" y="790"/>
                  </a:lnTo>
                  <a:lnTo>
                    <a:pt x="1191" y="808"/>
                  </a:lnTo>
                  <a:lnTo>
                    <a:pt x="1027" y="1395"/>
                  </a:lnTo>
                  <a:lnTo>
                    <a:pt x="1018" y="1419"/>
                  </a:lnTo>
                  <a:lnTo>
                    <a:pt x="1004" y="1440"/>
                  </a:lnTo>
                  <a:lnTo>
                    <a:pt x="987" y="1456"/>
                  </a:lnTo>
                  <a:lnTo>
                    <a:pt x="967" y="1469"/>
                  </a:lnTo>
                  <a:lnTo>
                    <a:pt x="944" y="1476"/>
                  </a:lnTo>
                  <a:lnTo>
                    <a:pt x="920" y="1478"/>
                  </a:lnTo>
                  <a:lnTo>
                    <a:pt x="920" y="1478"/>
                  </a:lnTo>
                  <a:lnTo>
                    <a:pt x="900" y="1477"/>
                  </a:lnTo>
                  <a:lnTo>
                    <a:pt x="880" y="1473"/>
                  </a:lnTo>
                  <a:lnTo>
                    <a:pt x="107" y="1258"/>
                  </a:lnTo>
                  <a:lnTo>
                    <a:pt x="83" y="1248"/>
                  </a:lnTo>
                  <a:lnTo>
                    <a:pt x="60" y="1236"/>
                  </a:lnTo>
                  <a:lnTo>
                    <a:pt x="40" y="1221"/>
                  </a:lnTo>
                  <a:lnTo>
                    <a:pt x="24" y="1203"/>
                  </a:lnTo>
                  <a:lnTo>
                    <a:pt x="10" y="1181"/>
                  </a:lnTo>
                  <a:lnTo>
                    <a:pt x="2" y="1158"/>
                  </a:lnTo>
                  <a:lnTo>
                    <a:pt x="0" y="1134"/>
                  </a:lnTo>
                  <a:lnTo>
                    <a:pt x="4" y="1111"/>
                  </a:lnTo>
                  <a:lnTo>
                    <a:pt x="168" y="523"/>
                  </a:lnTo>
                  <a:lnTo>
                    <a:pt x="176" y="505"/>
                  </a:lnTo>
                  <a:lnTo>
                    <a:pt x="188" y="489"/>
                  </a:lnTo>
                  <a:lnTo>
                    <a:pt x="204" y="476"/>
                  </a:lnTo>
                  <a:lnTo>
                    <a:pt x="223" y="464"/>
                  </a:lnTo>
                  <a:lnTo>
                    <a:pt x="246" y="455"/>
                  </a:lnTo>
                  <a:lnTo>
                    <a:pt x="272" y="448"/>
                  </a:lnTo>
                  <a:lnTo>
                    <a:pt x="300" y="445"/>
                  </a:lnTo>
                  <a:lnTo>
                    <a:pt x="320" y="374"/>
                  </a:lnTo>
                  <a:lnTo>
                    <a:pt x="331" y="333"/>
                  </a:lnTo>
                  <a:lnTo>
                    <a:pt x="343" y="293"/>
                  </a:lnTo>
                  <a:lnTo>
                    <a:pt x="355" y="255"/>
                  </a:lnTo>
                  <a:lnTo>
                    <a:pt x="369" y="218"/>
                  </a:lnTo>
                  <a:lnTo>
                    <a:pt x="385" y="183"/>
                  </a:lnTo>
                  <a:lnTo>
                    <a:pt x="403" y="150"/>
                  </a:lnTo>
                  <a:lnTo>
                    <a:pt x="423" y="119"/>
                  </a:lnTo>
                  <a:lnTo>
                    <a:pt x="447" y="89"/>
                  </a:lnTo>
                  <a:lnTo>
                    <a:pt x="475" y="62"/>
                  </a:lnTo>
                  <a:lnTo>
                    <a:pt x="507" y="38"/>
                  </a:lnTo>
                  <a:lnTo>
                    <a:pt x="508" y="37"/>
                  </a:lnTo>
                  <a:lnTo>
                    <a:pt x="546" y="21"/>
                  </a:lnTo>
                  <a:lnTo>
                    <a:pt x="586" y="10"/>
                  </a:lnTo>
                  <a:lnTo>
                    <a:pt x="630" y="2"/>
                  </a:lnTo>
                  <a:lnTo>
                    <a:pt x="678" y="0"/>
                  </a:lnTo>
                  <a:close/>
                </a:path>
              </a:pathLst>
            </a:custGeom>
            <a:solidFill>
              <a:srgbClr val="FFFFFF"/>
            </a:solidFill>
            <a:ln cap="flat" cmpd="sng" w="9525">
              <a:solidFill>
                <a:srgbClr val="FFFFFF"/>
              </a:solidFill>
              <a:prstDash val="solid"/>
              <a:round/>
              <a:headEnd len="sm" w="sm" type="none"/>
              <a:tailEnd len="sm" w="sm" type="none"/>
            </a:ln>
          </p:spPr>
          <p:txBody>
            <a:bodyPr anchorCtr="0" anchor="t" bIns="45675" lIns="91375" spcFirstLastPara="1" rIns="91375" wrap="square" tIns="45675">
              <a:noAutofit/>
            </a:bodyPr>
            <a:lstStyle/>
            <a:p>
              <a:pPr indent="0" lvl="0" marL="0" marR="0" rtl="0" algn="l">
                <a:spcBef>
                  <a:spcPts val="0"/>
                </a:spcBef>
                <a:spcAft>
                  <a:spcPts val="0"/>
                </a:spcAft>
                <a:buNone/>
              </a:pPr>
              <a:r>
                <a:t/>
              </a:r>
              <a:endParaRPr sz="1799">
                <a:solidFill>
                  <a:srgbClr val="505050"/>
                </a:solidFill>
                <a:latin typeface="Libre Franklin Medium"/>
                <a:ea typeface="Libre Franklin Medium"/>
                <a:cs typeface="Libre Franklin Medium"/>
                <a:sym typeface="Libre Franklin Medium"/>
              </a:endParaRPr>
            </a:p>
          </p:txBody>
        </p:sp>
      </p:grpSp>
      <p:sp>
        <p:nvSpPr>
          <p:cNvPr id="148" name="Google Shape;148;p18"/>
          <p:cNvSpPr txBox="1"/>
          <p:nvPr/>
        </p:nvSpPr>
        <p:spPr>
          <a:xfrm>
            <a:off x="1939232" y="2259830"/>
            <a:ext cx="1148071" cy="338554"/>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tr-TR" sz="1600">
                <a:solidFill>
                  <a:srgbClr val="FFFFFF"/>
                </a:solidFill>
                <a:latin typeface="Libre Franklin Medium"/>
                <a:ea typeface="Libre Franklin Medium"/>
                <a:cs typeface="Libre Franklin Medium"/>
                <a:sym typeface="Libre Franklin Medium"/>
              </a:rPr>
              <a:t>Assurance </a:t>
            </a:r>
            <a:endParaRPr b="1" sz="1600">
              <a:solidFill>
                <a:srgbClr val="FFFFFF"/>
              </a:solidFill>
              <a:latin typeface="Libre Franklin Medium"/>
              <a:ea typeface="Libre Franklin Medium"/>
              <a:cs typeface="Libre Franklin Medium"/>
              <a:sym typeface="Libre Franklin Medium"/>
            </a:endParaRPr>
          </a:p>
        </p:txBody>
      </p:sp>
      <p:sp>
        <p:nvSpPr>
          <p:cNvPr id="149" name="Google Shape;149;p18"/>
          <p:cNvSpPr txBox="1"/>
          <p:nvPr/>
        </p:nvSpPr>
        <p:spPr>
          <a:xfrm>
            <a:off x="6260809" y="2259830"/>
            <a:ext cx="785793" cy="338554"/>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tr-TR" sz="1600">
                <a:solidFill>
                  <a:srgbClr val="FFFFFF"/>
                </a:solidFill>
                <a:latin typeface="Libre Franklin Medium"/>
                <a:ea typeface="Libre Franklin Medium"/>
                <a:cs typeface="Libre Franklin Medium"/>
                <a:sym typeface="Libre Franklin Medium"/>
              </a:rPr>
              <a:t>Design</a:t>
            </a:r>
            <a:endParaRPr b="1" sz="1600">
              <a:solidFill>
                <a:srgbClr val="FFFFFF"/>
              </a:solidFill>
              <a:latin typeface="Libre Franklin Medium"/>
              <a:ea typeface="Libre Franklin Medium"/>
              <a:cs typeface="Libre Franklin Medium"/>
              <a:sym typeface="Libre Franklin Medium"/>
            </a:endParaRPr>
          </a:p>
        </p:txBody>
      </p:sp>
      <p:sp>
        <p:nvSpPr>
          <p:cNvPr id="150" name="Google Shape;150;p18"/>
          <p:cNvSpPr txBox="1"/>
          <p:nvPr/>
        </p:nvSpPr>
        <p:spPr>
          <a:xfrm>
            <a:off x="4086436" y="2983439"/>
            <a:ext cx="793807" cy="338554"/>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tr-TR" sz="1600">
                <a:solidFill>
                  <a:srgbClr val="FFFFFF"/>
                </a:solidFill>
                <a:latin typeface="Libre Franklin Medium"/>
                <a:ea typeface="Libre Franklin Medium"/>
                <a:cs typeface="Libre Franklin Medium"/>
                <a:sym typeface="Libre Franklin Medium"/>
              </a:rPr>
              <a:t>Quality</a:t>
            </a:r>
            <a:endParaRPr b="1" sz="1600">
              <a:solidFill>
                <a:srgbClr val="FFFFFF"/>
              </a:solidFill>
              <a:latin typeface="Libre Franklin Medium"/>
              <a:ea typeface="Libre Franklin Medium"/>
              <a:cs typeface="Libre Franklin Medium"/>
              <a:sym typeface="Libre Franklin Medium"/>
            </a:endParaRPr>
          </a:p>
        </p:txBody>
      </p:sp>
      <p:sp>
        <p:nvSpPr>
          <p:cNvPr id="151" name="Google Shape;151;p18"/>
          <p:cNvSpPr txBox="1"/>
          <p:nvPr>
            <p:ph type="title"/>
          </p:nvPr>
        </p:nvSpPr>
        <p:spPr>
          <a:xfrm>
            <a:off x="180975" y="38100"/>
            <a:ext cx="7886700" cy="530225"/>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lt1"/>
              </a:buClr>
              <a:buSzPts val="2400"/>
              <a:buFont typeface="Libre Franklin Medium"/>
              <a:buNone/>
            </a:pPr>
            <a:r>
              <a:t/>
            </a:r>
            <a:endParaRPr b="0"/>
          </a:p>
        </p:txBody>
      </p:sp>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27"/>
                                        </p:tgtEl>
                                        <p:attrNameLst>
                                          <p:attrName>style.visibility</p:attrName>
                                        </p:attrNameLst>
                                      </p:cBhvr>
                                      <p:to>
                                        <p:strVal val="visible"/>
                                      </p:to>
                                    </p:set>
                                    <p:animEffect filter="fade" transition="in">
                                      <p:cBhvr>
                                        <p:cTn dur="500"/>
                                        <p:tgtEl>
                                          <p:spTgt spid="127"/>
                                        </p:tgtEl>
                                      </p:cBhvr>
                                    </p:animEffect>
                                  </p:childTnLst>
                                </p:cTn>
                              </p:par>
                              <p:par>
                                <p:cTn fill="hold" nodeType="withEffect" presetClass="entr" presetID="10" presetSubtype="0">
                                  <p:stCondLst>
                                    <p:cond delay="0"/>
                                  </p:stCondLst>
                                  <p:childTnLst>
                                    <p:set>
                                      <p:cBhvr>
                                        <p:cTn dur="1" fill="hold">
                                          <p:stCondLst>
                                            <p:cond delay="0"/>
                                          </p:stCondLst>
                                        </p:cTn>
                                        <p:tgtEl>
                                          <p:spTgt spid="150"/>
                                        </p:tgtEl>
                                        <p:attrNameLst>
                                          <p:attrName>style.visibility</p:attrName>
                                        </p:attrNameLst>
                                      </p:cBhvr>
                                      <p:to>
                                        <p:strVal val="visible"/>
                                      </p:to>
                                    </p:set>
                                    <p:animEffect filter="fade" transition="in">
                                      <p:cBhvr>
                                        <p:cTn dur="500"/>
                                        <p:tgtEl>
                                          <p:spTgt spid="150"/>
                                        </p:tgtEl>
                                      </p:cBhvr>
                                    </p:animEffect>
                                  </p:childTnLst>
                                </p:cTn>
                              </p:par>
                              <p:par>
                                <p:cTn fill="hold" nodeType="withEffect" presetClass="entr" presetID="10" presetSubtype="0">
                                  <p:stCondLst>
                                    <p:cond delay="0"/>
                                  </p:stCondLst>
                                  <p:childTnLst>
                                    <p:set>
                                      <p:cBhvr>
                                        <p:cTn dur="1" fill="hold">
                                          <p:stCondLst>
                                            <p:cond delay="0"/>
                                          </p:stCondLst>
                                        </p:cTn>
                                        <p:tgtEl>
                                          <p:spTgt spid="148"/>
                                        </p:tgtEl>
                                        <p:attrNameLst>
                                          <p:attrName>style.visibility</p:attrName>
                                        </p:attrNameLst>
                                      </p:cBhvr>
                                      <p:to>
                                        <p:strVal val="visible"/>
                                      </p:to>
                                    </p:set>
                                    <p:animEffect filter="fade" transition="in">
                                      <p:cBhvr>
                                        <p:cTn dur="500"/>
                                        <p:tgtEl>
                                          <p:spTgt spid="148"/>
                                        </p:tgtEl>
                                      </p:cBhvr>
                                    </p:animEffect>
                                  </p:childTnLst>
                                </p:cTn>
                              </p:par>
                              <p:par>
                                <p:cTn fill="hold" nodeType="withEffect" presetClass="entr" presetID="10" presetSubtype="0">
                                  <p:stCondLst>
                                    <p:cond delay="0"/>
                                  </p:stCondLst>
                                  <p:childTnLst>
                                    <p:set>
                                      <p:cBhvr>
                                        <p:cTn dur="1" fill="hold">
                                          <p:stCondLst>
                                            <p:cond delay="0"/>
                                          </p:stCondLst>
                                        </p:cTn>
                                        <p:tgtEl>
                                          <p:spTgt spid="149"/>
                                        </p:tgtEl>
                                        <p:attrNameLst>
                                          <p:attrName>style.visibility</p:attrName>
                                        </p:attrNameLst>
                                      </p:cBhvr>
                                      <p:to>
                                        <p:strVal val="visible"/>
                                      </p:to>
                                    </p:set>
                                    <p:animEffect filter="fade" transition="in">
                                      <p:cBhvr>
                                        <p:cTn dur="500"/>
                                        <p:tgtEl>
                                          <p:spTgt spid="149"/>
                                        </p:tgtEl>
                                      </p:cBhvr>
                                    </p:animEffect>
                                  </p:childTnLst>
                                </p:cTn>
                              </p:par>
                            </p:childTnLst>
                          </p:cTn>
                        </p:par>
                        <p:par>
                          <p:cTn fill="hold">
                            <p:stCondLst>
                              <p:cond delay="500"/>
                            </p:stCondLst>
                            <p:childTnLst>
                              <p:par>
                                <p:cTn fill="hold" nodeType="afterEffect" presetClass="entr" presetID="10" presetSubtype="0">
                                  <p:stCondLst>
                                    <p:cond delay="0"/>
                                  </p:stCondLst>
                                  <p:childTnLst>
                                    <p:set>
                                      <p:cBhvr>
                                        <p:cTn dur="1" fill="hold">
                                          <p:stCondLst>
                                            <p:cond delay="0"/>
                                          </p:stCondLst>
                                        </p:cTn>
                                        <p:tgtEl>
                                          <p:spTgt spid="132"/>
                                        </p:tgtEl>
                                        <p:attrNameLst>
                                          <p:attrName>style.visibility</p:attrName>
                                        </p:attrNameLst>
                                      </p:cBhvr>
                                      <p:to>
                                        <p:strVal val="visible"/>
                                      </p:to>
                                    </p:set>
                                    <p:animEffect filter="fade" transition="in">
                                      <p:cBhvr>
                                        <p:cTn dur="500"/>
                                        <p:tgtEl>
                                          <p:spTgt spid="132"/>
                                        </p:tgtEl>
                                      </p:cBhvr>
                                    </p:animEffect>
                                  </p:childTnLst>
                                </p:cTn>
                              </p:par>
                              <p:par>
                                <p:cTn fill="hold" nodeType="withEffect" presetClass="entr" presetID="10" presetSubtype="0">
                                  <p:stCondLst>
                                    <p:cond delay="0"/>
                                  </p:stCondLst>
                                  <p:childTnLst>
                                    <p:set>
                                      <p:cBhvr>
                                        <p:cTn dur="1" fill="hold">
                                          <p:stCondLst>
                                            <p:cond delay="0"/>
                                          </p:stCondLst>
                                        </p:cTn>
                                        <p:tgtEl>
                                          <p:spTgt spid="144"/>
                                        </p:tgtEl>
                                        <p:attrNameLst>
                                          <p:attrName>style.visibility</p:attrName>
                                        </p:attrNameLst>
                                      </p:cBhvr>
                                      <p:to>
                                        <p:strVal val="visible"/>
                                      </p:to>
                                    </p:set>
                                    <p:animEffect filter="fade" transition="in">
                                      <p:cBhvr>
                                        <p:cTn dur="500"/>
                                        <p:tgtEl>
                                          <p:spTgt spid="144"/>
                                        </p:tgtEl>
                                      </p:cBhvr>
                                    </p:animEffect>
                                  </p:childTnLst>
                                </p:cTn>
                              </p:par>
                              <p:par>
                                <p:cTn fill="hold" nodeType="withEffect" presetClass="entr" presetID="10" presetSubtype="0">
                                  <p:stCondLst>
                                    <p:cond delay="0"/>
                                  </p:stCondLst>
                                  <p:childTnLst>
                                    <p:set>
                                      <p:cBhvr>
                                        <p:cTn dur="1" fill="hold">
                                          <p:stCondLst>
                                            <p:cond delay="0"/>
                                          </p:stCondLst>
                                        </p:cTn>
                                        <p:tgtEl>
                                          <p:spTgt spid="131"/>
                                        </p:tgtEl>
                                        <p:attrNameLst>
                                          <p:attrName>style.visibility</p:attrName>
                                        </p:attrNameLst>
                                      </p:cBhvr>
                                      <p:to>
                                        <p:strVal val="visible"/>
                                      </p:to>
                                    </p:set>
                                    <p:animEffect filter="fade" transition="in">
                                      <p:cBhvr>
                                        <p:cTn dur="500"/>
                                        <p:tgtEl>
                                          <p:spTgt spid="131"/>
                                        </p:tgtEl>
                                      </p:cBhvr>
                                    </p:animEffect>
                                  </p:childTnLst>
                                </p:cTn>
                              </p:par>
                              <p:par>
                                <p:cTn fill="hold" nodeType="withEffect" presetClass="entr" presetID="10" presetSubtype="0">
                                  <p:stCondLst>
                                    <p:cond delay="0"/>
                                  </p:stCondLst>
                                  <p:childTnLst>
                                    <p:set>
                                      <p:cBhvr>
                                        <p:cTn dur="1" fill="hold">
                                          <p:stCondLst>
                                            <p:cond delay="0"/>
                                          </p:stCondLst>
                                        </p:cTn>
                                        <p:tgtEl>
                                          <p:spTgt spid="137"/>
                                        </p:tgtEl>
                                        <p:attrNameLst>
                                          <p:attrName>style.visibility</p:attrName>
                                        </p:attrNameLst>
                                      </p:cBhvr>
                                      <p:to>
                                        <p:strVal val="visible"/>
                                      </p:to>
                                    </p:set>
                                    <p:animEffect filter="fade" transition="in">
                                      <p:cBhvr>
                                        <p:cTn dur="500"/>
                                        <p:tgtEl>
                                          <p:spTgt spid="137"/>
                                        </p:tgtEl>
                                      </p:cBhvr>
                                    </p:animEffect>
                                  </p:childTnLst>
                                </p:cTn>
                              </p:par>
                              <p:par>
                                <p:cTn fill="hold" nodeType="withEffect" presetClass="entr" presetID="10" presetSubtype="0">
                                  <p:stCondLst>
                                    <p:cond delay="0"/>
                                  </p:stCondLst>
                                  <p:childTnLst>
                                    <p:set>
                                      <p:cBhvr>
                                        <p:cTn dur="1" fill="hold">
                                          <p:stCondLst>
                                            <p:cond delay="0"/>
                                          </p:stCondLst>
                                        </p:cTn>
                                        <p:tgtEl>
                                          <p:spTgt spid="133"/>
                                        </p:tgtEl>
                                        <p:attrNameLst>
                                          <p:attrName>style.visibility</p:attrName>
                                        </p:attrNameLst>
                                      </p:cBhvr>
                                      <p:to>
                                        <p:strVal val="visible"/>
                                      </p:to>
                                    </p:set>
                                    <p:animEffect filter="fade" transition="in">
                                      <p:cBhvr>
                                        <p:cTn dur="500"/>
                                        <p:tgtEl>
                                          <p:spTgt spid="133"/>
                                        </p:tgtEl>
                                      </p:cBhvr>
                                    </p:animEffect>
                                  </p:childTnLst>
                                </p:cTn>
                              </p:par>
                              <p:par>
                                <p:cTn fill="hold" nodeType="withEffect" presetClass="entr" presetID="10" presetSubtype="0">
                                  <p:stCondLst>
                                    <p:cond delay="0"/>
                                  </p:stCondLst>
                                  <p:childTnLst>
                                    <p:set>
                                      <p:cBhvr>
                                        <p:cTn dur="1" fill="hold">
                                          <p:stCondLst>
                                            <p:cond delay="0"/>
                                          </p:stCondLst>
                                        </p:cTn>
                                        <p:tgtEl>
                                          <p:spTgt spid="145"/>
                                        </p:tgtEl>
                                        <p:attrNameLst>
                                          <p:attrName>style.visibility</p:attrName>
                                        </p:attrNameLst>
                                      </p:cBhvr>
                                      <p:to>
                                        <p:strVal val="visible"/>
                                      </p:to>
                                    </p:set>
                                    <p:animEffect filter="fade" transition="in">
                                      <p:cBhvr>
                                        <p:cTn dur="500"/>
                                        <p:tgtEl>
                                          <p:spTgt spid="145"/>
                                        </p:tgtEl>
                                      </p:cBhvr>
                                    </p:animEffect>
                                  </p:childTnLst>
                                </p:cTn>
                              </p:par>
                            </p:childTnLst>
                          </p:cTn>
                        </p:par>
                        <p:par>
                          <p:cTn fill="hold">
                            <p:stCondLst>
                              <p:cond delay="1000"/>
                            </p:stCondLst>
                            <p:childTnLst>
                              <p:par>
                                <p:cTn fill="hold" nodeType="afterEffect" presetClass="entr" presetID="2" presetSubtype="4">
                                  <p:stCondLst>
                                    <p:cond delay="0"/>
                                  </p:stCondLst>
                                  <p:childTnLst>
                                    <p:set>
                                      <p:cBhvr>
                                        <p:cTn dur="1" fill="hold">
                                          <p:stCondLst>
                                            <p:cond delay="0"/>
                                          </p:stCondLst>
                                        </p:cTn>
                                        <p:tgtEl>
                                          <p:spTgt spid="135"/>
                                        </p:tgtEl>
                                        <p:attrNameLst>
                                          <p:attrName>style.visibility</p:attrName>
                                        </p:attrNameLst>
                                      </p:cBhvr>
                                      <p:to>
                                        <p:strVal val="visible"/>
                                      </p:to>
                                    </p:set>
                                    <p:anim calcmode="lin" valueType="num">
                                      <p:cBhvr additive="base">
                                        <p:cTn dur="500"/>
                                        <p:tgtEl>
                                          <p:spTgt spid="135"/>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0"/>
                                  </p:stCondLst>
                                  <p:childTnLst>
                                    <p:set>
                                      <p:cBhvr>
                                        <p:cTn dur="1" fill="hold">
                                          <p:stCondLst>
                                            <p:cond delay="0"/>
                                          </p:stCondLst>
                                        </p:cTn>
                                        <p:tgtEl>
                                          <p:spTgt spid="134"/>
                                        </p:tgtEl>
                                        <p:attrNameLst>
                                          <p:attrName>style.visibility</p:attrName>
                                        </p:attrNameLst>
                                      </p:cBhvr>
                                      <p:to>
                                        <p:strVal val="visible"/>
                                      </p:to>
                                    </p:set>
                                    <p:anim calcmode="lin" valueType="num">
                                      <p:cBhvr additive="base">
                                        <p:cTn dur="500"/>
                                        <p:tgtEl>
                                          <p:spTgt spid="134"/>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1">
                                  <p:stCondLst>
                                    <p:cond delay="0"/>
                                  </p:stCondLst>
                                  <p:childTnLst>
                                    <p:set>
                                      <p:cBhvr>
                                        <p:cTn dur="1" fill="hold">
                                          <p:stCondLst>
                                            <p:cond delay="0"/>
                                          </p:stCondLst>
                                        </p:cTn>
                                        <p:tgtEl>
                                          <p:spTgt spid="136"/>
                                        </p:tgtEl>
                                        <p:attrNameLst>
                                          <p:attrName>style.visibility</p:attrName>
                                        </p:attrNameLst>
                                      </p:cBhvr>
                                      <p:to>
                                        <p:strVal val="visible"/>
                                      </p:to>
                                    </p:set>
                                    <p:anim calcmode="lin" valueType="num">
                                      <p:cBhvr additive="base">
                                        <p:cTn dur="500"/>
                                        <p:tgtEl>
                                          <p:spTgt spid="136"/>
                                        </p:tgtEl>
                                        <p:attrNameLst>
                                          <p:attrName>ppt_y</p:attrName>
                                        </p:attrNameLst>
                                      </p:cBhvr>
                                      <p:tavLst>
                                        <p:tav fmla="" tm="0">
                                          <p:val>
                                            <p:strVal val="#ppt_y-1"/>
                                          </p:val>
                                        </p:tav>
                                        <p:tav fmla=""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5" name="Shape 155"/>
        <p:cNvGrpSpPr/>
        <p:nvPr/>
      </p:nvGrpSpPr>
      <p:grpSpPr>
        <a:xfrm>
          <a:off x="0" y="0"/>
          <a:ext cx="0" cy="0"/>
          <a:chOff x="0" y="0"/>
          <a:chExt cx="0" cy="0"/>
        </a:xfrm>
      </p:grpSpPr>
      <p:sp>
        <p:nvSpPr>
          <p:cNvPr id="156" name="Google Shape;156;p19"/>
          <p:cNvSpPr txBox="1"/>
          <p:nvPr/>
        </p:nvSpPr>
        <p:spPr>
          <a:xfrm>
            <a:off x="5909542" y="1365369"/>
            <a:ext cx="1396536" cy="40011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tr-TR" sz="2000">
                <a:solidFill>
                  <a:srgbClr val="3F3F3F"/>
                </a:solidFill>
                <a:latin typeface="Libre Franklin Medium"/>
                <a:ea typeface="Libre Franklin Medium"/>
                <a:cs typeface="Libre Franklin Medium"/>
                <a:sym typeface="Libre Franklin Medium"/>
              </a:rPr>
              <a:t>Solution</a:t>
            </a:r>
            <a:endParaRPr b="1" sz="2000">
              <a:solidFill>
                <a:srgbClr val="3F3F3F"/>
              </a:solidFill>
              <a:latin typeface="Libre Franklin Medium"/>
              <a:ea typeface="Libre Franklin Medium"/>
              <a:cs typeface="Libre Franklin Medium"/>
              <a:sym typeface="Libre Franklin Medium"/>
            </a:endParaRPr>
          </a:p>
        </p:txBody>
      </p:sp>
      <p:sp>
        <p:nvSpPr>
          <p:cNvPr id="157" name="Google Shape;157;p19"/>
          <p:cNvSpPr/>
          <p:nvPr/>
        </p:nvSpPr>
        <p:spPr>
          <a:xfrm>
            <a:off x="5821377" y="1893214"/>
            <a:ext cx="2788530" cy="1708160"/>
          </a:xfrm>
          <a:prstGeom prst="rect">
            <a:avLst/>
          </a:prstGeom>
          <a:noFill/>
          <a:ln>
            <a:noFill/>
          </a:ln>
        </p:spPr>
        <p:txBody>
          <a:bodyPr anchorCtr="0" anchor="t" bIns="45700" lIns="91425" spcFirstLastPara="1" rIns="91425" wrap="square" tIns="45700">
            <a:noAutofit/>
          </a:bodyPr>
          <a:lstStyle/>
          <a:p>
            <a:pPr indent="0" lvl="0" marL="0" marR="0" rtl="0" algn="l">
              <a:lnSpc>
                <a:spcPct val="150000"/>
              </a:lnSpc>
              <a:spcBef>
                <a:spcPts val="0"/>
              </a:spcBef>
              <a:spcAft>
                <a:spcPts val="0"/>
              </a:spcAft>
              <a:buNone/>
            </a:pPr>
            <a:r>
              <a:rPr lang="tr-TR" sz="1400">
                <a:solidFill>
                  <a:srgbClr val="3F3F3F"/>
                </a:solidFill>
                <a:latin typeface="Libre Franklin Medium"/>
                <a:ea typeface="Libre Franklin Medium"/>
                <a:cs typeface="Libre Franklin Medium"/>
                <a:sym typeface="Libre Franklin Medium"/>
              </a:rPr>
              <a:t>When you feel in your gut what you are and then dynamically pursue it - don't back down and don't give up - then you're going to mystify a lot of folks.Bob Dylan</a:t>
            </a:r>
            <a:endParaRPr sz="1400">
              <a:solidFill>
                <a:srgbClr val="3F3F3F"/>
              </a:solidFill>
              <a:latin typeface="Libre Franklin Medium"/>
              <a:ea typeface="Libre Franklin Medium"/>
              <a:cs typeface="Libre Franklin Medium"/>
              <a:sym typeface="Libre Franklin Medium"/>
            </a:endParaRPr>
          </a:p>
        </p:txBody>
      </p:sp>
      <p:grpSp>
        <p:nvGrpSpPr>
          <p:cNvPr id="158" name="Google Shape;158;p19"/>
          <p:cNvGrpSpPr/>
          <p:nvPr/>
        </p:nvGrpSpPr>
        <p:grpSpPr>
          <a:xfrm>
            <a:off x="2137353" y="1752779"/>
            <a:ext cx="828675" cy="817563"/>
            <a:chOff x="1857953" y="1727379"/>
            <a:chExt cx="828675" cy="817563"/>
          </a:xfrm>
        </p:grpSpPr>
        <p:grpSp>
          <p:nvGrpSpPr>
            <p:cNvPr id="159" name="Google Shape;159;p19"/>
            <p:cNvGrpSpPr/>
            <p:nvPr/>
          </p:nvGrpSpPr>
          <p:grpSpPr>
            <a:xfrm>
              <a:off x="1857953" y="1727379"/>
              <a:ext cx="828675" cy="817563"/>
              <a:chOff x="1857953" y="1727379"/>
              <a:chExt cx="828675" cy="817563"/>
            </a:xfrm>
          </p:grpSpPr>
          <p:sp>
            <p:nvSpPr>
              <p:cNvPr id="160" name="Google Shape;160;p19"/>
              <p:cNvSpPr/>
              <p:nvPr/>
            </p:nvSpPr>
            <p:spPr>
              <a:xfrm>
                <a:off x="1857953" y="1727379"/>
                <a:ext cx="828675" cy="817563"/>
              </a:xfrm>
              <a:custGeom>
                <a:rect b="b" l="l" r="r" t="t"/>
                <a:pathLst>
                  <a:path extrusionOk="0" h="117" w="117">
                    <a:moveTo>
                      <a:pt x="0" y="59"/>
                    </a:moveTo>
                    <a:cubicBezTo>
                      <a:pt x="0" y="43"/>
                      <a:pt x="6" y="28"/>
                      <a:pt x="17" y="17"/>
                    </a:cubicBezTo>
                    <a:cubicBezTo>
                      <a:pt x="27" y="7"/>
                      <a:pt x="43" y="0"/>
                      <a:pt x="58" y="0"/>
                    </a:cubicBezTo>
                    <a:cubicBezTo>
                      <a:pt x="90" y="0"/>
                      <a:pt x="117" y="26"/>
                      <a:pt x="117" y="58"/>
                    </a:cubicBezTo>
                    <a:cubicBezTo>
                      <a:pt x="117" y="117"/>
                      <a:pt x="117" y="117"/>
                      <a:pt x="117" y="117"/>
                    </a:cubicBezTo>
                    <a:cubicBezTo>
                      <a:pt x="57" y="117"/>
                      <a:pt x="57" y="117"/>
                      <a:pt x="57" y="117"/>
                    </a:cubicBezTo>
                    <a:cubicBezTo>
                      <a:pt x="26" y="117"/>
                      <a:pt x="0" y="90"/>
                      <a:pt x="0" y="59"/>
                    </a:cubicBezTo>
                    <a:close/>
                  </a:path>
                </a:pathLst>
              </a:custGeom>
              <a:solidFill>
                <a:schemeClr val="accent1"/>
              </a:solidFill>
              <a:ln>
                <a:noFill/>
              </a:ln>
            </p:spPr>
            <p:txBody>
              <a:bodyPr anchorCtr="0" anchor="t" bIns="45625" lIns="91250" spcFirstLastPara="1" rIns="91250" wrap="square" tIns="45625">
                <a:noAutofit/>
              </a:bodyPr>
              <a:lstStyle/>
              <a:p>
                <a:pPr indent="0" lvl="0" marL="0" marR="0" rtl="0" algn="l">
                  <a:spcBef>
                    <a:spcPts val="0"/>
                  </a:spcBef>
                  <a:spcAft>
                    <a:spcPts val="0"/>
                  </a:spcAft>
                  <a:buClr>
                    <a:schemeClr val="dk1"/>
                  </a:buClr>
                  <a:buSzPts val="1350"/>
                  <a:buFont typeface="Arial"/>
                  <a:buNone/>
                </a:pPr>
                <a:r>
                  <a:t/>
                </a:r>
                <a:endParaRPr sz="1350">
                  <a:solidFill>
                    <a:srgbClr val="FFFFFF"/>
                  </a:solidFill>
                  <a:latin typeface="Libre Franklin Medium"/>
                  <a:ea typeface="Libre Franklin Medium"/>
                  <a:cs typeface="Libre Franklin Medium"/>
                  <a:sym typeface="Libre Franklin Medium"/>
                </a:endParaRPr>
              </a:p>
            </p:txBody>
          </p:sp>
          <p:sp>
            <p:nvSpPr>
              <p:cNvPr id="161" name="Google Shape;161;p19"/>
              <p:cNvSpPr/>
              <p:nvPr/>
            </p:nvSpPr>
            <p:spPr>
              <a:xfrm>
                <a:off x="2389768" y="2286260"/>
                <a:ext cx="227012" cy="187325"/>
              </a:xfrm>
              <a:custGeom>
                <a:rect b="b" l="l" r="r" t="t"/>
                <a:pathLst>
                  <a:path extrusionOk="0" h="27" w="32">
                    <a:moveTo>
                      <a:pt x="13" y="8"/>
                    </a:moveTo>
                    <a:cubicBezTo>
                      <a:pt x="13" y="11"/>
                      <a:pt x="12" y="12"/>
                      <a:pt x="11" y="14"/>
                    </a:cubicBezTo>
                    <a:cubicBezTo>
                      <a:pt x="10" y="15"/>
                      <a:pt x="9" y="16"/>
                      <a:pt x="7" y="16"/>
                    </a:cubicBezTo>
                    <a:cubicBezTo>
                      <a:pt x="5" y="16"/>
                      <a:pt x="3" y="15"/>
                      <a:pt x="2" y="14"/>
                    </a:cubicBezTo>
                    <a:cubicBezTo>
                      <a:pt x="1" y="12"/>
                      <a:pt x="0" y="11"/>
                      <a:pt x="0" y="8"/>
                    </a:cubicBezTo>
                    <a:cubicBezTo>
                      <a:pt x="0" y="5"/>
                      <a:pt x="1" y="3"/>
                      <a:pt x="2" y="2"/>
                    </a:cubicBezTo>
                    <a:cubicBezTo>
                      <a:pt x="3" y="1"/>
                      <a:pt x="5" y="0"/>
                      <a:pt x="7" y="0"/>
                    </a:cubicBezTo>
                    <a:cubicBezTo>
                      <a:pt x="9" y="0"/>
                      <a:pt x="10" y="1"/>
                      <a:pt x="11" y="2"/>
                    </a:cubicBezTo>
                    <a:cubicBezTo>
                      <a:pt x="12" y="3"/>
                      <a:pt x="13" y="5"/>
                      <a:pt x="13" y="8"/>
                    </a:cubicBezTo>
                    <a:close/>
                    <a:moveTo>
                      <a:pt x="10" y="8"/>
                    </a:moveTo>
                    <a:cubicBezTo>
                      <a:pt x="10" y="6"/>
                      <a:pt x="9" y="5"/>
                      <a:pt x="9" y="4"/>
                    </a:cubicBezTo>
                    <a:cubicBezTo>
                      <a:pt x="9" y="3"/>
                      <a:pt x="8" y="3"/>
                      <a:pt x="7" y="3"/>
                    </a:cubicBezTo>
                    <a:cubicBezTo>
                      <a:pt x="5" y="3"/>
                      <a:pt x="5" y="3"/>
                      <a:pt x="4" y="4"/>
                    </a:cubicBezTo>
                    <a:cubicBezTo>
                      <a:pt x="4" y="5"/>
                      <a:pt x="3" y="6"/>
                      <a:pt x="3" y="8"/>
                    </a:cubicBezTo>
                    <a:cubicBezTo>
                      <a:pt x="3" y="10"/>
                      <a:pt x="4" y="11"/>
                      <a:pt x="4" y="12"/>
                    </a:cubicBezTo>
                    <a:cubicBezTo>
                      <a:pt x="4" y="13"/>
                      <a:pt x="5" y="13"/>
                      <a:pt x="7" y="13"/>
                    </a:cubicBezTo>
                    <a:cubicBezTo>
                      <a:pt x="8" y="13"/>
                      <a:pt x="9" y="13"/>
                      <a:pt x="9" y="12"/>
                    </a:cubicBezTo>
                    <a:cubicBezTo>
                      <a:pt x="9" y="11"/>
                      <a:pt x="10" y="10"/>
                      <a:pt x="10" y="8"/>
                    </a:cubicBezTo>
                    <a:close/>
                    <a:moveTo>
                      <a:pt x="24" y="1"/>
                    </a:moveTo>
                    <a:cubicBezTo>
                      <a:pt x="11" y="27"/>
                      <a:pt x="11" y="27"/>
                      <a:pt x="11" y="27"/>
                    </a:cubicBezTo>
                    <a:cubicBezTo>
                      <a:pt x="8" y="27"/>
                      <a:pt x="8" y="27"/>
                      <a:pt x="8" y="27"/>
                    </a:cubicBezTo>
                    <a:cubicBezTo>
                      <a:pt x="21" y="1"/>
                      <a:pt x="21" y="1"/>
                      <a:pt x="21" y="1"/>
                    </a:cubicBezTo>
                    <a:lnTo>
                      <a:pt x="24" y="1"/>
                    </a:lnTo>
                    <a:close/>
                    <a:moveTo>
                      <a:pt x="32" y="20"/>
                    </a:moveTo>
                    <a:cubicBezTo>
                      <a:pt x="32" y="22"/>
                      <a:pt x="31" y="24"/>
                      <a:pt x="30" y="25"/>
                    </a:cubicBezTo>
                    <a:cubicBezTo>
                      <a:pt x="29" y="27"/>
                      <a:pt x="28" y="27"/>
                      <a:pt x="26" y="27"/>
                    </a:cubicBezTo>
                    <a:cubicBezTo>
                      <a:pt x="24" y="27"/>
                      <a:pt x="22" y="27"/>
                      <a:pt x="21" y="25"/>
                    </a:cubicBezTo>
                    <a:cubicBezTo>
                      <a:pt x="20" y="24"/>
                      <a:pt x="19" y="22"/>
                      <a:pt x="19" y="20"/>
                    </a:cubicBezTo>
                    <a:cubicBezTo>
                      <a:pt x="19" y="17"/>
                      <a:pt x="20" y="15"/>
                      <a:pt x="21" y="14"/>
                    </a:cubicBezTo>
                    <a:cubicBezTo>
                      <a:pt x="22" y="12"/>
                      <a:pt x="24" y="12"/>
                      <a:pt x="26" y="12"/>
                    </a:cubicBezTo>
                    <a:cubicBezTo>
                      <a:pt x="28" y="12"/>
                      <a:pt x="29" y="12"/>
                      <a:pt x="30" y="14"/>
                    </a:cubicBezTo>
                    <a:cubicBezTo>
                      <a:pt x="31" y="15"/>
                      <a:pt x="32" y="17"/>
                      <a:pt x="32" y="20"/>
                    </a:cubicBezTo>
                    <a:close/>
                    <a:moveTo>
                      <a:pt x="29" y="20"/>
                    </a:moveTo>
                    <a:cubicBezTo>
                      <a:pt x="29" y="18"/>
                      <a:pt x="28" y="16"/>
                      <a:pt x="28" y="15"/>
                    </a:cubicBezTo>
                    <a:cubicBezTo>
                      <a:pt x="28" y="15"/>
                      <a:pt x="27" y="14"/>
                      <a:pt x="26" y="14"/>
                    </a:cubicBezTo>
                    <a:cubicBezTo>
                      <a:pt x="24" y="14"/>
                      <a:pt x="24" y="15"/>
                      <a:pt x="23" y="16"/>
                    </a:cubicBezTo>
                    <a:cubicBezTo>
                      <a:pt x="23" y="16"/>
                      <a:pt x="23" y="18"/>
                      <a:pt x="23" y="20"/>
                    </a:cubicBezTo>
                    <a:cubicBezTo>
                      <a:pt x="23" y="21"/>
                      <a:pt x="23" y="23"/>
                      <a:pt x="23" y="24"/>
                    </a:cubicBezTo>
                    <a:cubicBezTo>
                      <a:pt x="24" y="24"/>
                      <a:pt x="24" y="25"/>
                      <a:pt x="26" y="25"/>
                    </a:cubicBezTo>
                    <a:cubicBezTo>
                      <a:pt x="27" y="25"/>
                      <a:pt x="28" y="24"/>
                      <a:pt x="28" y="24"/>
                    </a:cubicBezTo>
                    <a:cubicBezTo>
                      <a:pt x="28" y="23"/>
                      <a:pt x="29" y="21"/>
                      <a:pt x="29" y="20"/>
                    </a:cubicBezTo>
                    <a:close/>
                  </a:path>
                </a:pathLst>
              </a:custGeom>
              <a:solidFill>
                <a:srgbClr val="F2F2F2"/>
              </a:solidFill>
              <a:ln>
                <a:noFill/>
              </a:ln>
            </p:spPr>
            <p:txBody>
              <a:bodyPr anchorCtr="0" anchor="t" bIns="45625" lIns="91250" spcFirstLastPara="1" rIns="91250" wrap="square" tIns="45625">
                <a:noAutofit/>
              </a:bodyPr>
              <a:lstStyle/>
              <a:p>
                <a:pPr indent="0" lvl="0" marL="0" marR="0" rtl="0" algn="l">
                  <a:spcBef>
                    <a:spcPts val="0"/>
                  </a:spcBef>
                  <a:spcAft>
                    <a:spcPts val="0"/>
                  </a:spcAft>
                  <a:buClr>
                    <a:schemeClr val="dk1"/>
                  </a:buClr>
                  <a:buSzPts val="1350"/>
                  <a:buFont typeface="Arial"/>
                  <a:buNone/>
                </a:pPr>
                <a:r>
                  <a:t/>
                </a:r>
                <a:endParaRPr sz="1350">
                  <a:solidFill>
                    <a:srgbClr val="FFFFFF"/>
                  </a:solidFill>
                  <a:latin typeface="Libre Franklin Medium"/>
                  <a:ea typeface="Libre Franklin Medium"/>
                  <a:cs typeface="Libre Franklin Medium"/>
                  <a:sym typeface="Libre Franklin Medium"/>
                </a:endParaRPr>
              </a:p>
            </p:txBody>
          </p:sp>
          <p:sp>
            <p:nvSpPr>
              <p:cNvPr id="162" name="Google Shape;162;p19"/>
              <p:cNvSpPr/>
              <p:nvPr/>
            </p:nvSpPr>
            <p:spPr>
              <a:xfrm>
                <a:off x="1942093" y="1778179"/>
                <a:ext cx="624686" cy="519370"/>
              </a:xfrm>
              <a:prstGeom prst="rect">
                <a:avLst/>
              </a:prstGeom>
              <a:noFill/>
              <a:ln>
                <a:noFill/>
              </a:ln>
            </p:spPr>
            <p:txBody>
              <a:bodyPr anchorCtr="0" anchor="t" bIns="45625" lIns="91250" spcFirstLastPara="1" rIns="91250" wrap="square" tIns="45625">
                <a:noAutofit/>
              </a:bodyPr>
              <a:lstStyle/>
              <a:p>
                <a:pPr indent="0" lvl="0" marL="0" marR="0" rtl="0" algn="l">
                  <a:spcBef>
                    <a:spcPts val="0"/>
                  </a:spcBef>
                  <a:spcAft>
                    <a:spcPts val="0"/>
                  </a:spcAft>
                  <a:buClr>
                    <a:srgbClr val="FFFFFF"/>
                  </a:buClr>
                  <a:buSzPts val="2800"/>
                  <a:buFont typeface="Arial"/>
                  <a:buNone/>
                </a:pPr>
                <a:r>
                  <a:rPr b="1" lang="tr-TR" sz="2800">
                    <a:solidFill>
                      <a:srgbClr val="FFFFFF"/>
                    </a:solidFill>
                    <a:latin typeface="Libre Franklin Medium"/>
                    <a:ea typeface="Libre Franklin Medium"/>
                    <a:cs typeface="Libre Franklin Medium"/>
                    <a:sym typeface="Libre Franklin Medium"/>
                  </a:rPr>
                  <a:t>04</a:t>
                </a:r>
                <a:endParaRPr sz="2800">
                  <a:solidFill>
                    <a:srgbClr val="FFFFFF"/>
                  </a:solidFill>
                  <a:latin typeface="Libre Franklin Medium"/>
                  <a:ea typeface="Libre Franklin Medium"/>
                  <a:cs typeface="Libre Franklin Medium"/>
                  <a:sym typeface="Libre Franklin Medium"/>
                </a:endParaRPr>
              </a:p>
            </p:txBody>
          </p:sp>
        </p:grpSp>
        <p:sp>
          <p:nvSpPr>
            <p:cNvPr id="163" name="Google Shape;163;p19"/>
            <p:cNvSpPr/>
            <p:nvPr/>
          </p:nvSpPr>
          <p:spPr>
            <a:xfrm>
              <a:off x="2111953" y="2286260"/>
              <a:ext cx="122238" cy="187325"/>
            </a:xfrm>
            <a:custGeom>
              <a:rect b="b" l="l" r="r" t="t"/>
              <a:pathLst>
                <a:path extrusionOk="0" h="27" w="17">
                  <a:moveTo>
                    <a:pt x="17" y="27"/>
                  </a:moveTo>
                  <a:cubicBezTo>
                    <a:pt x="0" y="27"/>
                    <a:pt x="0" y="27"/>
                    <a:pt x="0" y="27"/>
                  </a:cubicBezTo>
                  <a:cubicBezTo>
                    <a:pt x="0" y="23"/>
                    <a:pt x="0" y="23"/>
                    <a:pt x="0" y="23"/>
                  </a:cubicBezTo>
                  <a:cubicBezTo>
                    <a:pt x="2" y="22"/>
                    <a:pt x="3" y="21"/>
                    <a:pt x="4" y="20"/>
                  </a:cubicBezTo>
                  <a:cubicBezTo>
                    <a:pt x="5" y="19"/>
                    <a:pt x="6" y="18"/>
                    <a:pt x="7" y="17"/>
                  </a:cubicBezTo>
                  <a:cubicBezTo>
                    <a:pt x="9" y="15"/>
                    <a:pt x="10" y="13"/>
                    <a:pt x="11" y="12"/>
                  </a:cubicBezTo>
                  <a:cubicBezTo>
                    <a:pt x="12" y="10"/>
                    <a:pt x="12" y="9"/>
                    <a:pt x="12" y="8"/>
                  </a:cubicBezTo>
                  <a:cubicBezTo>
                    <a:pt x="12" y="7"/>
                    <a:pt x="12" y="6"/>
                    <a:pt x="12" y="6"/>
                  </a:cubicBezTo>
                  <a:cubicBezTo>
                    <a:pt x="11" y="5"/>
                    <a:pt x="11" y="5"/>
                    <a:pt x="11" y="4"/>
                  </a:cubicBezTo>
                  <a:cubicBezTo>
                    <a:pt x="10" y="4"/>
                    <a:pt x="10" y="4"/>
                    <a:pt x="9" y="3"/>
                  </a:cubicBezTo>
                  <a:cubicBezTo>
                    <a:pt x="9" y="3"/>
                    <a:pt x="8" y="3"/>
                    <a:pt x="7" y="3"/>
                  </a:cubicBezTo>
                  <a:cubicBezTo>
                    <a:pt x="7" y="3"/>
                    <a:pt x="6" y="3"/>
                    <a:pt x="6" y="3"/>
                  </a:cubicBezTo>
                  <a:cubicBezTo>
                    <a:pt x="5" y="4"/>
                    <a:pt x="4" y="4"/>
                    <a:pt x="4" y="4"/>
                  </a:cubicBezTo>
                  <a:cubicBezTo>
                    <a:pt x="3" y="4"/>
                    <a:pt x="3" y="4"/>
                    <a:pt x="2" y="5"/>
                  </a:cubicBezTo>
                  <a:cubicBezTo>
                    <a:pt x="2" y="5"/>
                    <a:pt x="1" y="5"/>
                    <a:pt x="1" y="5"/>
                  </a:cubicBezTo>
                  <a:cubicBezTo>
                    <a:pt x="1" y="5"/>
                    <a:pt x="1" y="5"/>
                    <a:pt x="1" y="5"/>
                  </a:cubicBezTo>
                  <a:cubicBezTo>
                    <a:pt x="1" y="2"/>
                    <a:pt x="1" y="2"/>
                    <a:pt x="1" y="2"/>
                  </a:cubicBezTo>
                  <a:cubicBezTo>
                    <a:pt x="2" y="1"/>
                    <a:pt x="3" y="1"/>
                    <a:pt x="4" y="1"/>
                  </a:cubicBezTo>
                  <a:cubicBezTo>
                    <a:pt x="5" y="0"/>
                    <a:pt x="7" y="0"/>
                    <a:pt x="8" y="0"/>
                  </a:cubicBezTo>
                  <a:cubicBezTo>
                    <a:pt x="10" y="0"/>
                    <a:pt x="12" y="1"/>
                    <a:pt x="13" y="2"/>
                  </a:cubicBezTo>
                  <a:cubicBezTo>
                    <a:pt x="15" y="3"/>
                    <a:pt x="15" y="5"/>
                    <a:pt x="15" y="7"/>
                  </a:cubicBezTo>
                  <a:cubicBezTo>
                    <a:pt x="15" y="8"/>
                    <a:pt x="15" y="9"/>
                    <a:pt x="15" y="10"/>
                  </a:cubicBezTo>
                  <a:cubicBezTo>
                    <a:pt x="15" y="11"/>
                    <a:pt x="14" y="12"/>
                    <a:pt x="14" y="13"/>
                  </a:cubicBezTo>
                  <a:cubicBezTo>
                    <a:pt x="14" y="13"/>
                    <a:pt x="13" y="14"/>
                    <a:pt x="13" y="15"/>
                  </a:cubicBezTo>
                  <a:cubicBezTo>
                    <a:pt x="12" y="16"/>
                    <a:pt x="11" y="16"/>
                    <a:pt x="11" y="17"/>
                  </a:cubicBezTo>
                  <a:cubicBezTo>
                    <a:pt x="10" y="18"/>
                    <a:pt x="8" y="19"/>
                    <a:pt x="7" y="21"/>
                  </a:cubicBezTo>
                  <a:cubicBezTo>
                    <a:pt x="6" y="22"/>
                    <a:pt x="5" y="23"/>
                    <a:pt x="4" y="24"/>
                  </a:cubicBezTo>
                  <a:cubicBezTo>
                    <a:pt x="17" y="24"/>
                    <a:pt x="17" y="24"/>
                    <a:pt x="17" y="24"/>
                  </a:cubicBezTo>
                  <a:lnTo>
                    <a:pt x="17" y="27"/>
                  </a:lnTo>
                  <a:close/>
                </a:path>
              </a:pathLst>
            </a:custGeom>
            <a:solidFill>
              <a:srgbClr val="F2F2F2"/>
            </a:solidFill>
            <a:ln>
              <a:noFill/>
            </a:ln>
          </p:spPr>
          <p:txBody>
            <a:bodyPr anchorCtr="0" anchor="t" bIns="45625" lIns="91250" spcFirstLastPara="1" rIns="91250" wrap="square" tIns="45625">
              <a:noAutofit/>
            </a:bodyPr>
            <a:lstStyle/>
            <a:p>
              <a:pPr indent="0" lvl="0" marL="0" marR="0" rtl="0" algn="l">
                <a:spcBef>
                  <a:spcPts val="0"/>
                </a:spcBef>
                <a:spcAft>
                  <a:spcPts val="0"/>
                </a:spcAft>
                <a:buClr>
                  <a:schemeClr val="dk1"/>
                </a:buClr>
                <a:buSzPts val="1350"/>
                <a:buFont typeface="Arial"/>
                <a:buNone/>
              </a:pPr>
              <a:r>
                <a:t/>
              </a:r>
              <a:endParaRPr sz="1350">
                <a:solidFill>
                  <a:srgbClr val="FFFFFF"/>
                </a:solidFill>
                <a:latin typeface="Libre Franklin Medium"/>
                <a:ea typeface="Libre Franklin Medium"/>
                <a:cs typeface="Libre Franklin Medium"/>
                <a:sym typeface="Libre Franklin Medium"/>
              </a:endParaRPr>
            </a:p>
          </p:txBody>
        </p:sp>
        <p:sp>
          <p:nvSpPr>
            <p:cNvPr id="164" name="Google Shape;164;p19"/>
            <p:cNvSpPr/>
            <p:nvPr/>
          </p:nvSpPr>
          <p:spPr>
            <a:xfrm>
              <a:off x="2254829" y="2292528"/>
              <a:ext cx="112713" cy="180975"/>
            </a:xfrm>
            <a:custGeom>
              <a:rect b="b" l="l" r="r" t="t"/>
              <a:pathLst>
                <a:path extrusionOk="0" h="26" w="16">
                  <a:moveTo>
                    <a:pt x="16" y="17"/>
                  </a:moveTo>
                  <a:cubicBezTo>
                    <a:pt x="16" y="19"/>
                    <a:pt x="16" y="20"/>
                    <a:pt x="15" y="21"/>
                  </a:cubicBezTo>
                  <a:cubicBezTo>
                    <a:pt x="15" y="22"/>
                    <a:pt x="14" y="23"/>
                    <a:pt x="13" y="24"/>
                  </a:cubicBezTo>
                  <a:cubicBezTo>
                    <a:pt x="13" y="25"/>
                    <a:pt x="12" y="25"/>
                    <a:pt x="11" y="26"/>
                  </a:cubicBezTo>
                  <a:cubicBezTo>
                    <a:pt x="10" y="26"/>
                    <a:pt x="8" y="26"/>
                    <a:pt x="7" y="26"/>
                  </a:cubicBezTo>
                  <a:cubicBezTo>
                    <a:pt x="6" y="26"/>
                    <a:pt x="5" y="26"/>
                    <a:pt x="3" y="26"/>
                  </a:cubicBezTo>
                  <a:cubicBezTo>
                    <a:pt x="2" y="26"/>
                    <a:pt x="1" y="25"/>
                    <a:pt x="0" y="25"/>
                  </a:cubicBezTo>
                  <a:cubicBezTo>
                    <a:pt x="0" y="21"/>
                    <a:pt x="0" y="21"/>
                    <a:pt x="0" y="21"/>
                  </a:cubicBezTo>
                  <a:cubicBezTo>
                    <a:pt x="0" y="21"/>
                    <a:pt x="0" y="21"/>
                    <a:pt x="0" y="21"/>
                  </a:cubicBezTo>
                  <a:cubicBezTo>
                    <a:pt x="1" y="21"/>
                    <a:pt x="1" y="22"/>
                    <a:pt x="2" y="22"/>
                  </a:cubicBezTo>
                  <a:cubicBezTo>
                    <a:pt x="2" y="22"/>
                    <a:pt x="3" y="22"/>
                    <a:pt x="3" y="22"/>
                  </a:cubicBezTo>
                  <a:cubicBezTo>
                    <a:pt x="4" y="23"/>
                    <a:pt x="5" y="23"/>
                    <a:pt x="5" y="23"/>
                  </a:cubicBezTo>
                  <a:cubicBezTo>
                    <a:pt x="6" y="23"/>
                    <a:pt x="6" y="23"/>
                    <a:pt x="7" y="23"/>
                  </a:cubicBezTo>
                  <a:cubicBezTo>
                    <a:pt x="8" y="23"/>
                    <a:pt x="8" y="23"/>
                    <a:pt x="9" y="23"/>
                  </a:cubicBezTo>
                  <a:cubicBezTo>
                    <a:pt x="10" y="23"/>
                    <a:pt x="10" y="22"/>
                    <a:pt x="11" y="22"/>
                  </a:cubicBezTo>
                  <a:cubicBezTo>
                    <a:pt x="11" y="21"/>
                    <a:pt x="12" y="21"/>
                    <a:pt x="12" y="20"/>
                  </a:cubicBezTo>
                  <a:cubicBezTo>
                    <a:pt x="12" y="19"/>
                    <a:pt x="12" y="18"/>
                    <a:pt x="12" y="17"/>
                  </a:cubicBezTo>
                  <a:cubicBezTo>
                    <a:pt x="12" y="17"/>
                    <a:pt x="12" y="16"/>
                    <a:pt x="12" y="15"/>
                  </a:cubicBezTo>
                  <a:cubicBezTo>
                    <a:pt x="12" y="15"/>
                    <a:pt x="11" y="14"/>
                    <a:pt x="11" y="14"/>
                  </a:cubicBezTo>
                  <a:cubicBezTo>
                    <a:pt x="10" y="13"/>
                    <a:pt x="10" y="13"/>
                    <a:pt x="9" y="13"/>
                  </a:cubicBezTo>
                  <a:cubicBezTo>
                    <a:pt x="8" y="13"/>
                    <a:pt x="7" y="12"/>
                    <a:pt x="6" y="12"/>
                  </a:cubicBezTo>
                  <a:cubicBezTo>
                    <a:pt x="6" y="12"/>
                    <a:pt x="5" y="13"/>
                    <a:pt x="4" y="13"/>
                  </a:cubicBezTo>
                  <a:cubicBezTo>
                    <a:pt x="3" y="13"/>
                    <a:pt x="2" y="13"/>
                    <a:pt x="1" y="13"/>
                  </a:cubicBezTo>
                  <a:cubicBezTo>
                    <a:pt x="1" y="0"/>
                    <a:pt x="1" y="0"/>
                    <a:pt x="1" y="0"/>
                  </a:cubicBezTo>
                  <a:cubicBezTo>
                    <a:pt x="16" y="0"/>
                    <a:pt x="16" y="0"/>
                    <a:pt x="16" y="0"/>
                  </a:cubicBezTo>
                  <a:cubicBezTo>
                    <a:pt x="16" y="3"/>
                    <a:pt x="16" y="3"/>
                    <a:pt x="16" y="3"/>
                  </a:cubicBezTo>
                  <a:cubicBezTo>
                    <a:pt x="5" y="3"/>
                    <a:pt x="5" y="3"/>
                    <a:pt x="5" y="3"/>
                  </a:cubicBezTo>
                  <a:cubicBezTo>
                    <a:pt x="5" y="10"/>
                    <a:pt x="5" y="10"/>
                    <a:pt x="5" y="10"/>
                  </a:cubicBezTo>
                  <a:cubicBezTo>
                    <a:pt x="5" y="10"/>
                    <a:pt x="6" y="10"/>
                    <a:pt x="6" y="10"/>
                  </a:cubicBezTo>
                  <a:cubicBezTo>
                    <a:pt x="6" y="10"/>
                    <a:pt x="7" y="10"/>
                    <a:pt x="7" y="10"/>
                  </a:cubicBezTo>
                  <a:cubicBezTo>
                    <a:pt x="8" y="10"/>
                    <a:pt x="9" y="10"/>
                    <a:pt x="10" y="10"/>
                  </a:cubicBezTo>
                  <a:cubicBezTo>
                    <a:pt x="11" y="10"/>
                    <a:pt x="12" y="11"/>
                    <a:pt x="13" y="11"/>
                  </a:cubicBezTo>
                  <a:cubicBezTo>
                    <a:pt x="14" y="12"/>
                    <a:pt x="15" y="13"/>
                    <a:pt x="15" y="14"/>
                  </a:cubicBezTo>
                  <a:cubicBezTo>
                    <a:pt x="16" y="15"/>
                    <a:pt x="16" y="16"/>
                    <a:pt x="16" y="17"/>
                  </a:cubicBezTo>
                  <a:close/>
                </a:path>
              </a:pathLst>
            </a:custGeom>
            <a:solidFill>
              <a:srgbClr val="F2F2F2"/>
            </a:solidFill>
            <a:ln>
              <a:noFill/>
            </a:ln>
          </p:spPr>
          <p:txBody>
            <a:bodyPr anchorCtr="0" anchor="t" bIns="45625" lIns="91250" spcFirstLastPara="1" rIns="91250" wrap="square" tIns="45625">
              <a:noAutofit/>
            </a:bodyPr>
            <a:lstStyle/>
            <a:p>
              <a:pPr indent="0" lvl="0" marL="0" marR="0" rtl="0" algn="l">
                <a:spcBef>
                  <a:spcPts val="0"/>
                </a:spcBef>
                <a:spcAft>
                  <a:spcPts val="0"/>
                </a:spcAft>
                <a:buClr>
                  <a:schemeClr val="dk1"/>
                </a:buClr>
                <a:buSzPts val="1350"/>
                <a:buFont typeface="Arial"/>
                <a:buNone/>
              </a:pPr>
              <a:r>
                <a:t/>
              </a:r>
              <a:endParaRPr sz="1350">
                <a:solidFill>
                  <a:srgbClr val="FFFFFF"/>
                </a:solidFill>
                <a:latin typeface="Libre Franklin Medium"/>
                <a:ea typeface="Libre Franklin Medium"/>
                <a:cs typeface="Libre Franklin Medium"/>
                <a:sym typeface="Libre Franklin Medium"/>
              </a:endParaRPr>
            </a:p>
          </p:txBody>
        </p:sp>
      </p:grpSp>
      <p:grpSp>
        <p:nvGrpSpPr>
          <p:cNvPr id="165" name="Google Shape;165;p19"/>
          <p:cNvGrpSpPr/>
          <p:nvPr/>
        </p:nvGrpSpPr>
        <p:grpSpPr>
          <a:xfrm>
            <a:off x="1754766" y="2625902"/>
            <a:ext cx="1182687" cy="1179513"/>
            <a:chOff x="1475366" y="2600502"/>
            <a:chExt cx="1182687" cy="1179513"/>
          </a:xfrm>
        </p:grpSpPr>
        <p:sp>
          <p:nvSpPr>
            <p:cNvPr id="166" name="Google Shape;166;p19"/>
            <p:cNvSpPr/>
            <p:nvPr/>
          </p:nvSpPr>
          <p:spPr>
            <a:xfrm>
              <a:off x="1475366" y="2600502"/>
              <a:ext cx="1182687" cy="1179513"/>
            </a:xfrm>
            <a:custGeom>
              <a:rect b="b" l="l" r="r" t="t"/>
              <a:pathLst>
                <a:path extrusionOk="0" h="169" w="167">
                  <a:moveTo>
                    <a:pt x="143" y="144"/>
                  </a:moveTo>
                  <a:cubicBezTo>
                    <a:pt x="128" y="159"/>
                    <a:pt x="107" y="169"/>
                    <a:pt x="84" y="169"/>
                  </a:cubicBezTo>
                  <a:cubicBezTo>
                    <a:pt x="37" y="169"/>
                    <a:pt x="0" y="131"/>
                    <a:pt x="0" y="84"/>
                  </a:cubicBezTo>
                  <a:cubicBezTo>
                    <a:pt x="0" y="61"/>
                    <a:pt x="9" y="40"/>
                    <a:pt x="25" y="25"/>
                  </a:cubicBezTo>
                  <a:cubicBezTo>
                    <a:pt x="40" y="9"/>
                    <a:pt x="61" y="0"/>
                    <a:pt x="85" y="0"/>
                  </a:cubicBezTo>
                  <a:cubicBezTo>
                    <a:pt x="167" y="0"/>
                    <a:pt x="167" y="0"/>
                    <a:pt x="167" y="0"/>
                  </a:cubicBezTo>
                  <a:cubicBezTo>
                    <a:pt x="167" y="84"/>
                    <a:pt x="167" y="84"/>
                    <a:pt x="167" y="84"/>
                  </a:cubicBezTo>
                  <a:cubicBezTo>
                    <a:pt x="167" y="107"/>
                    <a:pt x="159" y="129"/>
                    <a:pt x="143" y="144"/>
                  </a:cubicBezTo>
                  <a:close/>
                </a:path>
              </a:pathLst>
            </a:custGeom>
            <a:solidFill>
              <a:schemeClr val="accent4"/>
            </a:solidFill>
            <a:ln>
              <a:noFill/>
            </a:ln>
          </p:spPr>
          <p:txBody>
            <a:bodyPr anchorCtr="0" anchor="t" bIns="45625" lIns="91250" spcFirstLastPara="1" rIns="91250" wrap="square" tIns="45625">
              <a:noAutofit/>
            </a:bodyPr>
            <a:lstStyle/>
            <a:p>
              <a:pPr indent="0" lvl="0" marL="0" marR="0" rtl="0" algn="l">
                <a:spcBef>
                  <a:spcPts val="0"/>
                </a:spcBef>
                <a:spcAft>
                  <a:spcPts val="0"/>
                </a:spcAft>
                <a:buClr>
                  <a:schemeClr val="dk1"/>
                </a:buClr>
                <a:buSzPts val="1350"/>
                <a:buFont typeface="Arial"/>
                <a:buNone/>
              </a:pPr>
              <a:r>
                <a:t/>
              </a:r>
              <a:endParaRPr sz="1350">
                <a:solidFill>
                  <a:srgbClr val="FFFFFF"/>
                </a:solidFill>
                <a:latin typeface="Libre Franklin Medium"/>
                <a:ea typeface="Libre Franklin Medium"/>
                <a:cs typeface="Libre Franklin Medium"/>
                <a:sym typeface="Libre Franklin Medium"/>
              </a:endParaRPr>
            </a:p>
          </p:txBody>
        </p:sp>
        <p:sp>
          <p:nvSpPr>
            <p:cNvPr id="167" name="Google Shape;167;p19"/>
            <p:cNvSpPr/>
            <p:nvPr/>
          </p:nvSpPr>
          <p:spPr>
            <a:xfrm>
              <a:off x="2070679" y="2676702"/>
              <a:ext cx="120650" cy="182563"/>
            </a:xfrm>
            <a:custGeom>
              <a:rect b="b" l="l" r="r" t="t"/>
              <a:pathLst>
                <a:path extrusionOk="0" h="197" w="129">
                  <a:moveTo>
                    <a:pt x="129" y="30"/>
                  </a:moveTo>
                  <a:lnTo>
                    <a:pt x="45" y="197"/>
                  </a:lnTo>
                  <a:lnTo>
                    <a:pt x="15" y="197"/>
                  </a:lnTo>
                  <a:lnTo>
                    <a:pt x="106" y="23"/>
                  </a:lnTo>
                  <a:lnTo>
                    <a:pt x="0" y="23"/>
                  </a:lnTo>
                  <a:lnTo>
                    <a:pt x="0" y="0"/>
                  </a:lnTo>
                  <a:lnTo>
                    <a:pt x="129" y="0"/>
                  </a:lnTo>
                  <a:lnTo>
                    <a:pt x="129" y="30"/>
                  </a:lnTo>
                  <a:close/>
                </a:path>
              </a:pathLst>
            </a:custGeom>
            <a:solidFill>
              <a:srgbClr val="F2F2F2"/>
            </a:solidFill>
            <a:ln>
              <a:noFill/>
            </a:ln>
          </p:spPr>
          <p:txBody>
            <a:bodyPr anchorCtr="0" anchor="t" bIns="45625" lIns="91250" spcFirstLastPara="1" rIns="91250" wrap="square" tIns="45625">
              <a:noAutofit/>
            </a:bodyPr>
            <a:lstStyle/>
            <a:p>
              <a:pPr indent="0" lvl="0" marL="0" marR="0" rtl="0" algn="l">
                <a:spcBef>
                  <a:spcPts val="0"/>
                </a:spcBef>
                <a:spcAft>
                  <a:spcPts val="0"/>
                </a:spcAft>
                <a:buClr>
                  <a:schemeClr val="dk1"/>
                </a:buClr>
                <a:buSzPts val="1350"/>
                <a:buFont typeface="Arial"/>
                <a:buNone/>
              </a:pPr>
              <a:r>
                <a:t/>
              </a:r>
              <a:endParaRPr sz="1350">
                <a:solidFill>
                  <a:srgbClr val="FFFFFF"/>
                </a:solidFill>
                <a:latin typeface="Libre Franklin Medium"/>
                <a:ea typeface="Libre Franklin Medium"/>
                <a:cs typeface="Libre Franklin Medium"/>
                <a:sym typeface="Libre Franklin Medium"/>
              </a:endParaRPr>
            </a:p>
          </p:txBody>
        </p:sp>
        <p:sp>
          <p:nvSpPr>
            <p:cNvPr id="168" name="Google Shape;168;p19"/>
            <p:cNvSpPr/>
            <p:nvPr/>
          </p:nvSpPr>
          <p:spPr>
            <a:xfrm>
              <a:off x="2219903" y="2676702"/>
              <a:ext cx="104775" cy="188913"/>
            </a:xfrm>
            <a:custGeom>
              <a:rect b="b" l="l" r="r" t="t"/>
              <a:pathLst>
                <a:path extrusionOk="0" h="27" w="15">
                  <a:moveTo>
                    <a:pt x="15" y="18"/>
                  </a:moveTo>
                  <a:cubicBezTo>
                    <a:pt x="15" y="19"/>
                    <a:pt x="15" y="20"/>
                    <a:pt x="15" y="21"/>
                  </a:cubicBezTo>
                  <a:cubicBezTo>
                    <a:pt x="14" y="22"/>
                    <a:pt x="14" y="23"/>
                    <a:pt x="13" y="24"/>
                  </a:cubicBezTo>
                  <a:cubicBezTo>
                    <a:pt x="12" y="25"/>
                    <a:pt x="11" y="25"/>
                    <a:pt x="10" y="26"/>
                  </a:cubicBezTo>
                  <a:cubicBezTo>
                    <a:pt x="9" y="26"/>
                    <a:pt x="8" y="27"/>
                    <a:pt x="7" y="27"/>
                  </a:cubicBezTo>
                  <a:cubicBezTo>
                    <a:pt x="5" y="27"/>
                    <a:pt x="4" y="26"/>
                    <a:pt x="3" y="26"/>
                  </a:cubicBezTo>
                  <a:cubicBezTo>
                    <a:pt x="2" y="26"/>
                    <a:pt x="1" y="26"/>
                    <a:pt x="0" y="25"/>
                  </a:cubicBezTo>
                  <a:cubicBezTo>
                    <a:pt x="0" y="21"/>
                    <a:pt x="0" y="21"/>
                    <a:pt x="0" y="21"/>
                  </a:cubicBezTo>
                  <a:cubicBezTo>
                    <a:pt x="0" y="21"/>
                    <a:pt x="0" y="21"/>
                    <a:pt x="0" y="21"/>
                  </a:cubicBezTo>
                  <a:cubicBezTo>
                    <a:pt x="0" y="22"/>
                    <a:pt x="1" y="22"/>
                    <a:pt x="1" y="22"/>
                  </a:cubicBezTo>
                  <a:cubicBezTo>
                    <a:pt x="2" y="22"/>
                    <a:pt x="2" y="23"/>
                    <a:pt x="3" y="23"/>
                  </a:cubicBezTo>
                  <a:cubicBezTo>
                    <a:pt x="3" y="23"/>
                    <a:pt x="4" y="23"/>
                    <a:pt x="5" y="23"/>
                  </a:cubicBezTo>
                  <a:cubicBezTo>
                    <a:pt x="5" y="23"/>
                    <a:pt x="6" y="24"/>
                    <a:pt x="7" y="24"/>
                  </a:cubicBezTo>
                  <a:cubicBezTo>
                    <a:pt x="7" y="24"/>
                    <a:pt x="8" y="23"/>
                    <a:pt x="9" y="23"/>
                  </a:cubicBezTo>
                  <a:cubicBezTo>
                    <a:pt x="9" y="23"/>
                    <a:pt x="10" y="22"/>
                    <a:pt x="10" y="22"/>
                  </a:cubicBezTo>
                  <a:cubicBezTo>
                    <a:pt x="11" y="21"/>
                    <a:pt x="11" y="21"/>
                    <a:pt x="11" y="20"/>
                  </a:cubicBezTo>
                  <a:cubicBezTo>
                    <a:pt x="12" y="19"/>
                    <a:pt x="12" y="19"/>
                    <a:pt x="12" y="18"/>
                  </a:cubicBezTo>
                  <a:cubicBezTo>
                    <a:pt x="12" y="17"/>
                    <a:pt x="12" y="16"/>
                    <a:pt x="11" y="15"/>
                  </a:cubicBezTo>
                  <a:cubicBezTo>
                    <a:pt x="11" y="15"/>
                    <a:pt x="11" y="14"/>
                    <a:pt x="10" y="14"/>
                  </a:cubicBezTo>
                  <a:cubicBezTo>
                    <a:pt x="10" y="13"/>
                    <a:pt x="9" y="13"/>
                    <a:pt x="8" y="13"/>
                  </a:cubicBezTo>
                  <a:cubicBezTo>
                    <a:pt x="8" y="13"/>
                    <a:pt x="7" y="13"/>
                    <a:pt x="6" y="13"/>
                  </a:cubicBezTo>
                  <a:cubicBezTo>
                    <a:pt x="5" y="13"/>
                    <a:pt x="4" y="13"/>
                    <a:pt x="3" y="13"/>
                  </a:cubicBezTo>
                  <a:cubicBezTo>
                    <a:pt x="2" y="13"/>
                    <a:pt x="1" y="13"/>
                    <a:pt x="1" y="13"/>
                  </a:cubicBezTo>
                  <a:cubicBezTo>
                    <a:pt x="1" y="0"/>
                    <a:pt x="1" y="0"/>
                    <a:pt x="1" y="0"/>
                  </a:cubicBezTo>
                  <a:cubicBezTo>
                    <a:pt x="15" y="0"/>
                    <a:pt x="15" y="0"/>
                    <a:pt x="15" y="0"/>
                  </a:cubicBezTo>
                  <a:cubicBezTo>
                    <a:pt x="15" y="3"/>
                    <a:pt x="15" y="3"/>
                    <a:pt x="15" y="3"/>
                  </a:cubicBezTo>
                  <a:cubicBezTo>
                    <a:pt x="4" y="3"/>
                    <a:pt x="4" y="3"/>
                    <a:pt x="4" y="3"/>
                  </a:cubicBezTo>
                  <a:cubicBezTo>
                    <a:pt x="4" y="10"/>
                    <a:pt x="4" y="10"/>
                    <a:pt x="4" y="10"/>
                  </a:cubicBezTo>
                  <a:cubicBezTo>
                    <a:pt x="5" y="10"/>
                    <a:pt x="5" y="10"/>
                    <a:pt x="5" y="10"/>
                  </a:cubicBezTo>
                  <a:cubicBezTo>
                    <a:pt x="6" y="10"/>
                    <a:pt x="6" y="10"/>
                    <a:pt x="7" y="10"/>
                  </a:cubicBezTo>
                  <a:cubicBezTo>
                    <a:pt x="8" y="10"/>
                    <a:pt x="9" y="10"/>
                    <a:pt x="10" y="10"/>
                  </a:cubicBezTo>
                  <a:cubicBezTo>
                    <a:pt x="11" y="10"/>
                    <a:pt x="12" y="11"/>
                    <a:pt x="13" y="11"/>
                  </a:cubicBezTo>
                  <a:cubicBezTo>
                    <a:pt x="14" y="12"/>
                    <a:pt x="14" y="13"/>
                    <a:pt x="15" y="14"/>
                  </a:cubicBezTo>
                  <a:cubicBezTo>
                    <a:pt x="15" y="15"/>
                    <a:pt x="15" y="16"/>
                    <a:pt x="15" y="18"/>
                  </a:cubicBezTo>
                  <a:close/>
                </a:path>
              </a:pathLst>
            </a:custGeom>
            <a:solidFill>
              <a:srgbClr val="F2F2F2"/>
            </a:solidFill>
            <a:ln>
              <a:noFill/>
            </a:ln>
          </p:spPr>
          <p:txBody>
            <a:bodyPr anchorCtr="0" anchor="t" bIns="45625" lIns="91250" spcFirstLastPara="1" rIns="91250" wrap="square" tIns="45625">
              <a:noAutofit/>
            </a:bodyPr>
            <a:lstStyle/>
            <a:p>
              <a:pPr indent="0" lvl="0" marL="0" marR="0" rtl="0" algn="l">
                <a:spcBef>
                  <a:spcPts val="0"/>
                </a:spcBef>
                <a:spcAft>
                  <a:spcPts val="0"/>
                </a:spcAft>
                <a:buClr>
                  <a:schemeClr val="dk1"/>
                </a:buClr>
                <a:buSzPts val="1350"/>
                <a:buFont typeface="Arial"/>
                <a:buNone/>
              </a:pPr>
              <a:r>
                <a:t/>
              </a:r>
              <a:endParaRPr sz="1350">
                <a:solidFill>
                  <a:srgbClr val="FFFFFF"/>
                </a:solidFill>
                <a:latin typeface="Libre Franklin Medium"/>
                <a:ea typeface="Libre Franklin Medium"/>
                <a:cs typeface="Libre Franklin Medium"/>
                <a:sym typeface="Libre Franklin Medium"/>
              </a:endParaRPr>
            </a:p>
          </p:txBody>
        </p:sp>
        <p:sp>
          <p:nvSpPr>
            <p:cNvPr id="169" name="Google Shape;169;p19"/>
            <p:cNvSpPr/>
            <p:nvPr/>
          </p:nvSpPr>
          <p:spPr>
            <a:xfrm>
              <a:off x="2353253" y="2670352"/>
              <a:ext cx="228600" cy="195263"/>
            </a:xfrm>
            <a:custGeom>
              <a:rect b="b" l="l" r="r" t="t"/>
              <a:pathLst>
                <a:path extrusionOk="0" h="28" w="32">
                  <a:moveTo>
                    <a:pt x="13" y="8"/>
                  </a:moveTo>
                  <a:cubicBezTo>
                    <a:pt x="13" y="11"/>
                    <a:pt x="12" y="13"/>
                    <a:pt x="11" y="14"/>
                  </a:cubicBezTo>
                  <a:cubicBezTo>
                    <a:pt x="10" y="15"/>
                    <a:pt x="8" y="16"/>
                    <a:pt x="6" y="16"/>
                  </a:cubicBezTo>
                  <a:cubicBezTo>
                    <a:pt x="4" y="16"/>
                    <a:pt x="3" y="15"/>
                    <a:pt x="2" y="14"/>
                  </a:cubicBezTo>
                  <a:cubicBezTo>
                    <a:pt x="1" y="13"/>
                    <a:pt x="0" y="11"/>
                    <a:pt x="0" y="8"/>
                  </a:cubicBezTo>
                  <a:cubicBezTo>
                    <a:pt x="0" y="5"/>
                    <a:pt x="1" y="3"/>
                    <a:pt x="2" y="2"/>
                  </a:cubicBezTo>
                  <a:cubicBezTo>
                    <a:pt x="3" y="1"/>
                    <a:pt x="4" y="0"/>
                    <a:pt x="6" y="0"/>
                  </a:cubicBezTo>
                  <a:cubicBezTo>
                    <a:pt x="8" y="0"/>
                    <a:pt x="10" y="1"/>
                    <a:pt x="11" y="2"/>
                  </a:cubicBezTo>
                  <a:cubicBezTo>
                    <a:pt x="12" y="3"/>
                    <a:pt x="13" y="5"/>
                    <a:pt x="13" y="8"/>
                  </a:cubicBezTo>
                  <a:close/>
                  <a:moveTo>
                    <a:pt x="9" y="8"/>
                  </a:moveTo>
                  <a:cubicBezTo>
                    <a:pt x="9" y="6"/>
                    <a:pt x="9" y="5"/>
                    <a:pt x="9" y="4"/>
                  </a:cubicBezTo>
                  <a:cubicBezTo>
                    <a:pt x="8" y="3"/>
                    <a:pt x="8" y="3"/>
                    <a:pt x="6" y="3"/>
                  </a:cubicBezTo>
                  <a:cubicBezTo>
                    <a:pt x="5" y="3"/>
                    <a:pt x="4" y="3"/>
                    <a:pt x="4" y="4"/>
                  </a:cubicBezTo>
                  <a:cubicBezTo>
                    <a:pt x="3" y="5"/>
                    <a:pt x="3" y="6"/>
                    <a:pt x="3" y="8"/>
                  </a:cubicBezTo>
                  <a:cubicBezTo>
                    <a:pt x="3" y="10"/>
                    <a:pt x="3" y="11"/>
                    <a:pt x="4" y="12"/>
                  </a:cubicBezTo>
                  <a:cubicBezTo>
                    <a:pt x="4" y="13"/>
                    <a:pt x="5" y="13"/>
                    <a:pt x="6" y="13"/>
                  </a:cubicBezTo>
                  <a:cubicBezTo>
                    <a:pt x="8" y="13"/>
                    <a:pt x="8" y="13"/>
                    <a:pt x="9" y="12"/>
                  </a:cubicBezTo>
                  <a:cubicBezTo>
                    <a:pt x="9" y="11"/>
                    <a:pt x="9" y="10"/>
                    <a:pt x="9" y="8"/>
                  </a:cubicBezTo>
                  <a:close/>
                  <a:moveTo>
                    <a:pt x="24" y="1"/>
                  </a:moveTo>
                  <a:cubicBezTo>
                    <a:pt x="11" y="27"/>
                    <a:pt x="11" y="27"/>
                    <a:pt x="11" y="27"/>
                  </a:cubicBezTo>
                  <a:cubicBezTo>
                    <a:pt x="8" y="27"/>
                    <a:pt x="8" y="27"/>
                    <a:pt x="8" y="27"/>
                  </a:cubicBezTo>
                  <a:cubicBezTo>
                    <a:pt x="21" y="1"/>
                    <a:pt x="21" y="1"/>
                    <a:pt x="21" y="1"/>
                  </a:cubicBezTo>
                  <a:lnTo>
                    <a:pt x="24" y="1"/>
                  </a:lnTo>
                  <a:close/>
                  <a:moveTo>
                    <a:pt x="32" y="20"/>
                  </a:moveTo>
                  <a:cubicBezTo>
                    <a:pt x="32" y="22"/>
                    <a:pt x="31" y="24"/>
                    <a:pt x="30" y="26"/>
                  </a:cubicBezTo>
                  <a:cubicBezTo>
                    <a:pt x="29" y="27"/>
                    <a:pt x="28" y="28"/>
                    <a:pt x="26" y="28"/>
                  </a:cubicBezTo>
                  <a:cubicBezTo>
                    <a:pt x="24" y="28"/>
                    <a:pt x="22" y="27"/>
                    <a:pt x="21" y="26"/>
                  </a:cubicBezTo>
                  <a:cubicBezTo>
                    <a:pt x="20" y="24"/>
                    <a:pt x="19" y="22"/>
                    <a:pt x="19" y="20"/>
                  </a:cubicBezTo>
                  <a:cubicBezTo>
                    <a:pt x="19" y="17"/>
                    <a:pt x="20" y="15"/>
                    <a:pt x="21" y="14"/>
                  </a:cubicBezTo>
                  <a:cubicBezTo>
                    <a:pt x="22" y="13"/>
                    <a:pt x="24" y="12"/>
                    <a:pt x="26" y="12"/>
                  </a:cubicBezTo>
                  <a:cubicBezTo>
                    <a:pt x="28" y="12"/>
                    <a:pt x="29" y="13"/>
                    <a:pt x="30" y="14"/>
                  </a:cubicBezTo>
                  <a:cubicBezTo>
                    <a:pt x="31" y="15"/>
                    <a:pt x="32" y="17"/>
                    <a:pt x="32" y="20"/>
                  </a:cubicBezTo>
                  <a:close/>
                  <a:moveTo>
                    <a:pt x="29" y="20"/>
                  </a:moveTo>
                  <a:cubicBezTo>
                    <a:pt x="29" y="18"/>
                    <a:pt x="28" y="17"/>
                    <a:pt x="28" y="16"/>
                  </a:cubicBezTo>
                  <a:cubicBezTo>
                    <a:pt x="28" y="15"/>
                    <a:pt x="27" y="14"/>
                    <a:pt x="26" y="14"/>
                  </a:cubicBezTo>
                  <a:cubicBezTo>
                    <a:pt x="24" y="14"/>
                    <a:pt x="24" y="15"/>
                    <a:pt x="23" y="16"/>
                  </a:cubicBezTo>
                  <a:cubicBezTo>
                    <a:pt x="23" y="17"/>
                    <a:pt x="23" y="18"/>
                    <a:pt x="23" y="20"/>
                  </a:cubicBezTo>
                  <a:cubicBezTo>
                    <a:pt x="23" y="22"/>
                    <a:pt x="23" y="23"/>
                    <a:pt x="23" y="24"/>
                  </a:cubicBezTo>
                  <a:cubicBezTo>
                    <a:pt x="24" y="25"/>
                    <a:pt x="24" y="25"/>
                    <a:pt x="26" y="25"/>
                  </a:cubicBezTo>
                  <a:cubicBezTo>
                    <a:pt x="27" y="25"/>
                    <a:pt x="28" y="25"/>
                    <a:pt x="28" y="24"/>
                  </a:cubicBezTo>
                  <a:cubicBezTo>
                    <a:pt x="28" y="23"/>
                    <a:pt x="29" y="22"/>
                    <a:pt x="29" y="20"/>
                  </a:cubicBezTo>
                  <a:close/>
                </a:path>
              </a:pathLst>
            </a:custGeom>
            <a:solidFill>
              <a:srgbClr val="F2F2F2"/>
            </a:solidFill>
            <a:ln>
              <a:noFill/>
            </a:ln>
          </p:spPr>
          <p:txBody>
            <a:bodyPr anchorCtr="0" anchor="t" bIns="45625" lIns="91250" spcFirstLastPara="1" rIns="91250" wrap="square" tIns="45625">
              <a:noAutofit/>
            </a:bodyPr>
            <a:lstStyle/>
            <a:p>
              <a:pPr indent="0" lvl="0" marL="0" marR="0" rtl="0" algn="l">
                <a:spcBef>
                  <a:spcPts val="0"/>
                </a:spcBef>
                <a:spcAft>
                  <a:spcPts val="0"/>
                </a:spcAft>
                <a:buClr>
                  <a:schemeClr val="dk1"/>
                </a:buClr>
                <a:buSzPts val="1350"/>
                <a:buFont typeface="Arial"/>
                <a:buNone/>
              </a:pPr>
              <a:r>
                <a:t/>
              </a:r>
              <a:endParaRPr sz="1350">
                <a:solidFill>
                  <a:srgbClr val="FFFFFF"/>
                </a:solidFill>
                <a:latin typeface="Libre Franklin Medium"/>
                <a:ea typeface="Libre Franklin Medium"/>
                <a:cs typeface="Libre Franklin Medium"/>
                <a:sym typeface="Libre Franklin Medium"/>
              </a:endParaRPr>
            </a:p>
          </p:txBody>
        </p:sp>
        <p:sp>
          <p:nvSpPr>
            <p:cNvPr id="170" name="Google Shape;170;p19"/>
            <p:cNvSpPr/>
            <p:nvPr/>
          </p:nvSpPr>
          <p:spPr>
            <a:xfrm>
              <a:off x="1826203" y="2975152"/>
              <a:ext cx="595405" cy="523053"/>
            </a:xfrm>
            <a:prstGeom prst="rect">
              <a:avLst/>
            </a:prstGeom>
            <a:noFill/>
            <a:ln>
              <a:noFill/>
            </a:ln>
          </p:spPr>
          <p:txBody>
            <a:bodyPr anchorCtr="0" anchor="t" bIns="45625" lIns="91250" spcFirstLastPara="1" rIns="91250" wrap="square" tIns="45625">
              <a:noAutofit/>
            </a:bodyPr>
            <a:lstStyle/>
            <a:p>
              <a:pPr indent="0" lvl="0" marL="0" marR="0" rtl="0" algn="l">
                <a:spcBef>
                  <a:spcPts val="0"/>
                </a:spcBef>
                <a:spcAft>
                  <a:spcPts val="0"/>
                </a:spcAft>
                <a:buClr>
                  <a:srgbClr val="FFFFFF"/>
                </a:buClr>
                <a:buSzPts val="2800"/>
                <a:buFont typeface="Arial"/>
                <a:buNone/>
              </a:pPr>
              <a:r>
                <a:rPr b="1" lang="tr-TR" sz="2800">
                  <a:solidFill>
                    <a:srgbClr val="FFFFFF"/>
                  </a:solidFill>
                  <a:latin typeface="Libre Franklin Medium"/>
                  <a:ea typeface="Libre Franklin Medium"/>
                  <a:cs typeface="Libre Franklin Medium"/>
                  <a:sym typeface="Libre Franklin Medium"/>
                </a:rPr>
                <a:t>01</a:t>
              </a:r>
              <a:endParaRPr sz="2800">
                <a:solidFill>
                  <a:srgbClr val="FFFFFF"/>
                </a:solidFill>
                <a:latin typeface="Libre Franklin Medium"/>
                <a:ea typeface="Libre Franklin Medium"/>
                <a:cs typeface="Libre Franklin Medium"/>
                <a:sym typeface="Libre Franklin Medium"/>
              </a:endParaRPr>
            </a:p>
          </p:txBody>
        </p:sp>
      </p:grpSp>
      <p:grpSp>
        <p:nvGrpSpPr>
          <p:cNvPr id="171" name="Google Shape;171;p19"/>
          <p:cNvGrpSpPr/>
          <p:nvPr/>
        </p:nvGrpSpPr>
        <p:grpSpPr>
          <a:xfrm>
            <a:off x="2994603" y="2625932"/>
            <a:ext cx="865188" cy="830263"/>
            <a:chOff x="2715203" y="2600532"/>
            <a:chExt cx="865188" cy="830263"/>
          </a:xfrm>
        </p:grpSpPr>
        <p:sp>
          <p:nvSpPr>
            <p:cNvPr id="172" name="Google Shape;172;p19"/>
            <p:cNvSpPr/>
            <p:nvPr/>
          </p:nvSpPr>
          <p:spPr>
            <a:xfrm>
              <a:off x="2715203" y="2600532"/>
              <a:ext cx="865188" cy="830263"/>
            </a:xfrm>
            <a:custGeom>
              <a:rect b="b" l="l" r="r" t="t"/>
              <a:pathLst>
                <a:path extrusionOk="0" h="119" w="122">
                  <a:moveTo>
                    <a:pt x="122" y="60"/>
                  </a:moveTo>
                  <a:cubicBezTo>
                    <a:pt x="122" y="76"/>
                    <a:pt x="115" y="91"/>
                    <a:pt x="105" y="102"/>
                  </a:cubicBezTo>
                  <a:cubicBezTo>
                    <a:pt x="94" y="113"/>
                    <a:pt x="78" y="119"/>
                    <a:pt x="61" y="119"/>
                  </a:cubicBezTo>
                  <a:cubicBezTo>
                    <a:pt x="28" y="119"/>
                    <a:pt x="0" y="93"/>
                    <a:pt x="0" y="60"/>
                  </a:cubicBezTo>
                  <a:cubicBezTo>
                    <a:pt x="0" y="0"/>
                    <a:pt x="0" y="0"/>
                    <a:pt x="0" y="0"/>
                  </a:cubicBezTo>
                  <a:cubicBezTo>
                    <a:pt x="62" y="0"/>
                    <a:pt x="62" y="0"/>
                    <a:pt x="62" y="0"/>
                  </a:cubicBezTo>
                  <a:cubicBezTo>
                    <a:pt x="95" y="0"/>
                    <a:pt x="122" y="27"/>
                    <a:pt x="122" y="60"/>
                  </a:cubicBezTo>
                  <a:close/>
                </a:path>
              </a:pathLst>
            </a:custGeom>
            <a:solidFill>
              <a:schemeClr val="accent3"/>
            </a:solidFill>
            <a:ln>
              <a:noFill/>
            </a:ln>
          </p:spPr>
          <p:txBody>
            <a:bodyPr anchorCtr="0" anchor="t" bIns="45625" lIns="91250" spcFirstLastPara="1" rIns="91250" wrap="square" tIns="45625">
              <a:noAutofit/>
            </a:bodyPr>
            <a:lstStyle/>
            <a:p>
              <a:pPr indent="0" lvl="0" marL="0" marR="0" rtl="0" algn="l">
                <a:spcBef>
                  <a:spcPts val="0"/>
                </a:spcBef>
                <a:spcAft>
                  <a:spcPts val="0"/>
                </a:spcAft>
                <a:buClr>
                  <a:schemeClr val="dk1"/>
                </a:buClr>
                <a:buSzPts val="1350"/>
                <a:buFont typeface="Arial"/>
                <a:buNone/>
              </a:pPr>
              <a:r>
                <a:t/>
              </a:r>
              <a:endParaRPr sz="1350">
                <a:solidFill>
                  <a:srgbClr val="FFFFFF"/>
                </a:solidFill>
                <a:latin typeface="Libre Franklin Medium"/>
                <a:ea typeface="Libre Franklin Medium"/>
                <a:cs typeface="Libre Franklin Medium"/>
                <a:sym typeface="Libre Franklin Medium"/>
              </a:endParaRPr>
            </a:p>
          </p:txBody>
        </p:sp>
        <p:sp>
          <p:nvSpPr>
            <p:cNvPr id="173" name="Google Shape;173;p19"/>
            <p:cNvSpPr/>
            <p:nvPr/>
          </p:nvSpPr>
          <p:spPr>
            <a:xfrm>
              <a:off x="2786641" y="2656065"/>
              <a:ext cx="112712" cy="180975"/>
            </a:xfrm>
            <a:custGeom>
              <a:rect b="b" l="l" r="r" t="t"/>
              <a:pathLst>
                <a:path extrusionOk="0" h="26" w="16">
                  <a:moveTo>
                    <a:pt x="16" y="26"/>
                  </a:moveTo>
                  <a:cubicBezTo>
                    <a:pt x="0" y="26"/>
                    <a:pt x="0" y="26"/>
                    <a:pt x="0" y="26"/>
                  </a:cubicBezTo>
                  <a:cubicBezTo>
                    <a:pt x="0" y="23"/>
                    <a:pt x="0" y="23"/>
                    <a:pt x="0" y="23"/>
                  </a:cubicBezTo>
                  <a:cubicBezTo>
                    <a:pt x="1" y="22"/>
                    <a:pt x="2" y="21"/>
                    <a:pt x="3" y="20"/>
                  </a:cubicBezTo>
                  <a:cubicBezTo>
                    <a:pt x="4" y="19"/>
                    <a:pt x="5" y="18"/>
                    <a:pt x="6" y="17"/>
                  </a:cubicBezTo>
                  <a:cubicBezTo>
                    <a:pt x="8" y="14"/>
                    <a:pt x="10" y="13"/>
                    <a:pt x="10" y="11"/>
                  </a:cubicBezTo>
                  <a:cubicBezTo>
                    <a:pt x="11" y="10"/>
                    <a:pt x="11" y="9"/>
                    <a:pt x="11" y="7"/>
                  </a:cubicBezTo>
                  <a:cubicBezTo>
                    <a:pt x="11" y="6"/>
                    <a:pt x="11" y="6"/>
                    <a:pt x="11" y="5"/>
                  </a:cubicBezTo>
                  <a:cubicBezTo>
                    <a:pt x="11" y="5"/>
                    <a:pt x="11" y="4"/>
                    <a:pt x="10" y="4"/>
                  </a:cubicBezTo>
                  <a:cubicBezTo>
                    <a:pt x="10" y="4"/>
                    <a:pt x="9" y="3"/>
                    <a:pt x="9" y="3"/>
                  </a:cubicBezTo>
                  <a:cubicBezTo>
                    <a:pt x="8" y="3"/>
                    <a:pt x="8" y="3"/>
                    <a:pt x="7" y="3"/>
                  </a:cubicBezTo>
                  <a:cubicBezTo>
                    <a:pt x="6" y="3"/>
                    <a:pt x="6" y="3"/>
                    <a:pt x="5" y="3"/>
                  </a:cubicBezTo>
                  <a:cubicBezTo>
                    <a:pt x="4" y="3"/>
                    <a:pt x="4" y="3"/>
                    <a:pt x="3" y="4"/>
                  </a:cubicBezTo>
                  <a:cubicBezTo>
                    <a:pt x="3" y="4"/>
                    <a:pt x="2" y="4"/>
                    <a:pt x="2" y="4"/>
                  </a:cubicBezTo>
                  <a:cubicBezTo>
                    <a:pt x="1" y="5"/>
                    <a:pt x="1" y="5"/>
                    <a:pt x="1" y="5"/>
                  </a:cubicBezTo>
                  <a:cubicBezTo>
                    <a:pt x="1" y="5"/>
                    <a:pt x="1" y="5"/>
                    <a:pt x="1" y="5"/>
                  </a:cubicBezTo>
                  <a:cubicBezTo>
                    <a:pt x="1" y="1"/>
                    <a:pt x="1" y="1"/>
                    <a:pt x="1" y="1"/>
                  </a:cubicBezTo>
                  <a:cubicBezTo>
                    <a:pt x="1" y="1"/>
                    <a:pt x="2" y="1"/>
                    <a:pt x="4" y="0"/>
                  </a:cubicBezTo>
                  <a:cubicBezTo>
                    <a:pt x="5" y="0"/>
                    <a:pt x="6" y="0"/>
                    <a:pt x="7" y="0"/>
                  </a:cubicBezTo>
                  <a:cubicBezTo>
                    <a:pt x="10" y="0"/>
                    <a:pt x="12" y="1"/>
                    <a:pt x="13" y="2"/>
                  </a:cubicBezTo>
                  <a:cubicBezTo>
                    <a:pt x="14" y="3"/>
                    <a:pt x="15" y="5"/>
                    <a:pt x="15" y="7"/>
                  </a:cubicBezTo>
                  <a:cubicBezTo>
                    <a:pt x="15" y="8"/>
                    <a:pt x="15" y="9"/>
                    <a:pt x="15" y="10"/>
                  </a:cubicBezTo>
                  <a:cubicBezTo>
                    <a:pt x="14" y="11"/>
                    <a:pt x="14" y="12"/>
                    <a:pt x="14" y="12"/>
                  </a:cubicBezTo>
                  <a:cubicBezTo>
                    <a:pt x="13" y="13"/>
                    <a:pt x="13" y="14"/>
                    <a:pt x="12" y="14"/>
                  </a:cubicBezTo>
                  <a:cubicBezTo>
                    <a:pt x="12" y="15"/>
                    <a:pt x="11" y="16"/>
                    <a:pt x="10" y="17"/>
                  </a:cubicBezTo>
                  <a:cubicBezTo>
                    <a:pt x="9" y="18"/>
                    <a:pt x="8" y="19"/>
                    <a:pt x="7" y="20"/>
                  </a:cubicBezTo>
                  <a:cubicBezTo>
                    <a:pt x="5" y="22"/>
                    <a:pt x="4" y="23"/>
                    <a:pt x="3" y="23"/>
                  </a:cubicBezTo>
                  <a:cubicBezTo>
                    <a:pt x="16" y="23"/>
                    <a:pt x="16" y="23"/>
                    <a:pt x="16" y="23"/>
                  </a:cubicBezTo>
                  <a:lnTo>
                    <a:pt x="16" y="26"/>
                  </a:lnTo>
                  <a:close/>
                </a:path>
              </a:pathLst>
            </a:custGeom>
            <a:solidFill>
              <a:srgbClr val="F2F2F2"/>
            </a:solidFill>
            <a:ln>
              <a:noFill/>
            </a:ln>
          </p:spPr>
          <p:txBody>
            <a:bodyPr anchorCtr="0" anchor="t" bIns="45625" lIns="91250" spcFirstLastPara="1" rIns="91250" wrap="square" tIns="45625">
              <a:noAutofit/>
            </a:bodyPr>
            <a:lstStyle/>
            <a:p>
              <a:pPr indent="0" lvl="0" marL="0" marR="0" rtl="0" algn="l">
                <a:spcBef>
                  <a:spcPts val="0"/>
                </a:spcBef>
                <a:spcAft>
                  <a:spcPts val="0"/>
                </a:spcAft>
                <a:buClr>
                  <a:schemeClr val="dk1"/>
                </a:buClr>
                <a:buSzPts val="1350"/>
                <a:buFont typeface="Arial"/>
                <a:buNone/>
              </a:pPr>
              <a:r>
                <a:t/>
              </a:r>
              <a:endParaRPr sz="1350">
                <a:solidFill>
                  <a:srgbClr val="FFFFFF"/>
                </a:solidFill>
                <a:latin typeface="Libre Franklin Medium"/>
                <a:ea typeface="Libre Franklin Medium"/>
                <a:cs typeface="Libre Franklin Medium"/>
                <a:sym typeface="Libre Franklin Medium"/>
              </a:endParaRPr>
            </a:p>
          </p:txBody>
        </p:sp>
        <p:sp>
          <p:nvSpPr>
            <p:cNvPr id="174" name="Google Shape;174;p19"/>
            <p:cNvSpPr/>
            <p:nvPr/>
          </p:nvSpPr>
          <p:spPr>
            <a:xfrm>
              <a:off x="2927928" y="2656067"/>
              <a:ext cx="107950" cy="188912"/>
            </a:xfrm>
            <a:custGeom>
              <a:rect b="b" l="l" r="r" t="t"/>
              <a:pathLst>
                <a:path extrusionOk="0" h="27" w="15">
                  <a:moveTo>
                    <a:pt x="15" y="18"/>
                  </a:moveTo>
                  <a:cubicBezTo>
                    <a:pt x="15" y="19"/>
                    <a:pt x="15" y="21"/>
                    <a:pt x="15" y="22"/>
                  </a:cubicBezTo>
                  <a:cubicBezTo>
                    <a:pt x="14" y="23"/>
                    <a:pt x="14" y="24"/>
                    <a:pt x="13" y="24"/>
                  </a:cubicBezTo>
                  <a:cubicBezTo>
                    <a:pt x="12" y="25"/>
                    <a:pt x="11" y="26"/>
                    <a:pt x="10" y="26"/>
                  </a:cubicBezTo>
                  <a:cubicBezTo>
                    <a:pt x="9" y="27"/>
                    <a:pt x="8" y="27"/>
                    <a:pt x="7" y="27"/>
                  </a:cubicBezTo>
                  <a:cubicBezTo>
                    <a:pt x="5" y="27"/>
                    <a:pt x="4" y="27"/>
                    <a:pt x="3" y="27"/>
                  </a:cubicBezTo>
                  <a:cubicBezTo>
                    <a:pt x="2" y="26"/>
                    <a:pt x="1" y="26"/>
                    <a:pt x="0" y="25"/>
                  </a:cubicBezTo>
                  <a:cubicBezTo>
                    <a:pt x="0" y="22"/>
                    <a:pt x="0" y="22"/>
                    <a:pt x="0" y="22"/>
                  </a:cubicBezTo>
                  <a:cubicBezTo>
                    <a:pt x="0" y="22"/>
                    <a:pt x="0" y="22"/>
                    <a:pt x="0" y="22"/>
                  </a:cubicBezTo>
                  <a:cubicBezTo>
                    <a:pt x="0" y="22"/>
                    <a:pt x="1" y="22"/>
                    <a:pt x="1" y="22"/>
                  </a:cubicBezTo>
                  <a:cubicBezTo>
                    <a:pt x="2" y="23"/>
                    <a:pt x="2" y="23"/>
                    <a:pt x="3" y="23"/>
                  </a:cubicBezTo>
                  <a:cubicBezTo>
                    <a:pt x="4" y="23"/>
                    <a:pt x="4" y="24"/>
                    <a:pt x="5" y="24"/>
                  </a:cubicBezTo>
                  <a:cubicBezTo>
                    <a:pt x="5" y="24"/>
                    <a:pt x="6" y="24"/>
                    <a:pt x="7" y="24"/>
                  </a:cubicBezTo>
                  <a:cubicBezTo>
                    <a:pt x="7" y="24"/>
                    <a:pt x="8" y="24"/>
                    <a:pt x="9" y="24"/>
                  </a:cubicBezTo>
                  <a:cubicBezTo>
                    <a:pt x="9" y="23"/>
                    <a:pt x="10" y="23"/>
                    <a:pt x="10" y="22"/>
                  </a:cubicBezTo>
                  <a:cubicBezTo>
                    <a:pt x="11" y="22"/>
                    <a:pt x="11" y="21"/>
                    <a:pt x="11" y="21"/>
                  </a:cubicBezTo>
                  <a:cubicBezTo>
                    <a:pt x="12" y="20"/>
                    <a:pt x="12" y="19"/>
                    <a:pt x="12" y="18"/>
                  </a:cubicBezTo>
                  <a:cubicBezTo>
                    <a:pt x="12" y="17"/>
                    <a:pt x="12" y="16"/>
                    <a:pt x="11" y="16"/>
                  </a:cubicBezTo>
                  <a:cubicBezTo>
                    <a:pt x="11" y="15"/>
                    <a:pt x="11" y="15"/>
                    <a:pt x="10" y="14"/>
                  </a:cubicBezTo>
                  <a:cubicBezTo>
                    <a:pt x="10" y="14"/>
                    <a:pt x="9" y="14"/>
                    <a:pt x="8" y="13"/>
                  </a:cubicBezTo>
                  <a:cubicBezTo>
                    <a:pt x="8" y="13"/>
                    <a:pt x="7" y="13"/>
                    <a:pt x="6" y="13"/>
                  </a:cubicBezTo>
                  <a:cubicBezTo>
                    <a:pt x="5" y="13"/>
                    <a:pt x="4" y="13"/>
                    <a:pt x="3" y="13"/>
                  </a:cubicBezTo>
                  <a:cubicBezTo>
                    <a:pt x="2" y="14"/>
                    <a:pt x="1" y="14"/>
                    <a:pt x="1" y="14"/>
                  </a:cubicBezTo>
                  <a:cubicBezTo>
                    <a:pt x="1" y="0"/>
                    <a:pt x="1" y="0"/>
                    <a:pt x="1" y="0"/>
                  </a:cubicBezTo>
                  <a:cubicBezTo>
                    <a:pt x="15" y="0"/>
                    <a:pt x="15" y="0"/>
                    <a:pt x="15" y="0"/>
                  </a:cubicBezTo>
                  <a:cubicBezTo>
                    <a:pt x="15" y="3"/>
                    <a:pt x="15" y="3"/>
                    <a:pt x="15" y="3"/>
                  </a:cubicBezTo>
                  <a:cubicBezTo>
                    <a:pt x="4" y="3"/>
                    <a:pt x="4" y="3"/>
                    <a:pt x="4" y="3"/>
                  </a:cubicBezTo>
                  <a:cubicBezTo>
                    <a:pt x="4" y="10"/>
                    <a:pt x="4" y="10"/>
                    <a:pt x="4" y="10"/>
                  </a:cubicBezTo>
                  <a:cubicBezTo>
                    <a:pt x="5" y="10"/>
                    <a:pt x="5" y="10"/>
                    <a:pt x="6" y="10"/>
                  </a:cubicBezTo>
                  <a:cubicBezTo>
                    <a:pt x="6" y="10"/>
                    <a:pt x="6" y="10"/>
                    <a:pt x="7" y="10"/>
                  </a:cubicBezTo>
                  <a:cubicBezTo>
                    <a:pt x="8" y="10"/>
                    <a:pt x="9" y="10"/>
                    <a:pt x="10" y="11"/>
                  </a:cubicBezTo>
                  <a:cubicBezTo>
                    <a:pt x="11" y="11"/>
                    <a:pt x="12" y="11"/>
                    <a:pt x="13" y="12"/>
                  </a:cubicBezTo>
                  <a:cubicBezTo>
                    <a:pt x="14" y="13"/>
                    <a:pt x="14" y="13"/>
                    <a:pt x="15" y="14"/>
                  </a:cubicBezTo>
                  <a:cubicBezTo>
                    <a:pt x="15" y="15"/>
                    <a:pt x="15" y="17"/>
                    <a:pt x="15" y="18"/>
                  </a:cubicBezTo>
                  <a:close/>
                </a:path>
              </a:pathLst>
            </a:custGeom>
            <a:solidFill>
              <a:srgbClr val="F2F2F2"/>
            </a:solidFill>
            <a:ln>
              <a:noFill/>
            </a:ln>
          </p:spPr>
          <p:txBody>
            <a:bodyPr anchorCtr="0" anchor="t" bIns="45625" lIns="91250" spcFirstLastPara="1" rIns="91250" wrap="square" tIns="45625">
              <a:noAutofit/>
            </a:bodyPr>
            <a:lstStyle/>
            <a:p>
              <a:pPr indent="0" lvl="0" marL="0" marR="0" rtl="0" algn="l">
                <a:spcBef>
                  <a:spcPts val="0"/>
                </a:spcBef>
                <a:spcAft>
                  <a:spcPts val="0"/>
                </a:spcAft>
                <a:buClr>
                  <a:schemeClr val="dk1"/>
                </a:buClr>
                <a:buSzPts val="1350"/>
                <a:buFont typeface="Arial"/>
                <a:buNone/>
              </a:pPr>
              <a:r>
                <a:t/>
              </a:r>
              <a:endParaRPr sz="1350">
                <a:solidFill>
                  <a:srgbClr val="FFFFFF"/>
                </a:solidFill>
                <a:latin typeface="Libre Franklin Medium"/>
                <a:ea typeface="Libre Franklin Medium"/>
                <a:cs typeface="Libre Franklin Medium"/>
                <a:sym typeface="Libre Franklin Medium"/>
              </a:endParaRPr>
            </a:p>
          </p:txBody>
        </p:sp>
        <p:sp>
          <p:nvSpPr>
            <p:cNvPr id="175" name="Google Shape;175;p19"/>
            <p:cNvSpPr/>
            <p:nvPr/>
          </p:nvSpPr>
          <p:spPr>
            <a:xfrm>
              <a:off x="3062866" y="2656067"/>
              <a:ext cx="220662" cy="188912"/>
            </a:xfrm>
            <a:custGeom>
              <a:rect b="b" l="l" r="r" t="t"/>
              <a:pathLst>
                <a:path extrusionOk="0" h="27" w="31">
                  <a:moveTo>
                    <a:pt x="12" y="8"/>
                  </a:moveTo>
                  <a:cubicBezTo>
                    <a:pt x="12" y="10"/>
                    <a:pt x="12" y="12"/>
                    <a:pt x="11" y="13"/>
                  </a:cubicBezTo>
                  <a:cubicBezTo>
                    <a:pt x="10" y="15"/>
                    <a:pt x="8" y="15"/>
                    <a:pt x="6" y="15"/>
                  </a:cubicBezTo>
                  <a:cubicBezTo>
                    <a:pt x="4" y="15"/>
                    <a:pt x="3" y="15"/>
                    <a:pt x="2" y="13"/>
                  </a:cubicBezTo>
                  <a:cubicBezTo>
                    <a:pt x="1" y="12"/>
                    <a:pt x="0" y="10"/>
                    <a:pt x="0" y="8"/>
                  </a:cubicBezTo>
                  <a:cubicBezTo>
                    <a:pt x="0" y="5"/>
                    <a:pt x="1" y="3"/>
                    <a:pt x="2" y="2"/>
                  </a:cubicBezTo>
                  <a:cubicBezTo>
                    <a:pt x="3" y="1"/>
                    <a:pt x="4" y="0"/>
                    <a:pt x="6" y="0"/>
                  </a:cubicBezTo>
                  <a:cubicBezTo>
                    <a:pt x="8" y="0"/>
                    <a:pt x="10" y="1"/>
                    <a:pt x="11" y="2"/>
                  </a:cubicBezTo>
                  <a:cubicBezTo>
                    <a:pt x="12" y="3"/>
                    <a:pt x="12" y="5"/>
                    <a:pt x="12" y="8"/>
                  </a:cubicBezTo>
                  <a:close/>
                  <a:moveTo>
                    <a:pt x="9" y="8"/>
                  </a:moveTo>
                  <a:cubicBezTo>
                    <a:pt x="9" y="6"/>
                    <a:pt x="9" y="5"/>
                    <a:pt x="9" y="4"/>
                  </a:cubicBezTo>
                  <a:cubicBezTo>
                    <a:pt x="8" y="3"/>
                    <a:pt x="7" y="2"/>
                    <a:pt x="6" y="2"/>
                  </a:cubicBezTo>
                  <a:cubicBezTo>
                    <a:pt x="5" y="2"/>
                    <a:pt x="4" y="3"/>
                    <a:pt x="4" y="4"/>
                  </a:cubicBezTo>
                  <a:cubicBezTo>
                    <a:pt x="3" y="5"/>
                    <a:pt x="3" y="6"/>
                    <a:pt x="3" y="8"/>
                  </a:cubicBezTo>
                  <a:cubicBezTo>
                    <a:pt x="3" y="9"/>
                    <a:pt x="3" y="11"/>
                    <a:pt x="4" y="12"/>
                  </a:cubicBezTo>
                  <a:cubicBezTo>
                    <a:pt x="4" y="13"/>
                    <a:pt x="5" y="13"/>
                    <a:pt x="6" y="13"/>
                  </a:cubicBezTo>
                  <a:cubicBezTo>
                    <a:pt x="7" y="13"/>
                    <a:pt x="8" y="13"/>
                    <a:pt x="9" y="12"/>
                  </a:cubicBezTo>
                  <a:cubicBezTo>
                    <a:pt x="9" y="11"/>
                    <a:pt x="9" y="9"/>
                    <a:pt x="9" y="8"/>
                  </a:cubicBezTo>
                  <a:close/>
                  <a:moveTo>
                    <a:pt x="24" y="0"/>
                  </a:moveTo>
                  <a:cubicBezTo>
                    <a:pt x="10" y="26"/>
                    <a:pt x="10" y="26"/>
                    <a:pt x="10" y="26"/>
                  </a:cubicBezTo>
                  <a:cubicBezTo>
                    <a:pt x="7" y="26"/>
                    <a:pt x="7" y="26"/>
                    <a:pt x="7" y="26"/>
                  </a:cubicBezTo>
                  <a:cubicBezTo>
                    <a:pt x="21" y="0"/>
                    <a:pt x="21" y="0"/>
                    <a:pt x="21" y="0"/>
                  </a:cubicBezTo>
                  <a:lnTo>
                    <a:pt x="24" y="0"/>
                  </a:lnTo>
                  <a:close/>
                  <a:moveTo>
                    <a:pt x="31" y="19"/>
                  </a:moveTo>
                  <a:cubicBezTo>
                    <a:pt x="31" y="22"/>
                    <a:pt x="31" y="24"/>
                    <a:pt x="30" y="25"/>
                  </a:cubicBezTo>
                  <a:cubicBezTo>
                    <a:pt x="29" y="26"/>
                    <a:pt x="27" y="27"/>
                    <a:pt x="25" y="27"/>
                  </a:cubicBezTo>
                  <a:cubicBezTo>
                    <a:pt x="23" y="27"/>
                    <a:pt x="22" y="26"/>
                    <a:pt x="21" y="25"/>
                  </a:cubicBezTo>
                  <a:cubicBezTo>
                    <a:pt x="20" y="24"/>
                    <a:pt x="19" y="22"/>
                    <a:pt x="19" y="19"/>
                  </a:cubicBezTo>
                  <a:cubicBezTo>
                    <a:pt x="19" y="17"/>
                    <a:pt x="20" y="15"/>
                    <a:pt x="21" y="13"/>
                  </a:cubicBezTo>
                  <a:cubicBezTo>
                    <a:pt x="22" y="12"/>
                    <a:pt x="23" y="12"/>
                    <a:pt x="25" y="12"/>
                  </a:cubicBezTo>
                  <a:cubicBezTo>
                    <a:pt x="27" y="12"/>
                    <a:pt x="29" y="12"/>
                    <a:pt x="30" y="13"/>
                  </a:cubicBezTo>
                  <a:cubicBezTo>
                    <a:pt x="31" y="15"/>
                    <a:pt x="31" y="17"/>
                    <a:pt x="31" y="19"/>
                  </a:cubicBezTo>
                  <a:close/>
                  <a:moveTo>
                    <a:pt x="28" y="19"/>
                  </a:moveTo>
                  <a:cubicBezTo>
                    <a:pt x="28" y="17"/>
                    <a:pt x="28" y="16"/>
                    <a:pt x="28" y="15"/>
                  </a:cubicBezTo>
                  <a:cubicBezTo>
                    <a:pt x="27" y="14"/>
                    <a:pt x="26" y="14"/>
                    <a:pt x="25" y="14"/>
                  </a:cubicBezTo>
                  <a:cubicBezTo>
                    <a:pt x="24" y="14"/>
                    <a:pt x="23" y="14"/>
                    <a:pt x="23" y="15"/>
                  </a:cubicBezTo>
                  <a:cubicBezTo>
                    <a:pt x="22" y="16"/>
                    <a:pt x="22" y="17"/>
                    <a:pt x="22" y="19"/>
                  </a:cubicBezTo>
                  <a:cubicBezTo>
                    <a:pt x="22" y="21"/>
                    <a:pt x="22" y="22"/>
                    <a:pt x="23" y="23"/>
                  </a:cubicBezTo>
                  <a:cubicBezTo>
                    <a:pt x="23" y="24"/>
                    <a:pt x="24" y="25"/>
                    <a:pt x="25" y="25"/>
                  </a:cubicBezTo>
                  <a:cubicBezTo>
                    <a:pt x="26" y="25"/>
                    <a:pt x="27" y="24"/>
                    <a:pt x="28" y="23"/>
                  </a:cubicBezTo>
                  <a:cubicBezTo>
                    <a:pt x="28" y="22"/>
                    <a:pt x="28" y="21"/>
                    <a:pt x="28" y="19"/>
                  </a:cubicBezTo>
                  <a:close/>
                </a:path>
              </a:pathLst>
            </a:custGeom>
            <a:solidFill>
              <a:srgbClr val="F2F2F2"/>
            </a:solidFill>
            <a:ln>
              <a:noFill/>
            </a:ln>
          </p:spPr>
          <p:txBody>
            <a:bodyPr anchorCtr="0" anchor="t" bIns="45625" lIns="91250" spcFirstLastPara="1" rIns="91250" wrap="square" tIns="45625">
              <a:noAutofit/>
            </a:bodyPr>
            <a:lstStyle/>
            <a:p>
              <a:pPr indent="0" lvl="0" marL="0" marR="0" rtl="0" algn="l">
                <a:spcBef>
                  <a:spcPts val="0"/>
                </a:spcBef>
                <a:spcAft>
                  <a:spcPts val="0"/>
                </a:spcAft>
                <a:buClr>
                  <a:schemeClr val="dk1"/>
                </a:buClr>
                <a:buSzPts val="1350"/>
                <a:buFont typeface="Arial"/>
                <a:buNone/>
              </a:pPr>
              <a:r>
                <a:t/>
              </a:r>
              <a:endParaRPr sz="1350">
                <a:solidFill>
                  <a:srgbClr val="FFFFFF"/>
                </a:solidFill>
                <a:latin typeface="Libre Franklin Medium"/>
                <a:ea typeface="Libre Franklin Medium"/>
                <a:cs typeface="Libre Franklin Medium"/>
                <a:sym typeface="Libre Franklin Medium"/>
              </a:endParaRPr>
            </a:p>
          </p:txBody>
        </p:sp>
        <p:sp>
          <p:nvSpPr>
            <p:cNvPr id="176" name="Google Shape;176;p19"/>
            <p:cNvSpPr/>
            <p:nvPr/>
          </p:nvSpPr>
          <p:spPr>
            <a:xfrm>
              <a:off x="2867605" y="2891017"/>
              <a:ext cx="624686" cy="519370"/>
            </a:xfrm>
            <a:prstGeom prst="rect">
              <a:avLst/>
            </a:prstGeom>
            <a:noFill/>
            <a:ln>
              <a:noFill/>
            </a:ln>
          </p:spPr>
          <p:txBody>
            <a:bodyPr anchorCtr="0" anchor="t" bIns="45625" lIns="91250" spcFirstLastPara="1" rIns="91250" wrap="square" tIns="45625">
              <a:noAutofit/>
            </a:bodyPr>
            <a:lstStyle/>
            <a:p>
              <a:pPr indent="0" lvl="0" marL="0" marR="0" rtl="0" algn="l">
                <a:spcBef>
                  <a:spcPts val="0"/>
                </a:spcBef>
                <a:spcAft>
                  <a:spcPts val="0"/>
                </a:spcAft>
                <a:buClr>
                  <a:srgbClr val="FFFFFF"/>
                </a:buClr>
                <a:buSzPts val="2800"/>
                <a:buFont typeface="Arial"/>
                <a:buNone/>
              </a:pPr>
              <a:r>
                <a:rPr b="1" lang="tr-TR" sz="2800">
                  <a:solidFill>
                    <a:srgbClr val="FFFFFF"/>
                  </a:solidFill>
                  <a:latin typeface="Libre Franklin Medium"/>
                  <a:ea typeface="Libre Franklin Medium"/>
                  <a:cs typeface="Libre Franklin Medium"/>
                  <a:sym typeface="Libre Franklin Medium"/>
                </a:rPr>
                <a:t>02</a:t>
              </a:r>
              <a:endParaRPr sz="2800">
                <a:solidFill>
                  <a:srgbClr val="FFFFFF"/>
                </a:solidFill>
                <a:latin typeface="Libre Franklin Medium"/>
                <a:ea typeface="Libre Franklin Medium"/>
                <a:cs typeface="Libre Franklin Medium"/>
                <a:sym typeface="Libre Franklin Medium"/>
              </a:endParaRPr>
            </a:p>
          </p:txBody>
        </p:sp>
      </p:grpSp>
      <p:grpSp>
        <p:nvGrpSpPr>
          <p:cNvPr id="177" name="Google Shape;177;p19"/>
          <p:cNvGrpSpPr/>
          <p:nvPr/>
        </p:nvGrpSpPr>
        <p:grpSpPr>
          <a:xfrm>
            <a:off x="3023214" y="1676579"/>
            <a:ext cx="887413" cy="893763"/>
            <a:chOff x="2743814" y="1651179"/>
            <a:chExt cx="887413" cy="893763"/>
          </a:xfrm>
        </p:grpSpPr>
        <p:sp>
          <p:nvSpPr>
            <p:cNvPr id="178" name="Google Shape;178;p19"/>
            <p:cNvSpPr/>
            <p:nvPr/>
          </p:nvSpPr>
          <p:spPr>
            <a:xfrm>
              <a:off x="2743814" y="1651179"/>
              <a:ext cx="887413" cy="893763"/>
            </a:xfrm>
            <a:custGeom>
              <a:rect b="b" l="l" r="r" t="t"/>
              <a:pathLst>
                <a:path extrusionOk="0" h="128" w="125">
                  <a:moveTo>
                    <a:pt x="125" y="64"/>
                  </a:moveTo>
                  <a:cubicBezTo>
                    <a:pt x="125" y="81"/>
                    <a:pt x="118" y="97"/>
                    <a:pt x="107" y="109"/>
                  </a:cubicBezTo>
                  <a:cubicBezTo>
                    <a:pt x="95" y="120"/>
                    <a:pt x="79" y="128"/>
                    <a:pt x="62" y="128"/>
                  </a:cubicBezTo>
                  <a:cubicBezTo>
                    <a:pt x="0" y="128"/>
                    <a:pt x="0" y="128"/>
                    <a:pt x="0" y="128"/>
                  </a:cubicBezTo>
                  <a:cubicBezTo>
                    <a:pt x="0" y="64"/>
                    <a:pt x="0" y="64"/>
                    <a:pt x="0" y="64"/>
                  </a:cubicBezTo>
                  <a:cubicBezTo>
                    <a:pt x="0" y="46"/>
                    <a:pt x="6" y="30"/>
                    <a:pt x="18" y="19"/>
                  </a:cubicBezTo>
                  <a:cubicBezTo>
                    <a:pt x="29" y="7"/>
                    <a:pt x="45" y="0"/>
                    <a:pt x="62" y="0"/>
                  </a:cubicBezTo>
                  <a:cubicBezTo>
                    <a:pt x="97" y="0"/>
                    <a:pt x="125" y="29"/>
                    <a:pt x="125" y="64"/>
                  </a:cubicBezTo>
                  <a:close/>
                </a:path>
              </a:pathLst>
            </a:custGeom>
            <a:solidFill>
              <a:schemeClr val="accent2"/>
            </a:solidFill>
            <a:ln>
              <a:noFill/>
            </a:ln>
          </p:spPr>
          <p:txBody>
            <a:bodyPr anchorCtr="0" anchor="t" bIns="45625" lIns="91250" spcFirstLastPara="1" rIns="91250" wrap="square" tIns="45625">
              <a:noAutofit/>
            </a:bodyPr>
            <a:lstStyle/>
            <a:p>
              <a:pPr indent="0" lvl="0" marL="0" marR="0" rtl="0" algn="l">
                <a:spcBef>
                  <a:spcPts val="0"/>
                </a:spcBef>
                <a:spcAft>
                  <a:spcPts val="0"/>
                </a:spcAft>
                <a:buClr>
                  <a:schemeClr val="dk1"/>
                </a:buClr>
                <a:buSzPts val="1350"/>
                <a:buFont typeface="Arial"/>
                <a:buNone/>
              </a:pPr>
              <a:r>
                <a:t/>
              </a:r>
              <a:endParaRPr sz="1350">
                <a:solidFill>
                  <a:srgbClr val="FFFFFF"/>
                </a:solidFill>
                <a:latin typeface="Libre Franklin Medium"/>
                <a:ea typeface="Libre Franklin Medium"/>
                <a:cs typeface="Libre Franklin Medium"/>
                <a:sym typeface="Libre Franklin Medium"/>
              </a:endParaRPr>
            </a:p>
          </p:txBody>
        </p:sp>
        <p:sp>
          <p:nvSpPr>
            <p:cNvPr id="179" name="Google Shape;179;p19"/>
            <p:cNvSpPr/>
            <p:nvPr/>
          </p:nvSpPr>
          <p:spPr>
            <a:xfrm>
              <a:off x="2800928" y="2286260"/>
              <a:ext cx="112713" cy="187325"/>
            </a:xfrm>
            <a:custGeom>
              <a:rect b="b" l="l" r="r" t="t"/>
              <a:pathLst>
                <a:path extrusionOk="0" h="27" w="16">
                  <a:moveTo>
                    <a:pt x="16" y="18"/>
                  </a:moveTo>
                  <a:cubicBezTo>
                    <a:pt x="16" y="19"/>
                    <a:pt x="16" y="21"/>
                    <a:pt x="15" y="22"/>
                  </a:cubicBezTo>
                  <a:cubicBezTo>
                    <a:pt x="15" y="23"/>
                    <a:pt x="14" y="24"/>
                    <a:pt x="14" y="24"/>
                  </a:cubicBezTo>
                  <a:cubicBezTo>
                    <a:pt x="13" y="25"/>
                    <a:pt x="12" y="26"/>
                    <a:pt x="11" y="26"/>
                  </a:cubicBezTo>
                  <a:cubicBezTo>
                    <a:pt x="10" y="27"/>
                    <a:pt x="9" y="27"/>
                    <a:pt x="7" y="27"/>
                  </a:cubicBezTo>
                  <a:cubicBezTo>
                    <a:pt x="6" y="27"/>
                    <a:pt x="5" y="27"/>
                    <a:pt x="4" y="27"/>
                  </a:cubicBezTo>
                  <a:cubicBezTo>
                    <a:pt x="2" y="26"/>
                    <a:pt x="1" y="26"/>
                    <a:pt x="0" y="25"/>
                  </a:cubicBezTo>
                  <a:cubicBezTo>
                    <a:pt x="0" y="22"/>
                    <a:pt x="0" y="22"/>
                    <a:pt x="0" y="22"/>
                  </a:cubicBezTo>
                  <a:cubicBezTo>
                    <a:pt x="1" y="22"/>
                    <a:pt x="1" y="22"/>
                    <a:pt x="1" y="22"/>
                  </a:cubicBezTo>
                  <a:cubicBezTo>
                    <a:pt x="1" y="22"/>
                    <a:pt x="1" y="22"/>
                    <a:pt x="2" y="22"/>
                  </a:cubicBezTo>
                  <a:cubicBezTo>
                    <a:pt x="2" y="23"/>
                    <a:pt x="3" y="23"/>
                    <a:pt x="3" y="23"/>
                  </a:cubicBezTo>
                  <a:cubicBezTo>
                    <a:pt x="4" y="23"/>
                    <a:pt x="5" y="24"/>
                    <a:pt x="5" y="24"/>
                  </a:cubicBezTo>
                  <a:cubicBezTo>
                    <a:pt x="6" y="24"/>
                    <a:pt x="7" y="24"/>
                    <a:pt x="7" y="24"/>
                  </a:cubicBezTo>
                  <a:cubicBezTo>
                    <a:pt x="8" y="24"/>
                    <a:pt x="9" y="24"/>
                    <a:pt x="9" y="24"/>
                  </a:cubicBezTo>
                  <a:cubicBezTo>
                    <a:pt x="10" y="23"/>
                    <a:pt x="11" y="23"/>
                    <a:pt x="11" y="22"/>
                  </a:cubicBezTo>
                  <a:cubicBezTo>
                    <a:pt x="11" y="22"/>
                    <a:pt x="12" y="21"/>
                    <a:pt x="12" y="21"/>
                  </a:cubicBezTo>
                  <a:cubicBezTo>
                    <a:pt x="12" y="20"/>
                    <a:pt x="12" y="19"/>
                    <a:pt x="12" y="18"/>
                  </a:cubicBezTo>
                  <a:cubicBezTo>
                    <a:pt x="12" y="17"/>
                    <a:pt x="12" y="16"/>
                    <a:pt x="12" y="16"/>
                  </a:cubicBezTo>
                  <a:cubicBezTo>
                    <a:pt x="12" y="15"/>
                    <a:pt x="11" y="15"/>
                    <a:pt x="11" y="14"/>
                  </a:cubicBezTo>
                  <a:cubicBezTo>
                    <a:pt x="10" y="14"/>
                    <a:pt x="10" y="14"/>
                    <a:pt x="9" y="13"/>
                  </a:cubicBezTo>
                  <a:cubicBezTo>
                    <a:pt x="8" y="13"/>
                    <a:pt x="8" y="13"/>
                    <a:pt x="7" y="13"/>
                  </a:cubicBezTo>
                  <a:cubicBezTo>
                    <a:pt x="6" y="13"/>
                    <a:pt x="5" y="13"/>
                    <a:pt x="4" y="13"/>
                  </a:cubicBezTo>
                  <a:cubicBezTo>
                    <a:pt x="3" y="13"/>
                    <a:pt x="2" y="14"/>
                    <a:pt x="1" y="14"/>
                  </a:cubicBezTo>
                  <a:cubicBezTo>
                    <a:pt x="1" y="0"/>
                    <a:pt x="1" y="0"/>
                    <a:pt x="1" y="0"/>
                  </a:cubicBezTo>
                  <a:cubicBezTo>
                    <a:pt x="16" y="0"/>
                    <a:pt x="16" y="0"/>
                    <a:pt x="16" y="0"/>
                  </a:cubicBezTo>
                  <a:cubicBezTo>
                    <a:pt x="16" y="3"/>
                    <a:pt x="16" y="3"/>
                    <a:pt x="16" y="3"/>
                  </a:cubicBezTo>
                  <a:cubicBezTo>
                    <a:pt x="5" y="3"/>
                    <a:pt x="5" y="3"/>
                    <a:pt x="5" y="3"/>
                  </a:cubicBezTo>
                  <a:cubicBezTo>
                    <a:pt x="5" y="10"/>
                    <a:pt x="5" y="10"/>
                    <a:pt x="5" y="10"/>
                  </a:cubicBezTo>
                  <a:cubicBezTo>
                    <a:pt x="5" y="10"/>
                    <a:pt x="6" y="10"/>
                    <a:pt x="6" y="10"/>
                  </a:cubicBezTo>
                  <a:cubicBezTo>
                    <a:pt x="7" y="10"/>
                    <a:pt x="7" y="10"/>
                    <a:pt x="7" y="10"/>
                  </a:cubicBezTo>
                  <a:cubicBezTo>
                    <a:pt x="9" y="10"/>
                    <a:pt x="10" y="10"/>
                    <a:pt x="11" y="11"/>
                  </a:cubicBezTo>
                  <a:cubicBezTo>
                    <a:pt x="12" y="11"/>
                    <a:pt x="12" y="11"/>
                    <a:pt x="13" y="12"/>
                  </a:cubicBezTo>
                  <a:cubicBezTo>
                    <a:pt x="14" y="12"/>
                    <a:pt x="15" y="13"/>
                    <a:pt x="15" y="14"/>
                  </a:cubicBezTo>
                  <a:cubicBezTo>
                    <a:pt x="16" y="15"/>
                    <a:pt x="16" y="17"/>
                    <a:pt x="16" y="18"/>
                  </a:cubicBezTo>
                  <a:close/>
                </a:path>
              </a:pathLst>
            </a:custGeom>
            <a:solidFill>
              <a:srgbClr val="F2F2F2"/>
            </a:solidFill>
            <a:ln>
              <a:noFill/>
            </a:ln>
          </p:spPr>
          <p:txBody>
            <a:bodyPr anchorCtr="0" anchor="t" bIns="45625" lIns="91250" spcFirstLastPara="1" rIns="91250" wrap="square" tIns="45625">
              <a:noAutofit/>
            </a:bodyPr>
            <a:lstStyle/>
            <a:p>
              <a:pPr indent="0" lvl="0" marL="0" marR="0" rtl="0" algn="l">
                <a:spcBef>
                  <a:spcPts val="0"/>
                </a:spcBef>
                <a:spcAft>
                  <a:spcPts val="0"/>
                </a:spcAft>
                <a:buClr>
                  <a:schemeClr val="dk1"/>
                </a:buClr>
                <a:buSzPts val="1350"/>
                <a:buFont typeface="Arial"/>
                <a:buNone/>
              </a:pPr>
              <a:r>
                <a:t/>
              </a:r>
              <a:endParaRPr sz="1350">
                <a:solidFill>
                  <a:srgbClr val="FFFFFF"/>
                </a:solidFill>
                <a:latin typeface="Libre Franklin Medium"/>
                <a:ea typeface="Libre Franklin Medium"/>
                <a:cs typeface="Libre Franklin Medium"/>
                <a:sym typeface="Libre Franklin Medium"/>
              </a:endParaRPr>
            </a:p>
          </p:txBody>
        </p:sp>
        <p:sp>
          <p:nvSpPr>
            <p:cNvPr id="180" name="Google Shape;180;p19"/>
            <p:cNvSpPr/>
            <p:nvPr/>
          </p:nvSpPr>
          <p:spPr>
            <a:xfrm>
              <a:off x="2935866" y="2286260"/>
              <a:ext cx="119062" cy="187325"/>
            </a:xfrm>
            <a:custGeom>
              <a:rect b="b" l="l" r="r" t="t"/>
              <a:pathLst>
                <a:path extrusionOk="0" h="27" w="17">
                  <a:moveTo>
                    <a:pt x="17" y="13"/>
                  </a:moveTo>
                  <a:cubicBezTo>
                    <a:pt x="17" y="18"/>
                    <a:pt x="16" y="21"/>
                    <a:pt x="15" y="24"/>
                  </a:cubicBezTo>
                  <a:cubicBezTo>
                    <a:pt x="14" y="26"/>
                    <a:pt x="11" y="27"/>
                    <a:pt x="9" y="27"/>
                  </a:cubicBezTo>
                  <a:cubicBezTo>
                    <a:pt x="6" y="27"/>
                    <a:pt x="4" y="26"/>
                    <a:pt x="2" y="24"/>
                  </a:cubicBezTo>
                  <a:cubicBezTo>
                    <a:pt x="1" y="21"/>
                    <a:pt x="0" y="18"/>
                    <a:pt x="0" y="13"/>
                  </a:cubicBezTo>
                  <a:cubicBezTo>
                    <a:pt x="0" y="9"/>
                    <a:pt x="1" y="5"/>
                    <a:pt x="2" y="3"/>
                  </a:cubicBezTo>
                  <a:cubicBezTo>
                    <a:pt x="4" y="1"/>
                    <a:pt x="6" y="0"/>
                    <a:pt x="9" y="0"/>
                  </a:cubicBezTo>
                  <a:cubicBezTo>
                    <a:pt x="11" y="0"/>
                    <a:pt x="14" y="1"/>
                    <a:pt x="15" y="3"/>
                  </a:cubicBezTo>
                  <a:cubicBezTo>
                    <a:pt x="16" y="5"/>
                    <a:pt x="17" y="9"/>
                    <a:pt x="17" y="13"/>
                  </a:cubicBezTo>
                  <a:close/>
                  <a:moveTo>
                    <a:pt x="12" y="21"/>
                  </a:moveTo>
                  <a:cubicBezTo>
                    <a:pt x="13" y="20"/>
                    <a:pt x="13" y="19"/>
                    <a:pt x="13" y="18"/>
                  </a:cubicBezTo>
                  <a:cubicBezTo>
                    <a:pt x="13" y="17"/>
                    <a:pt x="13" y="15"/>
                    <a:pt x="13" y="13"/>
                  </a:cubicBezTo>
                  <a:cubicBezTo>
                    <a:pt x="13" y="12"/>
                    <a:pt x="13" y="10"/>
                    <a:pt x="13" y="9"/>
                  </a:cubicBezTo>
                  <a:cubicBezTo>
                    <a:pt x="13" y="7"/>
                    <a:pt x="13" y="6"/>
                    <a:pt x="12" y="5"/>
                  </a:cubicBezTo>
                  <a:cubicBezTo>
                    <a:pt x="12" y="5"/>
                    <a:pt x="12" y="4"/>
                    <a:pt x="11" y="3"/>
                  </a:cubicBezTo>
                  <a:cubicBezTo>
                    <a:pt x="10" y="3"/>
                    <a:pt x="10" y="3"/>
                    <a:pt x="9" y="3"/>
                  </a:cubicBezTo>
                  <a:cubicBezTo>
                    <a:pt x="8" y="3"/>
                    <a:pt x="7" y="3"/>
                    <a:pt x="6" y="3"/>
                  </a:cubicBezTo>
                  <a:cubicBezTo>
                    <a:pt x="6" y="4"/>
                    <a:pt x="5" y="5"/>
                    <a:pt x="5" y="5"/>
                  </a:cubicBezTo>
                  <a:cubicBezTo>
                    <a:pt x="4" y="6"/>
                    <a:pt x="4" y="7"/>
                    <a:pt x="4" y="9"/>
                  </a:cubicBezTo>
                  <a:cubicBezTo>
                    <a:pt x="4" y="10"/>
                    <a:pt x="4" y="12"/>
                    <a:pt x="4" y="13"/>
                  </a:cubicBezTo>
                  <a:cubicBezTo>
                    <a:pt x="4" y="15"/>
                    <a:pt x="4" y="17"/>
                    <a:pt x="4" y="18"/>
                  </a:cubicBezTo>
                  <a:cubicBezTo>
                    <a:pt x="4" y="19"/>
                    <a:pt x="4" y="20"/>
                    <a:pt x="5" y="21"/>
                  </a:cubicBezTo>
                  <a:cubicBezTo>
                    <a:pt x="5" y="22"/>
                    <a:pt x="6" y="23"/>
                    <a:pt x="6" y="23"/>
                  </a:cubicBezTo>
                  <a:cubicBezTo>
                    <a:pt x="7" y="24"/>
                    <a:pt x="8" y="24"/>
                    <a:pt x="9" y="24"/>
                  </a:cubicBezTo>
                  <a:cubicBezTo>
                    <a:pt x="10" y="24"/>
                    <a:pt x="10" y="24"/>
                    <a:pt x="11" y="23"/>
                  </a:cubicBezTo>
                  <a:cubicBezTo>
                    <a:pt x="12" y="23"/>
                    <a:pt x="12" y="22"/>
                    <a:pt x="12" y="21"/>
                  </a:cubicBezTo>
                  <a:close/>
                </a:path>
              </a:pathLst>
            </a:custGeom>
            <a:solidFill>
              <a:srgbClr val="F2F2F2"/>
            </a:solidFill>
            <a:ln>
              <a:noFill/>
            </a:ln>
          </p:spPr>
          <p:txBody>
            <a:bodyPr anchorCtr="0" anchor="t" bIns="45625" lIns="91250" spcFirstLastPara="1" rIns="91250" wrap="square" tIns="45625">
              <a:noAutofit/>
            </a:bodyPr>
            <a:lstStyle/>
            <a:p>
              <a:pPr indent="0" lvl="0" marL="0" marR="0" rtl="0" algn="l">
                <a:spcBef>
                  <a:spcPts val="0"/>
                </a:spcBef>
                <a:spcAft>
                  <a:spcPts val="0"/>
                </a:spcAft>
                <a:buClr>
                  <a:schemeClr val="dk1"/>
                </a:buClr>
                <a:buSzPts val="1350"/>
                <a:buFont typeface="Arial"/>
                <a:buNone/>
              </a:pPr>
              <a:r>
                <a:t/>
              </a:r>
              <a:endParaRPr sz="1350">
                <a:solidFill>
                  <a:srgbClr val="FFFFFF"/>
                </a:solidFill>
                <a:latin typeface="Libre Franklin Medium"/>
                <a:ea typeface="Libre Franklin Medium"/>
                <a:cs typeface="Libre Franklin Medium"/>
                <a:sym typeface="Libre Franklin Medium"/>
              </a:endParaRPr>
            </a:p>
          </p:txBody>
        </p:sp>
        <p:sp>
          <p:nvSpPr>
            <p:cNvPr id="181" name="Google Shape;181;p19"/>
            <p:cNvSpPr/>
            <p:nvPr/>
          </p:nvSpPr>
          <p:spPr>
            <a:xfrm>
              <a:off x="3077153" y="2286260"/>
              <a:ext cx="228600" cy="187325"/>
            </a:xfrm>
            <a:custGeom>
              <a:rect b="b" l="l" r="r" t="t"/>
              <a:pathLst>
                <a:path extrusionOk="0" h="27" w="32">
                  <a:moveTo>
                    <a:pt x="12" y="8"/>
                  </a:moveTo>
                  <a:cubicBezTo>
                    <a:pt x="12" y="10"/>
                    <a:pt x="12" y="12"/>
                    <a:pt x="11" y="13"/>
                  </a:cubicBezTo>
                  <a:cubicBezTo>
                    <a:pt x="10" y="15"/>
                    <a:pt x="8" y="15"/>
                    <a:pt x="6" y="15"/>
                  </a:cubicBezTo>
                  <a:cubicBezTo>
                    <a:pt x="4" y="15"/>
                    <a:pt x="3" y="15"/>
                    <a:pt x="2" y="13"/>
                  </a:cubicBezTo>
                  <a:cubicBezTo>
                    <a:pt x="1" y="12"/>
                    <a:pt x="0" y="10"/>
                    <a:pt x="0" y="8"/>
                  </a:cubicBezTo>
                  <a:cubicBezTo>
                    <a:pt x="0" y="5"/>
                    <a:pt x="1" y="3"/>
                    <a:pt x="2" y="2"/>
                  </a:cubicBezTo>
                  <a:cubicBezTo>
                    <a:pt x="3" y="0"/>
                    <a:pt x="4" y="0"/>
                    <a:pt x="6" y="0"/>
                  </a:cubicBezTo>
                  <a:cubicBezTo>
                    <a:pt x="8" y="0"/>
                    <a:pt x="10" y="0"/>
                    <a:pt x="11" y="2"/>
                  </a:cubicBezTo>
                  <a:cubicBezTo>
                    <a:pt x="12" y="3"/>
                    <a:pt x="12" y="5"/>
                    <a:pt x="12" y="8"/>
                  </a:cubicBezTo>
                  <a:close/>
                  <a:moveTo>
                    <a:pt x="9" y="8"/>
                  </a:moveTo>
                  <a:cubicBezTo>
                    <a:pt x="9" y="6"/>
                    <a:pt x="9" y="4"/>
                    <a:pt x="9" y="4"/>
                  </a:cubicBezTo>
                  <a:cubicBezTo>
                    <a:pt x="8" y="3"/>
                    <a:pt x="8" y="2"/>
                    <a:pt x="6" y="2"/>
                  </a:cubicBezTo>
                  <a:cubicBezTo>
                    <a:pt x="5" y="2"/>
                    <a:pt x="4" y="3"/>
                    <a:pt x="4" y="4"/>
                  </a:cubicBezTo>
                  <a:cubicBezTo>
                    <a:pt x="3" y="4"/>
                    <a:pt x="3" y="6"/>
                    <a:pt x="3" y="8"/>
                  </a:cubicBezTo>
                  <a:cubicBezTo>
                    <a:pt x="3" y="9"/>
                    <a:pt x="3" y="11"/>
                    <a:pt x="4" y="12"/>
                  </a:cubicBezTo>
                  <a:cubicBezTo>
                    <a:pt x="4" y="13"/>
                    <a:pt x="5" y="13"/>
                    <a:pt x="6" y="13"/>
                  </a:cubicBezTo>
                  <a:cubicBezTo>
                    <a:pt x="8" y="13"/>
                    <a:pt x="8" y="13"/>
                    <a:pt x="9" y="12"/>
                  </a:cubicBezTo>
                  <a:cubicBezTo>
                    <a:pt x="9" y="11"/>
                    <a:pt x="9" y="9"/>
                    <a:pt x="9" y="8"/>
                  </a:cubicBezTo>
                  <a:close/>
                  <a:moveTo>
                    <a:pt x="24" y="0"/>
                  </a:moveTo>
                  <a:cubicBezTo>
                    <a:pt x="10" y="26"/>
                    <a:pt x="10" y="26"/>
                    <a:pt x="10" y="26"/>
                  </a:cubicBezTo>
                  <a:cubicBezTo>
                    <a:pt x="8" y="26"/>
                    <a:pt x="8" y="26"/>
                    <a:pt x="8" y="26"/>
                  </a:cubicBezTo>
                  <a:cubicBezTo>
                    <a:pt x="21" y="0"/>
                    <a:pt x="21" y="0"/>
                    <a:pt x="21" y="0"/>
                  </a:cubicBezTo>
                  <a:lnTo>
                    <a:pt x="24" y="0"/>
                  </a:lnTo>
                  <a:close/>
                  <a:moveTo>
                    <a:pt x="32" y="19"/>
                  </a:moveTo>
                  <a:cubicBezTo>
                    <a:pt x="32" y="22"/>
                    <a:pt x="31" y="24"/>
                    <a:pt x="30" y="25"/>
                  </a:cubicBezTo>
                  <a:cubicBezTo>
                    <a:pt x="29" y="26"/>
                    <a:pt x="27" y="27"/>
                    <a:pt x="25" y="27"/>
                  </a:cubicBezTo>
                  <a:cubicBezTo>
                    <a:pt x="23" y="27"/>
                    <a:pt x="22" y="26"/>
                    <a:pt x="21" y="25"/>
                  </a:cubicBezTo>
                  <a:cubicBezTo>
                    <a:pt x="20" y="24"/>
                    <a:pt x="19" y="22"/>
                    <a:pt x="19" y="19"/>
                  </a:cubicBezTo>
                  <a:cubicBezTo>
                    <a:pt x="19" y="17"/>
                    <a:pt x="20" y="15"/>
                    <a:pt x="21" y="13"/>
                  </a:cubicBezTo>
                  <a:cubicBezTo>
                    <a:pt x="22" y="12"/>
                    <a:pt x="23" y="11"/>
                    <a:pt x="25" y="11"/>
                  </a:cubicBezTo>
                  <a:cubicBezTo>
                    <a:pt x="27" y="11"/>
                    <a:pt x="29" y="12"/>
                    <a:pt x="30" y="13"/>
                  </a:cubicBezTo>
                  <a:cubicBezTo>
                    <a:pt x="31" y="15"/>
                    <a:pt x="32" y="17"/>
                    <a:pt x="32" y="19"/>
                  </a:cubicBezTo>
                  <a:close/>
                  <a:moveTo>
                    <a:pt x="28" y="19"/>
                  </a:moveTo>
                  <a:cubicBezTo>
                    <a:pt x="28" y="17"/>
                    <a:pt x="28" y="16"/>
                    <a:pt x="28" y="15"/>
                  </a:cubicBezTo>
                  <a:cubicBezTo>
                    <a:pt x="27" y="14"/>
                    <a:pt x="27" y="14"/>
                    <a:pt x="25" y="14"/>
                  </a:cubicBezTo>
                  <a:cubicBezTo>
                    <a:pt x="24" y="14"/>
                    <a:pt x="23" y="14"/>
                    <a:pt x="23" y="15"/>
                  </a:cubicBezTo>
                  <a:cubicBezTo>
                    <a:pt x="23" y="16"/>
                    <a:pt x="22" y="17"/>
                    <a:pt x="22" y="19"/>
                  </a:cubicBezTo>
                  <a:cubicBezTo>
                    <a:pt x="22" y="21"/>
                    <a:pt x="23" y="22"/>
                    <a:pt x="23" y="23"/>
                  </a:cubicBezTo>
                  <a:cubicBezTo>
                    <a:pt x="23" y="24"/>
                    <a:pt x="24" y="25"/>
                    <a:pt x="25" y="25"/>
                  </a:cubicBezTo>
                  <a:cubicBezTo>
                    <a:pt x="27" y="25"/>
                    <a:pt x="27" y="24"/>
                    <a:pt x="28" y="23"/>
                  </a:cubicBezTo>
                  <a:cubicBezTo>
                    <a:pt x="28" y="22"/>
                    <a:pt x="28" y="21"/>
                    <a:pt x="28" y="19"/>
                  </a:cubicBezTo>
                  <a:close/>
                </a:path>
              </a:pathLst>
            </a:custGeom>
            <a:solidFill>
              <a:srgbClr val="F2F2F2"/>
            </a:solidFill>
            <a:ln>
              <a:noFill/>
            </a:ln>
          </p:spPr>
          <p:txBody>
            <a:bodyPr anchorCtr="0" anchor="t" bIns="45625" lIns="91250" spcFirstLastPara="1" rIns="91250" wrap="square" tIns="45625">
              <a:noAutofit/>
            </a:bodyPr>
            <a:lstStyle/>
            <a:p>
              <a:pPr indent="0" lvl="0" marL="0" marR="0" rtl="0" algn="l">
                <a:spcBef>
                  <a:spcPts val="0"/>
                </a:spcBef>
                <a:spcAft>
                  <a:spcPts val="0"/>
                </a:spcAft>
                <a:buClr>
                  <a:schemeClr val="dk1"/>
                </a:buClr>
                <a:buSzPts val="1350"/>
                <a:buFont typeface="Arial"/>
                <a:buNone/>
              </a:pPr>
              <a:r>
                <a:t/>
              </a:r>
              <a:endParaRPr sz="1350">
                <a:solidFill>
                  <a:srgbClr val="FFFFFF"/>
                </a:solidFill>
                <a:latin typeface="Libre Franklin Medium"/>
                <a:ea typeface="Libre Franklin Medium"/>
                <a:cs typeface="Libre Franklin Medium"/>
                <a:sym typeface="Libre Franklin Medium"/>
              </a:endParaRPr>
            </a:p>
          </p:txBody>
        </p:sp>
        <p:sp>
          <p:nvSpPr>
            <p:cNvPr id="182" name="Google Shape;182;p19"/>
            <p:cNvSpPr/>
            <p:nvPr/>
          </p:nvSpPr>
          <p:spPr>
            <a:xfrm>
              <a:off x="2923168" y="1740079"/>
              <a:ext cx="624686" cy="519370"/>
            </a:xfrm>
            <a:prstGeom prst="rect">
              <a:avLst/>
            </a:prstGeom>
            <a:noFill/>
            <a:ln>
              <a:noFill/>
            </a:ln>
          </p:spPr>
          <p:txBody>
            <a:bodyPr anchorCtr="0" anchor="t" bIns="45625" lIns="91250" spcFirstLastPara="1" rIns="91250" wrap="square" tIns="45625">
              <a:noAutofit/>
            </a:bodyPr>
            <a:lstStyle/>
            <a:p>
              <a:pPr indent="0" lvl="0" marL="0" marR="0" rtl="0" algn="l">
                <a:spcBef>
                  <a:spcPts val="0"/>
                </a:spcBef>
                <a:spcAft>
                  <a:spcPts val="0"/>
                </a:spcAft>
                <a:buClr>
                  <a:srgbClr val="FFFFFF"/>
                </a:buClr>
                <a:buSzPts val="2800"/>
                <a:buFont typeface="Arial"/>
                <a:buNone/>
              </a:pPr>
              <a:r>
                <a:rPr b="1" lang="tr-TR" sz="2800">
                  <a:solidFill>
                    <a:srgbClr val="FFFFFF"/>
                  </a:solidFill>
                  <a:latin typeface="Libre Franklin Medium"/>
                  <a:ea typeface="Libre Franklin Medium"/>
                  <a:cs typeface="Libre Franklin Medium"/>
                  <a:sym typeface="Libre Franklin Medium"/>
                </a:rPr>
                <a:t>03</a:t>
              </a:r>
              <a:endParaRPr sz="2800">
                <a:solidFill>
                  <a:srgbClr val="FFFFFF"/>
                </a:solidFill>
                <a:latin typeface="Libre Franklin Medium"/>
                <a:ea typeface="Libre Franklin Medium"/>
                <a:cs typeface="Libre Franklin Medium"/>
                <a:sym typeface="Libre Franklin Medium"/>
              </a:endParaRPr>
            </a:p>
          </p:txBody>
        </p:sp>
      </p:grpSp>
      <p:grpSp>
        <p:nvGrpSpPr>
          <p:cNvPr id="183" name="Google Shape;183;p19"/>
          <p:cNvGrpSpPr/>
          <p:nvPr/>
        </p:nvGrpSpPr>
        <p:grpSpPr>
          <a:xfrm>
            <a:off x="3947186" y="1460677"/>
            <a:ext cx="212725" cy="209550"/>
            <a:chOff x="0" y="0"/>
            <a:chExt cx="900000" cy="900000"/>
          </a:xfrm>
        </p:grpSpPr>
        <p:sp>
          <p:nvSpPr>
            <p:cNvPr id="184" name="Google Shape;184;p19"/>
            <p:cNvSpPr/>
            <p:nvPr/>
          </p:nvSpPr>
          <p:spPr>
            <a:xfrm>
              <a:off x="0" y="0"/>
              <a:ext cx="900000" cy="900000"/>
            </a:xfrm>
            <a:prstGeom prst="ellipse">
              <a:avLst/>
            </a:prstGeom>
            <a:solidFill>
              <a:schemeClr val="accent2"/>
            </a:solidFill>
            <a:ln>
              <a:noFill/>
            </a:ln>
          </p:spPr>
          <p:txBody>
            <a:bodyPr anchorCtr="0" anchor="t" bIns="45700" lIns="91425" spcFirstLastPara="1" rIns="91425" wrap="square" tIns="45700">
              <a:noAutofit/>
            </a:bodyPr>
            <a:lstStyle/>
            <a:p>
              <a:pPr indent="0" lvl="0" marL="0" marR="0" rtl="0" algn="l">
                <a:spcBef>
                  <a:spcPts val="0"/>
                </a:spcBef>
                <a:spcAft>
                  <a:spcPts val="0"/>
                </a:spcAft>
                <a:buClr>
                  <a:schemeClr val="dk1"/>
                </a:buClr>
                <a:buSzPts val="1350"/>
                <a:buFont typeface="Arial"/>
                <a:buNone/>
              </a:pPr>
              <a:r>
                <a:t/>
              </a:r>
              <a:endParaRPr b="1" i="1" sz="1350">
                <a:solidFill>
                  <a:srgbClr val="FFFFFF"/>
                </a:solidFill>
                <a:latin typeface="Libre Franklin Medium"/>
                <a:ea typeface="Libre Franklin Medium"/>
                <a:cs typeface="Libre Franklin Medium"/>
                <a:sym typeface="Libre Franklin Medium"/>
              </a:endParaRPr>
            </a:p>
          </p:txBody>
        </p:sp>
        <p:sp>
          <p:nvSpPr>
            <p:cNvPr id="185" name="Google Shape;185;p19"/>
            <p:cNvSpPr/>
            <p:nvPr/>
          </p:nvSpPr>
          <p:spPr>
            <a:xfrm>
              <a:off x="153861" y="140786"/>
              <a:ext cx="582935" cy="552905"/>
            </a:xfrm>
            <a:prstGeom prst="rect">
              <a:avLst/>
            </a:prstGeom>
            <a:solidFill>
              <a:schemeClr val="accent2"/>
            </a:solidFill>
            <a:ln>
              <a:noFill/>
            </a:ln>
          </p:spPr>
          <p:txBody>
            <a:bodyPr anchorCtr="0" anchor="t" bIns="45700" lIns="91425" spcFirstLastPara="1" rIns="91425" wrap="square" tIns="45700">
              <a:noAutofit/>
            </a:bodyPr>
            <a:lstStyle/>
            <a:p>
              <a:pPr indent="0" lvl="0" marL="0" marR="0" rtl="0" algn="l">
                <a:spcBef>
                  <a:spcPts val="0"/>
                </a:spcBef>
                <a:spcAft>
                  <a:spcPts val="0"/>
                </a:spcAft>
                <a:buClr>
                  <a:schemeClr val="dk1"/>
                </a:buClr>
                <a:buSzPts val="1350"/>
                <a:buFont typeface="Arial"/>
                <a:buNone/>
              </a:pPr>
              <a:r>
                <a:t/>
              </a:r>
              <a:endParaRPr sz="1350">
                <a:solidFill>
                  <a:srgbClr val="FFFFFF"/>
                </a:solidFill>
                <a:latin typeface="Libre Franklin Medium"/>
                <a:ea typeface="Libre Franklin Medium"/>
                <a:cs typeface="Libre Franklin Medium"/>
                <a:sym typeface="Libre Franklin Medium"/>
              </a:endParaRPr>
            </a:p>
          </p:txBody>
        </p:sp>
      </p:grpSp>
      <p:grpSp>
        <p:nvGrpSpPr>
          <p:cNvPr id="186" name="Google Shape;186;p19"/>
          <p:cNvGrpSpPr/>
          <p:nvPr/>
        </p:nvGrpSpPr>
        <p:grpSpPr>
          <a:xfrm>
            <a:off x="2531136" y="1459090"/>
            <a:ext cx="212725" cy="209550"/>
            <a:chOff x="0" y="0"/>
            <a:chExt cx="900000" cy="900000"/>
          </a:xfrm>
        </p:grpSpPr>
        <p:sp>
          <p:nvSpPr>
            <p:cNvPr id="187" name="Google Shape;187;p19"/>
            <p:cNvSpPr/>
            <p:nvPr/>
          </p:nvSpPr>
          <p:spPr>
            <a:xfrm>
              <a:off x="0" y="0"/>
              <a:ext cx="900000" cy="900000"/>
            </a:xfrm>
            <a:prstGeom prst="ellipse">
              <a:avLst/>
            </a:prstGeom>
            <a:solidFill>
              <a:schemeClr val="accent1"/>
            </a:solidFill>
            <a:ln>
              <a:noFill/>
            </a:ln>
          </p:spPr>
          <p:txBody>
            <a:bodyPr anchorCtr="0" anchor="t" bIns="45700" lIns="91425" spcFirstLastPara="1" rIns="91425" wrap="square" tIns="45700">
              <a:noAutofit/>
            </a:bodyPr>
            <a:lstStyle/>
            <a:p>
              <a:pPr indent="0" lvl="0" marL="0" marR="0" rtl="0" algn="l">
                <a:spcBef>
                  <a:spcPts val="0"/>
                </a:spcBef>
                <a:spcAft>
                  <a:spcPts val="0"/>
                </a:spcAft>
                <a:buClr>
                  <a:schemeClr val="dk1"/>
                </a:buClr>
                <a:buSzPts val="1350"/>
                <a:buFont typeface="Arial"/>
                <a:buNone/>
              </a:pPr>
              <a:r>
                <a:t/>
              </a:r>
              <a:endParaRPr b="1" i="1" sz="1350">
                <a:solidFill>
                  <a:srgbClr val="FFFFFF"/>
                </a:solidFill>
                <a:latin typeface="Libre Franklin Medium"/>
                <a:ea typeface="Libre Franklin Medium"/>
                <a:cs typeface="Libre Franklin Medium"/>
                <a:sym typeface="Libre Franklin Medium"/>
              </a:endParaRPr>
            </a:p>
          </p:txBody>
        </p:sp>
        <p:sp>
          <p:nvSpPr>
            <p:cNvPr id="188" name="Google Shape;188;p19"/>
            <p:cNvSpPr/>
            <p:nvPr/>
          </p:nvSpPr>
          <p:spPr>
            <a:xfrm>
              <a:off x="153861" y="140786"/>
              <a:ext cx="582935" cy="552905"/>
            </a:xfrm>
            <a:prstGeom prst="rect">
              <a:avLst/>
            </a:prstGeom>
            <a:solidFill>
              <a:schemeClr val="accent1"/>
            </a:solidFill>
            <a:ln>
              <a:noFill/>
            </a:ln>
          </p:spPr>
          <p:txBody>
            <a:bodyPr anchorCtr="0" anchor="t" bIns="45700" lIns="91425" spcFirstLastPara="1" rIns="91425" wrap="square" tIns="45700">
              <a:noAutofit/>
            </a:bodyPr>
            <a:lstStyle/>
            <a:p>
              <a:pPr indent="0" lvl="0" marL="0" marR="0" rtl="0" algn="l">
                <a:spcBef>
                  <a:spcPts val="0"/>
                </a:spcBef>
                <a:spcAft>
                  <a:spcPts val="0"/>
                </a:spcAft>
                <a:buClr>
                  <a:schemeClr val="dk1"/>
                </a:buClr>
                <a:buSzPts val="1350"/>
                <a:buFont typeface="Arial"/>
                <a:buNone/>
              </a:pPr>
              <a:r>
                <a:t/>
              </a:r>
              <a:endParaRPr sz="1350">
                <a:solidFill>
                  <a:srgbClr val="FFFFFF"/>
                </a:solidFill>
                <a:latin typeface="Libre Franklin Medium"/>
                <a:ea typeface="Libre Franklin Medium"/>
                <a:cs typeface="Libre Franklin Medium"/>
                <a:sym typeface="Libre Franklin Medium"/>
              </a:endParaRPr>
            </a:p>
          </p:txBody>
        </p:sp>
      </p:grpSp>
      <p:grpSp>
        <p:nvGrpSpPr>
          <p:cNvPr id="189" name="Google Shape;189;p19"/>
          <p:cNvGrpSpPr/>
          <p:nvPr/>
        </p:nvGrpSpPr>
        <p:grpSpPr>
          <a:xfrm>
            <a:off x="1572286" y="3557765"/>
            <a:ext cx="212725" cy="209550"/>
            <a:chOff x="0" y="0"/>
            <a:chExt cx="900000" cy="900000"/>
          </a:xfrm>
        </p:grpSpPr>
        <p:sp>
          <p:nvSpPr>
            <p:cNvPr id="190" name="Google Shape;190;p19"/>
            <p:cNvSpPr/>
            <p:nvPr/>
          </p:nvSpPr>
          <p:spPr>
            <a:xfrm>
              <a:off x="0" y="0"/>
              <a:ext cx="900000" cy="900000"/>
            </a:xfrm>
            <a:prstGeom prst="ellipse">
              <a:avLst/>
            </a:prstGeom>
            <a:solidFill>
              <a:schemeClr val="accent4"/>
            </a:solidFill>
            <a:ln>
              <a:noFill/>
            </a:ln>
          </p:spPr>
          <p:txBody>
            <a:bodyPr anchorCtr="0" anchor="t" bIns="45700" lIns="91425" spcFirstLastPara="1" rIns="91425" wrap="square" tIns="45700">
              <a:noAutofit/>
            </a:bodyPr>
            <a:lstStyle/>
            <a:p>
              <a:pPr indent="0" lvl="0" marL="0" marR="0" rtl="0" algn="l">
                <a:spcBef>
                  <a:spcPts val="0"/>
                </a:spcBef>
                <a:spcAft>
                  <a:spcPts val="0"/>
                </a:spcAft>
                <a:buClr>
                  <a:schemeClr val="dk1"/>
                </a:buClr>
                <a:buSzPts val="1350"/>
                <a:buFont typeface="Arial"/>
                <a:buNone/>
              </a:pPr>
              <a:r>
                <a:t/>
              </a:r>
              <a:endParaRPr b="1" i="1" sz="1350">
                <a:solidFill>
                  <a:srgbClr val="FFFFFF"/>
                </a:solidFill>
                <a:latin typeface="Libre Franklin Medium"/>
                <a:ea typeface="Libre Franklin Medium"/>
                <a:cs typeface="Libre Franklin Medium"/>
                <a:sym typeface="Libre Franklin Medium"/>
              </a:endParaRPr>
            </a:p>
          </p:txBody>
        </p:sp>
        <p:sp>
          <p:nvSpPr>
            <p:cNvPr id="191" name="Google Shape;191;p19"/>
            <p:cNvSpPr/>
            <p:nvPr/>
          </p:nvSpPr>
          <p:spPr>
            <a:xfrm>
              <a:off x="153861" y="140786"/>
              <a:ext cx="582935" cy="552905"/>
            </a:xfrm>
            <a:prstGeom prst="rect">
              <a:avLst/>
            </a:prstGeom>
            <a:solidFill>
              <a:schemeClr val="accent4"/>
            </a:solidFill>
            <a:ln>
              <a:noFill/>
            </a:ln>
          </p:spPr>
          <p:txBody>
            <a:bodyPr anchorCtr="0" anchor="t" bIns="45700" lIns="91425" spcFirstLastPara="1" rIns="91425" wrap="square" tIns="45700">
              <a:noAutofit/>
            </a:bodyPr>
            <a:lstStyle/>
            <a:p>
              <a:pPr indent="0" lvl="0" marL="0" marR="0" rtl="0" algn="l">
                <a:spcBef>
                  <a:spcPts val="0"/>
                </a:spcBef>
                <a:spcAft>
                  <a:spcPts val="0"/>
                </a:spcAft>
                <a:buClr>
                  <a:schemeClr val="dk1"/>
                </a:buClr>
                <a:buSzPts val="1350"/>
                <a:buFont typeface="Arial"/>
                <a:buNone/>
              </a:pPr>
              <a:r>
                <a:t/>
              </a:r>
              <a:endParaRPr sz="1350">
                <a:solidFill>
                  <a:srgbClr val="FFFFFF"/>
                </a:solidFill>
                <a:latin typeface="Libre Franklin Medium"/>
                <a:ea typeface="Libre Franklin Medium"/>
                <a:cs typeface="Libre Franklin Medium"/>
                <a:sym typeface="Libre Franklin Medium"/>
              </a:endParaRPr>
            </a:p>
          </p:txBody>
        </p:sp>
      </p:grpSp>
      <p:grpSp>
        <p:nvGrpSpPr>
          <p:cNvPr id="192" name="Google Shape;192;p19"/>
          <p:cNvGrpSpPr/>
          <p:nvPr/>
        </p:nvGrpSpPr>
        <p:grpSpPr>
          <a:xfrm>
            <a:off x="4013861" y="3249790"/>
            <a:ext cx="212725" cy="209550"/>
            <a:chOff x="0" y="0"/>
            <a:chExt cx="900000" cy="900000"/>
          </a:xfrm>
        </p:grpSpPr>
        <p:sp>
          <p:nvSpPr>
            <p:cNvPr id="193" name="Google Shape;193;p19"/>
            <p:cNvSpPr/>
            <p:nvPr/>
          </p:nvSpPr>
          <p:spPr>
            <a:xfrm>
              <a:off x="0" y="0"/>
              <a:ext cx="900000" cy="900000"/>
            </a:xfrm>
            <a:prstGeom prst="ellipse">
              <a:avLst/>
            </a:prstGeom>
            <a:solidFill>
              <a:schemeClr val="accent3"/>
            </a:solidFill>
            <a:ln>
              <a:noFill/>
            </a:ln>
          </p:spPr>
          <p:txBody>
            <a:bodyPr anchorCtr="0" anchor="t" bIns="45700" lIns="91425" spcFirstLastPara="1" rIns="91425" wrap="square" tIns="45700">
              <a:noAutofit/>
            </a:bodyPr>
            <a:lstStyle/>
            <a:p>
              <a:pPr indent="0" lvl="0" marL="0" marR="0" rtl="0" algn="l">
                <a:spcBef>
                  <a:spcPts val="0"/>
                </a:spcBef>
                <a:spcAft>
                  <a:spcPts val="0"/>
                </a:spcAft>
                <a:buClr>
                  <a:schemeClr val="dk1"/>
                </a:buClr>
                <a:buSzPts val="1350"/>
                <a:buFont typeface="Arial"/>
                <a:buNone/>
              </a:pPr>
              <a:r>
                <a:t/>
              </a:r>
              <a:endParaRPr b="1" i="1" sz="1350">
                <a:solidFill>
                  <a:srgbClr val="FFFFFF"/>
                </a:solidFill>
                <a:latin typeface="Libre Franklin Medium"/>
                <a:ea typeface="Libre Franklin Medium"/>
                <a:cs typeface="Libre Franklin Medium"/>
                <a:sym typeface="Libre Franklin Medium"/>
              </a:endParaRPr>
            </a:p>
          </p:txBody>
        </p:sp>
        <p:sp>
          <p:nvSpPr>
            <p:cNvPr id="194" name="Google Shape;194;p19"/>
            <p:cNvSpPr/>
            <p:nvPr/>
          </p:nvSpPr>
          <p:spPr>
            <a:xfrm>
              <a:off x="153861" y="140786"/>
              <a:ext cx="582935" cy="552905"/>
            </a:xfrm>
            <a:prstGeom prst="rect">
              <a:avLst/>
            </a:prstGeom>
            <a:solidFill>
              <a:schemeClr val="accent3"/>
            </a:solidFill>
            <a:ln>
              <a:noFill/>
            </a:ln>
          </p:spPr>
          <p:txBody>
            <a:bodyPr anchorCtr="0" anchor="t" bIns="45700" lIns="91425" spcFirstLastPara="1" rIns="91425" wrap="square" tIns="45700">
              <a:noAutofit/>
            </a:bodyPr>
            <a:lstStyle/>
            <a:p>
              <a:pPr indent="0" lvl="0" marL="0" marR="0" rtl="0" algn="l">
                <a:spcBef>
                  <a:spcPts val="0"/>
                </a:spcBef>
                <a:spcAft>
                  <a:spcPts val="0"/>
                </a:spcAft>
                <a:buClr>
                  <a:schemeClr val="dk1"/>
                </a:buClr>
                <a:buSzPts val="1350"/>
                <a:buFont typeface="Arial"/>
                <a:buNone/>
              </a:pPr>
              <a:r>
                <a:t/>
              </a:r>
              <a:endParaRPr sz="1350">
                <a:solidFill>
                  <a:srgbClr val="FFFFFF"/>
                </a:solidFill>
                <a:latin typeface="Libre Franklin Medium"/>
                <a:ea typeface="Libre Franklin Medium"/>
                <a:cs typeface="Libre Franklin Medium"/>
                <a:sym typeface="Libre Franklin Medium"/>
              </a:endParaRPr>
            </a:p>
          </p:txBody>
        </p:sp>
      </p:grpSp>
      <p:sp>
        <p:nvSpPr>
          <p:cNvPr id="195" name="Google Shape;195;p19"/>
          <p:cNvSpPr/>
          <p:nvPr/>
        </p:nvSpPr>
        <p:spPr>
          <a:xfrm>
            <a:off x="913427" y="1197152"/>
            <a:ext cx="1756179" cy="400050"/>
          </a:xfrm>
          <a:prstGeom prst="rect">
            <a:avLst/>
          </a:prstGeom>
          <a:noFill/>
          <a:ln>
            <a:noFill/>
          </a:ln>
        </p:spPr>
        <p:txBody>
          <a:bodyPr anchorCtr="0" anchor="t" bIns="45625" lIns="91250" spcFirstLastPara="1" rIns="91250" wrap="square" tIns="45625">
            <a:noAutofit/>
          </a:bodyPr>
          <a:lstStyle/>
          <a:p>
            <a:pPr indent="0" lvl="0" marL="0" marR="0" rtl="0" algn="ctr">
              <a:spcBef>
                <a:spcPts val="0"/>
              </a:spcBef>
              <a:spcAft>
                <a:spcPts val="0"/>
              </a:spcAft>
              <a:buNone/>
            </a:pPr>
            <a:r>
              <a:rPr b="1" lang="tr-TR" sz="2000">
                <a:solidFill>
                  <a:srgbClr val="3F3F3F"/>
                </a:solidFill>
                <a:latin typeface="Libre Franklin Medium"/>
                <a:ea typeface="Libre Franklin Medium"/>
                <a:cs typeface="Libre Franklin Medium"/>
                <a:sym typeface="Libre Franklin Medium"/>
              </a:rPr>
              <a:t>Layouts</a:t>
            </a:r>
            <a:endParaRPr sz="1350">
              <a:solidFill>
                <a:srgbClr val="3F3F3F"/>
              </a:solidFill>
              <a:latin typeface="Libre Franklin Medium"/>
              <a:ea typeface="Libre Franklin Medium"/>
              <a:cs typeface="Libre Franklin Medium"/>
              <a:sym typeface="Libre Franklin Medium"/>
            </a:endParaRPr>
          </a:p>
        </p:txBody>
      </p:sp>
      <p:sp>
        <p:nvSpPr>
          <p:cNvPr id="196" name="Google Shape;196;p19"/>
          <p:cNvSpPr/>
          <p:nvPr/>
        </p:nvSpPr>
        <p:spPr>
          <a:xfrm>
            <a:off x="3910627" y="1197152"/>
            <a:ext cx="1756916" cy="400050"/>
          </a:xfrm>
          <a:prstGeom prst="rect">
            <a:avLst/>
          </a:prstGeom>
          <a:noFill/>
          <a:ln>
            <a:noFill/>
          </a:ln>
        </p:spPr>
        <p:txBody>
          <a:bodyPr anchorCtr="0" anchor="t" bIns="45625" lIns="91250" spcFirstLastPara="1" rIns="91250" wrap="square" tIns="45625">
            <a:noAutofit/>
          </a:bodyPr>
          <a:lstStyle/>
          <a:p>
            <a:pPr indent="0" lvl="0" marL="0" marR="0" rtl="0" algn="ctr">
              <a:spcBef>
                <a:spcPts val="0"/>
              </a:spcBef>
              <a:spcAft>
                <a:spcPts val="0"/>
              </a:spcAft>
              <a:buNone/>
            </a:pPr>
            <a:r>
              <a:rPr b="1" lang="tr-TR" sz="2000">
                <a:solidFill>
                  <a:srgbClr val="3F3F3F"/>
                </a:solidFill>
                <a:latin typeface="Libre Franklin Medium"/>
                <a:ea typeface="Libre Franklin Medium"/>
                <a:cs typeface="Libre Franklin Medium"/>
                <a:sym typeface="Libre Franklin Medium"/>
              </a:rPr>
              <a:t>Direction</a:t>
            </a:r>
            <a:endParaRPr sz="1350">
              <a:solidFill>
                <a:srgbClr val="3F3F3F"/>
              </a:solidFill>
              <a:latin typeface="Libre Franklin Medium"/>
              <a:ea typeface="Libre Franklin Medium"/>
              <a:cs typeface="Libre Franklin Medium"/>
              <a:sym typeface="Libre Franklin Medium"/>
            </a:endParaRPr>
          </a:p>
        </p:txBody>
      </p:sp>
      <p:sp>
        <p:nvSpPr>
          <p:cNvPr id="197" name="Google Shape;197;p19"/>
          <p:cNvSpPr/>
          <p:nvPr/>
        </p:nvSpPr>
        <p:spPr>
          <a:xfrm>
            <a:off x="632437" y="3805415"/>
            <a:ext cx="1755444" cy="400050"/>
          </a:xfrm>
          <a:prstGeom prst="rect">
            <a:avLst/>
          </a:prstGeom>
          <a:noFill/>
          <a:ln>
            <a:noFill/>
          </a:ln>
        </p:spPr>
        <p:txBody>
          <a:bodyPr anchorCtr="0" anchor="t" bIns="45625" lIns="91250" spcFirstLastPara="1" rIns="91250" wrap="square" tIns="45625">
            <a:noAutofit/>
          </a:bodyPr>
          <a:lstStyle/>
          <a:p>
            <a:pPr indent="0" lvl="0" marL="0" marR="0" rtl="0" algn="ctr">
              <a:spcBef>
                <a:spcPts val="0"/>
              </a:spcBef>
              <a:spcAft>
                <a:spcPts val="0"/>
              </a:spcAft>
              <a:buNone/>
            </a:pPr>
            <a:r>
              <a:rPr b="1" lang="tr-TR" sz="2000">
                <a:solidFill>
                  <a:srgbClr val="3F3F3F"/>
                </a:solidFill>
                <a:latin typeface="Libre Franklin Medium"/>
                <a:ea typeface="Libre Franklin Medium"/>
                <a:cs typeface="Libre Franklin Medium"/>
                <a:sym typeface="Libre Franklin Medium"/>
              </a:rPr>
              <a:t>Visual</a:t>
            </a:r>
            <a:endParaRPr sz="1350">
              <a:solidFill>
                <a:srgbClr val="3F3F3F"/>
              </a:solidFill>
              <a:latin typeface="Libre Franklin Medium"/>
              <a:ea typeface="Libre Franklin Medium"/>
              <a:cs typeface="Libre Franklin Medium"/>
              <a:sym typeface="Libre Franklin Medium"/>
            </a:endParaRPr>
          </a:p>
        </p:txBody>
      </p:sp>
      <p:sp>
        <p:nvSpPr>
          <p:cNvPr id="198" name="Google Shape;198;p19"/>
          <p:cNvSpPr/>
          <p:nvPr/>
        </p:nvSpPr>
        <p:spPr>
          <a:xfrm>
            <a:off x="3739176" y="3468865"/>
            <a:ext cx="1757652" cy="400050"/>
          </a:xfrm>
          <a:prstGeom prst="rect">
            <a:avLst/>
          </a:prstGeom>
          <a:noFill/>
          <a:ln>
            <a:noFill/>
          </a:ln>
        </p:spPr>
        <p:txBody>
          <a:bodyPr anchorCtr="0" anchor="t" bIns="45625" lIns="91250" spcFirstLastPara="1" rIns="91250" wrap="square" tIns="45625">
            <a:noAutofit/>
          </a:bodyPr>
          <a:lstStyle/>
          <a:p>
            <a:pPr indent="0" lvl="0" marL="0" marR="0" rtl="0" algn="ctr">
              <a:spcBef>
                <a:spcPts val="0"/>
              </a:spcBef>
              <a:spcAft>
                <a:spcPts val="0"/>
              </a:spcAft>
              <a:buNone/>
            </a:pPr>
            <a:r>
              <a:rPr b="1" lang="tr-TR" sz="2000">
                <a:solidFill>
                  <a:srgbClr val="3F3F3F"/>
                </a:solidFill>
                <a:latin typeface="Libre Franklin Medium"/>
                <a:ea typeface="Libre Franklin Medium"/>
                <a:cs typeface="Libre Franklin Medium"/>
                <a:sym typeface="Libre Franklin Medium"/>
              </a:rPr>
              <a:t>Content</a:t>
            </a:r>
            <a:endParaRPr sz="1350">
              <a:solidFill>
                <a:srgbClr val="3F3F3F"/>
              </a:solidFill>
              <a:latin typeface="Libre Franklin Medium"/>
              <a:ea typeface="Libre Franklin Medium"/>
              <a:cs typeface="Libre Franklin Medium"/>
              <a:sym typeface="Libre Franklin Medium"/>
            </a:endParaRPr>
          </a:p>
        </p:txBody>
      </p:sp>
      <p:sp>
        <p:nvSpPr>
          <p:cNvPr id="199" name="Google Shape;199;p19"/>
          <p:cNvSpPr txBox="1"/>
          <p:nvPr>
            <p:ph type="title"/>
          </p:nvPr>
        </p:nvSpPr>
        <p:spPr>
          <a:xfrm>
            <a:off x="180975" y="38100"/>
            <a:ext cx="7886700" cy="530225"/>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lt1"/>
              </a:buClr>
              <a:buSzPts val="2400"/>
              <a:buFont typeface="Libre Franklin Medium"/>
              <a:buNone/>
            </a:pPr>
            <a:r>
              <a:t/>
            </a:r>
            <a:endParaRPr/>
          </a:p>
        </p:txBody>
      </p:sp>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58"/>
                                        </p:tgtEl>
                                        <p:attrNameLst>
                                          <p:attrName>style.visibility</p:attrName>
                                        </p:attrNameLst>
                                      </p:cBhvr>
                                      <p:to>
                                        <p:strVal val="visible"/>
                                      </p:to>
                                    </p:set>
                                    <p:animEffect filter="fade" transition="in">
                                      <p:cBhvr>
                                        <p:cTn dur="500"/>
                                        <p:tgtEl>
                                          <p:spTgt spid="158"/>
                                        </p:tgtEl>
                                      </p:cBhvr>
                                    </p:animEffect>
                                  </p:childTnLst>
                                </p:cTn>
                              </p:par>
                            </p:childTnLst>
                          </p:cTn>
                        </p:par>
                        <p:par>
                          <p:cTn fill="hold">
                            <p:stCondLst>
                              <p:cond delay="500"/>
                            </p:stCondLst>
                            <p:childTnLst>
                              <p:par>
                                <p:cTn fill="hold" nodeType="afterEffect" presetClass="entr" presetID="10" presetSubtype="0">
                                  <p:stCondLst>
                                    <p:cond delay="0"/>
                                  </p:stCondLst>
                                  <p:childTnLst>
                                    <p:set>
                                      <p:cBhvr>
                                        <p:cTn dur="1" fill="hold">
                                          <p:stCondLst>
                                            <p:cond delay="0"/>
                                          </p:stCondLst>
                                        </p:cTn>
                                        <p:tgtEl>
                                          <p:spTgt spid="165"/>
                                        </p:tgtEl>
                                        <p:attrNameLst>
                                          <p:attrName>style.visibility</p:attrName>
                                        </p:attrNameLst>
                                      </p:cBhvr>
                                      <p:to>
                                        <p:strVal val="visible"/>
                                      </p:to>
                                    </p:set>
                                    <p:animEffect filter="fade" transition="in">
                                      <p:cBhvr>
                                        <p:cTn dur="500"/>
                                        <p:tgtEl>
                                          <p:spTgt spid="165"/>
                                        </p:tgtEl>
                                      </p:cBhvr>
                                    </p:animEffect>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171"/>
                                        </p:tgtEl>
                                        <p:attrNameLst>
                                          <p:attrName>style.visibility</p:attrName>
                                        </p:attrNameLst>
                                      </p:cBhvr>
                                      <p:to>
                                        <p:strVal val="visible"/>
                                      </p:to>
                                    </p:set>
                                    <p:animEffect filter="fade" transition="in">
                                      <p:cBhvr>
                                        <p:cTn dur="500"/>
                                        <p:tgtEl>
                                          <p:spTgt spid="171"/>
                                        </p:tgtEl>
                                      </p:cBhvr>
                                    </p:animEffect>
                                  </p:childTnLst>
                                </p:cTn>
                              </p:par>
                            </p:childTnLst>
                          </p:cTn>
                        </p:par>
                        <p:par>
                          <p:cTn fill="hold">
                            <p:stCondLst>
                              <p:cond delay="1500"/>
                            </p:stCondLst>
                            <p:childTnLst>
                              <p:par>
                                <p:cTn fill="hold" nodeType="afterEffect" presetClass="entr" presetID="10" presetSubtype="0">
                                  <p:stCondLst>
                                    <p:cond delay="0"/>
                                  </p:stCondLst>
                                  <p:childTnLst>
                                    <p:set>
                                      <p:cBhvr>
                                        <p:cTn dur="1" fill="hold">
                                          <p:stCondLst>
                                            <p:cond delay="0"/>
                                          </p:stCondLst>
                                        </p:cTn>
                                        <p:tgtEl>
                                          <p:spTgt spid="177"/>
                                        </p:tgtEl>
                                        <p:attrNameLst>
                                          <p:attrName>style.visibility</p:attrName>
                                        </p:attrNameLst>
                                      </p:cBhvr>
                                      <p:to>
                                        <p:strVal val="visible"/>
                                      </p:to>
                                    </p:set>
                                    <p:animEffect filter="fade" transition="in">
                                      <p:cBhvr>
                                        <p:cTn dur="500"/>
                                        <p:tgtEl>
                                          <p:spTgt spid="177"/>
                                        </p:tgtEl>
                                      </p:cBhvr>
                                    </p:animEffect>
                                  </p:childTnLst>
                                </p:cTn>
                              </p:par>
                            </p:childTnLst>
                          </p:cTn>
                        </p:par>
                        <p:par>
                          <p:cTn fill="hold">
                            <p:stCondLst>
                              <p:cond delay="2000"/>
                            </p:stCondLst>
                            <p:childTnLst>
                              <p:par>
                                <p:cTn fill="hold" nodeType="afterEffect" presetClass="entr" presetID="10" presetSubtype="0">
                                  <p:stCondLst>
                                    <p:cond delay="0"/>
                                  </p:stCondLst>
                                  <p:childTnLst>
                                    <p:set>
                                      <p:cBhvr>
                                        <p:cTn dur="1" fill="hold">
                                          <p:stCondLst>
                                            <p:cond delay="0"/>
                                          </p:stCondLst>
                                        </p:cTn>
                                        <p:tgtEl>
                                          <p:spTgt spid="186"/>
                                        </p:tgtEl>
                                        <p:attrNameLst>
                                          <p:attrName>style.visibility</p:attrName>
                                        </p:attrNameLst>
                                      </p:cBhvr>
                                      <p:to>
                                        <p:strVal val="visible"/>
                                      </p:to>
                                    </p:set>
                                    <p:animEffect filter="fade" transition="in">
                                      <p:cBhvr>
                                        <p:cTn dur="500"/>
                                        <p:tgtEl>
                                          <p:spTgt spid="186"/>
                                        </p:tgtEl>
                                      </p:cBhvr>
                                    </p:animEffect>
                                  </p:childTnLst>
                                </p:cTn>
                              </p:par>
                              <p:par>
                                <p:cTn fill="hold" nodeType="withEffect" presetClass="entr" presetID="10" presetSubtype="0">
                                  <p:stCondLst>
                                    <p:cond delay="0"/>
                                  </p:stCondLst>
                                  <p:childTnLst>
                                    <p:set>
                                      <p:cBhvr>
                                        <p:cTn dur="1" fill="hold">
                                          <p:stCondLst>
                                            <p:cond delay="0"/>
                                          </p:stCondLst>
                                        </p:cTn>
                                        <p:tgtEl>
                                          <p:spTgt spid="183"/>
                                        </p:tgtEl>
                                        <p:attrNameLst>
                                          <p:attrName>style.visibility</p:attrName>
                                        </p:attrNameLst>
                                      </p:cBhvr>
                                      <p:to>
                                        <p:strVal val="visible"/>
                                      </p:to>
                                    </p:set>
                                    <p:animEffect filter="fade" transition="in">
                                      <p:cBhvr>
                                        <p:cTn dur="500"/>
                                        <p:tgtEl>
                                          <p:spTgt spid="183"/>
                                        </p:tgtEl>
                                      </p:cBhvr>
                                    </p:animEffect>
                                  </p:childTnLst>
                                </p:cTn>
                              </p:par>
                              <p:par>
                                <p:cTn fill="hold" nodeType="withEffect" presetClass="entr" presetID="10" presetSubtype="0">
                                  <p:stCondLst>
                                    <p:cond delay="0"/>
                                  </p:stCondLst>
                                  <p:childTnLst>
                                    <p:set>
                                      <p:cBhvr>
                                        <p:cTn dur="1" fill="hold">
                                          <p:stCondLst>
                                            <p:cond delay="0"/>
                                          </p:stCondLst>
                                        </p:cTn>
                                        <p:tgtEl>
                                          <p:spTgt spid="192"/>
                                        </p:tgtEl>
                                        <p:attrNameLst>
                                          <p:attrName>style.visibility</p:attrName>
                                        </p:attrNameLst>
                                      </p:cBhvr>
                                      <p:to>
                                        <p:strVal val="visible"/>
                                      </p:to>
                                    </p:set>
                                    <p:animEffect filter="fade" transition="in">
                                      <p:cBhvr>
                                        <p:cTn dur="500"/>
                                        <p:tgtEl>
                                          <p:spTgt spid="192"/>
                                        </p:tgtEl>
                                      </p:cBhvr>
                                    </p:animEffect>
                                  </p:childTnLst>
                                </p:cTn>
                              </p:par>
                              <p:par>
                                <p:cTn fill="hold" nodeType="withEffect" presetClass="entr" presetID="10" presetSubtype="0">
                                  <p:stCondLst>
                                    <p:cond delay="0"/>
                                  </p:stCondLst>
                                  <p:childTnLst>
                                    <p:set>
                                      <p:cBhvr>
                                        <p:cTn dur="1" fill="hold">
                                          <p:stCondLst>
                                            <p:cond delay="0"/>
                                          </p:stCondLst>
                                        </p:cTn>
                                        <p:tgtEl>
                                          <p:spTgt spid="189"/>
                                        </p:tgtEl>
                                        <p:attrNameLst>
                                          <p:attrName>style.visibility</p:attrName>
                                        </p:attrNameLst>
                                      </p:cBhvr>
                                      <p:to>
                                        <p:strVal val="visible"/>
                                      </p:to>
                                    </p:set>
                                    <p:animEffect filter="fade" transition="in">
                                      <p:cBhvr>
                                        <p:cTn dur="500"/>
                                        <p:tgtEl>
                                          <p:spTgt spid="189"/>
                                        </p:tgtEl>
                                      </p:cBhvr>
                                    </p:animEffect>
                                  </p:childTnLst>
                                </p:cTn>
                              </p:par>
                            </p:childTnLst>
                          </p:cTn>
                        </p:par>
                        <p:par>
                          <p:cTn fill="hold">
                            <p:stCondLst>
                              <p:cond delay="2500"/>
                            </p:stCondLst>
                            <p:childTnLst>
                              <p:par>
                                <p:cTn fill="hold" nodeType="afterEffect" presetClass="entr" presetID="10" presetSubtype="0">
                                  <p:stCondLst>
                                    <p:cond delay="0"/>
                                  </p:stCondLst>
                                  <p:childTnLst>
                                    <p:set>
                                      <p:cBhvr>
                                        <p:cTn dur="1" fill="hold">
                                          <p:stCondLst>
                                            <p:cond delay="0"/>
                                          </p:stCondLst>
                                        </p:cTn>
                                        <p:tgtEl>
                                          <p:spTgt spid="195"/>
                                        </p:tgtEl>
                                        <p:attrNameLst>
                                          <p:attrName>style.visibility</p:attrName>
                                        </p:attrNameLst>
                                      </p:cBhvr>
                                      <p:to>
                                        <p:strVal val="visible"/>
                                      </p:to>
                                    </p:set>
                                    <p:animEffect filter="fade" transition="in">
                                      <p:cBhvr>
                                        <p:cTn dur="500"/>
                                        <p:tgtEl>
                                          <p:spTgt spid="195"/>
                                        </p:tgtEl>
                                      </p:cBhvr>
                                    </p:animEffect>
                                  </p:childTnLst>
                                </p:cTn>
                              </p:par>
                              <p:par>
                                <p:cTn fill="hold" nodeType="withEffect" presetClass="entr" presetID="10" presetSubtype="0">
                                  <p:stCondLst>
                                    <p:cond delay="0"/>
                                  </p:stCondLst>
                                  <p:childTnLst>
                                    <p:set>
                                      <p:cBhvr>
                                        <p:cTn dur="1" fill="hold">
                                          <p:stCondLst>
                                            <p:cond delay="0"/>
                                          </p:stCondLst>
                                        </p:cTn>
                                        <p:tgtEl>
                                          <p:spTgt spid="196"/>
                                        </p:tgtEl>
                                        <p:attrNameLst>
                                          <p:attrName>style.visibility</p:attrName>
                                        </p:attrNameLst>
                                      </p:cBhvr>
                                      <p:to>
                                        <p:strVal val="visible"/>
                                      </p:to>
                                    </p:set>
                                    <p:animEffect filter="fade" transition="in">
                                      <p:cBhvr>
                                        <p:cTn dur="500"/>
                                        <p:tgtEl>
                                          <p:spTgt spid="196"/>
                                        </p:tgtEl>
                                      </p:cBhvr>
                                    </p:animEffect>
                                  </p:childTnLst>
                                </p:cTn>
                              </p:par>
                              <p:par>
                                <p:cTn fill="hold" nodeType="withEffect" presetClass="entr" presetID="10" presetSubtype="0">
                                  <p:stCondLst>
                                    <p:cond delay="0"/>
                                  </p:stCondLst>
                                  <p:childTnLst>
                                    <p:set>
                                      <p:cBhvr>
                                        <p:cTn dur="1" fill="hold">
                                          <p:stCondLst>
                                            <p:cond delay="0"/>
                                          </p:stCondLst>
                                        </p:cTn>
                                        <p:tgtEl>
                                          <p:spTgt spid="198"/>
                                        </p:tgtEl>
                                        <p:attrNameLst>
                                          <p:attrName>style.visibility</p:attrName>
                                        </p:attrNameLst>
                                      </p:cBhvr>
                                      <p:to>
                                        <p:strVal val="visible"/>
                                      </p:to>
                                    </p:set>
                                    <p:animEffect filter="fade" transition="in">
                                      <p:cBhvr>
                                        <p:cTn dur="500"/>
                                        <p:tgtEl>
                                          <p:spTgt spid="198"/>
                                        </p:tgtEl>
                                      </p:cBhvr>
                                    </p:animEffect>
                                  </p:childTnLst>
                                </p:cTn>
                              </p:par>
                              <p:par>
                                <p:cTn fill="hold" nodeType="withEffect" presetClass="entr" presetID="10" presetSubtype="0">
                                  <p:stCondLst>
                                    <p:cond delay="0"/>
                                  </p:stCondLst>
                                  <p:childTnLst>
                                    <p:set>
                                      <p:cBhvr>
                                        <p:cTn dur="1" fill="hold">
                                          <p:stCondLst>
                                            <p:cond delay="0"/>
                                          </p:stCondLst>
                                        </p:cTn>
                                        <p:tgtEl>
                                          <p:spTgt spid="197"/>
                                        </p:tgtEl>
                                        <p:attrNameLst>
                                          <p:attrName>style.visibility</p:attrName>
                                        </p:attrNameLst>
                                      </p:cBhvr>
                                      <p:to>
                                        <p:strVal val="visible"/>
                                      </p:to>
                                    </p:set>
                                    <p:animEffect filter="fade" transition="in">
                                      <p:cBhvr>
                                        <p:cTn dur="500"/>
                                        <p:tgtEl>
                                          <p:spTgt spid="197"/>
                                        </p:tgtEl>
                                      </p:cBhvr>
                                    </p:animEffect>
                                  </p:childTnLst>
                                </p:cTn>
                              </p:par>
                            </p:childTnLst>
                          </p:cTn>
                        </p:par>
                        <p:par>
                          <p:cTn fill="hold">
                            <p:stCondLst>
                              <p:cond delay="3000"/>
                            </p:stCondLst>
                            <p:childTnLst>
                              <p:par>
                                <p:cTn fill="hold" nodeType="afterEffect" presetClass="entr" presetID="10" presetSubtype="0">
                                  <p:stCondLst>
                                    <p:cond delay="0"/>
                                  </p:stCondLst>
                                  <p:childTnLst>
                                    <p:set>
                                      <p:cBhvr>
                                        <p:cTn dur="1" fill="hold">
                                          <p:stCondLst>
                                            <p:cond delay="0"/>
                                          </p:stCondLst>
                                        </p:cTn>
                                        <p:tgtEl>
                                          <p:spTgt spid="156"/>
                                        </p:tgtEl>
                                        <p:attrNameLst>
                                          <p:attrName>style.visibility</p:attrName>
                                        </p:attrNameLst>
                                      </p:cBhvr>
                                      <p:to>
                                        <p:strVal val="visible"/>
                                      </p:to>
                                    </p:set>
                                    <p:animEffect filter="fade" transition="in">
                                      <p:cBhvr>
                                        <p:cTn dur="500"/>
                                        <p:tgtEl>
                                          <p:spTgt spid="156"/>
                                        </p:tgtEl>
                                      </p:cBhvr>
                                    </p:animEffect>
                                  </p:childTnLst>
                                </p:cTn>
                              </p:par>
                            </p:childTnLst>
                          </p:cTn>
                        </p:par>
                        <p:par>
                          <p:cTn fill="hold">
                            <p:stCondLst>
                              <p:cond delay="3500"/>
                            </p:stCondLst>
                            <p:childTnLst>
                              <p:par>
                                <p:cTn fill="hold" nodeType="afterEffect" presetClass="entr" presetID="10" presetSubtype="0">
                                  <p:stCondLst>
                                    <p:cond delay="0"/>
                                  </p:stCondLst>
                                  <p:childTnLst>
                                    <p:set>
                                      <p:cBhvr>
                                        <p:cTn dur="1" fill="hold">
                                          <p:stCondLst>
                                            <p:cond delay="0"/>
                                          </p:stCondLst>
                                        </p:cTn>
                                        <p:tgtEl>
                                          <p:spTgt spid="157"/>
                                        </p:tgtEl>
                                        <p:attrNameLst>
                                          <p:attrName>style.visibility</p:attrName>
                                        </p:attrNameLst>
                                      </p:cBhvr>
                                      <p:to>
                                        <p:strVal val="visible"/>
                                      </p:to>
                                    </p:set>
                                    <p:animEffect filter="fade" transition="in">
                                      <p:cBhvr>
                                        <p:cTn dur="750"/>
                                        <p:tgtEl>
                                          <p:spTgt spid="15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3" name="Shape 203"/>
        <p:cNvGrpSpPr/>
        <p:nvPr/>
      </p:nvGrpSpPr>
      <p:grpSpPr>
        <a:xfrm>
          <a:off x="0" y="0"/>
          <a:ext cx="0" cy="0"/>
          <a:chOff x="0" y="0"/>
          <a:chExt cx="0" cy="0"/>
        </a:xfrm>
      </p:grpSpPr>
      <p:grpSp>
        <p:nvGrpSpPr>
          <p:cNvPr id="204" name="Google Shape;204;p20"/>
          <p:cNvGrpSpPr/>
          <p:nvPr/>
        </p:nvGrpSpPr>
        <p:grpSpPr>
          <a:xfrm>
            <a:off x="2748246" y="870484"/>
            <a:ext cx="3573476" cy="3573473"/>
            <a:chOff x="2748246" y="870484"/>
            <a:chExt cx="3573476" cy="3573473"/>
          </a:xfrm>
        </p:grpSpPr>
        <p:sp>
          <p:nvSpPr>
            <p:cNvPr id="205" name="Google Shape;205;p20"/>
            <p:cNvSpPr/>
            <p:nvPr/>
          </p:nvSpPr>
          <p:spPr>
            <a:xfrm rot="2700000">
              <a:off x="3132653" y="2203471"/>
              <a:ext cx="1856078" cy="1856080"/>
            </a:xfrm>
            <a:custGeom>
              <a:rect b="b" l="l" r="r" t="t"/>
              <a:pathLst>
                <a:path extrusionOk="0" h="2207692" w="2207690">
                  <a:moveTo>
                    <a:pt x="2195631" y="1258405"/>
                  </a:moveTo>
                  <a:cubicBezTo>
                    <a:pt x="2191595" y="1296645"/>
                    <a:pt x="2184315" y="1334081"/>
                    <a:pt x="2173913" y="1370472"/>
                  </a:cubicBezTo>
                  <a:close/>
                  <a:moveTo>
                    <a:pt x="2207690" y="1103924"/>
                  </a:moveTo>
                  <a:cubicBezTo>
                    <a:pt x="2207691" y="1147015"/>
                    <a:pt x="2205219" y="1189529"/>
                    <a:pt x="2199774" y="1231259"/>
                  </a:cubicBezTo>
                  <a:close/>
                  <a:moveTo>
                    <a:pt x="815432" y="39382"/>
                  </a:moveTo>
                  <a:cubicBezTo>
                    <a:pt x="792913" y="124550"/>
                    <a:pt x="781644" y="213975"/>
                    <a:pt x="781644" y="306031"/>
                  </a:cubicBezTo>
                  <a:cubicBezTo>
                    <a:pt x="781644" y="915669"/>
                    <a:pt x="1275853" y="1409878"/>
                    <a:pt x="1885491" y="1409878"/>
                  </a:cubicBezTo>
                  <a:cubicBezTo>
                    <a:pt x="1985397" y="1409878"/>
                    <a:pt x="2082202" y="1396606"/>
                    <a:pt x="2173907" y="1370494"/>
                  </a:cubicBezTo>
                  <a:cubicBezTo>
                    <a:pt x="2055810" y="1851467"/>
                    <a:pt x="1621429" y="2207692"/>
                    <a:pt x="1103847" y="2207692"/>
                  </a:cubicBezTo>
                  <a:cubicBezTo>
                    <a:pt x="494209" y="2207692"/>
                    <a:pt x="0" y="1713483"/>
                    <a:pt x="0" y="1103845"/>
                  </a:cubicBezTo>
                  <a:cubicBezTo>
                    <a:pt x="0" y="594112"/>
                    <a:pt x="345503" y="165076"/>
                    <a:pt x="815432" y="39382"/>
                  </a:cubicBezTo>
                  <a:close/>
                  <a:moveTo>
                    <a:pt x="937859" y="13805"/>
                  </a:moveTo>
                  <a:lnTo>
                    <a:pt x="815433" y="39382"/>
                  </a:lnTo>
                  <a:cubicBezTo>
                    <a:pt x="855095" y="27337"/>
                    <a:pt x="895991" y="18718"/>
                    <a:pt x="937859" y="13805"/>
                  </a:cubicBezTo>
                  <a:close/>
                  <a:moveTo>
                    <a:pt x="1103792" y="1"/>
                  </a:moveTo>
                  <a:lnTo>
                    <a:pt x="968896" y="9068"/>
                  </a:lnTo>
                  <a:cubicBezTo>
                    <a:pt x="1013034" y="2780"/>
                    <a:pt x="1058088" y="0"/>
                    <a:pt x="1103792" y="1"/>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Libre Franklin Medium"/>
                <a:ea typeface="Libre Franklin Medium"/>
                <a:cs typeface="Libre Franklin Medium"/>
                <a:sym typeface="Libre Franklin Medium"/>
              </a:endParaRPr>
            </a:p>
          </p:txBody>
        </p:sp>
        <p:grpSp>
          <p:nvGrpSpPr>
            <p:cNvPr id="206" name="Google Shape;206;p20"/>
            <p:cNvGrpSpPr/>
            <p:nvPr/>
          </p:nvGrpSpPr>
          <p:grpSpPr>
            <a:xfrm>
              <a:off x="2760038" y="870484"/>
              <a:ext cx="3561684" cy="3563863"/>
              <a:chOff x="2760038" y="870484"/>
              <a:chExt cx="3561684" cy="3563863"/>
            </a:xfrm>
          </p:grpSpPr>
          <p:sp>
            <p:nvSpPr>
              <p:cNvPr id="207" name="Google Shape;207;p20"/>
              <p:cNvSpPr/>
              <p:nvPr/>
            </p:nvSpPr>
            <p:spPr>
              <a:xfrm rot="2700000">
                <a:off x="4081233" y="1254891"/>
                <a:ext cx="1856082" cy="1856081"/>
              </a:xfrm>
              <a:custGeom>
                <a:rect b="b" l="l" r="r" t="t"/>
                <a:pathLst>
                  <a:path extrusionOk="0" h="2207694" w="2207694">
                    <a:moveTo>
                      <a:pt x="1240201" y="2198410"/>
                    </a:moveTo>
                    <a:cubicBezTo>
                      <a:pt x="1195601" y="2204855"/>
                      <a:pt x="1150057" y="2207694"/>
                      <a:pt x="1103851" y="2207694"/>
                    </a:cubicBezTo>
                    <a:close/>
                    <a:moveTo>
                      <a:pt x="1396176" y="2167304"/>
                    </a:moveTo>
                    <a:cubicBezTo>
                      <a:pt x="1355911" y="2179613"/>
                      <a:pt x="1314389" y="2188486"/>
                      <a:pt x="1271865" y="2193577"/>
                    </a:cubicBezTo>
                    <a:close/>
                    <a:moveTo>
                      <a:pt x="7872" y="976750"/>
                    </a:moveTo>
                    <a:lnTo>
                      <a:pt x="1" y="1103847"/>
                    </a:lnTo>
                    <a:cubicBezTo>
                      <a:pt x="1" y="1713485"/>
                      <a:pt x="494210" y="2207694"/>
                      <a:pt x="1103848" y="2207694"/>
                    </a:cubicBezTo>
                    <a:cubicBezTo>
                      <a:pt x="494209" y="2207694"/>
                      <a:pt x="0" y="1713485"/>
                      <a:pt x="0" y="1103847"/>
                    </a:cubicBezTo>
                    <a:cubicBezTo>
                      <a:pt x="0" y="1060839"/>
                      <a:pt x="2460" y="1018405"/>
                      <a:pt x="7872" y="976750"/>
                    </a:cubicBezTo>
                    <a:close/>
                    <a:moveTo>
                      <a:pt x="1103847" y="0"/>
                    </a:moveTo>
                    <a:cubicBezTo>
                      <a:pt x="1713485" y="0"/>
                      <a:pt x="2207694" y="494209"/>
                      <a:pt x="2207694" y="1103847"/>
                    </a:cubicBezTo>
                    <a:cubicBezTo>
                      <a:pt x="2207694" y="1612162"/>
                      <a:pt x="1864110" y="2040229"/>
                      <a:pt x="1396188" y="2167301"/>
                    </a:cubicBezTo>
                    <a:cubicBezTo>
                      <a:pt x="1418536" y="2082435"/>
                      <a:pt x="1429716" y="1993353"/>
                      <a:pt x="1429716" y="1901660"/>
                    </a:cubicBezTo>
                    <a:cubicBezTo>
                      <a:pt x="1429716" y="1292022"/>
                      <a:pt x="935507" y="797813"/>
                      <a:pt x="325869" y="797813"/>
                    </a:cubicBezTo>
                    <a:cubicBezTo>
                      <a:pt x="224547" y="797813"/>
                      <a:pt x="126413" y="811464"/>
                      <a:pt x="33529" y="838206"/>
                    </a:cubicBezTo>
                    <a:cubicBezTo>
                      <a:pt x="23934" y="874644"/>
                      <a:pt x="16397" y="911859"/>
                      <a:pt x="11973" y="949877"/>
                    </a:cubicBezTo>
                    <a:cubicBezTo>
                      <a:pt x="85667" y="413031"/>
                      <a:pt x="546523" y="0"/>
                      <a:pt x="1103847" y="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Libre Franklin Medium"/>
                  <a:ea typeface="Libre Franklin Medium"/>
                  <a:cs typeface="Libre Franklin Medium"/>
                  <a:sym typeface="Libre Franklin Medium"/>
                </a:endParaRPr>
              </a:p>
            </p:txBody>
          </p:sp>
          <p:sp>
            <p:nvSpPr>
              <p:cNvPr id="208" name="Google Shape;208;p20"/>
              <p:cNvSpPr/>
              <p:nvPr/>
            </p:nvSpPr>
            <p:spPr>
              <a:xfrm rot="2700000">
                <a:off x="3144445" y="1266681"/>
                <a:ext cx="1856078" cy="1856079"/>
              </a:xfrm>
              <a:custGeom>
                <a:rect b="b" l="l" r="r" t="t"/>
                <a:pathLst>
                  <a:path extrusionOk="0" h="2207691" w="2207690">
                    <a:moveTo>
                      <a:pt x="967503" y="2198411"/>
                    </a:moveTo>
                    <a:lnTo>
                      <a:pt x="1103795" y="2207691"/>
                    </a:lnTo>
                    <a:cubicBezTo>
                      <a:pt x="1057608" y="2207692"/>
                      <a:pt x="1012085" y="2204853"/>
                      <a:pt x="967503" y="2198411"/>
                    </a:cubicBezTo>
                    <a:close/>
                    <a:moveTo>
                      <a:pt x="811529" y="2167307"/>
                    </a:moveTo>
                    <a:lnTo>
                      <a:pt x="935821" y="2193576"/>
                    </a:lnTo>
                    <a:cubicBezTo>
                      <a:pt x="893304" y="2188486"/>
                      <a:pt x="851788" y="2179614"/>
                      <a:pt x="811529" y="2167307"/>
                    </a:cubicBezTo>
                    <a:close/>
                    <a:moveTo>
                      <a:pt x="2199826" y="976772"/>
                    </a:moveTo>
                    <a:cubicBezTo>
                      <a:pt x="2205232" y="1018393"/>
                      <a:pt x="2207691" y="1060793"/>
                      <a:pt x="2207690" y="1103766"/>
                    </a:cubicBezTo>
                    <a:close/>
                    <a:moveTo>
                      <a:pt x="2174170" y="838223"/>
                    </a:moveTo>
                    <a:cubicBezTo>
                      <a:pt x="2184491" y="874470"/>
                      <a:pt x="2191713" y="911752"/>
                      <a:pt x="2195714" y="949832"/>
                    </a:cubicBezTo>
                    <a:close/>
                    <a:moveTo>
                      <a:pt x="1103847" y="0"/>
                    </a:moveTo>
                    <a:cubicBezTo>
                      <a:pt x="1621792" y="0"/>
                      <a:pt x="2056420" y="356726"/>
                      <a:pt x="2174166" y="838207"/>
                    </a:cubicBezTo>
                    <a:cubicBezTo>
                      <a:pt x="2081282" y="811466"/>
                      <a:pt x="1983150" y="797814"/>
                      <a:pt x="1881827" y="797814"/>
                    </a:cubicBezTo>
                    <a:cubicBezTo>
                      <a:pt x="1272189" y="797814"/>
                      <a:pt x="777980" y="1292023"/>
                      <a:pt x="777980" y="1901661"/>
                    </a:cubicBezTo>
                    <a:cubicBezTo>
                      <a:pt x="777980" y="1993354"/>
                      <a:pt x="789160" y="2082435"/>
                      <a:pt x="811508" y="2167301"/>
                    </a:cubicBezTo>
                    <a:cubicBezTo>
                      <a:pt x="343585" y="2040230"/>
                      <a:pt x="0" y="1612163"/>
                      <a:pt x="0" y="1103847"/>
                    </a:cubicBezTo>
                    <a:cubicBezTo>
                      <a:pt x="0" y="494209"/>
                      <a:pt x="494209" y="0"/>
                      <a:pt x="1103847" y="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Libre Franklin Medium"/>
                  <a:ea typeface="Libre Franklin Medium"/>
                  <a:cs typeface="Libre Franklin Medium"/>
                  <a:sym typeface="Libre Franklin Medium"/>
                </a:endParaRPr>
              </a:p>
            </p:txBody>
          </p:sp>
          <p:sp>
            <p:nvSpPr>
              <p:cNvPr id="209" name="Google Shape;209;p20"/>
              <p:cNvSpPr/>
              <p:nvPr/>
            </p:nvSpPr>
            <p:spPr>
              <a:xfrm rot="2700000">
                <a:off x="4071621" y="2193858"/>
                <a:ext cx="1856082" cy="1856081"/>
              </a:xfrm>
              <a:custGeom>
                <a:rect b="b" l="l" r="r" t="t"/>
                <a:pathLst>
                  <a:path extrusionOk="0" h="2207694" w="2207694">
                    <a:moveTo>
                      <a:pt x="1269814" y="13804"/>
                    </a:moveTo>
                    <a:cubicBezTo>
                      <a:pt x="1800820" y="92567"/>
                      <a:pt x="2207694" y="550692"/>
                      <a:pt x="2207694" y="1103847"/>
                    </a:cubicBezTo>
                    <a:cubicBezTo>
                      <a:pt x="2207694" y="1713485"/>
                      <a:pt x="1713485" y="2207694"/>
                      <a:pt x="1103847" y="2207694"/>
                    </a:cubicBezTo>
                    <a:cubicBezTo>
                      <a:pt x="546709" y="2207694"/>
                      <a:pt x="85975" y="1794939"/>
                      <a:pt x="12055" y="1258354"/>
                    </a:cubicBezTo>
                    <a:lnTo>
                      <a:pt x="33789" y="1370498"/>
                    </a:lnTo>
                    <a:cubicBezTo>
                      <a:pt x="125494" y="1396610"/>
                      <a:pt x="222299" y="1409882"/>
                      <a:pt x="322205" y="1409882"/>
                    </a:cubicBezTo>
                    <a:cubicBezTo>
                      <a:pt x="931843" y="1409882"/>
                      <a:pt x="1426052" y="915673"/>
                      <a:pt x="1426052" y="306035"/>
                    </a:cubicBezTo>
                    <a:cubicBezTo>
                      <a:pt x="1426052" y="213979"/>
                      <a:pt x="1414784" y="124554"/>
                      <a:pt x="1392265" y="39385"/>
                    </a:cubicBezTo>
                    <a:cubicBezTo>
                      <a:pt x="1352416" y="28038"/>
                      <a:pt x="1311604" y="19116"/>
                      <a:pt x="1269814" y="13804"/>
                    </a:cubicBezTo>
                    <a:close/>
                    <a:moveTo>
                      <a:pt x="1103847" y="0"/>
                    </a:moveTo>
                    <a:cubicBezTo>
                      <a:pt x="1149577" y="0"/>
                      <a:pt x="1194657" y="2781"/>
                      <a:pt x="1238818" y="9073"/>
                    </a:cubicBezTo>
                    <a:lnTo>
                      <a:pt x="1103848" y="1"/>
                    </a:lnTo>
                    <a:cubicBezTo>
                      <a:pt x="494210" y="1"/>
                      <a:pt x="1" y="494210"/>
                      <a:pt x="1" y="1103848"/>
                    </a:cubicBezTo>
                    <a:cubicBezTo>
                      <a:pt x="1" y="1146981"/>
                      <a:pt x="2475" y="1189536"/>
                      <a:pt x="7924" y="1231287"/>
                    </a:cubicBezTo>
                    <a:cubicBezTo>
                      <a:pt x="2473" y="1189523"/>
                      <a:pt x="0" y="1146974"/>
                      <a:pt x="0" y="1103847"/>
                    </a:cubicBezTo>
                    <a:cubicBezTo>
                      <a:pt x="0" y="494209"/>
                      <a:pt x="494209" y="0"/>
                      <a:pt x="1103847" y="0"/>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Libre Franklin Medium"/>
                  <a:ea typeface="Libre Franklin Medium"/>
                  <a:cs typeface="Libre Franklin Medium"/>
                  <a:sym typeface="Libre Franklin Medium"/>
                </a:endParaRPr>
              </a:p>
            </p:txBody>
          </p:sp>
          <p:sp>
            <p:nvSpPr>
              <p:cNvPr id="210" name="Google Shape;210;p20"/>
              <p:cNvSpPr/>
              <p:nvPr/>
            </p:nvSpPr>
            <p:spPr>
              <a:xfrm>
                <a:off x="3396389" y="1524972"/>
                <a:ext cx="2266679" cy="2266679"/>
              </a:xfrm>
              <a:prstGeom prst="star8">
                <a:avLst>
                  <a:gd fmla="val 37500"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Libre Franklin Medium"/>
                  <a:ea typeface="Libre Franklin Medium"/>
                  <a:cs typeface="Libre Franklin Medium"/>
                  <a:sym typeface="Libre Franklin Medium"/>
                </a:endParaRPr>
              </a:p>
            </p:txBody>
          </p:sp>
          <p:sp>
            <p:nvSpPr>
              <p:cNvPr id="211" name="Google Shape;211;p20"/>
              <p:cNvSpPr/>
              <p:nvPr/>
            </p:nvSpPr>
            <p:spPr>
              <a:xfrm>
                <a:off x="3839619" y="2194720"/>
                <a:ext cx="1380215" cy="338554"/>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tr-TR" sz="1600">
                    <a:solidFill>
                      <a:srgbClr val="262626"/>
                    </a:solidFill>
                    <a:latin typeface="Libre Franklin Medium"/>
                    <a:ea typeface="Libre Franklin Medium"/>
                    <a:cs typeface="Libre Franklin Medium"/>
                    <a:sym typeface="Libre Franklin Medium"/>
                  </a:rPr>
                  <a:t>Raise</a:t>
                </a:r>
                <a:endParaRPr b="1" sz="1600">
                  <a:solidFill>
                    <a:srgbClr val="262626"/>
                  </a:solidFill>
                  <a:latin typeface="Libre Franklin Medium"/>
                  <a:ea typeface="Libre Franklin Medium"/>
                  <a:cs typeface="Libre Franklin Medium"/>
                  <a:sym typeface="Libre Franklin Medium"/>
                </a:endParaRPr>
              </a:p>
            </p:txBody>
          </p:sp>
          <p:sp>
            <p:nvSpPr>
              <p:cNvPr id="212" name="Google Shape;212;p20"/>
              <p:cNvSpPr txBox="1"/>
              <p:nvPr/>
            </p:nvSpPr>
            <p:spPr>
              <a:xfrm>
                <a:off x="3789838" y="2587468"/>
                <a:ext cx="1479779" cy="722505"/>
              </a:xfrm>
              <a:prstGeom prst="rect">
                <a:avLst/>
              </a:prstGeom>
              <a:noFill/>
              <a:ln>
                <a:noFill/>
              </a:ln>
            </p:spPr>
            <p:txBody>
              <a:bodyPr anchorCtr="0" anchor="t" bIns="45700" lIns="91425" spcFirstLastPara="1" rIns="91425" wrap="square" tIns="45700">
                <a:noAutofit/>
              </a:bodyPr>
              <a:lstStyle/>
              <a:p>
                <a:pPr indent="0" lvl="0" marL="0" marR="0" rtl="0" algn="ctr">
                  <a:lnSpc>
                    <a:spcPct val="130000"/>
                  </a:lnSpc>
                  <a:spcBef>
                    <a:spcPts val="0"/>
                  </a:spcBef>
                  <a:spcAft>
                    <a:spcPts val="0"/>
                  </a:spcAft>
                  <a:buNone/>
                </a:pPr>
                <a:r>
                  <a:rPr lang="tr-TR" sz="1050">
                    <a:solidFill>
                      <a:srgbClr val="3F3F3F"/>
                    </a:solidFill>
                    <a:latin typeface="Libre Franklin Medium"/>
                    <a:ea typeface="Libre Franklin Medium"/>
                    <a:cs typeface="Libre Franklin Medium"/>
                    <a:sym typeface="Libre Franklin Medium"/>
                  </a:rPr>
                  <a:t>Take calculated risks. That is quite different from being rash.</a:t>
                </a:r>
                <a:endParaRPr sz="1050">
                  <a:solidFill>
                    <a:srgbClr val="3F3F3F"/>
                  </a:solidFill>
                  <a:latin typeface="Libre Franklin Medium"/>
                  <a:ea typeface="Libre Franklin Medium"/>
                  <a:cs typeface="Libre Franklin Medium"/>
                  <a:sym typeface="Libre Franklin Medium"/>
                </a:endParaRPr>
              </a:p>
            </p:txBody>
          </p:sp>
        </p:grpSp>
      </p:grpSp>
      <p:grpSp>
        <p:nvGrpSpPr>
          <p:cNvPr id="213" name="Google Shape;213;p20"/>
          <p:cNvGrpSpPr/>
          <p:nvPr/>
        </p:nvGrpSpPr>
        <p:grpSpPr>
          <a:xfrm>
            <a:off x="1061610" y="1245938"/>
            <a:ext cx="1938025" cy="1374889"/>
            <a:chOff x="1061610" y="1245938"/>
            <a:chExt cx="1938025" cy="1374889"/>
          </a:xfrm>
        </p:grpSpPr>
        <p:sp>
          <p:nvSpPr>
            <p:cNvPr id="214" name="Google Shape;214;p20"/>
            <p:cNvSpPr/>
            <p:nvPr/>
          </p:nvSpPr>
          <p:spPr>
            <a:xfrm>
              <a:off x="1061611" y="1245938"/>
              <a:ext cx="1938024" cy="307777"/>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tr-TR" sz="1400">
                  <a:solidFill>
                    <a:schemeClr val="dk1"/>
                  </a:solidFill>
                  <a:latin typeface="Libre Franklin Medium"/>
                  <a:ea typeface="Libre Franklin Medium"/>
                  <a:cs typeface="Libre Franklin Medium"/>
                  <a:sym typeface="Libre Franklin Medium"/>
                </a:rPr>
                <a:t>Money</a:t>
              </a:r>
              <a:endParaRPr b="1" sz="1400">
                <a:solidFill>
                  <a:schemeClr val="dk1"/>
                </a:solidFill>
                <a:latin typeface="Libre Franklin Medium"/>
                <a:ea typeface="Libre Franklin Medium"/>
                <a:cs typeface="Libre Franklin Medium"/>
                <a:sym typeface="Libre Franklin Medium"/>
              </a:endParaRPr>
            </a:p>
          </p:txBody>
        </p:sp>
        <p:sp>
          <p:nvSpPr>
            <p:cNvPr id="215" name="Google Shape;215;p20"/>
            <p:cNvSpPr txBox="1"/>
            <p:nvPr/>
          </p:nvSpPr>
          <p:spPr>
            <a:xfrm>
              <a:off x="1061610" y="1568231"/>
              <a:ext cx="1938023" cy="1052596"/>
            </a:xfrm>
            <a:prstGeom prst="rect">
              <a:avLst/>
            </a:prstGeom>
            <a:noFill/>
            <a:ln>
              <a:noFill/>
            </a:ln>
          </p:spPr>
          <p:txBody>
            <a:bodyPr anchorCtr="0" anchor="t" bIns="45700" lIns="91425" spcFirstLastPara="1" rIns="91425" wrap="square" tIns="45700">
              <a:noAutofit/>
            </a:bodyPr>
            <a:lstStyle/>
            <a:p>
              <a:pPr indent="0" lvl="0" marL="0" marR="0" rtl="0" algn="l">
                <a:lnSpc>
                  <a:spcPct val="130000"/>
                </a:lnSpc>
                <a:spcBef>
                  <a:spcPts val="0"/>
                </a:spcBef>
                <a:spcAft>
                  <a:spcPts val="0"/>
                </a:spcAft>
                <a:buNone/>
              </a:pPr>
              <a:r>
                <a:rPr lang="tr-TR" sz="1200">
                  <a:solidFill>
                    <a:srgbClr val="3F3F3F"/>
                  </a:solidFill>
                  <a:latin typeface="Libre Franklin Medium"/>
                  <a:ea typeface="Libre Franklin Medium"/>
                  <a:cs typeface="Libre Franklin Medium"/>
                  <a:sym typeface="Libre Franklin Medium"/>
                </a:rPr>
                <a:t>There is only one difference between a madman and me. I am not mad. Salvador Dali</a:t>
              </a:r>
              <a:endParaRPr sz="1200">
                <a:solidFill>
                  <a:srgbClr val="3F3F3F"/>
                </a:solidFill>
                <a:latin typeface="Libre Franklin Medium"/>
                <a:ea typeface="Libre Franklin Medium"/>
                <a:cs typeface="Libre Franklin Medium"/>
                <a:sym typeface="Libre Franklin Medium"/>
              </a:endParaRPr>
            </a:p>
          </p:txBody>
        </p:sp>
      </p:grpSp>
      <p:grpSp>
        <p:nvGrpSpPr>
          <p:cNvPr id="216" name="Google Shape;216;p20"/>
          <p:cNvGrpSpPr/>
          <p:nvPr/>
        </p:nvGrpSpPr>
        <p:grpSpPr>
          <a:xfrm>
            <a:off x="1061610" y="2955431"/>
            <a:ext cx="1938025" cy="894757"/>
            <a:chOff x="1061610" y="2955431"/>
            <a:chExt cx="1938025" cy="894757"/>
          </a:xfrm>
        </p:grpSpPr>
        <p:sp>
          <p:nvSpPr>
            <p:cNvPr id="217" name="Google Shape;217;p20"/>
            <p:cNvSpPr/>
            <p:nvPr/>
          </p:nvSpPr>
          <p:spPr>
            <a:xfrm>
              <a:off x="1061611" y="2955431"/>
              <a:ext cx="1938024" cy="307777"/>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tr-TR" sz="1400">
                  <a:solidFill>
                    <a:schemeClr val="dk1"/>
                  </a:solidFill>
                  <a:latin typeface="Libre Franklin Medium"/>
                  <a:ea typeface="Libre Franklin Medium"/>
                  <a:cs typeface="Libre Franklin Medium"/>
                  <a:sym typeface="Libre Franklin Medium"/>
                </a:rPr>
                <a:t>Invectors</a:t>
              </a:r>
              <a:endParaRPr b="1" sz="1400">
                <a:solidFill>
                  <a:schemeClr val="dk1"/>
                </a:solidFill>
                <a:latin typeface="Libre Franklin Medium"/>
                <a:ea typeface="Libre Franklin Medium"/>
                <a:cs typeface="Libre Franklin Medium"/>
                <a:sym typeface="Libre Franklin Medium"/>
              </a:endParaRPr>
            </a:p>
          </p:txBody>
        </p:sp>
        <p:sp>
          <p:nvSpPr>
            <p:cNvPr id="218" name="Google Shape;218;p20"/>
            <p:cNvSpPr txBox="1"/>
            <p:nvPr/>
          </p:nvSpPr>
          <p:spPr>
            <a:xfrm>
              <a:off x="1061610" y="3277724"/>
              <a:ext cx="1938023" cy="572464"/>
            </a:xfrm>
            <a:prstGeom prst="rect">
              <a:avLst/>
            </a:prstGeom>
            <a:noFill/>
            <a:ln>
              <a:noFill/>
            </a:ln>
          </p:spPr>
          <p:txBody>
            <a:bodyPr anchorCtr="0" anchor="t" bIns="45700" lIns="91425" spcFirstLastPara="1" rIns="91425" wrap="square" tIns="45700">
              <a:noAutofit/>
            </a:bodyPr>
            <a:lstStyle/>
            <a:p>
              <a:pPr indent="0" lvl="0" marL="0" marR="0" rtl="0" algn="l">
                <a:lnSpc>
                  <a:spcPct val="130000"/>
                </a:lnSpc>
                <a:spcBef>
                  <a:spcPts val="0"/>
                </a:spcBef>
                <a:spcAft>
                  <a:spcPts val="0"/>
                </a:spcAft>
                <a:buNone/>
              </a:pPr>
              <a:r>
                <a:rPr lang="tr-TR" sz="1200">
                  <a:solidFill>
                    <a:srgbClr val="3F3F3F"/>
                  </a:solidFill>
                  <a:latin typeface="Libre Franklin Medium"/>
                  <a:ea typeface="Libre Franklin Medium"/>
                  <a:cs typeface="Libre Franklin Medium"/>
                  <a:sym typeface="Libre Franklin Medium"/>
                </a:rPr>
                <a:t>I'm convinced that about half of what separates</a:t>
              </a:r>
              <a:endParaRPr sz="1200">
                <a:solidFill>
                  <a:srgbClr val="3F3F3F"/>
                </a:solidFill>
                <a:latin typeface="Libre Franklin Medium"/>
                <a:ea typeface="Libre Franklin Medium"/>
                <a:cs typeface="Libre Franklin Medium"/>
                <a:sym typeface="Libre Franklin Medium"/>
              </a:endParaRPr>
            </a:p>
          </p:txBody>
        </p:sp>
      </p:grpSp>
      <p:grpSp>
        <p:nvGrpSpPr>
          <p:cNvPr id="219" name="Google Shape;219;p20"/>
          <p:cNvGrpSpPr/>
          <p:nvPr/>
        </p:nvGrpSpPr>
        <p:grpSpPr>
          <a:xfrm>
            <a:off x="6030163" y="1245938"/>
            <a:ext cx="2187746" cy="872380"/>
            <a:chOff x="6030163" y="1245938"/>
            <a:chExt cx="2187746" cy="872380"/>
          </a:xfrm>
        </p:grpSpPr>
        <p:sp>
          <p:nvSpPr>
            <p:cNvPr id="220" name="Google Shape;220;p20"/>
            <p:cNvSpPr/>
            <p:nvPr/>
          </p:nvSpPr>
          <p:spPr>
            <a:xfrm>
              <a:off x="6030163" y="1245938"/>
              <a:ext cx="1938024" cy="307777"/>
            </a:xfrm>
            <a:prstGeom prst="rect">
              <a:avLst/>
            </a:prstGeom>
            <a:noFill/>
            <a:ln>
              <a:noFill/>
            </a:ln>
          </p:spPr>
          <p:txBody>
            <a:bodyPr anchorCtr="0" anchor="t" bIns="45700" lIns="91425" spcFirstLastPara="1" rIns="91425" wrap="square" tIns="45700">
              <a:noAutofit/>
            </a:bodyPr>
            <a:lstStyle/>
            <a:p>
              <a:pPr indent="0" lvl="0" marL="0" marR="0" rtl="0" algn="r">
                <a:spcBef>
                  <a:spcPts val="0"/>
                </a:spcBef>
                <a:spcAft>
                  <a:spcPts val="0"/>
                </a:spcAft>
                <a:buNone/>
              </a:pPr>
              <a:r>
                <a:rPr b="1" lang="tr-TR" sz="1400">
                  <a:solidFill>
                    <a:schemeClr val="dk1"/>
                  </a:solidFill>
                  <a:latin typeface="Libre Franklin Medium"/>
                  <a:ea typeface="Libre Franklin Medium"/>
                  <a:cs typeface="Libre Franklin Medium"/>
                  <a:sym typeface="Libre Franklin Medium"/>
                </a:rPr>
                <a:t>Impress</a:t>
              </a:r>
              <a:endParaRPr b="1" sz="1400">
                <a:solidFill>
                  <a:schemeClr val="dk1"/>
                </a:solidFill>
                <a:latin typeface="Libre Franklin Medium"/>
                <a:ea typeface="Libre Franklin Medium"/>
                <a:cs typeface="Libre Franklin Medium"/>
                <a:sym typeface="Libre Franklin Medium"/>
              </a:endParaRPr>
            </a:p>
          </p:txBody>
        </p:sp>
        <p:sp>
          <p:nvSpPr>
            <p:cNvPr id="221" name="Google Shape;221;p20"/>
            <p:cNvSpPr txBox="1"/>
            <p:nvPr/>
          </p:nvSpPr>
          <p:spPr>
            <a:xfrm>
              <a:off x="6279886" y="1545854"/>
              <a:ext cx="1938023" cy="572464"/>
            </a:xfrm>
            <a:prstGeom prst="rect">
              <a:avLst/>
            </a:prstGeom>
            <a:noFill/>
            <a:ln>
              <a:noFill/>
            </a:ln>
          </p:spPr>
          <p:txBody>
            <a:bodyPr anchorCtr="0" anchor="t" bIns="45700" lIns="91425" spcFirstLastPara="1" rIns="91425" wrap="square" tIns="45700">
              <a:noAutofit/>
            </a:bodyPr>
            <a:lstStyle/>
            <a:p>
              <a:pPr indent="0" lvl="0" marL="0" marR="0" rtl="0" algn="l">
                <a:lnSpc>
                  <a:spcPct val="130000"/>
                </a:lnSpc>
                <a:spcBef>
                  <a:spcPts val="0"/>
                </a:spcBef>
                <a:spcAft>
                  <a:spcPts val="0"/>
                </a:spcAft>
                <a:buNone/>
              </a:pPr>
              <a:r>
                <a:rPr lang="tr-TR" sz="1200">
                  <a:solidFill>
                    <a:srgbClr val="3F3F3F"/>
                  </a:solidFill>
                  <a:latin typeface="Libre Franklin Medium"/>
                  <a:ea typeface="Libre Franklin Medium"/>
                  <a:cs typeface="Libre Franklin Medium"/>
                  <a:sym typeface="Libre Franklin Medium"/>
                </a:rPr>
                <a:t>I'm convinced that about half of what separates</a:t>
              </a:r>
              <a:endParaRPr sz="1200">
                <a:solidFill>
                  <a:srgbClr val="3F3F3F"/>
                </a:solidFill>
                <a:latin typeface="Libre Franklin Medium"/>
                <a:ea typeface="Libre Franklin Medium"/>
                <a:cs typeface="Libre Franklin Medium"/>
                <a:sym typeface="Libre Franklin Medium"/>
              </a:endParaRPr>
            </a:p>
          </p:txBody>
        </p:sp>
      </p:grpSp>
      <p:grpSp>
        <p:nvGrpSpPr>
          <p:cNvPr id="222" name="Google Shape;222;p20"/>
          <p:cNvGrpSpPr/>
          <p:nvPr/>
        </p:nvGrpSpPr>
        <p:grpSpPr>
          <a:xfrm>
            <a:off x="6030163" y="2955431"/>
            <a:ext cx="2074191" cy="1326156"/>
            <a:chOff x="6030163" y="2955431"/>
            <a:chExt cx="2074191" cy="1326156"/>
          </a:xfrm>
        </p:grpSpPr>
        <p:sp>
          <p:nvSpPr>
            <p:cNvPr id="223" name="Google Shape;223;p20"/>
            <p:cNvSpPr/>
            <p:nvPr/>
          </p:nvSpPr>
          <p:spPr>
            <a:xfrm>
              <a:off x="6030163" y="2955431"/>
              <a:ext cx="1938024" cy="307777"/>
            </a:xfrm>
            <a:prstGeom prst="rect">
              <a:avLst/>
            </a:prstGeom>
            <a:noFill/>
            <a:ln>
              <a:noFill/>
            </a:ln>
          </p:spPr>
          <p:txBody>
            <a:bodyPr anchorCtr="0" anchor="t" bIns="45700" lIns="91425" spcFirstLastPara="1" rIns="91425" wrap="square" tIns="45700">
              <a:noAutofit/>
            </a:bodyPr>
            <a:lstStyle/>
            <a:p>
              <a:pPr indent="0" lvl="0" marL="0" marR="0" rtl="0" algn="r">
                <a:spcBef>
                  <a:spcPts val="0"/>
                </a:spcBef>
                <a:spcAft>
                  <a:spcPts val="0"/>
                </a:spcAft>
                <a:buNone/>
              </a:pPr>
              <a:r>
                <a:rPr b="1" lang="tr-TR" sz="1400">
                  <a:solidFill>
                    <a:schemeClr val="dk1"/>
                  </a:solidFill>
                  <a:latin typeface="Libre Franklin Medium"/>
                  <a:ea typeface="Libre Franklin Medium"/>
                  <a:cs typeface="Libre Franklin Medium"/>
                  <a:sym typeface="Libre Franklin Medium"/>
                </a:rPr>
                <a:t>Editable</a:t>
              </a:r>
              <a:endParaRPr b="1" sz="1400">
                <a:solidFill>
                  <a:schemeClr val="dk1"/>
                </a:solidFill>
                <a:latin typeface="Libre Franklin Medium"/>
                <a:ea typeface="Libre Franklin Medium"/>
                <a:cs typeface="Libre Franklin Medium"/>
                <a:sym typeface="Libre Franklin Medium"/>
              </a:endParaRPr>
            </a:p>
          </p:txBody>
        </p:sp>
        <p:sp>
          <p:nvSpPr>
            <p:cNvPr id="224" name="Google Shape;224;p20"/>
            <p:cNvSpPr txBox="1"/>
            <p:nvPr/>
          </p:nvSpPr>
          <p:spPr>
            <a:xfrm>
              <a:off x="6166331" y="3228991"/>
              <a:ext cx="1938023" cy="1052596"/>
            </a:xfrm>
            <a:prstGeom prst="rect">
              <a:avLst/>
            </a:prstGeom>
            <a:noFill/>
            <a:ln>
              <a:noFill/>
            </a:ln>
          </p:spPr>
          <p:txBody>
            <a:bodyPr anchorCtr="0" anchor="t" bIns="45700" lIns="91425" spcFirstLastPara="1" rIns="91425" wrap="square" tIns="45700">
              <a:noAutofit/>
            </a:bodyPr>
            <a:lstStyle/>
            <a:p>
              <a:pPr indent="0" lvl="0" marL="0" marR="0" rtl="0" algn="l">
                <a:lnSpc>
                  <a:spcPct val="130000"/>
                </a:lnSpc>
                <a:spcBef>
                  <a:spcPts val="0"/>
                </a:spcBef>
                <a:spcAft>
                  <a:spcPts val="0"/>
                </a:spcAft>
                <a:buNone/>
              </a:pPr>
              <a:r>
                <a:rPr lang="tr-TR" sz="1200">
                  <a:solidFill>
                    <a:srgbClr val="3F3F3F"/>
                  </a:solidFill>
                  <a:latin typeface="Libre Franklin Medium"/>
                  <a:ea typeface="Libre Franklin Medium"/>
                  <a:cs typeface="Libre Franklin Medium"/>
                  <a:sym typeface="Libre Franklin Medium"/>
                </a:rPr>
                <a:t>There is only one difference between a madman and me. I am not mad. Salvador Dali</a:t>
              </a:r>
              <a:endParaRPr sz="1200">
                <a:solidFill>
                  <a:srgbClr val="3F3F3F"/>
                </a:solidFill>
                <a:latin typeface="Libre Franklin Medium"/>
                <a:ea typeface="Libre Franklin Medium"/>
                <a:cs typeface="Libre Franklin Medium"/>
                <a:sym typeface="Libre Franklin Medium"/>
              </a:endParaRPr>
            </a:p>
          </p:txBody>
        </p:sp>
      </p:grpSp>
      <p:sp>
        <p:nvSpPr>
          <p:cNvPr id="225" name="Google Shape;225;p20"/>
          <p:cNvSpPr txBox="1"/>
          <p:nvPr>
            <p:ph type="title"/>
          </p:nvPr>
        </p:nvSpPr>
        <p:spPr>
          <a:xfrm>
            <a:off x="180975" y="38100"/>
            <a:ext cx="7886700" cy="530225"/>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lt1"/>
              </a:buClr>
              <a:buSzPts val="2400"/>
              <a:buFont typeface="Libre Franklin Medium"/>
              <a:buNone/>
            </a:pPr>
            <a:r>
              <a:t/>
            </a:r>
            <a:endParaRPr/>
          </a:p>
        </p:txBody>
      </p:sp>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04"/>
                                        </p:tgtEl>
                                        <p:attrNameLst>
                                          <p:attrName>style.visibility</p:attrName>
                                        </p:attrNameLst>
                                      </p:cBhvr>
                                      <p:to>
                                        <p:strVal val="visible"/>
                                      </p:to>
                                    </p:set>
                                    <p:animEffect filter="fade" transition="in">
                                      <p:cBhvr>
                                        <p:cTn dur="1000"/>
                                        <p:tgtEl>
                                          <p:spTgt spid="204"/>
                                        </p:tgtEl>
                                      </p:cBhvr>
                                    </p:animEffect>
                                  </p:childTnLst>
                                </p:cTn>
                              </p:par>
                            </p:childTnLst>
                          </p:cTn>
                        </p:par>
                        <p:par>
                          <p:cTn fill="hold">
                            <p:stCondLst>
                              <p:cond delay="1000"/>
                            </p:stCondLst>
                            <p:childTnLst>
                              <p:par>
                                <p:cTn fill="hold" nodeType="afterEffect" presetClass="entr" presetID="2" presetSubtype="8">
                                  <p:stCondLst>
                                    <p:cond delay="0"/>
                                  </p:stCondLst>
                                  <p:childTnLst>
                                    <p:set>
                                      <p:cBhvr>
                                        <p:cTn dur="1" fill="hold">
                                          <p:stCondLst>
                                            <p:cond delay="0"/>
                                          </p:stCondLst>
                                        </p:cTn>
                                        <p:tgtEl>
                                          <p:spTgt spid="213"/>
                                        </p:tgtEl>
                                        <p:attrNameLst>
                                          <p:attrName>style.visibility</p:attrName>
                                        </p:attrNameLst>
                                      </p:cBhvr>
                                      <p:to>
                                        <p:strVal val="visible"/>
                                      </p:to>
                                    </p:set>
                                    <p:anim calcmode="lin" valueType="num">
                                      <p:cBhvr additive="base">
                                        <p:cTn dur="500"/>
                                        <p:tgtEl>
                                          <p:spTgt spid="213"/>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8">
                                  <p:stCondLst>
                                    <p:cond delay="0"/>
                                  </p:stCondLst>
                                  <p:childTnLst>
                                    <p:set>
                                      <p:cBhvr>
                                        <p:cTn dur="1" fill="hold">
                                          <p:stCondLst>
                                            <p:cond delay="0"/>
                                          </p:stCondLst>
                                        </p:cTn>
                                        <p:tgtEl>
                                          <p:spTgt spid="216"/>
                                        </p:tgtEl>
                                        <p:attrNameLst>
                                          <p:attrName>style.visibility</p:attrName>
                                        </p:attrNameLst>
                                      </p:cBhvr>
                                      <p:to>
                                        <p:strVal val="visible"/>
                                      </p:to>
                                    </p:set>
                                    <p:anim calcmode="lin" valueType="num">
                                      <p:cBhvr additive="base">
                                        <p:cTn dur="500"/>
                                        <p:tgtEl>
                                          <p:spTgt spid="216"/>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0"/>
                                  </p:stCondLst>
                                  <p:childTnLst>
                                    <p:set>
                                      <p:cBhvr>
                                        <p:cTn dur="1" fill="hold">
                                          <p:stCondLst>
                                            <p:cond delay="0"/>
                                          </p:stCondLst>
                                        </p:cTn>
                                        <p:tgtEl>
                                          <p:spTgt spid="219"/>
                                        </p:tgtEl>
                                        <p:attrNameLst>
                                          <p:attrName>style.visibility</p:attrName>
                                        </p:attrNameLst>
                                      </p:cBhvr>
                                      <p:to>
                                        <p:strVal val="visible"/>
                                      </p:to>
                                    </p:set>
                                    <p:anim calcmode="lin" valueType="num">
                                      <p:cBhvr additive="base">
                                        <p:cTn dur="500"/>
                                        <p:tgtEl>
                                          <p:spTgt spid="219"/>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0"/>
                                  </p:stCondLst>
                                  <p:childTnLst>
                                    <p:set>
                                      <p:cBhvr>
                                        <p:cTn dur="1" fill="hold">
                                          <p:stCondLst>
                                            <p:cond delay="0"/>
                                          </p:stCondLst>
                                        </p:cTn>
                                        <p:tgtEl>
                                          <p:spTgt spid="222"/>
                                        </p:tgtEl>
                                        <p:attrNameLst>
                                          <p:attrName>style.visibility</p:attrName>
                                        </p:attrNameLst>
                                      </p:cBhvr>
                                      <p:to>
                                        <p:strVal val="visible"/>
                                      </p:to>
                                    </p:set>
                                    <p:anim calcmode="lin" valueType="num">
                                      <p:cBhvr additive="base">
                                        <p:cTn dur="500"/>
                                        <p:tgtEl>
                                          <p:spTgt spid="222"/>
                                        </p:tgtEl>
                                        <p:attrNameLst>
                                          <p:attrName>ppt_x</p:attrName>
                                        </p:attrNameLst>
                                      </p:cBhvr>
                                      <p:tavLst>
                                        <p:tav fmla="" tm="0">
                                          <p:val>
                                            <p:strVal val="#ppt_x+1"/>
                                          </p:val>
                                        </p:tav>
                                        <p:tav fmla="" tm="100000">
                                          <p:val>
                                            <p:strVal val="#ppt_x"/>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9" name="Shape 229"/>
        <p:cNvGrpSpPr/>
        <p:nvPr/>
      </p:nvGrpSpPr>
      <p:grpSpPr>
        <a:xfrm>
          <a:off x="0" y="0"/>
          <a:ext cx="0" cy="0"/>
          <a:chOff x="0" y="0"/>
          <a:chExt cx="0" cy="0"/>
        </a:xfrm>
      </p:grpSpPr>
      <p:grpSp>
        <p:nvGrpSpPr>
          <p:cNvPr id="230" name="Google Shape;230;p21"/>
          <p:cNvGrpSpPr/>
          <p:nvPr/>
        </p:nvGrpSpPr>
        <p:grpSpPr>
          <a:xfrm>
            <a:off x="6895048" y="3113529"/>
            <a:ext cx="1449915" cy="321170"/>
            <a:chOff x="6895048" y="3113529"/>
            <a:chExt cx="1449915" cy="321170"/>
          </a:xfrm>
        </p:grpSpPr>
        <p:sp>
          <p:nvSpPr>
            <p:cNvPr id="231" name="Google Shape;231;p21"/>
            <p:cNvSpPr/>
            <p:nvPr/>
          </p:nvSpPr>
          <p:spPr>
            <a:xfrm flipH="1">
              <a:off x="6895048" y="3162269"/>
              <a:ext cx="1449915" cy="272430"/>
            </a:xfrm>
            <a:prstGeom prst="homePlate">
              <a:avLst>
                <a:gd fmla="val 50000" name="adj"/>
              </a:avLst>
            </a:prstGeom>
            <a:solidFill>
              <a:schemeClr val="accent3"/>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350">
                <a:solidFill>
                  <a:srgbClr val="000000"/>
                </a:solidFill>
                <a:latin typeface="Libre Franklin Medium"/>
                <a:ea typeface="Libre Franklin Medium"/>
                <a:cs typeface="Libre Franklin Medium"/>
                <a:sym typeface="Libre Franklin Medium"/>
              </a:endParaRPr>
            </a:p>
          </p:txBody>
        </p:sp>
        <p:sp>
          <p:nvSpPr>
            <p:cNvPr id="232" name="Google Shape;232;p21"/>
            <p:cNvSpPr txBox="1"/>
            <p:nvPr/>
          </p:nvSpPr>
          <p:spPr>
            <a:xfrm>
              <a:off x="7480284" y="3113529"/>
              <a:ext cx="834459" cy="276999"/>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lang="tr-TR" sz="1350">
                  <a:solidFill>
                    <a:srgbClr val="FFFFFF"/>
                  </a:solidFill>
                  <a:latin typeface="Libre Franklin Medium"/>
                  <a:ea typeface="Libre Franklin Medium"/>
                  <a:cs typeface="Libre Franklin Medium"/>
                  <a:sym typeface="Libre Franklin Medium"/>
                </a:rPr>
                <a:t>Company</a:t>
              </a:r>
              <a:endParaRPr sz="1350">
                <a:solidFill>
                  <a:srgbClr val="FFFFFF"/>
                </a:solidFill>
                <a:latin typeface="Libre Franklin Medium"/>
                <a:ea typeface="Libre Franklin Medium"/>
                <a:cs typeface="Libre Franklin Medium"/>
                <a:sym typeface="Libre Franklin Medium"/>
              </a:endParaRPr>
            </a:p>
          </p:txBody>
        </p:sp>
      </p:grpSp>
      <p:grpSp>
        <p:nvGrpSpPr>
          <p:cNvPr id="233" name="Google Shape;233;p21"/>
          <p:cNvGrpSpPr/>
          <p:nvPr/>
        </p:nvGrpSpPr>
        <p:grpSpPr>
          <a:xfrm>
            <a:off x="6069542" y="3601183"/>
            <a:ext cx="2282256" cy="320881"/>
            <a:chOff x="6069542" y="3601183"/>
            <a:chExt cx="2282256" cy="320881"/>
          </a:xfrm>
        </p:grpSpPr>
        <p:sp>
          <p:nvSpPr>
            <p:cNvPr id="234" name="Google Shape;234;p21"/>
            <p:cNvSpPr/>
            <p:nvPr/>
          </p:nvSpPr>
          <p:spPr>
            <a:xfrm flipH="1">
              <a:off x="6069542" y="3649634"/>
              <a:ext cx="2282256" cy="272430"/>
            </a:xfrm>
            <a:prstGeom prst="homePlate">
              <a:avLst>
                <a:gd fmla="val 50000" name="adj"/>
              </a:avLst>
            </a:prstGeom>
            <a:solidFill>
              <a:schemeClr val="accent2"/>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350">
                <a:solidFill>
                  <a:srgbClr val="000000"/>
                </a:solidFill>
                <a:latin typeface="Libre Franklin Medium"/>
                <a:ea typeface="Libre Franklin Medium"/>
                <a:cs typeface="Libre Franklin Medium"/>
                <a:sym typeface="Libre Franklin Medium"/>
              </a:endParaRPr>
            </a:p>
          </p:txBody>
        </p:sp>
        <p:sp>
          <p:nvSpPr>
            <p:cNvPr id="235" name="Google Shape;235;p21"/>
            <p:cNvSpPr txBox="1"/>
            <p:nvPr/>
          </p:nvSpPr>
          <p:spPr>
            <a:xfrm>
              <a:off x="7696497" y="3601183"/>
              <a:ext cx="515847" cy="276999"/>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lang="tr-TR" sz="1350">
                  <a:solidFill>
                    <a:srgbClr val="FFFFFF"/>
                  </a:solidFill>
                  <a:latin typeface="Libre Franklin Medium"/>
                  <a:ea typeface="Libre Franklin Medium"/>
                  <a:cs typeface="Libre Franklin Medium"/>
                  <a:sym typeface="Libre Franklin Medium"/>
                </a:rPr>
                <a:t>Grow</a:t>
              </a:r>
              <a:endParaRPr sz="1350">
                <a:solidFill>
                  <a:srgbClr val="FFFFFF"/>
                </a:solidFill>
                <a:latin typeface="Libre Franklin Medium"/>
                <a:ea typeface="Libre Franklin Medium"/>
                <a:cs typeface="Libre Franklin Medium"/>
                <a:sym typeface="Libre Franklin Medium"/>
              </a:endParaRPr>
            </a:p>
          </p:txBody>
        </p:sp>
      </p:grpSp>
      <p:grpSp>
        <p:nvGrpSpPr>
          <p:cNvPr id="236" name="Google Shape;236;p21"/>
          <p:cNvGrpSpPr/>
          <p:nvPr/>
        </p:nvGrpSpPr>
        <p:grpSpPr>
          <a:xfrm>
            <a:off x="5178079" y="4116368"/>
            <a:ext cx="3170470" cy="316312"/>
            <a:chOff x="5178079" y="4116368"/>
            <a:chExt cx="3170470" cy="316312"/>
          </a:xfrm>
        </p:grpSpPr>
        <p:sp>
          <p:nvSpPr>
            <p:cNvPr id="237" name="Google Shape;237;p21"/>
            <p:cNvSpPr/>
            <p:nvPr/>
          </p:nvSpPr>
          <p:spPr>
            <a:xfrm flipH="1">
              <a:off x="5178079" y="4160250"/>
              <a:ext cx="3170470" cy="272430"/>
            </a:xfrm>
            <a:prstGeom prst="homePlate">
              <a:avLst>
                <a:gd fmla="val 50000" name="adj"/>
              </a:avLst>
            </a:prstGeom>
            <a:solidFill>
              <a:schemeClr val="accen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350">
                <a:solidFill>
                  <a:srgbClr val="000000"/>
                </a:solidFill>
                <a:latin typeface="Libre Franklin Medium"/>
                <a:ea typeface="Libre Franklin Medium"/>
                <a:cs typeface="Libre Franklin Medium"/>
                <a:sym typeface="Libre Franklin Medium"/>
              </a:endParaRPr>
            </a:p>
          </p:txBody>
        </p:sp>
        <p:sp>
          <p:nvSpPr>
            <p:cNvPr id="238" name="Google Shape;238;p21"/>
            <p:cNvSpPr txBox="1"/>
            <p:nvPr/>
          </p:nvSpPr>
          <p:spPr>
            <a:xfrm>
              <a:off x="7747793" y="4116368"/>
              <a:ext cx="465384" cy="276999"/>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lang="tr-TR" sz="1350">
                  <a:solidFill>
                    <a:srgbClr val="FFFFFF"/>
                  </a:solidFill>
                  <a:latin typeface="Libre Franklin Medium"/>
                  <a:ea typeface="Libre Franklin Medium"/>
                  <a:cs typeface="Libre Franklin Medium"/>
                  <a:sym typeface="Libre Franklin Medium"/>
                </a:rPr>
                <a:t>Your</a:t>
              </a:r>
              <a:endParaRPr sz="1350">
                <a:solidFill>
                  <a:srgbClr val="FFFFFF"/>
                </a:solidFill>
                <a:latin typeface="Libre Franklin Medium"/>
                <a:ea typeface="Libre Franklin Medium"/>
                <a:cs typeface="Libre Franklin Medium"/>
                <a:sym typeface="Libre Franklin Medium"/>
              </a:endParaRPr>
            </a:p>
          </p:txBody>
        </p:sp>
      </p:grpSp>
      <p:sp>
        <p:nvSpPr>
          <p:cNvPr id="239" name="Google Shape;239;p21"/>
          <p:cNvSpPr txBox="1"/>
          <p:nvPr/>
        </p:nvSpPr>
        <p:spPr>
          <a:xfrm>
            <a:off x="4703316" y="1379573"/>
            <a:ext cx="3753614" cy="1361911"/>
          </a:xfrm>
          <a:prstGeom prst="rect">
            <a:avLst/>
          </a:prstGeom>
          <a:noFill/>
          <a:ln>
            <a:noFill/>
          </a:ln>
        </p:spPr>
        <p:txBody>
          <a:bodyPr anchorCtr="0" anchor="t" bIns="34275" lIns="68575" spcFirstLastPara="1" rIns="68575" wrap="square" tIns="34275">
            <a:noAutofit/>
          </a:bodyPr>
          <a:lstStyle/>
          <a:p>
            <a:pPr indent="0" lvl="0" marL="0" marR="0" rtl="0" algn="l">
              <a:lnSpc>
                <a:spcPct val="150000"/>
              </a:lnSpc>
              <a:spcBef>
                <a:spcPts val="0"/>
              </a:spcBef>
              <a:spcAft>
                <a:spcPts val="0"/>
              </a:spcAft>
              <a:buNone/>
            </a:pPr>
            <a:r>
              <a:rPr lang="tr-TR" sz="1400">
                <a:solidFill>
                  <a:srgbClr val="3F3F3F"/>
                </a:solidFill>
                <a:latin typeface="Libre Franklin Medium"/>
                <a:ea typeface="Libre Franklin Medium"/>
                <a:cs typeface="Libre Franklin Medium"/>
                <a:sym typeface="Libre Franklin Medium"/>
              </a:rPr>
              <a:t>Take calculated risks. That is quite different from being rash. George S. Patton </a:t>
            </a:r>
            <a:endParaRPr/>
          </a:p>
          <a:p>
            <a:pPr indent="0" lvl="0" marL="0" marR="0" rtl="0" algn="l">
              <a:lnSpc>
                <a:spcPct val="150000"/>
              </a:lnSpc>
              <a:spcBef>
                <a:spcPts val="0"/>
              </a:spcBef>
              <a:spcAft>
                <a:spcPts val="0"/>
              </a:spcAft>
              <a:buNone/>
            </a:pPr>
            <a:r>
              <a:rPr lang="tr-TR" sz="1400">
                <a:solidFill>
                  <a:srgbClr val="3F3F3F"/>
                </a:solidFill>
                <a:latin typeface="Libre Franklin Medium"/>
                <a:ea typeface="Libre Franklin Medium"/>
                <a:cs typeface="Libre Franklin Medium"/>
                <a:sym typeface="Libre Franklin Medium"/>
              </a:rPr>
              <a:t>There is only one difference between a madman and me. I am not mad. Salvador Dali</a:t>
            </a:r>
            <a:endParaRPr sz="1400">
              <a:solidFill>
                <a:srgbClr val="3F3F3F"/>
              </a:solidFill>
              <a:latin typeface="Libre Franklin Medium"/>
              <a:ea typeface="Libre Franklin Medium"/>
              <a:cs typeface="Libre Franklin Medium"/>
              <a:sym typeface="Libre Franklin Medium"/>
            </a:endParaRPr>
          </a:p>
        </p:txBody>
      </p:sp>
      <p:pic>
        <p:nvPicPr>
          <p:cNvPr id="240" name="Google Shape;240;p21"/>
          <p:cNvPicPr preferRelativeResize="0"/>
          <p:nvPr/>
        </p:nvPicPr>
        <p:blipFill rotWithShape="1">
          <a:blip r:embed="rId3">
            <a:alphaModFix/>
          </a:blip>
          <a:srcRect b="0" l="0" r="0" t="0"/>
          <a:stretch/>
        </p:blipFill>
        <p:spPr>
          <a:xfrm>
            <a:off x="323528" y="1131590"/>
            <a:ext cx="4248472" cy="3164875"/>
          </a:xfrm>
          <a:prstGeom prst="rect">
            <a:avLst/>
          </a:prstGeom>
          <a:noFill/>
          <a:ln>
            <a:noFill/>
          </a:ln>
        </p:spPr>
      </p:pic>
      <p:sp>
        <p:nvSpPr>
          <p:cNvPr id="241" name="Google Shape;241;p21"/>
          <p:cNvSpPr txBox="1"/>
          <p:nvPr>
            <p:ph type="title"/>
          </p:nvPr>
        </p:nvSpPr>
        <p:spPr>
          <a:xfrm>
            <a:off x="180975" y="38100"/>
            <a:ext cx="7886700" cy="530225"/>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lt1"/>
              </a:buClr>
              <a:buSzPts val="2400"/>
              <a:buFont typeface="Libre Franklin Medium"/>
              <a:buNone/>
            </a:pPr>
            <a:r>
              <a:t/>
            </a:r>
            <a:endParaRPr/>
          </a:p>
        </p:txBody>
      </p:sp>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40"/>
                                        </p:tgtEl>
                                        <p:attrNameLst>
                                          <p:attrName>style.visibility</p:attrName>
                                        </p:attrNameLst>
                                      </p:cBhvr>
                                      <p:to>
                                        <p:strVal val="visible"/>
                                      </p:to>
                                    </p:set>
                                    <p:animEffect filter="fade" transition="in">
                                      <p:cBhvr>
                                        <p:cTn dur="1000"/>
                                        <p:tgtEl>
                                          <p:spTgt spid="240"/>
                                        </p:tgtEl>
                                      </p:cBhvr>
                                    </p:animEffect>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239"/>
                                        </p:tgtEl>
                                        <p:attrNameLst>
                                          <p:attrName>style.visibility</p:attrName>
                                        </p:attrNameLst>
                                      </p:cBhvr>
                                      <p:to>
                                        <p:strVal val="visible"/>
                                      </p:to>
                                    </p:set>
                                    <p:animEffect filter="fade" transition="in">
                                      <p:cBhvr>
                                        <p:cTn dur="750"/>
                                        <p:tgtEl>
                                          <p:spTgt spid="239"/>
                                        </p:tgtEl>
                                      </p:cBhvr>
                                    </p:animEffect>
                                  </p:childTnLst>
                                </p:cTn>
                              </p:par>
                            </p:childTnLst>
                          </p:cTn>
                        </p:par>
                        <p:par>
                          <p:cTn fill="hold">
                            <p:stCondLst>
                              <p:cond delay="1750"/>
                            </p:stCondLst>
                            <p:childTnLst>
                              <p:par>
                                <p:cTn fill="hold" nodeType="afterEffect" presetClass="entr" presetID="10" presetSubtype="0">
                                  <p:stCondLst>
                                    <p:cond delay="0"/>
                                  </p:stCondLst>
                                  <p:childTnLst>
                                    <p:set>
                                      <p:cBhvr>
                                        <p:cTn dur="1" fill="hold">
                                          <p:stCondLst>
                                            <p:cond delay="0"/>
                                          </p:stCondLst>
                                        </p:cTn>
                                        <p:tgtEl>
                                          <p:spTgt spid="230"/>
                                        </p:tgtEl>
                                        <p:attrNameLst>
                                          <p:attrName>style.visibility</p:attrName>
                                        </p:attrNameLst>
                                      </p:cBhvr>
                                      <p:to>
                                        <p:strVal val="visible"/>
                                      </p:to>
                                    </p:set>
                                    <p:animEffect filter="fade" transition="in">
                                      <p:cBhvr>
                                        <p:cTn dur="500"/>
                                        <p:tgtEl>
                                          <p:spTgt spid="230"/>
                                        </p:tgtEl>
                                      </p:cBhvr>
                                    </p:animEffect>
                                  </p:childTnLst>
                                </p:cTn>
                              </p:par>
                            </p:childTnLst>
                          </p:cTn>
                        </p:par>
                        <p:par>
                          <p:cTn fill="hold">
                            <p:stCondLst>
                              <p:cond delay="2250"/>
                            </p:stCondLst>
                            <p:childTnLst>
                              <p:par>
                                <p:cTn fill="hold" nodeType="afterEffect" presetClass="entr" presetID="10" presetSubtype="0">
                                  <p:stCondLst>
                                    <p:cond delay="0"/>
                                  </p:stCondLst>
                                  <p:childTnLst>
                                    <p:set>
                                      <p:cBhvr>
                                        <p:cTn dur="1" fill="hold">
                                          <p:stCondLst>
                                            <p:cond delay="0"/>
                                          </p:stCondLst>
                                        </p:cTn>
                                        <p:tgtEl>
                                          <p:spTgt spid="233"/>
                                        </p:tgtEl>
                                        <p:attrNameLst>
                                          <p:attrName>style.visibility</p:attrName>
                                        </p:attrNameLst>
                                      </p:cBhvr>
                                      <p:to>
                                        <p:strVal val="visible"/>
                                      </p:to>
                                    </p:set>
                                    <p:animEffect filter="fade" transition="in">
                                      <p:cBhvr>
                                        <p:cTn dur="500"/>
                                        <p:tgtEl>
                                          <p:spTgt spid="233"/>
                                        </p:tgtEl>
                                      </p:cBhvr>
                                    </p:animEffect>
                                  </p:childTnLst>
                                </p:cTn>
                              </p:par>
                            </p:childTnLst>
                          </p:cTn>
                        </p:par>
                        <p:par>
                          <p:cTn fill="hold">
                            <p:stCondLst>
                              <p:cond delay="2750"/>
                            </p:stCondLst>
                            <p:childTnLst>
                              <p:par>
                                <p:cTn fill="hold" nodeType="afterEffect" presetClass="entr" presetID="10" presetSubtype="0">
                                  <p:stCondLst>
                                    <p:cond delay="0"/>
                                  </p:stCondLst>
                                  <p:childTnLst>
                                    <p:set>
                                      <p:cBhvr>
                                        <p:cTn dur="1" fill="hold">
                                          <p:stCondLst>
                                            <p:cond delay="0"/>
                                          </p:stCondLst>
                                        </p:cTn>
                                        <p:tgtEl>
                                          <p:spTgt spid="236"/>
                                        </p:tgtEl>
                                        <p:attrNameLst>
                                          <p:attrName>style.visibility</p:attrName>
                                        </p:attrNameLst>
                                      </p:cBhvr>
                                      <p:to>
                                        <p:strVal val="visible"/>
                                      </p:to>
                                    </p:set>
                                    <p:animEffect filter="fade" transition="in">
                                      <p:cBhvr>
                                        <p:cTn dur="500"/>
                                        <p:tgtEl>
                                          <p:spTgt spid="23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6" name="Shape 246"/>
        <p:cNvGrpSpPr/>
        <p:nvPr/>
      </p:nvGrpSpPr>
      <p:grpSpPr>
        <a:xfrm>
          <a:off x="0" y="0"/>
          <a:ext cx="0" cy="0"/>
          <a:chOff x="0" y="0"/>
          <a:chExt cx="0" cy="0"/>
        </a:xfrm>
      </p:grpSpPr>
      <p:grpSp>
        <p:nvGrpSpPr>
          <p:cNvPr id="247" name="Google Shape;247;p22"/>
          <p:cNvGrpSpPr/>
          <p:nvPr/>
        </p:nvGrpSpPr>
        <p:grpSpPr>
          <a:xfrm>
            <a:off x="1066190" y="1282056"/>
            <a:ext cx="2759113" cy="353815"/>
            <a:chOff x="179512" y="2794116"/>
            <a:chExt cx="3240360" cy="353815"/>
          </a:xfrm>
        </p:grpSpPr>
        <p:sp>
          <p:nvSpPr>
            <p:cNvPr id="248" name="Google Shape;248;p22"/>
            <p:cNvSpPr/>
            <p:nvPr/>
          </p:nvSpPr>
          <p:spPr>
            <a:xfrm>
              <a:off x="179512" y="2796016"/>
              <a:ext cx="3240360" cy="326896"/>
            </a:xfrm>
            <a:prstGeom prst="rect">
              <a:avLst/>
            </a:prstGeom>
            <a:gradFill>
              <a:gsLst>
                <a:gs pos="0">
                  <a:srgbClr val="854410"/>
                </a:gs>
                <a:gs pos="50000">
                  <a:srgbClr val="C26217"/>
                </a:gs>
                <a:gs pos="100000">
                  <a:srgbClr val="E8761D"/>
                </a:gs>
              </a:gsLst>
              <a:lin ang="27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799">
                <a:solidFill>
                  <a:srgbClr val="FFFFFF"/>
                </a:solidFill>
                <a:latin typeface="Libre Franklin Medium"/>
                <a:ea typeface="Libre Franklin Medium"/>
                <a:cs typeface="Libre Franklin Medium"/>
                <a:sym typeface="Libre Franklin Medium"/>
              </a:endParaRPr>
            </a:p>
          </p:txBody>
        </p:sp>
        <p:sp>
          <p:nvSpPr>
            <p:cNvPr id="249" name="Google Shape;249;p22"/>
            <p:cNvSpPr txBox="1"/>
            <p:nvPr/>
          </p:nvSpPr>
          <p:spPr>
            <a:xfrm>
              <a:off x="251520" y="2794116"/>
              <a:ext cx="1169471" cy="35381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tr-TR" sz="1699">
                  <a:solidFill>
                    <a:srgbClr val="FFFFFF"/>
                  </a:solidFill>
                  <a:latin typeface="Libre Franklin Medium"/>
                  <a:ea typeface="Libre Franklin Medium"/>
                  <a:cs typeface="Libre Franklin Medium"/>
                  <a:sym typeface="Libre Franklin Medium"/>
                </a:rPr>
                <a:t>1    Base</a:t>
              </a:r>
              <a:endParaRPr b="1" sz="1699">
                <a:solidFill>
                  <a:srgbClr val="FFFFFF"/>
                </a:solidFill>
                <a:latin typeface="Libre Franklin Medium"/>
                <a:ea typeface="Libre Franklin Medium"/>
                <a:cs typeface="Libre Franklin Medium"/>
                <a:sym typeface="Libre Franklin Medium"/>
              </a:endParaRPr>
            </a:p>
          </p:txBody>
        </p:sp>
      </p:grpSp>
      <p:sp>
        <p:nvSpPr>
          <p:cNvPr id="250" name="Google Shape;250;p22"/>
          <p:cNvSpPr/>
          <p:nvPr/>
        </p:nvSpPr>
        <p:spPr>
          <a:xfrm>
            <a:off x="1033649" y="1662946"/>
            <a:ext cx="2907548" cy="455241"/>
          </a:xfrm>
          <a:prstGeom prst="rect">
            <a:avLst/>
          </a:prstGeom>
          <a:noFill/>
          <a:ln>
            <a:noFill/>
          </a:ln>
        </p:spPr>
        <p:txBody>
          <a:bodyPr anchorCtr="0" anchor="t" bIns="34275" lIns="68550" spcFirstLastPara="1" rIns="68550" wrap="square" tIns="34275">
            <a:noAutofit/>
          </a:bodyPr>
          <a:lstStyle/>
          <a:p>
            <a:pPr indent="0" lvl="0" marL="0" marR="0" rtl="0" algn="l">
              <a:lnSpc>
                <a:spcPct val="114000"/>
              </a:lnSpc>
              <a:spcBef>
                <a:spcPts val="0"/>
              </a:spcBef>
              <a:spcAft>
                <a:spcPts val="0"/>
              </a:spcAft>
              <a:buNone/>
            </a:pPr>
            <a:r>
              <a:rPr lang="tr-TR" sz="1100">
                <a:solidFill>
                  <a:srgbClr val="333333"/>
                </a:solidFill>
                <a:latin typeface="Libre Franklin Medium"/>
                <a:ea typeface="Libre Franklin Medium"/>
                <a:cs typeface="Libre Franklin Medium"/>
                <a:sym typeface="Libre Franklin Medium"/>
              </a:rPr>
              <a:t>Take calculated risks. That is quite different from being rash. George S. Patton</a:t>
            </a:r>
            <a:endParaRPr sz="1100">
              <a:solidFill>
                <a:srgbClr val="333333"/>
              </a:solidFill>
              <a:latin typeface="Libre Franklin Medium"/>
              <a:ea typeface="Libre Franklin Medium"/>
              <a:cs typeface="Libre Franklin Medium"/>
              <a:sym typeface="Libre Franklin Medium"/>
            </a:endParaRPr>
          </a:p>
        </p:txBody>
      </p:sp>
      <p:grpSp>
        <p:nvGrpSpPr>
          <p:cNvPr id="251" name="Google Shape;251;p22"/>
          <p:cNvGrpSpPr/>
          <p:nvPr/>
        </p:nvGrpSpPr>
        <p:grpSpPr>
          <a:xfrm>
            <a:off x="1066190" y="2529904"/>
            <a:ext cx="2759113" cy="353815"/>
            <a:chOff x="179512" y="2794116"/>
            <a:chExt cx="3240360" cy="353815"/>
          </a:xfrm>
        </p:grpSpPr>
        <p:sp>
          <p:nvSpPr>
            <p:cNvPr id="252" name="Google Shape;252;p22"/>
            <p:cNvSpPr/>
            <p:nvPr/>
          </p:nvSpPr>
          <p:spPr>
            <a:xfrm>
              <a:off x="179512" y="2796016"/>
              <a:ext cx="3240360" cy="326896"/>
            </a:xfrm>
            <a:prstGeom prst="rect">
              <a:avLst/>
            </a:prstGeom>
            <a:gradFill>
              <a:gsLst>
                <a:gs pos="0">
                  <a:srgbClr val="854410"/>
                </a:gs>
                <a:gs pos="50000">
                  <a:srgbClr val="C26217"/>
                </a:gs>
                <a:gs pos="100000">
                  <a:srgbClr val="E8761D"/>
                </a:gs>
              </a:gsLst>
              <a:lin ang="27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799">
                <a:solidFill>
                  <a:srgbClr val="FFFFFF"/>
                </a:solidFill>
                <a:latin typeface="Libre Franklin Medium"/>
                <a:ea typeface="Libre Franklin Medium"/>
                <a:cs typeface="Libre Franklin Medium"/>
                <a:sym typeface="Libre Franklin Medium"/>
              </a:endParaRPr>
            </a:p>
          </p:txBody>
        </p:sp>
        <p:sp>
          <p:nvSpPr>
            <p:cNvPr id="253" name="Google Shape;253;p22"/>
            <p:cNvSpPr txBox="1"/>
            <p:nvPr/>
          </p:nvSpPr>
          <p:spPr>
            <a:xfrm>
              <a:off x="251520" y="2794116"/>
              <a:ext cx="1414209" cy="35381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tr-TR" sz="1699">
                  <a:solidFill>
                    <a:srgbClr val="FFFFFF"/>
                  </a:solidFill>
                  <a:latin typeface="Libre Franklin Medium"/>
                  <a:ea typeface="Libre Franklin Medium"/>
                  <a:cs typeface="Libre Franklin Medium"/>
                  <a:sym typeface="Libre Franklin Medium"/>
                </a:rPr>
                <a:t>2    Models</a:t>
              </a:r>
              <a:endParaRPr b="1" sz="1699">
                <a:solidFill>
                  <a:srgbClr val="FFFFFF"/>
                </a:solidFill>
                <a:latin typeface="Libre Franklin Medium"/>
                <a:ea typeface="Libre Franklin Medium"/>
                <a:cs typeface="Libre Franklin Medium"/>
                <a:sym typeface="Libre Franklin Medium"/>
              </a:endParaRPr>
            </a:p>
          </p:txBody>
        </p:sp>
      </p:grpSp>
      <p:sp>
        <p:nvSpPr>
          <p:cNvPr id="254" name="Google Shape;254;p22"/>
          <p:cNvSpPr/>
          <p:nvPr/>
        </p:nvSpPr>
        <p:spPr>
          <a:xfrm>
            <a:off x="1033649" y="2910794"/>
            <a:ext cx="2907548" cy="455123"/>
          </a:xfrm>
          <a:prstGeom prst="rect">
            <a:avLst/>
          </a:prstGeom>
          <a:noFill/>
          <a:ln>
            <a:noFill/>
          </a:ln>
        </p:spPr>
        <p:txBody>
          <a:bodyPr anchorCtr="0" anchor="t" bIns="34275" lIns="68550" spcFirstLastPara="1" rIns="68550" wrap="square" tIns="34275">
            <a:noAutofit/>
          </a:bodyPr>
          <a:lstStyle/>
          <a:p>
            <a:pPr indent="0" lvl="0" marL="0" marR="0" rtl="0" algn="l">
              <a:lnSpc>
                <a:spcPct val="114000"/>
              </a:lnSpc>
              <a:spcBef>
                <a:spcPts val="0"/>
              </a:spcBef>
              <a:spcAft>
                <a:spcPts val="0"/>
              </a:spcAft>
              <a:buNone/>
            </a:pPr>
            <a:r>
              <a:rPr lang="tr-TR" sz="1100">
                <a:solidFill>
                  <a:srgbClr val="333333"/>
                </a:solidFill>
                <a:latin typeface="Libre Franklin Medium"/>
                <a:ea typeface="Libre Franklin Medium"/>
                <a:cs typeface="Libre Franklin Medium"/>
                <a:sym typeface="Libre Franklin Medium"/>
              </a:rPr>
              <a:t>To see what is in front of one's nose needs a constant struggle. George Orwell</a:t>
            </a:r>
            <a:endParaRPr sz="1100">
              <a:solidFill>
                <a:srgbClr val="333333"/>
              </a:solidFill>
              <a:latin typeface="Libre Franklin Medium"/>
              <a:ea typeface="Libre Franklin Medium"/>
              <a:cs typeface="Libre Franklin Medium"/>
              <a:sym typeface="Libre Franklin Medium"/>
            </a:endParaRPr>
          </a:p>
        </p:txBody>
      </p:sp>
      <p:grpSp>
        <p:nvGrpSpPr>
          <p:cNvPr id="255" name="Google Shape;255;p22"/>
          <p:cNvGrpSpPr/>
          <p:nvPr/>
        </p:nvGrpSpPr>
        <p:grpSpPr>
          <a:xfrm>
            <a:off x="1066190" y="3581046"/>
            <a:ext cx="2759113" cy="353815"/>
            <a:chOff x="179512" y="2794116"/>
            <a:chExt cx="3240360" cy="353815"/>
          </a:xfrm>
        </p:grpSpPr>
        <p:sp>
          <p:nvSpPr>
            <p:cNvPr id="256" name="Google Shape;256;p22"/>
            <p:cNvSpPr/>
            <p:nvPr/>
          </p:nvSpPr>
          <p:spPr>
            <a:xfrm>
              <a:off x="179512" y="2796016"/>
              <a:ext cx="3240360" cy="326896"/>
            </a:xfrm>
            <a:prstGeom prst="rect">
              <a:avLst/>
            </a:prstGeom>
            <a:gradFill>
              <a:gsLst>
                <a:gs pos="0">
                  <a:srgbClr val="854410"/>
                </a:gs>
                <a:gs pos="50000">
                  <a:srgbClr val="C26217"/>
                </a:gs>
                <a:gs pos="100000">
                  <a:srgbClr val="E8761D"/>
                </a:gs>
              </a:gsLst>
              <a:lin ang="27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799">
                <a:solidFill>
                  <a:srgbClr val="FFFFFF"/>
                </a:solidFill>
                <a:latin typeface="Libre Franklin Medium"/>
                <a:ea typeface="Libre Franklin Medium"/>
                <a:cs typeface="Libre Franklin Medium"/>
                <a:sym typeface="Libre Franklin Medium"/>
              </a:endParaRPr>
            </a:p>
          </p:txBody>
        </p:sp>
        <p:sp>
          <p:nvSpPr>
            <p:cNvPr id="257" name="Google Shape;257;p22"/>
            <p:cNvSpPr txBox="1"/>
            <p:nvPr/>
          </p:nvSpPr>
          <p:spPr>
            <a:xfrm>
              <a:off x="251520" y="2794116"/>
              <a:ext cx="1602469" cy="35381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tr-TR" sz="1699">
                  <a:solidFill>
                    <a:srgbClr val="FFFFFF"/>
                  </a:solidFill>
                  <a:latin typeface="Libre Franklin Medium"/>
                  <a:ea typeface="Libre Franklin Medium"/>
                  <a:cs typeface="Libre Franklin Medium"/>
                  <a:sym typeface="Libre Franklin Medium"/>
                </a:rPr>
                <a:t>3    Business</a:t>
              </a:r>
              <a:endParaRPr b="1" sz="1699">
                <a:solidFill>
                  <a:srgbClr val="FFFFFF"/>
                </a:solidFill>
                <a:latin typeface="Libre Franklin Medium"/>
                <a:ea typeface="Libre Franklin Medium"/>
                <a:cs typeface="Libre Franklin Medium"/>
                <a:sym typeface="Libre Franklin Medium"/>
              </a:endParaRPr>
            </a:p>
          </p:txBody>
        </p:sp>
      </p:grpSp>
      <p:sp>
        <p:nvSpPr>
          <p:cNvPr id="258" name="Google Shape;258;p22"/>
          <p:cNvSpPr/>
          <p:nvPr/>
        </p:nvSpPr>
        <p:spPr>
          <a:xfrm>
            <a:off x="1033649" y="3961937"/>
            <a:ext cx="2907548" cy="455241"/>
          </a:xfrm>
          <a:prstGeom prst="rect">
            <a:avLst/>
          </a:prstGeom>
          <a:noFill/>
          <a:ln>
            <a:noFill/>
          </a:ln>
        </p:spPr>
        <p:txBody>
          <a:bodyPr anchorCtr="0" anchor="t" bIns="34275" lIns="68550" spcFirstLastPara="1" rIns="68550" wrap="square" tIns="34275">
            <a:noAutofit/>
          </a:bodyPr>
          <a:lstStyle/>
          <a:p>
            <a:pPr indent="0" lvl="0" marL="0" marR="0" rtl="0" algn="l">
              <a:lnSpc>
                <a:spcPct val="114000"/>
              </a:lnSpc>
              <a:spcBef>
                <a:spcPts val="0"/>
              </a:spcBef>
              <a:spcAft>
                <a:spcPts val="0"/>
              </a:spcAft>
              <a:buNone/>
            </a:pPr>
            <a:r>
              <a:rPr lang="tr-TR" sz="1100">
                <a:solidFill>
                  <a:srgbClr val="333333"/>
                </a:solidFill>
                <a:latin typeface="Libre Franklin Medium"/>
                <a:ea typeface="Libre Franklin Medium"/>
                <a:cs typeface="Libre Franklin Medium"/>
                <a:sym typeface="Libre Franklin Medium"/>
              </a:rPr>
              <a:t>Take calculated risks. That is quite different from being rash. George S. Patton</a:t>
            </a:r>
            <a:endParaRPr sz="1100">
              <a:solidFill>
                <a:srgbClr val="333333"/>
              </a:solidFill>
              <a:latin typeface="Libre Franklin Medium"/>
              <a:ea typeface="Libre Franklin Medium"/>
              <a:cs typeface="Libre Franklin Medium"/>
              <a:sym typeface="Libre Franklin Medium"/>
            </a:endParaRPr>
          </a:p>
        </p:txBody>
      </p:sp>
      <p:pic>
        <p:nvPicPr>
          <p:cNvPr id="259" name="Google Shape;259;p22"/>
          <p:cNvPicPr preferRelativeResize="0"/>
          <p:nvPr/>
        </p:nvPicPr>
        <p:blipFill rotWithShape="1">
          <a:blip r:embed="rId3">
            <a:alphaModFix/>
          </a:blip>
          <a:srcRect b="0" l="0" r="0" t="0"/>
          <a:stretch/>
        </p:blipFill>
        <p:spPr>
          <a:xfrm>
            <a:off x="4120121" y="829083"/>
            <a:ext cx="3931094" cy="3443756"/>
          </a:xfrm>
          <a:prstGeom prst="rect">
            <a:avLst/>
          </a:prstGeom>
          <a:noFill/>
          <a:ln>
            <a:noFill/>
          </a:ln>
          <a:effectLst>
            <a:reflection blurRad="0" dir="5400000" dist="50800" endA="300" endPos="38500" kx="0" rotWithShape="0" algn="bl" stA="50000" stPos="0" sy="-100000" ky="0"/>
          </a:effectLst>
        </p:spPr>
      </p:pic>
      <p:sp>
        <p:nvSpPr>
          <p:cNvPr id="260" name="Google Shape;260;p22"/>
          <p:cNvSpPr txBox="1"/>
          <p:nvPr>
            <p:ph type="title"/>
          </p:nvPr>
        </p:nvSpPr>
        <p:spPr>
          <a:xfrm>
            <a:off x="180975" y="38100"/>
            <a:ext cx="7886700" cy="530225"/>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lt1"/>
              </a:buClr>
              <a:buSzPts val="2400"/>
              <a:buFont typeface="Libre Franklin Medium"/>
              <a:buNone/>
            </a:pPr>
            <a:r>
              <a:t/>
            </a:r>
            <a:endParaRPr/>
          </a:p>
        </p:txBody>
      </p:sp>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2">
                                  <p:stCondLst>
                                    <p:cond delay="0"/>
                                  </p:stCondLst>
                                  <p:childTnLst>
                                    <p:set>
                                      <p:cBhvr>
                                        <p:cTn dur="1" fill="hold">
                                          <p:stCondLst>
                                            <p:cond delay="0"/>
                                          </p:stCondLst>
                                        </p:cTn>
                                        <p:tgtEl>
                                          <p:spTgt spid="247"/>
                                        </p:tgtEl>
                                        <p:attrNameLst>
                                          <p:attrName>style.visibility</p:attrName>
                                        </p:attrNameLst>
                                      </p:cBhvr>
                                      <p:to>
                                        <p:strVal val="visible"/>
                                      </p:to>
                                    </p:set>
                                    <p:anim calcmode="lin" valueType="num">
                                      <p:cBhvr additive="base">
                                        <p:cTn dur="750"/>
                                        <p:tgtEl>
                                          <p:spTgt spid="247"/>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0"/>
                                  </p:stCondLst>
                                  <p:childTnLst>
                                    <p:set>
                                      <p:cBhvr>
                                        <p:cTn dur="1" fill="hold">
                                          <p:stCondLst>
                                            <p:cond delay="0"/>
                                          </p:stCondLst>
                                        </p:cTn>
                                        <p:tgtEl>
                                          <p:spTgt spid="251"/>
                                        </p:tgtEl>
                                        <p:attrNameLst>
                                          <p:attrName>style.visibility</p:attrName>
                                        </p:attrNameLst>
                                      </p:cBhvr>
                                      <p:to>
                                        <p:strVal val="visible"/>
                                      </p:to>
                                    </p:set>
                                    <p:anim calcmode="lin" valueType="num">
                                      <p:cBhvr additive="base">
                                        <p:cTn dur="750"/>
                                        <p:tgtEl>
                                          <p:spTgt spid="251"/>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0"/>
                                  </p:stCondLst>
                                  <p:childTnLst>
                                    <p:set>
                                      <p:cBhvr>
                                        <p:cTn dur="1" fill="hold">
                                          <p:stCondLst>
                                            <p:cond delay="0"/>
                                          </p:stCondLst>
                                        </p:cTn>
                                        <p:tgtEl>
                                          <p:spTgt spid="255"/>
                                        </p:tgtEl>
                                        <p:attrNameLst>
                                          <p:attrName>style.visibility</p:attrName>
                                        </p:attrNameLst>
                                      </p:cBhvr>
                                      <p:to>
                                        <p:strVal val="visible"/>
                                      </p:to>
                                    </p:set>
                                    <p:anim calcmode="lin" valueType="num">
                                      <p:cBhvr additive="base">
                                        <p:cTn dur="750"/>
                                        <p:tgtEl>
                                          <p:spTgt spid="255"/>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8">
                                  <p:stCondLst>
                                    <p:cond delay="0"/>
                                  </p:stCondLst>
                                  <p:childTnLst>
                                    <p:set>
                                      <p:cBhvr>
                                        <p:cTn dur="1" fill="hold">
                                          <p:stCondLst>
                                            <p:cond delay="0"/>
                                          </p:stCondLst>
                                        </p:cTn>
                                        <p:tgtEl>
                                          <p:spTgt spid="259"/>
                                        </p:tgtEl>
                                        <p:attrNameLst>
                                          <p:attrName>style.visibility</p:attrName>
                                        </p:attrNameLst>
                                      </p:cBhvr>
                                      <p:to>
                                        <p:strVal val="visible"/>
                                      </p:to>
                                    </p:set>
                                    <p:anim calcmode="lin" valueType="num">
                                      <p:cBhvr additive="base">
                                        <p:cTn dur="750"/>
                                        <p:tgtEl>
                                          <p:spTgt spid="259"/>
                                        </p:tgtEl>
                                        <p:attrNameLst>
                                          <p:attrName>ppt_x</p:attrName>
                                        </p:attrNameLst>
                                      </p:cBhvr>
                                      <p:tavLst>
                                        <p:tav fmla="" tm="0">
                                          <p:val>
                                            <p:strVal val="#ppt_x-1"/>
                                          </p:val>
                                        </p:tav>
                                        <p:tav fmla="" tm="100000">
                                          <p:val>
                                            <p:strVal val="#ppt_x"/>
                                          </p:val>
                                        </p:tav>
                                      </p:tavLst>
                                    </p:anim>
                                  </p:childTnLst>
                                </p:cTn>
                              </p:par>
                              <p:par>
                                <p:cTn fill="hold" nodeType="withEffect" presetClass="entr" presetID="10" presetSubtype="0">
                                  <p:stCondLst>
                                    <p:cond delay="800"/>
                                  </p:stCondLst>
                                  <p:childTnLst>
                                    <p:set>
                                      <p:cBhvr>
                                        <p:cTn dur="1" fill="hold">
                                          <p:stCondLst>
                                            <p:cond delay="0"/>
                                          </p:stCondLst>
                                        </p:cTn>
                                        <p:tgtEl>
                                          <p:spTgt spid="259"/>
                                        </p:tgtEl>
                                        <p:attrNameLst>
                                          <p:attrName>style.visibility</p:attrName>
                                        </p:attrNameLst>
                                      </p:cBhvr>
                                      <p:to>
                                        <p:strVal val="visible"/>
                                      </p:to>
                                    </p:set>
                                    <p:animEffect filter="fade" transition="in">
                                      <p:cBhvr>
                                        <p:cTn dur="2750"/>
                                        <p:tgtEl>
                                          <p:spTgt spid="259"/>
                                        </p:tgtEl>
                                      </p:cBhvr>
                                    </p:animEffect>
                                  </p:childTnLst>
                                </p:cTn>
                              </p:par>
                              <p:par>
                                <p:cTn fill="hold" nodeType="withEffect" presetClass="entr" presetID="10" presetSubtype="0">
                                  <p:stCondLst>
                                    <p:cond delay="1000"/>
                                  </p:stCondLst>
                                  <p:childTnLst>
                                    <p:set>
                                      <p:cBhvr>
                                        <p:cTn dur="1" fill="hold">
                                          <p:stCondLst>
                                            <p:cond delay="0"/>
                                          </p:stCondLst>
                                        </p:cTn>
                                        <p:tgtEl>
                                          <p:spTgt spid="250"/>
                                        </p:tgtEl>
                                        <p:attrNameLst>
                                          <p:attrName>style.visibility</p:attrName>
                                        </p:attrNameLst>
                                      </p:cBhvr>
                                      <p:to>
                                        <p:strVal val="visible"/>
                                      </p:to>
                                    </p:set>
                                    <p:animEffect filter="fade" transition="in">
                                      <p:cBhvr>
                                        <p:cTn dur="750"/>
                                        <p:tgtEl>
                                          <p:spTgt spid="250"/>
                                        </p:tgtEl>
                                      </p:cBhvr>
                                    </p:animEffect>
                                  </p:childTnLst>
                                </p:cTn>
                              </p:par>
                              <p:par>
                                <p:cTn fill="hold" nodeType="withEffect" presetClass="entr" presetID="10" presetSubtype="0">
                                  <p:stCondLst>
                                    <p:cond delay="1750"/>
                                  </p:stCondLst>
                                  <p:childTnLst>
                                    <p:set>
                                      <p:cBhvr>
                                        <p:cTn dur="1" fill="hold">
                                          <p:stCondLst>
                                            <p:cond delay="0"/>
                                          </p:stCondLst>
                                        </p:cTn>
                                        <p:tgtEl>
                                          <p:spTgt spid="254"/>
                                        </p:tgtEl>
                                        <p:attrNameLst>
                                          <p:attrName>style.visibility</p:attrName>
                                        </p:attrNameLst>
                                      </p:cBhvr>
                                      <p:to>
                                        <p:strVal val="visible"/>
                                      </p:to>
                                    </p:set>
                                    <p:animEffect filter="fade" transition="in">
                                      <p:cBhvr>
                                        <p:cTn dur="500"/>
                                        <p:tgtEl>
                                          <p:spTgt spid="254"/>
                                        </p:tgtEl>
                                      </p:cBhvr>
                                    </p:animEffect>
                                  </p:childTnLst>
                                </p:cTn>
                              </p:par>
                              <p:par>
                                <p:cTn fill="hold" nodeType="withEffect" presetClass="entr" presetID="10" presetSubtype="0">
                                  <p:stCondLst>
                                    <p:cond delay="2250"/>
                                  </p:stCondLst>
                                  <p:childTnLst>
                                    <p:set>
                                      <p:cBhvr>
                                        <p:cTn dur="1" fill="hold">
                                          <p:stCondLst>
                                            <p:cond delay="0"/>
                                          </p:stCondLst>
                                        </p:cTn>
                                        <p:tgtEl>
                                          <p:spTgt spid="258"/>
                                        </p:tgtEl>
                                        <p:attrNameLst>
                                          <p:attrName>style.visibility</p:attrName>
                                        </p:attrNameLst>
                                      </p:cBhvr>
                                      <p:to>
                                        <p:strVal val="visible"/>
                                      </p:to>
                                    </p:set>
                                    <p:animEffect filter="fade" transition="in">
                                      <p:cBhvr>
                                        <p:cTn dur="750"/>
                                        <p:tgtEl>
                                          <p:spTgt spid="25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5" name="Shape 265"/>
        <p:cNvGrpSpPr/>
        <p:nvPr/>
      </p:nvGrpSpPr>
      <p:grpSpPr>
        <a:xfrm>
          <a:off x="0" y="0"/>
          <a:ext cx="0" cy="0"/>
          <a:chOff x="0" y="0"/>
          <a:chExt cx="0" cy="0"/>
        </a:xfrm>
      </p:grpSpPr>
      <p:grpSp>
        <p:nvGrpSpPr>
          <p:cNvPr id="266" name="Google Shape;266;p23"/>
          <p:cNvGrpSpPr/>
          <p:nvPr/>
        </p:nvGrpSpPr>
        <p:grpSpPr>
          <a:xfrm>
            <a:off x="3276600" y="2628900"/>
            <a:ext cx="4854484" cy="557815"/>
            <a:chOff x="4572000" y="1638300"/>
            <a:chExt cx="3086100" cy="354615"/>
          </a:xfrm>
        </p:grpSpPr>
        <p:sp>
          <p:nvSpPr>
            <p:cNvPr id="267" name="Google Shape;267;p23"/>
            <p:cNvSpPr/>
            <p:nvPr/>
          </p:nvSpPr>
          <p:spPr>
            <a:xfrm>
              <a:off x="4572000" y="1638300"/>
              <a:ext cx="3086100" cy="354615"/>
            </a:xfrm>
            <a:prstGeom prst="round2DiagRect">
              <a:avLst>
                <a:gd fmla="val 16667" name="adj1"/>
                <a:gd fmla="val 0" name="adj2"/>
              </a:avLst>
            </a:prstGeom>
            <a:solidFill>
              <a:srgbClr val="3208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Libre Franklin"/>
                <a:ea typeface="Libre Franklin"/>
                <a:cs typeface="Libre Franklin"/>
                <a:sym typeface="Libre Franklin"/>
              </a:endParaRPr>
            </a:p>
          </p:txBody>
        </p:sp>
        <p:sp>
          <p:nvSpPr>
            <p:cNvPr id="268" name="Google Shape;268;p23"/>
            <p:cNvSpPr txBox="1"/>
            <p:nvPr/>
          </p:nvSpPr>
          <p:spPr>
            <a:xfrm>
              <a:off x="4728045" y="1668862"/>
              <a:ext cx="2653589" cy="29349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tr-TR" sz="2400">
                  <a:solidFill>
                    <a:schemeClr val="lt1"/>
                  </a:solidFill>
                  <a:latin typeface="Libre Franklin Medium"/>
                  <a:ea typeface="Libre Franklin Medium"/>
                  <a:cs typeface="Libre Franklin Medium"/>
                  <a:sym typeface="Libre Franklin Medium"/>
                </a:rPr>
                <a:t>02：EVALUATION</a:t>
              </a:r>
              <a:endParaRPr sz="2400">
                <a:solidFill>
                  <a:schemeClr val="lt1"/>
                </a:solidFill>
                <a:latin typeface="Libre Franklin Medium"/>
                <a:ea typeface="Libre Franklin Medium"/>
                <a:cs typeface="Libre Franklin Medium"/>
                <a:sym typeface="Libre Franklin Medium"/>
              </a:endParaRPr>
            </a:p>
          </p:txBody>
        </p:sp>
      </p:grpSp>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66"/>
                                        </p:tgtEl>
                                        <p:attrNameLst>
                                          <p:attrName>style.visibility</p:attrName>
                                        </p:attrNameLst>
                                      </p:cBhvr>
                                      <p:to>
                                        <p:strVal val="visible"/>
                                      </p:to>
                                    </p:set>
                                    <p:animEffect filter="fade" transition="in">
                                      <p:cBhvr>
                                        <p:cTn dur="1000"/>
                                        <p:tgtEl>
                                          <p:spTgt spid="26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Wine Factory PPT Slides，Freepptbackgrounds.net">
  <a:themeElements>
    <a:clrScheme name="自定义 211">
      <a:dk1>
        <a:srgbClr val="000000"/>
      </a:dk1>
      <a:lt1>
        <a:srgbClr val="FFFFFF"/>
      </a:lt1>
      <a:dk2>
        <a:srgbClr val="44546A"/>
      </a:dk2>
      <a:lt2>
        <a:srgbClr val="E7E6E6"/>
      </a:lt2>
      <a:accent1>
        <a:srgbClr val="934D19"/>
      </a:accent1>
      <a:accent2>
        <a:srgbClr val="DB7A2B"/>
      </a:accent2>
      <a:accent3>
        <a:srgbClr val="934D19"/>
      </a:accent3>
      <a:accent4>
        <a:srgbClr val="DB7A2B"/>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主题​​">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