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8" r:id="rId4"/>
    <p:sldId id="273" r:id="rId5"/>
    <p:sldId id="267" r:id="rId6"/>
    <p:sldId id="274" r:id="rId7"/>
    <p:sldId id="276" r:id="rId8"/>
    <p:sldId id="271" r:id="rId9"/>
    <p:sldId id="275" r:id="rId10"/>
    <p:sldId id="27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48D68738-6F56-4F73-B9BE-332F8CB46988}" type="datetimeFigureOut">
              <a:rPr lang="en-US" smtClean="0"/>
              <a:t>25/02/2025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1D480773-9496-479C-B4FA-2D2BB61DC7E5}" type="slidenum">
              <a:rPr lang="en-US" smtClean="0"/>
              <a:t>‹#›</a:t>
            </a:fld>
            <a:endParaRPr lang="en-US"/>
          </a:p>
        </p:txBody>
      </p:sp>
    </p:spTree>
    <p:extLst>
      <p:ext uri="{BB962C8B-B14F-4D97-AF65-F5344CB8AC3E}">
        <p14:creationId xmlns:p14="http://schemas.microsoft.com/office/powerpoint/2010/main" val="75155074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D68738-6F56-4F73-B9BE-332F8CB46988}" type="datetimeFigureOut">
              <a:rPr lang="en-US" smtClean="0"/>
              <a:t>25/02/2025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480773-9496-479C-B4FA-2D2BB61DC7E5}" type="slidenum">
              <a:rPr lang="en-US" smtClean="0"/>
              <a:t>‹#›</a:t>
            </a:fld>
            <a:endParaRPr lang="en-US"/>
          </a:p>
        </p:txBody>
      </p:sp>
    </p:spTree>
    <p:extLst>
      <p:ext uri="{BB962C8B-B14F-4D97-AF65-F5344CB8AC3E}">
        <p14:creationId xmlns:p14="http://schemas.microsoft.com/office/powerpoint/2010/main" val="2494135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D68738-6F56-4F73-B9BE-332F8CB46988}" type="datetimeFigureOut">
              <a:rPr lang="en-US" smtClean="0"/>
              <a:t>25/02/2025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480773-9496-479C-B4FA-2D2BB61DC7E5}" type="slidenum">
              <a:rPr lang="en-US" smtClean="0"/>
              <a:t>‹#›</a:t>
            </a:fld>
            <a:endParaRPr lang="en-US"/>
          </a:p>
        </p:txBody>
      </p:sp>
    </p:spTree>
    <p:extLst>
      <p:ext uri="{BB962C8B-B14F-4D97-AF65-F5344CB8AC3E}">
        <p14:creationId xmlns:p14="http://schemas.microsoft.com/office/powerpoint/2010/main" val="3241049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D68738-6F56-4F73-B9BE-332F8CB46988}" type="datetimeFigureOut">
              <a:rPr lang="en-US" smtClean="0"/>
              <a:t>25/02/2025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480773-9496-479C-B4FA-2D2BB61DC7E5}" type="slidenum">
              <a:rPr lang="en-US" smtClean="0"/>
              <a:t>‹#›</a:t>
            </a:fld>
            <a:endParaRPr lang="en-US"/>
          </a:p>
        </p:txBody>
      </p:sp>
    </p:spTree>
    <p:extLst>
      <p:ext uri="{BB962C8B-B14F-4D97-AF65-F5344CB8AC3E}">
        <p14:creationId xmlns:p14="http://schemas.microsoft.com/office/powerpoint/2010/main" val="2372132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48D68738-6F56-4F73-B9BE-332F8CB46988}" type="datetimeFigureOut">
              <a:rPr lang="en-US" smtClean="0"/>
              <a:t>25/02/2025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1D480773-9496-479C-B4FA-2D2BB61DC7E5}" type="slidenum">
              <a:rPr lang="en-US" smtClean="0"/>
              <a:t>‹#›</a:t>
            </a:fld>
            <a:endParaRPr lang="en-US"/>
          </a:p>
        </p:txBody>
      </p:sp>
    </p:spTree>
    <p:extLst>
      <p:ext uri="{BB962C8B-B14F-4D97-AF65-F5344CB8AC3E}">
        <p14:creationId xmlns:p14="http://schemas.microsoft.com/office/powerpoint/2010/main" val="225876877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D68738-6F56-4F73-B9BE-332F8CB46988}" type="datetimeFigureOut">
              <a:rPr lang="en-US" smtClean="0"/>
              <a:t>25/02/2025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480773-9496-479C-B4FA-2D2BB61DC7E5}" type="slidenum">
              <a:rPr lang="en-US" smtClean="0"/>
              <a:t>‹#›</a:t>
            </a:fld>
            <a:endParaRPr lang="en-US"/>
          </a:p>
        </p:txBody>
      </p:sp>
    </p:spTree>
    <p:extLst>
      <p:ext uri="{BB962C8B-B14F-4D97-AF65-F5344CB8AC3E}">
        <p14:creationId xmlns:p14="http://schemas.microsoft.com/office/powerpoint/2010/main" val="3460436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D68738-6F56-4F73-B9BE-332F8CB46988}" type="datetimeFigureOut">
              <a:rPr lang="en-US" smtClean="0"/>
              <a:t>25/02/2025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480773-9496-479C-B4FA-2D2BB61DC7E5}" type="slidenum">
              <a:rPr lang="en-US" smtClean="0"/>
              <a:t>‹#›</a:t>
            </a:fld>
            <a:endParaRPr lang="en-US"/>
          </a:p>
        </p:txBody>
      </p:sp>
    </p:spTree>
    <p:extLst>
      <p:ext uri="{BB962C8B-B14F-4D97-AF65-F5344CB8AC3E}">
        <p14:creationId xmlns:p14="http://schemas.microsoft.com/office/powerpoint/2010/main" val="1167159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D68738-6F56-4F73-B9BE-332F8CB46988}" type="datetimeFigureOut">
              <a:rPr lang="en-US" smtClean="0"/>
              <a:t>25/02/2025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480773-9496-479C-B4FA-2D2BB61DC7E5}" type="slidenum">
              <a:rPr lang="en-US" smtClean="0"/>
              <a:t>‹#›</a:t>
            </a:fld>
            <a:endParaRPr lang="en-US"/>
          </a:p>
        </p:txBody>
      </p:sp>
    </p:spTree>
    <p:extLst>
      <p:ext uri="{BB962C8B-B14F-4D97-AF65-F5344CB8AC3E}">
        <p14:creationId xmlns:p14="http://schemas.microsoft.com/office/powerpoint/2010/main" val="4175957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D68738-6F56-4F73-B9BE-332F8CB46988}" type="datetimeFigureOut">
              <a:rPr lang="en-US" smtClean="0"/>
              <a:t>25/02/2025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480773-9496-479C-B4FA-2D2BB61DC7E5}" type="slidenum">
              <a:rPr lang="en-US" smtClean="0"/>
              <a:t>‹#›</a:t>
            </a:fld>
            <a:endParaRPr lang="en-US"/>
          </a:p>
        </p:txBody>
      </p:sp>
    </p:spTree>
    <p:extLst>
      <p:ext uri="{BB962C8B-B14F-4D97-AF65-F5344CB8AC3E}">
        <p14:creationId xmlns:p14="http://schemas.microsoft.com/office/powerpoint/2010/main" val="1342908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48D68738-6F56-4F73-B9BE-332F8CB46988}" type="datetimeFigureOut">
              <a:rPr lang="en-US" smtClean="0"/>
              <a:t>25/02/2025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1D480773-9496-479C-B4FA-2D2BB61DC7E5}"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65298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48D68738-6F56-4F73-B9BE-332F8CB46988}" type="datetimeFigureOut">
              <a:rPr lang="en-US" smtClean="0"/>
              <a:t>25/02/2025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1D480773-9496-479C-B4FA-2D2BB61DC7E5}"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76255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48D68738-6F56-4F73-B9BE-332F8CB46988}" type="datetimeFigureOut">
              <a:rPr lang="en-US" smtClean="0"/>
              <a:t>25/02/2025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1D480773-9496-479C-B4FA-2D2BB61DC7E5}" type="slidenum">
              <a:rPr lang="en-US" smtClean="0"/>
              <a:t>‹#›</a:t>
            </a:fld>
            <a:endParaRPr lang="en-US"/>
          </a:p>
        </p:txBody>
      </p:sp>
    </p:spTree>
    <p:extLst>
      <p:ext uri="{BB962C8B-B14F-4D97-AF65-F5344CB8AC3E}">
        <p14:creationId xmlns:p14="http://schemas.microsoft.com/office/powerpoint/2010/main" val="24554853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dirty="0" smtClean="0">
                <a:solidFill>
                  <a:srgbClr val="FF0000"/>
                </a:solidFill>
                <a:latin typeface="Arial" panose="020B0604020202020204" pitchFamily="34" charset="0"/>
                <a:cs typeface="Arial" panose="020B0604020202020204" pitchFamily="34" charset="0"/>
              </a:rPr>
              <a:t>CHÚA BIẾN HÌNH</a:t>
            </a:r>
            <a:endParaRPr lang="en-US" sz="6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03462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32509" y="466639"/>
            <a:ext cx="11526982" cy="6278642"/>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ĐK</a:t>
            </a:r>
            <a:r>
              <a:rPr lang="vi-VN" sz="7200" b="1" dirty="0" smtClean="0">
                <a:solidFill>
                  <a:srgbClr val="FF0000"/>
                </a:solidFill>
                <a:effectLst/>
                <a:latin typeface="Arial" panose="020B0604020202020204" pitchFamily="34" charset="0"/>
                <a:cs typeface="Arial" panose="020B0604020202020204" pitchFamily="34" charset="0"/>
              </a:rPr>
              <a:t>. </a:t>
            </a:r>
            <a:r>
              <a:rPr lang="vi-VN" sz="6600" b="1" dirty="0"/>
              <a:t>Xin cho con trọn niềm, lòng mến Chúa yêu người. Sống khiêm nhường chính ngay cùng Chúa không chi đổi thay.</a:t>
            </a:r>
            <a:endParaRPr lang="vi-VN" sz="66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3341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18809" y="254080"/>
            <a:ext cx="11526982" cy="6863417"/>
          </a:xfrm>
          <a:prstGeom prst="rect">
            <a:avLst/>
          </a:prstGeom>
        </p:spPr>
        <p:txBody>
          <a:bodyPr wrap="square">
            <a:spAutoFit/>
          </a:bodyPr>
          <a:lstStyle/>
          <a:p>
            <a:pPr algn="just"/>
            <a:r>
              <a:rPr lang="en-US" sz="8000" b="1" dirty="0" smtClean="0">
                <a:solidFill>
                  <a:srgbClr val="FF0000"/>
                </a:solidFill>
                <a:latin typeface="Arial" panose="020B0604020202020204" pitchFamily="34" charset="0"/>
                <a:cs typeface="Arial" panose="020B0604020202020204" pitchFamily="34" charset="0"/>
              </a:rPr>
              <a:t>1</a:t>
            </a:r>
            <a:r>
              <a:rPr lang="vi-VN" sz="8000" b="1" dirty="0" smtClean="0">
                <a:solidFill>
                  <a:srgbClr val="FF0000"/>
                </a:solidFill>
                <a:effectLst/>
                <a:latin typeface="Arial" panose="020B0604020202020204" pitchFamily="34" charset="0"/>
                <a:cs typeface="Arial" panose="020B0604020202020204" pitchFamily="34" charset="0"/>
              </a:rPr>
              <a:t>. </a:t>
            </a:r>
            <a:r>
              <a:rPr lang="vi-VN" sz="6000" b="1" dirty="0"/>
              <a:t>Đừng khinh chê kẻ có tội mà chi, vì Chúa biết ai là người tâm thành. Hãy ăn năn trong tinh thần tự hối, hầu được Chúa đoái thương và thứ tha.</a:t>
            </a:r>
            <a:r>
              <a:rPr lang="vi-VN" sz="6000" b="1" dirty="0"/>
              <a:t/>
            </a:r>
            <a:br>
              <a:rPr lang="vi-VN" sz="6000" b="1" dirty="0"/>
            </a:br>
            <a:endParaRPr lang="vi-VN" sz="60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93811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32509" y="466639"/>
            <a:ext cx="11526982" cy="5262979"/>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ĐK</a:t>
            </a:r>
            <a:r>
              <a:rPr lang="vi-VN" sz="7200" b="1" dirty="0" smtClean="0">
                <a:solidFill>
                  <a:srgbClr val="FF0000"/>
                </a:solidFill>
                <a:effectLst/>
                <a:latin typeface="Arial" panose="020B0604020202020204" pitchFamily="34" charset="0"/>
                <a:cs typeface="Arial" panose="020B0604020202020204" pitchFamily="34" charset="0"/>
              </a:rPr>
              <a:t>. </a:t>
            </a:r>
            <a:r>
              <a:rPr lang="vi-VN" sz="6600" b="1" dirty="0"/>
              <a:t>Con ăn năn tội mình và mau mắn thi hành ý Chúa. Con xin nghe Lời Ngài, bao chông gai đường đời ngại chi.</a:t>
            </a:r>
            <a:endParaRPr lang="vi-VN" sz="66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183221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32509" y="466639"/>
            <a:ext cx="11526982" cy="6278642"/>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ĐK</a:t>
            </a:r>
            <a:r>
              <a:rPr lang="vi-VN" sz="7200" b="1" dirty="0" smtClean="0">
                <a:solidFill>
                  <a:srgbClr val="FF0000"/>
                </a:solidFill>
                <a:effectLst/>
                <a:latin typeface="Arial" panose="020B0604020202020204" pitchFamily="34" charset="0"/>
                <a:cs typeface="Arial" panose="020B0604020202020204" pitchFamily="34" charset="0"/>
              </a:rPr>
              <a:t>. </a:t>
            </a:r>
            <a:r>
              <a:rPr lang="vi-VN" sz="6600" b="1" dirty="0"/>
              <a:t>Xin cho con trọn niềm, lòng mến Chúa yêu người. Sống khiêm nhường chính ngay cùng Chúa không chi đổi thay.</a:t>
            </a:r>
            <a:endParaRPr lang="vi-VN" sz="66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192693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784" y="-251717"/>
            <a:ext cx="12575567" cy="7109717"/>
          </a:xfrm>
          <a:prstGeom prst="rect">
            <a:avLst/>
          </a:prstGeom>
        </p:spPr>
      </p:pic>
      <p:sp>
        <p:nvSpPr>
          <p:cNvPr id="4" name="Rectangle 3"/>
          <p:cNvSpPr/>
          <p:nvPr/>
        </p:nvSpPr>
        <p:spPr>
          <a:xfrm>
            <a:off x="332508" y="845207"/>
            <a:ext cx="11526982" cy="6309420"/>
          </a:xfrm>
          <a:prstGeom prst="rect">
            <a:avLst/>
          </a:prstGeom>
        </p:spPr>
        <p:txBody>
          <a:bodyPr wrap="square">
            <a:spAutoFit/>
          </a:bodyPr>
          <a:lstStyle/>
          <a:p>
            <a:pPr algn="just"/>
            <a:r>
              <a:rPr lang="en-US" sz="8000" b="1" dirty="0" smtClean="0">
                <a:solidFill>
                  <a:srgbClr val="FF0000"/>
                </a:solidFill>
                <a:latin typeface="Arial" panose="020B0604020202020204" pitchFamily="34" charset="0"/>
                <a:cs typeface="Arial" panose="020B0604020202020204" pitchFamily="34" charset="0"/>
              </a:rPr>
              <a:t>2</a:t>
            </a:r>
            <a:r>
              <a:rPr lang="vi-VN" sz="8000" b="1" dirty="0" smtClean="0">
                <a:solidFill>
                  <a:srgbClr val="FF0000"/>
                </a:solidFill>
                <a:effectLst/>
                <a:latin typeface="Arial" panose="020B0604020202020204" pitchFamily="34" charset="0"/>
                <a:cs typeface="Arial" panose="020B0604020202020204" pitchFamily="34" charset="0"/>
              </a:rPr>
              <a:t>. </a:t>
            </a:r>
            <a:r>
              <a:rPr lang="vi-VN" sz="5400" b="1" dirty="0"/>
              <a:t>Người hãy nhớ chớ tự hào hơn ai, vì Chúa biết nơi tâm hồn mỗi người. Chớ khoe khoang bao nhiêu điều công chính, mà hãy luôn tin vào tình Chúa thương.</a:t>
            </a:r>
            <a:r>
              <a:rPr lang="vi-VN" sz="5400" b="1" dirty="0"/>
              <a:t/>
            </a:r>
            <a:br>
              <a:rPr lang="vi-VN" sz="5400" b="1" dirty="0"/>
            </a:br>
            <a:endParaRPr lang="vi-VN" sz="54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764318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32509" y="466639"/>
            <a:ext cx="11526982" cy="5262979"/>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ĐK</a:t>
            </a:r>
            <a:r>
              <a:rPr lang="vi-VN" sz="7200" b="1" dirty="0" smtClean="0">
                <a:solidFill>
                  <a:srgbClr val="FF0000"/>
                </a:solidFill>
                <a:effectLst/>
                <a:latin typeface="Arial" panose="020B0604020202020204" pitchFamily="34" charset="0"/>
                <a:cs typeface="Arial" panose="020B0604020202020204" pitchFamily="34" charset="0"/>
              </a:rPr>
              <a:t>. </a:t>
            </a:r>
            <a:r>
              <a:rPr lang="vi-VN" sz="6600" b="1" dirty="0"/>
              <a:t>Con ăn năn tội mình và mau mắn thi hành ý Chúa. Con xin nghe Lời Ngài, bao chông gai đường đời ngại chi.</a:t>
            </a:r>
            <a:endParaRPr lang="vi-VN" sz="66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55335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32509" y="466639"/>
            <a:ext cx="11526982" cy="6278642"/>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ĐK</a:t>
            </a:r>
            <a:r>
              <a:rPr lang="vi-VN" sz="7200" b="1" dirty="0" smtClean="0">
                <a:solidFill>
                  <a:srgbClr val="FF0000"/>
                </a:solidFill>
                <a:effectLst/>
                <a:latin typeface="Arial" panose="020B0604020202020204" pitchFamily="34" charset="0"/>
                <a:cs typeface="Arial" panose="020B0604020202020204" pitchFamily="34" charset="0"/>
              </a:rPr>
              <a:t>. </a:t>
            </a:r>
            <a:r>
              <a:rPr lang="vi-VN" sz="6600" b="1" dirty="0"/>
              <a:t>Xin cho con trọn niềm, lòng mến Chúa yêu người. Sống khiêm nhường chính ngay cùng Chúa không chi đổi thay.</a:t>
            </a:r>
            <a:endParaRPr lang="vi-VN" sz="66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290416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784" y="-251717"/>
            <a:ext cx="12575567" cy="7109717"/>
          </a:xfrm>
          <a:prstGeom prst="rect">
            <a:avLst/>
          </a:prstGeom>
        </p:spPr>
      </p:pic>
      <p:sp>
        <p:nvSpPr>
          <p:cNvPr id="4" name="Rectangle 3"/>
          <p:cNvSpPr/>
          <p:nvPr/>
        </p:nvSpPr>
        <p:spPr>
          <a:xfrm>
            <a:off x="332508" y="845207"/>
            <a:ext cx="11526982" cy="5940088"/>
          </a:xfrm>
          <a:prstGeom prst="rect">
            <a:avLst/>
          </a:prstGeom>
        </p:spPr>
        <p:txBody>
          <a:bodyPr wrap="square">
            <a:spAutoFit/>
          </a:bodyPr>
          <a:lstStyle/>
          <a:p>
            <a:pPr algn="just"/>
            <a:r>
              <a:rPr lang="en-US" sz="8000" b="1" dirty="0" smtClean="0">
                <a:solidFill>
                  <a:srgbClr val="FF0000"/>
                </a:solidFill>
                <a:latin typeface="Arial" panose="020B0604020202020204" pitchFamily="34" charset="0"/>
                <a:cs typeface="Arial" panose="020B0604020202020204" pitchFamily="34" charset="0"/>
              </a:rPr>
              <a:t>3</a:t>
            </a:r>
            <a:r>
              <a:rPr lang="vi-VN" sz="8000" b="1" dirty="0" smtClean="0">
                <a:solidFill>
                  <a:srgbClr val="FF0000"/>
                </a:solidFill>
                <a:effectLst/>
                <a:latin typeface="Arial" panose="020B0604020202020204" pitchFamily="34" charset="0"/>
                <a:cs typeface="Arial" panose="020B0604020202020204" pitchFamily="34" charset="0"/>
              </a:rPr>
              <a:t>. </a:t>
            </a:r>
            <a:r>
              <a:rPr lang="vi-VN" sz="6000" b="1" dirty="0"/>
              <a:t>Tình thương Chúa vẫn dạt dào cho ai, lòng thống hối ăn năn tội lỗi mình. Kiếp con người hay hư hèn sa ngã, cần tỉnh thức xét lại đời sống ta.</a:t>
            </a:r>
            <a:endParaRPr lang="vi-VN" sz="60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296522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32509" y="466639"/>
            <a:ext cx="11526982" cy="5262979"/>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ĐK</a:t>
            </a:r>
            <a:r>
              <a:rPr lang="vi-VN" sz="7200" b="1" dirty="0" smtClean="0">
                <a:solidFill>
                  <a:srgbClr val="FF0000"/>
                </a:solidFill>
                <a:effectLst/>
                <a:latin typeface="Arial" panose="020B0604020202020204" pitchFamily="34" charset="0"/>
                <a:cs typeface="Arial" panose="020B0604020202020204" pitchFamily="34" charset="0"/>
              </a:rPr>
              <a:t>. </a:t>
            </a:r>
            <a:r>
              <a:rPr lang="vi-VN" sz="6600" b="1" dirty="0"/>
              <a:t>Con ăn năn tội mình và mau mắn thi hành ý Chúa. Con xin nghe Lời Ngài, bao chông gai đường đời ngại chi.</a:t>
            </a:r>
            <a:endParaRPr lang="vi-VN" sz="66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115252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67</TotalTime>
  <Words>282</Words>
  <Application>Microsoft Office PowerPoint</Application>
  <PresentationFormat>Widescreen</PresentationFormat>
  <Paragraphs>10</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Century Gothic</vt:lpstr>
      <vt:lpstr>Garamond</vt:lpstr>
      <vt:lpstr>Verdana</vt:lpstr>
      <vt:lpstr>Savon</vt:lpstr>
      <vt:lpstr>CHÚA BIẾN HÌNH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HIỂN LINH</dc:title>
  <dc:creator>Admin</dc:creator>
  <cp:lastModifiedBy>Windows User</cp:lastModifiedBy>
  <cp:revision>25</cp:revision>
  <dcterms:created xsi:type="dcterms:W3CDTF">2024-12-09T09:33:29Z</dcterms:created>
  <dcterms:modified xsi:type="dcterms:W3CDTF">2025-02-25T03:10:46Z</dcterms:modified>
</cp:coreProperties>
</file>