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FF67B-E08E-0132-8736-CFD365939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4678766-1337-DADA-582E-57C1B072F04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678766-1337-DADA-582E-57C1B072F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99E4D21-D3E7-56C3-A632-B9B99A51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A31E055-1EA1-B369-1414-0E31A4DE814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436D95-8235-4E06-03C2-5FD206C0A4BE}"/>
              </a:ext>
            </a:extLst>
          </p:cNvPr>
          <p:cNvSpPr/>
          <p:nvPr/>
        </p:nvSpPr>
        <p:spPr>
          <a:xfrm rot="16200000">
            <a:off x="515922" y="1602711"/>
            <a:ext cx="871501" cy="18461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20A7E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2E831-A11D-7AD4-F913-4DC9AE6FA4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174315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F1820B-9107-147D-1B38-603F1EAFC8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1405461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charset="0"/>
              </a:rPr>
              <a:t>Title</a:t>
            </a:r>
          </a:p>
        </p:txBody>
      </p:sp>
      <p:cxnSp>
        <p:nvCxnSpPr>
          <p:cNvPr id="8" name="Shape0_20220715_093113">
            <a:extLst>
              <a:ext uri="{FF2B5EF4-FFF2-40B4-BE49-F238E27FC236}">
                <a16:creationId xmlns:a16="http://schemas.microsoft.com/office/drawing/2014/main" id="{CCEE79DB-919B-424F-DBDB-F32BC31506DE}"/>
              </a:ext>
            </a:extLst>
          </p:cNvPr>
          <p:cNvCxnSpPr>
            <a:cxnSpLocks/>
            <a:endCxn id="10" idx="2"/>
          </p:cNvCxnSpPr>
          <p:nvPr/>
        </p:nvCxnSpPr>
        <p:spPr>
          <a:xfrm>
            <a:off x="1108052" y="1690537"/>
            <a:ext cx="9705352" cy="4478"/>
          </a:xfrm>
          <a:prstGeom prst="line">
            <a:avLst/>
          </a:prstGeom>
          <a:ln w="12700">
            <a:solidFill>
              <a:srgbClr val="1951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A6B937C-5549-29EB-9715-21D819C1AF7A}"/>
              </a:ext>
            </a:extLst>
          </p:cNvPr>
          <p:cNvSpPr/>
          <p:nvPr/>
        </p:nvSpPr>
        <p:spPr>
          <a:xfrm>
            <a:off x="793808" y="1532676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rgbClr val="195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D8903B-FDBE-FE7A-7E41-C1F8C2F636EE}"/>
              </a:ext>
            </a:extLst>
          </p:cNvPr>
          <p:cNvSpPr/>
          <p:nvPr/>
        </p:nvSpPr>
        <p:spPr>
          <a:xfrm>
            <a:off x="10813404" y="1402620"/>
            <a:ext cx="584789" cy="5847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11" name="WordArt 5">
            <a:extLst>
              <a:ext uri="{FF2B5EF4-FFF2-40B4-BE49-F238E27FC236}">
                <a16:creationId xmlns:a16="http://schemas.microsoft.com/office/drawing/2014/main" id="{EF5A2F31-0EF7-86E7-0ABD-BC9F28B1AD8B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gray">
          <a:xfrm>
            <a:off x="10972624" y="155804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FF47BC-9980-E760-9F69-17AF5A4FE0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26203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A0033F-1408-116B-2B4F-479E2E212F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2270413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charset="0"/>
              </a:rPr>
              <a:t>Title</a:t>
            </a:r>
          </a:p>
        </p:txBody>
      </p:sp>
      <p:cxnSp>
        <p:nvCxnSpPr>
          <p:cNvPr id="14" name="Shape1_20220715_093113">
            <a:extLst>
              <a:ext uri="{FF2B5EF4-FFF2-40B4-BE49-F238E27FC236}">
                <a16:creationId xmlns:a16="http://schemas.microsoft.com/office/drawing/2014/main" id="{26526D25-AB5C-AAA4-59B2-FD47AB15213D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1112155" y="2564333"/>
            <a:ext cx="9701249" cy="1"/>
          </a:xfrm>
          <a:prstGeom prst="line">
            <a:avLst/>
          </a:prstGeom>
          <a:ln w="12700">
            <a:solidFill>
              <a:srgbClr val="0B8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862A260-A431-DCD1-3F7A-26AED09396E2}"/>
              </a:ext>
            </a:extLst>
          </p:cNvPr>
          <p:cNvSpPr/>
          <p:nvPr/>
        </p:nvSpPr>
        <p:spPr>
          <a:xfrm rot="16200000">
            <a:off x="515923" y="2472033"/>
            <a:ext cx="871497" cy="184610"/>
          </a:xfrm>
          <a:prstGeom prst="rect">
            <a:avLst/>
          </a:prstGeom>
          <a:solidFill>
            <a:schemeClr val="accent2"/>
          </a:solidFill>
          <a:ln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dirty="0" err="1">
              <a:solidFill>
                <a:srgbClr val="FFFFFF"/>
              </a:solidFill>
            </a:endParaRPr>
          </a:p>
        </p:txBody>
      </p:sp>
      <p:sp>
        <p:nvSpPr>
          <p:cNvPr id="16" name="Shape1_20220715_093109">
            <a:extLst>
              <a:ext uri="{FF2B5EF4-FFF2-40B4-BE49-F238E27FC236}">
                <a16:creationId xmlns:a16="http://schemas.microsoft.com/office/drawing/2014/main" id="{54B13854-71F8-4D6D-E4EC-C7776A5E590A}"/>
              </a:ext>
            </a:extLst>
          </p:cNvPr>
          <p:cNvSpPr/>
          <p:nvPr/>
        </p:nvSpPr>
        <p:spPr>
          <a:xfrm>
            <a:off x="793808" y="2406473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rgbClr val="0B8A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77028A6-9C60-9525-9635-968E8B626C7A}"/>
              </a:ext>
            </a:extLst>
          </p:cNvPr>
          <p:cNvSpPr/>
          <p:nvPr/>
        </p:nvSpPr>
        <p:spPr>
          <a:xfrm>
            <a:off x="10813404" y="2271939"/>
            <a:ext cx="584789" cy="584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18" name="WordArt 5">
            <a:extLst>
              <a:ext uri="{FF2B5EF4-FFF2-40B4-BE49-F238E27FC236}">
                <a16:creationId xmlns:a16="http://schemas.microsoft.com/office/drawing/2014/main" id="{B8972227-E424-44F7-1B3B-9D67C7B80A76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gray">
          <a:xfrm>
            <a:off x="10972624" y="242736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C5282-679B-2A84-EAB2-9A2F8BAE36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3486469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9402B3-9EAD-7B59-F441-649BE58CD3C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3135906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charset="0"/>
              </a:rPr>
              <a:t>Title</a:t>
            </a:r>
          </a:p>
        </p:txBody>
      </p:sp>
      <p:cxnSp>
        <p:nvCxnSpPr>
          <p:cNvPr id="21" name="Shape2_20220715_093113">
            <a:extLst>
              <a:ext uri="{FF2B5EF4-FFF2-40B4-BE49-F238E27FC236}">
                <a16:creationId xmlns:a16="http://schemas.microsoft.com/office/drawing/2014/main" id="{0AFDA408-FE12-160C-57F8-299BB6BC6B99}"/>
              </a:ext>
            </a:extLst>
          </p:cNvPr>
          <p:cNvCxnSpPr>
            <a:cxnSpLocks/>
            <a:endCxn id="24" idx="2"/>
          </p:cNvCxnSpPr>
          <p:nvPr/>
        </p:nvCxnSpPr>
        <p:spPr>
          <a:xfrm>
            <a:off x="1108052" y="3427278"/>
            <a:ext cx="9705352" cy="352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195596F-39B0-98A3-FE08-F8DC0E843714}"/>
              </a:ext>
            </a:extLst>
          </p:cNvPr>
          <p:cNvSpPr/>
          <p:nvPr/>
        </p:nvSpPr>
        <p:spPr>
          <a:xfrm rot="16200000">
            <a:off x="515923" y="3339453"/>
            <a:ext cx="871497" cy="18461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000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DEB5C9-39D2-A3C3-D827-F37B932E9654}"/>
              </a:ext>
            </a:extLst>
          </p:cNvPr>
          <p:cNvSpPr/>
          <p:nvPr/>
        </p:nvSpPr>
        <p:spPr>
          <a:xfrm>
            <a:off x="793808" y="3269415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90CA4C6-677E-5A18-6F84-F258431A3792}"/>
              </a:ext>
            </a:extLst>
          </p:cNvPr>
          <p:cNvSpPr/>
          <p:nvPr/>
        </p:nvSpPr>
        <p:spPr>
          <a:xfrm>
            <a:off x="10813404" y="3138410"/>
            <a:ext cx="584789" cy="584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25" name="WordArt 5">
            <a:extLst>
              <a:ext uri="{FF2B5EF4-FFF2-40B4-BE49-F238E27FC236}">
                <a16:creationId xmlns:a16="http://schemas.microsoft.com/office/drawing/2014/main" id="{2066D9E3-7126-8877-3248-0EB6734221E9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gray">
          <a:xfrm>
            <a:off x="10972624" y="329383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21230E-E177-78DF-3EDF-BC9C861196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347830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6F2515D-204F-E649-D24E-714FDB56D9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012415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charset="0"/>
              </a:rPr>
              <a:t>Title</a:t>
            </a:r>
          </a:p>
        </p:txBody>
      </p:sp>
      <p:cxnSp>
        <p:nvCxnSpPr>
          <p:cNvPr id="28" name="Shape3_20220715_093113">
            <a:extLst>
              <a:ext uri="{FF2B5EF4-FFF2-40B4-BE49-F238E27FC236}">
                <a16:creationId xmlns:a16="http://schemas.microsoft.com/office/drawing/2014/main" id="{419D62C8-EB6F-7C1A-BD92-DA884DC7BC09}"/>
              </a:ext>
            </a:extLst>
          </p:cNvPr>
          <p:cNvCxnSpPr>
            <a:cxnSpLocks/>
            <a:endCxn id="31" idx="2"/>
          </p:cNvCxnSpPr>
          <p:nvPr/>
        </p:nvCxnSpPr>
        <p:spPr>
          <a:xfrm flipV="1">
            <a:off x="1112155" y="4300712"/>
            <a:ext cx="9701249" cy="26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2DADEF4-B9F9-C7D2-3A5A-E3BF92906FD8}"/>
              </a:ext>
            </a:extLst>
          </p:cNvPr>
          <p:cNvSpPr/>
          <p:nvPr/>
        </p:nvSpPr>
        <p:spPr>
          <a:xfrm rot="16200000">
            <a:off x="515923" y="4208682"/>
            <a:ext cx="871497" cy="18461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00000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4C70231-9A59-5F2A-A097-942BF15FC966}"/>
              </a:ext>
            </a:extLst>
          </p:cNvPr>
          <p:cNvSpPr/>
          <p:nvPr/>
        </p:nvSpPr>
        <p:spPr>
          <a:xfrm>
            <a:off x="793808" y="4143121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</a:rPr>
              <a:t>4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8997D28-7BA9-8B3A-DCA1-714650D2EA4F}"/>
              </a:ext>
            </a:extLst>
          </p:cNvPr>
          <p:cNvSpPr/>
          <p:nvPr/>
        </p:nvSpPr>
        <p:spPr>
          <a:xfrm>
            <a:off x="10813404" y="4008318"/>
            <a:ext cx="584789" cy="584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32" name="WordArt 5">
            <a:extLst>
              <a:ext uri="{FF2B5EF4-FFF2-40B4-BE49-F238E27FC236}">
                <a16:creationId xmlns:a16="http://schemas.microsoft.com/office/drawing/2014/main" id="{77AEF8F7-C5D3-96A2-C6C2-C7B1096813A7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5"/>
            </p:custDataLst>
          </p:nvPr>
        </p:nvSpPr>
        <p:spPr bwMode="gray">
          <a:xfrm>
            <a:off x="10972624" y="4163741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chemeClr val="bg1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375DCA-5CC6-6765-6F30-9F0BA1DF14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52039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E7F24A-7165-D8DF-6291-5E845F90EC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870384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charset="0"/>
              </a:rPr>
              <a:t>Title</a:t>
            </a:r>
          </a:p>
        </p:txBody>
      </p:sp>
      <p:cxnSp>
        <p:nvCxnSpPr>
          <p:cNvPr id="35" name="Shape4_20220715_093113">
            <a:extLst>
              <a:ext uri="{FF2B5EF4-FFF2-40B4-BE49-F238E27FC236}">
                <a16:creationId xmlns:a16="http://schemas.microsoft.com/office/drawing/2014/main" id="{020F09B8-2F7B-68AA-4E83-2DCDFD75CBCB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1112155" y="5162978"/>
            <a:ext cx="9701249" cy="1496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0306A34-5831-AFCB-1C6A-441E3DAC7950}"/>
              </a:ext>
            </a:extLst>
          </p:cNvPr>
          <p:cNvSpPr/>
          <p:nvPr/>
        </p:nvSpPr>
        <p:spPr>
          <a:xfrm rot="5400000" flipV="1">
            <a:off x="515922" y="5070678"/>
            <a:ext cx="871501" cy="184610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sz="2400" dirty="0" err="1">
              <a:solidFill>
                <a:srgbClr val="000000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CFBF904-85EC-1257-88F4-A0703D390E02}"/>
              </a:ext>
            </a:extLst>
          </p:cNvPr>
          <p:cNvSpPr/>
          <p:nvPr/>
        </p:nvSpPr>
        <p:spPr>
          <a:xfrm>
            <a:off x="793808" y="5005118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5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553B411-13AB-FB7F-2891-2737F22452E3}"/>
              </a:ext>
            </a:extLst>
          </p:cNvPr>
          <p:cNvSpPr/>
          <p:nvPr/>
        </p:nvSpPr>
        <p:spPr>
          <a:xfrm>
            <a:off x="10813404" y="4872080"/>
            <a:ext cx="584789" cy="58478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39" name="WordArt 5">
            <a:extLst>
              <a:ext uri="{FF2B5EF4-FFF2-40B4-BE49-F238E27FC236}">
                <a16:creationId xmlns:a16="http://schemas.microsoft.com/office/drawing/2014/main" id="{636178E9-D825-6886-5884-A2224A33CB68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6"/>
            </p:custDataLst>
          </p:nvPr>
        </p:nvSpPr>
        <p:spPr bwMode="gray">
          <a:xfrm>
            <a:off x="10972624" y="5027506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4602009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32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403</cp:revision>
  <dcterms:created xsi:type="dcterms:W3CDTF">2021-03-31T02:49:57Z</dcterms:created>
  <dcterms:modified xsi:type="dcterms:W3CDTF">2025-10-16T10:44:20Z</dcterms:modified>
  <cp:category/>
</cp:coreProperties>
</file>