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4911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192" userDrawn="1">
          <p15:clr>
            <a:srgbClr val="A4A3A4"/>
          </p15:clr>
        </p15:guide>
        <p15:guide id="3" pos="7469" userDrawn="1">
          <p15:clr>
            <a:srgbClr val="A4A3A4"/>
          </p15:clr>
        </p15:guide>
        <p15:guide id="4" pos="386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FBDD8"/>
    <a:srgbClr val="054990"/>
    <a:srgbClr val="0C0B45"/>
    <a:srgbClr val="81A4CC"/>
    <a:srgbClr val="23569B"/>
    <a:srgbClr val="387BB7"/>
    <a:srgbClr val="9EB7E5"/>
    <a:srgbClr val="D9D9D9"/>
    <a:srgbClr val="090C9B"/>
    <a:srgbClr val="3066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694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1296" y="78"/>
      </p:cViewPr>
      <p:guideLst>
        <p:guide orient="horz" pos="2160"/>
        <p:guide pos="192"/>
        <p:guide pos="7469"/>
        <p:guide pos="3864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62" d="100"/>
          <a:sy n="62" d="100"/>
        </p:scale>
        <p:origin x="3154" y="4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16/10/2025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025887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FC4A6DC3-43E5-2BE0-A8FA-14D095567573}"/>
              </a:ext>
            </a:extLst>
          </p:cNvPr>
          <p:cNvSpPr/>
          <p:nvPr userDrawn="1"/>
        </p:nvSpPr>
        <p:spPr>
          <a:xfrm>
            <a:off x="5412708" y="0"/>
            <a:ext cx="6779292" cy="6858000"/>
          </a:xfrm>
          <a:custGeom>
            <a:avLst/>
            <a:gdLst>
              <a:gd name="connsiteX0" fmla="*/ 762028 w 6779292"/>
              <a:gd name="connsiteY0" fmla="*/ 0 h 6858000"/>
              <a:gd name="connsiteX1" fmla="*/ 4920012 w 6779292"/>
              <a:gd name="connsiteY1" fmla="*/ 0 h 6858000"/>
              <a:gd name="connsiteX2" fmla="*/ 4998692 w 6779292"/>
              <a:gd name="connsiteY2" fmla="*/ 0 h 6858000"/>
              <a:gd name="connsiteX3" fmla="*/ 6779292 w 6779292"/>
              <a:gd name="connsiteY3" fmla="*/ 0 h 6858000"/>
              <a:gd name="connsiteX4" fmla="*/ 6779292 w 6779292"/>
              <a:gd name="connsiteY4" fmla="*/ 2286000 h 6858000"/>
              <a:gd name="connsiteX5" fmla="*/ 6779292 w 6779292"/>
              <a:gd name="connsiteY5" fmla="*/ 4572000 h 6858000"/>
              <a:gd name="connsiteX6" fmla="*/ 6779292 w 6779292"/>
              <a:gd name="connsiteY6" fmla="*/ 6858000 h 6858000"/>
              <a:gd name="connsiteX7" fmla="*/ 0 w 6779292"/>
              <a:gd name="connsiteY7" fmla="*/ 6858000 h 6858000"/>
              <a:gd name="connsiteX8" fmla="*/ 0 w 6779292"/>
              <a:gd name="connsiteY8" fmla="*/ 5943572 h 6858000"/>
              <a:gd name="connsiteX9" fmla="*/ 0 w 6779292"/>
              <a:gd name="connsiteY9" fmla="*/ 2286000 h 6858000"/>
              <a:gd name="connsiteX10" fmla="*/ 0 w 6779292"/>
              <a:gd name="connsiteY10" fmla="*/ 762028 h 6858000"/>
              <a:gd name="connsiteX11" fmla="*/ 762028 w 6779292"/>
              <a:gd name="connsiteY11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779292" h="6858000">
                <a:moveTo>
                  <a:pt x="762028" y="0"/>
                </a:moveTo>
                <a:lnTo>
                  <a:pt x="4920012" y="0"/>
                </a:lnTo>
                <a:lnTo>
                  <a:pt x="4998692" y="0"/>
                </a:lnTo>
                <a:lnTo>
                  <a:pt x="6779292" y="0"/>
                </a:lnTo>
                <a:lnTo>
                  <a:pt x="6779292" y="2286000"/>
                </a:lnTo>
                <a:lnTo>
                  <a:pt x="6779292" y="4572000"/>
                </a:lnTo>
                <a:lnTo>
                  <a:pt x="6779292" y="6858000"/>
                </a:lnTo>
                <a:lnTo>
                  <a:pt x="0" y="6858000"/>
                </a:lnTo>
                <a:lnTo>
                  <a:pt x="0" y="5943572"/>
                </a:lnTo>
                <a:lnTo>
                  <a:pt x="0" y="2286000"/>
                </a:lnTo>
                <a:lnTo>
                  <a:pt x="0" y="762028"/>
                </a:lnTo>
                <a:cubicBezTo>
                  <a:pt x="0" y="341172"/>
                  <a:pt x="341172" y="0"/>
                  <a:pt x="76202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08BA72E-4191-93ED-5F63-70653097CA4A}"/>
              </a:ext>
            </a:extLst>
          </p:cNvPr>
          <p:cNvSpPr/>
          <p:nvPr userDrawn="1"/>
        </p:nvSpPr>
        <p:spPr>
          <a:xfrm>
            <a:off x="10632898" y="-19404"/>
            <a:ext cx="1559102" cy="1924468"/>
          </a:xfrm>
          <a:custGeom>
            <a:avLst/>
            <a:gdLst>
              <a:gd name="connsiteX0" fmla="*/ 46683 w 1559102"/>
              <a:gd name="connsiteY0" fmla="*/ 0 h 1924468"/>
              <a:gd name="connsiteX1" fmla="*/ 648526 w 1559102"/>
              <a:gd name="connsiteY1" fmla="*/ 0 h 1924468"/>
              <a:gd name="connsiteX2" fmla="*/ 618867 w 1559102"/>
              <a:gd name="connsiteY2" fmla="*/ 81034 h 1924468"/>
              <a:gd name="connsiteX3" fmla="*/ 574909 w 1559102"/>
              <a:gd name="connsiteY3" fmla="*/ 371792 h 1924468"/>
              <a:gd name="connsiteX4" fmla="*/ 1552675 w 1559102"/>
              <a:gd name="connsiteY4" fmla="*/ 1349558 h 1924468"/>
              <a:gd name="connsiteX5" fmla="*/ 1559102 w 1559102"/>
              <a:gd name="connsiteY5" fmla="*/ 1349233 h 1924468"/>
              <a:gd name="connsiteX6" fmla="*/ 1559102 w 1559102"/>
              <a:gd name="connsiteY6" fmla="*/ 1924144 h 1924468"/>
              <a:gd name="connsiteX7" fmla="*/ 1552676 w 1559102"/>
              <a:gd name="connsiteY7" fmla="*/ 1924468 h 1924468"/>
              <a:gd name="connsiteX8" fmla="*/ 0 w 1559102"/>
              <a:gd name="connsiteY8" fmla="*/ 371793 h 1924468"/>
              <a:gd name="connsiteX9" fmla="*/ 31545 w 1559102"/>
              <a:gd name="connsiteY9" fmla="*/ 58874 h 19244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59102" h="1924468">
                <a:moveTo>
                  <a:pt x="46683" y="0"/>
                </a:moveTo>
                <a:lnTo>
                  <a:pt x="648526" y="0"/>
                </a:lnTo>
                <a:lnTo>
                  <a:pt x="618867" y="81034"/>
                </a:lnTo>
                <a:cubicBezTo>
                  <a:pt x="590299" y="172884"/>
                  <a:pt x="574909" y="270541"/>
                  <a:pt x="574909" y="371792"/>
                </a:cubicBezTo>
                <a:cubicBezTo>
                  <a:pt x="574909" y="911797"/>
                  <a:pt x="1012670" y="1349558"/>
                  <a:pt x="1552675" y="1349558"/>
                </a:cubicBezTo>
                <a:lnTo>
                  <a:pt x="1559102" y="1349233"/>
                </a:lnTo>
                <a:lnTo>
                  <a:pt x="1559102" y="1924144"/>
                </a:lnTo>
                <a:lnTo>
                  <a:pt x="1552676" y="1924468"/>
                </a:lnTo>
                <a:cubicBezTo>
                  <a:pt x="695157" y="1924468"/>
                  <a:pt x="0" y="1229312"/>
                  <a:pt x="0" y="371793"/>
                </a:cubicBezTo>
                <a:cubicBezTo>
                  <a:pt x="0" y="264603"/>
                  <a:pt x="10862" y="159950"/>
                  <a:pt x="31545" y="58874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6014405" y="2891616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52713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012813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Google Shape;317;p72">
            <a:extLst>
              <a:ext uri="{FF2B5EF4-FFF2-40B4-BE49-F238E27FC236}">
                <a16:creationId xmlns:a16="http://schemas.microsoft.com/office/drawing/2014/main" id="{B0B24D8E-B221-BCE6-395F-D87EA1F5C0D0}"/>
              </a:ext>
            </a:extLst>
          </p:cNvPr>
          <p:cNvSpPr/>
          <p:nvPr userDrawn="1"/>
        </p:nvSpPr>
        <p:spPr>
          <a:xfrm>
            <a:off x="2786" y="1967"/>
            <a:ext cx="12189215" cy="5132220"/>
          </a:xfrm>
          <a:custGeom>
            <a:avLst/>
            <a:gdLst/>
            <a:ahLst/>
            <a:cxnLst/>
            <a:rect l="l" t="t" r="r" b="b"/>
            <a:pathLst>
              <a:path w="9143999" h="4734198" extrusionOk="0">
                <a:moveTo>
                  <a:pt x="0" y="0"/>
                </a:moveTo>
                <a:lnTo>
                  <a:pt x="9143999" y="0"/>
                </a:lnTo>
                <a:lnTo>
                  <a:pt x="9143999" y="4734198"/>
                </a:lnTo>
                <a:lnTo>
                  <a:pt x="5973097" y="4719484"/>
                </a:lnTo>
                <a:cubicBezTo>
                  <a:pt x="5685504" y="4751439"/>
                  <a:pt x="5493774" y="4650657"/>
                  <a:pt x="5375788" y="4409767"/>
                </a:cubicBezTo>
                <a:lnTo>
                  <a:pt x="3554362" y="1113503"/>
                </a:lnTo>
                <a:cubicBezTo>
                  <a:pt x="3419169" y="857864"/>
                  <a:pt x="3202858" y="771832"/>
                  <a:pt x="2993923" y="766916"/>
                </a:cubicBezTo>
                <a:lnTo>
                  <a:pt x="0" y="766916"/>
                </a:ln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sym typeface="Arial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480380" y="3771292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7C6E95C-F9B2-31ED-1261-5E82E52231DC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962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214655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137BB06-460E-4EE0-8DF4-57C378BE2D90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40545" y="6650296"/>
            <a:ext cx="1651455" cy="207076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 sz="1200">
                <a:solidFill>
                  <a:schemeClr val="bg1"/>
                </a:solidFill>
                <a:latin typeface="Crimson Pro" pitchFamily="2" charset="0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-1" y="1"/>
            <a:ext cx="419099" cy="167640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hink-cell data - do not delete" hidden="1">
            <a:extLst>
              <a:ext uri="{FF2B5EF4-FFF2-40B4-BE49-F238E27FC236}">
                <a16:creationId xmlns:a16="http://schemas.microsoft.com/office/drawing/2014/main" id="{72C63254-3ED3-7F4A-55ED-77911D6BFAD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30230693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Google Shape;126;p8">
            <a:extLst>
              <a:ext uri="{FF2B5EF4-FFF2-40B4-BE49-F238E27FC236}">
                <a16:creationId xmlns:a16="http://schemas.microsoft.com/office/drawing/2014/main" id="{42B1C2E2-410D-4178-8707-30E8CFC13D66}"/>
              </a:ext>
            </a:extLst>
          </p:cNvPr>
          <p:cNvSpPr/>
          <p:nvPr userDrawn="1"/>
        </p:nvSpPr>
        <p:spPr>
          <a:xfrm>
            <a:off x="0" y="0"/>
            <a:ext cx="12192000" cy="3429000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</a:endParaRP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26AB4896-8513-49B3-883C-8C8E512092B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9099" y="2694530"/>
            <a:ext cx="11329205" cy="734470"/>
          </a:xfrm>
          <a:prstGeom prst="rect">
            <a:avLst/>
          </a:prstGeom>
        </p:spPr>
        <p:txBody>
          <a:bodyPr vert="horz"/>
          <a:lstStyle>
            <a:lvl1pPr>
              <a:defRPr sz="54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01</a:t>
            </a:r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E0ED0066-C241-49ED-89D6-10AD2C4C22C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9099" y="3521558"/>
            <a:ext cx="11283166" cy="43492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2800" b="1">
                <a:solidFill>
                  <a:schemeClr val="accent1"/>
                </a:solidFill>
                <a:latin typeface="+mn-lt"/>
              </a:defRPr>
            </a:lvl1pPr>
            <a:lvl2pPr marL="457200" indent="0">
              <a:buFontTx/>
              <a:buNone/>
              <a:defRPr b="1">
                <a:solidFill>
                  <a:schemeClr val="bg1"/>
                </a:solidFill>
              </a:defRPr>
            </a:lvl2pPr>
            <a:lvl3pPr marL="914400" indent="0">
              <a:buFontTx/>
              <a:buNone/>
              <a:defRPr b="1">
                <a:solidFill>
                  <a:schemeClr val="bg1"/>
                </a:solidFill>
              </a:defRPr>
            </a:lvl3pPr>
            <a:lvl4pPr marL="1371600" indent="0">
              <a:buFontTx/>
              <a:buNone/>
              <a:defRPr b="1">
                <a:solidFill>
                  <a:schemeClr val="bg1"/>
                </a:solidFill>
              </a:defRPr>
            </a:lvl4pPr>
            <a:lvl5pPr marL="1828800" indent="0">
              <a:buFontTx/>
              <a:buNone/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Divider title</a:t>
            </a:r>
          </a:p>
        </p:txBody>
      </p:sp>
    </p:spTree>
    <p:extLst>
      <p:ext uri="{BB962C8B-B14F-4D97-AF65-F5344CB8AC3E}">
        <p14:creationId xmlns:p14="http://schemas.microsoft.com/office/powerpoint/2010/main" val="19730136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2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6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470" imgH="469" progId="TCLayout.ActiveDocument.1">
                  <p:embed/>
                </p:oleObj>
              </mc:Choice>
              <mc:Fallback>
                <p:oleObj name="think-cell Slide" r:id="rId7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49" r:id="rId3"/>
    <p:sldLayoutId id="2147483655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.bin"/><Relationship Id="rId3" Type="http://schemas.openxmlformats.org/officeDocument/2006/relationships/tags" Target="../tags/tag9.xml"/><Relationship Id="rId7" Type="http://schemas.openxmlformats.org/officeDocument/2006/relationships/slideLayout" Target="../slideLayouts/slideLayout3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6" Type="http://schemas.openxmlformats.org/officeDocument/2006/relationships/tags" Target="../tags/tag12.xml"/><Relationship Id="rId5" Type="http://schemas.openxmlformats.org/officeDocument/2006/relationships/tags" Target="../tags/tag11.xml"/><Relationship Id="rId4" Type="http://schemas.openxmlformats.org/officeDocument/2006/relationships/tags" Target="../tags/tag10.xml"/><Relationship Id="rId9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9FF67B-E08E-0132-8736-CFD365939A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" name="think-cell data - do not delete" hidden="1">
            <a:extLst>
              <a:ext uri="{FF2B5EF4-FFF2-40B4-BE49-F238E27FC236}">
                <a16:creationId xmlns:a16="http://schemas.microsoft.com/office/drawing/2014/main" id="{34678766-1337-DADA-582E-57C1B072F046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8" imgW="425" imgH="426" progId="TCLayout.ActiveDocument.1">
                  <p:embed/>
                </p:oleObj>
              </mc:Choice>
              <mc:Fallback>
                <p:oleObj name="think-cell Slide" r:id="rId8" imgW="425" imgH="426" progId="TCLayout.ActiveDocument.1">
                  <p:embed/>
                  <p:pic>
                    <p:nvPicPr>
                      <p:cNvPr id="5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34678766-1337-DADA-582E-57C1B072F04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899E4D21-D3E7-56C3-A632-B9B99A511F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Checklist </a:t>
            </a:r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BA31E055-1EA1-B369-1414-0E31A4DE8145}"/>
              </a:ext>
            </a:extLst>
          </p:cNvPr>
          <p:cNvSpPr txBox="1">
            <a:spLocks/>
          </p:cNvSpPr>
          <p:nvPr/>
        </p:nvSpPr>
        <p:spPr>
          <a:xfrm>
            <a:off x="11583868" y="6649668"/>
            <a:ext cx="357188" cy="193144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035116E7-405E-48DC-B8D6-0D33CD3BA034}" type="slidenum">
              <a:rPr lang="en-US" sz="1200" smtClean="0">
                <a:solidFill>
                  <a:schemeClr val="bg1"/>
                </a:solidFill>
              </a:rPr>
              <a:pPr algn="ctr"/>
              <a:t>1</a:t>
            </a:fld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D436D95-8235-4E06-03C2-5FD206C0A4BE}"/>
              </a:ext>
            </a:extLst>
          </p:cNvPr>
          <p:cNvSpPr/>
          <p:nvPr/>
        </p:nvSpPr>
        <p:spPr>
          <a:xfrm rot="16200000">
            <a:off x="515922" y="1602711"/>
            <a:ext cx="871501" cy="184610"/>
          </a:xfrm>
          <a:prstGeom prst="rect">
            <a:avLst/>
          </a:prstGeom>
          <a:solidFill>
            <a:schemeClr val="accent1"/>
          </a:solidFill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1501427">
              <a:defRPr/>
            </a:pPr>
            <a:endParaRPr lang="en-IN" b="1" dirty="0" err="1">
              <a:solidFill>
                <a:srgbClr val="20A7E0"/>
              </a:solidFill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C02E831-A11D-7AD4-F913-4DC9AE6FA4D7}"/>
              </a:ext>
            </a:extLst>
          </p:cNvPr>
          <p:cNvSpPr>
            <a:spLocks noChangeArrowheads="1"/>
          </p:cNvSpPr>
          <p:nvPr/>
        </p:nvSpPr>
        <p:spPr bwMode="gray">
          <a:xfrm>
            <a:off x="1223401" y="1743158"/>
            <a:ext cx="9289084" cy="246221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611" lvl="1" defTabSz="1469990" eaLnBrk="0" hangingPunct="0">
              <a:buClr>
                <a:srgbClr val="44546A"/>
              </a:buClr>
              <a:buSzPct val="120000"/>
              <a:defRPr/>
            </a:pPr>
            <a:r>
              <a:rPr lang="en-US" sz="1600" dirty="0">
                <a:cs typeface="Arial" charset="0"/>
              </a:rPr>
              <a:t>Insert Text Here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8F1820B-9107-147D-1B38-603F1EAFC8AC}"/>
              </a:ext>
            </a:extLst>
          </p:cNvPr>
          <p:cNvSpPr>
            <a:spLocks noChangeArrowheads="1"/>
          </p:cNvSpPr>
          <p:nvPr/>
        </p:nvSpPr>
        <p:spPr bwMode="gray">
          <a:xfrm>
            <a:off x="1223401" y="1405461"/>
            <a:ext cx="9289084" cy="246221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b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611" lvl="1" defTabSz="1469990" eaLnBrk="0" hangingPunct="0">
              <a:buClr>
                <a:srgbClr val="44546A"/>
              </a:buClr>
              <a:buSzPct val="120000"/>
              <a:defRPr/>
            </a:pPr>
            <a:r>
              <a:rPr lang="en-US" sz="1600" b="1" dirty="0">
                <a:solidFill>
                  <a:schemeClr val="tx1">
                    <a:lumMod val="100000"/>
                  </a:schemeClr>
                </a:solidFill>
                <a:cs typeface="Arial" charset="0"/>
              </a:rPr>
              <a:t>Title</a:t>
            </a:r>
          </a:p>
        </p:txBody>
      </p:sp>
      <p:cxnSp>
        <p:nvCxnSpPr>
          <p:cNvPr id="8" name="Shape0_20220715_093113">
            <a:extLst>
              <a:ext uri="{FF2B5EF4-FFF2-40B4-BE49-F238E27FC236}">
                <a16:creationId xmlns:a16="http://schemas.microsoft.com/office/drawing/2014/main" id="{CCEE79DB-919B-424F-DBDB-F32BC31506DE}"/>
              </a:ext>
            </a:extLst>
          </p:cNvPr>
          <p:cNvCxnSpPr>
            <a:cxnSpLocks/>
            <a:endCxn id="10" idx="2"/>
          </p:cNvCxnSpPr>
          <p:nvPr/>
        </p:nvCxnSpPr>
        <p:spPr>
          <a:xfrm>
            <a:off x="1108052" y="1690537"/>
            <a:ext cx="9705352" cy="4478"/>
          </a:xfrm>
          <a:prstGeom prst="line">
            <a:avLst/>
          </a:prstGeom>
          <a:ln w="12700">
            <a:solidFill>
              <a:srgbClr val="19516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val 8">
            <a:extLst>
              <a:ext uri="{FF2B5EF4-FFF2-40B4-BE49-F238E27FC236}">
                <a16:creationId xmlns:a16="http://schemas.microsoft.com/office/drawing/2014/main" id="{4A6B937C-5549-29EB-9715-21D819C1AF7A}"/>
              </a:ext>
            </a:extLst>
          </p:cNvPr>
          <p:cNvSpPr/>
          <p:nvPr/>
        </p:nvSpPr>
        <p:spPr>
          <a:xfrm>
            <a:off x="793808" y="1532676"/>
            <a:ext cx="315733" cy="315733"/>
          </a:xfrm>
          <a:prstGeom prst="ellipse">
            <a:avLst/>
          </a:prstGeom>
          <a:solidFill>
            <a:schemeClr val="bg1"/>
          </a:solidFill>
          <a:ln w="28575">
            <a:solidFill>
              <a:srgbClr val="19516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1501427">
              <a:defRPr/>
            </a:pPr>
            <a:r>
              <a:rPr lang="en-IN" sz="1600" dirty="0">
                <a:solidFill>
                  <a:schemeClr val="tx1">
                    <a:lumMod val="100000"/>
                  </a:schemeClr>
                </a:solidFill>
              </a:rPr>
              <a:t>1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F9D8903B-FDBE-FE7A-7E41-C1F8C2F636EE}"/>
              </a:ext>
            </a:extLst>
          </p:cNvPr>
          <p:cNvSpPr/>
          <p:nvPr/>
        </p:nvSpPr>
        <p:spPr>
          <a:xfrm>
            <a:off x="10813404" y="1402620"/>
            <a:ext cx="584789" cy="584788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IN" sz="2400">
              <a:solidFill>
                <a:srgbClr val="FFFFFF"/>
              </a:solidFill>
            </a:endParaRPr>
          </a:p>
        </p:txBody>
      </p:sp>
      <p:sp>
        <p:nvSpPr>
          <p:cNvPr id="11" name="WordArt 5">
            <a:extLst>
              <a:ext uri="{FF2B5EF4-FFF2-40B4-BE49-F238E27FC236}">
                <a16:creationId xmlns:a16="http://schemas.microsoft.com/office/drawing/2014/main" id="{EF5A2F31-0EF7-86E7-0ABD-BC9F28B1AD8B}"/>
              </a:ext>
            </a:extLst>
          </p:cNvPr>
          <p:cNvSpPr>
            <a:spLocks noChangeArrowheads="1" noChangeShapeType="1" noTextEdit="1"/>
          </p:cNvSpPr>
          <p:nvPr>
            <p:custDataLst>
              <p:tags r:id="rId2"/>
            </p:custDataLst>
          </p:nvPr>
        </p:nvSpPr>
        <p:spPr bwMode="gray">
          <a:xfrm>
            <a:off x="10972624" y="1558042"/>
            <a:ext cx="266341" cy="273949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>
              <a:defRPr/>
            </a:pPr>
            <a:r>
              <a:rPr lang="en-US" sz="2600" kern="10" dirty="0">
                <a:solidFill>
                  <a:srgbClr val="FFFFFF"/>
                </a:solidFill>
                <a:latin typeface="Arial" panose="020B0604020202020204" pitchFamily="34" charset="0"/>
              </a:rPr>
              <a:t>✓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9FF47BC-9980-E760-9F69-17AF5A4FE0BF}"/>
              </a:ext>
            </a:extLst>
          </p:cNvPr>
          <p:cNvSpPr>
            <a:spLocks noChangeArrowheads="1"/>
          </p:cNvSpPr>
          <p:nvPr/>
        </p:nvSpPr>
        <p:spPr bwMode="gray">
          <a:xfrm>
            <a:off x="1227598" y="2620312"/>
            <a:ext cx="9289084" cy="246221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611" lvl="1" defTabSz="1469990" eaLnBrk="0" hangingPunct="0">
              <a:buClr>
                <a:srgbClr val="44546A"/>
              </a:buClr>
              <a:buSzPct val="120000"/>
              <a:defRPr/>
            </a:pPr>
            <a:r>
              <a:rPr lang="en-US" sz="1600" dirty="0">
                <a:cs typeface="Arial" charset="0"/>
              </a:rPr>
              <a:t>Insert Text Here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EA0033F-1408-116B-2B4F-479E2E212F90}"/>
              </a:ext>
            </a:extLst>
          </p:cNvPr>
          <p:cNvSpPr>
            <a:spLocks noChangeArrowheads="1"/>
          </p:cNvSpPr>
          <p:nvPr/>
        </p:nvSpPr>
        <p:spPr bwMode="gray">
          <a:xfrm>
            <a:off x="1227598" y="2270413"/>
            <a:ext cx="9289084" cy="246221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b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611" lvl="1" defTabSz="1469990" eaLnBrk="0" hangingPunct="0">
              <a:buClr>
                <a:srgbClr val="44546A"/>
              </a:buClr>
              <a:buSzPct val="120000"/>
              <a:defRPr/>
            </a:pPr>
            <a:r>
              <a:rPr lang="en-US" sz="1600" b="1" dirty="0">
                <a:solidFill>
                  <a:schemeClr val="tx1">
                    <a:lumMod val="100000"/>
                  </a:schemeClr>
                </a:solidFill>
                <a:cs typeface="Arial" charset="0"/>
              </a:rPr>
              <a:t>Title</a:t>
            </a:r>
          </a:p>
        </p:txBody>
      </p:sp>
      <p:cxnSp>
        <p:nvCxnSpPr>
          <p:cNvPr id="14" name="Shape1_20220715_093113">
            <a:extLst>
              <a:ext uri="{FF2B5EF4-FFF2-40B4-BE49-F238E27FC236}">
                <a16:creationId xmlns:a16="http://schemas.microsoft.com/office/drawing/2014/main" id="{26526D25-AB5C-AAA4-59B2-FD47AB15213D}"/>
              </a:ext>
            </a:extLst>
          </p:cNvPr>
          <p:cNvCxnSpPr>
            <a:cxnSpLocks/>
            <a:endCxn id="17" idx="2"/>
          </p:cNvCxnSpPr>
          <p:nvPr/>
        </p:nvCxnSpPr>
        <p:spPr>
          <a:xfrm>
            <a:off x="1112155" y="2564333"/>
            <a:ext cx="9701249" cy="1"/>
          </a:xfrm>
          <a:prstGeom prst="line">
            <a:avLst/>
          </a:prstGeom>
          <a:ln w="12700">
            <a:solidFill>
              <a:srgbClr val="0B8A9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4">
            <a:extLst>
              <a:ext uri="{FF2B5EF4-FFF2-40B4-BE49-F238E27FC236}">
                <a16:creationId xmlns:a16="http://schemas.microsoft.com/office/drawing/2014/main" id="{0862A260-A431-DCD1-3F7A-26AED09396E2}"/>
              </a:ext>
            </a:extLst>
          </p:cNvPr>
          <p:cNvSpPr/>
          <p:nvPr/>
        </p:nvSpPr>
        <p:spPr>
          <a:xfrm rot="16200000">
            <a:off x="515923" y="2472033"/>
            <a:ext cx="871497" cy="184610"/>
          </a:xfrm>
          <a:prstGeom prst="rect">
            <a:avLst/>
          </a:prstGeom>
          <a:solidFill>
            <a:schemeClr val="accent2"/>
          </a:solidFill>
          <a:ln cap="sq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1501427">
              <a:defRPr/>
            </a:pPr>
            <a:endParaRPr lang="en-IN" dirty="0" err="1">
              <a:solidFill>
                <a:srgbClr val="FFFFFF"/>
              </a:solidFill>
            </a:endParaRPr>
          </a:p>
        </p:txBody>
      </p:sp>
      <p:sp>
        <p:nvSpPr>
          <p:cNvPr id="16" name="Shape1_20220715_093109">
            <a:extLst>
              <a:ext uri="{FF2B5EF4-FFF2-40B4-BE49-F238E27FC236}">
                <a16:creationId xmlns:a16="http://schemas.microsoft.com/office/drawing/2014/main" id="{54B13854-71F8-4D6D-E4EC-C7776A5E590A}"/>
              </a:ext>
            </a:extLst>
          </p:cNvPr>
          <p:cNvSpPr/>
          <p:nvPr/>
        </p:nvSpPr>
        <p:spPr>
          <a:xfrm>
            <a:off x="793808" y="2406473"/>
            <a:ext cx="315733" cy="315733"/>
          </a:xfrm>
          <a:prstGeom prst="ellipse">
            <a:avLst/>
          </a:prstGeom>
          <a:solidFill>
            <a:schemeClr val="bg1"/>
          </a:solidFill>
          <a:ln w="28575">
            <a:solidFill>
              <a:srgbClr val="0B8A9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1501427">
              <a:defRPr/>
            </a:pPr>
            <a:r>
              <a:rPr lang="en-IN" sz="1600" dirty="0">
                <a:solidFill>
                  <a:schemeClr val="tx1">
                    <a:lumMod val="100000"/>
                  </a:schemeClr>
                </a:solidFill>
              </a:rPr>
              <a:t>2</a:t>
            </a: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277028A6-9C60-9525-9635-968E8B626C7A}"/>
              </a:ext>
            </a:extLst>
          </p:cNvPr>
          <p:cNvSpPr/>
          <p:nvPr/>
        </p:nvSpPr>
        <p:spPr>
          <a:xfrm>
            <a:off x="10813404" y="2271939"/>
            <a:ext cx="584789" cy="58478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IN" sz="2400">
              <a:solidFill>
                <a:srgbClr val="FFFFFF"/>
              </a:solidFill>
            </a:endParaRPr>
          </a:p>
        </p:txBody>
      </p:sp>
      <p:sp>
        <p:nvSpPr>
          <p:cNvPr id="18" name="WordArt 5">
            <a:extLst>
              <a:ext uri="{FF2B5EF4-FFF2-40B4-BE49-F238E27FC236}">
                <a16:creationId xmlns:a16="http://schemas.microsoft.com/office/drawing/2014/main" id="{B8972227-E424-44F7-1B3B-9D67C7B80A76}"/>
              </a:ext>
            </a:extLst>
          </p:cNvPr>
          <p:cNvSpPr>
            <a:spLocks noChangeArrowheads="1" noChangeShapeType="1" noTextEdit="1"/>
          </p:cNvSpPr>
          <p:nvPr>
            <p:custDataLst>
              <p:tags r:id="rId3"/>
            </p:custDataLst>
          </p:nvPr>
        </p:nvSpPr>
        <p:spPr bwMode="gray">
          <a:xfrm>
            <a:off x="10972624" y="2427362"/>
            <a:ext cx="266341" cy="273949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>
              <a:defRPr/>
            </a:pPr>
            <a:r>
              <a:rPr lang="en-US" sz="2600" kern="10" dirty="0">
                <a:solidFill>
                  <a:srgbClr val="FFFFFF"/>
                </a:solidFill>
                <a:latin typeface="Arial" panose="020B0604020202020204" pitchFamily="34" charset="0"/>
              </a:rPr>
              <a:t>✓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E91C5282-679B-2A84-EAB2-9A2F8BAE36D7}"/>
              </a:ext>
            </a:extLst>
          </p:cNvPr>
          <p:cNvSpPr>
            <a:spLocks noChangeArrowheads="1"/>
          </p:cNvSpPr>
          <p:nvPr/>
        </p:nvSpPr>
        <p:spPr bwMode="gray">
          <a:xfrm>
            <a:off x="1223401" y="3486469"/>
            <a:ext cx="9289084" cy="246221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611" lvl="1" defTabSz="1469990" eaLnBrk="0" hangingPunct="0">
              <a:buClr>
                <a:srgbClr val="44546A"/>
              </a:buClr>
              <a:buSzPct val="120000"/>
              <a:defRPr/>
            </a:pPr>
            <a:r>
              <a:rPr lang="en-US" sz="1600" dirty="0">
                <a:cs typeface="Arial" charset="0"/>
              </a:rPr>
              <a:t>Insert Text Here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9F9402B3-9EAD-7B59-F441-649BE58CD3CB}"/>
              </a:ext>
            </a:extLst>
          </p:cNvPr>
          <p:cNvSpPr>
            <a:spLocks noChangeArrowheads="1"/>
          </p:cNvSpPr>
          <p:nvPr/>
        </p:nvSpPr>
        <p:spPr bwMode="gray">
          <a:xfrm>
            <a:off x="1223401" y="3135906"/>
            <a:ext cx="9289084" cy="246221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b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611" lvl="1" defTabSz="1469990" eaLnBrk="0" hangingPunct="0">
              <a:buClr>
                <a:srgbClr val="44546A"/>
              </a:buClr>
              <a:buSzPct val="120000"/>
              <a:defRPr/>
            </a:pPr>
            <a:r>
              <a:rPr lang="en-US" sz="1600" b="1" dirty="0">
                <a:solidFill>
                  <a:schemeClr val="tx1">
                    <a:lumMod val="100000"/>
                  </a:schemeClr>
                </a:solidFill>
                <a:cs typeface="Arial" charset="0"/>
              </a:rPr>
              <a:t>Title</a:t>
            </a:r>
          </a:p>
        </p:txBody>
      </p:sp>
      <p:cxnSp>
        <p:nvCxnSpPr>
          <p:cNvPr id="21" name="Shape2_20220715_093113">
            <a:extLst>
              <a:ext uri="{FF2B5EF4-FFF2-40B4-BE49-F238E27FC236}">
                <a16:creationId xmlns:a16="http://schemas.microsoft.com/office/drawing/2014/main" id="{0AFDA408-FE12-160C-57F8-299BB6BC6B99}"/>
              </a:ext>
            </a:extLst>
          </p:cNvPr>
          <p:cNvCxnSpPr>
            <a:cxnSpLocks/>
            <a:endCxn id="24" idx="2"/>
          </p:cNvCxnSpPr>
          <p:nvPr/>
        </p:nvCxnSpPr>
        <p:spPr>
          <a:xfrm>
            <a:off x="1108052" y="3427278"/>
            <a:ext cx="9705352" cy="3526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ectangle 21">
            <a:extLst>
              <a:ext uri="{FF2B5EF4-FFF2-40B4-BE49-F238E27FC236}">
                <a16:creationId xmlns:a16="http://schemas.microsoft.com/office/drawing/2014/main" id="{1195596F-39B0-98A3-FE08-F8DC0E843714}"/>
              </a:ext>
            </a:extLst>
          </p:cNvPr>
          <p:cNvSpPr/>
          <p:nvPr/>
        </p:nvSpPr>
        <p:spPr>
          <a:xfrm rot="16200000">
            <a:off x="515923" y="3339453"/>
            <a:ext cx="871497" cy="184610"/>
          </a:xfrm>
          <a:prstGeom prst="rect">
            <a:avLst/>
          </a:prstGeom>
          <a:solidFill>
            <a:schemeClr val="accent3"/>
          </a:solidFill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1501427">
              <a:defRPr/>
            </a:pPr>
            <a:endParaRPr lang="en-IN" b="1" dirty="0" err="1">
              <a:solidFill>
                <a:srgbClr val="000000"/>
              </a:solidFill>
            </a:endParaRP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91DEB5C9-39D2-A3C3-D827-F37B932E9654}"/>
              </a:ext>
            </a:extLst>
          </p:cNvPr>
          <p:cNvSpPr/>
          <p:nvPr/>
        </p:nvSpPr>
        <p:spPr>
          <a:xfrm>
            <a:off x="793808" y="3269415"/>
            <a:ext cx="315733" cy="315733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1501427">
              <a:defRPr/>
            </a:pPr>
            <a:r>
              <a:rPr lang="en-IN" sz="1600" dirty="0">
                <a:solidFill>
                  <a:schemeClr val="tx1">
                    <a:lumMod val="100000"/>
                  </a:schemeClr>
                </a:solidFill>
              </a:rPr>
              <a:t>3</a:t>
            </a:r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A90CA4C6-677E-5A18-6F84-F258431A3792}"/>
              </a:ext>
            </a:extLst>
          </p:cNvPr>
          <p:cNvSpPr/>
          <p:nvPr/>
        </p:nvSpPr>
        <p:spPr>
          <a:xfrm>
            <a:off x="10813404" y="3138410"/>
            <a:ext cx="584789" cy="58478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IN" sz="2400">
              <a:solidFill>
                <a:srgbClr val="FFFFFF"/>
              </a:solidFill>
            </a:endParaRPr>
          </a:p>
        </p:txBody>
      </p:sp>
      <p:sp>
        <p:nvSpPr>
          <p:cNvPr id="25" name="WordArt 5">
            <a:extLst>
              <a:ext uri="{FF2B5EF4-FFF2-40B4-BE49-F238E27FC236}">
                <a16:creationId xmlns:a16="http://schemas.microsoft.com/office/drawing/2014/main" id="{2066D9E3-7126-8877-3248-0EB6734221E9}"/>
              </a:ext>
            </a:extLst>
          </p:cNvPr>
          <p:cNvSpPr>
            <a:spLocks noChangeArrowheads="1" noChangeShapeType="1" noTextEdit="1"/>
          </p:cNvSpPr>
          <p:nvPr>
            <p:custDataLst>
              <p:tags r:id="rId4"/>
            </p:custDataLst>
          </p:nvPr>
        </p:nvSpPr>
        <p:spPr bwMode="gray">
          <a:xfrm>
            <a:off x="10972624" y="3293832"/>
            <a:ext cx="266341" cy="273949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>
              <a:defRPr/>
            </a:pPr>
            <a:r>
              <a:rPr lang="en-US" sz="2600" kern="10" dirty="0">
                <a:solidFill>
                  <a:srgbClr val="FFFFFF"/>
                </a:solidFill>
                <a:latin typeface="Arial" panose="020B0604020202020204" pitchFamily="34" charset="0"/>
              </a:rPr>
              <a:t>✓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4E21230E-E177-78DF-3EDF-BC9C861196AB}"/>
              </a:ext>
            </a:extLst>
          </p:cNvPr>
          <p:cNvSpPr>
            <a:spLocks noChangeArrowheads="1"/>
          </p:cNvSpPr>
          <p:nvPr/>
        </p:nvSpPr>
        <p:spPr bwMode="gray">
          <a:xfrm>
            <a:off x="1227598" y="4347830"/>
            <a:ext cx="9289084" cy="246221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611" lvl="1" defTabSz="1469990" eaLnBrk="0" hangingPunct="0">
              <a:buClr>
                <a:srgbClr val="44546A"/>
              </a:buClr>
              <a:buSzPct val="120000"/>
              <a:defRPr/>
            </a:pPr>
            <a:r>
              <a:rPr lang="en-US" sz="1600" dirty="0">
                <a:cs typeface="Arial" charset="0"/>
              </a:rPr>
              <a:t>Insert Text Here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E6F2515D-204F-E649-D24E-714FDB56D9AF}"/>
              </a:ext>
            </a:extLst>
          </p:cNvPr>
          <p:cNvSpPr>
            <a:spLocks noChangeArrowheads="1"/>
          </p:cNvSpPr>
          <p:nvPr/>
        </p:nvSpPr>
        <p:spPr bwMode="gray">
          <a:xfrm>
            <a:off x="1227598" y="4012415"/>
            <a:ext cx="9289084" cy="246221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b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611" lvl="1" defTabSz="1469990" eaLnBrk="0" hangingPunct="0">
              <a:buClr>
                <a:srgbClr val="44546A"/>
              </a:buClr>
              <a:buSzPct val="120000"/>
              <a:defRPr/>
            </a:pPr>
            <a:r>
              <a:rPr lang="en-US" sz="1600" b="1" dirty="0">
                <a:solidFill>
                  <a:schemeClr val="tx1">
                    <a:lumMod val="100000"/>
                  </a:schemeClr>
                </a:solidFill>
                <a:cs typeface="Arial" charset="0"/>
              </a:rPr>
              <a:t>Title</a:t>
            </a:r>
          </a:p>
        </p:txBody>
      </p:sp>
      <p:cxnSp>
        <p:nvCxnSpPr>
          <p:cNvPr id="28" name="Shape3_20220715_093113">
            <a:extLst>
              <a:ext uri="{FF2B5EF4-FFF2-40B4-BE49-F238E27FC236}">
                <a16:creationId xmlns:a16="http://schemas.microsoft.com/office/drawing/2014/main" id="{419D62C8-EB6F-7C1A-BD92-DA884DC7BC09}"/>
              </a:ext>
            </a:extLst>
          </p:cNvPr>
          <p:cNvCxnSpPr>
            <a:cxnSpLocks/>
            <a:endCxn id="31" idx="2"/>
          </p:cNvCxnSpPr>
          <p:nvPr/>
        </p:nvCxnSpPr>
        <p:spPr>
          <a:xfrm flipV="1">
            <a:off x="1112155" y="4300712"/>
            <a:ext cx="9701249" cy="269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Rectangle 28">
            <a:extLst>
              <a:ext uri="{FF2B5EF4-FFF2-40B4-BE49-F238E27FC236}">
                <a16:creationId xmlns:a16="http://schemas.microsoft.com/office/drawing/2014/main" id="{F2DADEF4-B9F9-C7D2-3A5A-E3BF92906FD8}"/>
              </a:ext>
            </a:extLst>
          </p:cNvPr>
          <p:cNvSpPr/>
          <p:nvPr/>
        </p:nvSpPr>
        <p:spPr>
          <a:xfrm rot="16200000">
            <a:off x="515923" y="4208682"/>
            <a:ext cx="871497" cy="184610"/>
          </a:xfrm>
          <a:prstGeom prst="rect">
            <a:avLst/>
          </a:prstGeom>
          <a:solidFill>
            <a:schemeClr val="accent4"/>
          </a:solidFill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1501427">
              <a:defRPr/>
            </a:pPr>
            <a:endParaRPr lang="en-IN" b="1" dirty="0" err="1">
              <a:solidFill>
                <a:srgbClr val="000000"/>
              </a:solidFill>
            </a:endParaRPr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94C70231-9A59-5F2A-A097-942BF15FC966}"/>
              </a:ext>
            </a:extLst>
          </p:cNvPr>
          <p:cNvSpPr/>
          <p:nvPr/>
        </p:nvSpPr>
        <p:spPr>
          <a:xfrm>
            <a:off x="793808" y="4143121"/>
            <a:ext cx="315733" cy="315733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1501427">
              <a:defRPr/>
            </a:pPr>
            <a:r>
              <a:rPr lang="en-IN" sz="1600" b="1" dirty="0">
                <a:solidFill>
                  <a:schemeClr val="tx1">
                    <a:lumMod val="100000"/>
                  </a:schemeClr>
                </a:solidFill>
              </a:rPr>
              <a:t>4</a:t>
            </a:r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B8997D28-7BA9-8B3A-DCA1-714650D2EA4F}"/>
              </a:ext>
            </a:extLst>
          </p:cNvPr>
          <p:cNvSpPr/>
          <p:nvPr/>
        </p:nvSpPr>
        <p:spPr>
          <a:xfrm>
            <a:off x="10813404" y="4008318"/>
            <a:ext cx="584789" cy="584788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IN" sz="2400">
              <a:solidFill>
                <a:srgbClr val="FFFFFF"/>
              </a:solidFill>
            </a:endParaRPr>
          </a:p>
        </p:txBody>
      </p:sp>
      <p:sp>
        <p:nvSpPr>
          <p:cNvPr id="32" name="WordArt 5">
            <a:extLst>
              <a:ext uri="{FF2B5EF4-FFF2-40B4-BE49-F238E27FC236}">
                <a16:creationId xmlns:a16="http://schemas.microsoft.com/office/drawing/2014/main" id="{77AEF8F7-C5D3-96A2-C6C2-C7B1096813A7}"/>
              </a:ext>
            </a:extLst>
          </p:cNvPr>
          <p:cNvSpPr>
            <a:spLocks noChangeArrowheads="1" noChangeShapeType="1" noTextEdit="1"/>
          </p:cNvSpPr>
          <p:nvPr>
            <p:custDataLst>
              <p:tags r:id="rId5"/>
            </p:custDataLst>
          </p:nvPr>
        </p:nvSpPr>
        <p:spPr bwMode="gray">
          <a:xfrm>
            <a:off x="10972624" y="4163741"/>
            <a:ext cx="266341" cy="273949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>
              <a:defRPr/>
            </a:pPr>
            <a:r>
              <a:rPr lang="en-US" sz="2600" kern="10" dirty="0">
                <a:solidFill>
                  <a:schemeClr val="bg1"/>
                </a:solidFill>
                <a:latin typeface="Arial" panose="020B0604020202020204" pitchFamily="34" charset="0"/>
              </a:rPr>
              <a:t>✓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73375DCA-5CC6-6765-6F30-9F0BA1DF1415}"/>
              </a:ext>
            </a:extLst>
          </p:cNvPr>
          <p:cNvSpPr>
            <a:spLocks noChangeArrowheads="1"/>
          </p:cNvSpPr>
          <p:nvPr/>
        </p:nvSpPr>
        <p:spPr bwMode="gray">
          <a:xfrm>
            <a:off x="1227598" y="5203912"/>
            <a:ext cx="9289084" cy="246221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611" lvl="1" defTabSz="1469990" eaLnBrk="0" hangingPunct="0">
              <a:buClr>
                <a:srgbClr val="44546A"/>
              </a:buClr>
              <a:buSzPct val="120000"/>
              <a:defRPr/>
            </a:pPr>
            <a:r>
              <a:rPr lang="en-US" sz="1600" dirty="0">
                <a:cs typeface="Arial" charset="0"/>
              </a:rPr>
              <a:t>Insert Text Here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14E7F24A-7165-D8DF-6291-5E845F90ECAF}"/>
              </a:ext>
            </a:extLst>
          </p:cNvPr>
          <p:cNvSpPr>
            <a:spLocks noChangeArrowheads="1"/>
          </p:cNvSpPr>
          <p:nvPr/>
        </p:nvSpPr>
        <p:spPr bwMode="gray">
          <a:xfrm>
            <a:off x="1227598" y="4870384"/>
            <a:ext cx="9289084" cy="246221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b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611" lvl="1" defTabSz="1469990" eaLnBrk="0" hangingPunct="0">
              <a:buClr>
                <a:srgbClr val="44546A"/>
              </a:buClr>
              <a:buSzPct val="120000"/>
              <a:defRPr/>
            </a:pPr>
            <a:r>
              <a:rPr lang="en-US" sz="1600" b="1" dirty="0">
                <a:solidFill>
                  <a:schemeClr val="tx1">
                    <a:lumMod val="100000"/>
                  </a:schemeClr>
                </a:solidFill>
                <a:cs typeface="Arial" charset="0"/>
              </a:rPr>
              <a:t>Title</a:t>
            </a:r>
          </a:p>
        </p:txBody>
      </p:sp>
      <p:cxnSp>
        <p:nvCxnSpPr>
          <p:cNvPr id="35" name="Shape4_20220715_093113">
            <a:extLst>
              <a:ext uri="{FF2B5EF4-FFF2-40B4-BE49-F238E27FC236}">
                <a16:creationId xmlns:a16="http://schemas.microsoft.com/office/drawing/2014/main" id="{020F09B8-2F7B-68AA-4E83-2DCDFD75CBCB}"/>
              </a:ext>
            </a:extLst>
          </p:cNvPr>
          <p:cNvCxnSpPr>
            <a:cxnSpLocks/>
            <a:endCxn id="38" idx="2"/>
          </p:cNvCxnSpPr>
          <p:nvPr/>
        </p:nvCxnSpPr>
        <p:spPr>
          <a:xfrm>
            <a:off x="1112155" y="5162978"/>
            <a:ext cx="9701249" cy="1496"/>
          </a:xfrm>
          <a:prstGeom prst="line">
            <a:avLst/>
          </a:prstGeom>
          <a:ln w="127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Rectangle 35">
            <a:extLst>
              <a:ext uri="{FF2B5EF4-FFF2-40B4-BE49-F238E27FC236}">
                <a16:creationId xmlns:a16="http://schemas.microsoft.com/office/drawing/2014/main" id="{80306A34-5831-AFCB-1C6A-441E3DAC7950}"/>
              </a:ext>
            </a:extLst>
          </p:cNvPr>
          <p:cNvSpPr/>
          <p:nvPr/>
        </p:nvSpPr>
        <p:spPr>
          <a:xfrm rot="5400000" flipV="1">
            <a:off x="515922" y="5070678"/>
            <a:ext cx="871501" cy="184610"/>
          </a:xfrm>
          <a:prstGeom prst="rect">
            <a:avLst/>
          </a:prstGeom>
          <a:solidFill>
            <a:schemeClr val="accent5"/>
          </a:solidFill>
          <a:ln w="9525">
            <a:solidFill>
              <a:schemeClr val="accent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1501427">
              <a:defRPr/>
            </a:pPr>
            <a:endParaRPr lang="en-IN" sz="2400" dirty="0" err="1">
              <a:solidFill>
                <a:srgbClr val="000000"/>
              </a:solidFill>
            </a:endParaRPr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0CFBF904-85EC-1257-88F4-A0703D390E02}"/>
              </a:ext>
            </a:extLst>
          </p:cNvPr>
          <p:cNvSpPr/>
          <p:nvPr/>
        </p:nvSpPr>
        <p:spPr>
          <a:xfrm>
            <a:off x="793808" y="5005118"/>
            <a:ext cx="315733" cy="315733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1501427">
              <a:defRPr/>
            </a:pPr>
            <a:r>
              <a:rPr lang="en-IN" sz="1600" dirty="0">
                <a:solidFill>
                  <a:schemeClr val="tx1">
                    <a:lumMod val="100000"/>
                  </a:schemeClr>
                </a:solidFill>
              </a:rPr>
              <a:t>5</a:t>
            </a:r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5553B411-13AB-FB7F-2891-2737F22452E3}"/>
              </a:ext>
            </a:extLst>
          </p:cNvPr>
          <p:cNvSpPr/>
          <p:nvPr/>
        </p:nvSpPr>
        <p:spPr>
          <a:xfrm>
            <a:off x="10813404" y="4872080"/>
            <a:ext cx="584789" cy="584788"/>
          </a:xfrm>
          <a:prstGeom prst="ellipse">
            <a:avLst/>
          </a:prstGeom>
          <a:solidFill>
            <a:schemeClr val="accent5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IN" sz="2400">
              <a:solidFill>
                <a:srgbClr val="FFFFFF"/>
              </a:solidFill>
            </a:endParaRPr>
          </a:p>
        </p:txBody>
      </p:sp>
      <p:sp>
        <p:nvSpPr>
          <p:cNvPr id="39" name="WordArt 5">
            <a:extLst>
              <a:ext uri="{FF2B5EF4-FFF2-40B4-BE49-F238E27FC236}">
                <a16:creationId xmlns:a16="http://schemas.microsoft.com/office/drawing/2014/main" id="{636178E9-D825-6886-5884-A2224A33CB68}"/>
              </a:ext>
            </a:extLst>
          </p:cNvPr>
          <p:cNvSpPr>
            <a:spLocks noChangeArrowheads="1" noChangeShapeType="1" noTextEdit="1"/>
          </p:cNvSpPr>
          <p:nvPr>
            <p:custDataLst>
              <p:tags r:id="rId6"/>
            </p:custDataLst>
          </p:nvPr>
        </p:nvSpPr>
        <p:spPr bwMode="gray">
          <a:xfrm>
            <a:off x="10972624" y="5027506"/>
            <a:ext cx="266341" cy="273949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>
              <a:defRPr/>
            </a:pPr>
            <a:r>
              <a:rPr lang="en-US" sz="2600" kern="10" dirty="0">
                <a:solidFill>
                  <a:srgbClr val="FFFFFF"/>
                </a:solidFill>
                <a:latin typeface="Arial" panose="020B0604020202020204" pitchFamily="34" charset="0"/>
              </a:rPr>
              <a:t>✓</a:t>
            </a:r>
          </a:p>
        </p:txBody>
      </p:sp>
    </p:spTree>
    <p:extLst>
      <p:ext uri="{BB962C8B-B14F-4D97-AF65-F5344CB8AC3E}">
        <p14:creationId xmlns:p14="http://schemas.microsoft.com/office/powerpoint/2010/main" val="46020095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gAcYRSllJ0ubbcrT0MbdvA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gAcYRSllJ0ubbcrT0MbdvA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gAcYRSllJ0ubbcrT0MbdvA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gAcYRSllJ0ubbcrT0MbdvA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gAcYRSllJ0ubbcrT0MbdvA"/>
</p:tagLst>
</file>

<file path=ppt/theme/theme1.xml><?xml version="1.0" encoding="utf-8"?>
<a:theme xmlns:a="http://schemas.openxmlformats.org/drawingml/2006/main" name="Office Theme">
  <a:themeElements>
    <a:clrScheme name="Custom 1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01F54"/>
      </a:accent1>
      <a:accent2>
        <a:srgbClr val="054990"/>
      </a:accent2>
      <a:accent3>
        <a:srgbClr val="3F7CB2"/>
      </a:accent3>
      <a:accent4>
        <a:srgbClr val="81A4CC"/>
      </a:accent4>
      <a:accent5>
        <a:srgbClr val="034078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7982</TotalTime>
  <Words>32</Words>
  <Application>Microsoft Office PowerPoint</Application>
  <PresentationFormat>Widescreen</PresentationFormat>
  <Paragraphs>22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Courier New</vt:lpstr>
      <vt:lpstr>Crimson Pro</vt:lpstr>
      <vt:lpstr>Roboto</vt:lpstr>
      <vt:lpstr>Wingdings</vt:lpstr>
      <vt:lpstr>Office Theme</vt:lpstr>
      <vt:lpstr>think-cell Slide</vt:lpstr>
      <vt:lpstr>Checklist 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Strategy Template</dc:title>
  <dc:subject/>
  <dc:creator>Analyst Academy LLC</dc:creator>
  <cp:keywords/>
  <dc:description/>
  <cp:lastModifiedBy>Diam Cabatay</cp:lastModifiedBy>
  <cp:revision>403</cp:revision>
  <dcterms:created xsi:type="dcterms:W3CDTF">2021-03-31T02:49:57Z</dcterms:created>
  <dcterms:modified xsi:type="dcterms:W3CDTF">2025-10-16T10:44:20Z</dcterms:modified>
  <cp:category/>
</cp:coreProperties>
</file>