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39.xml" ContentType="application/vnd.openxmlformats-officedocument.presentationml.tags+xml"/>
  <Override PartName="/ppt/tags/tag740.xml" ContentType="application/vnd.openxmlformats-officedocument.presentationml.tags+xml"/>
  <Override PartName="/ppt/tags/tag741.xml" ContentType="application/vnd.openxmlformats-officedocument.presentationml.tags+xml"/>
  <Override PartName="/ppt/tags/tag742.xml" ContentType="application/vnd.openxmlformats-officedocument.presentationml.tags+xml"/>
  <Override PartName="/ppt/tags/tag743.xml" ContentType="application/vnd.openxmlformats-officedocument.presentationml.tags+xml"/>
  <Override PartName="/ppt/tags/tag744.xml" ContentType="application/vnd.openxmlformats-officedocument.presentationml.tags+xml"/>
  <Override PartName="/ppt/tags/tag745.xml" ContentType="application/vnd.openxmlformats-officedocument.presentationml.tags+xml"/>
  <Override PartName="/ppt/tags/tag746.xml" ContentType="application/vnd.openxmlformats-officedocument.presentationml.tags+xml"/>
  <Override PartName="/ppt/tags/tag747.xml" ContentType="application/vnd.openxmlformats-officedocument.presentationml.tags+xml"/>
  <Override PartName="/ppt/tags/tag748.xml" ContentType="application/vnd.openxmlformats-officedocument.presentationml.tags+xml"/>
  <Override PartName="/ppt/tags/tag749.xml" ContentType="application/vnd.openxmlformats-officedocument.presentationml.tags+xml"/>
  <Override PartName="/ppt/tags/tag750.xml" ContentType="application/vnd.openxmlformats-officedocument.presentationml.tags+xml"/>
  <Override PartName="/ppt/tags/tag751.xml" ContentType="application/vnd.openxmlformats-officedocument.presentationml.tags+xml"/>
  <Override PartName="/ppt/tags/tag752.xml" ContentType="application/vnd.openxmlformats-officedocument.presentationml.tags+xml"/>
  <Override PartName="/ppt/tags/tag753.xml" ContentType="application/vnd.openxmlformats-officedocument.presentationml.tags+xml"/>
  <Override PartName="/ppt/tags/tag754.xml" ContentType="application/vnd.openxmlformats-officedocument.presentationml.tags+xml"/>
  <Override PartName="/ppt/tags/tag755.xml" ContentType="application/vnd.openxmlformats-officedocument.presentationml.tags+xml"/>
  <Override PartName="/ppt/tags/tag756.xml" ContentType="application/vnd.openxmlformats-officedocument.presentationml.tags+xml"/>
  <Override PartName="/ppt/tags/tag757.xml" ContentType="application/vnd.openxmlformats-officedocument.presentationml.tags+xml"/>
  <Override PartName="/ppt/tags/tag758.xml" ContentType="application/vnd.openxmlformats-officedocument.presentationml.tags+xml"/>
  <Override PartName="/ppt/tags/tag759.xml" ContentType="application/vnd.openxmlformats-officedocument.presentationml.tags+xml"/>
  <Override PartName="/ppt/tags/tag760.xml" ContentType="application/vnd.openxmlformats-officedocument.presentationml.tags+xml"/>
  <Override PartName="/ppt/tags/tag761.xml" ContentType="application/vnd.openxmlformats-officedocument.presentationml.tags+xml"/>
  <Override PartName="/ppt/tags/tag762.xml" ContentType="application/vnd.openxmlformats-officedocument.presentationml.tags+xml"/>
  <Override PartName="/ppt/tags/tag763.xml" ContentType="application/vnd.openxmlformats-officedocument.presentationml.tags+xml"/>
  <Override PartName="/ppt/tags/tag764.xml" ContentType="application/vnd.openxmlformats-officedocument.presentationml.tags+xml"/>
  <Override PartName="/ppt/tags/tag765.xml" ContentType="application/vnd.openxmlformats-officedocument.presentationml.tags+xml"/>
  <Override PartName="/ppt/tags/tag766.xml" ContentType="application/vnd.openxmlformats-officedocument.presentationml.tags+xml"/>
  <Override PartName="/ppt/tags/tag767.xml" ContentType="application/vnd.openxmlformats-officedocument.presentationml.tags+xml"/>
  <Override PartName="/ppt/tags/tag768.xml" ContentType="application/vnd.openxmlformats-officedocument.presentationml.tags+xml"/>
  <Override PartName="/ppt/tags/tag769.xml" ContentType="application/vnd.openxmlformats-officedocument.presentationml.tags+xml"/>
  <Override PartName="/ppt/tags/tag770.xml" ContentType="application/vnd.openxmlformats-officedocument.presentationml.tags+xml"/>
  <Override PartName="/ppt/tags/tag771.xml" ContentType="application/vnd.openxmlformats-officedocument.presentationml.tags+xml"/>
  <Override PartName="/ppt/tags/tag772.xml" ContentType="application/vnd.openxmlformats-officedocument.presentationml.tags+xml"/>
  <Override PartName="/ppt/tags/tag773.xml" ContentType="application/vnd.openxmlformats-officedocument.presentationml.tags+xml"/>
  <Override PartName="/ppt/tags/tag774.xml" ContentType="application/vnd.openxmlformats-officedocument.presentationml.tags+xml"/>
  <Override PartName="/ppt/tags/tag775.xml" ContentType="application/vnd.openxmlformats-officedocument.presentationml.tags+xml"/>
  <Override PartName="/ppt/tags/tag776.xml" ContentType="application/vnd.openxmlformats-officedocument.presentationml.tags+xml"/>
  <Override PartName="/ppt/tags/tag777.xml" ContentType="application/vnd.openxmlformats-officedocument.presentationml.tags+xml"/>
  <Override PartName="/ppt/tags/tag778.xml" ContentType="application/vnd.openxmlformats-officedocument.presentationml.tags+xml"/>
  <Override PartName="/ppt/tags/tag779.xml" ContentType="application/vnd.openxmlformats-officedocument.presentationml.tags+xml"/>
  <Override PartName="/ppt/tags/tag780.xml" ContentType="application/vnd.openxmlformats-officedocument.presentationml.tags+xml"/>
  <Override PartName="/ppt/tags/tag781.xml" ContentType="application/vnd.openxmlformats-officedocument.presentationml.tags+xml"/>
  <Override PartName="/ppt/tags/tag782.xml" ContentType="application/vnd.openxmlformats-officedocument.presentationml.tags+xml"/>
  <Override PartName="/ppt/tags/tag783.xml" ContentType="application/vnd.openxmlformats-officedocument.presentationml.tags+xml"/>
  <Override PartName="/ppt/tags/tag784.xml" ContentType="application/vnd.openxmlformats-officedocument.presentationml.tags+xml"/>
  <Override PartName="/ppt/tags/tag785.xml" ContentType="application/vnd.openxmlformats-officedocument.presentationml.tags+xml"/>
  <Override PartName="/ppt/tags/tag786.xml" ContentType="application/vnd.openxmlformats-officedocument.presentationml.tags+xml"/>
  <Override PartName="/ppt/tags/tag787.xml" ContentType="application/vnd.openxmlformats-officedocument.presentationml.tags+xml"/>
  <Override PartName="/ppt/tags/tag788.xml" ContentType="application/vnd.openxmlformats-officedocument.presentationml.tags+xml"/>
  <Override PartName="/ppt/tags/tag789.xml" ContentType="application/vnd.openxmlformats-officedocument.presentationml.tags+xml"/>
  <Override PartName="/ppt/tags/tag790.xml" ContentType="application/vnd.openxmlformats-officedocument.presentationml.tags+xml"/>
  <Override PartName="/ppt/tags/tag791.xml" ContentType="application/vnd.openxmlformats-officedocument.presentationml.tags+xml"/>
  <Override PartName="/ppt/tags/tag792.xml" ContentType="application/vnd.openxmlformats-officedocument.presentationml.tags+xml"/>
  <Override PartName="/ppt/tags/tag793.xml" ContentType="application/vnd.openxmlformats-officedocument.presentationml.tags+xml"/>
  <Override PartName="/ppt/tags/tag794.xml" ContentType="application/vnd.openxmlformats-officedocument.presentationml.tags+xml"/>
  <Override PartName="/ppt/tags/tag795.xml" ContentType="application/vnd.openxmlformats-officedocument.presentationml.tags+xml"/>
  <Override PartName="/ppt/tags/tag796.xml" ContentType="application/vnd.openxmlformats-officedocument.presentationml.tags+xml"/>
  <Override PartName="/ppt/tags/tag797.xml" ContentType="application/vnd.openxmlformats-officedocument.presentationml.tags+xml"/>
  <Override PartName="/ppt/tags/tag798.xml" ContentType="application/vnd.openxmlformats-officedocument.presentationml.tags+xml"/>
  <Override PartName="/ppt/tags/tag799.xml" ContentType="application/vnd.openxmlformats-officedocument.presentationml.tags+xml"/>
  <Override PartName="/ppt/tags/tag800.xml" ContentType="application/vnd.openxmlformats-officedocument.presentationml.tags+xml"/>
  <Override PartName="/ppt/tags/tag801.xml" ContentType="application/vnd.openxmlformats-officedocument.presentationml.tags+xml"/>
  <Override PartName="/ppt/tags/tag802.xml" ContentType="application/vnd.openxmlformats-officedocument.presentationml.tags+xml"/>
  <Override PartName="/ppt/tags/tag803.xml" ContentType="application/vnd.openxmlformats-officedocument.presentationml.tags+xml"/>
  <Override PartName="/ppt/tags/tag804.xml" ContentType="application/vnd.openxmlformats-officedocument.presentationml.tags+xml"/>
  <Override PartName="/ppt/tags/tag805.xml" ContentType="application/vnd.openxmlformats-officedocument.presentationml.tags+xml"/>
  <Override PartName="/ppt/tags/tag806.xml" ContentType="application/vnd.openxmlformats-officedocument.presentationml.tags+xml"/>
  <Override PartName="/ppt/tags/tag807.xml" ContentType="application/vnd.openxmlformats-officedocument.presentationml.tags+xml"/>
  <Override PartName="/ppt/tags/tag808.xml" ContentType="application/vnd.openxmlformats-officedocument.presentationml.tags+xml"/>
  <Override PartName="/ppt/tags/tag809.xml" ContentType="application/vnd.openxmlformats-officedocument.presentationml.tags+xml"/>
  <Override PartName="/ppt/tags/tag810.xml" ContentType="application/vnd.openxmlformats-officedocument.presentationml.tags+xml"/>
  <Override PartName="/ppt/tags/tag8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84" r:id="rId1"/>
    <p:sldMasterId id="2147483804" r:id="rId2"/>
  </p:sldMasterIdLst>
  <p:notesMasterIdLst>
    <p:notesMasterId r:id="rId86"/>
  </p:notesMasterIdLst>
  <p:sldIdLst>
    <p:sldId id="2134805884" r:id="rId3"/>
    <p:sldId id="2134808272" r:id="rId4"/>
    <p:sldId id="2134808393" r:id="rId5"/>
    <p:sldId id="2134805583" r:id="rId6"/>
    <p:sldId id="2134808443" r:id="rId7"/>
    <p:sldId id="2134805475" r:id="rId8"/>
    <p:sldId id="2134808573" r:id="rId9"/>
    <p:sldId id="2134808321" r:id="rId10"/>
    <p:sldId id="2134808384" r:id="rId11"/>
    <p:sldId id="2134808322" r:id="rId12"/>
    <p:sldId id="2134808413" r:id="rId13"/>
    <p:sldId id="2134808388" r:id="rId14"/>
    <p:sldId id="2134808127" r:id="rId15"/>
    <p:sldId id="2134808543" r:id="rId16"/>
    <p:sldId id="2134808542" r:id="rId17"/>
    <p:sldId id="2134808142" r:id="rId18"/>
    <p:sldId id="2134808526" r:id="rId19"/>
    <p:sldId id="2134808527" r:id="rId20"/>
    <p:sldId id="2134808535" r:id="rId21"/>
    <p:sldId id="2134808536" r:id="rId22"/>
    <p:sldId id="2134808129" r:id="rId23"/>
    <p:sldId id="2134808385" r:id="rId24"/>
    <p:sldId id="2134808599" r:id="rId25"/>
    <p:sldId id="2134808597" r:id="rId26"/>
    <p:sldId id="2134808598" r:id="rId27"/>
    <p:sldId id="2134808247" r:id="rId28"/>
    <p:sldId id="2134808514" r:id="rId29"/>
    <p:sldId id="2134808515" r:id="rId30"/>
    <p:sldId id="2134808533" r:id="rId31"/>
    <p:sldId id="2134808534" r:id="rId32"/>
    <p:sldId id="2134808600" r:id="rId33"/>
    <p:sldId id="2134808601" r:id="rId34"/>
    <p:sldId id="2134808602" r:id="rId35"/>
    <p:sldId id="2134808603" r:id="rId36"/>
    <p:sldId id="2134808604" r:id="rId37"/>
    <p:sldId id="2134808605" r:id="rId38"/>
    <p:sldId id="2134808606" r:id="rId39"/>
    <p:sldId id="2134808607" r:id="rId40"/>
    <p:sldId id="2134808608" r:id="rId41"/>
    <p:sldId id="2134808609" r:id="rId42"/>
    <p:sldId id="2134808610" r:id="rId43"/>
    <p:sldId id="2134808611" r:id="rId44"/>
    <p:sldId id="2134808612" r:id="rId45"/>
    <p:sldId id="2134808613" r:id="rId46"/>
    <p:sldId id="2134808529" r:id="rId47"/>
    <p:sldId id="2134808626" r:id="rId48"/>
    <p:sldId id="2134808530" r:id="rId49"/>
    <p:sldId id="2134808262" r:id="rId50"/>
    <p:sldId id="2134808614" r:id="rId51"/>
    <p:sldId id="2134808475" r:id="rId52"/>
    <p:sldId id="2134808183" r:id="rId53"/>
    <p:sldId id="2134808615" r:id="rId54"/>
    <p:sldId id="2134808617" r:id="rId55"/>
    <p:sldId id="2134808619" r:id="rId56"/>
    <p:sldId id="2134808620" r:id="rId57"/>
    <p:sldId id="2134808621" r:id="rId58"/>
    <p:sldId id="2134808622" r:id="rId59"/>
    <p:sldId id="2134808623" r:id="rId60"/>
    <p:sldId id="2134808520" r:id="rId61"/>
    <p:sldId id="2134808587" r:id="rId62"/>
    <p:sldId id="2134808358" r:id="rId63"/>
    <p:sldId id="2134808359" r:id="rId64"/>
    <p:sldId id="2134808378" r:id="rId65"/>
    <p:sldId id="2134808476" r:id="rId66"/>
    <p:sldId id="2134808624" r:id="rId67"/>
    <p:sldId id="2134808280" r:id="rId68"/>
    <p:sldId id="2134808531" r:id="rId69"/>
    <p:sldId id="2134808283" r:id="rId70"/>
    <p:sldId id="2134808625" r:id="rId71"/>
    <p:sldId id="2134808574" r:id="rId72"/>
    <p:sldId id="2134808593" r:id="rId73"/>
    <p:sldId id="2134808326" r:id="rId74"/>
    <p:sldId id="2134808327" r:id="rId75"/>
    <p:sldId id="2134808314" r:id="rId76"/>
    <p:sldId id="2134808315" r:id="rId77"/>
    <p:sldId id="2134808392" r:id="rId78"/>
    <p:sldId id="2134808394" r:id="rId79"/>
    <p:sldId id="2134808300" r:id="rId80"/>
    <p:sldId id="2134808395" r:id="rId81"/>
    <p:sldId id="2134808396" r:id="rId82"/>
    <p:sldId id="2134808365" r:id="rId83"/>
    <p:sldId id="2134808544" r:id="rId84"/>
    <p:sldId id="2134808345" r:id="rId85"/>
  </p:sldIdLst>
  <p:sldSz cx="13716000" cy="10287000"/>
  <p:notesSz cx="6858000" cy="9144000"/>
  <p:embeddedFontLst>
    <p:embeddedFont>
      <p:font typeface="Abadi" panose="020B0604020104020204" pitchFamily="34" charset="0"/>
      <p:regular r:id="rId87"/>
    </p:embeddedFont>
    <p:embeddedFont>
      <p:font typeface="Cambria" panose="02040503050406030204" pitchFamily="18" charset="0"/>
      <p:regular r:id="rId88"/>
      <p:bold r:id="rId89"/>
      <p:italic r:id="rId90"/>
      <p:boldItalic r:id="rId91"/>
    </p:embeddedFont>
    <p:embeddedFont>
      <p:font typeface="Dosis" pitchFamily="2" charset="0"/>
      <p:regular r:id="rId92"/>
      <p:bold r:id="rId93"/>
    </p:embeddedFont>
    <p:embeddedFont>
      <p:font typeface="Dosis Bold" pitchFamily="2" charset="0"/>
      <p:regular r:id="rId94"/>
      <p:bold r:id="rId95"/>
    </p:embeddedFont>
  </p:embeddedFontLst>
  <p:defaultTextStyle>
    <a:defPPr>
      <a:defRPr lang="fr-FR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DBE00"/>
    <a:srgbClr val="7F7F7F"/>
    <a:srgbClr val="F2F2F2"/>
    <a:srgbClr val="FDEADA"/>
    <a:srgbClr val="215968"/>
    <a:srgbClr val="8D5E2F"/>
    <a:srgbClr val="996633"/>
    <a:srgbClr val="FF66CC"/>
    <a:srgbClr val="009644"/>
    <a:srgbClr val="FEF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5196" autoAdjust="0"/>
  </p:normalViewPr>
  <p:slideViewPr>
    <p:cSldViewPr snapToGrid="0">
      <p:cViewPr varScale="1">
        <p:scale>
          <a:sx n="64" d="100"/>
          <a:sy n="64" d="100"/>
        </p:scale>
        <p:origin x="1027" y="82"/>
      </p:cViewPr>
      <p:guideLst>
        <p:guide orient="horz" pos="324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font" Target="fonts/font3.fntdata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font" Target="fonts/font4.fntdata"/><Relationship Id="rId95" Type="http://schemas.openxmlformats.org/officeDocument/2006/relationships/font" Target="fonts/font9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font" Target="fonts/font2.fntdata"/><Relationship Id="rId91" Type="http://schemas.openxmlformats.org/officeDocument/2006/relationships/font" Target="fonts/font5.fntdata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notesMaster" Target="notesMasters/notesMaster1.xml"/><Relationship Id="rId94" Type="http://schemas.openxmlformats.org/officeDocument/2006/relationships/font" Target="fonts/font8.fntdata"/><Relationship Id="rId9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font" Target="fonts/font1.fntdata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font" Target="fonts/font7.fntdata"/><Relationship Id="rId98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BA23E8-4B26-4847-82AA-716B989AA6C3}" type="datetimeFigureOut">
              <a:rPr lang="fr-FR" smtClean="0"/>
              <a:t>14/08/2025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29E1B-11DA-4B7D-8F83-C5BDF1FFE556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191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4341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560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5597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96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7950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6" y="4406906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6" y="2906716"/>
            <a:ext cx="58293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9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1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2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3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4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5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6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69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645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7"/>
            <a:ext cx="302895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4912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3" y="1535114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3" y="2174876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3" y="1535114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9" indent="0">
              <a:buNone/>
              <a:defRPr sz="1500" b="1"/>
            </a:lvl2pPr>
            <a:lvl3pPr marL="685818" indent="0">
              <a:buNone/>
              <a:defRPr sz="1350" b="1"/>
            </a:lvl3pPr>
            <a:lvl4pPr marL="1028727" indent="0">
              <a:buNone/>
              <a:defRPr sz="1200" b="1"/>
            </a:lvl4pPr>
            <a:lvl5pPr marL="1371635" indent="0">
              <a:buNone/>
              <a:defRPr sz="1200" b="1"/>
            </a:lvl5pPr>
            <a:lvl6pPr marL="1714542" indent="0">
              <a:buNone/>
              <a:defRPr sz="1200" b="1"/>
            </a:lvl6pPr>
            <a:lvl7pPr marL="2057451" indent="0">
              <a:buNone/>
              <a:defRPr sz="1200" b="1"/>
            </a:lvl7pPr>
            <a:lvl8pPr marL="2400360" indent="0">
              <a:buNone/>
              <a:defRPr sz="1200" b="1"/>
            </a:lvl8pPr>
            <a:lvl9pPr marL="274326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3" y="2174876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7235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649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51909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4" y="273050"/>
            <a:ext cx="2256236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91" y="273056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4" y="1435106"/>
            <a:ext cx="2256236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18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9824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1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6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9" indent="0">
              <a:buNone/>
              <a:defRPr sz="2100"/>
            </a:lvl2pPr>
            <a:lvl3pPr marL="685818" indent="0">
              <a:buNone/>
              <a:defRPr sz="1800"/>
            </a:lvl3pPr>
            <a:lvl4pPr marL="1028727" indent="0">
              <a:buNone/>
              <a:defRPr sz="1500"/>
            </a:lvl4pPr>
            <a:lvl5pPr marL="1371635" indent="0">
              <a:buNone/>
              <a:defRPr sz="1500"/>
            </a:lvl5pPr>
            <a:lvl6pPr marL="1714542" indent="0">
              <a:buNone/>
              <a:defRPr sz="1500"/>
            </a:lvl6pPr>
            <a:lvl7pPr marL="2057451" indent="0">
              <a:buNone/>
              <a:defRPr sz="1500"/>
            </a:lvl7pPr>
            <a:lvl8pPr marL="2400360" indent="0">
              <a:buNone/>
              <a:defRPr sz="1500"/>
            </a:lvl8pPr>
            <a:lvl9pPr marL="2743269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9" indent="0">
              <a:buNone/>
              <a:defRPr sz="900"/>
            </a:lvl2pPr>
            <a:lvl3pPr marL="685818" indent="0">
              <a:buNone/>
              <a:defRPr sz="750"/>
            </a:lvl3pPr>
            <a:lvl4pPr marL="1028727" indent="0">
              <a:buNone/>
              <a:defRPr sz="675"/>
            </a:lvl4pPr>
            <a:lvl5pPr marL="1371635" indent="0">
              <a:buNone/>
              <a:defRPr sz="675"/>
            </a:lvl5pPr>
            <a:lvl6pPr marL="1714542" indent="0">
              <a:buNone/>
              <a:defRPr sz="675"/>
            </a:lvl6pPr>
            <a:lvl7pPr marL="2057451" indent="0">
              <a:buNone/>
              <a:defRPr sz="675"/>
            </a:lvl7pPr>
            <a:lvl8pPr marL="2400360" indent="0">
              <a:buNone/>
              <a:defRPr sz="675"/>
            </a:lvl8pPr>
            <a:lvl9pPr marL="2743269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2169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0004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5"/>
            <a:ext cx="154305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5"/>
            <a:ext cx="451485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017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21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64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187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417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912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6933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9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346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7"/>
            <a:ext cx="61722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8/14/2025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6"/>
            <a:ext cx="21717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6"/>
            <a:ext cx="16002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08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defTabSz="6858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81" indent="-257181" algn="l" defTabSz="68581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228" indent="-214319" algn="l" defTabSz="685818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71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80" indent="-171455" algn="l" defTabSz="685818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89" indent="-171455" algn="l" defTabSz="685818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98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7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5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2" indent="-171455" algn="l" defTabSz="685818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8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7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5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2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6.svg"/><Relationship Id="rId3" Type="http://schemas.openxmlformats.org/officeDocument/2006/relationships/tags" Target="../tags/tag3.xml"/><Relationship Id="rId21" Type="http://schemas.openxmlformats.org/officeDocument/2006/relationships/image" Target="../media/image9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5.png"/><Relationship Id="rId2" Type="http://schemas.openxmlformats.org/officeDocument/2006/relationships/tags" Target="../tags/tag2.xml"/><Relationship Id="rId16" Type="http://schemas.openxmlformats.org/officeDocument/2006/relationships/image" Target="../media/image4.svg"/><Relationship Id="rId20" Type="http://schemas.openxmlformats.org/officeDocument/2006/relationships/image" Target="../media/image8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3.png"/><Relationship Id="rId10" Type="http://schemas.openxmlformats.org/officeDocument/2006/relationships/tags" Target="../tags/tag10.xml"/><Relationship Id="rId19" Type="http://schemas.openxmlformats.org/officeDocument/2006/relationships/image" Target="../media/image7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3" Type="http://schemas.openxmlformats.org/officeDocument/2006/relationships/tags" Target="../tags/tag96.xml"/><Relationship Id="rId7" Type="http://schemas.openxmlformats.org/officeDocument/2006/relationships/image" Target="../media/image3.png"/><Relationship Id="rId2" Type="http://schemas.openxmlformats.org/officeDocument/2006/relationships/tags" Target="../tags/tag95.xml"/><Relationship Id="rId1" Type="http://schemas.openxmlformats.org/officeDocument/2006/relationships/tags" Target="../tags/tag94.xml"/><Relationship Id="rId6" Type="http://schemas.openxmlformats.org/officeDocument/2006/relationships/image" Target="../media/image2.jpeg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6.svg"/><Relationship Id="rId4" Type="http://schemas.openxmlformats.org/officeDocument/2006/relationships/tags" Target="../tags/tag97.xml"/><Relationship Id="rId9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110.xml"/><Relationship Id="rId18" Type="http://schemas.openxmlformats.org/officeDocument/2006/relationships/tags" Target="../tags/tag115.xml"/><Relationship Id="rId26" Type="http://schemas.openxmlformats.org/officeDocument/2006/relationships/tags" Target="../tags/tag123.xml"/><Relationship Id="rId3" Type="http://schemas.openxmlformats.org/officeDocument/2006/relationships/tags" Target="../tags/tag100.xml"/><Relationship Id="rId21" Type="http://schemas.openxmlformats.org/officeDocument/2006/relationships/tags" Target="../tags/tag118.xml"/><Relationship Id="rId7" Type="http://schemas.openxmlformats.org/officeDocument/2006/relationships/tags" Target="../tags/tag104.xml"/><Relationship Id="rId12" Type="http://schemas.openxmlformats.org/officeDocument/2006/relationships/tags" Target="../tags/tag109.xml"/><Relationship Id="rId17" Type="http://schemas.openxmlformats.org/officeDocument/2006/relationships/tags" Target="../tags/tag114.xml"/><Relationship Id="rId25" Type="http://schemas.openxmlformats.org/officeDocument/2006/relationships/tags" Target="../tags/tag122.xml"/><Relationship Id="rId33" Type="http://schemas.openxmlformats.org/officeDocument/2006/relationships/image" Target="../media/image13.svg"/><Relationship Id="rId2" Type="http://schemas.openxmlformats.org/officeDocument/2006/relationships/tags" Target="../tags/tag99.xml"/><Relationship Id="rId16" Type="http://schemas.openxmlformats.org/officeDocument/2006/relationships/tags" Target="../tags/tag113.xml"/><Relationship Id="rId20" Type="http://schemas.openxmlformats.org/officeDocument/2006/relationships/tags" Target="../tags/tag117.xml"/><Relationship Id="rId29" Type="http://schemas.openxmlformats.org/officeDocument/2006/relationships/tags" Target="../tags/tag126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tags" Target="../tags/tag108.xml"/><Relationship Id="rId24" Type="http://schemas.openxmlformats.org/officeDocument/2006/relationships/tags" Target="../tags/tag121.xml"/><Relationship Id="rId32" Type="http://schemas.openxmlformats.org/officeDocument/2006/relationships/image" Target="../media/image12.png"/><Relationship Id="rId5" Type="http://schemas.openxmlformats.org/officeDocument/2006/relationships/tags" Target="../tags/tag102.xml"/><Relationship Id="rId15" Type="http://schemas.openxmlformats.org/officeDocument/2006/relationships/tags" Target="../tags/tag112.xml"/><Relationship Id="rId23" Type="http://schemas.openxmlformats.org/officeDocument/2006/relationships/tags" Target="../tags/tag120.xml"/><Relationship Id="rId28" Type="http://schemas.openxmlformats.org/officeDocument/2006/relationships/tags" Target="../tags/tag125.xml"/><Relationship Id="rId10" Type="http://schemas.openxmlformats.org/officeDocument/2006/relationships/tags" Target="../tags/tag107.xml"/><Relationship Id="rId19" Type="http://schemas.openxmlformats.org/officeDocument/2006/relationships/tags" Target="../tags/tag116.xml"/><Relationship Id="rId31" Type="http://schemas.openxmlformats.org/officeDocument/2006/relationships/image" Target="../media/image2.jpeg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tags" Target="../tags/tag111.xml"/><Relationship Id="rId22" Type="http://schemas.openxmlformats.org/officeDocument/2006/relationships/tags" Target="../tags/tag119.xml"/><Relationship Id="rId27" Type="http://schemas.openxmlformats.org/officeDocument/2006/relationships/tags" Target="../tags/tag124.xml"/><Relationship Id="rId30" Type="http://schemas.openxmlformats.org/officeDocument/2006/relationships/slideLayout" Target="../slideLayouts/slideLayout18.xml"/><Relationship Id="rId8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image" Target="../media/image5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image" Target="../media/image4.svg"/><Relationship Id="rId5" Type="http://schemas.openxmlformats.org/officeDocument/2006/relationships/tags" Target="../tags/tag131.xml"/><Relationship Id="rId10" Type="http://schemas.openxmlformats.org/officeDocument/2006/relationships/image" Target="../media/image3.png"/><Relationship Id="rId4" Type="http://schemas.openxmlformats.org/officeDocument/2006/relationships/tags" Target="../tags/tag13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32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image" Target="../media/image16.sv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image" Target="../media/image15.png"/><Relationship Id="rId5" Type="http://schemas.openxmlformats.org/officeDocument/2006/relationships/tags" Target="../tags/tag138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37.xml"/><Relationship Id="rId9" Type="http://schemas.openxmlformats.org/officeDocument/2006/relationships/tags" Target="../tags/tag14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13" Type="http://schemas.openxmlformats.org/officeDocument/2006/relationships/tags" Target="../tags/tag155.xml"/><Relationship Id="rId18" Type="http://schemas.openxmlformats.org/officeDocument/2006/relationships/image" Target="../media/image33.png"/><Relationship Id="rId3" Type="http://schemas.openxmlformats.org/officeDocument/2006/relationships/tags" Target="../tags/tag145.xml"/><Relationship Id="rId21" Type="http://schemas.openxmlformats.org/officeDocument/2006/relationships/image" Target="../media/image36.png"/><Relationship Id="rId7" Type="http://schemas.openxmlformats.org/officeDocument/2006/relationships/tags" Target="../tags/tag149.xml"/><Relationship Id="rId12" Type="http://schemas.openxmlformats.org/officeDocument/2006/relationships/tags" Target="../tags/tag154.xml"/><Relationship Id="rId17" Type="http://schemas.openxmlformats.org/officeDocument/2006/relationships/image" Target="../media/image21.png"/><Relationship Id="rId2" Type="http://schemas.openxmlformats.org/officeDocument/2006/relationships/tags" Target="../tags/tag144.xml"/><Relationship Id="rId16" Type="http://schemas.openxmlformats.org/officeDocument/2006/relationships/image" Target="../media/image16.svg"/><Relationship Id="rId20" Type="http://schemas.openxmlformats.org/officeDocument/2006/relationships/image" Target="../media/image35.png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tags" Target="../tags/tag153.xml"/><Relationship Id="rId5" Type="http://schemas.openxmlformats.org/officeDocument/2006/relationships/tags" Target="../tags/tag147.xml"/><Relationship Id="rId15" Type="http://schemas.openxmlformats.org/officeDocument/2006/relationships/image" Target="../media/image15.png"/><Relationship Id="rId10" Type="http://schemas.openxmlformats.org/officeDocument/2006/relationships/tags" Target="../tags/tag152.xml"/><Relationship Id="rId19" Type="http://schemas.openxmlformats.org/officeDocument/2006/relationships/image" Target="../media/image34.png"/><Relationship Id="rId4" Type="http://schemas.openxmlformats.org/officeDocument/2006/relationships/tags" Target="../tags/tag146.xml"/><Relationship Id="rId9" Type="http://schemas.openxmlformats.org/officeDocument/2006/relationships/tags" Target="../tags/tag151.xml"/><Relationship Id="rId14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13" Type="http://schemas.openxmlformats.org/officeDocument/2006/relationships/image" Target="../media/image22.png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image" Target="../media/image16.svg"/><Relationship Id="rId17" Type="http://schemas.openxmlformats.org/officeDocument/2006/relationships/image" Target="../media/image36.png"/><Relationship Id="rId2" Type="http://schemas.openxmlformats.org/officeDocument/2006/relationships/tags" Target="../tags/tag157.xml"/><Relationship Id="rId16" Type="http://schemas.openxmlformats.org/officeDocument/2006/relationships/image" Target="../media/image35.png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image" Target="../media/image15.png"/><Relationship Id="rId5" Type="http://schemas.openxmlformats.org/officeDocument/2006/relationships/tags" Target="../tags/tag160.xml"/><Relationship Id="rId15" Type="http://schemas.openxmlformats.org/officeDocument/2006/relationships/image" Target="../media/image34.png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59.xml"/><Relationship Id="rId9" Type="http://schemas.openxmlformats.org/officeDocument/2006/relationships/tags" Target="../tags/tag164.xml"/><Relationship Id="rId1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72.xml"/><Relationship Id="rId13" Type="http://schemas.openxmlformats.org/officeDocument/2006/relationships/image" Target="../media/image16.svg"/><Relationship Id="rId3" Type="http://schemas.openxmlformats.org/officeDocument/2006/relationships/tags" Target="../tags/tag167.xml"/><Relationship Id="rId7" Type="http://schemas.openxmlformats.org/officeDocument/2006/relationships/tags" Target="../tags/tag171.xml"/><Relationship Id="rId12" Type="http://schemas.openxmlformats.org/officeDocument/2006/relationships/image" Target="../media/image15.png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169.xml"/><Relationship Id="rId10" Type="http://schemas.openxmlformats.org/officeDocument/2006/relationships/tags" Target="../tags/tag174.xml"/><Relationship Id="rId4" Type="http://schemas.openxmlformats.org/officeDocument/2006/relationships/tags" Target="../tags/tag168.xml"/><Relationship Id="rId9" Type="http://schemas.openxmlformats.org/officeDocument/2006/relationships/tags" Target="../tags/tag173.xml"/><Relationship Id="rId1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26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16.sv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15.png"/><Relationship Id="rId5" Type="http://schemas.openxmlformats.org/officeDocument/2006/relationships/tags" Target="../tags/tag17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image" Target="../media/image15.png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185.xml"/><Relationship Id="rId16" Type="http://schemas.openxmlformats.org/officeDocument/2006/relationships/image" Target="../media/image38.png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tags" Target="../tags/tag194.xml"/><Relationship Id="rId5" Type="http://schemas.openxmlformats.org/officeDocument/2006/relationships/tags" Target="../tags/tag188.xml"/><Relationship Id="rId15" Type="http://schemas.openxmlformats.org/officeDocument/2006/relationships/image" Target="../media/image39.jpeg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Relationship Id="rId14" Type="http://schemas.openxmlformats.org/officeDocument/2006/relationships/image" Target="../media/image1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image" Target="../media/image40.png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image" Target="../media/image16.svg"/><Relationship Id="rId2" Type="http://schemas.openxmlformats.org/officeDocument/2006/relationships/tags" Target="../tags/tag196.xml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image" Target="../media/image15.png"/><Relationship Id="rId5" Type="http://schemas.openxmlformats.org/officeDocument/2006/relationships/tags" Target="../tags/tag19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image" Target="../media/image5.png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image" Target="../media/image4.svg"/><Relationship Id="rId2" Type="http://schemas.openxmlformats.org/officeDocument/2006/relationships/tags" Target="../tags/tag14.xml"/><Relationship Id="rId16" Type="http://schemas.openxmlformats.org/officeDocument/2006/relationships/image" Target="../media/image11.png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image" Target="../media/image3.png"/><Relationship Id="rId5" Type="http://schemas.openxmlformats.org/officeDocument/2006/relationships/tags" Target="../tags/tag17.xml"/><Relationship Id="rId15" Type="http://schemas.openxmlformats.org/officeDocument/2006/relationships/image" Target="../media/image10.png"/><Relationship Id="rId10" Type="http://schemas.openxmlformats.org/officeDocument/2006/relationships/image" Target="../media/image2.jpeg"/><Relationship Id="rId4" Type="http://schemas.openxmlformats.org/officeDocument/2006/relationships/tags" Target="../tags/tag16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11.xml"/><Relationship Id="rId13" Type="http://schemas.openxmlformats.org/officeDocument/2006/relationships/image" Target="../media/image15.png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05.xml"/><Relationship Id="rId16" Type="http://schemas.openxmlformats.org/officeDocument/2006/relationships/image" Target="../media/image41.png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4.xml"/><Relationship Id="rId5" Type="http://schemas.openxmlformats.org/officeDocument/2006/relationships/tags" Target="../tags/tag208.xml"/><Relationship Id="rId15" Type="http://schemas.openxmlformats.org/officeDocument/2006/relationships/image" Target="../media/image39.jpeg"/><Relationship Id="rId10" Type="http://schemas.openxmlformats.org/officeDocument/2006/relationships/tags" Target="../tags/tag213.xml"/><Relationship Id="rId4" Type="http://schemas.openxmlformats.org/officeDocument/2006/relationships/tags" Target="../tags/tag207.xml"/><Relationship Id="rId9" Type="http://schemas.openxmlformats.org/officeDocument/2006/relationships/tags" Target="../tags/tag212.xml"/><Relationship Id="rId14" Type="http://schemas.openxmlformats.org/officeDocument/2006/relationships/image" Target="../media/image16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42.pn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16.sv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image" Target="../media/image15.png"/><Relationship Id="rId5" Type="http://schemas.openxmlformats.org/officeDocument/2006/relationships/tags" Target="../tags/tag21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18.xml"/><Relationship Id="rId9" Type="http://schemas.openxmlformats.org/officeDocument/2006/relationships/tags" Target="../tags/tag223.xml"/><Relationship Id="rId14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31.xml"/><Relationship Id="rId13" Type="http://schemas.openxmlformats.org/officeDocument/2006/relationships/image" Target="../media/image15.png"/><Relationship Id="rId3" Type="http://schemas.openxmlformats.org/officeDocument/2006/relationships/tags" Target="../tags/tag226.xml"/><Relationship Id="rId7" Type="http://schemas.openxmlformats.org/officeDocument/2006/relationships/tags" Target="../tags/tag230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25.xml"/><Relationship Id="rId16" Type="http://schemas.openxmlformats.org/officeDocument/2006/relationships/image" Target="../media/image43.png"/><Relationship Id="rId1" Type="http://schemas.openxmlformats.org/officeDocument/2006/relationships/tags" Target="../tags/tag224.xml"/><Relationship Id="rId6" Type="http://schemas.openxmlformats.org/officeDocument/2006/relationships/tags" Target="../tags/tag229.xml"/><Relationship Id="rId11" Type="http://schemas.openxmlformats.org/officeDocument/2006/relationships/tags" Target="../tags/tag234.xml"/><Relationship Id="rId5" Type="http://schemas.openxmlformats.org/officeDocument/2006/relationships/tags" Target="../tags/tag228.xml"/><Relationship Id="rId15" Type="http://schemas.openxmlformats.org/officeDocument/2006/relationships/image" Target="../media/image39.jpeg"/><Relationship Id="rId10" Type="http://schemas.openxmlformats.org/officeDocument/2006/relationships/tags" Target="../tags/tag233.xml"/><Relationship Id="rId4" Type="http://schemas.openxmlformats.org/officeDocument/2006/relationships/tags" Target="../tags/tag227.xml"/><Relationship Id="rId9" Type="http://schemas.openxmlformats.org/officeDocument/2006/relationships/tags" Target="../tags/tag232.xml"/><Relationship Id="rId14" Type="http://schemas.openxmlformats.org/officeDocument/2006/relationships/image" Target="../media/image16.svg"/></Relationships>
</file>

<file path=ppt/slides/_rels/slide23.xml.rels><?xml version="1.0" encoding="UTF-8" standalone="yes"?>
<Relationships xmlns="http://schemas.openxmlformats.org/package/2006/relationships"><Relationship Id="rId8" Type="http://schemas.microsoft.com/office/2007/relationships/media" Target="../media/media1.wav"/><Relationship Id="rId13" Type="http://schemas.openxmlformats.org/officeDocument/2006/relationships/tags" Target="../tags/tag245.xml"/><Relationship Id="rId18" Type="http://schemas.openxmlformats.org/officeDocument/2006/relationships/image" Target="../media/image44.png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tags" Target="../tags/tag244.xml"/><Relationship Id="rId17" Type="http://schemas.openxmlformats.org/officeDocument/2006/relationships/image" Target="../media/image39.jpeg"/><Relationship Id="rId2" Type="http://schemas.openxmlformats.org/officeDocument/2006/relationships/tags" Target="../tags/tag236.xml"/><Relationship Id="rId16" Type="http://schemas.openxmlformats.org/officeDocument/2006/relationships/image" Target="../media/image16.svg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tags" Target="../tags/tag243.xml"/><Relationship Id="rId5" Type="http://schemas.openxmlformats.org/officeDocument/2006/relationships/tags" Target="../tags/tag239.xml"/><Relationship Id="rId15" Type="http://schemas.openxmlformats.org/officeDocument/2006/relationships/image" Target="../media/image15.png"/><Relationship Id="rId10" Type="http://schemas.openxmlformats.org/officeDocument/2006/relationships/tags" Target="../tags/tag242.xml"/><Relationship Id="rId19" Type="http://schemas.openxmlformats.org/officeDocument/2006/relationships/image" Target="../media/image45.png"/><Relationship Id="rId4" Type="http://schemas.openxmlformats.org/officeDocument/2006/relationships/tags" Target="../tags/tag238.xml"/><Relationship Id="rId9" Type="http://schemas.openxmlformats.org/officeDocument/2006/relationships/audio" Target="../media/media1.wav"/><Relationship Id="rId14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253.xml"/><Relationship Id="rId13" Type="http://schemas.openxmlformats.org/officeDocument/2006/relationships/image" Target="../media/image42.png"/><Relationship Id="rId3" Type="http://schemas.openxmlformats.org/officeDocument/2006/relationships/tags" Target="../tags/tag248.xml"/><Relationship Id="rId7" Type="http://schemas.openxmlformats.org/officeDocument/2006/relationships/tags" Target="../tags/tag252.xml"/><Relationship Id="rId12" Type="http://schemas.openxmlformats.org/officeDocument/2006/relationships/image" Target="../media/image16.svg"/><Relationship Id="rId2" Type="http://schemas.openxmlformats.org/officeDocument/2006/relationships/tags" Target="../tags/tag247.xml"/><Relationship Id="rId1" Type="http://schemas.openxmlformats.org/officeDocument/2006/relationships/tags" Target="../tags/tag246.xml"/><Relationship Id="rId6" Type="http://schemas.openxmlformats.org/officeDocument/2006/relationships/tags" Target="../tags/tag251.xml"/><Relationship Id="rId11" Type="http://schemas.openxmlformats.org/officeDocument/2006/relationships/image" Target="../media/image15.png"/><Relationship Id="rId5" Type="http://schemas.openxmlformats.org/officeDocument/2006/relationships/tags" Target="../tags/tag250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49.xml"/><Relationship Id="rId9" Type="http://schemas.openxmlformats.org/officeDocument/2006/relationships/tags" Target="../tags/tag254.xml"/><Relationship Id="rId1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262.xml"/><Relationship Id="rId13" Type="http://schemas.openxmlformats.org/officeDocument/2006/relationships/image" Target="../media/image15.png"/><Relationship Id="rId3" Type="http://schemas.openxmlformats.org/officeDocument/2006/relationships/tags" Target="../tags/tag257.xml"/><Relationship Id="rId7" Type="http://schemas.openxmlformats.org/officeDocument/2006/relationships/tags" Target="../tags/tag261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56.xml"/><Relationship Id="rId16" Type="http://schemas.openxmlformats.org/officeDocument/2006/relationships/image" Target="../media/image46.png"/><Relationship Id="rId1" Type="http://schemas.openxmlformats.org/officeDocument/2006/relationships/tags" Target="../tags/tag255.xml"/><Relationship Id="rId6" Type="http://schemas.openxmlformats.org/officeDocument/2006/relationships/tags" Target="../tags/tag260.xml"/><Relationship Id="rId11" Type="http://schemas.openxmlformats.org/officeDocument/2006/relationships/tags" Target="../tags/tag265.xml"/><Relationship Id="rId5" Type="http://schemas.openxmlformats.org/officeDocument/2006/relationships/tags" Target="../tags/tag259.xml"/><Relationship Id="rId15" Type="http://schemas.openxmlformats.org/officeDocument/2006/relationships/image" Target="../media/image39.jpeg"/><Relationship Id="rId10" Type="http://schemas.openxmlformats.org/officeDocument/2006/relationships/tags" Target="../tags/tag264.xml"/><Relationship Id="rId4" Type="http://schemas.openxmlformats.org/officeDocument/2006/relationships/tags" Target="../tags/tag258.xml"/><Relationship Id="rId9" Type="http://schemas.openxmlformats.org/officeDocument/2006/relationships/tags" Target="../tags/tag263.xml"/><Relationship Id="rId14" Type="http://schemas.openxmlformats.org/officeDocument/2006/relationships/image" Target="../media/image16.sv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media" Target="../media/media2.wav"/><Relationship Id="rId13" Type="http://schemas.openxmlformats.org/officeDocument/2006/relationships/tags" Target="../tags/tag276.xml"/><Relationship Id="rId18" Type="http://schemas.openxmlformats.org/officeDocument/2006/relationships/image" Target="../media/image47.png"/><Relationship Id="rId3" Type="http://schemas.openxmlformats.org/officeDocument/2006/relationships/tags" Target="../tags/tag268.xml"/><Relationship Id="rId7" Type="http://schemas.openxmlformats.org/officeDocument/2006/relationships/tags" Target="../tags/tag272.xml"/><Relationship Id="rId12" Type="http://schemas.openxmlformats.org/officeDocument/2006/relationships/tags" Target="../tags/tag275.xml"/><Relationship Id="rId17" Type="http://schemas.openxmlformats.org/officeDocument/2006/relationships/image" Target="../media/image39.jpeg"/><Relationship Id="rId2" Type="http://schemas.openxmlformats.org/officeDocument/2006/relationships/tags" Target="../tags/tag267.xml"/><Relationship Id="rId16" Type="http://schemas.openxmlformats.org/officeDocument/2006/relationships/image" Target="../media/image16.svg"/><Relationship Id="rId1" Type="http://schemas.openxmlformats.org/officeDocument/2006/relationships/tags" Target="../tags/tag266.xml"/><Relationship Id="rId6" Type="http://schemas.openxmlformats.org/officeDocument/2006/relationships/tags" Target="../tags/tag271.xml"/><Relationship Id="rId11" Type="http://schemas.openxmlformats.org/officeDocument/2006/relationships/tags" Target="../tags/tag274.xml"/><Relationship Id="rId5" Type="http://schemas.openxmlformats.org/officeDocument/2006/relationships/tags" Target="../tags/tag270.xml"/><Relationship Id="rId15" Type="http://schemas.openxmlformats.org/officeDocument/2006/relationships/image" Target="../media/image15.png"/><Relationship Id="rId10" Type="http://schemas.openxmlformats.org/officeDocument/2006/relationships/tags" Target="../tags/tag273.xml"/><Relationship Id="rId19" Type="http://schemas.openxmlformats.org/officeDocument/2006/relationships/image" Target="../media/image45.png"/><Relationship Id="rId4" Type="http://schemas.openxmlformats.org/officeDocument/2006/relationships/tags" Target="../tags/tag269.xml"/><Relationship Id="rId9" Type="http://schemas.openxmlformats.org/officeDocument/2006/relationships/audio" Target="../media/media2.wav"/><Relationship Id="rId14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40.png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image" Target="../media/image16.sv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image" Target="../media/image15.png"/><Relationship Id="rId5" Type="http://schemas.openxmlformats.org/officeDocument/2006/relationships/tags" Target="../tags/tag28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13" Type="http://schemas.openxmlformats.org/officeDocument/2006/relationships/image" Target="../media/image15.png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287.xml"/><Relationship Id="rId16" Type="http://schemas.openxmlformats.org/officeDocument/2006/relationships/image" Target="../media/image48.png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11" Type="http://schemas.openxmlformats.org/officeDocument/2006/relationships/tags" Target="../tags/tag296.xml"/><Relationship Id="rId5" Type="http://schemas.openxmlformats.org/officeDocument/2006/relationships/tags" Target="../tags/tag290.xml"/><Relationship Id="rId15" Type="http://schemas.openxmlformats.org/officeDocument/2006/relationships/image" Target="../media/image39.jpeg"/><Relationship Id="rId10" Type="http://schemas.openxmlformats.org/officeDocument/2006/relationships/tags" Target="../tags/tag295.xml"/><Relationship Id="rId4" Type="http://schemas.openxmlformats.org/officeDocument/2006/relationships/tags" Target="../tags/tag289.xml"/><Relationship Id="rId9" Type="http://schemas.openxmlformats.org/officeDocument/2006/relationships/tags" Target="../tags/tag294.xml"/><Relationship Id="rId14" Type="http://schemas.openxmlformats.org/officeDocument/2006/relationships/image" Target="../media/image16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image" Target="../media/image40.png"/><Relationship Id="rId3" Type="http://schemas.openxmlformats.org/officeDocument/2006/relationships/tags" Target="../tags/tag299.xml"/><Relationship Id="rId7" Type="http://schemas.openxmlformats.org/officeDocument/2006/relationships/tags" Target="../tags/tag303.xml"/><Relationship Id="rId12" Type="http://schemas.openxmlformats.org/officeDocument/2006/relationships/image" Target="../media/image16.svg"/><Relationship Id="rId2" Type="http://schemas.openxmlformats.org/officeDocument/2006/relationships/tags" Target="../tags/tag298.xml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image" Target="../media/image15.png"/><Relationship Id="rId5" Type="http://schemas.openxmlformats.org/officeDocument/2006/relationships/tags" Target="../tags/tag30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00.xml"/><Relationship Id="rId9" Type="http://schemas.openxmlformats.org/officeDocument/2006/relationships/tags" Target="../tags/tag30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23.xml"/><Relationship Id="rId7" Type="http://schemas.openxmlformats.org/officeDocument/2006/relationships/image" Target="../media/image2.jpeg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25.xml"/><Relationship Id="rId10" Type="http://schemas.openxmlformats.org/officeDocument/2006/relationships/image" Target="../media/image5.png"/><Relationship Id="rId4" Type="http://schemas.openxmlformats.org/officeDocument/2006/relationships/tags" Target="../tags/tag24.xml"/><Relationship Id="rId9" Type="http://schemas.openxmlformats.org/officeDocument/2006/relationships/image" Target="../media/image4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13" Type="http://schemas.openxmlformats.org/officeDocument/2006/relationships/image" Target="../media/image15.png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07.xml"/><Relationship Id="rId1" Type="http://schemas.openxmlformats.org/officeDocument/2006/relationships/tags" Target="../tags/tag306.xml"/><Relationship Id="rId6" Type="http://schemas.openxmlformats.org/officeDocument/2006/relationships/tags" Target="../tags/tag311.xml"/><Relationship Id="rId11" Type="http://schemas.openxmlformats.org/officeDocument/2006/relationships/tags" Target="../tags/tag316.xml"/><Relationship Id="rId5" Type="http://schemas.openxmlformats.org/officeDocument/2006/relationships/tags" Target="../tags/tag310.xml"/><Relationship Id="rId15" Type="http://schemas.openxmlformats.org/officeDocument/2006/relationships/image" Target="../media/image49.png"/><Relationship Id="rId10" Type="http://schemas.openxmlformats.org/officeDocument/2006/relationships/tags" Target="../tags/tag315.xml"/><Relationship Id="rId4" Type="http://schemas.openxmlformats.org/officeDocument/2006/relationships/tags" Target="../tags/tag309.xml"/><Relationship Id="rId9" Type="http://schemas.openxmlformats.org/officeDocument/2006/relationships/tags" Target="../tags/tag314.xml"/><Relationship Id="rId14" Type="http://schemas.openxmlformats.org/officeDocument/2006/relationships/image" Target="../media/image16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324.xml"/><Relationship Id="rId13" Type="http://schemas.openxmlformats.org/officeDocument/2006/relationships/image" Target="../media/image40.png"/><Relationship Id="rId3" Type="http://schemas.openxmlformats.org/officeDocument/2006/relationships/tags" Target="../tags/tag319.xml"/><Relationship Id="rId7" Type="http://schemas.openxmlformats.org/officeDocument/2006/relationships/tags" Target="../tags/tag323.xml"/><Relationship Id="rId12" Type="http://schemas.openxmlformats.org/officeDocument/2006/relationships/image" Target="../media/image16.svg"/><Relationship Id="rId2" Type="http://schemas.openxmlformats.org/officeDocument/2006/relationships/tags" Target="../tags/tag318.xml"/><Relationship Id="rId1" Type="http://schemas.openxmlformats.org/officeDocument/2006/relationships/tags" Target="../tags/tag317.xml"/><Relationship Id="rId6" Type="http://schemas.openxmlformats.org/officeDocument/2006/relationships/tags" Target="../tags/tag322.xml"/><Relationship Id="rId11" Type="http://schemas.openxmlformats.org/officeDocument/2006/relationships/image" Target="../media/image15.png"/><Relationship Id="rId5" Type="http://schemas.openxmlformats.org/officeDocument/2006/relationships/tags" Target="../tags/tag32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20.xml"/><Relationship Id="rId9" Type="http://schemas.openxmlformats.org/officeDocument/2006/relationships/tags" Target="../tags/tag32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33.xml"/><Relationship Id="rId13" Type="http://schemas.openxmlformats.org/officeDocument/2006/relationships/image" Target="../media/image15.png"/><Relationship Id="rId3" Type="http://schemas.openxmlformats.org/officeDocument/2006/relationships/tags" Target="../tags/tag328.xml"/><Relationship Id="rId7" Type="http://schemas.openxmlformats.org/officeDocument/2006/relationships/tags" Target="../tags/tag33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27.xml"/><Relationship Id="rId1" Type="http://schemas.openxmlformats.org/officeDocument/2006/relationships/tags" Target="../tags/tag326.xml"/><Relationship Id="rId6" Type="http://schemas.openxmlformats.org/officeDocument/2006/relationships/tags" Target="../tags/tag331.xml"/><Relationship Id="rId11" Type="http://schemas.openxmlformats.org/officeDocument/2006/relationships/tags" Target="../tags/tag336.xml"/><Relationship Id="rId5" Type="http://schemas.openxmlformats.org/officeDocument/2006/relationships/tags" Target="../tags/tag330.xml"/><Relationship Id="rId15" Type="http://schemas.openxmlformats.org/officeDocument/2006/relationships/image" Target="../media/image49.png"/><Relationship Id="rId10" Type="http://schemas.openxmlformats.org/officeDocument/2006/relationships/tags" Target="../tags/tag335.xml"/><Relationship Id="rId4" Type="http://schemas.openxmlformats.org/officeDocument/2006/relationships/tags" Target="../tags/tag329.xml"/><Relationship Id="rId9" Type="http://schemas.openxmlformats.org/officeDocument/2006/relationships/tags" Target="../tags/tag334.xml"/><Relationship Id="rId14" Type="http://schemas.openxmlformats.org/officeDocument/2006/relationships/image" Target="../media/image16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344.xml"/><Relationship Id="rId13" Type="http://schemas.openxmlformats.org/officeDocument/2006/relationships/image" Target="../media/image40.png"/><Relationship Id="rId3" Type="http://schemas.openxmlformats.org/officeDocument/2006/relationships/tags" Target="../tags/tag339.xml"/><Relationship Id="rId7" Type="http://schemas.openxmlformats.org/officeDocument/2006/relationships/tags" Target="../tags/tag343.xml"/><Relationship Id="rId12" Type="http://schemas.openxmlformats.org/officeDocument/2006/relationships/image" Target="../media/image16.svg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tags" Target="../tags/tag342.xml"/><Relationship Id="rId11" Type="http://schemas.openxmlformats.org/officeDocument/2006/relationships/image" Target="../media/image15.png"/><Relationship Id="rId5" Type="http://schemas.openxmlformats.org/officeDocument/2006/relationships/tags" Target="../tags/tag34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40.xml"/><Relationship Id="rId9" Type="http://schemas.openxmlformats.org/officeDocument/2006/relationships/tags" Target="../tags/tag345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53.xml"/><Relationship Id="rId13" Type="http://schemas.openxmlformats.org/officeDocument/2006/relationships/image" Target="../media/image15.png"/><Relationship Id="rId3" Type="http://schemas.openxmlformats.org/officeDocument/2006/relationships/tags" Target="../tags/tag348.xml"/><Relationship Id="rId7" Type="http://schemas.openxmlformats.org/officeDocument/2006/relationships/tags" Target="../tags/tag35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tags" Target="../tags/tag351.xml"/><Relationship Id="rId11" Type="http://schemas.openxmlformats.org/officeDocument/2006/relationships/tags" Target="../tags/tag356.xml"/><Relationship Id="rId5" Type="http://schemas.openxmlformats.org/officeDocument/2006/relationships/tags" Target="../tags/tag350.xml"/><Relationship Id="rId15" Type="http://schemas.openxmlformats.org/officeDocument/2006/relationships/image" Target="../media/image49.png"/><Relationship Id="rId10" Type="http://schemas.openxmlformats.org/officeDocument/2006/relationships/tags" Target="../tags/tag355.xml"/><Relationship Id="rId4" Type="http://schemas.openxmlformats.org/officeDocument/2006/relationships/tags" Target="../tags/tag349.xml"/><Relationship Id="rId9" Type="http://schemas.openxmlformats.org/officeDocument/2006/relationships/tags" Target="../tags/tag354.xml"/><Relationship Id="rId14" Type="http://schemas.openxmlformats.org/officeDocument/2006/relationships/image" Target="../media/image16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image" Target="../media/image40.png"/><Relationship Id="rId3" Type="http://schemas.openxmlformats.org/officeDocument/2006/relationships/tags" Target="../tags/tag359.xml"/><Relationship Id="rId7" Type="http://schemas.openxmlformats.org/officeDocument/2006/relationships/tags" Target="../tags/tag363.xml"/><Relationship Id="rId12" Type="http://schemas.openxmlformats.org/officeDocument/2006/relationships/image" Target="../media/image16.svg"/><Relationship Id="rId2" Type="http://schemas.openxmlformats.org/officeDocument/2006/relationships/tags" Target="../tags/tag358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image" Target="../media/image15.png"/><Relationship Id="rId5" Type="http://schemas.openxmlformats.org/officeDocument/2006/relationships/tags" Target="../tags/tag36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60.xml"/><Relationship Id="rId9" Type="http://schemas.openxmlformats.org/officeDocument/2006/relationships/tags" Target="../tags/tag365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73.xml"/><Relationship Id="rId13" Type="http://schemas.openxmlformats.org/officeDocument/2006/relationships/image" Target="../media/image15.png"/><Relationship Id="rId3" Type="http://schemas.openxmlformats.org/officeDocument/2006/relationships/tags" Target="../tags/tag368.xml"/><Relationship Id="rId7" Type="http://schemas.openxmlformats.org/officeDocument/2006/relationships/tags" Target="../tags/tag37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67.xml"/><Relationship Id="rId1" Type="http://schemas.openxmlformats.org/officeDocument/2006/relationships/tags" Target="../tags/tag366.xml"/><Relationship Id="rId6" Type="http://schemas.openxmlformats.org/officeDocument/2006/relationships/tags" Target="../tags/tag371.xml"/><Relationship Id="rId11" Type="http://schemas.openxmlformats.org/officeDocument/2006/relationships/tags" Target="../tags/tag376.xml"/><Relationship Id="rId5" Type="http://schemas.openxmlformats.org/officeDocument/2006/relationships/tags" Target="../tags/tag370.xml"/><Relationship Id="rId15" Type="http://schemas.openxmlformats.org/officeDocument/2006/relationships/image" Target="../media/image49.png"/><Relationship Id="rId10" Type="http://schemas.openxmlformats.org/officeDocument/2006/relationships/tags" Target="../tags/tag375.xml"/><Relationship Id="rId4" Type="http://schemas.openxmlformats.org/officeDocument/2006/relationships/tags" Target="../tags/tag369.xml"/><Relationship Id="rId9" Type="http://schemas.openxmlformats.org/officeDocument/2006/relationships/tags" Target="../tags/tag374.xml"/><Relationship Id="rId14" Type="http://schemas.openxmlformats.org/officeDocument/2006/relationships/image" Target="../media/image16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384.xml"/><Relationship Id="rId13" Type="http://schemas.openxmlformats.org/officeDocument/2006/relationships/image" Target="../media/image40.png"/><Relationship Id="rId3" Type="http://schemas.openxmlformats.org/officeDocument/2006/relationships/tags" Target="../tags/tag379.xml"/><Relationship Id="rId7" Type="http://schemas.openxmlformats.org/officeDocument/2006/relationships/tags" Target="../tags/tag383.xml"/><Relationship Id="rId12" Type="http://schemas.openxmlformats.org/officeDocument/2006/relationships/image" Target="../media/image16.svg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tags" Target="../tags/tag382.xml"/><Relationship Id="rId11" Type="http://schemas.openxmlformats.org/officeDocument/2006/relationships/image" Target="../media/image15.png"/><Relationship Id="rId5" Type="http://schemas.openxmlformats.org/officeDocument/2006/relationships/tags" Target="../tags/tag38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380.xml"/><Relationship Id="rId9" Type="http://schemas.openxmlformats.org/officeDocument/2006/relationships/tags" Target="../tags/tag385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93.xml"/><Relationship Id="rId13" Type="http://schemas.openxmlformats.org/officeDocument/2006/relationships/image" Target="../media/image15.png"/><Relationship Id="rId3" Type="http://schemas.openxmlformats.org/officeDocument/2006/relationships/tags" Target="../tags/tag388.xml"/><Relationship Id="rId7" Type="http://schemas.openxmlformats.org/officeDocument/2006/relationships/tags" Target="../tags/tag39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tags" Target="../tags/tag391.xml"/><Relationship Id="rId11" Type="http://schemas.openxmlformats.org/officeDocument/2006/relationships/tags" Target="../tags/tag396.xml"/><Relationship Id="rId5" Type="http://schemas.openxmlformats.org/officeDocument/2006/relationships/tags" Target="../tags/tag390.xml"/><Relationship Id="rId15" Type="http://schemas.openxmlformats.org/officeDocument/2006/relationships/image" Target="../media/image49.png"/><Relationship Id="rId10" Type="http://schemas.openxmlformats.org/officeDocument/2006/relationships/tags" Target="../tags/tag395.xml"/><Relationship Id="rId4" Type="http://schemas.openxmlformats.org/officeDocument/2006/relationships/tags" Target="../tags/tag389.xml"/><Relationship Id="rId9" Type="http://schemas.openxmlformats.org/officeDocument/2006/relationships/tags" Target="../tags/tag394.xml"/><Relationship Id="rId14" Type="http://schemas.openxmlformats.org/officeDocument/2006/relationships/image" Target="../media/image16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404.xml"/><Relationship Id="rId13" Type="http://schemas.openxmlformats.org/officeDocument/2006/relationships/image" Target="../media/image40.png"/><Relationship Id="rId3" Type="http://schemas.openxmlformats.org/officeDocument/2006/relationships/tags" Target="../tags/tag399.xml"/><Relationship Id="rId7" Type="http://schemas.openxmlformats.org/officeDocument/2006/relationships/tags" Target="../tags/tag403.xml"/><Relationship Id="rId12" Type="http://schemas.openxmlformats.org/officeDocument/2006/relationships/image" Target="../media/image16.sv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image" Target="../media/image15.png"/><Relationship Id="rId5" Type="http://schemas.openxmlformats.org/officeDocument/2006/relationships/tags" Target="../tags/tag40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00.xml"/><Relationship Id="rId9" Type="http://schemas.openxmlformats.org/officeDocument/2006/relationships/tags" Target="../tags/tag40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33.xml"/><Relationship Id="rId13" Type="http://schemas.openxmlformats.org/officeDocument/2006/relationships/tags" Target="../tags/tag38.xml"/><Relationship Id="rId18" Type="http://schemas.openxmlformats.org/officeDocument/2006/relationships/image" Target="../media/image13.svg"/><Relationship Id="rId3" Type="http://schemas.openxmlformats.org/officeDocument/2006/relationships/tags" Target="../tags/tag28.xml"/><Relationship Id="rId21" Type="http://schemas.openxmlformats.org/officeDocument/2006/relationships/image" Target="../media/image16.svg"/><Relationship Id="rId7" Type="http://schemas.openxmlformats.org/officeDocument/2006/relationships/tags" Target="../tags/tag32.xml"/><Relationship Id="rId12" Type="http://schemas.openxmlformats.org/officeDocument/2006/relationships/tags" Target="../tags/tag37.xml"/><Relationship Id="rId17" Type="http://schemas.openxmlformats.org/officeDocument/2006/relationships/image" Target="../media/image12.png"/><Relationship Id="rId2" Type="http://schemas.openxmlformats.org/officeDocument/2006/relationships/tags" Target="../tags/tag27.xml"/><Relationship Id="rId16" Type="http://schemas.openxmlformats.org/officeDocument/2006/relationships/image" Target="../media/image2.jpeg"/><Relationship Id="rId20" Type="http://schemas.openxmlformats.org/officeDocument/2006/relationships/image" Target="../media/image15.png"/><Relationship Id="rId1" Type="http://schemas.openxmlformats.org/officeDocument/2006/relationships/tags" Target="../tags/tag26.xml"/><Relationship Id="rId6" Type="http://schemas.openxmlformats.org/officeDocument/2006/relationships/tags" Target="../tags/tag31.xml"/><Relationship Id="rId11" Type="http://schemas.openxmlformats.org/officeDocument/2006/relationships/tags" Target="../tags/tag36.xml"/><Relationship Id="rId5" Type="http://schemas.openxmlformats.org/officeDocument/2006/relationships/tags" Target="../tags/tag30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35.xml"/><Relationship Id="rId19" Type="http://schemas.openxmlformats.org/officeDocument/2006/relationships/image" Target="../media/image14.png"/><Relationship Id="rId4" Type="http://schemas.openxmlformats.org/officeDocument/2006/relationships/tags" Target="../tags/tag29.xml"/><Relationship Id="rId9" Type="http://schemas.openxmlformats.org/officeDocument/2006/relationships/tags" Target="../tags/tag34.xml"/><Relationship Id="rId14" Type="http://schemas.openxmlformats.org/officeDocument/2006/relationships/tags" Target="../tags/tag39.xml"/><Relationship Id="rId22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413.xml"/><Relationship Id="rId13" Type="http://schemas.openxmlformats.org/officeDocument/2006/relationships/image" Target="../media/image15.png"/><Relationship Id="rId3" Type="http://schemas.openxmlformats.org/officeDocument/2006/relationships/tags" Target="../tags/tag408.xml"/><Relationship Id="rId7" Type="http://schemas.openxmlformats.org/officeDocument/2006/relationships/tags" Target="../tags/tag41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07.xml"/><Relationship Id="rId1" Type="http://schemas.openxmlformats.org/officeDocument/2006/relationships/tags" Target="../tags/tag406.xml"/><Relationship Id="rId6" Type="http://schemas.openxmlformats.org/officeDocument/2006/relationships/tags" Target="../tags/tag411.xml"/><Relationship Id="rId11" Type="http://schemas.openxmlformats.org/officeDocument/2006/relationships/tags" Target="../tags/tag416.xml"/><Relationship Id="rId5" Type="http://schemas.openxmlformats.org/officeDocument/2006/relationships/tags" Target="../tags/tag410.xml"/><Relationship Id="rId15" Type="http://schemas.openxmlformats.org/officeDocument/2006/relationships/image" Target="../media/image49.png"/><Relationship Id="rId10" Type="http://schemas.openxmlformats.org/officeDocument/2006/relationships/tags" Target="../tags/tag415.xml"/><Relationship Id="rId4" Type="http://schemas.openxmlformats.org/officeDocument/2006/relationships/tags" Target="../tags/tag409.xml"/><Relationship Id="rId9" Type="http://schemas.openxmlformats.org/officeDocument/2006/relationships/tags" Target="../tags/tag414.xml"/><Relationship Id="rId14" Type="http://schemas.openxmlformats.org/officeDocument/2006/relationships/image" Target="../media/image16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424.xml"/><Relationship Id="rId13" Type="http://schemas.openxmlformats.org/officeDocument/2006/relationships/image" Target="../media/image40.png"/><Relationship Id="rId3" Type="http://schemas.openxmlformats.org/officeDocument/2006/relationships/tags" Target="../tags/tag419.xml"/><Relationship Id="rId7" Type="http://schemas.openxmlformats.org/officeDocument/2006/relationships/tags" Target="../tags/tag423.xml"/><Relationship Id="rId12" Type="http://schemas.openxmlformats.org/officeDocument/2006/relationships/image" Target="../media/image16.sv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tags" Target="../tags/tag422.xml"/><Relationship Id="rId11" Type="http://schemas.openxmlformats.org/officeDocument/2006/relationships/image" Target="../media/image15.png"/><Relationship Id="rId5" Type="http://schemas.openxmlformats.org/officeDocument/2006/relationships/tags" Target="../tags/tag42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20.xml"/><Relationship Id="rId9" Type="http://schemas.openxmlformats.org/officeDocument/2006/relationships/tags" Target="../tags/tag425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433.xml"/><Relationship Id="rId13" Type="http://schemas.openxmlformats.org/officeDocument/2006/relationships/image" Target="../media/image15.png"/><Relationship Id="rId3" Type="http://schemas.openxmlformats.org/officeDocument/2006/relationships/tags" Target="../tags/tag428.xml"/><Relationship Id="rId7" Type="http://schemas.openxmlformats.org/officeDocument/2006/relationships/tags" Target="../tags/tag43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27.xml"/><Relationship Id="rId1" Type="http://schemas.openxmlformats.org/officeDocument/2006/relationships/tags" Target="../tags/tag426.xml"/><Relationship Id="rId6" Type="http://schemas.openxmlformats.org/officeDocument/2006/relationships/tags" Target="../tags/tag431.xml"/><Relationship Id="rId11" Type="http://schemas.openxmlformats.org/officeDocument/2006/relationships/tags" Target="../tags/tag436.xml"/><Relationship Id="rId5" Type="http://schemas.openxmlformats.org/officeDocument/2006/relationships/tags" Target="../tags/tag430.xml"/><Relationship Id="rId15" Type="http://schemas.openxmlformats.org/officeDocument/2006/relationships/image" Target="../media/image49.png"/><Relationship Id="rId10" Type="http://schemas.openxmlformats.org/officeDocument/2006/relationships/tags" Target="../tags/tag435.xml"/><Relationship Id="rId4" Type="http://schemas.openxmlformats.org/officeDocument/2006/relationships/tags" Target="../tags/tag429.xml"/><Relationship Id="rId9" Type="http://schemas.openxmlformats.org/officeDocument/2006/relationships/tags" Target="../tags/tag434.xml"/><Relationship Id="rId14" Type="http://schemas.openxmlformats.org/officeDocument/2006/relationships/image" Target="../media/image16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444.xml"/><Relationship Id="rId13" Type="http://schemas.openxmlformats.org/officeDocument/2006/relationships/image" Target="../media/image40.png"/><Relationship Id="rId3" Type="http://schemas.openxmlformats.org/officeDocument/2006/relationships/tags" Target="../tags/tag439.xml"/><Relationship Id="rId7" Type="http://schemas.openxmlformats.org/officeDocument/2006/relationships/tags" Target="../tags/tag443.xml"/><Relationship Id="rId12" Type="http://schemas.openxmlformats.org/officeDocument/2006/relationships/image" Target="../media/image16.svg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6" Type="http://schemas.openxmlformats.org/officeDocument/2006/relationships/tags" Target="../tags/tag442.xml"/><Relationship Id="rId11" Type="http://schemas.openxmlformats.org/officeDocument/2006/relationships/image" Target="../media/image15.png"/><Relationship Id="rId5" Type="http://schemas.openxmlformats.org/officeDocument/2006/relationships/tags" Target="../tags/tag441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40.xml"/><Relationship Id="rId9" Type="http://schemas.openxmlformats.org/officeDocument/2006/relationships/tags" Target="../tags/tag445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tags" Target="../tags/tag453.xml"/><Relationship Id="rId13" Type="http://schemas.openxmlformats.org/officeDocument/2006/relationships/image" Target="../media/image15.png"/><Relationship Id="rId3" Type="http://schemas.openxmlformats.org/officeDocument/2006/relationships/tags" Target="../tags/tag448.xml"/><Relationship Id="rId7" Type="http://schemas.openxmlformats.org/officeDocument/2006/relationships/tags" Target="../tags/tag452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447.xml"/><Relationship Id="rId1" Type="http://schemas.openxmlformats.org/officeDocument/2006/relationships/tags" Target="../tags/tag446.xml"/><Relationship Id="rId6" Type="http://schemas.openxmlformats.org/officeDocument/2006/relationships/tags" Target="../tags/tag451.xml"/><Relationship Id="rId11" Type="http://schemas.openxmlformats.org/officeDocument/2006/relationships/tags" Target="../tags/tag456.xml"/><Relationship Id="rId5" Type="http://schemas.openxmlformats.org/officeDocument/2006/relationships/tags" Target="../tags/tag450.xml"/><Relationship Id="rId15" Type="http://schemas.openxmlformats.org/officeDocument/2006/relationships/image" Target="../media/image49.png"/><Relationship Id="rId10" Type="http://schemas.openxmlformats.org/officeDocument/2006/relationships/tags" Target="../tags/tag455.xml"/><Relationship Id="rId4" Type="http://schemas.openxmlformats.org/officeDocument/2006/relationships/tags" Target="../tags/tag449.xml"/><Relationship Id="rId9" Type="http://schemas.openxmlformats.org/officeDocument/2006/relationships/tags" Target="../tags/tag454.xml"/><Relationship Id="rId14" Type="http://schemas.openxmlformats.org/officeDocument/2006/relationships/image" Target="../media/image16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tags" Target="../tags/tag464.xml"/><Relationship Id="rId13" Type="http://schemas.openxmlformats.org/officeDocument/2006/relationships/image" Target="../media/image16.svg"/><Relationship Id="rId18" Type="http://schemas.openxmlformats.org/officeDocument/2006/relationships/image" Target="../media/image38.png"/><Relationship Id="rId3" Type="http://schemas.openxmlformats.org/officeDocument/2006/relationships/tags" Target="../tags/tag459.xml"/><Relationship Id="rId7" Type="http://schemas.openxmlformats.org/officeDocument/2006/relationships/tags" Target="../tags/tag463.xml"/><Relationship Id="rId12" Type="http://schemas.openxmlformats.org/officeDocument/2006/relationships/image" Target="../media/image15.png"/><Relationship Id="rId17" Type="http://schemas.openxmlformats.org/officeDocument/2006/relationships/image" Target="../media/image41.png"/><Relationship Id="rId2" Type="http://schemas.openxmlformats.org/officeDocument/2006/relationships/tags" Target="../tags/tag458.xml"/><Relationship Id="rId16" Type="http://schemas.openxmlformats.org/officeDocument/2006/relationships/image" Target="../media/image43.png"/><Relationship Id="rId1" Type="http://schemas.openxmlformats.org/officeDocument/2006/relationships/tags" Target="../tags/tag457.xml"/><Relationship Id="rId6" Type="http://schemas.openxmlformats.org/officeDocument/2006/relationships/tags" Target="../tags/tag46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61.xml"/><Relationship Id="rId15" Type="http://schemas.openxmlformats.org/officeDocument/2006/relationships/image" Target="../media/image46.png"/><Relationship Id="rId10" Type="http://schemas.openxmlformats.org/officeDocument/2006/relationships/tags" Target="../tags/tag466.xml"/><Relationship Id="rId19" Type="http://schemas.openxmlformats.org/officeDocument/2006/relationships/image" Target="../media/image48.png"/><Relationship Id="rId4" Type="http://schemas.openxmlformats.org/officeDocument/2006/relationships/tags" Target="../tags/tag460.xml"/><Relationship Id="rId9" Type="http://schemas.openxmlformats.org/officeDocument/2006/relationships/tags" Target="../tags/tag465.xml"/><Relationship Id="rId14" Type="http://schemas.openxmlformats.org/officeDocument/2006/relationships/image" Target="../media/image21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tags" Target="../tags/tag474.xml"/><Relationship Id="rId13" Type="http://schemas.openxmlformats.org/officeDocument/2006/relationships/image" Target="../media/image16.svg"/><Relationship Id="rId3" Type="http://schemas.openxmlformats.org/officeDocument/2006/relationships/tags" Target="../tags/tag469.xml"/><Relationship Id="rId7" Type="http://schemas.openxmlformats.org/officeDocument/2006/relationships/tags" Target="../tags/tag473.xml"/><Relationship Id="rId12" Type="http://schemas.openxmlformats.org/officeDocument/2006/relationships/image" Target="../media/image15.png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6" Type="http://schemas.openxmlformats.org/officeDocument/2006/relationships/tags" Target="../tags/tag472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71.xml"/><Relationship Id="rId15" Type="http://schemas.openxmlformats.org/officeDocument/2006/relationships/image" Target="../media/image50.png"/><Relationship Id="rId10" Type="http://schemas.openxmlformats.org/officeDocument/2006/relationships/tags" Target="../tags/tag476.xml"/><Relationship Id="rId4" Type="http://schemas.openxmlformats.org/officeDocument/2006/relationships/tags" Target="../tags/tag470.xml"/><Relationship Id="rId9" Type="http://schemas.openxmlformats.org/officeDocument/2006/relationships/tags" Target="../tags/tag475.xml"/><Relationship Id="rId14" Type="http://schemas.openxmlformats.org/officeDocument/2006/relationships/image" Target="../media/image21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tags" Target="../tags/tag484.xml"/><Relationship Id="rId13" Type="http://schemas.openxmlformats.org/officeDocument/2006/relationships/image" Target="../media/image15.png"/><Relationship Id="rId18" Type="http://schemas.openxmlformats.org/officeDocument/2006/relationships/image" Target="../media/image41.png"/><Relationship Id="rId3" Type="http://schemas.openxmlformats.org/officeDocument/2006/relationships/tags" Target="../tags/tag479.xml"/><Relationship Id="rId7" Type="http://schemas.openxmlformats.org/officeDocument/2006/relationships/tags" Target="../tags/tag483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43.png"/><Relationship Id="rId2" Type="http://schemas.openxmlformats.org/officeDocument/2006/relationships/tags" Target="../tags/tag478.xml"/><Relationship Id="rId16" Type="http://schemas.openxmlformats.org/officeDocument/2006/relationships/image" Target="../media/image46.png"/><Relationship Id="rId20" Type="http://schemas.openxmlformats.org/officeDocument/2006/relationships/image" Target="../media/image48.png"/><Relationship Id="rId1" Type="http://schemas.openxmlformats.org/officeDocument/2006/relationships/tags" Target="../tags/tag477.xml"/><Relationship Id="rId6" Type="http://schemas.openxmlformats.org/officeDocument/2006/relationships/tags" Target="../tags/tag482.xml"/><Relationship Id="rId11" Type="http://schemas.openxmlformats.org/officeDocument/2006/relationships/tags" Target="../tags/tag487.xml"/><Relationship Id="rId5" Type="http://schemas.openxmlformats.org/officeDocument/2006/relationships/tags" Target="../tags/tag481.xml"/><Relationship Id="rId15" Type="http://schemas.openxmlformats.org/officeDocument/2006/relationships/image" Target="../media/image22.png"/><Relationship Id="rId10" Type="http://schemas.openxmlformats.org/officeDocument/2006/relationships/tags" Target="../tags/tag486.xml"/><Relationship Id="rId19" Type="http://schemas.openxmlformats.org/officeDocument/2006/relationships/image" Target="../media/image38.png"/><Relationship Id="rId4" Type="http://schemas.openxmlformats.org/officeDocument/2006/relationships/tags" Target="../tags/tag480.xml"/><Relationship Id="rId9" Type="http://schemas.openxmlformats.org/officeDocument/2006/relationships/tags" Target="../tags/tag485.xml"/><Relationship Id="rId14" Type="http://schemas.openxmlformats.org/officeDocument/2006/relationships/image" Target="../media/image16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tags" Target="../tags/tag495.xml"/><Relationship Id="rId13" Type="http://schemas.openxmlformats.org/officeDocument/2006/relationships/image" Target="../media/image16.svg"/><Relationship Id="rId3" Type="http://schemas.openxmlformats.org/officeDocument/2006/relationships/tags" Target="../tags/tag490.xml"/><Relationship Id="rId7" Type="http://schemas.openxmlformats.org/officeDocument/2006/relationships/tags" Target="../tags/tag494.xml"/><Relationship Id="rId12" Type="http://schemas.openxmlformats.org/officeDocument/2006/relationships/image" Target="../media/image15.png"/><Relationship Id="rId2" Type="http://schemas.openxmlformats.org/officeDocument/2006/relationships/tags" Target="../tags/tag489.xml"/><Relationship Id="rId1" Type="http://schemas.openxmlformats.org/officeDocument/2006/relationships/tags" Target="../tags/tag488.xml"/><Relationship Id="rId6" Type="http://schemas.openxmlformats.org/officeDocument/2006/relationships/tags" Target="../tags/tag493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492.xml"/><Relationship Id="rId15" Type="http://schemas.openxmlformats.org/officeDocument/2006/relationships/image" Target="../media/image50.png"/><Relationship Id="rId10" Type="http://schemas.openxmlformats.org/officeDocument/2006/relationships/tags" Target="../tags/tag497.xml"/><Relationship Id="rId4" Type="http://schemas.openxmlformats.org/officeDocument/2006/relationships/tags" Target="../tags/tag491.xml"/><Relationship Id="rId9" Type="http://schemas.openxmlformats.org/officeDocument/2006/relationships/tags" Target="../tags/tag496.xml"/><Relationship Id="rId14" Type="http://schemas.openxmlformats.org/officeDocument/2006/relationships/image" Target="../media/image22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500.xml"/><Relationship Id="rId7" Type="http://schemas.openxmlformats.org/officeDocument/2006/relationships/tags" Target="../tags/tag504.xml"/><Relationship Id="rId12" Type="http://schemas.openxmlformats.org/officeDocument/2006/relationships/image" Target="../media/image5.png"/><Relationship Id="rId2" Type="http://schemas.openxmlformats.org/officeDocument/2006/relationships/tags" Target="../tags/tag499.xml"/><Relationship Id="rId1" Type="http://schemas.openxmlformats.org/officeDocument/2006/relationships/tags" Target="../tags/tag498.xml"/><Relationship Id="rId6" Type="http://schemas.openxmlformats.org/officeDocument/2006/relationships/tags" Target="../tags/tag503.xml"/><Relationship Id="rId11" Type="http://schemas.openxmlformats.org/officeDocument/2006/relationships/image" Target="../media/image4.svg"/><Relationship Id="rId5" Type="http://schemas.openxmlformats.org/officeDocument/2006/relationships/tags" Target="../tags/tag502.xml"/><Relationship Id="rId10" Type="http://schemas.openxmlformats.org/officeDocument/2006/relationships/image" Target="../media/image3.png"/><Relationship Id="rId4" Type="http://schemas.openxmlformats.org/officeDocument/2006/relationships/tags" Target="../tags/tag501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image" Target="../media/image20.png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image" Target="../media/image19.jpeg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image" Target="../media/image23.jpeg"/><Relationship Id="rId1" Type="http://schemas.openxmlformats.org/officeDocument/2006/relationships/tags" Target="../tags/tag40.x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image" Target="../media/image18.svg"/><Relationship Id="rId32" Type="http://schemas.openxmlformats.org/officeDocument/2006/relationships/image" Target="../media/image26.png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2.png"/><Relationship Id="rId28" Type="http://schemas.openxmlformats.org/officeDocument/2006/relationships/image" Target="../media/image22.png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31" Type="http://schemas.openxmlformats.org/officeDocument/2006/relationships/image" Target="../media/image25.png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image" Target="../media/image2.jpeg"/><Relationship Id="rId27" Type="http://schemas.openxmlformats.org/officeDocument/2006/relationships/image" Target="../media/image21.png"/><Relationship Id="rId30" Type="http://schemas.openxmlformats.org/officeDocument/2006/relationships/image" Target="../media/image2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tags" Target="../tags/tag512.xml"/><Relationship Id="rId13" Type="http://schemas.openxmlformats.org/officeDocument/2006/relationships/image" Target="../media/image15.png"/><Relationship Id="rId3" Type="http://schemas.openxmlformats.org/officeDocument/2006/relationships/tags" Target="../tags/tag507.xml"/><Relationship Id="rId7" Type="http://schemas.openxmlformats.org/officeDocument/2006/relationships/tags" Target="../tags/tag511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2.png"/><Relationship Id="rId2" Type="http://schemas.openxmlformats.org/officeDocument/2006/relationships/tags" Target="../tags/tag506.xml"/><Relationship Id="rId16" Type="http://schemas.openxmlformats.org/officeDocument/2006/relationships/image" Target="../media/image51.PNG"/><Relationship Id="rId1" Type="http://schemas.openxmlformats.org/officeDocument/2006/relationships/tags" Target="../tags/tag505.xml"/><Relationship Id="rId6" Type="http://schemas.openxmlformats.org/officeDocument/2006/relationships/tags" Target="../tags/tag510.xml"/><Relationship Id="rId11" Type="http://schemas.openxmlformats.org/officeDocument/2006/relationships/tags" Target="../tags/tag515.xml"/><Relationship Id="rId5" Type="http://schemas.openxmlformats.org/officeDocument/2006/relationships/tags" Target="../tags/tag509.xml"/><Relationship Id="rId15" Type="http://schemas.openxmlformats.org/officeDocument/2006/relationships/image" Target="../media/image49.png"/><Relationship Id="rId10" Type="http://schemas.openxmlformats.org/officeDocument/2006/relationships/tags" Target="../tags/tag514.xml"/><Relationship Id="rId4" Type="http://schemas.openxmlformats.org/officeDocument/2006/relationships/tags" Target="../tags/tag508.xml"/><Relationship Id="rId9" Type="http://schemas.openxmlformats.org/officeDocument/2006/relationships/tags" Target="../tags/tag513.xml"/><Relationship Id="rId14" Type="http://schemas.openxmlformats.org/officeDocument/2006/relationships/image" Target="../media/image16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52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2.png"/><Relationship Id="rId3" Type="http://schemas.openxmlformats.org/officeDocument/2006/relationships/tags" Target="../tags/tag518.xml"/><Relationship Id="rId7" Type="http://schemas.openxmlformats.org/officeDocument/2006/relationships/tags" Target="../tags/tag522.xml"/><Relationship Id="rId12" Type="http://schemas.openxmlformats.org/officeDocument/2006/relationships/tags" Target="../tags/tag527.xml"/><Relationship Id="rId17" Type="http://schemas.openxmlformats.org/officeDocument/2006/relationships/image" Target="../media/image51.PNG"/><Relationship Id="rId2" Type="http://schemas.openxmlformats.org/officeDocument/2006/relationships/tags" Target="../tags/tag517.xml"/><Relationship Id="rId16" Type="http://schemas.openxmlformats.org/officeDocument/2006/relationships/image" Target="../media/image49.png"/><Relationship Id="rId1" Type="http://schemas.openxmlformats.org/officeDocument/2006/relationships/tags" Target="../tags/tag516.xml"/><Relationship Id="rId6" Type="http://schemas.openxmlformats.org/officeDocument/2006/relationships/tags" Target="../tags/tag521.xml"/><Relationship Id="rId11" Type="http://schemas.openxmlformats.org/officeDocument/2006/relationships/tags" Target="../tags/tag526.xml"/><Relationship Id="rId5" Type="http://schemas.openxmlformats.org/officeDocument/2006/relationships/tags" Target="../tags/tag520.xml"/><Relationship Id="rId15" Type="http://schemas.openxmlformats.org/officeDocument/2006/relationships/image" Target="../media/image16.svg"/><Relationship Id="rId10" Type="http://schemas.openxmlformats.org/officeDocument/2006/relationships/tags" Target="../tags/tag525.xml"/><Relationship Id="rId19" Type="http://schemas.openxmlformats.org/officeDocument/2006/relationships/image" Target="../media/image53.png"/><Relationship Id="rId4" Type="http://schemas.openxmlformats.org/officeDocument/2006/relationships/tags" Target="../tags/tag519.xml"/><Relationship Id="rId9" Type="http://schemas.openxmlformats.org/officeDocument/2006/relationships/tags" Target="../tags/tag524.xml"/><Relationship Id="rId14" Type="http://schemas.openxmlformats.org/officeDocument/2006/relationships/image" Target="../media/image15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535.xml"/><Relationship Id="rId13" Type="http://schemas.openxmlformats.org/officeDocument/2006/relationships/image" Target="../media/image15.png"/><Relationship Id="rId18" Type="http://schemas.openxmlformats.org/officeDocument/2006/relationships/image" Target="../media/image40.png"/><Relationship Id="rId3" Type="http://schemas.openxmlformats.org/officeDocument/2006/relationships/tags" Target="../tags/tag530.xml"/><Relationship Id="rId7" Type="http://schemas.openxmlformats.org/officeDocument/2006/relationships/tags" Target="../tags/tag534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3.png"/><Relationship Id="rId2" Type="http://schemas.openxmlformats.org/officeDocument/2006/relationships/tags" Target="../tags/tag529.xml"/><Relationship Id="rId16" Type="http://schemas.openxmlformats.org/officeDocument/2006/relationships/image" Target="../media/image52.png"/><Relationship Id="rId1" Type="http://schemas.openxmlformats.org/officeDocument/2006/relationships/tags" Target="../tags/tag528.xml"/><Relationship Id="rId6" Type="http://schemas.openxmlformats.org/officeDocument/2006/relationships/tags" Target="../tags/tag533.xml"/><Relationship Id="rId11" Type="http://schemas.openxmlformats.org/officeDocument/2006/relationships/tags" Target="../tags/tag538.xml"/><Relationship Id="rId5" Type="http://schemas.openxmlformats.org/officeDocument/2006/relationships/tags" Target="../tags/tag532.xml"/><Relationship Id="rId15" Type="http://schemas.openxmlformats.org/officeDocument/2006/relationships/image" Target="../media/image51.PNG"/><Relationship Id="rId10" Type="http://schemas.openxmlformats.org/officeDocument/2006/relationships/tags" Target="../tags/tag537.xml"/><Relationship Id="rId4" Type="http://schemas.openxmlformats.org/officeDocument/2006/relationships/tags" Target="../tags/tag531.xml"/><Relationship Id="rId9" Type="http://schemas.openxmlformats.org/officeDocument/2006/relationships/tags" Target="../tags/tag536.xml"/><Relationship Id="rId14" Type="http://schemas.openxmlformats.org/officeDocument/2006/relationships/image" Target="../media/image16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546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3.png"/><Relationship Id="rId3" Type="http://schemas.openxmlformats.org/officeDocument/2006/relationships/tags" Target="../tags/tag541.xml"/><Relationship Id="rId7" Type="http://schemas.openxmlformats.org/officeDocument/2006/relationships/tags" Target="../tags/tag545.xml"/><Relationship Id="rId12" Type="http://schemas.openxmlformats.org/officeDocument/2006/relationships/tags" Target="../tags/tag550.xml"/><Relationship Id="rId17" Type="http://schemas.openxmlformats.org/officeDocument/2006/relationships/image" Target="../media/image52.png"/><Relationship Id="rId2" Type="http://schemas.openxmlformats.org/officeDocument/2006/relationships/tags" Target="../tags/tag540.xml"/><Relationship Id="rId16" Type="http://schemas.openxmlformats.org/officeDocument/2006/relationships/image" Target="../media/image49.png"/><Relationship Id="rId20" Type="http://schemas.openxmlformats.org/officeDocument/2006/relationships/image" Target="../media/image55.jpeg"/><Relationship Id="rId1" Type="http://schemas.openxmlformats.org/officeDocument/2006/relationships/tags" Target="../tags/tag539.xml"/><Relationship Id="rId6" Type="http://schemas.openxmlformats.org/officeDocument/2006/relationships/tags" Target="../tags/tag544.xml"/><Relationship Id="rId11" Type="http://schemas.openxmlformats.org/officeDocument/2006/relationships/tags" Target="../tags/tag549.xml"/><Relationship Id="rId5" Type="http://schemas.openxmlformats.org/officeDocument/2006/relationships/tags" Target="../tags/tag543.xml"/><Relationship Id="rId15" Type="http://schemas.openxmlformats.org/officeDocument/2006/relationships/image" Target="../media/image16.svg"/><Relationship Id="rId10" Type="http://schemas.openxmlformats.org/officeDocument/2006/relationships/tags" Target="../tags/tag548.xml"/><Relationship Id="rId19" Type="http://schemas.openxmlformats.org/officeDocument/2006/relationships/image" Target="../media/image54.jpeg"/><Relationship Id="rId4" Type="http://schemas.openxmlformats.org/officeDocument/2006/relationships/tags" Target="../tags/tag542.xml"/><Relationship Id="rId9" Type="http://schemas.openxmlformats.org/officeDocument/2006/relationships/tags" Target="../tags/tag547.xml"/><Relationship Id="rId14" Type="http://schemas.openxmlformats.org/officeDocument/2006/relationships/image" Target="../media/image15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558.xml"/><Relationship Id="rId13" Type="http://schemas.openxmlformats.org/officeDocument/2006/relationships/image" Target="../media/image52.png"/><Relationship Id="rId18" Type="http://schemas.openxmlformats.org/officeDocument/2006/relationships/image" Target="../media/image40.png"/><Relationship Id="rId3" Type="http://schemas.openxmlformats.org/officeDocument/2006/relationships/tags" Target="../tags/tag553.xml"/><Relationship Id="rId7" Type="http://schemas.openxmlformats.org/officeDocument/2006/relationships/tags" Target="../tags/tag55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16.svg"/><Relationship Id="rId2" Type="http://schemas.openxmlformats.org/officeDocument/2006/relationships/tags" Target="../tags/tag552.xml"/><Relationship Id="rId16" Type="http://schemas.openxmlformats.org/officeDocument/2006/relationships/image" Target="../media/image15.png"/><Relationship Id="rId1" Type="http://schemas.openxmlformats.org/officeDocument/2006/relationships/tags" Target="../tags/tag551.xml"/><Relationship Id="rId6" Type="http://schemas.openxmlformats.org/officeDocument/2006/relationships/tags" Target="../tags/tag556.xml"/><Relationship Id="rId11" Type="http://schemas.openxmlformats.org/officeDocument/2006/relationships/tags" Target="../tags/tag561.xml"/><Relationship Id="rId5" Type="http://schemas.openxmlformats.org/officeDocument/2006/relationships/tags" Target="../tags/tag555.xml"/><Relationship Id="rId15" Type="http://schemas.openxmlformats.org/officeDocument/2006/relationships/image" Target="../media/image54.jpeg"/><Relationship Id="rId10" Type="http://schemas.openxmlformats.org/officeDocument/2006/relationships/tags" Target="../tags/tag560.xml"/><Relationship Id="rId19" Type="http://schemas.openxmlformats.org/officeDocument/2006/relationships/image" Target="../media/image55.jpeg"/><Relationship Id="rId4" Type="http://schemas.openxmlformats.org/officeDocument/2006/relationships/tags" Target="../tags/tag554.xml"/><Relationship Id="rId9" Type="http://schemas.openxmlformats.org/officeDocument/2006/relationships/tags" Target="../tags/tag559.xml"/><Relationship Id="rId14" Type="http://schemas.openxmlformats.org/officeDocument/2006/relationships/image" Target="../media/image53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569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54.jpeg"/><Relationship Id="rId3" Type="http://schemas.openxmlformats.org/officeDocument/2006/relationships/tags" Target="../tags/tag564.xml"/><Relationship Id="rId7" Type="http://schemas.openxmlformats.org/officeDocument/2006/relationships/tags" Target="../tags/tag568.xml"/><Relationship Id="rId12" Type="http://schemas.openxmlformats.org/officeDocument/2006/relationships/tags" Target="../tags/tag573.xml"/><Relationship Id="rId17" Type="http://schemas.openxmlformats.org/officeDocument/2006/relationships/image" Target="../media/image52.png"/><Relationship Id="rId2" Type="http://schemas.openxmlformats.org/officeDocument/2006/relationships/tags" Target="../tags/tag563.xml"/><Relationship Id="rId16" Type="http://schemas.openxmlformats.org/officeDocument/2006/relationships/image" Target="../media/image49.png"/><Relationship Id="rId1" Type="http://schemas.openxmlformats.org/officeDocument/2006/relationships/tags" Target="../tags/tag562.xml"/><Relationship Id="rId6" Type="http://schemas.openxmlformats.org/officeDocument/2006/relationships/tags" Target="../tags/tag567.xml"/><Relationship Id="rId11" Type="http://schemas.openxmlformats.org/officeDocument/2006/relationships/tags" Target="../tags/tag572.xml"/><Relationship Id="rId5" Type="http://schemas.openxmlformats.org/officeDocument/2006/relationships/tags" Target="../tags/tag566.xml"/><Relationship Id="rId15" Type="http://schemas.openxmlformats.org/officeDocument/2006/relationships/image" Target="../media/image16.svg"/><Relationship Id="rId10" Type="http://schemas.openxmlformats.org/officeDocument/2006/relationships/tags" Target="../tags/tag571.xml"/><Relationship Id="rId19" Type="http://schemas.openxmlformats.org/officeDocument/2006/relationships/image" Target="../media/image56.png"/><Relationship Id="rId4" Type="http://schemas.openxmlformats.org/officeDocument/2006/relationships/tags" Target="../tags/tag565.xml"/><Relationship Id="rId9" Type="http://schemas.openxmlformats.org/officeDocument/2006/relationships/tags" Target="../tags/tag570.xml"/><Relationship Id="rId14" Type="http://schemas.openxmlformats.org/officeDocument/2006/relationships/image" Target="../media/image15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13" Type="http://schemas.openxmlformats.org/officeDocument/2006/relationships/image" Target="../media/image52.png"/><Relationship Id="rId18" Type="http://schemas.openxmlformats.org/officeDocument/2006/relationships/image" Target="../media/image57.png"/><Relationship Id="rId3" Type="http://schemas.openxmlformats.org/officeDocument/2006/relationships/tags" Target="../tags/tag576.xml"/><Relationship Id="rId7" Type="http://schemas.openxmlformats.org/officeDocument/2006/relationships/tags" Target="../tags/tag580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54.jpeg"/><Relationship Id="rId2" Type="http://schemas.openxmlformats.org/officeDocument/2006/relationships/tags" Target="../tags/tag575.xml"/><Relationship Id="rId16" Type="http://schemas.openxmlformats.org/officeDocument/2006/relationships/image" Target="../media/image40.png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tags" Target="../tags/tag584.xml"/><Relationship Id="rId5" Type="http://schemas.openxmlformats.org/officeDocument/2006/relationships/tags" Target="../tags/tag578.xml"/><Relationship Id="rId15" Type="http://schemas.openxmlformats.org/officeDocument/2006/relationships/image" Target="../media/image16.svg"/><Relationship Id="rId10" Type="http://schemas.openxmlformats.org/officeDocument/2006/relationships/tags" Target="../tags/tag583.xml"/><Relationship Id="rId4" Type="http://schemas.openxmlformats.org/officeDocument/2006/relationships/tags" Target="../tags/tag577.xml"/><Relationship Id="rId9" Type="http://schemas.openxmlformats.org/officeDocument/2006/relationships/tags" Target="../tags/tag582.xml"/><Relationship Id="rId14" Type="http://schemas.openxmlformats.org/officeDocument/2006/relationships/image" Target="../media/image15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592.xml"/><Relationship Id="rId13" Type="http://schemas.openxmlformats.org/officeDocument/2006/relationships/tags" Target="../tags/tag597.xml"/><Relationship Id="rId18" Type="http://schemas.openxmlformats.org/officeDocument/2006/relationships/image" Target="../media/image49.png"/><Relationship Id="rId3" Type="http://schemas.openxmlformats.org/officeDocument/2006/relationships/tags" Target="../tags/tag587.xml"/><Relationship Id="rId21" Type="http://schemas.openxmlformats.org/officeDocument/2006/relationships/image" Target="../media/image55.jpeg"/><Relationship Id="rId7" Type="http://schemas.openxmlformats.org/officeDocument/2006/relationships/tags" Target="../tags/tag591.xml"/><Relationship Id="rId12" Type="http://schemas.openxmlformats.org/officeDocument/2006/relationships/tags" Target="../tags/tag596.xml"/><Relationship Id="rId17" Type="http://schemas.openxmlformats.org/officeDocument/2006/relationships/image" Target="../media/image16.svg"/><Relationship Id="rId2" Type="http://schemas.openxmlformats.org/officeDocument/2006/relationships/tags" Target="../tags/tag586.xml"/><Relationship Id="rId16" Type="http://schemas.openxmlformats.org/officeDocument/2006/relationships/image" Target="../media/image15.png"/><Relationship Id="rId20" Type="http://schemas.openxmlformats.org/officeDocument/2006/relationships/image" Target="../media/image58.jpg"/><Relationship Id="rId1" Type="http://schemas.openxmlformats.org/officeDocument/2006/relationships/tags" Target="../tags/tag585.xml"/><Relationship Id="rId6" Type="http://schemas.openxmlformats.org/officeDocument/2006/relationships/tags" Target="../tags/tag590.xml"/><Relationship Id="rId11" Type="http://schemas.openxmlformats.org/officeDocument/2006/relationships/tags" Target="../tags/tag595.xml"/><Relationship Id="rId5" Type="http://schemas.openxmlformats.org/officeDocument/2006/relationships/tags" Target="../tags/tag589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594.xml"/><Relationship Id="rId19" Type="http://schemas.openxmlformats.org/officeDocument/2006/relationships/image" Target="../media/image51.PNG"/><Relationship Id="rId4" Type="http://schemas.openxmlformats.org/officeDocument/2006/relationships/tags" Target="../tags/tag588.xml"/><Relationship Id="rId9" Type="http://schemas.openxmlformats.org/officeDocument/2006/relationships/tags" Target="../tags/tag593.xml"/><Relationship Id="rId14" Type="http://schemas.openxmlformats.org/officeDocument/2006/relationships/tags" Target="../tags/tag598.xml"/><Relationship Id="rId22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606.xml"/><Relationship Id="rId13" Type="http://schemas.openxmlformats.org/officeDocument/2006/relationships/tags" Target="../tags/tag611.xml"/><Relationship Id="rId18" Type="http://schemas.openxmlformats.org/officeDocument/2006/relationships/image" Target="../media/image40.png"/><Relationship Id="rId3" Type="http://schemas.openxmlformats.org/officeDocument/2006/relationships/tags" Target="../tags/tag601.xml"/><Relationship Id="rId21" Type="http://schemas.openxmlformats.org/officeDocument/2006/relationships/image" Target="../media/image59.png"/><Relationship Id="rId7" Type="http://schemas.openxmlformats.org/officeDocument/2006/relationships/tags" Target="../tags/tag605.xml"/><Relationship Id="rId12" Type="http://schemas.openxmlformats.org/officeDocument/2006/relationships/tags" Target="../tags/tag610.xml"/><Relationship Id="rId17" Type="http://schemas.openxmlformats.org/officeDocument/2006/relationships/image" Target="../media/image51.PNG"/><Relationship Id="rId2" Type="http://schemas.openxmlformats.org/officeDocument/2006/relationships/tags" Target="../tags/tag600.xml"/><Relationship Id="rId16" Type="http://schemas.openxmlformats.org/officeDocument/2006/relationships/image" Target="../media/image16.svg"/><Relationship Id="rId20" Type="http://schemas.openxmlformats.org/officeDocument/2006/relationships/image" Target="../media/image55.jpeg"/><Relationship Id="rId1" Type="http://schemas.openxmlformats.org/officeDocument/2006/relationships/tags" Target="../tags/tag599.xml"/><Relationship Id="rId6" Type="http://schemas.openxmlformats.org/officeDocument/2006/relationships/tags" Target="../tags/tag604.xml"/><Relationship Id="rId11" Type="http://schemas.openxmlformats.org/officeDocument/2006/relationships/tags" Target="../tags/tag609.xml"/><Relationship Id="rId5" Type="http://schemas.openxmlformats.org/officeDocument/2006/relationships/tags" Target="../tags/tag603.xml"/><Relationship Id="rId15" Type="http://schemas.openxmlformats.org/officeDocument/2006/relationships/image" Target="../media/image15.png"/><Relationship Id="rId10" Type="http://schemas.openxmlformats.org/officeDocument/2006/relationships/tags" Target="../tags/tag608.xml"/><Relationship Id="rId19" Type="http://schemas.openxmlformats.org/officeDocument/2006/relationships/image" Target="../media/image58.jpg"/><Relationship Id="rId4" Type="http://schemas.openxmlformats.org/officeDocument/2006/relationships/tags" Target="../tags/tag602.xml"/><Relationship Id="rId9" Type="http://schemas.openxmlformats.org/officeDocument/2006/relationships/tags" Target="../tags/tag607.xml"/><Relationship Id="rId14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619.xml"/><Relationship Id="rId13" Type="http://schemas.openxmlformats.org/officeDocument/2006/relationships/tags" Target="../tags/tag624.xml"/><Relationship Id="rId18" Type="http://schemas.openxmlformats.org/officeDocument/2006/relationships/image" Target="../media/image49.png"/><Relationship Id="rId3" Type="http://schemas.openxmlformats.org/officeDocument/2006/relationships/tags" Target="../tags/tag614.xml"/><Relationship Id="rId7" Type="http://schemas.openxmlformats.org/officeDocument/2006/relationships/tags" Target="../tags/tag618.xml"/><Relationship Id="rId12" Type="http://schemas.openxmlformats.org/officeDocument/2006/relationships/tags" Target="../tags/tag623.xml"/><Relationship Id="rId17" Type="http://schemas.openxmlformats.org/officeDocument/2006/relationships/image" Target="../media/image16.svg"/><Relationship Id="rId2" Type="http://schemas.openxmlformats.org/officeDocument/2006/relationships/tags" Target="../tags/tag613.xml"/><Relationship Id="rId16" Type="http://schemas.openxmlformats.org/officeDocument/2006/relationships/image" Target="../media/image15.png"/><Relationship Id="rId1" Type="http://schemas.openxmlformats.org/officeDocument/2006/relationships/tags" Target="../tags/tag612.xml"/><Relationship Id="rId6" Type="http://schemas.openxmlformats.org/officeDocument/2006/relationships/tags" Target="../tags/tag617.xml"/><Relationship Id="rId11" Type="http://schemas.openxmlformats.org/officeDocument/2006/relationships/tags" Target="../tags/tag622.xml"/><Relationship Id="rId5" Type="http://schemas.openxmlformats.org/officeDocument/2006/relationships/tags" Target="../tags/tag616.xml"/><Relationship Id="rId15" Type="http://schemas.openxmlformats.org/officeDocument/2006/relationships/slideLayout" Target="../slideLayouts/slideLayout18.xml"/><Relationship Id="rId10" Type="http://schemas.openxmlformats.org/officeDocument/2006/relationships/tags" Target="../tags/tag621.xml"/><Relationship Id="rId19" Type="http://schemas.openxmlformats.org/officeDocument/2006/relationships/image" Target="../media/image55.jpeg"/><Relationship Id="rId4" Type="http://schemas.openxmlformats.org/officeDocument/2006/relationships/tags" Target="../tags/tag615.xml"/><Relationship Id="rId9" Type="http://schemas.openxmlformats.org/officeDocument/2006/relationships/tags" Target="../tags/tag620.xml"/><Relationship Id="rId14" Type="http://schemas.openxmlformats.org/officeDocument/2006/relationships/tags" Target="../tags/tag62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tags" Target="../tags/tag72.xml"/><Relationship Id="rId18" Type="http://schemas.openxmlformats.org/officeDocument/2006/relationships/slideLayout" Target="../slideLayouts/slideLayout18.xml"/><Relationship Id="rId3" Type="http://schemas.openxmlformats.org/officeDocument/2006/relationships/tags" Target="../tags/tag62.xml"/><Relationship Id="rId21" Type="http://schemas.openxmlformats.org/officeDocument/2006/relationships/image" Target="../media/image18.svg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17" Type="http://schemas.openxmlformats.org/officeDocument/2006/relationships/tags" Target="../tags/tag76.xml"/><Relationship Id="rId25" Type="http://schemas.openxmlformats.org/officeDocument/2006/relationships/image" Target="../media/image29.png"/><Relationship Id="rId2" Type="http://schemas.openxmlformats.org/officeDocument/2006/relationships/tags" Target="../tags/tag61.xml"/><Relationship Id="rId16" Type="http://schemas.openxmlformats.org/officeDocument/2006/relationships/tags" Target="../tags/tag75.xml"/><Relationship Id="rId20" Type="http://schemas.openxmlformats.org/officeDocument/2006/relationships/image" Target="../media/image12.png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24" Type="http://schemas.openxmlformats.org/officeDocument/2006/relationships/image" Target="../media/image28.png"/><Relationship Id="rId5" Type="http://schemas.openxmlformats.org/officeDocument/2006/relationships/tags" Target="../tags/tag64.xml"/><Relationship Id="rId15" Type="http://schemas.openxmlformats.org/officeDocument/2006/relationships/tags" Target="../tags/tag74.xml"/><Relationship Id="rId23" Type="http://schemas.openxmlformats.org/officeDocument/2006/relationships/image" Target="../media/image27.png"/><Relationship Id="rId10" Type="http://schemas.openxmlformats.org/officeDocument/2006/relationships/tags" Target="../tags/tag69.xml"/><Relationship Id="rId19" Type="http://schemas.openxmlformats.org/officeDocument/2006/relationships/image" Target="../media/image2.jpeg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tags" Target="../tags/tag73.xml"/><Relationship Id="rId22" Type="http://schemas.openxmlformats.org/officeDocument/2006/relationships/image" Target="../media/image10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55.jpeg"/><Relationship Id="rId3" Type="http://schemas.openxmlformats.org/officeDocument/2006/relationships/tags" Target="../tags/tag628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3.png"/><Relationship Id="rId2" Type="http://schemas.openxmlformats.org/officeDocument/2006/relationships/tags" Target="../tags/tag627.xml"/><Relationship Id="rId1" Type="http://schemas.openxmlformats.org/officeDocument/2006/relationships/tags" Target="../tags/tag626.xml"/><Relationship Id="rId6" Type="http://schemas.openxmlformats.org/officeDocument/2006/relationships/tags" Target="../tags/tag631.xml"/><Relationship Id="rId11" Type="http://schemas.openxmlformats.org/officeDocument/2006/relationships/image" Target="../media/image54.jpeg"/><Relationship Id="rId5" Type="http://schemas.openxmlformats.org/officeDocument/2006/relationships/tags" Target="../tags/tag630.xml"/><Relationship Id="rId10" Type="http://schemas.openxmlformats.org/officeDocument/2006/relationships/image" Target="../media/image20.png"/><Relationship Id="rId4" Type="http://schemas.openxmlformats.org/officeDocument/2006/relationships/tags" Target="../tags/tag629.xml"/><Relationship Id="rId9" Type="http://schemas.openxmlformats.org/officeDocument/2006/relationships/image" Target="../media/image16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53.png"/><Relationship Id="rId3" Type="http://schemas.openxmlformats.org/officeDocument/2006/relationships/tags" Target="../tags/tag634.xml"/><Relationship Id="rId7" Type="http://schemas.openxmlformats.org/officeDocument/2006/relationships/tags" Target="../tags/tag638.xml"/><Relationship Id="rId12" Type="http://schemas.openxmlformats.org/officeDocument/2006/relationships/image" Target="../media/image60.png"/><Relationship Id="rId2" Type="http://schemas.openxmlformats.org/officeDocument/2006/relationships/tags" Target="../tags/tag633.xml"/><Relationship Id="rId1" Type="http://schemas.openxmlformats.org/officeDocument/2006/relationships/tags" Target="../tags/tag632.xml"/><Relationship Id="rId6" Type="http://schemas.openxmlformats.org/officeDocument/2006/relationships/tags" Target="../tags/tag637.xml"/><Relationship Id="rId11" Type="http://schemas.openxmlformats.org/officeDocument/2006/relationships/image" Target="../media/image20.png"/><Relationship Id="rId5" Type="http://schemas.openxmlformats.org/officeDocument/2006/relationships/tags" Target="../tags/tag636.xml"/><Relationship Id="rId10" Type="http://schemas.openxmlformats.org/officeDocument/2006/relationships/image" Target="../media/image16.svg"/><Relationship Id="rId4" Type="http://schemas.openxmlformats.org/officeDocument/2006/relationships/tags" Target="../tags/tag635.xml"/><Relationship Id="rId9" Type="http://schemas.openxmlformats.org/officeDocument/2006/relationships/image" Target="../media/image15.png"/><Relationship Id="rId14" Type="http://schemas.openxmlformats.org/officeDocument/2006/relationships/image" Target="../media/image55.jpe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646.xml"/><Relationship Id="rId13" Type="http://schemas.openxmlformats.org/officeDocument/2006/relationships/image" Target="../media/image20.png"/><Relationship Id="rId3" Type="http://schemas.openxmlformats.org/officeDocument/2006/relationships/tags" Target="../tags/tag641.xml"/><Relationship Id="rId7" Type="http://schemas.openxmlformats.org/officeDocument/2006/relationships/tags" Target="../tags/tag645.xml"/><Relationship Id="rId12" Type="http://schemas.openxmlformats.org/officeDocument/2006/relationships/image" Target="../media/image54.jpeg"/><Relationship Id="rId2" Type="http://schemas.openxmlformats.org/officeDocument/2006/relationships/tags" Target="../tags/tag640.xml"/><Relationship Id="rId1" Type="http://schemas.openxmlformats.org/officeDocument/2006/relationships/tags" Target="../tags/tag639.xml"/><Relationship Id="rId6" Type="http://schemas.openxmlformats.org/officeDocument/2006/relationships/tags" Target="../tags/tag644.xml"/><Relationship Id="rId11" Type="http://schemas.openxmlformats.org/officeDocument/2006/relationships/image" Target="../media/image16.svg"/><Relationship Id="rId5" Type="http://schemas.openxmlformats.org/officeDocument/2006/relationships/tags" Target="../tags/tag643.xml"/><Relationship Id="rId15" Type="http://schemas.openxmlformats.org/officeDocument/2006/relationships/image" Target="../media/image55.jpeg"/><Relationship Id="rId10" Type="http://schemas.openxmlformats.org/officeDocument/2006/relationships/image" Target="../media/image15.png"/><Relationship Id="rId4" Type="http://schemas.openxmlformats.org/officeDocument/2006/relationships/tags" Target="../tags/tag64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654.xml"/><Relationship Id="rId13" Type="http://schemas.openxmlformats.org/officeDocument/2006/relationships/image" Target="../media/image61.PNG"/><Relationship Id="rId3" Type="http://schemas.openxmlformats.org/officeDocument/2006/relationships/tags" Target="../tags/tag649.xml"/><Relationship Id="rId7" Type="http://schemas.openxmlformats.org/officeDocument/2006/relationships/tags" Target="../tags/tag653.xml"/><Relationship Id="rId12" Type="http://schemas.openxmlformats.org/officeDocument/2006/relationships/image" Target="../media/image20.png"/><Relationship Id="rId2" Type="http://schemas.openxmlformats.org/officeDocument/2006/relationships/tags" Target="../tags/tag648.xml"/><Relationship Id="rId1" Type="http://schemas.openxmlformats.org/officeDocument/2006/relationships/tags" Target="../tags/tag647.xml"/><Relationship Id="rId6" Type="http://schemas.openxmlformats.org/officeDocument/2006/relationships/tags" Target="../tags/tag652.xml"/><Relationship Id="rId11" Type="http://schemas.openxmlformats.org/officeDocument/2006/relationships/image" Target="../media/image16.svg"/><Relationship Id="rId5" Type="http://schemas.openxmlformats.org/officeDocument/2006/relationships/tags" Target="../tags/tag651.xml"/><Relationship Id="rId15" Type="http://schemas.openxmlformats.org/officeDocument/2006/relationships/image" Target="../media/image55.jpeg"/><Relationship Id="rId10" Type="http://schemas.openxmlformats.org/officeDocument/2006/relationships/image" Target="../media/image15.png"/><Relationship Id="rId4" Type="http://schemas.openxmlformats.org/officeDocument/2006/relationships/tags" Target="../tags/tag65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57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662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57.xml"/><Relationship Id="rId7" Type="http://schemas.openxmlformats.org/officeDocument/2006/relationships/tags" Target="../tags/tag661.xml"/><Relationship Id="rId12" Type="http://schemas.openxmlformats.org/officeDocument/2006/relationships/tags" Target="../tags/tag666.xml"/><Relationship Id="rId17" Type="http://schemas.openxmlformats.org/officeDocument/2006/relationships/image" Target="../media/image20.png"/><Relationship Id="rId2" Type="http://schemas.openxmlformats.org/officeDocument/2006/relationships/tags" Target="../tags/tag656.xml"/><Relationship Id="rId16" Type="http://schemas.openxmlformats.org/officeDocument/2006/relationships/image" Target="../media/image62.jpeg"/><Relationship Id="rId1" Type="http://schemas.openxmlformats.org/officeDocument/2006/relationships/tags" Target="../tags/tag655.xml"/><Relationship Id="rId6" Type="http://schemas.openxmlformats.org/officeDocument/2006/relationships/tags" Target="../tags/tag660.xml"/><Relationship Id="rId11" Type="http://schemas.openxmlformats.org/officeDocument/2006/relationships/tags" Target="../tags/tag665.xml"/><Relationship Id="rId5" Type="http://schemas.openxmlformats.org/officeDocument/2006/relationships/tags" Target="../tags/tag659.xml"/><Relationship Id="rId15" Type="http://schemas.openxmlformats.org/officeDocument/2006/relationships/image" Target="../media/image16.svg"/><Relationship Id="rId10" Type="http://schemas.openxmlformats.org/officeDocument/2006/relationships/tags" Target="../tags/tag664.xml"/><Relationship Id="rId4" Type="http://schemas.openxmlformats.org/officeDocument/2006/relationships/tags" Target="../tags/tag658.xml"/><Relationship Id="rId9" Type="http://schemas.openxmlformats.org/officeDocument/2006/relationships/tags" Target="../tags/tag663.xml"/><Relationship Id="rId14" Type="http://schemas.openxmlformats.org/officeDocument/2006/relationships/image" Target="../media/image15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6.svg"/><Relationship Id="rId3" Type="http://schemas.openxmlformats.org/officeDocument/2006/relationships/tags" Target="../tags/tag669.xml"/><Relationship Id="rId7" Type="http://schemas.openxmlformats.org/officeDocument/2006/relationships/tags" Target="../tags/tag673.xml"/><Relationship Id="rId12" Type="http://schemas.openxmlformats.org/officeDocument/2006/relationships/image" Target="../media/image5.png"/><Relationship Id="rId2" Type="http://schemas.openxmlformats.org/officeDocument/2006/relationships/tags" Target="../tags/tag668.xml"/><Relationship Id="rId1" Type="http://schemas.openxmlformats.org/officeDocument/2006/relationships/tags" Target="../tags/tag667.xml"/><Relationship Id="rId6" Type="http://schemas.openxmlformats.org/officeDocument/2006/relationships/tags" Target="../tags/tag672.xml"/><Relationship Id="rId11" Type="http://schemas.openxmlformats.org/officeDocument/2006/relationships/image" Target="../media/image4.svg"/><Relationship Id="rId5" Type="http://schemas.openxmlformats.org/officeDocument/2006/relationships/tags" Target="../tags/tag671.xml"/><Relationship Id="rId10" Type="http://schemas.openxmlformats.org/officeDocument/2006/relationships/image" Target="../media/image3.png"/><Relationship Id="rId4" Type="http://schemas.openxmlformats.org/officeDocument/2006/relationships/tags" Target="../tags/tag670.xml"/><Relationship Id="rId9" Type="http://schemas.openxmlformats.org/officeDocument/2006/relationships/image" Target="../media/image2.jpeg"/><Relationship Id="rId14" Type="http://schemas.openxmlformats.org/officeDocument/2006/relationships/image" Target="../media/image14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681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676.xml"/><Relationship Id="rId7" Type="http://schemas.openxmlformats.org/officeDocument/2006/relationships/tags" Target="../tags/tag680.xml"/><Relationship Id="rId12" Type="http://schemas.openxmlformats.org/officeDocument/2006/relationships/tags" Target="../tags/tag685.xml"/><Relationship Id="rId2" Type="http://schemas.openxmlformats.org/officeDocument/2006/relationships/tags" Target="../tags/tag675.xml"/><Relationship Id="rId16" Type="http://schemas.openxmlformats.org/officeDocument/2006/relationships/image" Target="../media/image39.jpeg"/><Relationship Id="rId1" Type="http://schemas.openxmlformats.org/officeDocument/2006/relationships/tags" Target="../tags/tag674.xml"/><Relationship Id="rId6" Type="http://schemas.openxmlformats.org/officeDocument/2006/relationships/tags" Target="../tags/tag679.xml"/><Relationship Id="rId11" Type="http://schemas.openxmlformats.org/officeDocument/2006/relationships/tags" Target="../tags/tag684.xml"/><Relationship Id="rId5" Type="http://schemas.openxmlformats.org/officeDocument/2006/relationships/tags" Target="../tags/tag678.xml"/><Relationship Id="rId15" Type="http://schemas.openxmlformats.org/officeDocument/2006/relationships/image" Target="../media/image16.svg"/><Relationship Id="rId10" Type="http://schemas.openxmlformats.org/officeDocument/2006/relationships/tags" Target="../tags/tag683.xml"/><Relationship Id="rId4" Type="http://schemas.openxmlformats.org/officeDocument/2006/relationships/tags" Target="../tags/tag677.xml"/><Relationship Id="rId9" Type="http://schemas.openxmlformats.org/officeDocument/2006/relationships/tags" Target="../tags/tag682.xml"/><Relationship Id="rId14" Type="http://schemas.openxmlformats.org/officeDocument/2006/relationships/image" Target="../media/image15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693.xml"/><Relationship Id="rId13" Type="http://schemas.openxmlformats.org/officeDocument/2006/relationships/tags" Target="../tags/tag698.xml"/><Relationship Id="rId3" Type="http://schemas.openxmlformats.org/officeDocument/2006/relationships/tags" Target="../tags/tag688.xml"/><Relationship Id="rId7" Type="http://schemas.openxmlformats.org/officeDocument/2006/relationships/tags" Target="../tags/tag692.xml"/><Relationship Id="rId12" Type="http://schemas.openxmlformats.org/officeDocument/2006/relationships/tags" Target="../tags/tag697.xml"/><Relationship Id="rId17" Type="http://schemas.openxmlformats.org/officeDocument/2006/relationships/image" Target="../media/image20.png"/><Relationship Id="rId2" Type="http://schemas.openxmlformats.org/officeDocument/2006/relationships/tags" Target="../tags/tag687.xml"/><Relationship Id="rId16" Type="http://schemas.openxmlformats.org/officeDocument/2006/relationships/image" Target="../media/image16.svg"/><Relationship Id="rId1" Type="http://schemas.openxmlformats.org/officeDocument/2006/relationships/tags" Target="../tags/tag686.xml"/><Relationship Id="rId6" Type="http://schemas.openxmlformats.org/officeDocument/2006/relationships/tags" Target="../tags/tag691.xml"/><Relationship Id="rId11" Type="http://schemas.openxmlformats.org/officeDocument/2006/relationships/tags" Target="../tags/tag696.xml"/><Relationship Id="rId5" Type="http://schemas.openxmlformats.org/officeDocument/2006/relationships/tags" Target="../tags/tag690.xml"/><Relationship Id="rId15" Type="http://schemas.openxmlformats.org/officeDocument/2006/relationships/image" Target="../media/image15.png"/><Relationship Id="rId10" Type="http://schemas.openxmlformats.org/officeDocument/2006/relationships/tags" Target="../tags/tag695.xml"/><Relationship Id="rId4" Type="http://schemas.openxmlformats.org/officeDocument/2006/relationships/tags" Target="../tags/tag689.xml"/><Relationship Id="rId9" Type="http://schemas.openxmlformats.org/officeDocument/2006/relationships/tags" Target="../tags/tag694.xml"/><Relationship Id="rId14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706.xml"/><Relationship Id="rId13" Type="http://schemas.openxmlformats.org/officeDocument/2006/relationships/image" Target="../media/image15.png"/><Relationship Id="rId3" Type="http://schemas.openxmlformats.org/officeDocument/2006/relationships/tags" Target="../tags/tag701.xml"/><Relationship Id="rId7" Type="http://schemas.openxmlformats.org/officeDocument/2006/relationships/tags" Target="../tags/tag705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700.xml"/><Relationship Id="rId1" Type="http://schemas.openxmlformats.org/officeDocument/2006/relationships/tags" Target="../tags/tag699.xml"/><Relationship Id="rId6" Type="http://schemas.openxmlformats.org/officeDocument/2006/relationships/tags" Target="../tags/tag704.xml"/><Relationship Id="rId11" Type="http://schemas.openxmlformats.org/officeDocument/2006/relationships/tags" Target="../tags/tag709.xml"/><Relationship Id="rId5" Type="http://schemas.openxmlformats.org/officeDocument/2006/relationships/tags" Target="../tags/tag703.xml"/><Relationship Id="rId15" Type="http://schemas.openxmlformats.org/officeDocument/2006/relationships/image" Target="../media/image39.jpeg"/><Relationship Id="rId10" Type="http://schemas.openxmlformats.org/officeDocument/2006/relationships/tags" Target="../tags/tag708.xml"/><Relationship Id="rId4" Type="http://schemas.openxmlformats.org/officeDocument/2006/relationships/tags" Target="../tags/tag702.xml"/><Relationship Id="rId9" Type="http://schemas.openxmlformats.org/officeDocument/2006/relationships/tags" Target="../tags/tag707.xml"/><Relationship Id="rId14" Type="http://schemas.openxmlformats.org/officeDocument/2006/relationships/image" Target="../media/image16.svg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717.xml"/><Relationship Id="rId13" Type="http://schemas.openxmlformats.org/officeDocument/2006/relationships/image" Target="../media/image15.png"/><Relationship Id="rId3" Type="http://schemas.openxmlformats.org/officeDocument/2006/relationships/tags" Target="../tags/tag712.xml"/><Relationship Id="rId7" Type="http://schemas.openxmlformats.org/officeDocument/2006/relationships/tags" Target="../tags/tag716.xml"/><Relationship Id="rId12" Type="http://schemas.openxmlformats.org/officeDocument/2006/relationships/slideLayout" Target="../slideLayouts/slideLayout18.xml"/><Relationship Id="rId2" Type="http://schemas.openxmlformats.org/officeDocument/2006/relationships/tags" Target="../tags/tag711.xml"/><Relationship Id="rId1" Type="http://schemas.openxmlformats.org/officeDocument/2006/relationships/tags" Target="../tags/tag710.xml"/><Relationship Id="rId6" Type="http://schemas.openxmlformats.org/officeDocument/2006/relationships/tags" Target="../tags/tag715.xml"/><Relationship Id="rId11" Type="http://schemas.openxmlformats.org/officeDocument/2006/relationships/tags" Target="../tags/tag720.xml"/><Relationship Id="rId5" Type="http://schemas.openxmlformats.org/officeDocument/2006/relationships/tags" Target="../tags/tag714.xml"/><Relationship Id="rId15" Type="http://schemas.openxmlformats.org/officeDocument/2006/relationships/image" Target="../media/image20.png"/><Relationship Id="rId10" Type="http://schemas.openxmlformats.org/officeDocument/2006/relationships/tags" Target="../tags/tag719.xml"/><Relationship Id="rId4" Type="http://schemas.openxmlformats.org/officeDocument/2006/relationships/tags" Target="../tags/tag713.xml"/><Relationship Id="rId9" Type="http://schemas.openxmlformats.org/officeDocument/2006/relationships/tags" Target="../tags/tag718.xml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tags" Target="../tags/tag79.xml"/><Relationship Id="rId7" Type="http://schemas.openxmlformats.org/officeDocument/2006/relationships/image" Target="../media/image18.sv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2.png"/><Relationship Id="rId11" Type="http://schemas.microsoft.com/office/2007/relationships/hdphoto" Target="../media/hdphoto2.wdp"/><Relationship Id="rId5" Type="http://schemas.openxmlformats.org/officeDocument/2006/relationships/image" Target="../media/image2.jpeg"/><Relationship Id="rId10" Type="http://schemas.openxmlformats.org/officeDocument/2006/relationships/image" Target="../media/image3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728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723.xml"/><Relationship Id="rId7" Type="http://schemas.openxmlformats.org/officeDocument/2006/relationships/tags" Target="../tags/tag727.xml"/><Relationship Id="rId12" Type="http://schemas.openxmlformats.org/officeDocument/2006/relationships/tags" Target="../tags/tag732.xml"/><Relationship Id="rId2" Type="http://schemas.openxmlformats.org/officeDocument/2006/relationships/tags" Target="../tags/tag722.xml"/><Relationship Id="rId16" Type="http://schemas.openxmlformats.org/officeDocument/2006/relationships/image" Target="../media/image20.png"/><Relationship Id="rId1" Type="http://schemas.openxmlformats.org/officeDocument/2006/relationships/tags" Target="../tags/tag721.xml"/><Relationship Id="rId6" Type="http://schemas.openxmlformats.org/officeDocument/2006/relationships/tags" Target="../tags/tag726.xml"/><Relationship Id="rId11" Type="http://schemas.openxmlformats.org/officeDocument/2006/relationships/tags" Target="../tags/tag731.xml"/><Relationship Id="rId5" Type="http://schemas.openxmlformats.org/officeDocument/2006/relationships/tags" Target="../tags/tag725.xml"/><Relationship Id="rId15" Type="http://schemas.openxmlformats.org/officeDocument/2006/relationships/image" Target="../media/image16.svg"/><Relationship Id="rId10" Type="http://schemas.openxmlformats.org/officeDocument/2006/relationships/tags" Target="../tags/tag730.xml"/><Relationship Id="rId4" Type="http://schemas.openxmlformats.org/officeDocument/2006/relationships/tags" Target="../tags/tag724.xml"/><Relationship Id="rId9" Type="http://schemas.openxmlformats.org/officeDocument/2006/relationships/tags" Target="../tags/tag729.xml"/><Relationship Id="rId14" Type="http://schemas.openxmlformats.org/officeDocument/2006/relationships/image" Target="../media/image1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740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735.xml"/><Relationship Id="rId7" Type="http://schemas.openxmlformats.org/officeDocument/2006/relationships/tags" Target="../tags/tag739.xml"/><Relationship Id="rId12" Type="http://schemas.openxmlformats.org/officeDocument/2006/relationships/tags" Target="../tags/tag744.xml"/><Relationship Id="rId2" Type="http://schemas.openxmlformats.org/officeDocument/2006/relationships/tags" Target="../tags/tag734.xml"/><Relationship Id="rId16" Type="http://schemas.openxmlformats.org/officeDocument/2006/relationships/image" Target="../media/image20.png"/><Relationship Id="rId1" Type="http://schemas.openxmlformats.org/officeDocument/2006/relationships/tags" Target="../tags/tag733.xml"/><Relationship Id="rId6" Type="http://schemas.openxmlformats.org/officeDocument/2006/relationships/tags" Target="../tags/tag738.xml"/><Relationship Id="rId11" Type="http://schemas.openxmlformats.org/officeDocument/2006/relationships/tags" Target="../tags/tag743.xml"/><Relationship Id="rId5" Type="http://schemas.openxmlformats.org/officeDocument/2006/relationships/tags" Target="../tags/tag737.xml"/><Relationship Id="rId15" Type="http://schemas.openxmlformats.org/officeDocument/2006/relationships/image" Target="../media/image16.svg"/><Relationship Id="rId10" Type="http://schemas.openxmlformats.org/officeDocument/2006/relationships/tags" Target="../tags/tag742.xml"/><Relationship Id="rId4" Type="http://schemas.openxmlformats.org/officeDocument/2006/relationships/tags" Target="../tags/tag736.xml"/><Relationship Id="rId9" Type="http://schemas.openxmlformats.org/officeDocument/2006/relationships/tags" Target="../tags/tag741.xml"/><Relationship Id="rId14" Type="http://schemas.openxmlformats.org/officeDocument/2006/relationships/image" Target="../media/image15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47.xml"/><Relationship Id="rId7" Type="http://schemas.openxmlformats.org/officeDocument/2006/relationships/image" Target="../media/image15.png"/><Relationship Id="rId2" Type="http://schemas.openxmlformats.org/officeDocument/2006/relationships/tags" Target="../tags/tag746.xml"/><Relationship Id="rId1" Type="http://schemas.openxmlformats.org/officeDocument/2006/relationships/tags" Target="../tags/tag74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49.xml"/><Relationship Id="rId4" Type="http://schemas.openxmlformats.org/officeDocument/2006/relationships/tags" Target="../tags/tag748.xml"/><Relationship Id="rId9" Type="http://schemas.openxmlformats.org/officeDocument/2006/relationships/image" Target="../media/image63.jpe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52.xml"/><Relationship Id="rId7" Type="http://schemas.openxmlformats.org/officeDocument/2006/relationships/image" Target="../media/image15.png"/><Relationship Id="rId2" Type="http://schemas.openxmlformats.org/officeDocument/2006/relationships/tags" Target="../tags/tag751.xml"/><Relationship Id="rId1" Type="http://schemas.openxmlformats.org/officeDocument/2006/relationships/tags" Target="../tags/tag75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54.xml"/><Relationship Id="rId4" Type="http://schemas.openxmlformats.org/officeDocument/2006/relationships/tags" Target="../tags/tag753.xml"/><Relationship Id="rId9" Type="http://schemas.openxmlformats.org/officeDocument/2006/relationships/image" Target="../media/image22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57.xml"/><Relationship Id="rId7" Type="http://schemas.openxmlformats.org/officeDocument/2006/relationships/image" Target="../media/image15.png"/><Relationship Id="rId2" Type="http://schemas.openxmlformats.org/officeDocument/2006/relationships/tags" Target="../tags/tag756.xml"/><Relationship Id="rId1" Type="http://schemas.openxmlformats.org/officeDocument/2006/relationships/tags" Target="../tags/tag75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59.xml"/><Relationship Id="rId4" Type="http://schemas.openxmlformats.org/officeDocument/2006/relationships/tags" Target="../tags/tag758.xml"/><Relationship Id="rId9" Type="http://schemas.openxmlformats.org/officeDocument/2006/relationships/image" Target="../media/image39.jpe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62.xml"/><Relationship Id="rId7" Type="http://schemas.openxmlformats.org/officeDocument/2006/relationships/image" Target="../media/image15.png"/><Relationship Id="rId2" Type="http://schemas.openxmlformats.org/officeDocument/2006/relationships/tags" Target="../tags/tag761.xml"/><Relationship Id="rId1" Type="http://schemas.openxmlformats.org/officeDocument/2006/relationships/tags" Target="../tags/tag76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64.xml"/><Relationship Id="rId4" Type="http://schemas.openxmlformats.org/officeDocument/2006/relationships/tags" Target="../tags/tag763.xml"/><Relationship Id="rId9" Type="http://schemas.openxmlformats.org/officeDocument/2006/relationships/image" Target="../media/image22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67.xml"/><Relationship Id="rId7" Type="http://schemas.openxmlformats.org/officeDocument/2006/relationships/image" Target="../media/image15.png"/><Relationship Id="rId2" Type="http://schemas.openxmlformats.org/officeDocument/2006/relationships/tags" Target="../tags/tag766.xml"/><Relationship Id="rId1" Type="http://schemas.openxmlformats.org/officeDocument/2006/relationships/tags" Target="../tags/tag76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69.xml"/><Relationship Id="rId4" Type="http://schemas.openxmlformats.org/officeDocument/2006/relationships/tags" Target="../tags/tag768.xml"/><Relationship Id="rId9" Type="http://schemas.openxmlformats.org/officeDocument/2006/relationships/image" Target="../media/image21.png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72.xml"/><Relationship Id="rId7" Type="http://schemas.openxmlformats.org/officeDocument/2006/relationships/image" Target="../media/image15.png"/><Relationship Id="rId2" Type="http://schemas.openxmlformats.org/officeDocument/2006/relationships/tags" Target="../tags/tag771.xml"/><Relationship Id="rId1" Type="http://schemas.openxmlformats.org/officeDocument/2006/relationships/tags" Target="../tags/tag77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74.xml"/><Relationship Id="rId4" Type="http://schemas.openxmlformats.org/officeDocument/2006/relationships/tags" Target="../tags/tag773.xml"/><Relationship Id="rId9" Type="http://schemas.openxmlformats.org/officeDocument/2006/relationships/image" Target="../media/image63.jpe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77.xml"/><Relationship Id="rId7" Type="http://schemas.openxmlformats.org/officeDocument/2006/relationships/audio" Target="../media/media3.wav"/><Relationship Id="rId12" Type="http://schemas.openxmlformats.org/officeDocument/2006/relationships/image" Target="../media/image45.png"/><Relationship Id="rId2" Type="http://schemas.openxmlformats.org/officeDocument/2006/relationships/tags" Target="../tags/tag776.xml"/><Relationship Id="rId1" Type="http://schemas.openxmlformats.org/officeDocument/2006/relationships/tags" Target="../tags/tag775.xml"/><Relationship Id="rId6" Type="http://schemas.microsoft.com/office/2007/relationships/media" Target="../media/media3.wav"/><Relationship Id="rId11" Type="http://schemas.openxmlformats.org/officeDocument/2006/relationships/image" Target="../media/image39.jpeg"/><Relationship Id="rId5" Type="http://schemas.openxmlformats.org/officeDocument/2006/relationships/tags" Target="../tags/tag779.xml"/><Relationship Id="rId10" Type="http://schemas.openxmlformats.org/officeDocument/2006/relationships/image" Target="../media/image16.svg"/><Relationship Id="rId4" Type="http://schemas.openxmlformats.org/officeDocument/2006/relationships/tags" Target="../tags/tag778.xml"/><Relationship Id="rId9" Type="http://schemas.openxmlformats.org/officeDocument/2006/relationships/image" Target="../media/image15.png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82.xml"/><Relationship Id="rId7" Type="http://schemas.openxmlformats.org/officeDocument/2006/relationships/image" Target="../media/image15.png"/><Relationship Id="rId2" Type="http://schemas.openxmlformats.org/officeDocument/2006/relationships/tags" Target="../tags/tag781.xml"/><Relationship Id="rId1" Type="http://schemas.openxmlformats.org/officeDocument/2006/relationships/tags" Target="../tags/tag78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84.xml"/><Relationship Id="rId4" Type="http://schemas.openxmlformats.org/officeDocument/2006/relationships/tags" Target="../tags/tag783.xml"/><Relationship Id="rId9" Type="http://schemas.openxmlformats.org/officeDocument/2006/relationships/image" Target="../media/image6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tags" Target="../tags/tag82.xml"/><Relationship Id="rId7" Type="http://schemas.openxmlformats.org/officeDocument/2006/relationships/image" Target="../media/image2.jpe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slideLayout" Target="../slideLayouts/slideLayout18.xml"/><Relationship Id="rId11" Type="http://schemas.openxmlformats.org/officeDocument/2006/relationships/image" Target="../media/image6.svg"/><Relationship Id="rId5" Type="http://schemas.openxmlformats.org/officeDocument/2006/relationships/tags" Target="../tags/tag84.xml"/><Relationship Id="rId10" Type="http://schemas.openxmlformats.org/officeDocument/2006/relationships/image" Target="../media/image5.png"/><Relationship Id="rId4" Type="http://schemas.openxmlformats.org/officeDocument/2006/relationships/tags" Target="../tags/tag83.xml"/><Relationship Id="rId9" Type="http://schemas.openxmlformats.org/officeDocument/2006/relationships/image" Target="../media/image4.sv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787.xml"/><Relationship Id="rId7" Type="http://schemas.openxmlformats.org/officeDocument/2006/relationships/audio" Target="../media/media4.wav"/><Relationship Id="rId12" Type="http://schemas.openxmlformats.org/officeDocument/2006/relationships/image" Target="../media/image45.png"/><Relationship Id="rId2" Type="http://schemas.openxmlformats.org/officeDocument/2006/relationships/tags" Target="../tags/tag786.xml"/><Relationship Id="rId1" Type="http://schemas.openxmlformats.org/officeDocument/2006/relationships/tags" Target="../tags/tag785.xml"/><Relationship Id="rId6" Type="http://schemas.microsoft.com/office/2007/relationships/media" Target="../media/media4.wav"/><Relationship Id="rId11" Type="http://schemas.openxmlformats.org/officeDocument/2006/relationships/image" Target="../media/image39.jpeg"/><Relationship Id="rId5" Type="http://schemas.openxmlformats.org/officeDocument/2006/relationships/tags" Target="../tags/tag789.xml"/><Relationship Id="rId10" Type="http://schemas.openxmlformats.org/officeDocument/2006/relationships/image" Target="../media/image16.svg"/><Relationship Id="rId4" Type="http://schemas.openxmlformats.org/officeDocument/2006/relationships/tags" Target="../tags/tag788.xml"/><Relationship Id="rId9" Type="http://schemas.openxmlformats.org/officeDocument/2006/relationships/image" Target="../media/image15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tags" Target="../tags/tag792.xml"/><Relationship Id="rId7" Type="http://schemas.openxmlformats.org/officeDocument/2006/relationships/image" Target="../media/image15.png"/><Relationship Id="rId2" Type="http://schemas.openxmlformats.org/officeDocument/2006/relationships/tags" Target="../tags/tag791.xml"/><Relationship Id="rId1" Type="http://schemas.openxmlformats.org/officeDocument/2006/relationships/tags" Target="../tags/tag79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794.xml"/><Relationship Id="rId4" Type="http://schemas.openxmlformats.org/officeDocument/2006/relationships/tags" Target="../tags/tag793.xml"/><Relationship Id="rId9" Type="http://schemas.openxmlformats.org/officeDocument/2006/relationships/image" Target="../media/image22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802.xml"/><Relationship Id="rId13" Type="http://schemas.openxmlformats.org/officeDocument/2006/relationships/image" Target="../media/image64.png"/><Relationship Id="rId3" Type="http://schemas.openxmlformats.org/officeDocument/2006/relationships/tags" Target="../tags/tag797.xml"/><Relationship Id="rId7" Type="http://schemas.openxmlformats.org/officeDocument/2006/relationships/tags" Target="../tags/tag801.xml"/><Relationship Id="rId12" Type="http://schemas.openxmlformats.org/officeDocument/2006/relationships/image" Target="../media/image16.svg"/><Relationship Id="rId2" Type="http://schemas.openxmlformats.org/officeDocument/2006/relationships/tags" Target="../tags/tag796.xml"/><Relationship Id="rId1" Type="http://schemas.openxmlformats.org/officeDocument/2006/relationships/tags" Target="../tags/tag795.xml"/><Relationship Id="rId6" Type="http://schemas.openxmlformats.org/officeDocument/2006/relationships/tags" Target="../tags/tag800.xml"/><Relationship Id="rId11" Type="http://schemas.openxmlformats.org/officeDocument/2006/relationships/image" Target="../media/image15.png"/><Relationship Id="rId5" Type="http://schemas.openxmlformats.org/officeDocument/2006/relationships/tags" Target="../tags/tag79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798.xml"/><Relationship Id="rId9" Type="http://schemas.openxmlformats.org/officeDocument/2006/relationships/tags" Target="../tags/tag803.xml"/><Relationship Id="rId14" Type="http://schemas.openxmlformats.org/officeDocument/2006/relationships/image" Target="../media/image65.pn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811.xml"/><Relationship Id="rId3" Type="http://schemas.openxmlformats.org/officeDocument/2006/relationships/tags" Target="../tags/tag806.xml"/><Relationship Id="rId7" Type="http://schemas.openxmlformats.org/officeDocument/2006/relationships/tags" Target="../tags/tag810.xml"/><Relationship Id="rId12" Type="http://schemas.openxmlformats.org/officeDocument/2006/relationships/image" Target="../media/image32.png"/><Relationship Id="rId2" Type="http://schemas.openxmlformats.org/officeDocument/2006/relationships/tags" Target="../tags/tag805.xml"/><Relationship Id="rId1" Type="http://schemas.openxmlformats.org/officeDocument/2006/relationships/tags" Target="../tags/tag804.xml"/><Relationship Id="rId6" Type="http://schemas.openxmlformats.org/officeDocument/2006/relationships/tags" Target="../tags/tag809.xml"/><Relationship Id="rId11" Type="http://schemas.openxmlformats.org/officeDocument/2006/relationships/image" Target="../media/image16.svg"/><Relationship Id="rId5" Type="http://schemas.openxmlformats.org/officeDocument/2006/relationships/tags" Target="../tags/tag808.xml"/><Relationship Id="rId10" Type="http://schemas.openxmlformats.org/officeDocument/2006/relationships/image" Target="../media/image15.png"/><Relationship Id="rId4" Type="http://schemas.openxmlformats.org/officeDocument/2006/relationships/tags" Target="../tags/tag807.xml"/><Relationship Id="rId9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92.xml"/><Relationship Id="rId13" Type="http://schemas.openxmlformats.org/officeDocument/2006/relationships/image" Target="../media/image18.svg"/><Relationship Id="rId3" Type="http://schemas.openxmlformats.org/officeDocument/2006/relationships/tags" Target="../tags/tag87.xml"/><Relationship Id="rId7" Type="http://schemas.openxmlformats.org/officeDocument/2006/relationships/tags" Target="../tags/tag91.xml"/><Relationship Id="rId12" Type="http://schemas.openxmlformats.org/officeDocument/2006/relationships/image" Target="../media/image12.pn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openxmlformats.org/officeDocument/2006/relationships/tags" Target="../tags/tag90.xml"/><Relationship Id="rId11" Type="http://schemas.openxmlformats.org/officeDocument/2006/relationships/image" Target="../media/image2.jpeg"/><Relationship Id="rId5" Type="http://schemas.openxmlformats.org/officeDocument/2006/relationships/tags" Target="../tags/tag89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88.xml"/><Relationship Id="rId9" Type="http://schemas.openxmlformats.org/officeDocument/2006/relationships/tags" Target="../tags/tag9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9"/>
          <p:cNvSpPr/>
          <p:nvPr>
            <p:custDataLst>
              <p:tags r:id="rId2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3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Freeform 7">
            <a:extLst>
              <a:ext uri="{FF2B5EF4-FFF2-40B4-BE49-F238E27FC236}">
                <a16:creationId xmlns:a16="http://schemas.microsoft.com/office/drawing/2014/main" id="{212C47DE-24FE-3D2A-2BF4-CF85C52978E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0437500" y="2237707"/>
            <a:ext cx="2232407" cy="2382389"/>
          </a:xfrm>
          <a:custGeom>
            <a:avLst/>
            <a:gdLst/>
            <a:ahLst/>
            <a:cxnLst/>
            <a:rect l="l" t="t" r="r" b="b"/>
            <a:pathLst>
              <a:path w="1446572" h="1650653">
                <a:moveTo>
                  <a:pt x="0" y="0"/>
                </a:moveTo>
                <a:lnTo>
                  <a:pt x="1446572" y="0"/>
                </a:lnTo>
                <a:lnTo>
                  <a:pt x="1446572" y="1650653"/>
                </a:lnTo>
                <a:lnTo>
                  <a:pt x="0" y="165065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B6C207-E5D2-BF11-2359-9226E7D8408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200401" y="4086296"/>
            <a:ext cx="6963158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914445">
              <a:lnSpc>
                <a:spcPts val="7869"/>
              </a:lnSpc>
              <a:defRPr/>
            </a:pPr>
            <a:r>
              <a:rPr lang="en-US" sz="8001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Français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10F4B7C3-30C1-1BB2-02D4-6F424706D30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0174729" y="2943079"/>
            <a:ext cx="2757950" cy="605935"/>
          </a:xfrm>
          <a:prstGeom prst="rect">
            <a:avLst/>
          </a:prstGeom>
          <a:ln>
            <a:noFill/>
          </a:ln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Niveau</a:t>
            </a:r>
            <a:r>
              <a:rPr lang="en-US" sz="36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</a:t>
            </a:r>
            <a:r>
              <a:rPr lang="en-US" sz="32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</a:t>
            </a:r>
            <a:r>
              <a:rPr lang="en-US" sz="30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</a:t>
            </a:r>
            <a:r>
              <a:rPr lang="en-US" sz="3300" dirty="0">
                <a:solidFill>
                  <a:srgbClr val="4BACC6">
                    <a:lumMod val="75000"/>
                  </a:srgbClr>
                </a:solidFill>
                <a:latin typeface="Dosis Bold"/>
              </a:rPr>
              <a:t>            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4E4B761-C372-0F2B-E9CC-0DF7A0D44B7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867902" y="3516626"/>
            <a:ext cx="137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>
              <a:defRPr/>
            </a:pPr>
            <a:r>
              <a:rPr lang="en-US" sz="6000" b="1" dirty="0">
                <a:solidFill>
                  <a:srgbClr val="FCBF18"/>
                </a:solidFill>
                <a:latin typeface="Dosis Bold"/>
              </a:rPr>
              <a:t>2 </a:t>
            </a:r>
            <a:endParaRPr lang="fr-MA" sz="6000" b="1" dirty="0">
              <a:solidFill>
                <a:srgbClr val="FCBF18"/>
              </a:solidFill>
              <a:latin typeface="Dosis" pitchFamily="2" charset="0"/>
            </a:endParaRPr>
          </a:p>
        </p:txBody>
      </p:sp>
      <p:pic>
        <p:nvPicPr>
          <p:cNvPr id="8" name="Picture 2" descr="الصفحة الرئيسية">
            <a:extLst>
              <a:ext uri="{FF2B5EF4-FFF2-40B4-BE49-F238E27FC236}">
                <a16:creationId xmlns:a16="http://schemas.microsoft.com/office/drawing/2014/main" id="{C974ACDD-10FD-D838-8D0D-6B5470FEED51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623" y="753919"/>
            <a:ext cx="6963158" cy="1055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1D2F2D-4AAE-4EEF-B851-D408755FBC0C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771711" y="7148621"/>
            <a:ext cx="6172578" cy="966680"/>
          </a:xfrm>
          <a:prstGeom prst="roundRect">
            <a:avLst>
              <a:gd name="adj" fmla="val 32324"/>
            </a:avLst>
          </a:prstGeom>
          <a:solidFill>
            <a:srgbClr val="215968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D13C3FE6-2C2A-82BC-D09A-A78C99C5328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3771711" y="7328993"/>
            <a:ext cx="6172578" cy="6059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5139"/>
              </a:lnSpc>
              <a:defRPr/>
            </a:pPr>
            <a:r>
              <a:rPr lang="en-US" sz="4001" dirty="0">
                <a:solidFill>
                  <a:prstClr val="white"/>
                </a:solidFill>
                <a:latin typeface="Dosis Bold"/>
              </a:rPr>
              <a:t>Semaine 1 - Séance 5</a:t>
            </a:r>
          </a:p>
        </p:txBody>
      </p:sp>
      <p:sp>
        <p:nvSpPr>
          <p:cNvPr id="13" name="TextBox 3">
            <a:extLst>
              <a:ext uri="{FF2B5EF4-FFF2-40B4-BE49-F238E27FC236}">
                <a16:creationId xmlns:a16="http://schemas.microsoft.com/office/drawing/2014/main" id="{A3E8B26A-E360-4F3F-FCFA-79DC61061806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2599772" y="5354312"/>
            <a:ext cx="8164415" cy="8983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lnSpc>
                <a:spcPts val="7869"/>
              </a:lnSpc>
              <a:defRPr/>
            </a:pPr>
            <a:r>
              <a:rPr lang="en-US" sz="4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Période 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17E0C8-16BE-B035-04C3-D705EA2163D5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764432" y="857428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>
              <a:spcAft>
                <a:spcPts val="1800"/>
              </a:spcAft>
            </a:pPr>
            <a:endParaRPr lang="fr-FR" sz="2400" i="1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5683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A8674-D5A2-9DFB-820F-755D6A1F4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990C01DE-5D0A-E391-6E96-20D36FFC5E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C1488EF-C257-1D90-C662-EE5780AAFEB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394049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  Programme de la semaine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61DD47B-87BA-6FC7-C934-80AB328F8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6194133C-C2A3-E417-3D0E-7CAAA2C789B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352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415020-08EB-0A61-6981-E1BC98171B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32C9027-7F27-1F62-99EA-DB053785B7F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F82C5CE2-5951-2731-84F9-2C8F5215A93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779174"/>
            <a:ext cx="12954000" cy="889137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69DFD83-0200-78C9-FA5E-3D2B18CA519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5C1A7C18-BD86-36E9-88F6-4E0908DB237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8AE398D-9670-570A-A642-05165062FEC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1221" y="215597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FF95BD42-475E-9226-62E1-43794EF721C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81000" y="1227089"/>
            <a:ext cx="129540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Contenus de la semaine 1</a:t>
            </a:r>
            <a:endParaRPr lang="fr-FR" sz="3200" b="1" dirty="0">
              <a:solidFill>
                <a:srgbClr val="E46C0A"/>
              </a:solidFill>
              <a:latin typeface="Dosis" pitchFamily="2" charset="0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749A9C4-6342-4CBF-993D-A09A5655DA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17559" y="2786454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E78D281-C7B0-BA7A-C0BC-FF28DBA171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15885" y="2407828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7E93B08-DF1D-0EB9-BEBD-94BD473B7BC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27920" y="2482408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1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3422A-6594-A023-59FF-E988CA1CB8E8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52221" y="3175744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Comment tu t’appelles?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Je suis / Tu 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7267152-EF9B-9116-044D-947BCDD4AC22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D36A54-0DAF-5A16-AEAA-674CDE58B1C1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27920" y="5285642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D2DC6B13-8A89-C90F-23C6-290CF66BE1D0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826245" y="4907015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36D5B9B3-F61E-A293-96E5-D52483F154EE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838280" y="4981595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2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4AFE138F-A048-2818-C410-636F7C6F8282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838280" y="7764590"/>
            <a:ext cx="5405315" cy="1663890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4AF89E15-2BEE-D717-BEBE-3855C0C06240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836606" y="7385963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TextBox 10">
            <a:extLst>
              <a:ext uri="{FF2B5EF4-FFF2-40B4-BE49-F238E27FC236}">
                <a16:creationId xmlns:a16="http://schemas.microsoft.com/office/drawing/2014/main" id="{32591060-D925-EF4E-166B-B93FBCE93B1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848641" y="7460543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3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5" name="Rectangle : coins arrondis 44">
            <a:extLst>
              <a:ext uri="{FF2B5EF4-FFF2-40B4-BE49-F238E27FC236}">
                <a16:creationId xmlns:a16="http://schemas.microsoft.com/office/drawing/2014/main" id="{73C060F0-88EF-4175-2F2D-8703FBA37CE6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7256201" y="2756461"/>
            <a:ext cx="5405315" cy="1685027"/>
          </a:xfrm>
          <a:prstGeom prst="roundRect">
            <a:avLst/>
          </a:prstGeom>
          <a:solidFill>
            <a:srgbClr val="F2F2F2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6" name="Rectangle : coins arrondis 45">
            <a:extLst>
              <a:ext uri="{FF2B5EF4-FFF2-40B4-BE49-F238E27FC236}">
                <a16:creationId xmlns:a16="http://schemas.microsoft.com/office/drawing/2014/main" id="{ACB3359B-BC2E-60F6-A4E7-2F4F116BAE4A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7254527" y="2377834"/>
            <a:ext cx="2088249" cy="538610"/>
          </a:xfrm>
          <a:prstGeom prst="roundRect">
            <a:avLst>
              <a:gd name="adj" fmla="val 32324"/>
            </a:avLst>
          </a:prstGeom>
          <a:solidFill>
            <a:srgbClr val="7F7F7F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6AC6A05C-C26D-1320-67A9-84059271245A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7266562" y="245241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4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9" name="Rectangle : coins arrondis 48">
            <a:extLst>
              <a:ext uri="{FF2B5EF4-FFF2-40B4-BE49-F238E27FC236}">
                <a16:creationId xmlns:a16="http://schemas.microsoft.com/office/drawing/2014/main" id="{3A8F9F5F-D14A-E8EE-0B15-61966D7065BF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7266562" y="5181899"/>
            <a:ext cx="5405315" cy="1829709"/>
          </a:xfrm>
          <a:prstGeom prst="roundRect">
            <a:avLst/>
          </a:prstGeom>
          <a:solidFill>
            <a:srgbClr val="FDEADA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59BBE76A-DDA5-0BC7-8FF7-DCB825960B88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7264887" y="4803272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1" name="TextBox 10">
            <a:extLst>
              <a:ext uri="{FF2B5EF4-FFF2-40B4-BE49-F238E27FC236}">
                <a16:creationId xmlns:a16="http://schemas.microsoft.com/office/drawing/2014/main" id="{16D344C3-6188-287F-6E93-4567ADEAA46A}"/>
              </a:ext>
            </a:extLst>
          </p:cNvPr>
          <p:cNvSpPr txBox="1"/>
          <p:nvPr>
            <p:custDataLst>
              <p:tags r:id="rId21"/>
            </p:custDataLst>
          </p:nvPr>
        </p:nvSpPr>
        <p:spPr>
          <a:xfrm>
            <a:off x="7276922" y="4877852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5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23C16C54-EBCA-E219-F22A-388C085FB679}"/>
              </a:ext>
            </a:extLst>
          </p:cNvPr>
          <p:cNvSpPr/>
          <p:nvPr>
            <p:custDataLst>
              <p:tags r:id="rId22"/>
            </p:custDataLst>
          </p:nvPr>
        </p:nvSpPr>
        <p:spPr>
          <a:xfrm>
            <a:off x="7276922" y="7749341"/>
            <a:ext cx="5405315" cy="16638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24E3809-67DB-1C23-1029-1456D8E5B225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7275248" y="7444454"/>
            <a:ext cx="2088249" cy="538610"/>
          </a:xfrm>
          <a:prstGeom prst="roundRect">
            <a:avLst>
              <a:gd name="adj" fmla="val 32324"/>
            </a:avLst>
          </a:prstGeom>
          <a:solidFill>
            <a:schemeClr val="bg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5" name="TextBox 10">
            <a:extLst>
              <a:ext uri="{FF2B5EF4-FFF2-40B4-BE49-F238E27FC236}">
                <a16:creationId xmlns:a16="http://schemas.microsoft.com/office/drawing/2014/main" id="{CEA33145-44E4-A3A0-CC4E-AB9BF610F4C4}"/>
              </a:ext>
            </a:extLst>
          </p:cNvPr>
          <p:cNvSpPr txBox="1"/>
          <p:nvPr>
            <p:custDataLst>
              <p:tags r:id="rId24"/>
            </p:custDataLst>
          </p:nvPr>
        </p:nvSpPr>
        <p:spPr>
          <a:xfrm>
            <a:off x="7287283" y="7519034"/>
            <a:ext cx="2076215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3026"/>
              </a:lnSpc>
              <a:defRPr/>
            </a:pPr>
            <a:r>
              <a:rPr lang="en-US" sz="2801" b="1" dirty="0">
                <a:solidFill>
                  <a:prstClr val="white"/>
                </a:solidFill>
                <a:latin typeface="Dosis" pitchFamily="2" charset="0"/>
              </a:rPr>
              <a:t>Séance 6</a:t>
            </a:r>
            <a:r>
              <a:rPr lang="en-US" sz="3200" b="1" dirty="0">
                <a:solidFill>
                  <a:prstClr val="white"/>
                </a:solidFill>
                <a:latin typeface="Dosis" pitchFamily="2" charset="0"/>
              </a:rPr>
              <a:t>    </a:t>
            </a:r>
            <a:endParaRPr lang="fr-FR" sz="3200" b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23956E-8272-1779-34D0-59D6C5275A48}"/>
              </a:ext>
            </a:extLst>
          </p:cNvPr>
          <p:cNvSpPr txBox="1"/>
          <p:nvPr>
            <p:custDataLst>
              <p:tags r:id="rId25"/>
            </p:custDataLst>
          </p:nvPr>
        </p:nvSpPr>
        <p:spPr>
          <a:xfrm>
            <a:off x="1094472" y="5694973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Tu as quel âge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J’ai / Tu as </a:t>
            </a:r>
          </a:p>
        </p:txBody>
      </p:sp>
      <p:sp>
        <p:nvSpPr>
          <p:cNvPr id="20" name="TextBox 10">
            <a:extLst>
              <a:ext uri="{FF2B5EF4-FFF2-40B4-BE49-F238E27FC236}">
                <a16:creationId xmlns:a16="http://schemas.microsoft.com/office/drawing/2014/main" id="{3AC71F0D-0A7A-12D6-49BC-23E2D3B88B19}"/>
              </a:ext>
            </a:extLst>
          </p:cNvPr>
          <p:cNvSpPr txBox="1"/>
          <p:nvPr>
            <p:custDataLst>
              <p:tags r:id="rId26"/>
            </p:custDataLst>
          </p:nvPr>
        </p:nvSpPr>
        <p:spPr>
          <a:xfrm>
            <a:off x="1093403" y="817851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Tu es en quelle classe ? 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Moi / Toi / Lui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165E369F-6E0B-23D0-5721-1F9C0311E0A8}"/>
              </a:ext>
            </a:extLst>
          </p:cNvPr>
          <p:cNvSpPr txBox="1"/>
          <p:nvPr>
            <p:custDataLst>
              <p:tags r:id="rId27"/>
            </p:custDataLst>
          </p:nvPr>
        </p:nvSpPr>
        <p:spPr>
          <a:xfrm>
            <a:off x="7612997" y="3138497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C’est qui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Ma / Ta     Mon / Ton </a:t>
            </a: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B87E46C1-E38D-E5DE-85CC-541CBF3AB820}"/>
              </a:ext>
            </a:extLst>
          </p:cNvPr>
          <p:cNvSpPr txBox="1"/>
          <p:nvPr>
            <p:custDataLst>
              <p:tags r:id="rId28"/>
            </p:custDataLst>
          </p:nvPr>
        </p:nvSpPr>
        <p:spPr>
          <a:xfrm>
            <a:off x="7620449" y="5584475"/>
            <a:ext cx="4895067" cy="996017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Est-ce que tu as une gomme ?</a:t>
            </a:r>
          </a:p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Oui / Non    J’ai / Je n’ai pas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5CF6CD-E150-BB11-D9A9-A28B245B7A24}"/>
              </a:ext>
            </a:extLst>
          </p:cNvPr>
          <p:cNvSpPr txBox="1"/>
          <p:nvPr>
            <p:custDataLst>
              <p:tags r:id="rId29"/>
            </p:custDataLst>
          </p:nvPr>
        </p:nvSpPr>
        <p:spPr>
          <a:xfrm>
            <a:off x="7662161" y="8429134"/>
            <a:ext cx="4895067" cy="43416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spcBef>
                <a:spcPts val="900"/>
              </a:spcBef>
              <a:buFont typeface="Arial" panose="020B0604020202020204" pitchFamily="34" charset="0"/>
              <a:buChar char="•"/>
              <a:defRPr/>
            </a:pPr>
            <a:r>
              <a:rPr lang="fr-FR" sz="25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Révision de la semaine</a:t>
            </a:r>
          </a:p>
        </p:txBody>
      </p:sp>
    </p:spTree>
    <p:extLst>
      <p:ext uri="{BB962C8B-B14F-4D97-AF65-F5344CB8AC3E}">
        <p14:creationId xmlns:p14="http://schemas.microsoft.com/office/powerpoint/2010/main" val="1568145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254AB-727A-B02C-4B68-4E2741244A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F1E110A6-687B-5C93-59E1-6FE6E0750D2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F6866C0-ED56-8996-DF46-FC505D87635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7961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1.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loup  – souris  -  jus  -  tortue  - usine - bleu -  rouge – jaune – vert – noir - marron – gris – rose.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Est-ce que tu as une gomme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Oui/Non, J’ai/Je n’ai pas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 – Mots outils  - Phrases simples. 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A35C6A3-C3AC-67BA-8630-85B8F47A1DA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1D91FAC5-5023-3180-C037-A3EE0D7179B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013EE10-73C4-947B-F0E5-1CC8847FD6E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329123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E4B0DA59-57D2-78D4-6976-9DF6550B6BA1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8061228-C8C2-EF9D-A26F-DF18DFAEB03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2891227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84789-ED0B-0869-940E-0E8EC53A23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4176CC-C62B-55ED-9924-CFDABDDD825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46F370C-5A85-48B7-0335-D93A5E48DBF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DFEE613-8FF2-F636-272A-256642E0398D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BF6556-B75B-091F-5855-244D1AA798E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4E549BE-E621-6159-05FD-ED7527D62B4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933B885-F7E4-CDAE-F264-AA4D63AA563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92668CB-67ED-14FF-9649-B236AAED5172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6388CE5-4FA5-3343-782A-854726BD8E88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8725A-CB40-ABEC-1BE2-1056E755505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76BF1A-7EF6-8E4E-80BE-FB4C1A1296E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Bonjour les enfants. Nous allons commencer une nouvelle leçon de français.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B16AE5-1A4B-EED4-1835-5C0C2797344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475654" y="2507226"/>
            <a:ext cx="7106837" cy="5835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018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11530-AF77-14FE-5865-2D1C3DC528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9E52257-8CA8-435A-9AC7-A94B7E6964C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C070D-4EC2-F225-6161-4112D5C737F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1B89589-4AFA-624E-EC14-57A99ADFF85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B675CF0-6C16-A28C-A1E5-AE5627E504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B741EE-1553-165F-ADDB-2257C74DF2E3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224BE34-DCFB-36CC-A882-7B9458DC5F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BD3126F-AB21-2FFF-1806-5AEBC9D11ABE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38497870-1099-74B0-01B1-56208E080BCC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8927DC1-F5D4-5075-5413-28173E1724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65999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FACE725-1F60-D2FD-CE34-DA98AEDE94A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603889"/>
            <a:ext cx="1218167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avons vu ces mots durant la séance précédente.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Répétons ensemble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82DC787-FCEF-36B2-B8C6-3EBE6BFD67C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595530452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9" name="Image 18">
            <a:extLst>
              <a:ext uri="{FF2B5EF4-FFF2-40B4-BE49-F238E27FC236}">
                <a16:creationId xmlns:a16="http://schemas.microsoft.com/office/drawing/2014/main" id="{CCC32824-3F75-8E0B-E36C-079D5CE61DDD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333264" y="694648"/>
            <a:ext cx="1657752" cy="139163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05DE2E3B-22E8-CEF4-1A9B-CAF3B78B9373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822400" y="4063009"/>
            <a:ext cx="310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écouter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594DC20A-A91B-94BD-FE35-AF2C8A74CD7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008515" y="4118365"/>
            <a:ext cx="28127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renard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5678FA7-AA80-93CD-F2D1-104D034A022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47633" y="8614207"/>
            <a:ext cx="335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femme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46A07B9-4245-7A89-F165-ADF7A0BB874E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7869045" y="8608274"/>
            <a:ext cx="30707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homme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B9A266-9BAB-E65F-3E5F-4F8EB4ED360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519798" y="2255642"/>
            <a:ext cx="1824988" cy="1753219"/>
          </a:xfrm>
          <a:prstGeom prst="rect">
            <a:avLst/>
          </a:prstGeom>
        </p:spPr>
      </p:pic>
      <p:pic>
        <p:nvPicPr>
          <p:cNvPr id="12" name="Image 11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26C4ECCB-D2C9-2A79-D619-BAE9B672859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533" y="5210578"/>
            <a:ext cx="1282302" cy="3344452"/>
          </a:xfrm>
          <a:prstGeom prst="rect">
            <a:avLst/>
          </a:prstGeom>
        </p:spPr>
      </p:pic>
      <p:pic>
        <p:nvPicPr>
          <p:cNvPr id="13" name="Image 12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CBB40BC5-0778-93F7-1204-4914342203E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4467" y="5144062"/>
            <a:ext cx="1379803" cy="338851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856D0C-97EA-7E43-A38F-306F115666B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371214" y="2154919"/>
            <a:ext cx="1904501" cy="196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7110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070A2-FA39-9D39-9926-7D351951D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385DEBA-C77E-8677-9C64-B4AC7CD53B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2C93E9B-1F99-1FB2-FC96-96F9323FA57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261766-33FC-95DC-FBAC-ADE702692FD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A4AC14A-3F06-4CEB-9A18-C8A43230E1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AD46D3A-B6F2-871B-BB9A-92AAE03D2CA7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31277D7-5764-5553-0E4C-18B9711A023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D4BF577-2B79-8D94-C238-2A7B40890AE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F4C2475-01A8-6EF2-E3AD-C87EEC5029F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B7D9A0-5CEC-A231-93E7-288B06F480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26808" y="81239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315AFB-15B4-8DC0-2A98-63D0278E6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80396" y="732481"/>
            <a:ext cx="121816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les mots 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C9ABC85-1120-B643-07A8-C28F58FC60B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463361" y="707684"/>
            <a:ext cx="1562554" cy="965540"/>
          </a:xfrm>
          <a:prstGeom prst="roundRect">
            <a:avLst>
              <a:gd name="adj" fmla="val 31362"/>
            </a:avLst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FAD0E1-49F1-E9CD-8012-16D146CFFB5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49983" y="5063834"/>
            <a:ext cx="1982286" cy="1904331"/>
          </a:xfrm>
          <a:prstGeom prst="rect">
            <a:avLst/>
          </a:prstGeom>
        </p:spPr>
      </p:pic>
      <p:pic>
        <p:nvPicPr>
          <p:cNvPr id="12" name="Image 11" descr="Une image contenant dessin humoristique, habits, robe, dessin&#10;&#10;Description générée automatiquement">
            <a:extLst>
              <a:ext uri="{FF2B5EF4-FFF2-40B4-BE49-F238E27FC236}">
                <a16:creationId xmlns:a16="http://schemas.microsoft.com/office/drawing/2014/main" id="{FE4F185C-502F-2248-60FE-701A8ACFCE3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44" y="3383954"/>
            <a:ext cx="1538035" cy="4011446"/>
          </a:xfrm>
          <a:prstGeom prst="rect">
            <a:avLst/>
          </a:prstGeom>
        </p:spPr>
      </p:pic>
      <p:pic>
        <p:nvPicPr>
          <p:cNvPr id="13" name="Image 12" descr="Une image contenant habits, clipart, dessin humoristique, art&#10;&#10;Description générée automatiquement">
            <a:extLst>
              <a:ext uri="{FF2B5EF4-FFF2-40B4-BE49-F238E27FC236}">
                <a16:creationId xmlns:a16="http://schemas.microsoft.com/office/drawing/2014/main" id="{7E94E3BF-77E9-1418-49DD-15B2F1D96BC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912" y="3233335"/>
            <a:ext cx="1694791" cy="416206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4D5CBC-FB28-08CA-B23B-5036CF2A410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515179" y="4483313"/>
            <a:ext cx="2636786" cy="2716554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66E96F94-FB2B-8582-B956-8E44A405ECAD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78230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7ABAD-6D4F-5884-D500-D3BA349F7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B56996F-8A36-5ADD-F51B-8EFFF263B6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0DB4791-4225-B220-0450-4C3B5DF5039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B354801-1089-A7A4-8214-A411E8F5FE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C646B14-2B44-B7CA-F26B-5B774A5BCB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C8605C8-86EC-7DB7-A51B-94E4CC9CA520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8650114-05F9-655E-43A9-6A1D263C960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959F369-1C93-044C-17A2-6B94B91424B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5E1326-47E4-A5D6-D03F-4EF7E43C4E5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ED65CE5-908B-FB32-AAB5-F056B9D6EC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59540" y="76814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98DA2D2-6A9D-C73B-C833-76727114B78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9933" y="664759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Soyez attentifs ! On va apprendre de nouveaux mots en français.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E39558C-94AB-CA03-FA1F-8FB1A793970E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072812" y="3168311"/>
            <a:ext cx="5855106" cy="4727576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B283113-7E45-C0A8-6B91-447AE3F8294D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3786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0F28F-30F4-5231-63DC-916616BA9D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9B02D9-4B23-9CA8-F5E2-A56E94F0D51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437F19E-DFF8-F56C-0B1E-16C1428AD75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C100698-BF95-8FD2-1C1B-513FD492EF2F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F5CE07-74B9-1EE7-9880-2ED68AE88C2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158A45E-7681-697D-7B85-29F415FCF058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5E09E82-01BD-BCB3-BA9D-2E4A2693FB4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BF78429-B482-37B2-5AF6-5F18570265BE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53B97B3-B091-4287-904D-A7AE7F5E1BB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6584883-63A3-8C2D-21CC-416AAE4BFB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631CC9A-5348-9720-9670-E90CD03D094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237D3BAB-F297-2352-DA2C-A54C199FAE71}"/>
              </a:ext>
            </a:extLst>
          </p:cNvPr>
          <p:cNvGrpSpPr/>
          <p:nvPr/>
        </p:nvGrpSpPr>
        <p:grpSpPr>
          <a:xfrm>
            <a:off x="11238232" y="636358"/>
            <a:ext cx="1796578" cy="1106599"/>
            <a:chOff x="7152968" y="2374490"/>
            <a:chExt cx="1961535" cy="1238864"/>
          </a:xfrm>
        </p:grpSpPr>
        <p:sp>
          <p:nvSpPr>
            <p:cNvPr id="6" name="Bulle narrative : ronde 5">
              <a:extLst>
                <a:ext uri="{FF2B5EF4-FFF2-40B4-BE49-F238E27FC236}">
                  <a16:creationId xmlns:a16="http://schemas.microsoft.com/office/drawing/2014/main" id="{7F5154BE-90B7-3DD5-4944-FF1DF4C388B4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0914C5-09EF-E467-7222-65F586279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58EF6F3D-FDCD-7CEB-D9B9-22C053CCE4E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08121" y="3093194"/>
            <a:ext cx="4499758" cy="4449311"/>
          </a:xfrm>
          <a:prstGeom prst="rect">
            <a:avLst/>
          </a:prstGeom>
        </p:spPr>
      </p:pic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71BC6F7B-F850-0227-C848-584038779A0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8451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62E73-D79A-56DA-9D3F-D162044F8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113EEA-010A-3782-A7E4-E85F71B87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9B95576-3AAF-7781-A120-9CF5E61AB0B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887199B-5F84-08EF-229C-68C0A33146CF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EEE4969-1CBF-2C49-D617-5E89AC68F91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4719506-2763-DB97-B29F-60A14B3EC755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85DE177E-DDF2-7B6E-678F-B2ED7DAD4F0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7663A5-1F2F-CCBA-9667-BF69D52C5E6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BA053F0-6BE2-544E-D0AA-09CDAD45DB0F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FCD87E8-C421-1333-32D1-7558C9C14EE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BAB56A0-0BAE-ACA0-ECC8-34413783777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loup.  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D23FEC-9EF4-F54B-C9E3-FCF27AB72D73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186489" y="4396561"/>
            <a:ext cx="6657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loup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43FE8BC-049E-66E0-E4A7-FE030A3D2D6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D06497F-421B-49B9-5177-CCAF9A5060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58087" y="3454869"/>
            <a:ext cx="3398815" cy="336071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1249ABC-2EE3-BDCA-9708-DE32236EA3F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829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408A6-3979-9C89-CF84-6746FFF04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B9053BB-E2C7-9F5E-7B0D-FEAF116171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E5960F9-64FC-D7D6-502C-EBEC2F62C1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A5B92A-4614-B52A-64C8-FD3C5A0BBD19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F61FBD8-0AA7-23DA-C43B-BBBF581203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58FAFD5-C761-13C5-6B6E-B0CB02E590B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D28BA5C-2397-505A-CF81-D8C991C6ADB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58B3AFD-3BA6-B6C5-664E-DCE54F4C681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7A56B11-FF92-1619-04CF-FFE371B93AC9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9BE99DF-FD4F-D01F-7823-48F2FD0D3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7" y="77254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6975A6-1C24-0DDD-218C-F967E2BC996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2" y="683901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C8A9055-8363-8054-BC3A-8D6871F1004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1AB4B2-A391-9F6C-915B-1F69C4DF622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7762" y="3273494"/>
            <a:ext cx="5090575" cy="3740012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00178D9-EC0F-925F-2973-63B2ECAE6BA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789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590B-F6CF-70CD-6E72-F5ABDBC9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D57E4082-F9D7-0AF5-296D-96E1BB8E53E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1B37076-2361-6711-89A3-907EE4DD2144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45273" y="3465138"/>
            <a:ext cx="1276946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spcAft>
                <a:spcPts val="1800"/>
              </a:spcAft>
              <a:defRPr/>
            </a:pPr>
            <a:r>
              <a:rPr lang="fr-FR" sz="5400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fr-FR" sz="4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Ce support est optimisé pour un visionnage en mode diaporama sur un écran d’ordinateur. </a:t>
            </a:r>
            <a:endParaRPr lang="ar-MA" sz="54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940B444-C795-AF51-E15B-D70F755F0AC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DBD3357F-7577-9817-B590-13AEBCBCE04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2901C97-7D2E-EE20-D308-59045434FE9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C9A77FA-585D-127F-845B-8EBC71313FA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64669" y="1232485"/>
            <a:ext cx="2360504" cy="205878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A3FF9E-96AB-CA64-0E5A-B49A3A31BB7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rcRect t="3549" r="25825"/>
          <a:stretch/>
        </p:blipFill>
        <p:spPr>
          <a:xfrm>
            <a:off x="2569153" y="5661395"/>
            <a:ext cx="8969576" cy="1454457"/>
          </a:xfrm>
          <a:prstGeom prst="roundRect">
            <a:avLst/>
          </a:prstGeom>
          <a:ln>
            <a:solidFill>
              <a:schemeClr val="accent5">
                <a:lumMod val="50000"/>
              </a:schemeClr>
            </a:solidFill>
          </a:ln>
        </p:spPr>
      </p:pic>
      <p:sp>
        <p:nvSpPr>
          <p:cNvPr id="13" name="Ellipse 12">
            <a:extLst>
              <a:ext uri="{FF2B5EF4-FFF2-40B4-BE49-F238E27FC236}">
                <a16:creationId xmlns:a16="http://schemas.microsoft.com/office/drawing/2014/main" id="{31DAD90C-01DC-919D-FDFB-9AC4E695309E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2373218" y="5739229"/>
            <a:ext cx="1363695" cy="1298789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864429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FF93A-4C6B-FE54-D6FB-C81C5D4AC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5C8A51-0F77-3C9B-E2E2-F1CA53BEA61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70B460C-EA8F-71C6-5113-B7C60C5382E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2DA6BB-D95A-EF04-16C3-D70AD77A2F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F51F13A-466E-FE79-239D-DAAFE2F663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550A5B7-AF79-380B-6358-5459228FB7C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F39F888-3814-054B-D393-50DBD064F96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4A469D4-0DC5-3734-8FE6-A9F0418DBE4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A60C37-564E-6639-0EE1-B99B18CC643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D45AAB-ACB2-E333-6CA5-C9B4BFB7627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6141" y="65622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8E4076-518D-6574-CD42-7577246B93D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567546" y="540994"/>
            <a:ext cx="1162945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souris.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85A8B09-7D73-D77F-BBEB-4AA48927157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372225" y="4399648"/>
            <a:ext cx="63261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souris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9AE1D7F-9D0E-3D5F-7B0D-16435E846FD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DC457FB-65AF-0326-1D22-65115C0487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60355" y="3410353"/>
            <a:ext cx="4703891" cy="3455918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2FEA13B7-90BB-C749-EA25-F08896571AA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34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CBB19-A7A4-7F4F-D8D0-F60D25131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93BC107-687A-8409-5529-901A2892781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5AD9B6-550E-DB3E-7419-381098CA6E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9921514-774A-D848-DE56-D25C7A77DD3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4849BD0-F8ED-90B7-D59F-4EF52469809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C2E188C-06BC-B34D-4384-6C6694173299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A8F4DEC-4D07-F081-79E7-E02681A42AC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F7D6E56-4051-F01B-3AD0-F621D97FFEE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19F4AB3-0446-1FE3-6DFC-AEB94F68FEA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3C370A50-3A79-EB09-51B7-7B9423B4EEC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111B326-619B-4F97-CCFC-F384BA8DE8D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65BAF5-54E8-0CED-B590-E9A3C9361DC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738357-9243-6632-034D-9FBDE8E4C0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16460" y="2873313"/>
            <a:ext cx="3083080" cy="4902954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1382DE-AC89-CE38-7C8C-868A3F4FBA8E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18922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13169-0F2E-F1A7-BBE3-ECE634E07E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E85AD96-86F4-4598-FAC9-EB53D57E096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6A8CEB9-C147-7AE1-2423-4D64C26FD86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CD8EF-FB69-E36C-730A-0F839B798FC5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C867E7A-F2EB-1EE5-7245-B54B0C02D82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6BA9D39-CDAA-4819-B47B-6825ADDBBD36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9EA1E3B-6EB6-AB99-7058-7CA715BD9939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B8C9AC-022C-4511-EA7E-351598BC29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4E3BD06-F73C-5711-5A11-1A8729F2CF1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54AD3D5-B6A2-BA3A-76F1-886B5D1B79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519402C-A400-6EC3-05CB-E08946B2AD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 jus.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5C2613-1E60-011C-28A1-40472ABA02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 jus</a:t>
            </a:r>
            <a:r>
              <a:rPr lang="fr-FR" sz="99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29CD6-B8F4-4164-E174-CA856BFD984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CB82725-EC11-D488-AA94-0A492BDD5D1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1674" y="3123519"/>
            <a:ext cx="2540413" cy="4039962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80A9D5EF-41DB-6629-8E47-4D64E63E7BB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9975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750F42-536B-9C19-D273-ABEE0611B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E7AABD-7CCD-373D-AD5A-9F615FB32BB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D208B6D-2332-394E-DD54-D94358D1FA3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63D42CC-200E-9E92-8BA0-809CBDB68139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3E7706B-E62F-A243-5419-CC058B1F5A0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3CF3191-993F-DFD8-1BD2-69F0C9E5AF4F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70E383B-6061-CBEC-026D-2B61D614A8D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951A1B6-774D-D20D-7C3D-E1F2C8A856A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97E7CF-642E-61A6-8342-EFB7EEC27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378FB54-12E0-61FB-FD9E-CFAA651A7FF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79458" y="70462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9961E9-C581-E958-0BC4-C26E1B7B50C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063108" y="603464"/>
            <a:ext cx="12420602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fille boit un jus.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A0C7B7-1CA2-6E39-BDD2-62CD20ACCD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672064" y="2463322"/>
            <a:ext cx="83733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La fille boit un jus.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14289F-415E-45DF-CE6F-0800290F42BF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7116" y="48730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5427FA9-D6BA-DA75-8947-CC9D8C3732A4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650124" y="4047870"/>
            <a:ext cx="3925900" cy="5030526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F54D2AB-5F64-B495-15EE-3EF66C88FA62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fille boit un jus">
            <a:hlinkClick r:id="" action="ppaction://media"/>
            <a:extLst>
              <a:ext uri="{FF2B5EF4-FFF2-40B4-BE49-F238E27FC236}">
                <a16:creationId xmlns:a16="http://schemas.microsoft.com/office/drawing/2014/main" id="{BE508418-BDA5-8347-C06E-DCE0EA6DCA3D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82201" y="736619"/>
            <a:ext cx="715328" cy="715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243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7A9CD-8596-1B62-DB0F-8CB187D271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E7EEEF5-EFE8-12A1-03F5-C9D8410032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300774C-052C-B59F-BB79-1CDB514074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37CD457-442A-AEC6-50B6-AB99AA7D57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015A2FD-5AD1-AA98-69EA-8DF0E13E7F86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2EC7789-7A5A-3EDD-1931-6BAC01B5334A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9EA952F-4E83-3C4F-1C20-A7A648E4EFC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9560B18-4FFF-9CC0-62D5-B52C2B3BF77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D3FB767-558A-E0B3-BADC-8C889B69DF9E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34020BF-E885-AB5B-C18F-38631391DC7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91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B6860A4-86C1-9620-473A-40C9FE6536F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75259" y="755234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6412F6-E667-2764-549B-9E2B507514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96624" y="559935"/>
            <a:ext cx="1746251" cy="12351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CF86714-E382-8778-26AB-37479E629BF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02107" y="3812710"/>
            <a:ext cx="6452342" cy="3775815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230C268-5016-8EFF-6C0E-04FD3BFF380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87272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A6CC06-5ABF-F495-05C7-22137334C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2C9F4D6-04FC-78BB-1EE8-47DEE3FB00E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86CB18E-65AF-0300-EEA2-0E575D16FF9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335760C-315E-652D-70CB-03E7D8C2DE6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6B786AD-5346-2F52-AB4B-D5A0DEC1BC8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FD17C2-947B-4214-2BEA-1D93962CBE7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9DBA444-5606-F465-1309-AA424FBC854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ADC6DF7-05F7-A565-6801-E36CB4160D47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C050D57-DA52-801B-A2D1-6FED3570C86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7FC55FFF-3861-08F9-4D10-F2E0E1232A5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65837" y="6868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4CBA98-7DBA-51C1-67F0-6D51DA975D2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57718" y="585974"/>
            <a:ext cx="11887200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tortue.</a:t>
            </a:r>
          </a:p>
          <a:p>
            <a:pPr defTabSz="1543013">
              <a:spcAft>
                <a:spcPts val="9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87C5CA0-E007-1736-D146-6BBE9A715DC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8000" y="4335586"/>
            <a:ext cx="5718096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tortue</a:t>
            </a:r>
            <a:r>
              <a:rPr lang="fr-FR" sz="9900" b="1" dirty="0">
                <a:solidFill>
                  <a:prstClr val="black"/>
                </a:solidFill>
                <a:latin typeface="Dosis" pitchFamily="2" charset="0"/>
              </a:rPr>
              <a:t>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089A59-2C03-2805-D658-8291F0550D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F30F5BB-E7B2-1300-36F9-D6148C0753F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28608" y="3939434"/>
            <a:ext cx="4115157" cy="2408129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3C5D68E-116D-C553-052B-124D5D6CFF7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65238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6B957B-C6B5-5E6D-F06D-1B8FBD5ED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E3F606F-9299-A39D-6978-683DE05C07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5789F7D-1340-FA49-3C7A-2BE0FEF3D64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5A8F6E0-C376-7F7F-7DB9-0CEE4D9CFD36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28889503-0BE7-B4A0-9BB9-A952199C258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F8479F9-6C37-6C4C-8A76-9FE167574F5A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0D39B8-3F3F-A22B-2DF8-25CAD50207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0B95F51-2E5B-BA88-FD37-84CCBEAD8EE7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F0AFE0-F552-876D-64AE-C8D5F71E8D64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A389F1-CD86-1818-56C7-06910571710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7544" y="67061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F489EC8-DE17-061B-9600-444BFF2EB1F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49001" y="564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tortue mange la salade.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37CA902-D942-2860-E8EB-0B43488059C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861285" y="2403181"/>
            <a:ext cx="99504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54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La tortue mange la salade. 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11B876A-B0A0-C36D-4495-C04ACAE7D68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1883743-34B5-4E5B-0464-6A154A644CD6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76932" y="4639398"/>
            <a:ext cx="7067550" cy="4026466"/>
          </a:xfrm>
          <a:prstGeom prst="rect">
            <a:avLst/>
          </a:prstGeom>
        </p:spPr>
      </p:pic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FABCEFD7-7E59-356D-2FCF-3F8CDC54E6F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tortue salade">
            <a:hlinkClick r:id="" action="ppaction://media"/>
            <a:extLst>
              <a:ext uri="{FF2B5EF4-FFF2-40B4-BE49-F238E27FC236}">
                <a16:creationId xmlns:a16="http://schemas.microsoft.com/office/drawing/2014/main" id="{A43DFD13-9345-E0B4-AAD6-080F1687DD91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9970158" y="627751"/>
            <a:ext cx="748647" cy="748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322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7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5C4109-009F-9204-8C11-A1124218F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BD1523-543D-A65F-43E1-6CD4D123AFC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0564E3C-FE4E-AFC9-BEB3-EE59DE0091E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89596C-D2D3-2B1A-DCFE-0A11A23726E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32FDB19-9E15-1F49-847A-3DDDAFDFB6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C614712-DBB1-A0D5-1F3E-A01128487E4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4B17BE2-082E-623D-EB90-7F309F2B05E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1BE20C0-9CB6-F115-CE9F-FDBD0026014F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DCAE685-2493-16A3-6EB9-210751CEB80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B4CBC73-6E38-8DAA-C72F-1BA15893D4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02936" y="82188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239489A-E534-07EA-D64A-6E15E9D35D6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1" y="733248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quoi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960B199-E144-DA80-BB58-E69410C5D27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72562" y="636358"/>
            <a:ext cx="1828959" cy="126807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06C9619-201F-A022-4845-670ACED9E6D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4638" y="3333615"/>
            <a:ext cx="6486723" cy="4324482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5ED81A1A-C94D-D585-A2C6-2F25623B761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1596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6833E-60A3-D3FD-AF3C-4D885FA02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28CE2D5-ACC9-4CD3-61FA-0957D570F0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CE45535-A903-E262-6781-04C318F886E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4629EC8-F188-ED56-0990-CB75F5F7B53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7C56384-5B1F-98DD-60D9-9EDDFE83873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4ACD09-1908-F3BC-E354-50D2CC885841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E8E3E38-A67D-DFEB-D01F-0AF891C9ADC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42373F22-914C-D541-8FCC-183E3DA80E2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AC0B7A3-C6AE-7A63-325E-96F3609E04D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F34668D-77C8-0C95-F7B0-D394311C051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1146" y="64130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9D31284-6659-6874-83C0-0B60A97E757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9796" y="540994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une usine.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07ED6C7-62C2-0075-0854-ED81E91C69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399654"/>
            <a:ext cx="57546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une usine</a:t>
            </a:r>
            <a:endParaRPr lang="fr-FR" sz="99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2ADFCB-0A7C-C677-A445-4A17C6E8F72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FE9C226-AC90-42E5-A6E4-48F0458E755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5133" y="3614186"/>
            <a:ext cx="4572396" cy="3048264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EBB5797A-65DD-86A4-B821-6EDB7330007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450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BAC9C-10CB-281D-9E16-676DC12C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275AD89-1D52-8109-66C2-9612DE119FF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B54AC93-6E7D-72B5-7EB4-237317977D9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567A65-F83A-7F68-37B1-0FC954EBC5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C6A5249C-2C75-A8F6-B6BF-22268FC69765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E6EFE1B-1E49-8E5D-87DA-51B57B487ED3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0F992D3-6BAF-7D09-AEF4-C56CEADF480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A5FE946-D82B-8F05-6EF0-3B0C257C244B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B50693-727C-CEB7-6110-BB0125E1CB01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93A1B7D-E522-B74A-B6C3-C8A546A2BEB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DEAAFFA-A1F6-E29D-6DEF-E674A95CEF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4F7481-87D0-6BCB-C4E1-88121B7127F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ADC440B1-17C1-77A3-BE94-128711F4E532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3A6095A-242E-C950-5D2D-87887F34DB37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4494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9F00D-D07C-EE65-46D7-DE1EFF610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6EA0FF86-03C1-7471-9D02-DBBAA86AAE1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6FE25E-65D8-0AC6-5ED5-571034E6C83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85802" y="4168131"/>
            <a:ext cx="12769469" cy="1051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72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    Orientations générales</a:t>
            </a:r>
            <a:endParaRPr lang="ar-MA" sz="72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97461ECD-4F55-1BA7-6454-C23E4F6522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78ACEFD-3581-D36A-D867-652608948DB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445A75A-908C-6A9A-2F13-085FCA47F42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3986233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0F1D-1909-8A57-7EEE-1D5F8DF47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F7DE2F-044D-B539-5928-8F6B11B3E48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2EA8751-9470-1D5F-EE93-E552B534DF3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D71FE9-F5D9-1EF8-A5FB-7C88B944A1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07A82BC-F4BF-1C5C-6AC1-09D46C18836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9753FD0-E677-1268-A520-B1448BDB3D9A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8DDBD7-0B23-0882-89BF-BF2B5AB7668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3E76D19-8746-1EF1-2F07-B67C6ABF615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3396292-9084-A016-E053-189E302B4B4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6A5AD7B-7F3A-0960-1482-09FC032CD7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23014D7-F429-EDF9-CD85-F43B256EA2E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bleu.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A56198E-93E2-0086-044D-449DD3774E2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bleu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9742088-4E31-8C1B-4B1C-E2BAAA9F316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B6285B37-4BCB-DB20-87C5-0E46A85ADFE6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0066B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85D1D29-B18A-51E6-4AD8-38946387B104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3756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A2981-5C7A-2CDE-9460-94389A1D0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71D0E20-5D5E-EE1C-40A5-48F6CC9559E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F2BD217-3487-DA2F-1CBF-ADE4D39AFEE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FCC9761-21FF-2345-C24F-EB31F576C190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2DB8C5F-4DC0-FCC6-65E7-09ACEC7D0B5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3C0EDF3-E878-CA48-5BC5-4CBFC81B71AD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553CE95-09C4-F8CC-1253-0B567600B72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766E8EB-7C2F-10E2-368D-6A40183DA55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11BA076-393E-FE97-6916-3E5531616A17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32316EE-E616-1E64-2BE6-FFFFD7E74B9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463B33-FE32-89FA-2B1D-76B67D15D9D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3C7E6D5-E2D4-96C1-A4A6-6E5725FED14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B5F41091-DEF0-3949-B31F-FB77F689802A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87FD36B-40F2-E021-F088-6528F6F9138B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41765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8D4CD-6AF3-A8ED-E86E-ACF22A01F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F448DF-2B0C-8CDB-D476-DCF7E2D80E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FD22507-ABF6-8701-2D50-3EB515C16AE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2CB531B-4C0F-AF19-3B32-835561BA1E8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6C23995-66FA-4945-086A-94961422A0A1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3C064AB-D421-4781-2693-BE3E7F00C7BD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B926442-8163-2854-0F03-5D4AAEB0FE2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90082E3-9BD8-A97E-F123-5E2D5C297FA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9F20EF2-525F-11A7-291A-F438508A855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207E951-71DE-775F-5AC1-7A78976554C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A2249C1-DCC1-DD6C-784A-4C12EFFC5D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rouge.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C25FAD2-4444-05FF-2831-9D183C3C34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rouge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9287663-44A1-C470-55B1-AAE7A531CBF7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E79BFC5C-807E-BD38-58AD-8D74F5F656C2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ED1D2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B18EF77-2D4A-EFA5-62A7-01F86A99B9E7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3801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C427A-6C8C-0F08-8F70-40D205A74F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0433E9-9B2F-3A5C-4EE1-32AB7385FF3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A537627-D17A-C97E-B7B2-AD5423AB763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32C315-9E4E-05A4-C51A-1E94F0782564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C6B45E7-E386-53CC-9E1C-EE1545D1AAA0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8F75A34-61D7-6EA1-D175-DC30419A782B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36E9038B-EAFE-52A4-C513-8F9EE21C6416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AE5D6FB-CE17-CB42-62C4-73179FFCF6BA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1221BFA2-5632-0FEC-D81E-D59B21B49D46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173C2BD3-B8E0-8980-E7FD-3B708CEADFD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BFE0472-AF2C-37F1-645D-6ACE2A061D7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EADFED9-6D3D-8780-5ADA-A826DC6B8F7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A33AB38F-5DFC-BF7D-16F2-9FBA0215021E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87A8A8E0-FC1D-4600-2C94-F7DCBFCD6CA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00074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5BA0A-3494-4955-1FBD-07AA8201F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65ED8AF-B719-9784-C7ED-B51025A6F4D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E556B4D-2DE6-2E18-53F7-1824E52251B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B57BA5-A01A-C751-7E04-B3AC441CA31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C38E1F4-ACA3-654E-391D-385F1EA71EC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2D3CB12-AD56-15F8-B15F-4FC60AFCEBD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46EA049-0E74-8964-4871-9C7CC94936E1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1E90FF9-B1E2-5B71-0F9E-35FA574F8890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396DD6F-5ACF-5D9B-D0C0-A4CFF7A48DE3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2027EF2-6B14-51ED-5BEC-5F2B847CFFB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42968C-0DC7-A4EC-51CA-B71052D9034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vert.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9D2E58-B6B4-6211-5D5A-3ED40AE90F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vert 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8CFDFDA-5065-2E9A-E755-6A141109B38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0A21B5E4-EAA3-9CED-23F0-F3DA7A53D7F1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308F906-4020-B165-9522-1BABE4EEF3FB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6325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A9B048-5EB4-6082-C4BE-B3830F059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DBA27B4-F4A0-4943-97B6-8D6718701FD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37F8434-CDD1-A5EC-F831-18D23CB568D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D182581-16C7-8B33-2041-BE7F83C0C7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FC1C84D-75B0-EC87-FC68-16E8659133C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FB49053-2795-5322-DE87-7224DA9CB322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89DAA1B-F085-1E64-BFC5-D9201CD5F12F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8EDDC9E-3AEA-7253-0CA6-7D9C46DBF1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7289897-BA55-427E-B774-FA1F7AF8698C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4295CE4-C0C5-2507-D73D-9627859598A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CADDA1E-9C66-53A0-F31B-F8181517F3D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8702F19-548A-A18B-EE1E-E47C531C03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7D341F45-FDE5-8F2F-F774-7285406B456F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FEF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E9AD21B-C361-C894-556E-0A5582623DE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4576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805AA-B025-060C-A3AE-711639B70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C67DE11-474E-7B5F-25A2-C8F962618D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DB7F10E-E762-9DC4-3B4A-B8D08D0BEDB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FC8AA97-9EF1-3AE4-4D79-ED3D1E4B1FE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01AE7C2-7414-67D4-1ED7-3D7AB5F28117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93FED1E-B5D6-0937-53D6-A1450F5DBEBC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F350DF0-FBEB-5C2B-57C1-ADA30C909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3015410B-2471-7901-19A0-92C0926CD0B8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3E6BBCB-B6E4-517D-02A4-895126C75A7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BFAF4DE-E576-99D4-DE8C-029AD4F0946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E5C310-1E67-6779-B256-383B8C044AC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jaune.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09AC30B-84CA-54CC-9223-8FA2A13244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jaune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3BCEEFD-521C-ED6C-3C0D-868E4558544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87B1D4B4-96A6-052C-16D7-ACFFDEDA76C4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FEF1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02E8F9A-A59D-2FE2-0419-5231464F749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0187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49F3A8-9755-11B7-F280-53B054210F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32383F8-DAE5-5D2E-461E-8D2B4917FFA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477E593-9452-07BB-EC7A-D9D2DA561C2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554C9B-1A0C-A4E9-F848-6EFBAF63DF9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F85183C-9195-BED8-0070-A854E600E18F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AF938F7-B661-2CA7-0DDB-444BCFBC2614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8B13125-472B-6E80-CCDC-F4751060167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90FDCFC-360F-901A-6940-BDEADEB00BF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808185B-A5D1-F424-9F6E-10422CC4D83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D84F9C5E-C03C-0012-06AC-22EC6BCDDE8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CD22C99-7998-601D-8389-4B6913667B6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10E9546-D399-6D2B-FE0D-0A767BBF752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E0A62656-A85C-1C35-71DE-D042A898C6C5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E624CD8E-C8AF-DD24-C0E9-764C703C521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74860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915963-A96A-BA3C-53F2-B50BF8A6B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9FED7A-E9E3-AA4D-630A-A013140C0E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7175209-0076-FBA3-8A95-0B4A439E8581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3B29B8E-413C-D39C-46B7-52546A6B57E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CF53F0A-1E11-BDB7-E7D6-20724570497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4D1DA1E-49C1-234E-D3E3-DEE00E15B64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F911647-D585-D16E-7DA1-50BD99300EB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091D651-ED18-AB46-8893-6C82DBB4D4D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9B5AEAD7-C924-8A2A-360D-61F18576EE9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453BCCCF-FE76-3617-C98D-6CC9AB4B42A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4A7D935-1E18-2529-A1F5-AC0D1E9F3D4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rose.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284DEF1-97FE-0F6C-AC1B-54535F5B1FC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rose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B891CD9-450D-D5C9-4E51-05A41DCE31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474E02DD-BA9D-0E13-4440-B981E6A30888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480D97-2728-4955-62EB-C1472F06631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50310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66C34-344A-AF5B-190B-BB6AD8D58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2C3A0-6CA2-71D2-4441-850A788600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85F8A8C-ABC4-C40B-EAB1-DF4C7DEDB3B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C1FAC00-0BBC-C3F9-60C9-910B0FE68127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E9EFF03-C4AF-5213-4926-C61E0A1397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1D1B121-8E2C-6E1C-36DB-A6EF9B8CC42F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C692E05-3CDD-9CB6-6446-5D873989745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C31C861-88F8-5472-7A88-55CFC829A378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A8CA794-EB27-EEBD-244A-41E8C33D8782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E6D22D0C-118A-8E0C-8161-885D2AF95D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8A51396-42DF-D7AA-C893-891D1925ED8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92153C-3FDD-2C36-0D5F-6398E67215C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50D70E36-6F58-31CB-0A2C-1B70E55E13EF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A495BAE-DC9A-CD61-6C17-DDD75A1ACC12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0881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13485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5555" b="-5555"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/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3276600" y="2476501"/>
            <a:ext cx="801962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Conventions pour l’usage des supports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4050696-8E39-F1CF-ABF8-86FF935959D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/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7289EC27-7BBE-1564-F14F-8F211F9440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776932" y="366680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2180162-B144-7FD4-BB9F-A0EAFFD8A3D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3762221"/>
            <a:ext cx="1374914" cy="762000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6084" y="3955716"/>
            <a:ext cx="5416073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Pages réservées à l’enseignant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F8696B5-768D-1B28-07DD-B75235E312F3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066524" y="5351607"/>
            <a:ext cx="1374914" cy="762000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4606083" y="5545103"/>
            <a:ext cx="84019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Explications et consignes à dire aux élèves</a:t>
            </a:r>
          </a:p>
        </p:txBody>
      </p:sp>
      <p:sp>
        <p:nvSpPr>
          <p:cNvPr id="21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 rot="10800000" flipH="1">
            <a:off x="1910312" y="5545103"/>
            <a:ext cx="929375" cy="627953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/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023503FF-8B75-175E-D636-720EC89779C2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1" y="7033208"/>
            <a:ext cx="1374914" cy="762000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5E1446DD-0BB2-867F-17EC-2511CA95D91E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4713291" y="7169141"/>
            <a:ext cx="8019621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/>
            <a:r>
              <a:rPr lang="fr-FR" sz="2801" b="1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Audio enregistré (déclenchement automatique)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2ABBF97-DB21-AAF2-60D3-362648DC1197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718466" y="6989980"/>
            <a:ext cx="1543266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712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77EAF-89FB-D1D7-FF6C-C10C31373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92E32F-7CA7-9F90-95D4-49405E8F4F3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955288-A967-384A-4FD5-70557C26D01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800D969-3F97-23F1-99F6-7D165AC6E6A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3A7EFAD-519C-907D-A960-D4DF2C41345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BC26261A-32B8-8263-C2C4-72026B87D6F0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276B1CB-D360-3DC1-9831-D15EFF68D63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CCAE1A60-988D-9B89-A011-F734DAB4194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639D6B9-3A10-8F55-D76D-680599186A1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1F673C8-6D16-F8BA-A935-E62F131C215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B54D0EF-3979-BBCD-B54D-B452C830B668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gris.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E3B7F2-B23C-72AF-1EEF-8250A8AF9E74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gris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236FF05-131B-F272-1B4E-C6BB183BC72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8D12DF95-24F3-3F7F-0DA7-848B3A0C0152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9F64C0F-E700-0471-C30B-1205D429172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1412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16B8E-C625-E4A6-09FF-FBC6B1C7E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1525A70-1600-AB20-E70C-BB79921E845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FB9C574-D243-0C13-6F37-92F07695837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A06D503-8212-7585-1C49-DFC204A8646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7DBDE6B-4CA5-ED74-8FCF-53D315FEDE9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676571A-B1BE-D84E-4F07-3D12DBE721C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63F8877-2AB8-C4D2-2A44-36020D25C3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14E35A3-4805-E157-D1CB-04B336F3E66C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A32AD50-D139-C702-CEED-D6D1749F257B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5B5509-278C-2FDA-2307-4DACCA1FF5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01F7AD3-CF00-30AC-780B-04C8F7DB7E8F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A96C24-FDD8-87EF-7F5D-8C2B065D724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F53B4029-2D2A-1544-7CC0-06F24EE85D50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rgbClr val="8D5E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D854DB0-B7EF-9932-B139-A0D6B4AE4BB6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7752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74094-6DC7-024E-8C28-A927104C2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74FFD96-5304-69F9-B12D-662973A37B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DF5306-5478-E5E6-4795-067E6531B81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28D9E0-629C-3AD0-0BE6-C9E7BB5735BE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EC61C58-5956-9B9C-6501-4B464BC4DA6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F05D4F6-C07C-5EF0-F665-B90D313028D4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09B601A9-E4E2-0F93-44F6-F6223773A650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B5A82CC6-8039-740B-228F-2A28D1F612B2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5E1EA90-184A-BEE8-469D-78C5470FF3E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58B7E98-C613-12CB-865D-000B88735B4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726A6A8-53EB-8781-57A1-6FCFA8BEE6E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marron.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EC88974-D1CF-A9E9-8D12-D36C4EDE0B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marron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E5270F92-5B0E-FD7D-05FA-BB2D615C34C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65BCDCEC-95BA-33C5-011D-7C95B21697A8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rgbClr val="8D5E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98357DA-B8A4-243B-0377-C9ACF132CB1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73657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E00734-F351-0261-3C8F-A1017D181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8F994C9-3A61-AC13-B92E-A3740C3433E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F388514-B13D-B664-1721-76557AD55F1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56E984C-7F72-97B4-1927-6703CAF7E4B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4122E88-85DF-A099-5032-4F54DD63AB9B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0422C04-3F26-1280-3BB9-9E465E43E006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8F02051-3DC4-38D4-A50D-A4728BC8B84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C8897FB-91E8-8ADF-20C0-6EED1A726F13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FB47A74C-B7E9-54B7-EA78-7212D8BB399D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C19898F-58D6-C047-CD37-40164EA02D0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723902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B885A0E-C3C5-7340-2474-6173611EE02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635263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spcAft>
                <a:spcPts val="9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C’est quelle couleur ? Dites le mot en arabe ou en français. 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D61D165-87CB-2727-B230-C06BC1B9358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038654" y="635263"/>
            <a:ext cx="1828959" cy="1268078"/>
          </a:xfrm>
          <a:prstGeom prst="rect">
            <a:avLst/>
          </a:prstGeom>
        </p:spPr>
      </p:pic>
      <p:sp>
        <p:nvSpPr>
          <p:cNvPr id="19" name="Étoile : 16 branches 18">
            <a:extLst>
              <a:ext uri="{FF2B5EF4-FFF2-40B4-BE49-F238E27FC236}">
                <a16:creationId xmlns:a16="http://schemas.microsoft.com/office/drawing/2014/main" id="{A762AAC3-750C-0371-7660-32896F610D35}"/>
              </a:ext>
            </a:extLst>
          </p:cNvPr>
          <p:cNvSpPr/>
          <p:nvPr/>
        </p:nvSpPr>
        <p:spPr>
          <a:xfrm>
            <a:off x="4655394" y="3300412"/>
            <a:ext cx="4405212" cy="4511361"/>
          </a:xfrm>
          <a:prstGeom prst="star16">
            <a:avLst>
              <a:gd name="adj" fmla="val 4686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>
              <a:solidFill>
                <a:srgbClr val="0066B3"/>
              </a:solidFill>
            </a:endParaRP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ABD7512-75CE-4EE0-5BFA-DA84654A2079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0734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1D09D-4B1F-D23E-3128-C46031C0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9B28024-0A3F-1EBD-BB76-FD3FA2A8F4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5098D51-F148-3C11-3D69-6DDC221F75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F970FAF-0580-C4D7-51F9-9CCA08E2D774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5536A09-7AA0-F8C7-4F76-CF517CD68374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3425A09-652F-F578-6528-8B199B0C06DF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B36F9AF9-4BDE-54F2-3F90-BED1CDF13EB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44EB08-89CF-85C2-C06D-0D1A93E7D705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A07F039F-0D29-07EF-BFF0-7D33596DFFDB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0B77969A-4CEE-C7A7-EC07-F8F45A023B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70954" y="70438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60CB8B2-30A3-5165-1DFC-6A0E303BF5A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07079" y="582232"/>
            <a:ext cx="118872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 noir. </a:t>
            </a:r>
          </a:p>
          <a:p>
            <a:pPr defTabSz="1543013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répéter?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C75C54-8F33-EA15-7767-A17D7CA138A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6857999" y="4474086"/>
            <a:ext cx="550068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81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le noir</a:t>
            </a:r>
            <a:endParaRPr lang="fr-FR" sz="81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A21A463-5B94-7A76-00F7-B5E78372BD7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98559" y="543874"/>
            <a:ext cx="1427019" cy="1575467"/>
          </a:xfrm>
          <a:prstGeom prst="rect">
            <a:avLst/>
          </a:prstGeom>
        </p:spPr>
      </p:pic>
      <p:sp>
        <p:nvSpPr>
          <p:cNvPr id="9" name="Étoile : 16 branches 8">
            <a:extLst>
              <a:ext uri="{FF2B5EF4-FFF2-40B4-BE49-F238E27FC236}">
                <a16:creationId xmlns:a16="http://schemas.microsoft.com/office/drawing/2014/main" id="{CC512393-5B07-2293-6EBA-46E48FB0B04D}"/>
              </a:ext>
            </a:extLst>
          </p:cNvPr>
          <p:cNvSpPr/>
          <p:nvPr/>
        </p:nvSpPr>
        <p:spPr>
          <a:xfrm>
            <a:off x="1934791" y="3450431"/>
            <a:ext cx="3331319" cy="3386138"/>
          </a:xfrm>
          <a:prstGeom prst="star16">
            <a:avLst>
              <a:gd name="adj" fmla="val 46866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5AD12F3-6A14-6CDF-8D77-21A4375FBD1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3459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C31F63-E693-FC5E-0DF9-8756235076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2BA75E-8136-FA09-F096-1040869300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5D22FF7-585A-4309-3C49-DD9FB19E257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658836-24B0-4FF7-2417-13AC12ABF44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55E4571-0980-B305-9B58-15054F1B5ED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A346E83-DAE7-CFD2-7072-AF0A721956C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DA447E5-142D-039C-11EF-FC1B0E76F9D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54FA795-ECE8-5EA1-DD3A-112B243664BA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CD43F4F-F412-DEE4-CF05-A1DB6902FA16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B01776C-C876-8166-BE99-D62DC41F50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EC3415-D08E-9718-CF35-528745A3171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mots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D7AA1FA7-1AFA-DAF9-E766-5B558206505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7E069CF-74AA-99A5-7797-CB5791537BF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460374" y="7081456"/>
            <a:ext cx="2938629" cy="171964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EEB69AB-FDAB-DDC4-DF9E-6AC7A0F873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82309" y="3521958"/>
            <a:ext cx="1568925" cy="24950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84FA28-06F4-E988-4506-29799F1C56B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28286" y="4179514"/>
            <a:ext cx="2772740" cy="203711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D4D85398-055C-F8D1-D761-BF4A6D7E8DC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44465" y="3398643"/>
            <a:ext cx="2772740" cy="274165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EF304A7-2260-038C-0C8B-FA0D464F74F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95949" y="6353986"/>
            <a:ext cx="3732330" cy="2488220"/>
          </a:xfrm>
          <a:prstGeom prst="rect">
            <a:avLst/>
          </a:prstGeom>
        </p:spPr>
      </p:pic>
      <p:graphicFrame>
        <p:nvGraphicFramePr>
          <p:cNvPr id="46" name="Tableau 45">
            <a:extLst>
              <a:ext uri="{FF2B5EF4-FFF2-40B4-BE49-F238E27FC236}">
                <a16:creationId xmlns:a16="http://schemas.microsoft.com/office/drawing/2014/main" id="{EDFCC260-AEAF-E523-70E6-F8AA790A523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37414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040B1-0CF6-16E1-B26E-E00479C48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B0B8C37-3B25-71B6-B5B6-91EC35F1DBE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70BCCC0-013A-C699-3542-F35E4EF8736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-5869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0D3D87-DCCE-4DF5-E11D-6646EDF44F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EB8CE00-B1AD-7BE4-7323-129432DF1C1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E0BCA1E-7C5F-A68B-4C36-44BFBFE9FE25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290DFDB-C75D-125F-A1A1-D3E6D104809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772032"/>
                <a:chOff x="195880" y="180292"/>
                <a:chExt cx="8769597" cy="772032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FB30D6A-9BF6-8379-E2A6-76EABF7243FF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2BDF782-E55C-BCA2-085E-7C809E4715F3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4" y="746104"/>
                  <a:ext cx="8763377" cy="206220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D0CA3AB-6803-F90E-9BDD-2027AA9E039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68866" y="85321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E1A72A-E770-D942-5C29-26575170E51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92328" y="77138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A6A6A6"/>
                </a:solidFill>
                <a:latin typeface="Calibri"/>
              </a:rPr>
              <a:t>Répétons ensemble </a:t>
            </a:r>
            <a:r>
              <a:rPr lang="fr-FR" sz="2400" b="1" u="sng" dirty="0">
                <a:solidFill>
                  <a:srgbClr val="A6A6A6"/>
                </a:solidFill>
                <a:latin typeface="Calibri"/>
              </a:rPr>
              <a:t>les couleurs</a:t>
            </a:r>
            <a:r>
              <a:rPr lang="fr-FR" sz="2400" b="1" dirty="0">
                <a:solidFill>
                  <a:srgbClr val="A6A6A6"/>
                </a:solidFill>
                <a:latin typeface="Calibri"/>
              </a:rPr>
              <a:t>.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5A74E878-2BD1-D790-90FC-11D193B875DC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graphicFrame>
        <p:nvGraphicFramePr>
          <p:cNvPr id="46" name="Tableau 45">
            <a:extLst>
              <a:ext uri="{FF2B5EF4-FFF2-40B4-BE49-F238E27FC236}">
                <a16:creationId xmlns:a16="http://schemas.microsoft.com/office/drawing/2014/main" id="{B2BCB518-AC23-8ADF-57B5-4A8F63A27DF0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752C0BEB-E5B4-AF4A-F43E-AC65595E9E2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23520" y="3943476"/>
            <a:ext cx="8425988" cy="424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55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C5F8E0-DDBA-091F-1113-0301123ECF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1CD803E-ED5E-3A86-28BA-5673589F6BC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255A81F-1030-A040-7C2C-EC743D74FA0E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78FB08E-4F78-5EA2-8E55-8BAC5EF56140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4738A7F-B19D-0ED6-9723-CB2E4C9D7BF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B45E1D8-10FE-B9B3-FC63-08A64249B507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513D553-BADC-0467-FE2E-6FE0A373DC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F87F535-E2D8-FE07-6D37-4DE8CEE46EAE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18A18CF-F747-F974-6A07-D346CB396BF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61904"/>
                  <a:ext cx="8748473" cy="228697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D8ADBA-0F91-F024-C043-D2D57E041B6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6620" y="84146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5261FF-FBFF-66B7-8286-C4D1C284D09A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328572" y="736196"/>
            <a:ext cx="12420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mots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BF1B088-FB93-36D4-136B-B9687BF6F3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9066811" y="2748696"/>
            <a:ext cx="335901" cy="3699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8" name="Image 57">
            <a:extLst>
              <a:ext uri="{FF2B5EF4-FFF2-40B4-BE49-F238E27FC236}">
                <a16:creationId xmlns:a16="http://schemas.microsoft.com/office/drawing/2014/main" id="{5B24E74F-DE2C-BEE8-1327-10B6CB0FD62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864CB83-513C-A294-73FC-E2E2A9ECB2F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91437" y="6896970"/>
            <a:ext cx="2938629" cy="171964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B807EDF-8FD4-222A-A469-A448D0171F4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10394675" y="3390030"/>
            <a:ext cx="1543718" cy="249502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FCFCE43-CACB-3725-52EA-25E62E56490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37846" y="4004877"/>
            <a:ext cx="2772740" cy="2037114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C53D5D2-2087-830E-1239-F2F2BE9B353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64863" y="3143402"/>
            <a:ext cx="2772740" cy="274165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513347-175C-994B-DE98-319B8D6FEDE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522056" y="6141057"/>
            <a:ext cx="3732330" cy="2488220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F3075D8C-E9A8-D83C-4BB7-6D2DFEFE8E4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20898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C5541-8E29-11B7-56F3-2FC149013F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DA28FD-7FB7-BB7A-1C73-24972D3CD1C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7F20AD2-7D8C-84A9-10AE-192AB2552A8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CC6105A-10B4-6954-EA83-60558E1718BA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AEC561D-844D-8C79-953A-911EDA09CB8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9216E0F2-DEDF-C27B-64CD-D5F59CFC5EBE}"/>
                  </a:ext>
                </a:extLst>
              </p:cNvPr>
              <p:cNvSpPr/>
              <p:nvPr>
                <p:custDataLst>
                  <p:tags r:id="rId8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74FF57D-DC47-9BE7-3EC5-84A39754C2F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4630DF-9E43-E9F9-2D1C-621B31F8C165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2E319C8-E204-A8CF-8F83-361861712A0D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375E7F3-5F5D-3DA5-DDA8-CB45CC6321E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685800" y="85249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461CC2-93E8-4910-BA37-78E31F26658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75185" y="763855"/>
            <a:ext cx="1188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dire </a:t>
            </a:r>
            <a:r>
              <a:rPr lang="fr-FR" sz="2400" b="1" u="sng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les couleurs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788C008A-43F8-CB5A-A7B6-49172E67F9F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11372169" y="564683"/>
            <a:ext cx="1784910" cy="1102940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25" name="Tableau 24">
            <a:extLst>
              <a:ext uri="{FF2B5EF4-FFF2-40B4-BE49-F238E27FC236}">
                <a16:creationId xmlns:a16="http://schemas.microsoft.com/office/drawing/2014/main" id="{76D0A14D-3F44-FA2B-8578-5274CC2D3DF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539958554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Image 16">
            <a:extLst>
              <a:ext uri="{FF2B5EF4-FFF2-40B4-BE49-F238E27FC236}">
                <a16:creationId xmlns:a16="http://schemas.microsoft.com/office/drawing/2014/main" id="{B1CCF104-746F-75D0-F9E2-FAD576A440F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23520" y="3943476"/>
            <a:ext cx="8425988" cy="424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6619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F37C28-FD25-262C-3FE8-21B0B6543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8440C20-126A-F026-1EA6-18AD0341A2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6FFE0A0-D9E6-48EA-81CC-0DC76F9ADD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888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1.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Loup  – souris  -  jus  -  tortue  - usine - bleu -  rouge – jaune – vert – noir _ marron – gris – rose.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Est-ce que tu as une gomme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Oui/Non, J’ai/Je n’ai pas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Mots simples – Mots outils  - Phrases simples. 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57DD5574-A6C2-7200-A97E-DEAE674C89D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0F4FE834-0E25-0494-CCD7-4DCE4DDFDE2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E77F6CB-85B0-E43C-7C65-E7A65F3FF07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52617" y="51308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3A1D6B6B-2BB7-822C-7899-ED324A2C61FD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F766CE-229E-4092-4E39-BB1D47B4C73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6554985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69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8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399060" y="1865443"/>
            <a:ext cx="7271961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69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Pictogrammes pour la gestion de la leçon.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8229602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21877" y="4825441"/>
            <a:ext cx="3796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68" y="3043457"/>
            <a:ext cx="1636031" cy="16318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5BB7C58-97F4-D723-60E8-49521E84193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116141" y="2982991"/>
            <a:ext cx="2566257" cy="1711679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9EC96FEE-CB37-D47D-DC7D-94A02B44A065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3592847" y="4828795"/>
            <a:ext cx="3304035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désigne des élèves.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6454" y="2977902"/>
            <a:ext cx="1747521" cy="1466991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379759" y="4770771"/>
            <a:ext cx="43085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participe.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4320255" y="6452250"/>
            <a:ext cx="1849217" cy="1142676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3377368" y="7796687"/>
            <a:ext cx="3915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1BAC82B-025C-D00A-B7BA-2FDECC2C4E40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681" y="6436705"/>
            <a:ext cx="1412672" cy="133768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C7C708A-7CF6-ABB8-7BF8-C9174CC9466A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104402" y="7824353"/>
            <a:ext cx="354956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Lecture silencieuse.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5908" y="6452250"/>
            <a:ext cx="1846817" cy="1291715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C81664E-77EA-659F-4F1A-E015F091A3C5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7101467" y="7822195"/>
            <a:ext cx="3495701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 circule entre les rangs. 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64688" y="6013322"/>
            <a:ext cx="1250264" cy="151277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9"/>
            </p:custDataLst>
          </p:nvPr>
        </p:nvSpPr>
        <p:spPr>
          <a:xfrm>
            <a:off x="10220480" y="7796190"/>
            <a:ext cx="33040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7DCA9C8A-9242-4256-6CC5-A41CF76EF40C}"/>
              </a:ext>
            </a:extLst>
          </p:cNvPr>
          <p:cNvGrpSpPr/>
          <p:nvPr/>
        </p:nvGrpSpPr>
        <p:grpSpPr>
          <a:xfrm>
            <a:off x="7535534" y="3219398"/>
            <a:ext cx="1961535" cy="1238864"/>
            <a:chOff x="7152968" y="2374490"/>
            <a:chExt cx="1961535" cy="1238864"/>
          </a:xfrm>
        </p:grpSpPr>
        <p:sp>
          <p:nvSpPr>
            <p:cNvPr id="21" name="Bulle narrative : ronde 20">
              <a:extLst>
                <a:ext uri="{FF2B5EF4-FFF2-40B4-BE49-F238E27FC236}">
                  <a16:creationId xmlns:a16="http://schemas.microsoft.com/office/drawing/2014/main" id="{9FF31181-CF52-0696-E904-1C18160AA31D}"/>
                </a:ext>
              </a:extLst>
            </p:cNvPr>
            <p:cNvSpPr/>
            <p:nvPr/>
          </p:nvSpPr>
          <p:spPr>
            <a:xfrm>
              <a:off x="7152968" y="2374490"/>
              <a:ext cx="1961535" cy="1224116"/>
            </a:xfrm>
            <a:prstGeom prst="wedgeEllipseCallou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371669">
                <a:defRPr/>
              </a:pPr>
              <a:endParaRPr lang="fr-FR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CEB0F0D4-5E2D-4A78-A130-A420495590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340077" y="2415547"/>
              <a:ext cx="1553200" cy="1197807"/>
            </a:xfrm>
            <a:prstGeom prst="rect">
              <a:avLst/>
            </a:prstGeom>
          </p:spPr>
        </p:pic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05BDA0A1-C1DE-3363-14D1-25382633DF6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6922745" y="4827084"/>
            <a:ext cx="295513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Dites-le en arabe. </a:t>
            </a:r>
          </a:p>
          <a:p>
            <a:pPr algn="ctr" defTabSz="914490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disent le mot en arabe.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9004C7-814E-829D-7E73-E0AA3F8DD3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D6654C-5202-A072-39EF-756DF3BF03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5226A4B-5CBF-38AA-6971-AA602C391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38E543F-38EA-28F1-31AA-5A334456E20B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AAAEDCC-04D4-9B33-185C-E81561C8C15D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AB701A47-42F1-294F-B6EC-6C3A306B6BB3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AF94F634-B221-305E-7FE0-69E5FFDE07D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092C50D-7962-789A-BA36-B33A0699FA8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83562555-458E-5AF5-CE08-57E89F7AE3E5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A3847B90-D3FA-8855-191D-B9C72AF4EE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03396" y="85858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1C52A-3F0C-8A4B-65C0-75647EABE5D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07551" y="759875"/>
            <a:ext cx="89531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Karim et Rita.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EACE463-1324-190D-BCF6-521A1ECA202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6" name="Image 15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DF6C8DE-2BE8-93CF-A4EF-916A80A65DF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70909" y="3251933"/>
            <a:ext cx="3527978" cy="596777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CB58A33-A452-1D5B-7877-58247CB16AC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2" y="3938769"/>
            <a:ext cx="3865435" cy="4928441"/>
          </a:xfrm>
          <a:prstGeom prst="rect">
            <a:avLst/>
          </a:prstGeom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61B76648-FF69-D7E2-DBF8-C04FFDD1A6F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838002347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076026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730EA-CD15-9A0E-BE35-95D47268D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3188FA-D6A4-5975-1022-8A3ABDEA3D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897A553-4FA8-7BA7-7B68-C0BFD705D47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7AC4E15-1540-7D29-E91C-52DDA8FFACE5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D079BE5-3F72-27A1-550D-818E4FA03551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370443B5-2423-16FA-92B2-BE1A5F98AE41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DD71BC0-49D1-9B5C-5E55-CAED6598B76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124B5A14-C4E5-7E01-A897-A5FA84EF7C7C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9437528-A0CA-8F3A-0211-711428C5C43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9CA4D3DE-AC87-C50E-7F65-371B8EAEAB6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145A9D4-2310-7B50-0B98-6DDE30D4A32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Est-ce que tu as une gomme ?».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C929804-FA2B-280B-BD00-9FE53FB8A6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une gomme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C001D892-B50C-8243-1D34-46C207D30E4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9E509B7A-9078-69E8-783E-7BF54893B47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B0130CA-4C29-8986-7648-89FCD85D4D6D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3643559-420A-C4D1-C73E-304FA989CE3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087303" y="6082382"/>
            <a:ext cx="1707028" cy="1036410"/>
          </a:xfrm>
          <a:prstGeom prst="rect">
            <a:avLst/>
          </a:prstGeom>
        </p:spPr>
      </p:pic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1821113-41CB-8799-EA9B-A928B54FB7E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82416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E3DE1-94F4-19B5-D541-0D1F79EC9D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F78E64E-FBCD-E09C-34A8-11702C7A1E6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216A4255-CB2A-DA21-17C7-AA8215FC5CFB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8120AEA-AE59-1682-FAF9-80E06C07B2D8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1E23195D-80DB-C2CC-1747-C443046DA20A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5EFC3C0-1283-20FC-74AD-10A187004D5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64BF303-798C-2359-68ED-59C2D4488AB7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EAAEB22-8331-48FD-911A-7735DB47F8B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4E643E5-98C9-BE4D-FD8B-CD2345F5055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54940E9B-C322-0955-0EB5-982731D078C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2ED714-10B7-17A7-7992-DA1D833B8D1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Est-ce que tu as une gomme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5FF54FF2-7830-49F0-C800-238DF8F3428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une gomme ?</a:t>
            </a: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4EBA31A7-CF79-E183-D657-C2969FC041F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F4122D5-22E0-AED8-380A-B4D9BD4B0C9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05CD4E29-D354-85C4-A19C-BF635A7DAEF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921144" y="6194607"/>
            <a:ext cx="1707028" cy="10364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DB31AE1-1502-4BF7-F7DA-45970DCE082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F3EA74B9-D21E-4704-4C90-0E3B4EB8902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35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34C78-42CE-330F-F19F-52CD1224FC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7B406E8-8902-D2AA-CEB7-8BA51441AB2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9FBFCA-DDBF-5B27-3A2C-65CF442855D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62D902D-F7DF-CA8E-6B40-F3C21443A1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6B49B497-D8E8-5246-4E51-0DEAA70E8680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CB1C9F6E-8264-4D60-46DE-AF01FB47044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BD75CC9-A902-BF8E-A57B-9BF5FA2E442C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B07DF92-25DE-20C5-DDA7-7DE32CAB7884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CE8E11FA-EED0-7F05-52C7-E0E731F451D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2F12646D-5002-4693-FC09-9A63A2B5B8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6CC67D3-4D93-73C2-F782-B3D52B0BE18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Oui, j’ai une gomme.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A016CF70-C73E-A1EF-1C5F-D6161C23357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93520" y="1912466"/>
            <a:ext cx="432816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gomme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4C86049-85D0-EEC9-CF5F-CDDCDD1AF01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CFC0816-6568-49F2-F040-1BEE8AC5385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E95D1FDA-323D-1B18-DD5D-5222B8A575D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67547" y="6469335"/>
            <a:ext cx="1707028" cy="1036410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BD55B18E-80E7-000B-8F88-79DCAD385F0D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00AFFD7-418E-22AD-6215-031C30A67BB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1E9FA0B-DA27-035D-3373-EDBB5E67AB5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294723" y="4848198"/>
            <a:ext cx="1397425" cy="173079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9559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7A716-CA65-A61F-B095-2AA1AB0EAF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A8A5B7F-A1E0-A408-2F70-5697AF4F19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9E4FBDE-DF2B-FEF7-750D-5D0F351828D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5647055-C140-4C3E-A92C-0F02514E62D7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94F0B27-17C4-216C-43BE-AFD17F10B14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403C971-603A-3280-10B2-982DC821C44E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2367527-6F30-AF49-1D32-88601607FD02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7174198-B2B9-E48D-4B81-95C4DCBD14EF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E167854-D2EC-B38D-9E21-E3E7DB338B5D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DD80B4E4-3E8E-EDD9-22B6-967FC3DDC8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93520" y="1912466"/>
            <a:ext cx="432816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Oui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fr-FR" sz="36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j’ai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une gomme ?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A0B3D949-816D-481E-0CC3-74B6817122B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3FE4CF5-AE08-8607-1AB6-ED511ECA11D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67547" y="6469335"/>
            <a:ext cx="1707028" cy="1036410"/>
          </a:xfrm>
          <a:prstGeom prst="rect">
            <a:avLst/>
          </a:prstGeom>
        </p:spPr>
      </p:pic>
      <p:pic>
        <p:nvPicPr>
          <p:cNvPr id="14" name="Image 13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F203547A-B8F3-B982-0C17-70DF9970ED4F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659275" y="3844602"/>
            <a:ext cx="5573271" cy="5080291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C70D97DD-4876-4E78-91C9-222209AEF64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5FD001-C5C9-9891-CD34-D60F33630D6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Oui, j’ai une gomme 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958AA77-EC17-7395-F6CD-42D78BAE0F3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1273E96D-176A-EB8E-FBF7-BD9C8D8F43E5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47D44A47-7B98-CF29-91B4-59082499B3AD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493520" y="4848198"/>
            <a:ext cx="1356573" cy="168020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56308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8EA94-5CD0-97A9-8B40-356A8CAA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0DF25E3-DAA6-AE28-38D7-9B8EF97E1F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0DAB11-226A-A091-A552-BE2E7740D25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299C02D-FA4C-E25F-537B-AC6A05972BFE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0CD52A23-A019-0F6A-7E49-DB849EBBC0F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2D8F72E-6503-B6A1-DF4A-ADF66982139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D52CA5F8-9552-E787-1E47-CA9F7450C38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5D2231B9-1E92-4B8A-CEF0-CBEC6437F1B9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D1CFD0-A140-3641-82C1-C349448E2715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BC147925-3EF5-0EBF-DD97-2DF623E6B9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A23ED36-7C50-EDD7-68F3-ABCCC669BBCB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Karim dit « est-ce que tu as un crayon ? »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E8F0FFE-2E1B-9319-09AD-C4F6E4CA8BC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93520" y="1912466"/>
            <a:ext cx="492252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 crayon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2173DCE-5CBA-7973-49FE-99EE0B918D9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CBCE5FE0-FC69-6AAD-979C-4189A3363E3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pic>
        <p:nvPicPr>
          <p:cNvPr id="6" name="Image 5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EAEC3E3C-965A-5860-E0BF-251D850A0AD7}"/>
              </a:ext>
            </a:extLst>
          </p:cNvPr>
          <p:cNvPicPr>
            <a:picLocks noChangeAspect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316090" y="3878466"/>
            <a:ext cx="2900108" cy="5057811"/>
          </a:xfrm>
          <a:prstGeom prst="rect">
            <a:avLst/>
          </a:prstGeom>
        </p:spPr>
      </p:pic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DA40382-3351-2D70-3E9F-AD65ECFCAE45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E6FECBAF-FE8D-F615-E0FA-7CCF6A476327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0440" y="5694993"/>
            <a:ext cx="1710005" cy="210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18325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F14F9-CF0C-63EE-58FC-A107D51A4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ED72BEB-1312-85E6-9C6F-8E0078CBB3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A07A7701-A230-350C-430B-700C0F8CD62C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DC3D6E1-AFC5-9BE7-20E5-63ED7CB24CE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D83BCF5-C8D6-0220-A36F-D19C7D08C035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164818E-831F-FDD1-7B56-6E2D2AEB2578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27D960-F9CE-C7AA-971E-37B96BD5D01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FA12A75-5AFF-90C9-8D43-835BD999501C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0ED6B39-94E7-5C3A-6199-C7C877137EAA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pic>
        <p:nvPicPr>
          <p:cNvPr id="17" name="Image 16">
            <a:extLst>
              <a:ext uri="{FF2B5EF4-FFF2-40B4-BE49-F238E27FC236}">
                <a16:creationId xmlns:a16="http://schemas.microsoft.com/office/drawing/2014/main" id="{A7842C3D-8379-2A9A-592D-B54F92309C9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flipH="1">
            <a:off x="6857983" y="4586287"/>
            <a:ext cx="3357579" cy="4280923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D8D3C1E2-4FB8-DDC1-F8AB-BD8187759BE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B7043E-5ACF-E592-E2DD-EEE17970367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Est-ce que tu as un crayon ?»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FCE15803-41F8-49E7-4E4C-869EFE0A7E6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pic>
        <p:nvPicPr>
          <p:cNvPr id="7" name="Image 6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ABA64DA8-9195-B11E-6101-13EACE1482F0}"/>
              </a:ext>
            </a:extLst>
          </p:cNvPr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79" t="50000" r="26969" b="4086"/>
          <a:stretch/>
        </p:blipFill>
        <p:spPr>
          <a:xfrm flipH="1">
            <a:off x="3316090" y="3878466"/>
            <a:ext cx="2900108" cy="5057811"/>
          </a:xfrm>
          <a:prstGeom prst="rect">
            <a:avLst/>
          </a:prstGeom>
        </p:spPr>
      </p:pic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3C794DDC-9BFA-A2EB-FAE9-DC5FD7D84D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493520" y="1912466"/>
            <a:ext cx="4922520" cy="1661723"/>
          </a:xfrm>
          <a:prstGeom prst="wedgeEllipseCallout">
            <a:avLst>
              <a:gd name="adj1" fmla="val 11726"/>
              <a:gd name="adj2" fmla="val 8193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Est-ce que tu as un crayon ?</a:t>
            </a: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87C28C74-20EB-E7AD-D1FE-4E3EF86ECB29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DBDD689C-20D4-AAE4-29B8-A9E5BAE9757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546" y="5490449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85998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3A1B4-80CA-7704-12A2-C2E7ADCF8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188F703-3493-C39D-6264-BE5BA2F08DD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DE3AB68-0C48-AC5E-4FD9-E5C43F2DB23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E5A596-A0D7-6207-316C-A5A23531CFA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D300BE61-1F55-039D-0B22-0A2B5FC594B7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48BC546C-2577-A7E3-0DFE-B43BA63599A5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4CE7E166-BF7A-1D6F-35EC-AACECFBC908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0DB8B0B9-2181-C4E4-17B9-177A98A54E1A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94CD9DD-3250-1EDD-D548-A51F92293F46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F696ADD0-44B6-560A-5180-6CA6D581CB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40720" y="66250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2BA187D-046D-8367-E0F4-04FB54A351B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21546" y="546574"/>
            <a:ext cx="10001865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Rita dit « Non, je n’ai pas de crayon ». </a:t>
            </a:r>
          </a:p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répéter ?  </a:t>
            </a:r>
          </a:p>
        </p:txBody>
      </p:sp>
      <p:sp>
        <p:nvSpPr>
          <p:cNvPr id="12" name="Bulle narrative : ronde 11">
            <a:extLst>
              <a:ext uri="{FF2B5EF4-FFF2-40B4-BE49-F238E27FC236}">
                <a16:creationId xmlns:a16="http://schemas.microsoft.com/office/drawing/2014/main" id="{620A8B07-FEDD-BF56-524A-EA56E780002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crayon ?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E4BAC7-605B-C648-6830-E9349DB88D1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90106" y="431413"/>
            <a:ext cx="1224453" cy="1351829"/>
          </a:xfrm>
          <a:prstGeom prst="rect">
            <a:avLst/>
          </a:prstGeom>
        </p:spPr>
      </p:pic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B4742326-FB13-788C-0977-B2C2148AF05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AD09570F-4C39-4745-49DF-B66DDD041C51}"/>
              </a:ext>
            </a:extLst>
          </p:cNvPr>
          <p:cNvPicPr>
            <a:picLocks noChangeAspect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6949250" y="4323045"/>
            <a:ext cx="2987230" cy="461974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3675B3C9-1915-3ECC-C91B-89F868108C1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5E11641E-CFA8-DB77-519E-D8FEB2D1DE26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1058987" y="4789203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 16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21E680C9-8132-7AE8-B440-C62294792C18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688" y="6030933"/>
            <a:ext cx="2010942" cy="2472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355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9FC2B3-07BA-4BDD-9129-9E3058909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6E1876-2FFD-67C7-CC6B-1FD2E19305C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17040BA-0605-E7C8-5087-B3EC5A6FE02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98254C7-91F8-414E-35A2-200D9388550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403A7794-BB8F-3DA7-6971-CD8E69714E33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F538635E-84B0-E718-68D8-C624AA1C6D32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25A11E7-9EFB-99E7-C992-3944867B2BF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A944D991-880C-2883-BDD1-EBCDE74095C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0038457-54B9-960F-C3D7-87E57E4F802F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CE35A740-E18C-132C-A35A-E45D22000FC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875158" y="813735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A86E20-6DB8-0FD7-3FD9-81D3A5034F5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55984" y="697808"/>
            <a:ext cx="10001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90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signifie «  Non, je n’ai pas de crayon »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en arabe ? 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3" name="Image 12" descr="Une image contenant illustration, clipart, Animation, Dessin animé&#10;&#10;Description générée automatiquement">
            <a:extLst>
              <a:ext uri="{FF2B5EF4-FFF2-40B4-BE49-F238E27FC236}">
                <a16:creationId xmlns:a16="http://schemas.microsoft.com/office/drawing/2014/main" id="{36BDCD72-83CD-1EC2-9533-F79DD1EBCC1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02188" y="3981465"/>
            <a:ext cx="3096699" cy="523824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97B980F-4555-FC2D-A719-A556FFEF33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099197" y="574565"/>
            <a:ext cx="1828959" cy="1268078"/>
          </a:xfrm>
          <a:prstGeom prst="rect">
            <a:avLst/>
          </a:prstGeom>
        </p:spPr>
      </p:pic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1EAFC3F9-F865-B750-83E8-A47E976C9B5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879080" y="1912466"/>
            <a:ext cx="4998721" cy="1661723"/>
          </a:xfrm>
          <a:prstGeom prst="wedgeEllipseCallout">
            <a:avLst>
              <a:gd name="adj1" fmla="val -22115"/>
              <a:gd name="adj2" fmla="val 9477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Non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je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n’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 </a:t>
            </a:r>
            <a:r>
              <a:rPr lang="fr-FR" sz="3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pas</a:t>
            </a:r>
            <a:r>
              <a:rPr lang="fr-FR" sz="3600" b="1" dirty="0">
                <a:solidFill>
                  <a:srgbClr val="215968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gomme ?</a:t>
            </a:r>
          </a:p>
        </p:txBody>
      </p:sp>
      <p:pic>
        <p:nvPicPr>
          <p:cNvPr id="14" name="Image 13" descr="Une image contenant dessin, clipart, illustration, dessin humoristique&#10;&#10;Description générée automatiquement">
            <a:extLst>
              <a:ext uri="{FF2B5EF4-FFF2-40B4-BE49-F238E27FC236}">
                <a16:creationId xmlns:a16="http://schemas.microsoft.com/office/drawing/2014/main" id="{25E395E9-2A2F-69A2-9E31-0E7865CCB561}"/>
              </a:ext>
            </a:extLst>
          </p:cNvPr>
          <p:cNvPicPr>
            <a:picLocks noChangeAspect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5" t="50000" r="47099" b="6587"/>
          <a:stretch/>
        </p:blipFill>
        <p:spPr>
          <a:xfrm flipH="1">
            <a:off x="6949250" y="4323045"/>
            <a:ext cx="2987230" cy="4619741"/>
          </a:xfrm>
          <a:prstGeom prst="rect">
            <a:avLst/>
          </a:prstGeom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E2667B51-D976-634F-15DC-6B8E6DEB7D3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3A638D5E-777F-D6E5-B890-29CF887C898B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11058987" y="4789203"/>
            <a:ext cx="1260049" cy="140540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29D0E7E3-1895-905B-25F2-B154321FAC6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3812" y="6164337"/>
            <a:ext cx="1652303" cy="203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217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899619-1B4A-9AF1-7426-D6E7156D6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1F166C-68FD-5A75-2F65-D00138FBE8BF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EBA7EE2-0BAE-DE28-0C5E-7F2E28859656}"/>
                </a:ext>
              </a:extLst>
            </p:cNvPr>
            <p:cNvSpPr/>
            <p:nvPr>
              <p:custDataLst>
                <p:tags r:id="rId11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958DEEDF-671E-46AF-73D1-1A4C2BFAE0FC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8C964C2B-2DD3-2D8A-FFA4-0F0DBEB3ADC1}"/>
                  </a:ext>
                </a:extLst>
              </p:cNvPr>
              <p:cNvSpPr/>
              <p:nvPr>
                <p:custDataLst>
                  <p:tags r:id="rId12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F11EB598-2BDB-8DB8-5E7D-72CB9FDE06D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2D86BAEA-DBE2-E2C1-C4EF-F49C5DF7BFB2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48BE3A6E-4E19-31D6-80AC-03A1DC2ADCD8}"/>
                    </a:ext>
                  </a:extLst>
                </p:cNvPr>
                <p:cNvSpPr/>
                <p:nvPr>
                  <p:custDataLst>
                    <p:tags r:id="rId14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D304380D-4579-DCA0-65ED-C1EECD939E6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38472" y="76207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67261F-C3B2-B686-9836-C2EEEE4122A1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01401" y="596179"/>
            <a:ext cx="12271143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 retenir ! Oui j’ai / Non je n’ai pas . </a:t>
            </a:r>
          </a:p>
          <a:p>
            <a:pPr defTabSz="914445"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Répétez.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660800-DD61-55A6-CC2B-833C1E3B9E6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49877" y="398932"/>
            <a:ext cx="1350354" cy="1490828"/>
          </a:xfrm>
          <a:prstGeom prst="rect">
            <a:avLst/>
          </a:prstGeom>
        </p:spPr>
      </p:pic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F9E1BD9-66DE-FD44-BAA1-6E72E0A8E8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795867" y="3511877"/>
            <a:ext cx="9893145" cy="3903287"/>
          </a:xfrm>
          <a:prstGeom prst="roundRect">
            <a:avLst>
              <a:gd name="adj" fmla="val 11808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1D415D9-A2DA-133B-B059-7FFDA4F823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614917" y="3973541"/>
            <a:ext cx="479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Non</a:t>
            </a:r>
            <a:r>
              <a:rPr lang="fr-FR" sz="54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,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je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n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’ai </a:t>
            </a:r>
            <a:r>
              <a:rPr lang="fr-FR" sz="5400" b="1" dirty="0">
                <a:solidFill>
                  <a:srgbClr val="FF0000"/>
                </a:solidFill>
                <a:latin typeface="Dosis" pitchFamily="2" charset="0"/>
              </a:rPr>
              <a:t>pas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9E88BA5-7451-4515-7114-13C403421C0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004816" y="3953664"/>
            <a:ext cx="42672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68">
              <a:defRPr/>
            </a:pPr>
            <a:r>
              <a:rPr lang="fr-FR" sz="5400" b="1" dirty="0">
                <a:solidFill>
                  <a:srgbClr val="7DBE00"/>
                </a:solidFill>
                <a:latin typeface="Dosis" pitchFamily="2" charset="0"/>
              </a:rPr>
              <a:t>Oui</a:t>
            </a:r>
            <a:r>
              <a:rPr lang="fr-FR" sz="5400" b="1" dirty="0">
                <a:solidFill>
                  <a:srgbClr val="106584"/>
                </a:solidFill>
                <a:latin typeface="Dosis" pitchFamily="2" charset="0"/>
              </a:rPr>
              <a:t>, </a:t>
            </a:r>
            <a:r>
              <a:rPr lang="fr-FR" sz="5400" b="1" dirty="0">
                <a:solidFill>
                  <a:srgbClr val="215968"/>
                </a:solidFill>
                <a:latin typeface="Dosis" pitchFamily="2" charset="0"/>
              </a:rPr>
              <a:t>j’ai</a:t>
            </a:r>
          </a:p>
        </p:txBody>
      </p:sp>
      <p:pic>
        <p:nvPicPr>
          <p:cNvPr id="12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19A4A3F-71D4-0414-8EE8-095F68DC02CD}"/>
              </a:ext>
            </a:extLst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3211641" y="5071807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143DE959-D06F-7AF9-0E2D-A8F19A52F4A1}"/>
              </a:ext>
            </a:extLst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062386" y="5388144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A756F829-5C61-A540-D838-3244E2C6BE69}"/>
              </a:ext>
            </a:extLst>
          </p:cNvPr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000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45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45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0">
                  <a:extLst>
                    <a:ext uri="{96DAC541-7B7A-43D3-8B79-37D633B846F1}">
                      <asvg:svgBlip xmlns:asvg="http://schemas.microsoft.com/office/drawing/2016/SVG/main" r:embed="rId21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45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3097817" y="5576964"/>
            <a:ext cx="7520366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800099" y="1307095"/>
            <a:ext cx="12001499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69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2236820" y="2616211"/>
            <a:ext cx="1912502" cy="166804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843777" y="4366210"/>
            <a:ext cx="2504181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2426822" y="4365188"/>
            <a:ext cx="1425005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5631546" y="4366211"/>
            <a:ext cx="2269574" cy="538610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051576" y="4378364"/>
            <a:ext cx="134370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05503" y="2096299"/>
            <a:ext cx="2232162" cy="2229782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8715210" y="4346080"/>
            <a:ext cx="3254772" cy="549254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08736" y="4372229"/>
            <a:ext cx="25825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fr-FR" sz="225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8762004" y="2866718"/>
            <a:ext cx="3160415" cy="992903"/>
          </a:xfrm>
          <a:prstGeom prst="rect">
            <a:avLst/>
          </a:prstGeom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 rotWithShape="1">
          <a:blip r:embed="rId25"/>
          <a:srcRect l="1" t="974" r="78882" b="31320"/>
          <a:stretch/>
        </p:blipFill>
        <p:spPr>
          <a:xfrm>
            <a:off x="5688840" y="6458516"/>
            <a:ext cx="2338320" cy="1627212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5875750" y="8482874"/>
            <a:ext cx="1779566" cy="538610"/>
            <a:chOff x="5802255" y="5807067"/>
            <a:chExt cx="1186377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1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17"/>
              </p:custDataLst>
            </p:nvPr>
          </p:nvSpPr>
          <p:spPr>
            <a:xfrm>
              <a:off x="6044951" y="5815169"/>
              <a:ext cx="895075" cy="2923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>
                <a:defRPr/>
              </a:pPr>
              <a:r>
                <a:rPr lang="fr-FR" sz="225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F626D-5665-BFE5-AD5B-CA712B3EC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D781BEEB-75F9-8D6F-FBAF-83803CBB47E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9411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7519C9-070E-3F1F-CF92-9776F8765A7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924" y="569210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Karim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6D9F9F9D-B7B6-93F8-7E38-FD84A06D341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07671" y="2419039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B93C3C5-2C07-307F-B3AF-C7BB5AB7ABA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5" name="Image 4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8DDC6339-1191-79FE-2D00-A834A9276699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110" t="50812" r="67028" b="3274"/>
          <a:stretch/>
        </p:blipFill>
        <p:spPr>
          <a:xfrm flipH="1">
            <a:off x="2030708" y="3702556"/>
            <a:ext cx="5573271" cy="50802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C6116-76C9-7AF4-0300-975982A9001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17450" y="5981328"/>
            <a:ext cx="2311792" cy="1403588"/>
          </a:xfrm>
          <a:prstGeom prst="rect">
            <a:avLst/>
          </a:prstGeom>
        </p:spPr>
      </p:pic>
      <p:pic>
        <p:nvPicPr>
          <p:cNvPr id="8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0E6CBBCB-1A56-A9F1-AB2F-72029E8093C3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8560790" y="3673541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E958BD02-0A86-C042-9CB9-3759EFB1AD81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768419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49B35-D28B-5C2A-2DE4-D5A73148F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ECE7C04A-DDC5-ED4F-C0E9-C1FA1045090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49411" y="64532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D3F2E5-E890-B0E2-6274-7CB66A6409C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71924" y="569210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Rita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10" name="Bulle narrative : ronde 9">
            <a:extLst>
              <a:ext uri="{FF2B5EF4-FFF2-40B4-BE49-F238E27FC236}">
                <a16:creationId xmlns:a16="http://schemas.microsoft.com/office/drawing/2014/main" id="{9783BE5B-2D66-A51B-093E-88F9A616E50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185998" y="2285106"/>
            <a:ext cx="2450329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5E9CD2-42C9-D8C6-755C-8746BF0BD7E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02250E1-B450-AFC6-0689-E1B723F5A286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50538" y="4086808"/>
            <a:ext cx="2660624" cy="452423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CA8DE6D-C9A2-FE04-9F7C-E6F1874E1B2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07947" y="6238519"/>
            <a:ext cx="2311792" cy="1403588"/>
          </a:xfrm>
          <a:prstGeom prst="rect">
            <a:avLst/>
          </a:prstGeom>
        </p:spPr>
      </p:pic>
      <p:pic>
        <p:nvPicPr>
          <p:cNvPr id="7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4BABFE38-B31D-53B1-09B6-570F575F59CE}"/>
              </a:ext>
            </a:extLst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8402365" y="4211499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C50ACC2-FC0F-3679-4FC6-177AE5926AD9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547454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C6297E-F6AA-8101-6D72-98CF352D6F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7403FEBC-0840-D8BD-99CD-8B25F10C604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738003" y="63588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4BEB168-F15C-EDE2-1276-6F15F53DFA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60516" y="560695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Nada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 </a:t>
            </a:r>
          </a:p>
        </p:txBody>
      </p:sp>
      <p:pic>
        <p:nvPicPr>
          <p:cNvPr id="9" name="Image 8" descr="Une image contenant chaussures, garçon, habits, personne&#10;&#10;Description générée automatiquement">
            <a:extLst>
              <a:ext uri="{FF2B5EF4-FFF2-40B4-BE49-F238E27FC236}">
                <a16:creationId xmlns:a16="http://schemas.microsoft.com/office/drawing/2014/main" id="{2C540993-59A7-8A28-AE0E-270B0A3947A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03" t="49593" r="49345" b="4493"/>
          <a:stretch/>
        </p:blipFill>
        <p:spPr>
          <a:xfrm>
            <a:off x="2543743" y="3823326"/>
            <a:ext cx="2985256" cy="5339621"/>
          </a:xfrm>
          <a:prstGeom prst="rect">
            <a:avLst/>
          </a:prstGeom>
        </p:spPr>
      </p:pic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2B725750-5F2C-A869-2548-BBDB55AF002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4799470" y="2472652"/>
            <a:ext cx="2569859" cy="1534572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015FFF3-32DE-4B9F-8D0D-9F36243E771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3" name="Image 2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FB9071EC-DBBC-6A9D-E526-4EA7E9F38819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506" y="5888046"/>
            <a:ext cx="2010942" cy="2472598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9BF4EAF7-0BB6-139A-75F0-DF8C358F1809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8242164" y="4197646"/>
            <a:ext cx="1705626" cy="211252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58C54CA-33AC-B2FF-317B-5BE4F5064F0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413311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32E872-26DB-4AAF-AA98-291C8DB3C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8">
            <a:extLst>
              <a:ext uri="{FF2B5EF4-FFF2-40B4-BE49-F238E27FC236}">
                <a16:creationId xmlns:a16="http://schemas.microsoft.com/office/drawing/2014/main" id="{9D7CE547-610E-AEE0-FF89-A140F5DEFDA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634506" y="649954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75EDED8-2198-67A0-35D0-6FE2F11A499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32412" y="566759"/>
            <a:ext cx="8687274" cy="8951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Que dit Imad ? Réfléchissez quelques secondes. </a:t>
            </a:r>
          </a:p>
          <a:p>
            <a:pPr defTabSz="1371668">
              <a:spcAft>
                <a:spcPts val="45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répondre ? </a:t>
            </a:r>
          </a:p>
        </p:txBody>
      </p:sp>
      <p:sp>
        <p:nvSpPr>
          <p:cNvPr id="2" name="Bulle narrative : ronde 1">
            <a:extLst>
              <a:ext uri="{FF2B5EF4-FFF2-40B4-BE49-F238E27FC236}">
                <a16:creationId xmlns:a16="http://schemas.microsoft.com/office/drawing/2014/main" id="{A63806A5-045D-73B0-F660-913BD81C72D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116600" y="2465215"/>
            <a:ext cx="3023354" cy="1403588"/>
          </a:xfrm>
          <a:prstGeom prst="wedgeEllipseCallout">
            <a:avLst>
              <a:gd name="adj1" fmla="val -37100"/>
              <a:gd name="adj2" fmla="val 66542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90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09986A-24E7-5C3D-A6E3-3155CAC0D64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pic>
        <p:nvPicPr>
          <p:cNvPr id="11" name="Image 10" descr="Une image contenant dessin humoristique, clipart, jeune enfant, garçon&#10;&#10;Description générée automatiquement">
            <a:extLst>
              <a:ext uri="{FF2B5EF4-FFF2-40B4-BE49-F238E27FC236}">
                <a16:creationId xmlns:a16="http://schemas.microsoft.com/office/drawing/2014/main" id="{1A2F5724-ABBC-5B8A-BD88-C4D47364F5FD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82341" y="4042201"/>
            <a:ext cx="2805099" cy="4751993"/>
          </a:xfrm>
          <a:prstGeom prst="rect">
            <a:avLst/>
          </a:prstGeom>
        </p:spPr>
      </p:pic>
      <p:pic>
        <p:nvPicPr>
          <p:cNvPr id="3" name="Image 2" descr="Une image contenant dessin, croquis, briquet, illustration&#10;&#10;Description générée automatiquement">
            <a:extLst>
              <a:ext uri="{FF2B5EF4-FFF2-40B4-BE49-F238E27FC236}">
                <a16:creationId xmlns:a16="http://schemas.microsoft.com/office/drawing/2014/main" id="{731DD219-E5A3-9025-0919-F2D4E71AB8C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8278" y="5348786"/>
            <a:ext cx="2010942" cy="2472598"/>
          </a:xfrm>
          <a:prstGeom prst="rect">
            <a:avLst/>
          </a:prstGeom>
        </p:spPr>
      </p:pic>
      <p:pic>
        <p:nvPicPr>
          <p:cNvPr id="5" name="Picture 2" descr="12,300+ Right Wrong Stock Illustrations, Royalty-Free Vector ...">
            <a:extLst>
              <a:ext uri="{FF2B5EF4-FFF2-40B4-BE49-F238E27FC236}">
                <a16:creationId xmlns:a16="http://schemas.microsoft.com/office/drawing/2014/main" id="{E5482C80-F6A1-7AD7-9E32-44DFF989F295}"/>
              </a:ext>
            </a:extLst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8" t="9947" r="832"/>
          <a:stretch/>
        </p:blipFill>
        <p:spPr bwMode="auto">
          <a:xfrm>
            <a:off x="7633749" y="6418197"/>
            <a:ext cx="1817374" cy="20270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64C6FFA2-B8C1-601B-5D47-B21887442DB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865177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ED468-F543-B133-48A7-16E112B720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0058A6C-3484-4B8E-B947-48F23E74A6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462BA472-3CA3-6F37-424B-FBE77ED16A5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C72A284-15D3-B851-2064-71EB73C9D2C7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95243C2-9232-7201-001D-22144B139A09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06C5BB64-4516-C47F-A872-D7483F107354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E9DF776C-CE89-2294-1E09-7734FFDD713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9B095E16-2989-85C7-4E69-1C374C46906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5B683358-09D5-D96E-02FC-E0D093DB6F4A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63036575-2496-8D6C-BDEE-C75D5DE954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787188" y="63151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C1606F0-6F26-512E-603B-0E36497DFF3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83441" y="535045"/>
            <a:ext cx="10864517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Maintenant, je vais vous demander : Est-ce que tu as une gomme ?</a:t>
            </a:r>
          </a:p>
          <a:p>
            <a:pPr>
              <a:spcAft>
                <a:spcPts val="600"/>
              </a:spcAft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Répondez par : « Oui, j’ai une gomme.» ou « Non, je n’ai pas de gomme. »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755BEA1-6CBF-5ABC-7D0D-CCB30548B8B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906531" y="2674828"/>
            <a:ext cx="99330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71635">
              <a:defRPr/>
            </a:pPr>
            <a:r>
              <a:rPr lang="fr-FR" sz="48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Est-ce que tu as une gomme ?</a:t>
            </a:r>
            <a:endParaRPr lang="fr-FR" sz="5400" b="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garçon, personne&#10;&#10;Description générée automatiquement">
            <a:extLst>
              <a:ext uri="{FF2B5EF4-FFF2-40B4-BE49-F238E27FC236}">
                <a16:creationId xmlns:a16="http://schemas.microsoft.com/office/drawing/2014/main" id="{EEC74A80-652D-85F3-B20A-443A4E9A6D8C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126" y="3829289"/>
            <a:ext cx="7000301" cy="46020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88837FC-2E14-7F84-9D40-12872C0BD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341171" y="536022"/>
            <a:ext cx="1894143" cy="1263383"/>
          </a:xfrm>
          <a:prstGeom prst="rect">
            <a:avLst/>
          </a:prstGeom>
        </p:spPr>
      </p:pic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12985E76-ED11-32F0-A41B-677BE5B9BE2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965285011"/>
              </p:ext>
            </p:extLst>
          </p:nvPr>
        </p:nvGraphicFramePr>
        <p:xfrm>
          <a:off x="1567546" y="5870"/>
          <a:ext cx="10121466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3822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3373822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 defTabSz="685818" rtl="0" eaLnBrk="1" latinLnBrk="0" hangingPunct="1">
                        <a:buFont typeface="+mj-lt"/>
                        <a:buNone/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           3.  Lecture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61972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1E31E-5098-3C8F-445E-C53CD2173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C1FE5593-F071-521B-80F2-3165E604C28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16329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20AEDBF-6633-57ED-B535-C6309EC577E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2364862" y="3291230"/>
            <a:ext cx="10709586" cy="48885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1. Vocabulaire :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Loup  – souris  -  jus  -  tortue  - usine - bleu -  rouge – jaune – vert – noir _ marron – gris – rose.</a:t>
            </a:r>
          </a:p>
          <a:p>
            <a:pPr defTabSz="914445">
              <a:spcAft>
                <a:spcPts val="900"/>
              </a:spcAft>
              <a:defRPr/>
            </a:pPr>
            <a:r>
              <a:rPr lang="fr-FR" sz="3900" b="1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2. Outils de langue :</a:t>
            </a:r>
          </a:p>
          <a:p>
            <a:pPr defTabSz="914445"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Est-ce que tu as une gomme ?</a:t>
            </a:r>
          </a:p>
          <a:p>
            <a:pPr defTabSz="914445">
              <a:spcAft>
                <a:spcPts val="450"/>
              </a:spcAft>
              <a:defRPr/>
            </a:pPr>
            <a:r>
              <a:rPr lang="fr-FR" dirty="0">
                <a:solidFill>
                  <a:prstClr val="white">
                    <a:lumMod val="75000"/>
                  </a:prstClr>
                </a:solidFill>
                <a:latin typeface="Dosis" pitchFamily="2" charset="0"/>
                <a:cs typeface="Calibri" panose="020F0502020204030204" pitchFamily="34" charset="0"/>
              </a:rPr>
              <a:t>Oui/Non, J’ai/Je n’ai pas </a:t>
            </a:r>
          </a:p>
          <a:p>
            <a:pPr defTabSz="914445">
              <a:lnSpc>
                <a:spcPct val="150000"/>
              </a:lnSpc>
              <a:defRPr/>
            </a:pPr>
            <a:r>
              <a:rPr lang="fr-FR" sz="3900" b="1" dirty="0">
                <a:solidFill>
                  <a:srgbClr val="215968"/>
                </a:solidFill>
                <a:latin typeface="Dosis" pitchFamily="2" charset="0"/>
                <a:cs typeface="Calibri" panose="020F0502020204030204" pitchFamily="34" charset="0"/>
              </a:rPr>
              <a:t>3. Lecture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3000" b="1" dirty="0">
                <a:solidFill>
                  <a:srgbClr val="4BACC6"/>
                </a:solidFill>
                <a:latin typeface="Dosis" pitchFamily="2" charset="0"/>
                <a:cs typeface="Calibri" panose="020F0502020204030204" pitchFamily="34" charset="0"/>
              </a:rPr>
              <a:t>Mots simples – Mots outils  - Phrases simples.  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2CC05508-1A76-FFE8-E759-71ACCBDA861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8517834"/>
            <a:ext cx="1305233" cy="1765716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A3AA0571-A891-E029-1C94-43C8947AE8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946193" y="8185354"/>
            <a:ext cx="1737677" cy="2098196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9121194-CA79-81FF-D5D7-69F433144B2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E5E5E5"/>
              </a:clrFrom>
              <a:clrTo>
                <a:srgbClr val="E5E5E5">
                  <a:alpha val="0"/>
                </a:srgbClr>
              </a:clrTo>
            </a:clrChange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6677" y="6883400"/>
            <a:ext cx="1497114" cy="762000"/>
          </a:xfrm>
          <a:prstGeom prst="rect">
            <a:avLst/>
          </a:prstGeom>
        </p:spPr>
      </p:pic>
      <p:sp>
        <p:nvSpPr>
          <p:cNvPr id="5" name="TextBox 9">
            <a:extLst>
              <a:ext uri="{FF2B5EF4-FFF2-40B4-BE49-F238E27FC236}">
                <a16:creationId xmlns:a16="http://schemas.microsoft.com/office/drawing/2014/main" id="{062CCF6B-D8FC-4163-6029-98D185DFE4A2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719349" y="889426"/>
            <a:ext cx="4719761" cy="1081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endParaRPr lang="fr-FR" sz="60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5">
              <a:lnSpc>
                <a:spcPts val="4199"/>
              </a:lnSpc>
              <a:defRPr/>
            </a:pPr>
            <a:r>
              <a:rPr lang="fr-FR" sz="4800" b="1" dirty="0">
                <a:solidFill>
                  <a:srgbClr val="215968"/>
                </a:solidFill>
                <a:latin typeface="Dosis" pitchFamily="2" charset="0"/>
              </a:rPr>
              <a:t>Séance 5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8FFE408-1CEB-EE81-C72A-852ABEBE08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4004" y="103890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1015437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9F36C-3B1D-2738-964B-4E150095C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4E7669-76A2-443D-8329-1A9683BE54D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82CBB7E-1DFD-022E-1AB8-1D3F06145A73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72B4B49-5E3B-3CB5-4246-F20D4964564A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D23E3B7A-5558-EF27-E9D6-EEF123A3CBE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AA9C32C-5638-3D59-D3CF-A66732EEC73E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2DA430F-D9C9-F748-2CC8-8D623AA3C68E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23763B6A-9E3D-A0B9-9116-A3AA8169E370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1478098-0B7D-3BBC-3346-D686E3EC663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782450" y="6120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DA7AEF-BA8B-C49C-03E2-D3384929A54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21110" y="545561"/>
            <a:ext cx="9286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vous rappeler comment lire des mots. Écoutez comment je fais. j/u  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ju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 d/o  do  judo. 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66F7226-2138-2F69-6094-FBFE1527571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7058BFA-98BD-FD80-9053-726AB56E15FB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42900" y="3654631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judo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844CD683-BE26-A86A-E704-1CB8F9B51BB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7600046" y="5345584"/>
            <a:ext cx="373285" cy="220027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8F860E4E-127F-9AAA-3135-47BF91CE61C0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5310239" y="5433319"/>
            <a:ext cx="373286" cy="2021204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A6330C4-3095-E050-411E-515DAB1E2E4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387135765"/>
              </p:ext>
            </p:extLst>
          </p:nvPr>
        </p:nvGraphicFramePr>
        <p:xfrm>
          <a:off x="548639" y="5870"/>
          <a:ext cx="1256638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879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8879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8879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47827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9AC94-CFCD-C6A0-CE0C-E8A6EA630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07FE07F3-E1F9-3265-2B3E-EC1BB60F319A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5B790FB-ABBB-4AC4-17F1-A4E230B3356F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55B7D0FF-5362-B7D1-44A4-7857D34BF08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C34B857-21F5-494A-AAB8-4D1298489573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2A3D8AF5-CB8B-B71D-70AD-F46DC251BE9B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867313A5-7D6A-3C7E-9E32-F76419E4D0B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30BB005-D666-9C94-3777-946BC01D8DCB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3F452531-6CA4-AFDF-21A0-8C897609A4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664466" y="72017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CAD089-C75F-0DBB-12C8-3CCFC4F010C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69419" y="660979"/>
            <a:ext cx="12271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le mot?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ADCE400-BEA4-DD59-62E5-67A685749AE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3EA9F9A-4238-FBD2-74BC-B23F108C879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87134" y="3654631"/>
            <a:ext cx="12941732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écouté</a:t>
            </a:r>
            <a:endParaRPr lang="fr-MA" sz="187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20473EBF-EEFF-8E52-8692-50171C447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3986092" y="5755992"/>
            <a:ext cx="343145" cy="9429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5855A5D8-089E-115A-7C78-34C5CA6998EE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6279236" y="4591557"/>
            <a:ext cx="343145" cy="32718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4AD251ED-6875-2BE3-155F-B51687BE0A78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 rot="16200000">
            <a:off x="9043867" y="5312838"/>
            <a:ext cx="343146" cy="188594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174C9066-0B1D-2BBE-A9F1-FB0868A5A8F5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387135765"/>
              </p:ext>
            </p:extLst>
          </p:nvPr>
        </p:nvGraphicFramePr>
        <p:xfrm>
          <a:off x="548639" y="5870"/>
          <a:ext cx="12566385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8795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18879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188795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01952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12AF51-9171-92B4-3175-5146E010E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6104B716-88C8-BD65-B29C-3464164628B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1BCFCF7-BD13-5011-4CF1-0FB2F096D9BC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3954ED5-E801-BF43-4913-790C8B750B4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218A574-3DAA-B304-7EB9-3E6D60F26499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789C97E3-7A8C-5B50-F7BA-A2A807BA24A4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9616098-064F-9ACB-34F9-5AB4E4BD43FA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D87791F8-D388-985B-0AA7-18A25C20D1F6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0FCAB96-794D-39F7-3477-62BE1A787F6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76BF1EE-D065-2DCB-F6E6-D5621F4277EA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351841" y="699962"/>
            <a:ext cx="80362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091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Loup ». Je ne prononce pas la lettre en gris.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63D94BA7-0F1F-B72A-37FC-29C4339D783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D3115D46-73F5-184D-9BD3-13E1ACAB740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6200000">
            <a:off x="6165535" y="4944428"/>
            <a:ext cx="333378" cy="3093721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98AC6D3-CC3A-84A3-6826-63B6641DC03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42900" y="3542606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lou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96BC018-F62F-A37C-E48B-1BB8715C156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2529945142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223179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0CFF7-BA6D-B5E5-E3BE-4D3B0D9D2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503AA2B0-897F-0880-9FA1-58D3BE409C3C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A403682-58F7-29AD-18CB-FA85FB0E4D61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C627D87-415D-A33E-BBD6-0012923A045D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9BAD583-B1EC-7387-663A-88C881CB685B}"/>
                  </a:ext>
                </a:extLst>
              </p:cNvPr>
              <p:cNvSpPr/>
              <p:nvPr>
                <p:custDataLst>
                  <p:tags r:id="rId9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61B01BC0-A2A4-B85D-12FA-A14445F8B9C5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D2B98AE4-0820-DA8C-73E8-F7C2735322FB}"/>
                    </a:ext>
                  </a:extLst>
                </p:cNvPr>
                <p:cNvSpPr/>
                <p:nvPr>
                  <p:custDataLst>
                    <p:tags r:id="rId10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64607FE-8FC9-7961-6FC9-28C07F8C61B7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040A38FD-C604-8494-BE96-16DB90436F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803786" y="764560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3" name="Parenthèse ouvrante 12">
            <a:extLst>
              <a:ext uri="{FF2B5EF4-FFF2-40B4-BE49-F238E27FC236}">
                <a16:creationId xmlns:a16="http://schemas.microsoft.com/office/drawing/2014/main" id="{7FAA0C50-EBD7-AE9A-FD43-BB537323F27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6200000">
            <a:off x="6477956" y="5241611"/>
            <a:ext cx="302895" cy="2529839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35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F72C272-F183-A932-2A0C-8A20A358404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42900" y="3542606"/>
            <a:ext cx="130160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pt-BR" sz="187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endParaRPr lang="fr-MA" sz="187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39F0544-4583-86E4-EA35-5E98141B5C7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1932DE0-DCFE-45BF-8A8D-822DA25442B5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466977" y="669269"/>
            <a:ext cx="953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D361662-33DB-E79A-6887-90B025BCE71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873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18098-65E3-31C9-CE7D-49857F747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41B91B76-2A60-DF51-1350-92E0875FBDC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0"/>
            <a:ext cx="13716000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C219C2DB-1D6E-A29D-F77C-09590E1A3393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5555" b="-5555"/>
              </a:stretch>
            </a:blipFill>
          </p:spPr>
          <p:txBody>
            <a:bodyPr/>
            <a:lstStyle/>
            <a:p>
              <a:pPr defTabSz="914490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D43D12F6-0094-868E-4887-AD45CB6FD089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7AC9F87B-A6FC-0F3F-8438-E3DE63D8BB21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DC44881D-FFE1-709C-0B11-CCA9D335342A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914490">
                    <a:defRPr/>
                  </a:pPr>
                  <a:endParaRPr lang="fr-MA"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6DEF2B2F-E576-DFFD-8399-E50C22FC7DF7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38100" tIns="38100" rIns="38100" bIns="38100" rtlCol="0" anchor="ctr"/>
                <a:lstStyle/>
                <a:p>
                  <a:pPr algn="ctr" defTabSz="914490">
                    <a:lnSpc>
                      <a:spcPts val="2408"/>
                    </a:lnSpc>
                    <a:defRPr/>
                  </a:pPr>
                  <a:endParaRPr sz="135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232A479E-7CF0-BB20-7403-63D5CD4EAC07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>
                  <a:extLs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914490">
                  <a:defRPr/>
                </a:pPr>
                <a:endParaRPr lang="fr-MA" sz="135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2" name="TextBox 9">
            <a:extLst>
              <a:ext uri="{FF2B5EF4-FFF2-40B4-BE49-F238E27FC236}">
                <a16:creationId xmlns:a16="http://schemas.microsoft.com/office/drawing/2014/main" id="{1C340341-1BB1-F6E8-6167-449AF8F8474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00100" y="1617970"/>
            <a:ext cx="120015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904">
              <a:lnSpc>
                <a:spcPts val="4200"/>
              </a:lnSpc>
              <a:defRPr/>
            </a:pPr>
            <a:r>
              <a:rPr lang="en-US" sz="3600" b="1" dirty="0">
                <a:solidFill>
                  <a:srgbClr val="1F497D"/>
                </a:solidFill>
                <a:latin typeface="Dosis" pitchFamily="2" charset="0"/>
              </a:rPr>
              <a:t>Exemples de projections bien ajustées 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0E6E7F1-8C5D-A744-2451-2C3AAAA8DF2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90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683F1D80-5E5D-94B9-BC94-826AC18B6C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8226" b="4216"/>
          <a:stretch/>
        </p:blipFill>
        <p:spPr>
          <a:xfrm>
            <a:off x="3404623" y="3061172"/>
            <a:ext cx="6601130" cy="2723318"/>
          </a:xfrm>
          <a:prstGeom prst="roundRect">
            <a:avLst>
              <a:gd name="adj" fmla="val 12597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7D9E8320-52FD-BC9F-E33E-E6E63E5397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3047"/>
          <a:stretch/>
        </p:blipFill>
        <p:spPr>
          <a:xfrm>
            <a:off x="3159373" y="6660790"/>
            <a:ext cx="7142603" cy="1917890"/>
          </a:xfrm>
          <a:prstGeom prst="roundRect">
            <a:avLst>
              <a:gd name="adj" fmla="val 13055"/>
            </a:avLst>
          </a:prstGeom>
        </p:spPr>
      </p:pic>
      <p:cxnSp>
        <p:nvCxnSpPr>
          <p:cNvPr id="34" name="Connecteur droit avec flèche 33">
            <a:extLst>
              <a:ext uri="{FF2B5EF4-FFF2-40B4-BE49-F238E27FC236}">
                <a16:creationId xmlns:a16="http://schemas.microsoft.com/office/drawing/2014/main" id="{A0A45337-F82C-CDA1-7832-70798E696A51}"/>
              </a:ext>
            </a:extLst>
          </p:cNvPr>
          <p:cNvCxnSpPr>
            <a:cxnSpLocks/>
          </p:cNvCxnSpPr>
          <p:nvPr/>
        </p:nvCxnSpPr>
        <p:spPr>
          <a:xfrm>
            <a:off x="4530437" y="6306794"/>
            <a:ext cx="831273" cy="872837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>
            <a:extLst>
              <a:ext uri="{FF2B5EF4-FFF2-40B4-BE49-F238E27FC236}">
                <a16:creationId xmlns:a16="http://schemas.microsoft.com/office/drawing/2014/main" id="{533E49BF-E1DF-DE67-87C6-6B4EA6B194BD}"/>
              </a:ext>
            </a:extLst>
          </p:cNvPr>
          <p:cNvCxnSpPr>
            <a:cxnSpLocks/>
          </p:cNvCxnSpPr>
          <p:nvPr/>
        </p:nvCxnSpPr>
        <p:spPr>
          <a:xfrm>
            <a:off x="4530437" y="2883527"/>
            <a:ext cx="1039091" cy="105048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97405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1F4E3-FEFB-7AD3-5237-D824068D5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9954A803-DA28-6EC5-C2A7-E3E0AF5F8B21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4942505-4FF9-7005-8E13-436EB437C0BB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772546F-4B7E-0771-8BFB-588104B010A2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50D8C87E-2C2B-D706-35E3-59DF6A0E4046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C2B8B4B3-FDD9-AD35-30F8-58B328528BC8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73FAA69C-6D33-5B4F-F113-82C1D36B0251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090C3B8D-0885-423B-B6CD-626475D84BD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28A3696D-7AEE-D3A9-7A33-D356C4E6560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3664" y="7784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FE0337-345F-CF73-6EC1-23B1074D6512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6977" y="669269"/>
            <a:ext cx="953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8E88A58-B1FE-6ECD-CF76-F7C57DF5562E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814AB2B-A742-514C-D25B-7F0AD7FCC28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2026" y="3255165"/>
            <a:ext cx="67414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souri</a:t>
            </a:r>
            <a:r>
              <a:rPr lang="pt-BR" sz="187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s</a:t>
            </a:r>
            <a:endParaRPr lang="fr-MA" sz="18750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DF6008A5-1427-4837-770A-DF708D4F281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733613" y="4319038"/>
            <a:ext cx="351397" cy="3223257"/>
          </a:xfrm>
          <a:prstGeom prst="leftBracket">
            <a:avLst>
              <a:gd name="adj" fmla="val 57954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6A152968-A218-356E-8AC3-E8BD4034C8A6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8556822" y="5061988"/>
            <a:ext cx="351396" cy="173736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2554800-F68D-A06E-A67B-FD31DB277F5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323456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2165C-A0FF-87C3-4863-D08A05CC51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2ADEA87B-4C21-13ED-CA29-4855791C916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0" y="2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3D65756-FA8B-C7C8-A251-1711350BDFC9}"/>
                </a:ext>
              </a:extLst>
            </p:cNvPr>
            <p:cNvSpPr/>
            <p:nvPr>
              <p:custDataLst>
                <p:tags r:id="rId9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3E631CA0-8113-B008-D4FC-296420AFD5A3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1B5B1AFF-BAD8-D3B5-C31C-1FDF421138B7}"/>
                  </a:ext>
                </a:extLst>
              </p:cNvPr>
              <p:cNvSpPr/>
              <p:nvPr>
                <p:custDataLst>
                  <p:tags r:id="rId10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57966E19-E5C4-1A68-02F8-6814BF33B38D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E1A419B1-E8D8-4545-3028-7E35A89F4BB8}"/>
                    </a:ext>
                  </a:extLst>
                </p:cNvPr>
                <p:cNvSpPr/>
                <p:nvPr>
                  <p:custDataLst>
                    <p:tags r:id="rId11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6CBA56DC-9F0C-ECF6-2DC2-337193007F41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3" name="Freeform 8">
            <a:extLst>
              <a:ext uri="{FF2B5EF4-FFF2-40B4-BE49-F238E27FC236}">
                <a16:creationId xmlns:a16="http://schemas.microsoft.com/office/drawing/2014/main" id="{661AFD0C-C249-1075-4EAC-8429633BBF5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10800000" flipH="1">
            <a:off x="903664" y="77846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25AB1-BFE7-B233-A29C-A593B6336846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466977" y="669269"/>
            <a:ext cx="9534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1668">
              <a:spcAft>
                <a:spcPts val="900"/>
              </a:spcAft>
              <a:defRPr/>
            </a:pPr>
            <a:r>
              <a:rPr lang="pt-B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?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8BCEC303-2AEE-902C-F145-DA344008D07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1412611" y="464582"/>
            <a:ext cx="1894143" cy="1263383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49A18FD-D313-BFC9-C0B3-B0B3EC75A3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782026" y="3255165"/>
            <a:ext cx="6741458" cy="2977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/>
            <a:r>
              <a:rPr lang="pt-BR" sz="18750" b="1" dirty="0">
                <a:solidFill>
                  <a:srgbClr val="106585"/>
                </a:solidFill>
                <a:latin typeface="Dosis" pitchFamily="2" charset="0"/>
              </a:rPr>
              <a:t>usin</a:t>
            </a:r>
            <a:r>
              <a:rPr lang="pt-BR" sz="18750" b="1" dirty="0">
                <a:solidFill>
                  <a:prstClr val="white">
                    <a:lumMod val="50000"/>
                  </a:prstClr>
                </a:solidFill>
                <a:latin typeface="Dosis" pitchFamily="2" charset="0"/>
              </a:rPr>
              <a:t>e</a:t>
            </a:r>
            <a:endParaRPr lang="fr-MA" sz="18750" dirty="0">
              <a:solidFill>
                <a:prstClr val="white">
                  <a:lumMod val="50000"/>
                </a:prstClr>
              </a:solidFill>
              <a:latin typeface="Calibri"/>
            </a:endParaRPr>
          </a:p>
        </p:txBody>
      </p:sp>
      <p:sp>
        <p:nvSpPr>
          <p:cNvPr id="12" name="Parenthèse ouvrante 11">
            <a:extLst>
              <a:ext uri="{FF2B5EF4-FFF2-40B4-BE49-F238E27FC236}">
                <a16:creationId xmlns:a16="http://schemas.microsoft.com/office/drawing/2014/main" id="{9BC248D7-9AAE-6B0D-7018-315B4C85CF9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16200000">
            <a:off x="5056875" y="5422490"/>
            <a:ext cx="351399" cy="1016349"/>
          </a:xfrm>
          <a:prstGeom prst="leftBracket">
            <a:avLst>
              <a:gd name="adj" fmla="val 57954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FDDE72AD-C0AF-45DB-A7B8-805C4B0B9C8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rot="16200000">
            <a:off x="7308761" y="4362566"/>
            <a:ext cx="351400" cy="3136198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MA" sz="1200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9A483A5-3AAE-EED8-79D0-73CF5D46362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7681675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DB55F-88A5-C0A3-58DA-82665A049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30F46CA3-E81B-89C2-0F6E-0D1C3E3FE14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17131" y="84320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663A2E4-4FAA-E906-20AE-836CD0E120CF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silencieusement les mots suivants.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93B3316-DBAE-6F73-847A-A6C56C4EE5E9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judo    </a:t>
            </a:r>
            <a:r>
              <a:rPr lang="pt-B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écouté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lou</a:t>
            </a:r>
            <a:r>
              <a:rPr lang="fr-FR" sz="80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</a:t>
            </a:r>
            <a:endParaRPr lang="fr-FR" sz="8100" b="1" kern="0" spc="48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souri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usin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 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ju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DB6E3C4-624D-7F0A-FA1D-4A20746A9A5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37A5913-0849-B13F-769D-7FB7DC1ABD45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4374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A1738-5571-31AA-CBC4-62CD5F436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D7D8833A-4E85-1651-C842-77906C6FB3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41436" y="85795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39CAB109-5627-4F0B-7C4D-357A496E87B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17888" y="791810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6F4615C-BB02-8BC4-AFAA-A97BADC9361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DBCFE12-1FB4-16EE-2A19-2B30FF2165B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38149" y="3703878"/>
            <a:ext cx="12839702" cy="3944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judo    </a:t>
            </a:r>
            <a:r>
              <a:rPr lang="pt-BR" sz="8000" b="1" kern="0" spc="480" dirty="0">
                <a:solidFill>
                  <a:srgbClr val="106585"/>
                </a:solidFill>
                <a:latin typeface="Abadi" panose="020B0604020104020204" pitchFamily="34" charset="0"/>
              </a:rPr>
              <a:t>écouté  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lou</a:t>
            </a:r>
            <a:r>
              <a:rPr lang="fr-FR" sz="80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</a:t>
            </a:r>
            <a:endParaRPr lang="fr-FR" sz="8100" b="1" kern="0" spc="48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souri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  <a:r>
              <a:rPr lang="fr-FR" sz="81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usin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    </a:t>
            </a:r>
            <a:r>
              <a:rPr lang="fr-FR" sz="8100" b="1" kern="0" spc="480" dirty="0">
                <a:solidFill>
                  <a:srgbClr val="106584"/>
                </a:solidFill>
                <a:latin typeface="Dosis" pitchFamily="2" charset="0"/>
              </a:rPr>
              <a:t>ju</a:t>
            </a:r>
            <a:r>
              <a:rPr lang="fr-FR" sz="8100" b="1" kern="0" spc="48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E8FD6D1-639D-ACD2-15DE-FAF32561FF9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1117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5080-7070-439A-BD39-8C5EE88717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1BCC41CF-9C7B-C3F0-8458-0349A9A9EA4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12644" y="828461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AABC6B5-45F5-95A5-0688-3E0B9CEF40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vais lire les mots. Écoutez attentivement.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0A19646-341E-C178-3C26-2AD7A4C9D5C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89629"/>
            <a:ext cx="1446339" cy="14426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F321F4F-3C84-320B-B7D0-913082D6CAF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6047" y="4711909"/>
            <a:ext cx="128444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une     a     est     sur    le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6B5CF8-2C3F-8752-481E-76F28C4E92A8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956187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D67A88-249F-6A79-7FAA-CC2EF84CCC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B52EF370-CA93-A421-14BE-EED9039C57F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66800" y="86373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80FBB00-FB35-C03C-2DCA-D705E9CA0DD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67545" y="75235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6730B5-F9D7-AA13-90AC-94817B1ED58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52357"/>
            <a:ext cx="1535351" cy="948731"/>
          </a:xfrm>
          <a:prstGeom prst="roundRect">
            <a:avLst>
              <a:gd name="adj" fmla="val 31362"/>
            </a:avLst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B4A63A8-6879-E30A-AFDA-5EC88AD661F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4338" y="4905872"/>
            <a:ext cx="128444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une     a     est     sur    le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9F3B667-1B87-CF4B-AB14-3206458A95BF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9479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CB812F-D2F1-9C6D-B253-B7CDD5776F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EE97FABF-DF9F-B127-47ED-9B62E44F5D0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956186" y="87200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31254D-D6AB-5630-CFCA-8AAC5CAF1E0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73642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Lisons ensemble.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0ACF61E-4F8B-51F6-275F-9CAD6CA8168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8093" y="529841"/>
            <a:ext cx="1530246" cy="128459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E4483F1-FCFF-F287-BF6D-096E3093D87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14338" y="4905872"/>
            <a:ext cx="12844462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804">
              <a:lnSpc>
                <a:spcPct val="150000"/>
              </a:lnSpc>
              <a:spcAft>
                <a:spcPts val="270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une     a     est     sur    le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438C51A4-9531-8C00-E234-89AA43FEA2C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17265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1A6CE-89D6-C1E1-8F40-411281B01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7EC15FE-A34D-AFEE-5723-69AF2BA4457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444" y="88674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BDF2211-6F81-83B6-5CFD-845E722290E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la phrase silencieusement.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32318E5-0CFA-25A8-EAB5-C65687ED094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7242AF3-7B8C-FB92-9B02-1CFA4E988285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82443" y="4543335"/>
            <a:ext cx="12504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 err="1">
                <a:solidFill>
                  <a:srgbClr val="106585"/>
                </a:solidFill>
                <a:latin typeface="Dosis" pitchFamily="2" charset="0"/>
              </a:rPr>
              <a:t>Mouna</a:t>
            </a: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 a une jupe rouge.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AED4C3B-53B0-6516-8D45-E8449F98858C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631496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3643A0-52AB-8C86-4CEB-50375C70B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BE237B42-4E90-EDC4-DCAE-CB6D8FFD939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27469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1A3560A-16E6-6818-2A68-199C7FAED20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2636" y="709772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Mouna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a une jupe rouge.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96DB9D1-1209-0C3A-FFDB-B97A24F428C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686" y="496303"/>
            <a:ext cx="1446339" cy="14426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D8C255-1960-17FA-356A-567A64B29391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82443" y="4543335"/>
            <a:ext cx="125049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7200" b="1" kern="0" spc="720" dirty="0" err="1">
                <a:solidFill>
                  <a:srgbClr val="106585"/>
                </a:solidFill>
                <a:latin typeface="Dosis" pitchFamily="2" charset="0"/>
              </a:rPr>
              <a:t>Mouna</a:t>
            </a:r>
            <a:r>
              <a:rPr lang="fr-FR" sz="7200" b="1" kern="0" spc="720" dirty="0">
                <a:solidFill>
                  <a:srgbClr val="106585"/>
                </a:solidFill>
                <a:latin typeface="Dosis" pitchFamily="2" charset="0"/>
              </a:rPr>
              <a:t> a une jupe rouge.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FBA26856-E279-A590-D87A-8540406B0D63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Mouna jupe rouge">
            <a:hlinkClick r:id="" action="ppaction://media"/>
            <a:extLst>
              <a:ext uri="{FF2B5EF4-FFF2-40B4-BE49-F238E27FC236}">
                <a16:creationId xmlns:a16="http://schemas.microsoft.com/office/drawing/2014/main" id="{8C141E1E-29F0-1AC6-A1D6-B64D4DE0CFB9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097027" y="709772"/>
            <a:ext cx="723373" cy="723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977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2F5696-C26F-4721-FB15-EF16131C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27F29148-A640-6064-1765-3EA98CC840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82444" y="886748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2E7336-3EB9-E7CE-3665-13BF14FC1F2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14649" y="774787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Lisez la phrase silencieusement.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7798AD-43D3-3527-5792-956CCF1CA4F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4083" y="527666"/>
            <a:ext cx="1594538" cy="150990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1529A1-908B-C077-26B9-54D5AB49DFA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82443" y="4714216"/>
            <a:ext cx="13585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6600" b="1" kern="0" spc="720" dirty="0">
                <a:solidFill>
                  <a:srgbClr val="106585"/>
                </a:solidFill>
                <a:latin typeface="Dosis" pitchFamily="2" charset="0"/>
              </a:rPr>
              <a:t>La souris est sur le tapis.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C2A0A81-0C67-3C31-04BF-8D80AC77CB9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60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4D853-9A8B-A09C-2310-C37E1BAF10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1DE7BB3E-6390-1C50-18A4-BCDFD52D11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71520CC2-BAA8-D301-162C-A465799DA8D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93948" y="4165443"/>
            <a:ext cx="11128104" cy="985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Organisation pédagogique</a:t>
            </a:r>
            <a:endParaRPr lang="ar-MA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3B6A7112-7B25-F615-C8CD-747F1AABA08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3373C81-CB0E-8516-83E4-138442C674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28C5153-31AA-0C6B-28A6-C3E9051B93C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91171" y="300758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</a:t>
            </a:r>
          </a:p>
        </p:txBody>
      </p:sp>
    </p:spTree>
    <p:extLst>
      <p:ext uri="{BB962C8B-B14F-4D97-AF65-F5344CB8AC3E}">
        <p14:creationId xmlns:p14="http://schemas.microsoft.com/office/powerpoint/2010/main" val="344567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1D2135-3041-8CBD-18C0-1FADD082CE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898D81E0-033A-06E9-C00A-58E90A256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1027469" y="804223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7477BAE-0D4A-7233-A8D0-AD235358E78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32636" y="709772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souris est sur le tapis.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2AE083-675E-161E-6569-9021EF24799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8686" y="496303"/>
            <a:ext cx="1446339" cy="14426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094CAFF-CE9B-6D58-1780-369A40021D1D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62447" y="4589502"/>
            <a:ext cx="135859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4050"/>
              </a:spcAft>
              <a:defRPr/>
            </a:pPr>
            <a:r>
              <a:rPr lang="fr-FR" sz="6600" b="1" kern="0" spc="720" dirty="0">
                <a:solidFill>
                  <a:srgbClr val="106585"/>
                </a:solidFill>
                <a:latin typeface="Dosis" pitchFamily="2" charset="0"/>
              </a:rPr>
              <a:t>La souris est sur le tapis.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B21780-2BC0-1BA0-662A-66B6BF9E7A54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Lasouris tapis">
            <a:hlinkClick r:id="" action="ppaction://media"/>
            <a:extLst>
              <a:ext uri="{FF2B5EF4-FFF2-40B4-BE49-F238E27FC236}">
                <a16:creationId xmlns:a16="http://schemas.microsoft.com/office/drawing/2014/main" id="{CE1F2A3C-0E05-3BFE-AD18-B9CA0D473341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29387" y="709772"/>
            <a:ext cx="738613" cy="73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60664-6626-10FB-F5E4-2ACADC27C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D9531EC-F14F-7710-A9E6-DEE0F98DE4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10800000" flipH="1">
            <a:off x="867696" y="854459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F46A7B0-18E1-8BB0-E8EF-D6A3370C8DB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44146" y="747253"/>
            <a:ext cx="8348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passer au tableau pour lire les phrases ?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D3CA48C-3B8C-C86F-6BCA-67C9DB7BCEF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67546" y="5029762"/>
            <a:ext cx="1174217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543206">
              <a:spcAft>
                <a:spcPts val="3600"/>
              </a:spcAft>
              <a:defRPr/>
            </a:pPr>
            <a:r>
              <a:rPr lang="fr-FR" sz="6000" b="1" kern="0" spc="720" dirty="0" err="1">
                <a:solidFill>
                  <a:srgbClr val="106585"/>
                </a:solidFill>
                <a:latin typeface="Dosis" pitchFamily="2" charset="0"/>
              </a:rPr>
              <a:t>Mouna</a:t>
            </a:r>
            <a:r>
              <a:rPr lang="fr-FR" sz="6000" b="1" kern="0" spc="720" dirty="0">
                <a:solidFill>
                  <a:srgbClr val="106585"/>
                </a:solidFill>
                <a:latin typeface="Dosis" pitchFamily="2" charset="0"/>
              </a:rPr>
              <a:t> a une jupe rouge.</a:t>
            </a:r>
          </a:p>
          <a:p>
            <a:pPr defTabSz="1543206">
              <a:spcAft>
                <a:spcPts val="3600"/>
              </a:spcAft>
              <a:defRPr/>
            </a:pPr>
            <a:r>
              <a:rPr lang="fr-FR" sz="6000" b="1" kern="0" spc="720" dirty="0">
                <a:solidFill>
                  <a:srgbClr val="106585"/>
                </a:solidFill>
                <a:latin typeface="Dosis" pitchFamily="2" charset="0"/>
              </a:rPr>
              <a:t>La souris est sur le tapis.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A25E140-8C78-5618-B420-E543646CFB7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1518489" y="709772"/>
            <a:ext cx="1535351" cy="948731"/>
          </a:xfrm>
          <a:prstGeom prst="roundRect">
            <a:avLst>
              <a:gd name="adj" fmla="val 31362"/>
            </a:avLst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58F93D-CE0B-1EED-D038-6AA6D59EAA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309416710"/>
              </p:ext>
            </p:extLst>
          </p:nvPr>
        </p:nvGraphicFramePr>
        <p:xfrm>
          <a:off x="548639" y="5870"/>
          <a:ext cx="12131040" cy="41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43680">
                  <a:extLst>
                    <a:ext uri="{9D8B030D-6E8A-4147-A177-3AD203B41FA5}">
                      <a16:colId xmlns:a16="http://schemas.microsoft.com/office/drawing/2014/main" val="327897965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4043680">
                  <a:extLst>
                    <a:ext uri="{9D8B030D-6E8A-4147-A177-3AD203B41FA5}">
                      <a16:colId xmlns:a16="http://schemas.microsoft.com/office/drawing/2014/main" val="4012923916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1.  Vocabulaire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 Outils de langue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           3.  Lecture</a:t>
                      </a:r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158384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2BD67-30BF-C1DB-5074-500377720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A83FFCE-E7A0-676B-3341-9E82FDFEFD5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F503C4-E48D-9BD1-FAED-143714BFCA4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DF47658-E1E1-B507-D79E-2057C8934EF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0DA2F46-49E3-B01E-7D23-0FF8ECD69D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1F2B428-3BD8-B1CA-8054-15F684AD4C0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861D93D-BDC4-67C2-B326-6414AF22C00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00399" y="67135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9A212EF-EF0E-E5B0-2879-63B587B8E49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020205" y="424361"/>
            <a:ext cx="121953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La leçon est terminée ! </a:t>
            </a:r>
          </a:p>
          <a:p>
            <a:pPr defTabSz="1028727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À la maison, faites les exercices de lecture de la page 15.  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3BB9368-D199-B202-BACA-3D9A5AC15D02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915918" y="2497816"/>
            <a:ext cx="4944951" cy="6682655"/>
            <a:chOff x="610612" y="1665210"/>
            <a:chExt cx="3296634" cy="4455103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F51DA1F-AD4F-FA78-8321-B7375BA14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10612" y="1665210"/>
              <a:ext cx="3296634" cy="4455103"/>
            </a:xfrm>
            <a:prstGeom prst="rect">
              <a:avLst/>
            </a:prstGeom>
          </p:spPr>
        </p:pic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FF34470-1991-9407-1BB2-636FD2BB54A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7564" t="42404" r="88250" b="55389"/>
            <a:stretch/>
          </p:blipFill>
          <p:spPr>
            <a:xfrm>
              <a:off x="923527" y="3608439"/>
              <a:ext cx="234607" cy="167149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1AC8DCCA-8DC5-ADF4-6CA6-43A506C8F512}"/>
                </a:ext>
              </a:extLst>
            </p:cNvPr>
            <p:cNvSpPr txBox="1"/>
            <p:nvPr/>
          </p:nvSpPr>
          <p:spPr>
            <a:xfrm>
              <a:off x="889987" y="3487420"/>
              <a:ext cx="2267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/>
              <a:r>
                <a:rPr lang="fr-FR" sz="24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/>
                </a:rPr>
                <a:t>2</a:t>
              </a:r>
            </a:p>
          </p:txBody>
        </p: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BA3FD8A0-48B9-AB5F-2480-8580B74C9B3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756704" y="2156962"/>
            <a:ext cx="5417953" cy="752076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CD9544-DE27-90DD-1048-6FEA2AA310F6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6675371" y="2828925"/>
            <a:ext cx="5641049" cy="334327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3986466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B43431-2DAE-B0A0-289F-1265A76E1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DBB83C-A7AF-E07F-408E-0827D3C3933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B14A3DD-1893-7306-011C-27C3290DAB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23224B-7F15-AE1F-354E-C41300F980D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55" y="266701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F1FF7F2-4AED-1DB9-ACE0-11D5DDB8C50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3" y="270439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E00DC08-E4DB-CE47-0688-40FEDE9E04B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88" y="1106531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D78CAC1-1553-5CE5-26BC-B640F998184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58" y="742244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7DB6FF-0A4A-2BE7-AD76-24D7A1E86B9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059771" y="2695098"/>
            <a:ext cx="7596461" cy="62379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F89F129-6774-1282-AEFD-58D377815BC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28913" y="598700"/>
            <a:ext cx="1219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45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Au revoir ! </a:t>
            </a:r>
          </a:p>
        </p:txBody>
      </p:sp>
    </p:spTree>
    <p:extLst>
      <p:ext uri="{BB962C8B-B14F-4D97-AF65-F5344CB8AC3E}">
        <p14:creationId xmlns:p14="http://schemas.microsoft.com/office/powerpoint/2010/main" val="816639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4F410-4BCC-4A6A-8C64-D566F2430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AD7AECF-C1BF-8311-9244-8E3BB4CA50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EFCFD14-1E82-0356-EC79-E7FFE0D2C156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441300"/>
            <a:ext cx="12954000" cy="90579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A8565BE-8587-EE12-0FDD-11E6991B9488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AA32D00-B2D8-2293-F056-5AE587E26A7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B34FD747-C30E-E0AB-6CD3-9EEE522E0C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86384" y="31341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B319638-CFCF-BEE0-C1A3-DB5071C1CBF4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3211267" y="831689"/>
            <a:ext cx="7238546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Organisation pédagogique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B8504D-C843-3262-D2C0-142A1F25F35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35183" y="1586275"/>
            <a:ext cx="12192000" cy="5407034"/>
          </a:xfrm>
          <a:prstGeom prst="roundRect">
            <a:avLst>
              <a:gd name="adj" fmla="val 8353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endParaRPr lang="fr-FR" sz="18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DD44DDA-8376-1144-5CA4-E9AC843407B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834798" y="1777649"/>
            <a:ext cx="11963400" cy="5323798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L'enseignement du français en 2</a:t>
            </a:r>
            <a:r>
              <a:rPr lang="fr-FR" sz="2400" baseline="30000" noProof="1">
                <a:solidFill>
                  <a:srgbClr val="106585"/>
                </a:solidFill>
                <a:latin typeface="Dosis" pitchFamily="2" charset="0"/>
              </a:rPr>
              <a:t>ème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année a pour objectif d'amener les élèves 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palier 4 en lecture</a:t>
            </a:r>
            <a:r>
              <a:rPr lang="fr-FR" sz="2400" b="1" noProof="1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pour être capables de lire des mots avec des graphèmes complexes, ainsi qu'au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niveau A1  à l’oral et à l’écrit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, en compréhension et en production.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L’année scolaire est structurée en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5 périodes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 de 6 semaines. Les 5 premières semaines de chaque période sont dédiées à l’étude d’un thème, tandis que la sixième semaine est consacrée au rebrassage et à l’évaluation des compétences acquises.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La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première période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est réservée au rebrassage des apprentissages des années précédentes, selon une approche spiralaire, afin de consolider les bases requises pour les périodes suivantes.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Lors de cette première période, chaque séance suit une organisation commune autour de </a:t>
            </a:r>
            <a:r>
              <a:rPr lang="fr-FR" sz="2400" b="1" noProof="1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quatre activités clés </a:t>
            </a:r>
            <a:r>
              <a:rPr lang="fr-FR" sz="2400" noProof="1">
                <a:solidFill>
                  <a:srgbClr val="106585"/>
                </a:solidFill>
                <a:latin typeface="Dosis" pitchFamily="2" charset="0"/>
              </a:rPr>
              <a:t>: vocabulaire, outils de langue, lecture et écriture. </a:t>
            </a:r>
          </a:p>
          <a:p>
            <a:pPr marL="342917" indent="-342917" algn="just" defTabSz="685835">
              <a:lnSpc>
                <a:spcPts val="3026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endParaRPr lang="fr-FR" sz="2100" noProof="1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437462-F7F5-AE53-D834-01EDCFD32DC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831317" y="4821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50000"/>
                    <a:lumOff val="50000"/>
                  </a:prstClr>
                </a:solidFill>
                <a:latin typeface="Calibri"/>
              </a:rPr>
              <a:t>Pour l’enseignant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FB32DC9-3DD7-DDE8-5057-C00C962270D0}"/>
              </a:ext>
            </a:extLst>
          </p:cNvPr>
          <p:cNvGrpSpPr/>
          <p:nvPr>
            <p:custDataLst>
              <p:tags r:id="rId8"/>
            </p:custDataLst>
          </p:nvPr>
        </p:nvGrpSpPr>
        <p:grpSpPr>
          <a:xfrm>
            <a:off x="686382" y="7234442"/>
            <a:ext cx="12256725" cy="2071133"/>
            <a:chOff x="457588" y="4537445"/>
            <a:chExt cx="8171150" cy="1380755"/>
          </a:xfrm>
        </p:grpSpPr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449314D-753C-6389-7F12-91793FC4DFA6}"/>
                </a:ext>
              </a:extLst>
            </p:cNvPr>
            <p:cNvSpPr/>
            <p:nvPr/>
          </p:nvSpPr>
          <p:spPr>
            <a:xfrm>
              <a:off x="457588" y="4537445"/>
              <a:ext cx="8160533" cy="1380755"/>
            </a:xfrm>
            <a:prstGeom prst="roundRect">
              <a:avLst/>
            </a:prstGeom>
            <a:solidFill>
              <a:srgbClr val="FFFFCC"/>
            </a:solidFill>
            <a:ln>
              <a:solidFill>
                <a:schemeClr val="bg1">
                  <a:lumMod val="65000"/>
                </a:schemeClr>
              </a:solidFill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45">
                <a:defRPr/>
              </a:pPr>
              <a:endParaRPr lang="fr-FR" sz="18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TextBox 10">
              <a:extLst>
                <a:ext uri="{FF2B5EF4-FFF2-40B4-BE49-F238E27FC236}">
                  <a16:creationId xmlns:a16="http://schemas.microsoft.com/office/drawing/2014/main" id="{B20CFC84-9C14-5078-FD01-23AF13E02E32}"/>
                </a:ext>
              </a:extLst>
            </p:cNvPr>
            <p:cNvSpPr txBox="1"/>
            <p:nvPr/>
          </p:nvSpPr>
          <p:spPr>
            <a:xfrm>
              <a:off x="537925" y="4699000"/>
              <a:ext cx="4034075" cy="1058446"/>
            </a:xfrm>
            <a:prstGeom prst="round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 1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Rebrassage spiralaire 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2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classe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3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famille et ma maison</a:t>
              </a:r>
              <a:endParaRPr lang="fr-FR" sz="21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47CEF19C-EABA-3900-4506-32DB619CEF11}"/>
                </a:ext>
              </a:extLst>
            </p:cNvPr>
            <p:cNvSpPr txBox="1"/>
            <p:nvPr/>
          </p:nvSpPr>
          <p:spPr>
            <a:xfrm>
              <a:off x="4340662" y="4710249"/>
              <a:ext cx="4288076" cy="6591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4 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Mon corps et mon alimentation</a:t>
              </a:r>
            </a:p>
            <a:p>
              <a:pPr marL="531840" indent="-342917" algn="just" defTabSz="685835">
                <a:lnSpc>
                  <a:spcPts val="3026"/>
                </a:lnSpc>
                <a:spcAft>
                  <a:spcPts val="1200"/>
                </a:spcAft>
                <a:buFont typeface="Arial" panose="020B0604020202020204" pitchFamily="34" charset="0"/>
                <a:buChar char="•"/>
                <a:defRPr/>
              </a:pPr>
              <a:r>
                <a:rPr lang="fr-FR" sz="2400" b="1" dirty="0">
                  <a:solidFill>
                    <a:srgbClr val="F79646">
                      <a:lumMod val="75000"/>
                    </a:srgbClr>
                  </a:solidFill>
                  <a:latin typeface="Dosis" pitchFamily="2" charset="0"/>
                </a:rPr>
                <a:t>Période  5 :  </a:t>
              </a:r>
              <a:r>
                <a:rPr lang="fr-FR" sz="2400" b="1" dirty="0">
                  <a:solidFill>
                    <a:srgbClr val="106585"/>
                  </a:solidFill>
                  <a:latin typeface="Dosis" pitchFamily="2" charset="0"/>
                </a:rPr>
                <a:t>Ma journée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C8F29-02E0-6C7F-38D9-50B44C9015A8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9856200" y="6383618"/>
            <a:ext cx="7735527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/>
            <a:br>
              <a:rPr lang="fr-FR" dirty="0">
                <a:solidFill>
                  <a:prstClr val="black"/>
                </a:solidFill>
                <a:latin typeface="Calibri"/>
              </a:rPr>
            </a:br>
            <a:br>
              <a:rPr lang="fr-FR" dirty="0">
                <a:solidFill>
                  <a:prstClr val="black"/>
                </a:solidFill>
                <a:latin typeface="Calibri"/>
              </a:rPr>
            </a:br>
            <a:endParaRPr lang="fr-FR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5993047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7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8387</TotalTime>
  <Words>2305</Words>
  <PresentationFormat>Personnalisé</PresentationFormat>
  <Paragraphs>448</Paragraphs>
  <Slides>83</Slides>
  <Notes>0</Notes>
  <HiddenSlides>0</HiddenSlides>
  <MMClips>4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83</vt:i4>
      </vt:variant>
    </vt:vector>
  </HeadingPairs>
  <TitlesOfParts>
    <vt:vector size="91" baseType="lpstr">
      <vt:lpstr>Dosis Bold</vt:lpstr>
      <vt:lpstr>Calibri</vt:lpstr>
      <vt:lpstr>Dosis</vt:lpstr>
      <vt:lpstr>Arial</vt:lpstr>
      <vt:lpstr>Cambria</vt:lpstr>
      <vt:lpstr>Abadi</vt:lpstr>
      <vt:lpstr>1_Office Theme</vt:lpstr>
      <vt:lpstr>2_Office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2023-09-22T04:26:48Z</dcterms:created>
  <dcterms:modified xsi:type="dcterms:W3CDTF">2025-08-14T18:48:01Z</dcterms:modified>
</cp:coreProperties>
</file>