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9e9eff6e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89e9eff6e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9e9eff6ea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9e9eff6ea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9e9eff6ea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9e9eff6ea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9e9eff6ea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9e9eff6ea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9e9eff6ea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9e9eff6ea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9e9eff6ea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89e9eff6ea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9e9eff6ea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9e9eff6ea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9e9eff6ea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9e9eff6ea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9e9eff6ea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9e9eff6ea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9e9eff6ea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89e9eff6ea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9e9eff6ea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9e9eff6ea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9e9eff6e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9e9eff6e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9e9eff6ea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9e9eff6ea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89e9eff6ea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89e9eff6ea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89e9eff6ea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89e9eff6ea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89e9eff6ea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89e9eff6ea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89e9eff6ea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89e9eff6ea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89e9eff6ea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89e9eff6ea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89e9eff6ea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89e9eff6ea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89e9eff6ea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89e9eff6ea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89e9eff6ea_0_10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89e9eff6ea_0_10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e9eff6e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e9eff6e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e9eff6e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9e9eff6e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9e9eff6ea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9e9eff6ea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9e9eff6e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9e9eff6e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9e9eff6ea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9e9eff6e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9e9eff6ea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9e9eff6e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9e9eff6ea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9e9eff6e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-5400000">
            <a:off x="7810950" y="3764175"/>
            <a:ext cx="2445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Condensed"/>
                <a:ea typeface="Barlow Condensed"/>
                <a:cs typeface="Barlow Condensed"/>
                <a:sym typeface="Barlow Condensed"/>
              </a:rPr>
              <a:t>Tanya Price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8.xml"/><Relationship Id="rId22" Type="http://schemas.openxmlformats.org/officeDocument/2006/relationships/slide" Target="/ppt/slides/slide20.xml"/><Relationship Id="rId21" Type="http://schemas.openxmlformats.org/officeDocument/2006/relationships/slide" Target="/ppt/slides/slide19.xml"/><Relationship Id="rId24" Type="http://schemas.openxmlformats.org/officeDocument/2006/relationships/slide" Target="/ppt/slides/slide22.xml"/><Relationship Id="rId23" Type="http://schemas.openxmlformats.org/officeDocument/2006/relationships/slide" Target="/ppt/slides/slide2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9" Type="http://schemas.openxmlformats.org/officeDocument/2006/relationships/slide" Target="/ppt/slides/slide7.xml"/><Relationship Id="rId26" Type="http://schemas.openxmlformats.org/officeDocument/2006/relationships/slide" Target="/ppt/slides/slide24.xml"/><Relationship Id="rId25" Type="http://schemas.openxmlformats.org/officeDocument/2006/relationships/slide" Target="/ppt/slides/slide23.xml"/><Relationship Id="rId28" Type="http://schemas.openxmlformats.org/officeDocument/2006/relationships/slide" Target="/ppt/slides/slide26.xml"/><Relationship Id="rId27" Type="http://schemas.openxmlformats.org/officeDocument/2006/relationships/slide" Target="/ppt/slides/slide25.xm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29" Type="http://schemas.openxmlformats.org/officeDocument/2006/relationships/slide" Target="/ppt/slides/slide27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slide" Target="/ppt/slides/slide11.xml"/><Relationship Id="rId12" Type="http://schemas.openxmlformats.org/officeDocument/2006/relationships/slide" Target="/ppt/slides/slide10.xml"/><Relationship Id="rId15" Type="http://schemas.openxmlformats.org/officeDocument/2006/relationships/slide" Target="/ppt/slides/slide13.xml"/><Relationship Id="rId14" Type="http://schemas.openxmlformats.org/officeDocument/2006/relationships/slide" Target="/ppt/slides/slide12.xml"/><Relationship Id="rId17" Type="http://schemas.openxmlformats.org/officeDocument/2006/relationships/slide" Target="/ppt/slides/slide15.xml"/><Relationship Id="rId16" Type="http://schemas.openxmlformats.org/officeDocument/2006/relationships/slide" Target="/ppt/slides/slide14.xml"/><Relationship Id="rId19" Type="http://schemas.openxmlformats.org/officeDocument/2006/relationships/slide" Target="/ppt/slides/slide17.xml"/><Relationship Id="rId18" Type="http://schemas.openxmlformats.org/officeDocument/2006/relationships/slide" Target="/ppt/slides/slide16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3.png"/><Relationship Id="rId6" Type="http://schemas.openxmlformats.org/officeDocument/2006/relationships/hyperlink" Target="https://twitter.com/tanyakprice" TargetMode="External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slide" Target="/ppt/slides/slide1.xm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" name="Google Shape;56;p13">
            <a:hlinkClick action="ppaction://hlinksldjump" r:id="rId5"/>
          </p:cNvPr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" name="Google Shape;57;p13">
            <a:hlinkClick action="ppaction://hlinksldjump" r:id="rId6"/>
          </p:cNvPr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8" name="Google Shape;58;p13">
            <a:hlinkClick action="ppaction://hlinksldjump" r:id="rId7"/>
          </p:cNvPr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" name="Google Shape;59;p13">
            <a:hlinkClick action="ppaction://hlinksldjump" r:id="rId8"/>
          </p:cNvPr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" name="Google Shape;60;p13">
            <a:hlinkClick action="ppaction://hlinksldjump" r:id="rId9"/>
          </p:cNvPr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" name="Google Shape;61;p13">
            <a:hlinkClick action="ppaction://hlinksldjump" r:id="rId10"/>
          </p:cNvPr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2" name="Google Shape;62;p13">
            <a:hlinkClick action="ppaction://hlinksldjump" r:id="rId11"/>
          </p:cNvPr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" name="Google Shape;63;p13">
            <a:hlinkClick action="ppaction://hlinksldjump" r:id="rId12"/>
          </p:cNvPr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" name="Google Shape;64;p13">
            <a:hlinkClick action="ppaction://hlinksldjump" r:id="rId13"/>
          </p:cNvPr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5" name="Google Shape;65;p13">
            <a:hlinkClick action="ppaction://hlinksldjump" r:id="rId14"/>
          </p:cNvPr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" name="Google Shape;66;p13">
            <a:hlinkClick action="ppaction://hlinksldjump" r:id="rId15"/>
          </p:cNvPr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" name="Google Shape;67;p13">
            <a:hlinkClick action="ppaction://hlinksldjump" r:id="rId16"/>
          </p:cNvPr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" name="Google Shape;68;p13">
            <a:hlinkClick action="ppaction://hlinksldjump" r:id="rId17"/>
          </p:cNvPr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9" name="Google Shape;69;p13">
            <a:hlinkClick action="ppaction://hlinksldjump" r:id="rId18"/>
          </p:cNvPr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" name="Google Shape;70;p13">
            <a:hlinkClick action="ppaction://hlinksldjump" r:id="rId19"/>
          </p:cNvPr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" name="Google Shape;71;p13">
            <a:hlinkClick action="ppaction://hlinksldjump" r:id="rId20"/>
          </p:cNvPr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" name="Google Shape;72;p13">
            <a:hlinkClick action="ppaction://hlinksldjump" r:id="rId21"/>
          </p:cNvPr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" name="Google Shape;73;p13">
            <a:hlinkClick action="ppaction://hlinksldjump" r:id="rId22"/>
          </p:cNvPr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" name="Google Shape;74;p13">
            <a:hlinkClick action="ppaction://hlinksldjump" r:id="rId23"/>
          </p:cNvPr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" name="Google Shape;75;p13">
            <a:hlinkClick action="ppaction://hlinksldjump" r:id="rId24"/>
          </p:cNvPr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6" name="Google Shape;76;p13">
            <a:hlinkClick action="ppaction://hlinksldjump" r:id="rId25"/>
          </p:cNvPr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" name="Google Shape;77;p13">
            <a:hlinkClick action="ppaction://hlinksldjump" r:id="rId26"/>
          </p:cNvPr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" name="Google Shape;78;p13">
            <a:hlinkClick action="ppaction://hlinksldjump" r:id="rId27"/>
          </p:cNvPr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" name="Google Shape;79;p13">
            <a:hlinkClick action="ppaction://hlinksldjump" r:id="rId28"/>
          </p:cNvPr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0" name="Google Shape;80;p13">
            <a:hlinkClick action="ppaction://hlinksldjump" r:id="rId29"/>
          </p:cNvPr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444500" y="4522325"/>
            <a:ext cx="62550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Title goes here</a:t>
            </a:r>
            <a:endParaRPr b="1" sz="3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78" name="Google Shape;378;p22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0" name="Google Shape;380;p22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1" name="Google Shape;381;p22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4" name="Google Shape;384;p22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8" name="Google Shape;398;p22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400" name="Google Shape;4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2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#9</a:t>
            </a:r>
            <a:endParaRPr b="1" sz="1000"/>
          </a:p>
        </p:txBody>
      </p:sp>
      <p:sp>
        <p:nvSpPr>
          <p:cNvPr id="402" name="Google Shape;402;p22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404" name="Google Shape;40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2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875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1" name="Google Shape;411;p23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2" name="Google Shape;412;p23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3" name="Google Shape;413;p23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4" name="Google Shape;434;p23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5" name="Google Shape;435;p23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436" name="Google Shape;4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3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#10</a:t>
            </a:r>
            <a:endParaRPr b="1" sz="1000"/>
          </a:p>
        </p:txBody>
      </p:sp>
      <p:sp>
        <p:nvSpPr>
          <p:cNvPr id="438" name="Google Shape;438;p23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39" name="Google Shape;439;p23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440" name="Google Shape;44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3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875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5" name="Google Shape;455;p24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6" name="Google Shape;456;p24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1" name="Google Shape;461;p24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07850" y="652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4"/>
          <p:cNvSpPr txBox="1"/>
          <p:nvPr/>
        </p:nvSpPr>
        <p:spPr>
          <a:xfrm>
            <a:off x="1858700" y="15480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74" name="Google Shape;474;p24"/>
          <p:cNvSpPr txBox="1"/>
          <p:nvPr/>
        </p:nvSpPr>
        <p:spPr>
          <a:xfrm>
            <a:off x="1858688" y="225572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#11</a:t>
            </a:r>
            <a:endParaRPr b="1" sz="1000"/>
          </a:p>
        </p:txBody>
      </p:sp>
      <p:pic>
        <p:nvPicPr>
          <p:cNvPr id="476" name="Google Shape;47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100" y="955075"/>
            <a:ext cx="3233350" cy="32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4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327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5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4" name="Google Shape;484;p25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5" name="Google Shape;485;p25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6" name="Google Shape;486;p25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7" name="Google Shape;487;p25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8" name="Google Shape;488;p25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2" name="Google Shape;492;p25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3" name="Google Shape;493;p25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4" name="Google Shape;494;p25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5" name="Google Shape;495;p25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6" name="Google Shape;496;p25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7" name="Google Shape;497;p25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8" name="Google Shape;498;p25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1" name="Google Shape;501;p25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2" name="Google Shape;502;p25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3" name="Google Shape;503;p25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4" name="Google Shape;504;p25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5" name="Google Shape;505;p25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6" name="Google Shape;506;p25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07" name="Google Shape;507;p25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508" name="Google Shape;5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07850" y="652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/>
          <p:nvPr/>
        </p:nvSpPr>
        <p:spPr>
          <a:xfrm>
            <a:off x="1858700" y="15480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10" name="Google Shape;510;p25"/>
          <p:cNvSpPr txBox="1"/>
          <p:nvPr/>
        </p:nvSpPr>
        <p:spPr>
          <a:xfrm>
            <a:off x="1858688" y="225572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11" name="Google Shape;511;p25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#12</a:t>
            </a:r>
            <a:endParaRPr b="1" sz="1000"/>
          </a:p>
        </p:txBody>
      </p:sp>
      <p:pic>
        <p:nvPicPr>
          <p:cNvPr id="512" name="Google Shape;51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100" y="955075"/>
            <a:ext cx="3233350" cy="32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5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327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19" name="Google Shape;519;p26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0" name="Google Shape;520;p26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1" name="Google Shape;521;p26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2" name="Google Shape;522;p26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4" name="Google Shape;524;p26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5" name="Google Shape;525;p26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7" name="Google Shape;527;p26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1" name="Google Shape;531;p26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5" name="Google Shape;535;p26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6" name="Google Shape;536;p26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7" name="Google Shape;537;p26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39" name="Google Shape;539;p26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1" name="Google Shape;541;p26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2" name="Google Shape;542;p26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3" name="Google Shape;543;p26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4" name="Google Shape;544;p26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#12</a:t>
            </a:r>
            <a:endParaRPr b="1" sz="1000"/>
          </a:p>
        </p:txBody>
      </p:sp>
      <p:pic>
        <p:nvPicPr>
          <p:cNvPr id="545" name="Google Shape;5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23175" y="65225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5938" y="1024400"/>
            <a:ext cx="3233350" cy="32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26"/>
          <p:cNvSpPr txBox="1"/>
          <p:nvPr/>
        </p:nvSpPr>
        <p:spPr>
          <a:xfrm>
            <a:off x="1986163" y="1569700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8" name="Google Shape;548;p26"/>
          <p:cNvSpPr txBox="1"/>
          <p:nvPr/>
        </p:nvSpPr>
        <p:spPr>
          <a:xfrm>
            <a:off x="1978488" y="214677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49" name="Google Shape;549;p26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#13</a:t>
            </a:r>
            <a:endParaRPr b="1" sz="1000"/>
          </a:p>
        </p:txBody>
      </p:sp>
      <p:pic>
        <p:nvPicPr>
          <p:cNvPr id="550" name="Google Shape;550;p26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327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7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56" name="Google Shape;556;p27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57" name="Google Shape;557;p27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58" name="Google Shape;558;p27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59" name="Google Shape;559;p27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0" name="Google Shape;560;p27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1" name="Google Shape;561;p27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2" name="Google Shape;562;p27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3" name="Google Shape;563;p27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4" name="Google Shape;564;p27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5" name="Google Shape;565;p27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6" name="Google Shape;566;p27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7" name="Google Shape;567;p27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8" name="Google Shape;568;p27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69" name="Google Shape;569;p27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0" name="Google Shape;570;p27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2" name="Google Shape;572;p27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3" name="Google Shape;573;p27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4" name="Google Shape;574;p27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5" name="Google Shape;575;p27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6" name="Google Shape;576;p27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7" name="Google Shape;577;p27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8" name="Google Shape;578;p27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79" name="Google Shape;579;p27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80" name="Google Shape;580;p27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581" name="Google Shape;5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7"/>
          <p:cNvSpPr txBox="1"/>
          <p:nvPr/>
        </p:nvSpPr>
        <p:spPr>
          <a:xfrm>
            <a:off x="2517275" y="8064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#14</a:t>
            </a:r>
            <a:endParaRPr b="1" sz="1000"/>
          </a:p>
        </p:txBody>
      </p:sp>
      <p:pic>
        <p:nvPicPr>
          <p:cNvPr id="583" name="Google Shape;58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638" y="1622475"/>
            <a:ext cx="2212700" cy="2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7"/>
          <p:cNvSpPr txBox="1"/>
          <p:nvPr/>
        </p:nvSpPr>
        <p:spPr>
          <a:xfrm>
            <a:off x="4348000" y="14929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85" name="Google Shape;585;p27"/>
          <p:cNvSpPr txBox="1"/>
          <p:nvPr/>
        </p:nvSpPr>
        <p:spPr>
          <a:xfrm>
            <a:off x="4348000" y="214675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586" name="Google Shape;586;p27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57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2" name="Google Shape;592;p28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3" name="Google Shape;593;p28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4" name="Google Shape;594;p28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5" name="Google Shape;595;p28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6" name="Google Shape;596;p28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7" name="Google Shape;597;p28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8" name="Google Shape;598;p28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599" name="Google Shape;599;p28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0" name="Google Shape;600;p28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1" name="Google Shape;601;p28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2" name="Google Shape;602;p28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3" name="Google Shape;603;p28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4" name="Google Shape;604;p28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5" name="Google Shape;605;p28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6" name="Google Shape;606;p28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7" name="Google Shape;607;p28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8" name="Google Shape;608;p28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9" name="Google Shape;609;p28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0" name="Google Shape;610;p28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1" name="Google Shape;611;p28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2" name="Google Shape;612;p28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3" name="Google Shape;613;p28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4" name="Google Shape;614;p28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5" name="Google Shape;615;p28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16" name="Google Shape;616;p28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17" name="Google Shape;6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8"/>
          <p:cNvSpPr txBox="1"/>
          <p:nvPr/>
        </p:nvSpPr>
        <p:spPr>
          <a:xfrm>
            <a:off x="2517275" y="8064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#15</a:t>
            </a:r>
            <a:endParaRPr b="1" sz="1000"/>
          </a:p>
        </p:txBody>
      </p:sp>
      <p:pic>
        <p:nvPicPr>
          <p:cNvPr id="619" name="Google Shape;6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638" y="1622475"/>
            <a:ext cx="2212700" cy="2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8"/>
          <p:cNvSpPr txBox="1"/>
          <p:nvPr/>
        </p:nvSpPr>
        <p:spPr>
          <a:xfrm>
            <a:off x="4348000" y="14929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21" name="Google Shape;621;p28"/>
          <p:cNvSpPr txBox="1"/>
          <p:nvPr/>
        </p:nvSpPr>
        <p:spPr>
          <a:xfrm>
            <a:off x="4348000" y="214675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22" name="Google Shape;622;p2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57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9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28" name="Google Shape;628;p29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29" name="Google Shape;629;p29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0" name="Google Shape;630;p29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1" name="Google Shape;631;p29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2" name="Google Shape;632;p29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4" name="Google Shape;634;p29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5" name="Google Shape;635;p29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6" name="Google Shape;636;p29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7" name="Google Shape;637;p29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8" name="Google Shape;638;p29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39" name="Google Shape;639;p29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0" name="Google Shape;640;p29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1" name="Google Shape;641;p29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2" name="Google Shape;642;p29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3" name="Google Shape;643;p29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4" name="Google Shape;644;p29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5" name="Google Shape;645;p29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6" name="Google Shape;646;p29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7" name="Google Shape;647;p29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8" name="Google Shape;648;p29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49" name="Google Shape;649;p29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50" name="Google Shape;650;p29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51" name="Google Shape;651;p29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52" name="Google Shape;652;p29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53" name="Google Shape;6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9"/>
          <p:cNvSpPr txBox="1"/>
          <p:nvPr/>
        </p:nvSpPr>
        <p:spPr>
          <a:xfrm>
            <a:off x="7583725" y="7955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#16</a:t>
            </a:r>
            <a:endParaRPr b="1" sz="1000"/>
          </a:p>
        </p:txBody>
      </p:sp>
      <p:sp>
        <p:nvSpPr>
          <p:cNvPr id="655" name="Google Shape;655;p29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56" name="Google Shape;656;p29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57" name="Google Shape;65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9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26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0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4" name="Google Shape;664;p30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5" name="Google Shape;665;p30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6" name="Google Shape;666;p30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7" name="Google Shape;667;p30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8" name="Google Shape;668;p30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69" name="Google Shape;669;p30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0" name="Google Shape;670;p30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1" name="Google Shape;671;p30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2" name="Google Shape;672;p30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4" name="Google Shape;674;p30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5" name="Google Shape;675;p30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6" name="Google Shape;676;p30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7" name="Google Shape;677;p30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8" name="Google Shape;678;p30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79" name="Google Shape;679;p30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0" name="Google Shape;680;p30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1" name="Google Shape;681;p30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2" name="Google Shape;682;p30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3" name="Google Shape;683;p30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4" name="Google Shape;684;p30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5" name="Google Shape;685;p30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6" name="Google Shape;686;p30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7" name="Google Shape;687;p30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88" name="Google Shape;688;p30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89" name="Google Shape;68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0"/>
          <p:cNvSpPr txBox="1"/>
          <p:nvPr/>
        </p:nvSpPr>
        <p:spPr>
          <a:xfrm>
            <a:off x="7537750" y="8173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#17</a:t>
            </a:r>
            <a:endParaRPr b="1" sz="1000"/>
          </a:p>
        </p:txBody>
      </p:sp>
      <p:sp>
        <p:nvSpPr>
          <p:cNvPr id="691" name="Google Shape;691;p30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92" name="Google Shape;692;p30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693" name="Google Shape;6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0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26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1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0" name="Google Shape;700;p31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1" name="Google Shape;701;p31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2" name="Google Shape;702;p31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3" name="Google Shape;703;p31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4" name="Google Shape;704;p31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5" name="Google Shape;705;p31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6" name="Google Shape;706;p31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7" name="Google Shape;707;p31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8" name="Google Shape;708;p31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09" name="Google Shape;709;p31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0" name="Google Shape;710;p31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1" name="Google Shape;711;p31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2" name="Google Shape;712;p31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3" name="Google Shape;713;p31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4" name="Google Shape;714;p31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5" name="Google Shape;715;p31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6" name="Google Shape;716;p31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7" name="Google Shape;717;p31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8" name="Google Shape;718;p31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19" name="Google Shape;719;p31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0" name="Google Shape;720;p31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1" name="Google Shape;721;p31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2" name="Google Shape;722;p31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3" name="Google Shape;723;p31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4" name="Google Shape;724;p31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725" name="Google Shape;72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31"/>
          <p:cNvSpPr txBox="1"/>
          <p:nvPr/>
        </p:nvSpPr>
        <p:spPr>
          <a:xfrm>
            <a:off x="75224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#18</a:t>
            </a:r>
            <a:endParaRPr b="1" sz="1000"/>
          </a:p>
        </p:txBody>
      </p:sp>
      <p:sp>
        <p:nvSpPr>
          <p:cNvPr id="727" name="Google Shape;727;p31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28" name="Google Shape;728;p31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729" name="Google Shape;7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1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26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2517275" y="8064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</a:t>
            </a:r>
            <a:endParaRPr b="1" sz="1000"/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638" y="1622475"/>
            <a:ext cx="2212700" cy="2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4348000" y="14929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348000" y="214675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17" name="Google Shape;117;p14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56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2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6" name="Google Shape;736;p32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7" name="Google Shape;737;p32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8" name="Google Shape;738;p32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9" name="Google Shape;739;p32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0" name="Google Shape;740;p32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1" name="Google Shape;741;p32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2" name="Google Shape;742;p32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3" name="Google Shape;743;p32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4" name="Google Shape;744;p32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5" name="Google Shape;745;p32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6" name="Google Shape;746;p32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7" name="Google Shape;747;p32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8" name="Google Shape;748;p32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49" name="Google Shape;749;p32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0" name="Google Shape;750;p32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1" name="Google Shape;751;p32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2" name="Google Shape;752;p32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3" name="Google Shape;753;p32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4" name="Google Shape;754;p32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5" name="Google Shape;755;p32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6" name="Google Shape;756;p32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7" name="Google Shape;757;p32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8" name="Google Shape;758;p32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59" name="Google Shape;759;p32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60" name="Google Shape;760;p32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761" name="Google Shape;7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32"/>
          <p:cNvSpPr txBox="1"/>
          <p:nvPr/>
        </p:nvSpPr>
        <p:spPr>
          <a:xfrm>
            <a:off x="75224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#19</a:t>
            </a:r>
            <a:endParaRPr b="1" sz="1000"/>
          </a:p>
        </p:txBody>
      </p:sp>
      <p:sp>
        <p:nvSpPr>
          <p:cNvPr id="763" name="Google Shape;763;p32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64" name="Google Shape;764;p32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765" name="Google Shape;76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2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26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3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2" name="Google Shape;772;p33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3" name="Google Shape;773;p33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4" name="Google Shape;774;p33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5" name="Google Shape;775;p33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6" name="Google Shape;776;p33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7" name="Google Shape;777;p33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8" name="Google Shape;778;p33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79" name="Google Shape;779;p33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0" name="Google Shape;780;p33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1" name="Google Shape;781;p33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2" name="Google Shape;782;p33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3" name="Google Shape;783;p33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4" name="Google Shape;784;p33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5" name="Google Shape;785;p33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6" name="Google Shape;786;p33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7" name="Google Shape;787;p33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8" name="Google Shape;788;p33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89" name="Google Shape;789;p33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0" name="Google Shape;790;p33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1" name="Google Shape;791;p33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2" name="Google Shape;792;p33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3" name="Google Shape;793;p33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4" name="Google Shape;794;p33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5" name="Google Shape;795;p33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96" name="Google Shape;796;p33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797" name="Google Shape;79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33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#20</a:t>
            </a:r>
            <a:endParaRPr b="1" sz="1000"/>
          </a:p>
        </p:txBody>
      </p:sp>
      <p:sp>
        <p:nvSpPr>
          <p:cNvPr id="799" name="Google Shape;799;p33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00" name="Google Shape;800;p33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801" name="Google Shape;80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3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4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08" name="Google Shape;808;p34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09" name="Google Shape;809;p34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0" name="Google Shape;810;p34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1" name="Google Shape;811;p34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2" name="Google Shape;812;p34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3" name="Google Shape;813;p34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6" name="Google Shape;816;p34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7" name="Google Shape;817;p34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8" name="Google Shape;818;p34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19" name="Google Shape;819;p34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0" name="Google Shape;820;p34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1" name="Google Shape;821;p34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2" name="Google Shape;822;p34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3" name="Google Shape;823;p34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4" name="Google Shape;824;p34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5" name="Google Shape;825;p34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6" name="Google Shape;826;p34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7" name="Google Shape;827;p34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8" name="Google Shape;828;p34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9" name="Google Shape;829;p34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30" name="Google Shape;830;p34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31" name="Google Shape;831;p34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32" name="Google Shape;832;p34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833" name="Google Shape;83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34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#21</a:t>
            </a:r>
            <a:endParaRPr b="1" sz="1000"/>
          </a:p>
        </p:txBody>
      </p:sp>
      <p:sp>
        <p:nvSpPr>
          <p:cNvPr id="835" name="Google Shape;835;p34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36" name="Google Shape;836;p34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837" name="Google Shape;83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4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5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4" name="Google Shape;844;p35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5" name="Google Shape;845;p35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6" name="Google Shape;846;p35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7" name="Google Shape;847;p35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8" name="Google Shape;848;p35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9" name="Google Shape;849;p35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0" name="Google Shape;850;p35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1" name="Google Shape;851;p35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2" name="Google Shape;852;p35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3" name="Google Shape;853;p35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4" name="Google Shape;854;p35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5" name="Google Shape;855;p35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6" name="Google Shape;856;p35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7" name="Google Shape;857;p35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8" name="Google Shape;858;p35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59" name="Google Shape;859;p35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0" name="Google Shape;860;p35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1" name="Google Shape;861;p35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2" name="Google Shape;862;p35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3" name="Google Shape;863;p35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4" name="Google Shape;864;p35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5" name="Google Shape;865;p35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6" name="Google Shape;866;p35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7" name="Google Shape;867;p35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68" name="Google Shape;868;p35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869" name="Google Shape;86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35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#22</a:t>
            </a:r>
            <a:endParaRPr b="1" sz="1000"/>
          </a:p>
        </p:txBody>
      </p:sp>
      <p:sp>
        <p:nvSpPr>
          <p:cNvPr id="871" name="Google Shape;871;p35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72" name="Google Shape;872;p35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873" name="Google Shape;87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35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6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0" name="Google Shape;880;p36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1" name="Google Shape;881;p36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2" name="Google Shape;882;p36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3" name="Google Shape;883;p36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4" name="Google Shape;884;p36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5" name="Google Shape;885;p36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6" name="Google Shape;886;p36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7" name="Google Shape;887;p36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8" name="Google Shape;888;p36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89" name="Google Shape;889;p36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0" name="Google Shape;890;p36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1" name="Google Shape;891;p36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2" name="Google Shape;892;p36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3" name="Google Shape;893;p36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4" name="Google Shape;894;p36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5" name="Google Shape;895;p36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6" name="Google Shape;896;p36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7" name="Google Shape;897;p36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8" name="Google Shape;898;p36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99" name="Google Shape;899;p36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0" name="Google Shape;900;p36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1" name="Google Shape;901;p36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2" name="Google Shape;902;p36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3" name="Google Shape;903;p36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4" name="Google Shape;904;p36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905" name="Google Shape;9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36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#23</a:t>
            </a:r>
            <a:endParaRPr b="1" sz="1000"/>
          </a:p>
        </p:txBody>
      </p:sp>
      <p:sp>
        <p:nvSpPr>
          <p:cNvPr id="907" name="Google Shape;907;p36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8" name="Google Shape;908;p36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909" name="Google Shape;90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6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7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16" name="Google Shape;916;p37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17" name="Google Shape;917;p37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18" name="Google Shape;918;p37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19" name="Google Shape;919;p37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0" name="Google Shape;920;p37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1" name="Google Shape;921;p37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2" name="Google Shape;922;p37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3" name="Google Shape;923;p37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5" name="Google Shape;925;p37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6" name="Google Shape;926;p37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7" name="Google Shape;927;p37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8" name="Google Shape;928;p37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9" name="Google Shape;929;p37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0" name="Google Shape;930;p37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1" name="Google Shape;931;p37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2" name="Google Shape;932;p37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3" name="Google Shape;933;p37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4" name="Google Shape;934;p37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5" name="Google Shape;935;p37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6" name="Google Shape;936;p37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7" name="Google Shape;937;p37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8" name="Google Shape;938;p37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39" name="Google Shape;939;p37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40" name="Google Shape;940;p37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941" name="Google Shape;9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07850" y="652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37"/>
          <p:cNvSpPr txBox="1"/>
          <p:nvPr/>
        </p:nvSpPr>
        <p:spPr>
          <a:xfrm>
            <a:off x="1858700" y="15480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43" name="Google Shape;943;p37"/>
          <p:cNvSpPr txBox="1"/>
          <p:nvPr/>
        </p:nvSpPr>
        <p:spPr>
          <a:xfrm>
            <a:off x="1858688" y="225572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44" name="Google Shape;944;p37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#24</a:t>
            </a:r>
            <a:endParaRPr b="1" sz="1000"/>
          </a:p>
        </p:txBody>
      </p:sp>
      <p:pic>
        <p:nvPicPr>
          <p:cNvPr id="945" name="Google Shape;94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100" y="955075"/>
            <a:ext cx="3233350" cy="32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7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654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8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2" name="Google Shape;952;p38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3" name="Google Shape;953;p38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4" name="Google Shape;954;p38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5" name="Google Shape;955;p38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6" name="Google Shape;956;p38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7" name="Google Shape;957;p38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8" name="Google Shape;958;p38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59" name="Google Shape;959;p38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0" name="Google Shape;960;p38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1" name="Google Shape;961;p38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2" name="Google Shape;962;p38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3" name="Google Shape;963;p38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4" name="Google Shape;964;p38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5" name="Google Shape;965;p38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6" name="Google Shape;966;p38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7" name="Google Shape;967;p38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8" name="Google Shape;968;p38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69" name="Google Shape;969;p38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0" name="Google Shape;970;p38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1" name="Google Shape;971;p38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2" name="Google Shape;972;p38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3" name="Google Shape;973;p38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4" name="Google Shape;974;p38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5" name="Google Shape;975;p38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6" name="Google Shape;976;p38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977" name="Google Shape;9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07850" y="652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38"/>
          <p:cNvSpPr txBox="1"/>
          <p:nvPr/>
        </p:nvSpPr>
        <p:spPr>
          <a:xfrm>
            <a:off x="1858700" y="15480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79" name="Google Shape;979;p38"/>
          <p:cNvSpPr txBox="1"/>
          <p:nvPr/>
        </p:nvSpPr>
        <p:spPr>
          <a:xfrm>
            <a:off x="1858688" y="225572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80" name="Google Shape;980;p38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#25</a:t>
            </a:r>
            <a:endParaRPr b="1" sz="1000"/>
          </a:p>
        </p:txBody>
      </p:sp>
      <p:pic>
        <p:nvPicPr>
          <p:cNvPr id="981" name="Google Shape;98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100" y="955075"/>
            <a:ext cx="3233350" cy="32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38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654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9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88" name="Google Shape;988;p39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89" name="Google Shape;989;p39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0" name="Google Shape;990;p39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1" name="Google Shape;991;p39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2" name="Google Shape;992;p39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3" name="Google Shape;993;p39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4" name="Google Shape;994;p39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5" name="Google Shape;995;p39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6" name="Google Shape;996;p39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7" name="Google Shape;997;p39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8" name="Google Shape;998;p39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99" name="Google Shape;999;p39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0" name="Google Shape;1000;p39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1" name="Google Shape;1001;p39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2" name="Google Shape;1002;p39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3" name="Google Shape;1003;p39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4" name="Google Shape;1004;p39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5" name="Google Shape;1005;p39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6" name="Google Shape;1006;p39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7" name="Google Shape;1007;p39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8" name="Google Shape;1008;p39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09" name="Google Shape;1009;p39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0" name="Google Shape;1010;p39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1" name="Google Shape;1011;p39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2" name="Google Shape;1012;p39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3" name="Google Shape;1013;p39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#12</a:t>
            </a:r>
            <a:endParaRPr b="1" sz="1000"/>
          </a:p>
        </p:txBody>
      </p:sp>
      <p:pic>
        <p:nvPicPr>
          <p:cNvPr id="1014" name="Google Shape;10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23175" y="65225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5938" y="1024400"/>
            <a:ext cx="3233350" cy="32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39"/>
          <p:cNvSpPr txBox="1"/>
          <p:nvPr/>
        </p:nvSpPr>
        <p:spPr>
          <a:xfrm>
            <a:off x="1986163" y="1569700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7" name="Google Shape;1017;p39"/>
          <p:cNvSpPr txBox="1"/>
          <p:nvPr/>
        </p:nvSpPr>
        <p:spPr>
          <a:xfrm>
            <a:off x="1978488" y="2146775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18" name="Google Shape;1018;p39"/>
          <p:cNvSpPr txBox="1"/>
          <p:nvPr/>
        </p:nvSpPr>
        <p:spPr>
          <a:xfrm>
            <a:off x="4928875" y="7301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#26</a:t>
            </a:r>
            <a:endParaRPr b="1" sz="1000"/>
          </a:p>
        </p:txBody>
      </p:sp>
      <p:pic>
        <p:nvPicPr>
          <p:cNvPr id="1019" name="Google Shape;1019;p39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675" y="1265400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0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5" name="Google Shape;1025;p40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6" name="Google Shape;1026;p40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7" name="Google Shape;1027;p40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8" name="Google Shape;1028;p40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29" name="Google Shape;1029;p40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0" name="Google Shape;1030;p40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1" name="Google Shape;1031;p40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2" name="Google Shape;1032;p40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3" name="Google Shape;1033;p40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4" name="Google Shape;1034;p40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5" name="Google Shape;1035;p40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6" name="Google Shape;1036;p40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7" name="Google Shape;1037;p40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8" name="Google Shape;1038;p40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39" name="Google Shape;1039;p40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0" name="Google Shape;1040;p40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1" name="Google Shape;1041;p40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2" name="Google Shape;1042;p40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3" name="Google Shape;1043;p40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4" name="Google Shape;1044;p40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5" name="Google Shape;1045;p40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6" name="Google Shape;1046;p40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7" name="Google Shape;1047;p40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8" name="Google Shape;1048;p40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49" name="Google Shape;1049;p40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050" name="Google Shape;10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40"/>
          <p:cNvSpPr txBox="1"/>
          <p:nvPr/>
        </p:nvSpPr>
        <p:spPr>
          <a:xfrm>
            <a:off x="2408300" y="1482025"/>
            <a:ext cx="4173600" cy="29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Template created by </a:t>
            </a:r>
            <a:r>
              <a:rPr b="1" lang="en" sz="2000" u="sng">
                <a:solidFill>
                  <a:schemeClr val="hlink"/>
                </a:solidFill>
                <a:hlinkClick r:id="rId6"/>
              </a:rPr>
              <a:t>Tanya Price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Fonts used: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Arial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Montserrat Alternates</a:t>
            </a:r>
            <a:endParaRPr b="1"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Keep this slide or mention the creator in the footer of the slide.</a:t>
            </a:r>
            <a:r>
              <a:rPr b="1"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 </a:t>
            </a:r>
            <a:endParaRPr b="1"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052" name="Google Shape;1052;p40"/>
          <p:cNvSpPr txBox="1"/>
          <p:nvPr/>
        </p:nvSpPr>
        <p:spPr>
          <a:xfrm>
            <a:off x="2484575" y="752000"/>
            <a:ext cx="1187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Credits</a:t>
            </a:r>
            <a:endParaRPr b="1"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053" name="Google Shape;1053;p40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1725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2517275" y="8064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#2</a:t>
            </a:r>
            <a:endParaRPr b="1" sz="10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638" y="1622475"/>
            <a:ext cx="2212700" cy="2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4348000" y="14929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4348000" y="214675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53" name="Google Shape;153;p15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5650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84" name="Google Shape;1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7583725" y="7955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#3</a:t>
            </a:r>
            <a:endParaRPr b="1" sz="1000"/>
          </a:p>
        </p:txBody>
      </p:sp>
      <p:sp>
        <p:nvSpPr>
          <p:cNvPr id="186" name="Google Shape;186;p16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79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20" name="Google Shape;2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7537750" y="817300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#4</a:t>
            </a:r>
            <a:endParaRPr b="1" sz="1000"/>
          </a:p>
        </p:txBody>
      </p:sp>
      <p:sp>
        <p:nvSpPr>
          <p:cNvPr id="222" name="Google Shape;222;p17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79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75224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#5</a:t>
            </a:r>
            <a:endParaRPr b="1" sz="1000"/>
          </a:p>
        </p:txBody>
      </p:sp>
      <p:sp>
        <p:nvSpPr>
          <p:cNvPr id="258" name="Google Shape;258;p18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60" name="Google Shape;26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79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904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/>
        </p:nvSpPr>
        <p:spPr>
          <a:xfrm>
            <a:off x="75224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#6</a:t>
            </a:r>
            <a:endParaRPr b="1" sz="1000"/>
          </a:p>
        </p:txBody>
      </p:sp>
      <p:sp>
        <p:nvSpPr>
          <p:cNvPr id="294" name="Google Shape;294;p19"/>
          <p:cNvSpPr txBox="1"/>
          <p:nvPr/>
        </p:nvSpPr>
        <p:spPr>
          <a:xfrm>
            <a:off x="4480325" y="170062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4487988" y="23320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775" y="1601900"/>
            <a:ext cx="25599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7975" y="132052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6" name="Google Shape;326;p20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#7</a:t>
            </a:r>
            <a:endParaRPr b="1" sz="1000"/>
          </a:p>
        </p:txBody>
      </p:sp>
      <p:sp>
        <p:nvSpPr>
          <p:cNvPr id="330" name="Google Shape;330;p20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32" name="Google Shape;3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875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>
            <a:hlinkClick action="ppaction://hlinksldjump" r:id="rId4"/>
          </p:cNvPr>
          <p:cNvSpPr txBox="1"/>
          <p:nvPr/>
        </p:nvSpPr>
        <p:spPr>
          <a:xfrm>
            <a:off x="1046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1590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2135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26805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3225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3770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4" name="Google Shape;344;p21"/>
          <p:cNvSpPr txBox="1"/>
          <p:nvPr/>
        </p:nvSpPr>
        <p:spPr>
          <a:xfrm>
            <a:off x="4299600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48597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>
            <a:off x="537387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59493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8" name="Google Shape;348;p21"/>
          <p:cNvSpPr txBox="1"/>
          <p:nvPr/>
        </p:nvSpPr>
        <p:spPr>
          <a:xfrm>
            <a:off x="64941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70389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7522425" y="17217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1046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1590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3" name="Google Shape;353;p21"/>
          <p:cNvSpPr txBox="1"/>
          <p:nvPr/>
        </p:nvSpPr>
        <p:spPr>
          <a:xfrm>
            <a:off x="21357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2680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17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32253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18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37701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19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7" name="Google Shape;357;p21"/>
          <p:cNvSpPr txBox="1"/>
          <p:nvPr/>
        </p:nvSpPr>
        <p:spPr>
          <a:xfrm>
            <a:off x="43149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20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484440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21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54045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22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59186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23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646347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24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6992950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25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7522425" y="3497375"/>
            <a:ext cx="544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26</a:t>
            </a:r>
            <a:endParaRPr b="1" sz="1800">
              <a:solidFill>
                <a:srgbClr val="FFFFFF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64" name="Google Shape;36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1"/>
          <p:cNvSpPr txBox="1"/>
          <p:nvPr/>
        </p:nvSpPr>
        <p:spPr>
          <a:xfrm>
            <a:off x="395625" y="828175"/>
            <a:ext cx="11334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Student #8</a:t>
            </a:r>
            <a:endParaRPr b="1" sz="1000"/>
          </a:p>
        </p:txBody>
      </p:sp>
      <p:sp>
        <p:nvSpPr>
          <p:cNvPr id="366" name="Google Shape;366;p21"/>
          <p:cNvSpPr txBox="1"/>
          <p:nvPr/>
        </p:nvSpPr>
        <p:spPr>
          <a:xfrm>
            <a:off x="2240100" y="1537175"/>
            <a:ext cx="2331900" cy="380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Name</a:t>
            </a:r>
            <a:endParaRPr sz="16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2240088" y="2288400"/>
            <a:ext cx="2331900" cy="1688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Student Information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Alternates"/>
                <a:ea typeface="Montserrat Alternates"/>
                <a:cs typeface="Montserrat Alternates"/>
                <a:sym typeface="Montserrat Alternates"/>
              </a:rPr>
              <a:t>Digital Data Notebook link</a:t>
            </a:r>
            <a:endParaRPr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68" name="Google Shape;36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62" y="1276038"/>
            <a:ext cx="3005763" cy="300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875" y="1341675"/>
            <a:ext cx="380101" cy="3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